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3.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notesSlides/notesSlide6.xml" ContentType="application/vnd.openxmlformats-officedocument.presentationml.notesSlide+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notesSlides/notesSlide7.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8.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9.xml" ContentType="application/vnd.openxmlformats-officedocument.presentationml.notesSlide+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11.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1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1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14.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15.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notesSlides/notesSlide17.xml" ContentType="application/vnd.openxmlformats-officedocument.presentationml.notesSlide+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notesSlides/notesSlide18.xml" ContentType="application/vnd.openxmlformats-officedocument.presentationml.notesSlide+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19.xml" ContentType="application/vnd.openxmlformats-officedocument.presentationml.notesSlide+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20.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notesSlides/notesSlide21.xml" ContentType="application/vnd.openxmlformats-officedocument.presentationml.notesSlide+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notesSlides/notesSlide22.xml" ContentType="application/vnd.openxmlformats-officedocument.presentationml.notesSlide+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notesSlides/notesSlide23.xml" ContentType="application/vnd.openxmlformats-officedocument.presentationml.notesSlide+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notesSlides/notesSlide2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25.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notesSlides/notesSlide26.xml" ContentType="application/vnd.openxmlformats-officedocument.presentationml.notesSlide+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notesSlides/notesSlide27.xml" ContentType="application/vnd.openxmlformats-officedocument.presentationml.notesSlide+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28.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notesSlides/notesSlide29.xml" ContentType="application/vnd.openxmlformats-officedocument.presentationml.notesSlide+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63" r:id="rId2"/>
    <p:sldId id="303" r:id="rId3"/>
    <p:sldId id="264" r:id="rId4"/>
    <p:sldId id="292" r:id="rId5"/>
    <p:sldId id="269" r:id="rId6"/>
    <p:sldId id="270" r:id="rId7"/>
    <p:sldId id="271" r:id="rId8"/>
    <p:sldId id="289" r:id="rId9"/>
    <p:sldId id="290" r:id="rId10"/>
    <p:sldId id="291" r:id="rId11"/>
    <p:sldId id="272" r:id="rId12"/>
    <p:sldId id="304" r:id="rId13"/>
    <p:sldId id="276" r:id="rId14"/>
    <p:sldId id="294" r:id="rId15"/>
    <p:sldId id="295" r:id="rId16"/>
    <p:sldId id="279" r:id="rId17"/>
    <p:sldId id="273" r:id="rId18"/>
    <p:sldId id="277" r:id="rId19"/>
    <p:sldId id="274" r:id="rId20"/>
    <p:sldId id="280" r:id="rId21"/>
    <p:sldId id="281" r:id="rId22"/>
    <p:sldId id="282" r:id="rId23"/>
    <p:sldId id="284" r:id="rId24"/>
    <p:sldId id="285" r:id="rId25"/>
    <p:sldId id="286" r:id="rId26"/>
    <p:sldId id="283" r:id="rId27"/>
    <p:sldId id="287" r:id="rId28"/>
    <p:sldId id="288" r:id="rId29"/>
    <p:sldId id="299" r:id="rId30"/>
    <p:sldId id="297" r:id="rId31"/>
  </p:sldIdLst>
  <p:sldSz cx="9144000" cy="6858000" type="screen4x3"/>
  <p:notesSz cx="7010400" cy="92964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12C490F-6591-4AB0-81D3-98D62C600A55}">
          <p14:sldIdLst>
            <p14:sldId id="263"/>
            <p14:sldId id="303"/>
          </p14:sldIdLst>
        </p14:section>
        <p14:section name="Method" id="{BF25A48B-F290-470D-9BA7-5A4ED8CA4A84}">
          <p14:sldIdLst>
            <p14:sldId id="264"/>
            <p14:sldId id="292"/>
            <p14:sldId id="269"/>
            <p14:sldId id="270"/>
            <p14:sldId id="271"/>
            <p14:sldId id="289"/>
            <p14:sldId id="290"/>
            <p14:sldId id="291"/>
          </p14:sldIdLst>
        </p14:section>
        <p14:section name="RCC Overview" id="{FF43EC64-BC47-4E7A-ACE5-6D906AA161DF}">
          <p14:sldIdLst>
            <p14:sldId id="272"/>
            <p14:sldId id="304"/>
            <p14:sldId id="276"/>
            <p14:sldId id="294"/>
            <p14:sldId id="295"/>
          </p14:sldIdLst>
        </p14:section>
        <p14:section name="Example Run Through" id="{82C3EBF0-FD3A-4373-B8C2-FDF0763B670B}">
          <p14:sldIdLst>
            <p14:sldId id="279"/>
            <p14:sldId id="273"/>
            <p14:sldId id="277"/>
            <p14:sldId id="274"/>
            <p14:sldId id="280"/>
            <p14:sldId id="281"/>
            <p14:sldId id="282"/>
            <p14:sldId id="284"/>
            <p14:sldId id="285"/>
            <p14:sldId id="286"/>
            <p14:sldId id="283"/>
            <p14:sldId id="287"/>
            <p14:sldId id="288"/>
            <p14:sldId id="299"/>
            <p14:sldId id="297"/>
          </p14:sldIdLst>
        </p14:section>
      </p14:sectionLst>
    </p:ext>
    <p:ext uri="{EFAFB233-063F-42B5-8137-9DF3F51BA10A}">
      <p15:sldGuideLst xmlns="" xmlns:p15="http://schemas.microsoft.com/office/powerpoint/2012/main">
        <p15:guide id="1" orient="horz" pos="2160">
          <p15:clr>
            <a:srgbClr val="A4A3A4"/>
          </p15:clr>
        </p15:guide>
        <p15:guide id="2" orient="horz" pos="482">
          <p15:clr>
            <a:srgbClr val="A4A3A4"/>
          </p15:clr>
        </p15:guide>
        <p15:guide id="3" orient="horz" pos="300">
          <p15:clr>
            <a:srgbClr val="A4A3A4"/>
          </p15:clr>
        </p15:guide>
        <p15:guide id="4" orient="horz" pos="572">
          <p15:clr>
            <a:srgbClr val="A4A3A4"/>
          </p15:clr>
        </p15:guide>
        <p15:guide id="5" pos="2880">
          <p15:clr>
            <a:srgbClr val="A4A3A4"/>
          </p15:clr>
        </p15:guide>
        <p15:guide id="6" pos="499">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680" autoAdjust="0"/>
    <p:restoredTop sz="81450" autoAdjust="0"/>
  </p:normalViewPr>
  <p:slideViewPr>
    <p:cSldViewPr showGuides="1">
      <p:cViewPr varScale="1">
        <p:scale>
          <a:sx n="91" d="100"/>
          <a:sy n="91" d="100"/>
        </p:scale>
        <p:origin x="-1974" y="-102"/>
      </p:cViewPr>
      <p:guideLst>
        <p:guide orient="horz" pos="2160"/>
        <p:guide orient="horz" pos="482"/>
        <p:guide orient="horz" pos="300"/>
        <p:guide orient="horz" pos="572"/>
        <p:guide pos="2880"/>
        <p:guide pos="499"/>
      </p:guideLst>
    </p:cSldViewPr>
  </p:slideViewPr>
  <p:outlineViewPr>
    <p:cViewPr>
      <p:scale>
        <a:sx n="33" d="100"/>
        <a:sy n="33" d="100"/>
      </p:scale>
      <p:origin x="0" y="-21216"/>
    </p:cViewPr>
  </p:outlineViewPr>
  <p:notesTextViewPr>
    <p:cViewPr>
      <p:scale>
        <a:sx n="125" d="100"/>
        <a:sy n="125" d="100"/>
      </p:scale>
      <p:origin x="0" y="0"/>
    </p:cViewPr>
  </p:notesTextViewPr>
  <p:notesViewPr>
    <p:cSldViewPr>
      <p:cViewPr varScale="1">
        <p:scale>
          <a:sx n="80" d="100"/>
          <a:sy n="80" d="100"/>
        </p:scale>
        <p:origin x="1962" y="90"/>
      </p:cViewPr>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_rels/data7.xml.rels><?xml version="1.0" encoding="UTF-8" standalone="yes"?>
<Relationships xmlns="http://schemas.openxmlformats.org/package/2006/relationships"><Relationship Id="rId3" Type="http://schemas.openxmlformats.org/officeDocument/2006/relationships/hyperlink" Target="https://learn-apprendre.csps-efpc.gc.ca/application/fr" TargetMode="External"/><Relationship Id="rId2" Type="http://schemas.openxmlformats.org/officeDocument/2006/relationships/hyperlink" Target="http://gcconnex.gc.ca/groups/profile/162404/cost-benefit-analysis-community-of-practice" TargetMode="External"/><Relationship Id="rId1" Type="http://schemas.openxmlformats.org/officeDocument/2006/relationships/hyperlink" Target="http://www.tbs-sct.gc.ca/hgw-cgf/priorities-priorites/rtrap-parfa/guides/index-eng.asp" TargetMode="External"/></Relationships>
</file>

<file path=ppt/diagrams/_rels/drawing7.xml.rels><?xml version="1.0" encoding="UTF-8" standalone="yes"?>
<Relationships xmlns="http://schemas.openxmlformats.org/package/2006/relationships"><Relationship Id="rId3" Type="http://schemas.openxmlformats.org/officeDocument/2006/relationships/hyperlink" Target="https://learn-apprendre.csps-efpc.gc.ca/application/fr" TargetMode="External"/><Relationship Id="rId2" Type="http://schemas.openxmlformats.org/officeDocument/2006/relationships/hyperlink" Target="http://gcconnex.gc.ca/groups/profile/162404/cost-benefit-analysis-community-of-practice" TargetMode="External"/><Relationship Id="rId1" Type="http://schemas.openxmlformats.org/officeDocument/2006/relationships/hyperlink" Target="http://www.tbs-sct.gc.ca/hgw-cgf/priorities-priorites/rtrap-parfa/guides/index-eng.asp"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821BF-5AC8-4656-804D-284B97393B6D}"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en-CA"/>
        </a:p>
      </dgm:t>
    </dgm:pt>
    <dgm:pt modelId="{65F90314-EBBE-487A-9F08-28048106AA7D}">
      <dgm:prSet phldrT="[Text]" custT="1"/>
      <dgm:spPr/>
      <dgm:t>
        <a:bodyPr/>
        <a:lstStyle/>
        <a:p>
          <a:r>
            <a:rPr lang="fr-CA" sz="1200" noProof="0" dirty="0" smtClean="0"/>
            <a:t>Règlement</a:t>
          </a:r>
          <a:endParaRPr lang="fr-CA" sz="1200" noProof="0" dirty="0"/>
        </a:p>
      </dgm:t>
    </dgm:pt>
    <dgm:pt modelId="{AF147436-DE63-4E81-80C9-CA451601B1D0}" type="parTrans" cxnId="{8B32322C-4335-43E4-8FDD-EDB28C5F1E8D}">
      <dgm:prSet/>
      <dgm:spPr/>
      <dgm:t>
        <a:bodyPr/>
        <a:lstStyle/>
        <a:p>
          <a:endParaRPr lang="en-CA"/>
        </a:p>
      </dgm:t>
    </dgm:pt>
    <dgm:pt modelId="{1B3C19F1-BDDC-4D21-B5A2-B28EBC3F8A86}" type="sibTrans" cxnId="{8B32322C-4335-43E4-8FDD-EDB28C5F1E8D}">
      <dgm:prSet/>
      <dgm:spPr/>
      <dgm:t>
        <a:bodyPr/>
        <a:lstStyle/>
        <a:p>
          <a:endParaRPr lang="en-CA"/>
        </a:p>
      </dgm:t>
    </dgm:pt>
    <dgm:pt modelId="{502EF9CA-3ED1-4B4D-BB79-F81B2ABCA449}">
      <dgm:prSet phldrT="[Text]" custT="1"/>
      <dgm:spPr/>
      <dgm:t>
        <a:bodyPr/>
        <a:lstStyle/>
        <a:p>
          <a:r>
            <a:rPr lang="fr-CA" sz="1200" noProof="0" dirty="0" smtClean="0"/>
            <a:t>Obligations en </a:t>
          </a:r>
          <a:r>
            <a:rPr lang="fr-CA" sz="1200" noProof="0" smtClean="0"/>
            <a:t>matière d’information </a:t>
          </a:r>
          <a:r>
            <a:rPr lang="fr-CA" sz="1200" noProof="0" dirty="0" smtClean="0"/>
            <a:t>1</a:t>
          </a:r>
          <a:endParaRPr lang="fr-CA" sz="1200" noProof="0" dirty="0"/>
        </a:p>
      </dgm:t>
    </dgm:pt>
    <dgm:pt modelId="{D4D4FFAB-9727-420B-BD42-04F68B8A0BED}" type="parTrans" cxnId="{09C3974E-8902-48ED-AE26-E0EC6F3EE8E3}">
      <dgm:prSet/>
      <dgm:spPr/>
      <dgm:t>
        <a:bodyPr/>
        <a:lstStyle/>
        <a:p>
          <a:endParaRPr lang="fr-CA" noProof="0" dirty="0"/>
        </a:p>
      </dgm:t>
    </dgm:pt>
    <dgm:pt modelId="{70FCCBBD-66F9-4ABC-9375-1D0AD11533CD}" type="sibTrans" cxnId="{09C3974E-8902-48ED-AE26-E0EC6F3EE8E3}">
      <dgm:prSet/>
      <dgm:spPr/>
      <dgm:t>
        <a:bodyPr/>
        <a:lstStyle/>
        <a:p>
          <a:endParaRPr lang="en-CA"/>
        </a:p>
      </dgm:t>
    </dgm:pt>
    <dgm:pt modelId="{41D3A63C-D8EA-45E6-A785-899F9C245930}">
      <dgm:prSet phldrT="[Text]" custT="1"/>
      <dgm:spPr/>
      <dgm:t>
        <a:bodyPr/>
        <a:lstStyle/>
        <a:p>
          <a:r>
            <a:rPr lang="fr-CA" sz="1200" noProof="0" dirty="0" smtClean="0"/>
            <a:t>Obligations en </a:t>
          </a:r>
          <a:r>
            <a:rPr lang="fr-CA" sz="1200" noProof="0" smtClean="0"/>
            <a:t>matière d’information </a:t>
          </a:r>
          <a:r>
            <a:rPr lang="fr-CA" sz="1200" noProof="0" dirty="0" smtClean="0"/>
            <a:t>2</a:t>
          </a:r>
          <a:endParaRPr lang="fr-CA" sz="1200" noProof="0" dirty="0"/>
        </a:p>
      </dgm:t>
    </dgm:pt>
    <dgm:pt modelId="{80BCAC8B-EF2C-490C-ACF9-107778768709}" type="parTrans" cxnId="{40BF13EF-867F-4490-A2C1-D7E8F4F4F83B}">
      <dgm:prSet/>
      <dgm:spPr/>
      <dgm:t>
        <a:bodyPr/>
        <a:lstStyle/>
        <a:p>
          <a:endParaRPr lang="fr-CA" noProof="0" dirty="0"/>
        </a:p>
      </dgm:t>
    </dgm:pt>
    <dgm:pt modelId="{46BC5E3D-835F-4749-ADCE-CB5D2B996C26}" type="sibTrans" cxnId="{40BF13EF-867F-4490-A2C1-D7E8F4F4F83B}">
      <dgm:prSet/>
      <dgm:spPr/>
      <dgm:t>
        <a:bodyPr/>
        <a:lstStyle/>
        <a:p>
          <a:endParaRPr lang="en-CA"/>
        </a:p>
      </dgm:t>
    </dgm:pt>
    <dgm:pt modelId="{4812E9E6-E287-4E74-8575-56CA7E249B5F}">
      <dgm:prSet phldrT="[Text]" custT="1"/>
      <dgm:spPr/>
      <dgm:t>
        <a:bodyPr/>
        <a:lstStyle/>
        <a:p>
          <a:r>
            <a:rPr lang="fr-CA" sz="1200" noProof="0" dirty="0" smtClean="0"/>
            <a:t>Obligations en </a:t>
          </a:r>
          <a:r>
            <a:rPr lang="fr-CA" sz="1200" noProof="0" smtClean="0"/>
            <a:t>matière d’information </a:t>
          </a:r>
          <a:r>
            <a:rPr lang="fr-CA" sz="1200" noProof="0" dirty="0" smtClean="0"/>
            <a:t>N</a:t>
          </a:r>
          <a:endParaRPr lang="fr-CA" sz="1200" noProof="0" dirty="0"/>
        </a:p>
      </dgm:t>
    </dgm:pt>
    <dgm:pt modelId="{25EF31E6-3CF4-43D6-BBB4-EE97580ECACA}" type="parTrans" cxnId="{681DA935-B0F1-4E93-A04D-82459698D542}">
      <dgm:prSet/>
      <dgm:spPr/>
      <dgm:t>
        <a:bodyPr/>
        <a:lstStyle/>
        <a:p>
          <a:endParaRPr lang="fr-CA" noProof="0" dirty="0"/>
        </a:p>
      </dgm:t>
    </dgm:pt>
    <dgm:pt modelId="{42E8BBDC-260F-4D61-83CD-039A6B6A18B3}" type="sibTrans" cxnId="{681DA935-B0F1-4E93-A04D-82459698D542}">
      <dgm:prSet/>
      <dgm:spPr/>
      <dgm:t>
        <a:bodyPr/>
        <a:lstStyle/>
        <a:p>
          <a:endParaRPr lang="en-CA"/>
        </a:p>
      </dgm:t>
    </dgm:pt>
    <dgm:pt modelId="{882A799B-E6E6-48B6-86A2-C9A7E15F6140}">
      <dgm:prSet phldrT="[Text]" custT="1"/>
      <dgm:spPr/>
      <dgm:t>
        <a:bodyPr/>
        <a:lstStyle/>
        <a:p>
          <a:r>
            <a:rPr lang="fr-CA" sz="1200" noProof="0" dirty="0" smtClean="0"/>
            <a:t>Exigence en matière de données 1</a:t>
          </a:r>
          <a:endParaRPr lang="fr-CA" sz="1200" noProof="0" dirty="0"/>
        </a:p>
      </dgm:t>
    </dgm:pt>
    <dgm:pt modelId="{72FC59C9-7D06-4458-AD83-285B229CC3D5}" type="parTrans" cxnId="{1B4A5AFB-5372-4F6D-97A6-50631A5E5931}">
      <dgm:prSet/>
      <dgm:spPr/>
      <dgm:t>
        <a:bodyPr/>
        <a:lstStyle/>
        <a:p>
          <a:endParaRPr lang="fr-CA" noProof="0" dirty="0"/>
        </a:p>
      </dgm:t>
    </dgm:pt>
    <dgm:pt modelId="{6DA1AA13-12BF-4CCF-8245-54AF383F6271}" type="sibTrans" cxnId="{1B4A5AFB-5372-4F6D-97A6-50631A5E5931}">
      <dgm:prSet/>
      <dgm:spPr/>
      <dgm:t>
        <a:bodyPr/>
        <a:lstStyle/>
        <a:p>
          <a:endParaRPr lang="en-CA"/>
        </a:p>
      </dgm:t>
    </dgm:pt>
    <dgm:pt modelId="{64C7FC6D-5686-4656-AC79-6FABCB6A326D}">
      <dgm:prSet phldrT="[Text]" custT="1"/>
      <dgm:spPr/>
      <dgm:t>
        <a:bodyPr/>
        <a:lstStyle/>
        <a:p>
          <a:r>
            <a:rPr lang="fr-CA" sz="1200" noProof="0" dirty="0" smtClean="0"/>
            <a:t>Exigence en matière de données 2</a:t>
          </a:r>
          <a:endParaRPr lang="fr-CA" sz="1200" noProof="0" dirty="0"/>
        </a:p>
      </dgm:t>
    </dgm:pt>
    <dgm:pt modelId="{4B44138E-7F2C-4B48-9F6D-A867A68FEB85}" type="parTrans" cxnId="{45503F35-B4E6-4526-B5F9-E8BEC2941901}">
      <dgm:prSet/>
      <dgm:spPr/>
      <dgm:t>
        <a:bodyPr/>
        <a:lstStyle/>
        <a:p>
          <a:endParaRPr lang="fr-CA" noProof="0" dirty="0"/>
        </a:p>
      </dgm:t>
    </dgm:pt>
    <dgm:pt modelId="{E22E2B33-6A73-434F-934F-18C384BB86DF}" type="sibTrans" cxnId="{45503F35-B4E6-4526-B5F9-E8BEC2941901}">
      <dgm:prSet/>
      <dgm:spPr/>
      <dgm:t>
        <a:bodyPr/>
        <a:lstStyle/>
        <a:p>
          <a:endParaRPr lang="en-CA"/>
        </a:p>
      </dgm:t>
    </dgm:pt>
    <dgm:pt modelId="{90224647-EFB3-4E32-8AFA-247590E00E13}">
      <dgm:prSet phldrT="[Text]" custT="1"/>
      <dgm:spPr/>
      <dgm:t>
        <a:bodyPr/>
        <a:lstStyle/>
        <a:p>
          <a:r>
            <a:rPr lang="fr-CA" sz="1200" noProof="0" dirty="0" smtClean="0"/>
            <a:t>Exigence en matière de données N</a:t>
          </a:r>
          <a:endParaRPr lang="fr-CA" sz="1200" noProof="0" dirty="0"/>
        </a:p>
      </dgm:t>
    </dgm:pt>
    <dgm:pt modelId="{68546EF9-32C1-4CE5-A0FB-7786F6AFB008}" type="parTrans" cxnId="{FF3DA201-416C-42AC-9941-8CF3E0196A5A}">
      <dgm:prSet/>
      <dgm:spPr/>
      <dgm:t>
        <a:bodyPr/>
        <a:lstStyle/>
        <a:p>
          <a:endParaRPr lang="fr-CA" noProof="0" dirty="0"/>
        </a:p>
      </dgm:t>
    </dgm:pt>
    <dgm:pt modelId="{63D84947-7F91-4E27-8EF7-BD6D153A3134}" type="sibTrans" cxnId="{FF3DA201-416C-42AC-9941-8CF3E0196A5A}">
      <dgm:prSet/>
      <dgm:spPr/>
      <dgm:t>
        <a:bodyPr/>
        <a:lstStyle/>
        <a:p>
          <a:endParaRPr lang="en-CA"/>
        </a:p>
      </dgm:t>
    </dgm:pt>
    <dgm:pt modelId="{C26A60B7-FFE9-419C-90E6-65516E291BA7}">
      <dgm:prSet phldrT="[Text]" custT="1"/>
      <dgm:spPr/>
      <dgm:t>
        <a:bodyPr/>
        <a:lstStyle/>
        <a:p>
          <a:r>
            <a:rPr lang="fr-CA" sz="1200" noProof="0" dirty="0" smtClean="0"/>
            <a:t>Activité 1</a:t>
          </a:r>
          <a:endParaRPr lang="fr-CA" sz="1200" noProof="0" dirty="0"/>
        </a:p>
      </dgm:t>
    </dgm:pt>
    <dgm:pt modelId="{B83F3727-6BE4-4464-BF61-F9A50A2433C9}" type="parTrans" cxnId="{A5FE0574-1462-4A51-B547-3A18F2E6F2F5}">
      <dgm:prSet/>
      <dgm:spPr/>
      <dgm:t>
        <a:bodyPr/>
        <a:lstStyle/>
        <a:p>
          <a:endParaRPr lang="fr-CA" noProof="0" dirty="0"/>
        </a:p>
      </dgm:t>
    </dgm:pt>
    <dgm:pt modelId="{9614B1E1-C699-4245-BA15-A11BF3911AE2}" type="sibTrans" cxnId="{A5FE0574-1462-4A51-B547-3A18F2E6F2F5}">
      <dgm:prSet/>
      <dgm:spPr/>
      <dgm:t>
        <a:bodyPr/>
        <a:lstStyle/>
        <a:p>
          <a:endParaRPr lang="en-CA"/>
        </a:p>
      </dgm:t>
    </dgm:pt>
    <dgm:pt modelId="{42450CE8-E4F5-40E4-AFFC-F6EFB87B1126}">
      <dgm:prSet phldrT="[Text]" custT="1"/>
      <dgm:spPr/>
      <dgm:t>
        <a:bodyPr/>
        <a:lstStyle/>
        <a:p>
          <a:r>
            <a:rPr lang="fr-CA" sz="1200" noProof="0" dirty="0" smtClean="0"/>
            <a:t>Activité 2</a:t>
          </a:r>
          <a:endParaRPr lang="fr-CA" sz="1200" noProof="0" dirty="0"/>
        </a:p>
      </dgm:t>
    </dgm:pt>
    <dgm:pt modelId="{536CD05D-3CC4-40BC-95D2-719DFCB45E69}" type="parTrans" cxnId="{A5998011-992A-48CD-B03D-488AB7C307B4}">
      <dgm:prSet/>
      <dgm:spPr/>
      <dgm:t>
        <a:bodyPr/>
        <a:lstStyle/>
        <a:p>
          <a:endParaRPr lang="fr-CA" noProof="0" dirty="0"/>
        </a:p>
      </dgm:t>
    </dgm:pt>
    <dgm:pt modelId="{62BB4DDC-FBA1-4A59-83FB-D8F7FC9ED382}" type="sibTrans" cxnId="{A5998011-992A-48CD-B03D-488AB7C307B4}">
      <dgm:prSet/>
      <dgm:spPr/>
      <dgm:t>
        <a:bodyPr/>
        <a:lstStyle/>
        <a:p>
          <a:endParaRPr lang="en-CA"/>
        </a:p>
      </dgm:t>
    </dgm:pt>
    <dgm:pt modelId="{14CEF545-34F5-48B7-B256-7465755B59DF}">
      <dgm:prSet phldrT="[Text]" custT="1"/>
      <dgm:spPr/>
      <dgm:t>
        <a:bodyPr/>
        <a:lstStyle/>
        <a:p>
          <a:r>
            <a:rPr lang="fr-CA" sz="1200" noProof="0" dirty="0" smtClean="0"/>
            <a:t>Activité N</a:t>
          </a:r>
          <a:endParaRPr lang="fr-CA" sz="1200" noProof="0" dirty="0"/>
        </a:p>
      </dgm:t>
    </dgm:pt>
    <dgm:pt modelId="{D77C9F88-AF30-4B53-A264-F44D035DB1F8}" type="parTrans" cxnId="{9A24017C-9AF7-4CE3-B44D-529D38EA5E8B}">
      <dgm:prSet/>
      <dgm:spPr/>
      <dgm:t>
        <a:bodyPr/>
        <a:lstStyle/>
        <a:p>
          <a:endParaRPr lang="fr-CA" noProof="0" dirty="0"/>
        </a:p>
      </dgm:t>
    </dgm:pt>
    <dgm:pt modelId="{72CF59A4-898A-4B44-9473-0D039C63D847}" type="sibTrans" cxnId="{9A24017C-9AF7-4CE3-B44D-529D38EA5E8B}">
      <dgm:prSet/>
      <dgm:spPr/>
      <dgm:t>
        <a:bodyPr/>
        <a:lstStyle/>
        <a:p>
          <a:endParaRPr lang="en-CA"/>
        </a:p>
      </dgm:t>
    </dgm:pt>
    <dgm:pt modelId="{9F2E1BFE-182F-41E1-8FA3-4A42A909E562}">
      <dgm:prSet phldrT="[Text]" custT="1"/>
      <dgm:spPr/>
      <dgm:t>
        <a:bodyPr/>
        <a:lstStyle/>
        <a:p>
          <a:r>
            <a:rPr lang="fr-CA" sz="1200" noProof="0" dirty="0" smtClean="0"/>
            <a:t>1. Coûts internes</a:t>
          </a:r>
        </a:p>
        <a:p>
          <a:r>
            <a:rPr lang="fr-CA" sz="1200" noProof="0" smtClean="0"/>
            <a:t>– Taux </a:t>
          </a:r>
          <a:r>
            <a:rPr lang="fr-CA" sz="1200" noProof="0" dirty="0" smtClean="0"/>
            <a:t>horaires </a:t>
          </a:r>
        </a:p>
        <a:p>
          <a:r>
            <a:rPr lang="fr-CA" sz="1200" noProof="0" smtClean="0"/>
            <a:t>– Temps </a:t>
          </a:r>
          <a:endParaRPr lang="fr-CA" sz="1200" noProof="0" dirty="0" smtClean="0"/>
        </a:p>
        <a:p>
          <a:r>
            <a:rPr lang="fr-CA" sz="1200" noProof="0" smtClean="0"/>
            <a:t>– frais </a:t>
          </a:r>
          <a:r>
            <a:rPr lang="fr-CA" sz="1200" noProof="0" dirty="0" smtClean="0"/>
            <a:t>généraux </a:t>
          </a:r>
        </a:p>
        <a:p>
          <a:r>
            <a:rPr lang="fr-CA" sz="1200" noProof="0" dirty="0" smtClean="0"/>
            <a:t>2. Coûts externes</a:t>
          </a:r>
        </a:p>
        <a:p>
          <a:r>
            <a:rPr lang="fr-CA" sz="1200" noProof="0" smtClean="0"/>
            <a:t>– Taux </a:t>
          </a:r>
          <a:r>
            <a:rPr lang="fr-CA" sz="1200" noProof="0" dirty="0" smtClean="0"/>
            <a:t>horaires </a:t>
          </a:r>
        </a:p>
        <a:p>
          <a:r>
            <a:rPr lang="fr-CA" sz="1200" noProof="0" smtClean="0"/>
            <a:t>– Temps </a:t>
          </a:r>
          <a:endParaRPr lang="fr-CA" sz="1200" noProof="0" dirty="0" smtClean="0"/>
        </a:p>
        <a:p>
          <a:r>
            <a:rPr lang="fr-CA" sz="1200" noProof="0" dirty="0" smtClean="0"/>
            <a:t>3. Acquisitions</a:t>
          </a:r>
        </a:p>
        <a:p>
          <a:r>
            <a:rPr lang="fr-CA" sz="1200" noProof="0" dirty="0" smtClean="0"/>
            <a:t>(valeur monétaire)</a:t>
          </a:r>
          <a:endParaRPr lang="fr-CA" sz="1200" noProof="0" dirty="0"/>
        </a:p>
      </dgm:t>
    </dgm:pt>
    <dgm:pt modelId="{6987EF80-8022-4C00-89C9-7FDDEC654A5F}" type="parTrans" cxnId="{E1262E20-C536-4687-8AFC-FA83BB896611}">
      <dgm:prSet/>
      <dgm:spPr/>
      <dgm:t>
        <a:bodyPr/>
        <a:lstStyle/>
        <a:p>
          <a:endParaRPr lang="fr-CA" noProof="0" dirty="0"/>
        </a:p>
      </dgm:t>
    </dgm:pt>
    <dgm:pt modelId="{C501CB2F-0B06-4A26-A0EF-B0A8F73639F9}" type="sibTrans" cxnId="{E1262E20-C536-4687-8AFC-FA83BB896611}">
      <dgm:prSet/>
      <dgm:spPr/>
      <dgm:t>
        <a:bodyPr/>
        <a:lstStyle/>
        <a:p>
          <a:endParaRPr lang="en-CA"/>
        </a:p>
      </dgm:t>
    </dgm:pt>
    <dgm:pt modelId="{B79F9F8A-3D9A-4373-AFBD-EAFF2CA25081}" type="pres">
      <dgm:prSet presAssocID="{88F821BF-5AC8-4656-804D-284B97393B6D}" presName="diagram" presStyleCnt="0">
        <dgm:presLayoutVars>
          <dgm:chPref val="1"/>
          <dgm:dir/>
          <dgm:animOne val="branch"/>
          <dgm:animLvl val="lvl"/>
          <dgm:resizeHandles val="exact"/>
        </dgm:presLayoutVars>
      </dgm:prSet>
      <dgm:spPr/>
      <dgm:t>
        <a:bodyPr/>
        <a:lstStyle/>
        <a:p>
          <a:endParaRPr lang="en-CA"/>
        </a:p>
      </dgm:t>
    </dgm:pt>
    <dgm:pt modelId="{0D72EDD2-D9FD-4697-948A-41EB7469ACBB}" type="pres">
      <dgm:prSet presAssocID="{65F90314-EBBE-487A-9F08-28048106AA7D}" presName="root1" presStyleCnt="0"/>
      <dgm:spPr/>
    </dgm:pt>
    <dgm:pt modelId="{9209900F-579C-4CFF-9C60-88CAE0B3BC74}" type="pres">
      <dgm:prSet presAssocID="{65F90314-EBBE-487A-9F08-28048106AA7D}" presName="LevelOneTextNode" presStyleLbl="node0" presStyleIdx="0" presStyleCnt="1" custScaleX="133351" custScaleY="349279" custLinFactNeighborX="4817" custLinFactNeighborY="58538">
        <dgm:presLayoutVars>
          <dgm:chPref val="3"/>
        </dgm:presLayoutVars>
      </dgm:prSet>
      <dgm:spPr/>
      <dgm:t>
        <a:bodyPr/>
        <a:lstStyle/>
        <a:p>
          <a:endParaRPr lang="en-CA"/>
        </a:p>
      </dgm:t>
    </dgm:pt>
    <dgm:pt modelId="{25EC8E86-B8C4-4BC3-8FED-6641BB9970BF}" type="pres">
      <dgm:prSet presAssocID="{65F90314-EBBE-487A-9F08-28048106AA7D}" presName="level2hierChild" presStyleCnt="0"/>
      <dgm:spPr/>
    </dgm:pt>
    <dgm:pt modelId="{CD5D351B-36F2-4775-87AA-461039EDC25F}" type="pres">
      <dgm:prSet presAssocID="{D4D4FFAB-9727-420B-BD42-04F68B8A0BED}" presName="conn2-1" presStyleLbl="parChTrans1D2" presStyleIdx="0" presStyleCnt="3"/>
      <dgm:spPr/>
      <dgm:t>
        <a:bodyPr/>
        <a:lstStyle/>
        <a:p>
          <a:endParaRPr lang="en-CA"/>
        </a:p>
      </dgm:t>
    </dgm:pt>
    <dgm:pt modelId="{10FF4EAC-087E-4992-A5B2-FAE45124BD01}" type="pres">
      <dgm:prSet presAssocID="{D4D4FFAB-9727-420B-BD42-04F68B8A0BED}" presName="connTx" presStyleLbl="parChTrans1D2" presStyleIdx="0" presStyleCnt="3"/>
      <dgm:spPr/>
      <dgm:t>
        <a:bodyPr/>
        <a:lstStyle/>
        <a:p>
          <a:endParaRPr lang="en-CA"/>
        </a:p>
      </dgm:t>
    </dgm:pt>
    <dgm:pt modelId="{F9C2095E-AEF3-42F3-BE08-4C58F57F08B0}" type="pres">
      <dgm:prSet presAssocID="{502EF9CA-3ED1-4B4D-BB79-F81B2ABCA449}" presName="root2" presStyleCnt="0"/>
      <dgm:spPr/>
    </dgm:pt>
    <dgm:pt modelId="{86F196D5-01B2-42F2-8130-376BDD71F667}" type="pres">
      <dgm:prSet presAssocID="{502EF9CA-3ED1-4B4D-BB79-F81B2ABCA449}" presName="LevelTwoTextNode" presStyleLbl="node2" presStyleIdx="0" presStyleCnt="3" custScaleX="225991" custLinFactNeighborX="7106" custLinFactNeighborY="58537">
        <dgm:presLayoutVars>
          <dgm:chPref val="3"/>
        </dgm:presLayoutVars>
      </dgm:prSet>
      <dgm:spPr/>
      <dgm:t>
        <a:bodyPr/>
        <a:lstStyle/>
        <a:p>
          <a:endParaRPr lang="en-CA"/>
        </a:p>
      </dgm:t>
    </dgm:pt>
    <dgm:pt modelId="{4F121F7C-B55F-416E-ADDA-F77AE1D47037}" type="pres">
      <dgm:prSet presAssocID="{502EF9CA-3ED1-4B4D-BB79-F81B2ABCA449}" presName="level3hierChild" presStyleCnt="0"/>
      <dgm:spPr/>
    </dgm:pt>
    <dgm:pt modelId="{5A33A141-F2CF-4719-B9BA-39CF55349002}" type="pres">
      <dgm:prSet presAssocID="{80BCAC8B-EF2C-490C-ACF9-107778768709}" presName="conn2-1" presStyleLbl="parChTrans1D2" presStyleIdx="1" presStyleCnt="3"/>
      <dgm:spPr/>
      <dgm:t>
        <a:bodyPr/>
        <a:lstStyle/>
        <a:p>
          <a:endParaRPr lang="en-CA"/>
        </a:p>
      </dgm:t>
    </dgm:pt>
    <dgm:pt modelId="{7E043A31-1C2E-4741-86FA-76555B4CBF1F}" type="pres">
      <dgm:prSet presAssocID="{80BCAC8B-EF2C-490C-ACF9-107778768709}" presName="connTx" presStyleLbl="parChTrans1D2" presStyleIdx="1" presStyleCnt="3"/>
      <dgm:spPr/>
      <dgm:t>
        <a:bodyPr/>
        <a:lstStyle/>
        <a:p>
          <a:endParaRPr lang="en-CA"/>
        </a:p>
      </dgm:t>
    </dgm:pt>
    <dgm:pt modelId="{AC55C26B-3784-448C-9E04-648784E20587}" type="pres">
      <dgm:prSet presAssocID="{41D3A63C-D8EA-45E6-A785-899F9C245930}" presName="root2" presStyleCnt="0"/>
      <dgm:spPr/>
    </dgm:pt>
    <dgm:pt modelId="{8BEA7120-A61F-4B33-BF26-25246869C706}" type="pres">
      <dgm:prSet presAssocID="{41D3A63C-D8EA-45E6-A785-899F9C245930}" presName="LevelTwoTextNode" presStyleLbl="node2" presStyleIdx="1" presStyleCnt="3" custScaleX="225991" custLinFactNeighborX="7106" custLinFactNeighborY="58537">
        <dgm:presLayoutVars>
          <dgm:chPref val="3"/>
        </dgm:presLayoutVars>
      </dgm:prSet>
      <dgm:spPr/>
      <dgm:t>
        <a:bodyPr/>
        <a:lstStyle/>
        <a:p>
          <a:endParaRPr lang="en-CA"/>
        </a:p>
      </dgm:t>
    </dgm:pt>
    <dgm:pt modelId="{57D72064-2AD6-4B74-A52C-099897EFB03C}" type="pres">
      <dgm:prSet presAssocID="{41D3A63C-D8EA-45E6-A785-899F9C245930}" presName="level3hierChild" presStyleCnt="0"/>
      <dgm:spPr/>
    </dgm:pt>
    <dgm:pt modelId="{0266C74C-52CE-4D8A-886B-CA78BCAACB9F}" type="pres">
      <dgm:prSet presAssocID="{72FC59C9-7D06-4458-AD83-285B229CC3D5}" presName="conn2-1" presStyleLbl="parChTrans1D3" presStyleIdx="0" presStyleCnt="3"/>
      <dgm:spPr/>
      <dgm:t>
        <a:bodyPr/>
        <a:lstStyle/>
        <a:p>
          <a:endParaRPr lang="en-CA"/>
        </a:p>
      </dgm:t>
    </dgm:pt>
    <dgm:pt modelId="{59C97DF3-7D1E-411C-B1CC-48EFF3F55B06}" type="pres">
      <dgm:prSet presAssocID="{72FC59C9-7D06-4458-AD83-285B229CC3D5}" presName="connTx" presStyleLbl="parChTrans1D3" presStyleIdx="0" presStyleCnt="3"/>
      <dgm:spPr/>
      <dgm:t>
        <a:bodyPr/>
        <a:lstStyle/>
        <a:p>
          <a:endParaRPr lang="en-CA"/>
        </a:p>
      </dgm:t>
    </dgm:pt>
    <dgm:pt modelId="{55E038A2-1D0E-4E83-851F-DE37B373862D}" type="pres">
      <dgm:prSet presAssocID="{882A799B-E6E6-48B6-86A2-C9A7E15F6140}" presName="root2" presStyleCnt="0"/>
      <dgm:spPr/>
    </dgm:pt>
    <dgm:pt modelId="{2ACF436F-15BC-4BC7-B63E-5D47AA819995}" type="pres">
      <dgm:prSet presAssocID="{882A799B-E6E6-48B6-86A2-C9A7E15F6140}" presName="LevelTwoTextNode" presStyleLbl="node3" presStyleIdx="0" presStyleCnt="3" custScaleX="278479" custLinFactNeighborX="5284" custLinFactNeighborY="56244">
        <dgm:presLayoutVars>
          <dgm:chPref val="3"/>
        </dgm:presLayoutVars>
      </dgm:prSet>
      <dgm:spPr/>
      <dgm:t>
        <a:bodyPr/>
        <a:lstStyle/>
        <a:p>
          <a:endParaRPr lang="en-CA"/>
        </a:p>
      </dgm:t>
    </dgm:pt>
    <dgm:pt modelId="{A1BB07A0-8184-4A31-B8AF-DBDAC6256E4F}" type="pres">
      <dgm:prSet presAssocID="{882A799B-E6E6-48B6-86A2-C9A7E15F6140}" presName="level3hierChild" presStyleCnt="0"/>
      <dgm:spPr/>
    </dgm:pt>
    <dgm:pt modelId="{84CED359-E360-4166-825D-9C73A0BE9D8F}" type="pres">
      <dgm:prSet presAssocID="{4B44138E-7F2C-4B48-9F6D-A867A68FEB85}" presName="conn2-1" presStyleLbl="parChTrans1D3" presStyleIdx="1" presStyleCnt="3"/>
      <dgm:spPr/>
      <dgm:t>
        <a:bodyPr/>
        <a:lstStyle/>
        <a:p>
          <a:endParaRPr lang="en-CA"/>
        </a:p>
      </dgm:t>
    </dgm:pt>
    <dgm:pt modelId="{E710D1E5-7D68-47C9-B0CE-835A6BACC3D5}" type="pres">
      <dgm:prSet presAssocID="{4B44138E-7F2C-4B48-9F6D-A867A68FEB85}" presName="connTx" presStyleLbl="parChTrans1D3" presStyleIdx="1" presStyleCnt="3"/>
      <dgm:spPr/>
      <dgm:t>
        <a:bodyPr/>
        <a:lstStyle/>
        <a:p>
          <a:endParaRPr lang="en-CA"/>
        </a:p>
      </dgm:t>
    </dgm:pt>
    <dgm:pt modelId="{6A36D3E2-906E-4BE5-BD9B-DC2E61116CE1}" type="pres">
      <dgm:prSet presAssocID="{64C7FC6D-5686-4656-AC79-6FABCB6A326D}" presName="root2" presStyleCnt="0"/>
      <dgm:spPr/>
    </dgm:pt>
    <dgm:pt modelId="{CAFA5CE3-271F-47C8-9600-344E7C73014C}" type="pres">
      <dgm:prSet presAssocID="{64C7FC6D-5686-4656-AC79-6FABCB6A326D}" presName="LevelTwoTextNode" presStyleLbl="node3" presStyleIdx="1" presStyleCnt="3" custScaleX="282640" custLinFactNeighborX="5284" custLinFactNeighborY="56244">
        <dgm:presLayoutVars>
          <dgm:chPref val="3"/>
        </dgm:presLayoutVars>
      </dgm:prSet>
      <dgm:spPr/>
      <dgm:t>
        <a:bodyPr/>
        <a:lstStyle/>
        <a:p>
          <a:endParaRPr lang="en-CA"/>
        </a:p>
      </dgm:t>
    </dgm:pt>
    <dgm:pt modelId="{51A6B39C-54F1-4D41-A1BB-7A465405A85F}" type="pres">
      <dgm:prSet presAssocID="{64C7FC6D-5686-4656-AC79-6FABCB6A326D}" presName="level3hierChild" presStyleCnt="0"/>
      <dgm:spPr/>
    </dgm:pt>
    <dgm:pt modelId="{0224131B-07B7-4190-816E-9DA4B5B1B36A}" type="pres">
      <dgm:prSet presAssocID="{B83F3727-6BE4-4464-BF61-F9A50A2433C9}" presName="conn2-1" presStyleLbl="parChTrans1D4" presStyleIdx="0" presStyleCnt="4"/>
      <dgm:spPr/>
      <dgm:t>
        <a:bodyPr/>
        <a:lstStyle/>
        <a:p>
          <a:endParaRPr lang="en-CA"/>
        </a:p>
      </dgm:t>
    </dgm:pt>
    <dgm:pt modelId="{E712A6A9-4479-4035-B113-BFEC95A49DB1}" type="pres">
      <dgm:prSet presAssocID="{B83F3727-6BE4-4464-BF61-F9A50A2433C9}" presName="connTx" presStyleLbl="parChTrans1D4" presStyleIdx="0" presStyleCnt="4"/>
      <dgm:spPr/>
      <dgm:t>
        <a:bodyPr/>
        <a:lstStyle/>
        <a:p>
          <a:endParaRPr lang="en-CA"/>
        </a:p>
      </dgm:t>
    </dgm:pt>
    <dgm:pt modelId="{236CE1CC-562F-4A29-864E-34D205911071}" type="pres">
      <dgm:prSet presAssocID="{C26A60B7-FFE9-419C-90E6-65516E291BA7}" presName="root2" presStyleCnt="0"/>
      <dgm:spPr/>
    </dgm:pt>
    <dgm:pt modelId="{82608678-56FB-461F-8EA9-C95D3C2F9BAA}" type="pres">
      <dgm:prSet presAssocID="{C26A60B7-FFE9-419C-90E6-65516E291BA7}" presName="LevelTwoTextNode" presStyleLbl="node4" presStyleIdx="0" presStyleCnt="4" custScaleY="175769" custLinFactNeighborX="5284" custLinFactNeighborY="56326">
        <dgm:presLayoutVars>
          <dgm:chPref val="3"/>
        </dgm:presLayoutVars>
      </dgm:prSet>
      <dgm:spPr/>
      <dgm:t>
        <a:bodyPr/>
        <a:lstStyle/>
        <a:p>
          <a:endParaRPr lang="en-CA"/>
        </a:p>
      </dgm:t>
    </dgm:pt>
    <dgm:pt modelId="{68E488CB-E280-46FB-B7E3-B4F9CB70AFC3}" type="pres">
      <dgm:prSet presAssocID="{C26A60B7-FFE9-419C-90E6-65516E291BA7}" presName="level3hierChild" presStyleCnt="0"/>
      <dgm:spPr/>
    </dgm:pt>
    <dgm:pt modelId="{D5C8737F-73DD-4FD5-A195-C60AFB0968D1}" type="pres">
      <dgm:prSet presAssocID="{536CD05D-3CC4-40BC-95D2-719DFCB45E69}" presName="conn2-1" presStyleLbl="parChTrans1D4" presStyleIdx="1" presStyleCnt="4"/>
      <dgm:spPr/>
      <dgm:t>
        <a:bodyPr/>
        <a:lstStyle/>
        <a:p>
          <a:endParaRPr lang="en-CA"/>
        </a:p>
      </dgm:t>
    </dgm:pt>
    <dgm:pt modelId="{C1F88825-53FF-48EC-9CB0-144DC7C2EEF7}" type="pres">
      <dgm:prSet presAssocID="{536CD05D-3CC4-40BC-95D2-719DFCB45E69}" presName="connTx" presStyleLbl="parChTrans1D4" presStyleIdx="1" presStyleCnt="4"/>
      <dgm:spPr/>
      <dgm:t>
        <a:bodyPr/>
        <a:lstStyle/>
        <a:p>
          <a:endParaRPr lang="en-CA"/>
        </a:p>
      </dgm:t>
    </dgm:pt>
    <dgm:pt modelId="{28B8B74F-19FC-4EB0-BB90-0ADF8C56789A}" type="pres">
      <dgm:prSet presAssocID="{42450CE8-E4F5-40E4-AFFC-F6EFB87B1126}" presName="root2" presStyleCnt="0"/>
      <dgm:spPr/>
    </dgm:pt>
    <dgm:pt modelId="{5E8D15CD-37CB-4C80-AB29-0DCEBFCA79CD}" type="pres">
      <dgm:prSet presAssocID="{42450CE8-E4F5-40E4-AFFC-F6EFB87B1126}" presName="LevelTwoTextNode" presStyleLbl="node4" presStyleIdx="1" presStyleCnt="4" custScaleY="175769" custLinFactNeighborX="5284" custLinFactNeighborY="56326">
        <dgm:presLayoutVars>
          <dgm:chPref val="3"/>
        </dgm:presLayoutVars>
      </dgm:prSet>
      <dgm:spPr/>
      <dgm:t>
        <a:bodyPr/>
        <a:lstStyle/>
        <a:p>
          <a:endParaRPr lang="en-CA"/>
        </a:p>
      </dgm:t>
    </dgm:pt>
    <dgm:pt modelId="{895D3B7B-4446-4BF2-8B97-8911482378F4}" type="pres">
      <dgm:prSet presAssocID="{42450CE8-E4F5-40E4-AFFC-F6EFB87B1126}" presName="level3hierChild" presStyleCnt="0"/>
      <dgm:spPr/>
    </dgm:pt>
    <dgm:pt modelId="{3F05F105-7946-4350-AFD4-3782C1A8B7CA}" type="pres">
      <dgm:prSet presAssocID="{D77C9F88-AF30-4B53-A264-F44D035DB1F8}" presName="conn2-1" presStyleLbl="parChTrans1D4" presStyleIdx="2" presStyleCnt="4"/>
      <dgm:spPr/>
      <dgm:t>
        <a:bodyPr/>
        <a:lstStyle/>
        <a:p>
          <a:endParaRPr lang="en-CA"/>
        </a:p>
      </dgm:t>
    </dgm:pt>
    <dgm:pt modelId="{3BB8FAA3-A2EE-4266-869D-8B362E31CB18}" type="pres">
      <dgm:prSet presAssocID="{D77C9F88-AF30-4B53-A264-F44D035DB1F8}" presName="connTx" presStyleLbl="parChTrans1D4" presStyleIdx="2" presStyleCnt="4"/>
      <dgm:spPr/>
      <dgm:t>
        <a:bodyPr/>
        <a:lstStyle/>
        <a:p>
          <a:endParaRPr lang="en-CA"/>
        </a:p>
      </dgm:t>
    </dgm:pt>
    <dgm:pt modelId="{E1CA860E-2803-42C4-AEBE-8386A604710E}" type="pres">
      <dgm:prSet presAssocID="{14CEF545-34F5-48B7-B256-7465755B59DF}" presName="root2" presStyleCnt="0"/>
      <dgm:spPr/>
    </dgm:pt>
    <dgm:pt modelId="{BEB3ACBF-7834-4451-AE4A-A215631C56B7}" type="pres">
      <dgm:prSet presAssocID="{14CEF545-34F5-48B7-B256-7465755B59DF}" presName="LevelTwoTextNode" presStyleLbl="node4" presStyleIdx="2" presStyleCnt="4" custScaleY="175769" custLinFactNeighborX="5284" custLinFactNeighborY="56326">
        <dgm:presLayoutVars>
          <dgm:chPref val="3"/>
        </dgm:presLayoutVars>
      </dgm:prSet>
      <dgm:spPr/>
      <dgm:t>
        <a:bodyPr/>
        <a:lstStyle/>
        <a:p>
          <a:endParaRPr lang="en-CA"/>
        </a:p>
      </dgm:t>
    </dgm:pt>
    <dgm:pt modelId="{35B7D8E4-D21D-446E-91A4-4AF914E8E741}" type="pres">
      <dgm:prSet presAssocID="{14CEF545-34F5-48B7-B256-7465755B59DF}" presName="level3hierChild" presStyleCnt="0"/>
      <dgm:spPr/>
    </dgm:pt>
    <dgm:pt modelId="{44C252EF-3825-405B-9736-C9EA7D7B30E9}" type="pres">
      <dgm:prSet presAssocID="{6987EF80-8022-4C00-89C9-7FDDEC654A5F}" presName="conn2-1" presStyleLbl="parChTrans1D4" presStyleIdx="3" presStyleCnt="4"/>
      <dgm:spPr/>
      <dgm:t>
        <a:bodyPr/>
        <a:lstStyle/>
        <a:p>
          <a:endParaRPr lang="en-CA"/>
        </a:p>
      </dgm:t>
    </dgm:pt>
    <dgm:pt modelId="{0B01F627-125B-4067-A4B1-A1F02B35C986}" type="pres">
      <dgm:prSet presAssocID="{6987EF80-8022-4C00-89C9-7FDDEC654A5F}" presName="connTx" presStyleLbl="parChTrans1D4" presStyleIdx="3" presStyleCnt="4"/>
      <dgm:spPr/>
      <dgm:t>
        <a:bodyPr/>
        <a:lstStyle/>
        <a:p>
          <a:endParaRPr lang="en-CA"/>
        </a:p>
      </dgm:t>
    </dgm:pt>
    <dgm:pt modelId="{E1A41148-8E22-492C-A922-BF5BBB51799E}" type="pres">
      <dgm:prSet presAssocID="{9F2E1BFE-182F-41E1-8FA3-4A42A909E562}" presName="root2" presStyleCnt="0"/>
      <dgm:spPr/>
    </dgm:pt>
    <dgm:pt modelId="{D915B0AB-62BD-4C37-AEE9-AE2E155DD8AF}" type="pres">
      <dgm:prSet presAssocID="{9F2E1BFE-182F-41E1-8FA3-4A42A909E562}" presName="LevelTwoTextNode" presStyleLbl="node4" presStyleIdx="3" presStyleCnt="4" custScaleX="148483" custScaleY="821215" custLinFactNeighborX="4978" custLinFactNeighborY="497">
        <dgm:presLayoutVars>
          <dgm:chPref val="3"/>
        </dgm:presLayoutVars>
      </dgm:prSet>
      <dgm:spPr/>
      <dgm:t>
        <a:bodyPr/>
        <a:lstStyle/>
        <a:p>
          <a:endParaRPr lang="en-CA"/>
        </a:p>
      </dgm:t>
    </dgm:pt>
    <dgm:pt modelId="{C7242D24-89BF-4593-B610-F7F20EC531D1}" type="pres">
      <dgm:prSet presAssocID="{9F2E1BFE-182F-41E1-8FA3-4A42A909E562}" presName="level3hierChild" presStyleCnt="0"/>
      <dgm:spPr/>
    </dgm:pt>
    <dgm:pt modelId="{CC538E8E-3919-4334-BA62-816DDC9E01BA}" type="pres">
      <dgm:prSet presAssocID="{68546EF9-32C1-4CE5-A0FB-7786F6AFB008}" presName="conn2-1" presStyleLbl="parChTrans1D3" presStyleIdx="2" presStyleCnt="3"/>
      <dgm:spPr/>
      <dgm:t>
        <a:bodyPr/>
        <a:lstStyle/>
        <a:p>
          <a:endParaRPr lang="en-CA"/>
        </a:p>
      </dgm:t>
    </dgm:pt>
    <dgm:pt modelId="{0D3E0BBF-0F9A-4C35-B294-43859D7700E9}" type="pres">
      <dgm:prSet presAssocID="{68546EF9-32C1-4CE5-A0FB-7786F6AFB008}" presName="connTx" presStyleLbl="parChTrans1D3" presStyleIdx="2" presStyleCnt="3"/>
      <dgm:spPr/>
      <dgm:t>
        <a:bodyPr/>
        <a:lstStyle/>
        <a:p>
          <a:endParaRPr lang="en-CA"/>
        </a:p>
      </dgm:t>
    </dgm:pt>
    <dgm:pt modelId="{97CA94AE-9FA3-4AB5-825B-08D3474CBEC0}" type="pres">
      <dgm:prSet presAssocID="{90224647-EFB3-4E32-8AFA-247590E00E13}" presName="root2" presStyleCnt="0"/>
      <dgm:spPr/>
    </dgm:pt>
    <dgm:pt modelId="{4DC638CB-0845-4AD5-BC08-42DFF87626E3}" type="pres">
      <dgm:prSet presAssocID="{90224647-EFB3-4E32-8AFA-247590E00E13}" presName="LevelTwoTextNode" presStyleLbl="node3" presStyleIdx="2" presStyleCnt="3" custScaleX="274360" custLinFactNeighborX="5284" custLinFactNeighborY="56244">
        <dgm:presLayoutVars>
          <dgm:chPref val="3"/>
        </dgm:presLayoutVars>
      </dgm:prSet>
      <dgm:spPr/>
      <dgm:t>
        <a:bodyPr/>
        <a:lstStyle/>
        <a:p>
          <a:endParaRPr lang="en-CA"/>
        </a:p>
      </dgm:t>
    </dgm:pt>
    <dgm:pt modelId="{F619FCCF-E915-4CE5-9EE2-89B279325FA4}" type="pres">
      <dgm:prSet presAssocID="{90224647-EFB3-4E32-8AFA-247590E00E13}" presName="level3hierChild" presStyleCnt="0"/>
      <dgm:spPr/>
    </dgm:pt>
    <dgm:pt modelId="{E4AF46AB-82DA-4AC0-9F39-3E1912123B81}" type="pres">
      <dgm:prSet presAssocID="{25EF31E6-3CF4-43D6-BBB4-EE97580ECACA}" presName="conn2-1" presStyleLbl="parChTrans1D2" presStyleIdx="2" presStyleCnt="3"/>
      <dgm:spPr/>
      <dgm:t>
        <a:bodyPr/>
        <a:lstStyle/>
        <a:p>
          <a:endParaRPr lang="en-CA"/>
        </a:p>
      </dgm:t>
    </dgm:pt>
    <dgm:pt modelId="{38C59D36-3872-48CE-8FB2-281B908DABE7}" type="pres">
      <dgm:prSet presAssocID="{25EF31E6-3CF4-43D6-BBB4-EE97580ECACA}" presName="connTx" presStyleLbl="parChTrans1D2" presStyleIdx="2" presStyleCnt="3"/>
      <dgm:spPr/>
      <dgm:t>
        <a:bodyPr/>
        <a:lstStyle/>
        <a:p>
          <a:endParaRPr lang="en-CA"/>
        </a:p>
      </dgm:t>
    </dgm:pt>
    <dgm:pt modelId="{0164A9C0-01F4-4549-9B55-28AA8AC4986F}" type="pres">
      <dgm:prSet presAssocID="{4812E9E6-E287-4E74-8575-56CA7E249B5F}" presName="root2" presStyleCnt="0"/>
      <dgm:spPr/>
    </dgm:pt>
    <dgm:pt modelId="{60F8E5C0-258C-41DF-9184-CCF8B38E4D5B}" type="pres">
      <dgm:prSet presAssocID="{4812E9E6-E287-4E74-8575-56CA7E249B5F}" presName="LevelTwoTextNode" presStyleLbl="node2" presStyleIdx="2" presStyleCnt="3" custScaleX="225991" custScaleY="126336" custLinFactNeighborX="7106" custLinFactNeighborY="58537">
        <dgm:presLayoutVars>
          <dgm:chPref val="3"/>
        </dgm:presLayoutVars>
      </dgm:prSet>
      <dgm:spPr/>
      <dgm:t>
        <a:bodyPr/>
        <a:lstStyle/>
        <a:p>
          <a:endParaRPr lang="en-CA"/>
        </a:p>
      </dgm:t>
    </dgm:pt>
    <dgm:pt modelId="{14110CCB-179F-4A1F-9DDD-233D3CA1E8E2}" type="pres">
      <dgm:prSet presAssocID="{4812E9E6-E287-4E74-8575-56CA7E249B5F}" presName="level3hierChild" presStyleCnt="0"/>
      <dgm:spPr/>
    </dgm:pt>
  </dgm:ptLst>
  <dgm:cxnLst>
    <dgm:cxn modelId="{69D9781E-83CD-4CBD-9C09-3502F395752B}" type="presOf" srcId="{4B44138E-7F2C-4B48-9F6D-A867A68FEB85}" destId="{E710D1E5-7D68-47C9-B0CE-835A6BACC3D5}" srcOrd="1" destOrd="0" presId="urn:microsoft.com/office/officeart/2005/8/layout/hierarchy2"/>
    <dgm:cxn modelId="{926C9F74-238F-4F42-8D58-6968F16A6686}" type="presOf" srcId="{41D3A63C-D8EA-45E6-A785-899F9C245930}" destId="{8BEA7120-A61F-4B33-BF26-25246869C706}" srcOrd="0" destOrd="0" presId="urn:microsoft.com/office/officeart/2005/8/layout/hierarchy2"/>
    <dgm:cxn modelId="{B8A9E6D0-553A-492B-BDDD-B38187461F22}" type="presOf" srcId="{6987EF80-8022-4C00-89C9-7FDDEC654A5F}" destId="{44C252EF-3825-405B-9736-C9EA7D7B30E9}" srcOrd="0" destOrd="0" presId="urn:microsoft.com/office/officeart/2005/8/layout/hierarchy2"/>
    <dgm:cxn modelId="{80AFCCF4-0DE8-4207-BEAE-D4CFC5A45707}" type="presOf" srcId="{D4D4FFAB-9727-420B-BD42-04F68B8A0BED}" destId="{10FF4EAC-087E-4992-A5B2-FAE45124BD01}" srcOrd="1" destOrd="0" presId="urn:microsoft.com/office/officeart/2005/8/layout/hierarchy2"/>
    <dgm:cxn modelId="{CDFA8932-0C01-4EFA-96CA-6F6337880063}" type="presOf" srcId="{4B44138E-7F2C-4B48-9F6D-A867A68FEB85}" destId="{84CED359-E360-4166-825D-9C73A0BE9D8F}" srcOrd="0" destOrd="0" presId="urn:microsoft.com/office/officeart/2005/8/layout/hierarchy2"/>
    <dgm:cxn modelId="{86D28838-787F-4F52-9B6B-9B093B06C39D}" type="presOf" srcId="{882A799B-E6E6-48B6-86A2-C9A7E15F6140}" destId="{2ACF436F-15BC-4BC7-B63E-5D47AA819995}" srcOrd="0" destOrd="0" presId="urn:microsoft.com/office/officeart/2005/8/layout/hierarchy2"/>
    <dgm:cxn modelId="{FF3DA201-416C-42AC-9941-8CF3E0196A5A}" srcId="{41D3A63C-D8EA-45E6-A785-899F9C245930}" destId="{90224647-EFB3-4E32-8AFA-247590E00E13}" srcOrd="2" destOrd="0" parTransId="{68546EF9-32C1-4CE5-A0FB-7786F6AFB008}" sibTransId="{63D84947-7F91-4E27-8EF7-BD6D153A3134}"/>
    <dgm:cxn modelId="{B0F95955-4DBC-4CF1-A9F0-DCE150A155AF}" type="presOf" srcId="{88F821BF-5AC8-4656-804D-284B97393B6D}" destId="{B79F9F8A-3D9A-4373-AFBD-EAFF2CA25081}" srcOrd="0" destOrd="0" presId="urn:microsoft.com/office/officeart/2005/8/layout/hierarchy2"/>
    <dgm:cxn modelId="{7A00B98E-9A81-4646-BB8B-1BDE74E82D58}" type="presOf" srcId="{14CEF545-34F5-48B7-B256-7465755B59DF}" destId="{BEB3ACBF-7834-4451-AE4A-A215631C56B7}" srcOrd="0" destOrd="0" presId="urn:microsoft.com/office/officeart/2005/8/layout/hierarchy2"/>
    <dgm:cxn modelId="{827F66CD-45AD-43A7-B748-FCD599BF9D46}" type="presOf" srcId="{C26A60B7-FFE9-419C-90E6-65516E291BA7}" destId="{82608678-56FB-461F-8EA9-C95D3C2F9BAA}" srcOrd="0" destOrd="0" presId="urn:microsoft.com/office/officeart/2005/8/layout/hierarchy2"/>
    <dgm:cxn modelId="{D37960CB-5294-4BCB-93A1-E6C700E89F53}" type="presOf" srcId="{536CD05D-3CC4-40BC-95D2-719DFCB45E69}" destId="{D5C8737F-73DD-4FD5-A195-C60AFB0968D1}" srcOrd="0" destOrd="0" presId="urn:microsoft.com/office/officeart/2005/8/layout/hierarchy2"/>
    <dgm:cxn modelId="{D3DD6A94-CAB7-4784-8B8C-8052D07D1092}" type="presOf" srcId="{D77C9F88-AF30-4B53-A264-F44D035DB1F8}" destId="{3F05F105-7946-4350-AFD4-3782C1A8B7CA}" srcOrd="0" destOrd="0" presId="urn:microsoft.com/office/officeart/2005/8/layout/hierarchy2"/>
    <dgm:cxn modelId="{20F2D843-737B-4336-9AB1-E8CF9E3EA3DD}" type="presOf" srcId="{D77C9F88-AF30-4B53-A264-F44D035DB1F8}" destId="{3BB8FAA3-A2EE-4266-869D-8B362E31CB18}" srcOrd="1" destOrd="0" presId="urn:microsoft.com/office/officeart/2005/8/layout/hierarchy2"/>
    <dgm:cxn modelId="{216893FD-EDB3-4676-A3C0-30FA64B0B851}" type="presOf" srcId="{502EF9CA-3ED1-4B4D-BB79-F81B2ABCA449}" destId="{86F196D5-01B2-42F2-8130-376BDD71F667}" srcOrd="0" destOrd="0" presId="urn:microsoft.com/office/officeart/2005/8/layout/hierarchy2"/>
    <dgm:cxn modelId="{C0C11D07-516D-411C-97C5-87D4BB78F232}" type="presOf" srcId="{42450CE8-E4F5-40E4-AFFC-F6EFB87B1126}" destId="{5E8D15CD-37CB-4C80-AB29-0DCEBFCA79CD}" srcOrd="0" destOrd="0" presId="urn:microsoft.com/office/officeart/2005/8/layout/hierarchy2"/>
    <dgm:cxn modelId="{CBCB2255-37BC-4A27-A3E8-1AA960E99137}" type="presOf" srcId="{B83F3727-6BE4-4464-BF61-F9A50A2433C9}" destId="{0224131B-07B7-4190-816E-9DA4B5B1B36A}" srcOrd="0" destOrd="0" presId="urn:microsoft.com/office/officeart/2005/8/layout/hierarchy2"/>
    <dgm:cxn modelId="{9DF46534-16F2-432A-B188-F48AA69C0B86}" type="presOf" srcId="{D4D4FFAB-9727-420B-BD42-04F68B8A0BED}" destId="{CD5D351B-36F2-4775-87AA-461039EDC25F}" srcOrd="0" destOrd="0" presId="urn:microsoft.com/office/officeart/2005/8/layout/hierarchy2"/>
    <dgm:cxn modelId="{7999DE6E-B212-4326-B333-F1A9A4449002}" type="presOf" srcId="{9F2E1BFE-182F-41E1-8FA3-4A42A909E562}" destId="{D915B0AB-62BD-4C37-AEE9-AE2E155DD8AF}" srcOrd="0" destOrd="0" presId="urn:microsoft.com/office/officeart/2005/8/layout/hierarchy2"/>
    <dgm:cxn modelId="{A5FE0574-1462-4A51-B547-3A18F2E6F2F5}" srcId="{64C7FC6D-5686-4656-AC79-6FABCB6A326D}" destId="{C26A60B7-FFE9-419C-90E6-65516E291BA7}" srcOrd="0" destOrd="0" parTransId="{B83F3727-6BE4-4464-BF61-F9A50A2433C9}" sibTransId="{9614B1E1-C699-4245-BA15-A11BF3911AE2}"/>
    <dgm:cxn modelId="{E1262E20-C536-4687-8AFC-FA83BB896611}" srcId="{14CEF545-34F5-48B7-B256-7465755B59DF}" destId="{9F2E1BFE-182F-41E1-8FA3-4A42A909E562}" srcOrd="0" destOrd="0" parTransId="{6987EF80-8022-4C00-89C9-7FDDEC654A5F}" sibTransId="{C501CB2F-0B06-4A26-A0EF-B0A8F73639F9}"/>
    <dgm:cxn modelId="{9A24017C-9AF7-4CE3-B44D-529D38EA5E8B}" srcId="{64C7FC6D-5686-4656-AC79-6FABCB6A326D}" destId="{14CEF545-34F5-48B7-B256-7465755B59DF}" srcOrd="2" destOrd="0" parTransId="{D77C9F88-AF30-4B53-A264-F44D035DB1F8}" sibTransId="{72CF59A4-898A-4B44-9473-0D039C63D847}"/>
    <dgm:cxn modelId="{09C3974E-8902-48ED-AE26-E0EC6F3EE8E3}" srcId="{65F90314-EBBE-487A-9F08-28048106AA7D}" destId="{502EF9CA-3ED1-4B4D-BB79-F81B2ABCA449}" srcOrd="0" destOrd="0" parTransId="{D4D4FFAB-9727-420B-BD42-04F68B8A0BED}" sibTransId="{70FCCBBD-66F9-4ABC-9375-1D0AD11533CD}"/>
    <dgm:cxn modelId="{45503F35-B4E6-4526-B5F9-E8BEC2941901}" srcId="{41D3A63C-D8EA-45E6-A785-899F9C245930}" destId="{64C7FC6D-5686-4656-AC79-6FABCB6A326D}" srcOrd="1" destOrd="0" parTransId="{4B44138E-7F2C-4B48-9F6D-A867A68FEB85}" sibTransId="{E22E2B33-6A73-434F-934F-18C384BB86DF}"/>
    <dgm:cxn modelId="{8B32322C-4335-43E4-8FDD-EDB28C5F1E8D}" srcId="{88F821BF-5AC8-4656-804D-284B97393B6D}" destId="{65F90314-EBBE-487A-9F08-28048106AA7D}" srcOrd="0" destOrd="0" parTransId="{AF147436-DE63-4E81-80C9-CA451601B1D0}" sibTransId="{1B3C19F1-BDDC-4D21-B5A2-B28EBC3F8A86}"/>
    <dgm:cxn modelId="{3DE87557-9322-4776-AA41-713DE34A5895}" type="presOf" srcId="{80BCAC8B-EF2C-490C-ACF9-107778768709}" destId="{5A33A141-F2CF-4719-B9BA-39CF55349002}" srcOrd="0" destOrd="0" presId="urn:microsoft.com/office/officeart/2005/8/layout/hierarchy2"/>
    <dgm:cxn modelId="{DC8BAB9A-D813-4724-9EC7-43B631BA347A}" type="presOf" srcId="{65F90314-EBBE-487A-9F08-28048106AA7D}" destId="{9209900F-579C-4CFF-9C60-88CAE0B3BC74}" srcOrd="0" destOrd="0" presId="urn:microsoft.com/office/officeart/2005/8/layout/hierarchy2"/>
    <dgm:cxn modelId="{B3C50D7A-5238-429B-B364-026788EAF00D}" type="presOf" srcId="{4812E9E6-E287-4E74-8575-56CA7E249B5F}" destId="{60F8E5C0-258C-41DF-9184-CCF8B38E4D5B}" srcOrd="0" destOrd="0" presId="urn:microsoft.com/office/officeart/2005/8/layout/hierarchy2"/>
    <dgm:cxn modelId="{A5998011-992A-48CD-B03D-488AB7C307B4}" srcId="{64C7FC6D-5686-4656-AC79-6FABCB6A326D}" destId="{42450CE8-E4F5-40E4-AFFC-F6EFB87B1126}" srcOrd="1" destOrd="0" parTransId="{536CD05D-3CC4-40BC-95D2-719DFCB45E69}" sibTransId="{62BB4DDC-FBA1-4A59-83FB-D8F7FC9ED382}"/>
    <dgm:cxn modelId="{31400CB6-79B0-49AD-9BD9-338E47DF4892}" type="presOf" srcId="{536CD05D-3CC4-40BC-95D2-719DFCB45E69}" destId="{C1F88825-53FF-48EC-9CB0-144DC7C2EEF7}" srcOrd="1" destOrd="0" presId="urn:microsoft.com/office/officeart/2005/8/layout/hierarchy2"/>
    <dgm:cxn modelId="{681DA935-B0F1-4E93-A04D-82459698D542}" srcId="{65F90314-EBBE-487A-9F08-28048106AA7D}" destId="{4812E9E6-E287-4E74-8575-56CA7E249B5F}" srcOrd="2" destOrd="0" parTransId="{25EF31E6-3CF4-43D6-BBB4-EE97580ECACA}" sibTransId="{42E8BBDC-260F-4D61-83CD-039A6B6A18B3}"/>
    <dgm:cxn modelId="{DF75D6E7-6844-4E76-A250-E7D5F98B0098}" type="presOf" srcId="{B83F3727-6BE4-4464-BF61-F9A50A2433C9}" destId="{E712A6A9-4479-4035-B113-BFEC95A49DB1}" srcOrd="1" destOrd="0" presId="urn:microsoft.com/office/officeart/2005/8/layout/hierarchy2"/>
    <dgm:cxn modelId="{A28E0222-CDFD-40DA-A6F0-681CE91D6E1A}" type="presOf" srcId="{25EF31E6-3CF4-43D6-BBB4-EE97580ECACA}" destId="{38C59D36-3872-48CE-8FB2-281B908DABE7}" srcOrd="1" destOrd="0" presId="urn:microsoft.com/office/officeart/2005/8/layout/hierarchy2"/>
    <dgm:cxn modelId="{1B4A5AFB-5372-4F6D-97A6-50631A5E5931}" srcId="{41D3A63C-D8EA-45E6-A785-899F9C245930}" destId="{882A799B-E6E6-48B6-86A2-C9A7E15F6140}" srcOrd="0" destOrd="0" parTransId="{72FC59C9-7D06-4458-AD83-285B229CC3D5}" sibTransId="{6DA1AA13-12BF-4CCF-8245-54AF383F6271}"/>
    <dgm:cxn modelId="{C74A8D40-8B77-4909-A932-B4F450B19578}" type="presOf" srcId="{80BCAC8B-EF2C-490C-ACF9-107778768709}" destId="{7E043A31-1C2E-4741-86FA-76555B4CBF1F}" srcOrd="1" destOrd="0" presId="urn:microsoft.com/office/officeart/2005/8/layout/hierarchy2"/>
    <dgm:cxn modelId="{1020AFD3-83D4-42F9-880B-F9C8946B5EF5}" type="presOf" srcId="{72FC59C9-7D06-4458-AD83-285B229CC3D5}" destId="{0266C74C-52CE-4D8A-886B-CA78BCAACB9F}" srcOrd="0" destOrd="0" presId="urn:microsoft.com/office/officeart/2005/8/layout/hierarchy2"/>
    <dgm:cxn modelId="{80FB25B5-9593-4269-B9F9-24848AB41755}" type="presOf" srcId="{72FC59C9-7D06-4458-AD83-285B229CC3D5}" destId="{59C97DF3-7D1E-411C-B1CC-48EFF3F55B06}" srcOrd="1" destOrd="0" presId="urn:microsoft.com/office/officeart/2005/8/layout/hierarchy2"/>
    <dgm:cxn modelId="{40BF13EF-867F-4490-A2C1-D7E8F4F4F83B}" srcId="{65F90314-EBBE-487A-9F08-28048106AA7D}" destId="{41D3A63C-D8EA-45E6-A785-899F9C245930}" srcOrd="1" destOrd="0" parTransId="{80BCAC8B-EF2C-490C-ACF9-107778768709}" sibTransId="{46BC5E3D-835F-4749-ADCE-CB5D2B996C26}"/>
    <dgm:cxn modelId="{441E11B1-8A16-4470-A0DC-6A97BC82F3B8}" type="presOf" srcId="{25EF31E6-3CF4-43D6-BBB4-EE97580ECACA}" destId="{E4AF46AB-82DA-4AC0-9F39-3E1912123B81}" srcOrd="0" destOrd="0" presId="urn:microsoft.com/office/officeart/2005/8/layout/hierarchy2"/>
    <dgm:cxn modelId="{E68A729F-AB85-4AE5-8BAD-ADBAB242ECE7}" type="presOf" srcId="{64C7FC6D-5686-4656-AC79-6FABCB6A326D}" destId="{CAFA5CE3-271F-47C8-9600-344E7C73014C}" srcOrd="0" destOrd="0" presId="urn:microsoft.com/office/officeart/2005/8/layout/hierarchy2"/>
    <dgm:cxn modelId="{209EB6A1-81F7-4BAA-A981-A73B60A9815E}" type="presOf" srcId="{6987EF80-8022-4C00-89C9-7FDDEC654A5F}" destId="{0B01F627-125B-4067-A4B1-A1F02B35C986}" srcOrd="1" destOrd="0" presId="urn:microsoft.com/office/officeart/2005/8/layout/hierarchy2"/>
    <dgm:cxn modelId="{3B870507-E37A-4C2E-BB48-055164071B85}" type="presOf" srcId="{90224647-EFB3-4E32-8AFA-247590E00E13}" destId="{4DC638CB-0845-4AD5-BC08-42DFF87626E3}" srcOrd="0" destOrd="0" presId="urn:microsoft.com/office/officeart/2005/8/layout/hierarchy2"/>
    <dgm:cxn modelId="{0F364315-6110-4E94-9133-060BF068175F}" type="presOf" srcId="{68546EF9-32C1-4CE5-A0FB-7786F6AFB008}" destId="{0D3E0BBF-0F9A-4C35-B294-43859D7700E9}" srcOrd="1" destOrd="0" presId="urn:microsoft.com/office/officeart/2005/8/layout/hierarchy2"/>
    <dgm:cxn modelId="{639B3573-0C37-4550-B098-261F087276E9}" type="presOf" srcId="{68546EF9-32C1-4CE5-A0FB-7786F6AFB008}" destId="{CC538E8E-3919-4334-BA62-816DDC9E01BA}" srcOrd="0" destOrd="0" presId="urn:microsoft.com/office/officeart/2005/8/layout/hierarchy2"/>
    <dgm:cxn modelId="{D56673DA-715F-40F4-8A5A-644164B1BE07}" type="presParOf" srcId="{B79F9F8A-3D9A-4373-AFBD-EAFF2CA25081}" destId="{0D72EDD2-D9FD-4697-948A-41EB7469ACBB}" srcOrd="0" destOrd="0" presId="urn:microsoft.com/office/officeart/2005/8/layout/hierarchy2"/>
    <dgm:cxn modelId="{1EE3661E-13EF-47B3-82F0-1C2D63182F20}" type="presParOf" srcId="{0D72EDD2-D9FD-4697-948A-41EB7469ACBB}" destId="{9209900F-579C-4CFF-9C60-88CAE0B3BC74}" srcOrd="0" destOrd="0" presId="urn:microsoft.com/office/officeart/2005/8/layout/hierarchy2"/>
    <dgm:cxn modelId="{BF5F9DAA-D921-49DB-9137-9C7066618CAF}" type="presParOf" srcId="{0D72EDD2-D9FD-4697-948A-41EB7469ACBB}" destId="{25EC8E86-B8C4-4BC3-8FED-6641BB9970BF}" srcOrd="1" destOrd="0" presId="urn:microsoft.com/office/officeart/2005/8/layout/hierarchy2"/>
    <dgm:cxn modelId="{091D2E0A-F2F1-4C21-AAFB-7B6C1AC56B7D}" type="presParOf" srcId="{25EC8E86-B8C4-4BC3-8FED-6641BB9970BF}" destId="{CD5D351B-36F2-4775-87AA-461039EDC25F}" srcOrd="0" destOrd="0" presId="urn:microsoft.com/office/officeart/2005/8/layout/hierarchy2"/>
    <dgm:cxn modelId="{609553EC-1D1C-4E48-BB8A-99DCFECABB5E}" type="presParOf" srcId="{CD5D351B-36F2-4775-87AA-461039EDC25F}" destId="{10FF4EAC-087E-4992-A5B2-FAE45124BD01}" srcOrd="0" destOrd="0" presId="urn:microsoft.com/office/officeart/2005/8/layout/hierarchy2"/>
    <dgm:cxn modelId="{8992AD58-3C2B-4E83-BE37-401B4DBCC0A7}" type="presParOf" srcId="{25EC8E86-B8C4-4BC3-8FED-6641BB9970BF}" destId="{F9C2095E-AEF3-42F3-BE08-4C58F57F08B0}" srcOrd="1" destOrd="0" presId="urn:microsoft.com/office/officeart/2005/8/layout/hierarchy2"/>
    <dgm:cxn modelId="{4D054D16-A1D5-4D07-9045-7A26AB88EAB0}" type="presParOf" srcId="{F9C2095E-AEF3-42F3-BE08-4C58F57F08B0}" destId="{86F196D5-01B2-42F2-8130-376BDD71F667}" srcOrd="0" destOrd="0" presId="urn:microsoft.com/office/officeart/2005/8/layout/hierarchy2"/>
    <dgm:cxn modelId="{509B5C74-C2F2-4763-829C-2E816CA52420}" type="presParOf" srcId="{F9C2095E-AEF3-42F3-BE08-4C58F57F08B0}" destId="{4F121F7C-B55F-416E-ADDA-F77AE1D47037}" srcOrd="1" destOrd="0" presId="urn:microsoft.com/office/officeart/2005/8/layout/hierarchy2"/>
    <dgm:cxn modelId="{46890DE9-7E8F-4F0B-BD6B-53E7D8FDDC4B}" type="presParOf" srcId="{25EC8E86-B8C4-4BC3-8FED-6641BB9970BF}" destId="{5A33A141-F2CF-4719-B9BA-39CF55349002}" srcOrd="2" destOrd="0" presId="urn:microsoft.com/office/officeart/2005/8/layout/hierarchy2"/>
    <dgm:cxn modelId="{2E12D03D-A562-4D71-B74A-62501B7AE4C1}" type="presParOf" srcId="{5A33A141-F2CF-4719-B9BA-39CF55349002}" destId="{7E043A31-1C2E-4741-86FA-76555B4CBF1F}" srcOrd="0" destOrd="0" presId="urn:microsoft.com/office/officeart/2005/8/layout/hierarchy2"/>
    <dgm:cxn modelId="{B67E3779-5EC3-44FA-8B20-DFB8D5176E03}" type="presParOf" srcId="{25EC8E86-B8C4-4BC3-8FED-6641BB9970BF}" destId="{AC55C26B-3784-448C-9E04-648784E20587}" srcOrd="3" destOrd="0" presId="urn:microsoft.com/office/officeart/2005/8/layout/hierarchy2"/>
    <dgm:cxn modelId="{F57731EE-7F94-4F47-BF35-069E13E5A0EF}" type="presParOf" srcId="{AC55C26B-3784-448C-9E04-648784E20587}" destId="{8BEA7120-A61F-4B33-BF26-25246869C706}" srcOrd="0" destOrd="0" presId="urn:microsoft.com/office/officeart/2005/8/layout/hierarchy2"/>
    <dgm:cxn modelId="{F1EF0D01-981F-418D-9DC6-8E5F2DB2D508}" type="presParOf" srcId="{AC55C26B-3784-448C-9E04-648784E20587}" destId="{57D72064-2AD6-4B74-A52C-099897EFB03C}" srcOrd="1" destOrd="0" presId="urn:microsoft.com/office/officeart/2005/8/layout/hierarchy2"/>
    <dgm:cxn modelId="{D773CFC3-210D-4E59-8B4F-2392959E19DD}" type="presParOf" srcId="{57D72064-2AD6-4B74-A52C-099897EFB03C}" destId="{0266C74C-52CE-4D8A-886B-CA78BCAACB9F}" srcOrd="0" destOrd="0" presId="urn:microsoft.com/office/officeart/2005/8/layout/hierarchy2"/>
    <dgm:cxn modelId="{171EEE8A-959D-4885-9F0F-4335270C0F8A}" type="presParOf" srcId="{0266C74C-52CE-4D8A-886B-CA78BCAACB9F}" destId="{59C97DF3-7D1E-411C-B1CC-48EFF3F55B06}" srcOrd="0" destOrd="0" presId="urn:microsoft.com/office/officeart/2005/8/layout/hierarchy2"/>
    <dgm:cxn modelId="{D7D33034-CC41-4767-BDE4-5154F500D107}" type="presParOf" srcId="{57D72064-2AD6-4B74-A52C-099897EFB03C}" destId="{55E038A2-1D0E-4E83-851F-DE37B373862D}" srcOrd="1" destOrd="0" presId="urn:microsoft.com/office/officeart/2005/8/layout/hierarchy2"/>
    <dgm:cxn modelId="{7AF08C27-2CC5-4F5B-A090-59FADD4857DF}" type="presParOf" srcId="{55E038A2-1D0E-4E83-851F-DE37B373862D}" destId="{2ACF436F-15BC-4BC7-B63E-5D47AA819995}" srcOrd="0" destOrd="0" presId="urn:microsoft.com/office/officeart/2005/8/layout/hierarchy2"/>
    <dgm:cxn modelId="{651804A5-CF96-488F-84F1-1F22F2E4F2F8}" type="presParOf" srcId="{55E038A2-1D0E-4E83-851F-DE37B373862D}" destId="{A1BB07A0-8184-4A31-B8AF-DBDAC6256E4F}" srcOrd="1" destOrd="0" presId="urn:microsoft.com/office/officeart/2005/8/layout/hierarchy2"/>
    <dgm:cxn modelId="{95D50FDC-32E3-4AEC-8367-762846CE09E2}" type="presParOf" srcId="{57D72064-2AD6-4B74-A52C-099897EFB03C}" destId="{84CED359-E360-4166-825D-9C73A0BE9D8F}" srcOrd="2" destOrd="0" presId="urn:microsoft.com/office/officeart/2005/8/layout/hierarchy2"/>
    <dgm:cxn modelId="{2C5415FA-7551-4295-9608-4865821DBD56}" type="presParOf" srcId="{84CED359-E360-4166-825D-9C73A0BE9D8F}" destId="{E710D1E5-7D68-47C9-B0CE-835A6BACC3D5}" srcOrd="0" destOrd="0" presId="urn:microsoft.com/office/officeart/2005/8/layout/hierarchy2"/>
    <dgm:cxn modelId="{0FC91927-6E66-4CBA-BFBF-FE764CA4F4A8}" type="presParOf" srcId="{57D72064-2AD6-4B74-A52C-099897EFB03C}" destId="{6A36D3E2-906E-4BE5-BD9B-DC2E61116CE1}" srcOrd="3" destOrd="0" presId="urn:microsoft.com/office/officeart/2005/8/layout/hierarchy2"/>
    <dgm:cxn modelId="{ADC1AE31-AAB2-492A-B377-51D0033A70CF}" type="presParOf" srcId="{6A36D3E2-906E-4BE5-BD9B-DC2E61116CE1}" destId="{CAFA5CE3-271F-47C8-9600-344E7C73014C}" srcOrd="0" destOrd="0" presId="urn:microsoft.com/office/officeart/2005/8/layout/hierarchy2"/>
    <dgm:cxn modelId="{CD269B66-E170-48A6-953A-F198EC209BBE}" type="presParOf" srcId="{6A36D3E2-906E-4BE5-BD9B-DC2E61116CE1}" destId="{51A6B39C-54F1-4D41-A1BB-7A465405A85F}" srcOrd="1" destOrd="0" presId="urn:microsoft.com/office/officeart/2005/8/layout/hierarchy2"/>
    <dgm:cxn modelId="{57AEBC51-941F-4CFE-A108-B108BBA7E04A}" type="presParOf" srcId="{51A6B39C-54F1-4D41-A1BB-7A465405A85F}" destId="{0224131B-07B7-4190-816E-9DA4B5B1B36A}" srcOrd="0" destOrd="0" presId="urn:microsoft.com/office/officeart/2005/8/layout/hierarchy2"/>
    <dgm:cxn modelId="{0D9A0AEF-4B2D-4798-BB70-24DAEEC5A8CC}" type="presParOf" srcId="{0224131B-07B7-4190-816E-9DA4B5B1B36A}" destId="{E712A6A9-4479-4035-B113-BFEC95A49DB1}" srcOrd="0" destOrd="0" presId="urn:microsoft.com/office/officeart/2005/8/layout/hierarchy2"/>
    <dgm:cxn modelId="{76F17B54-4E77-4FA2-8CDC-902A24F548EE}" type="presParOf" srcId="{51A6B39C-54F1-4D41-A1BB-7A465405A85F}" destId="{236CE1CC-562F-4A29-864E-34D205911071}" srcOrd="1" destOrd="0" presId="urn:microsoft.com/office/officeart/2005/8/layout/hierarchy2"/>
    <dgm:cxn modelId="{9FB9A6CF-4BCE-4353-8C48-EB196E0B5A41}" type="presParOf" srcId="{236CE1CC-562F-4A29-864E-34D205911071}" destId="{82608678-56FB-461F-8EA9-C95D3C2F9BAA}" srcOrd="0" destOrd="0" presId="urn:microsoft.com/office/officeart/2005/8/layout/hierarchy2"/>
    <dgm:cxn modelId="{FE0916C3-EA5B-4B05-B159-40D8089948CF}" type="presParOf" srcId="{236CE1CC-562F-4A29-864E-34D205911071}" destId="{68E488CB-E280-46FB-B7E3-B4F9CB70AFC3}" srcOrd="1" destOrd="0" presId="urn:microsoft.com/office/officeart/2005/8/layout/hierarchy2"/>
    <dgm:cxn modelId="{212CEB39-206B-4562-BC5D-2697F39F228E}" type="presParOf" srcId="{51A6B39C-54F1-4D41-A1BB-7A465405A85F}" destId="{D5C8737F-73DD-4FD5-A195-C60AFB0968D1}" srcOrd="2" destOrd="0" presId="urn:microsoft.com/office/officeart/2005/8/layout/hierarchy2"/>
    <dgm:cxn modelId="{B561EB58-F00E-4F83-8392-4B0D0697041D}" type="presParOf" srcId="{D5C8737F-73DD-4FD5-A195-C60AFB0968D1}" destId="{C1F88825-53FF-48EC-9CB0-144DC7C2EEF7}" srcOrd="0" destOrd="0" presId="urn:microsoft.com/office/officeart/2005/8/layout/hierarchy2"/>
    <dgm:cxn modelId="{95346F07-48E8-4888-ADD6-431A20F7F9CB}" type="presParOf" srcId="{51A6B39C-54F1-4D41-A1BB-7A465405A85F}" destId="{28B8B74F-19FC-4EB0-BB90-0ADF8C56789A}" srcOrd="3" destOrd="0" presId="urn:microsoft.com/office/officeart/2005/8/layout/hierarchy2"/>
    <dgm:cxn modelId="{3B1C81CB-4B01-405F-B356-1A0BCCE8D9CD}" type="presParOf" srcId="{28B8B74F-19FC-4EB0-BB90-0ADF8C56789A}" destId="{5E8D15CD-37CB-4C80-AB29-0DCEBFCA79CD}" srcOrd="0" destOrd="0" presId="urn:microsoft.com/office/officeart/2005/8/layout/hierarchy2"/>
    <dgm:cxn modelId="{9A7AEA7E-1EAA-4F0C-A776-A4DAEC9638CA}" type="presParOf" srcId="{28B8B74F-19FC-4EB0-BB90-0ADF8C56789A}" destId="{895D3B7B-4446-4BF2-8B97-8911482378F4}" srcOrd="1" destOrd="0" presId="urn:microsoft.com/office/officeart/2005/8/layout/hierarchy2"/>
    <dgm:cxn modelId="{AEB8DA49-743D-4542-9D75-A15E546B542F}" type="presParOf" srcId="{51A6B39C-54F1-4D41-A1BB-7A465405A85F}" destId="{3F05F105-7946-4350-AFD4-3782C1A8B7CA}" srcOrd="4" destOrd="0" presId="urn:microsoft.com/office/officeart/2005/8/layout/hierarchy2"/>
    <dgm:cxn modelId="{1A85EABE-DC29-4967-9FDC-CC77F038E4D8}" type="presParOf" srcId="{3F05F105-7946-4350-AFD4-3782C1A8B7CA}" destId="{3BB8FAA3-A2EE-4266-869D-8B362E31CB18}" srcOrd="0" destOrd="0" presId="urn:microsoft.com/office/officeart/2005/8/layout/hierarchy2"/>
    <dgm:cxn modelId="{AEBFA09B-D5EF-4F04-AAEF-35768D20F458}" type="presParOf" srcId="{51A6B39C-54F1-4D41-A1BB-7A465405A85F}" destId="{E1CA860E-2803-42C4-AEBE-8386A604710E}" srcOrd="5" destOrd="0" presId="urn:microsoft.com/office/officeart/2005/8/layout/hierarchy2"/>
    <dgm:cxn modelId="{3A4C0FD3-5569-4B1E-A3BF-BBC1F3077DC6}" type="presParOf" srcId="{E1CA860E-2803-42C4-AEBE-8386A604710E}" destId="{BEB3ACBF-7834-4451-AE4A-A215631C56B7}" srcOrd="0" destOrd="0" presId="urn:microsoft.com/office/officeart/2005/8/layout/hierarchy2"/>
    <dgm:cxn modelId="{E354F389-A9E5-4A03-9469-27A33556E151}" type="presParOf" srcId="{E1CA860E-2803-42C4-AEBE-8386A604710E}" destId="{35B7D8E4-D21D-446E-91A4-4AF914E8E741}" srcOrd="1" destOrd="0" presId="urn:microsoft.com/office/officeart/2005/8/layout/hierarchy2"/>
    <dgm:cxn modelId="{87BD86D6-CCCC-4142-81E5-F05B0350555F}" type="presParOf" srcId="{35B7D8E4-D21D-446E-91A4-4AF914E8E741}" destId="{44C252EF-3825-405B-9736-C9EA7D7B30E9}" srcOrd="0" destOrd="0" presId="urn:microsoft.com/office/officeart/2005/8/layout/hierarchy2"/>
    <dgm:cxn modelId="{080E5FAC-A3F4-4200-8B85-CA68DD191A42}" type="presParOf" srcId="{44C252EF-3825-405B-9736-C9EA7D7B30E9}" destId="{0B01F627-125B-4067-A4B1-A1F02B35C986}" srcOrd="0" destOrd="0" presId="urn:microsoft.com/office/officeart/2005/8/layout/hierarchy2"/>
    <dgm:cxn modelId="{84784F19-6E38-4B84-9AAA-3DC5111007C6}" type="presParOf" srcId="{35B7D8E4-D21D-446E-91A4-4AF914E8E741}" destId="{E1A41148-8E22-492C-A922-BF5BBB51799E}" srcOrd="1" destOrd="0" presId="urn:microsoft.com/office/officeart/2005/8/layout/hierarchy2"/>
    <dgm:cxn modelId="{D87E63E1-F167-4768-92BA-B7C1F37D4B9C}" type="presParOf" srcId="{E1A41148-8E22-492C-A922-BF5BBB51799E}" destId="{D915B0AB-62BD-4C37-AEE9-AE2E155DD8AF}" srcOrd="0" destOrd="0" presId="urn:microsoft.com/office/officeart/2005/8/layout/hierarchy2"/>
    <dgm:cxn modelId="{38F74718-9ACC-4891-8BEE-50B31E4CE9F0}" type="presParOf" srcId="{E1A41148-8E22-492C-A922-BF5BBB51799E}" destId="{C7242D24-89BF-4593-B610-F7F20EC531D1}" srcOrd="1" destOrd="0" presId="urn:microsoft.com/office/officeart/2005/8/layout/hierarchy2"/>
    <dgm:cxn modelId="{66E7D958-339F-41BA-AA7F-6022D22383B5}" type="presParOf" srcId="{57D72064-2AD6-4B74-A52C-099897EFB03C}" destId="{CC538E8E-3919-4334-BA62-816DDC9E01BA}" srcOrd="4" destOrd="0" presId="urn:microsoft.com/office/officeart/2005/8/layout/hierarchy2"/>
    <dgm:cxn modelId="{8508DF33-BC58-41B3-9056-41F6FAAC1269}" type="presParOf" srcId="{CC538E8E-3919-4334-BA62-816DDC9E01BA}" destId="{0D3E0BBF-0F9A-4C35-B294-43859D7700E9}" srcOrd="0" destOrd="0" presId="urn:microsoft.com/office/officeart/2005/8/layout/hierarchy2"/>
    <dgm:cxn modelId="{E8B98CA0-47C8-47A3-A557-C32513ADC2FE}" type="presParOf" srcId="{57D72064-2AD6-4B74-A52C-099897EFB03C}" destId="{97CA94AE-9FA3-4AB5-825B-08D3474CBEC0}" srcOrd="5" destOrd="0" presId="urn:microsoft.com/office/officeart/2005/8/layout/hierarchy2"/>
    <dgm:cxn modelId="{D8A6308C-C8AE-4BF5-83B3-B8A0638A8648}" type="presParOf" srcId="{97CA94AE-9FA3-4AB5-825B-08D3474CBEC0}" destId="{4DC638CB-0845-4AD5-BC08-42DFF87626E3}" srcOrd="0" destOrd="0" presId="urn:microsoft.com/office/officeart/2005/8/layout/hierarchy2"/>
    <dgm:cxn modelId="{A9ADB0FB-3B4D-415C-A9DD-730FA15C649B}" type="presParOf" srcId="{97CA94AE-9FA3-4AB5-825B-08D3474CBEC0}" destId="{F619FCCF-E915-4CE5-9EE2-89B279325FA4}" srcOrd="1" destOrd="0" presId="urn:microsoft.com/office/officeart/2005/8/layout/hierarchy2"/>
    <dgm:cxn modelId="{21747E49-4BB8-4A14-81C8-41939D5E7596}" type="presParOf" srcId="{25EC8E86-B8C4-4BC3-8FED-6641BB9970BF}" destId="{E4AF46AB-82DA-4AC0-9F39-3E1912123B81}" srcOrd="4" destOrd="0" presId="urn:microsoft.com/office/officeart/2005/8/layout/hierarchy2"/>
    <dgm:cxn modelId="{0E3D8938-CEFC-4A85-A1B3-013947A07ADA}" type="presParOf" srcId="{E4AF46AB-82DA-4AC0-9F39-3E1912123B81}" destId="{38C59D36-3872-48CE-8FB2-281B908DABE7}" srcOrd="0" destOrd="0" presId="urn:microsoft.com/office/officeart/2005/8/layout/hierarchy2"/>
    <dgm:cxn modelId="{66D939CB-FC18-4112-86C0-F448C5824B0F}" type="presParOf" srcId="{25EC8E86-B8C4-4BC3-8FED-6641BB9970BF}" destId="{0164A9C0-01F4-4549-9B55-28AA8AC4986F}" srcOrd="5" destOrd="0" presId="urn:microsoft.com/office/officeart/2005/8/layout/hierarchy2"/>
    <dgm:cxn modelId="{29AEB757-EBE5-4F16-A49A-2716A032F51F}" type="presParOf" srcId="{0164A9C0-01F4-4549-9B55-28AA8AC4986F}" destId="{60F8E5C0-258C-41DF-9184-CCF8B38E4D5B}" srcOrd="0" destOrd="0" presId="urn:microsoft.com/office/officeart/2005/8/layout/hierarchy2"/>
    <dgm:cxn modelId="{9FE96773-D805-4458-A26A-902CF5CB2A44}" type="presParOf" srcId="{0164A9C0-01F4-4549-9B55-28AA8AC4986F}" destId="{14110CCB-179F-4A1F-9DDD-233D3CA1E8E2}" srcOrd="1" destOrd="0" presId="urn:microsoft.com/office/officeart/2005/8/layout/hierarchy2"/>
  </dgm:cxnLst>
  <dgm:bg>
    <a:noFill/>
  </dgm:bg>
  <dgm:whole/>
  <dgm:extLst>
    <a:ext uri="http://schemas.microsoft.com/office/drawing/2008/diagram">
      <dsp:dataModelExt xmlns:dsp="http://schemas.microsoft.com/office/drawing/2008/diagram" relId="rId2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CD43D2-E3EB-4F3C-954E-13C95A14B8EC}"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en-CA"/>
        </a:p>
      </dgm:t>
    </dgm:pt>
    <dgm:pt modelId="{F5EBEBA5-B4C7-47D7-8CC7-0451C0E32C33}">
      <dgm:prSet phldrT="[Text]" custT="1"/>
      <dgm:spPr/>
      <dgm:t>
        <a:bodyPr/>
        <a:lstStyle/>
        <a:p>
          <a:r>
            <a:rPr lang="en-CA" sz="1400" dirty="0" smtClean="0"/>
            <a:t>Prix</a:t>
          </a:r>
          <a:endParaRPr lang="en-CA" sz="1400" dirty="0"/>
        </a:p>
      </dgm:t>
    </dgm:pt>
    <dgm:pt modelId="{606F7045-8679-4BF0-AA3F-5821BFCD81C4}" type="parTrans" cxnId="{A65C0551-E761-4AB3-8197-D86B2CD48535}">
      <dgm:prSet/>
      <dgm:spPr/>
      <dgm:t>
        <a:bodyPr/>
        <a:lstStyle/>
        <a:p>
          <a:endParaRPr lang="en-CA" sz="1400"/>
        </a:p>
      </dgm:t>
    </dgm:pt>
    <dgm:pt modelId="{3907B648-2F00-4E93-9031-2B45EFAEDD4D}" type="sibTrans" cxnId="{A65C0551-E761-4AB3-8197-D86B2CD48535}">
      <dgm:prSet/>
      <dgm:spPr/>
      <dgm:t>
        <a:bodyPr/>
        <a:lstStyle/>
        <a:p>
          <a:endParaRPr lang="en-CA" sz="1400"/>
        </a:p>
      </dgm:t>
    </dgm:pt>
    <dgm:pt modelId="{1B413F49-3713-4B21-8EB5-64588C66C4FC}">
      <dgm:prSet phldrT="[Text]" custT="1"/>
      <dgm:spPr/>
      <dgm:t>
        <a:bodyPr/>
        <a:lstStyle/>
        <a:p>
          <a:r>
            <a:rPr lang="en-CA" sz="1400" dirty="0" smtClean="0"/>
            <a:t>Taux</a:t>
          </a:r>
          <a:endParaRPr lang="en-CA" sz="1400" dirty="0"/>
        </a:p>
      </dgm:t>
    </dgm:pt>
    <dgm:pt modelId="{75BC7B20-8241-4334-9281-18D515810968}" type="parTrans" cxnId="{9C75B9E1-97F3-4A0E-8637-89CDD4BDD177}">
      <dgm:prSet/>
      <dgm:spPr/>
      <dgm:t>
        <a:bodyPr/>
        <a:lstStyle/>
        <a:p>
          <a:endParaRPr lang="en-CA" sz="1400"/>
        </a:p>
      </dgm:t>
    </dgm:pt>
    <dgm:pt modelId="{69F969CD-848B-4708-9CB7-58AD0B49FF55}" type="sibTrans" cxnId="{9C75B9E1-97F3-4A0E-8637-89CDD4BDD177}">
      <dgm:prSet/>
      <dgm:spPr/>
      <dgm:t>
        <a:bodyPr/>
        <a:lstStyle/>
        <a:p>
          <a:endParaRPr lang="en-CA" sz="1400"/>
        </a:p>
      </dgm:t>
    </dgm:pt>
    <dgm:pt modelId="{8940F7E5-7CAA-497F-A2E2-CD93C2B831DF}">
      <dgm:prSet phldrT="[Text]" custT="1"/>
      <dgm:spPr/>
      <dgm:t>
        <a:bodyPr/>
        <a:lstStyle/>
        <a:p>
          <a:r>
            <a:rPr lang="en-CA" sz="1400" dirty="0" smtClean="0"/>
            <a:t>Temps</a:t>
          </a:r>
          <a:endParaRPr lang="en-CA" sz="1400" dirty="0"/>
        </a:p>
      </dgm:t>
    </dgm:pt>
    <dgm:pt modelId="{C9CFA177-E939-47F6-AFD8-0059752E01B2}" type="parTrans" cxnId="{414A57CD-C4E5-4525-90CA-07F40063004A}">
      <dgm:prSet/>
      <dgm:spPr/>
      <dgm:t>
        <a:bodyPr/>
        <a:lstStyle/>
        <a:p>
          <a:endParaRPr lang="en-CA" sz="1400"/>
        </a:p>
      </dgm:t>
    </dgm:pt>
    <dgm:pt modelId="{C385CBBD-3707-4982-ACED-B93F886BAF37}" type="sibTrans" cxnId="{414A57CD-C4E5-4525-90CA-07F40063004A}">
      <dgm:prSet/>
      <dgm:spPr/>
      <dgm:t>
        <a:bodyPr/>
        <a:lstStyle/>
        <a:p>
          <a:endParaRPr lang="en-CA" sz="1400"/>
        </a:p>
      </dgm:t>
    </dgm:pt>
    <dgm:pt modelId="{4A39D9D2-B9FB-4E31-8343-D7BE0CB3ECA4}" type="pres">
      <dgm:prSet presAssocID="{14CD43D2-E3EB-4F3C-954E-13C95A14B8EC}" presName="cycle" presStyleCnt="0">
        <dgm:presLayoutVars>
          <dgm:chMax val="1"/>
          <dgm:dir/>
          <dgm:animLvl val="ctr"/>
          <dgm:resizeHandles val="exact"/>
        </dgm:presLayoutVars>
      </dgm:prSet>
      <dgm:spPr/>
      <dgm:t>
        <a:bodyPr/>
        <a:lstStyle/>
        <a:p>
          <a:endParaRPr lang="en-CA"/>
        </a:p>
      </dgm:t>
    </dgm:pt>
    <dgm:pt modelId="{6CB924BF-20C0-444B-9E26-62A3829DF24B}" type="pres">
      <dgm:prSet presAssocID="{F5EBEBA5-B4C7-47D7-8CC7-0451C0E32C33}" presName="centerShape" presStyleLbl="node0" presStyleIdx="0" presStyleCnt="1"/>
      <dgm:spPr/>
      <dgm:t>
        <a:bodyPr/>
        <a:lstStyle/>
        <a:p>
          <a:endParaRPr lang="en-CA"/>
        </a:p>
      </dgm:t>
    </dgm:pt>
    <dgm:pt modelId="{265F6D42-A027-4529-B992-C4EACB7A3FF8}" type="pres">
      <dgm:prSet presAssocID="{75BC7B20-8241-4334-9281-18D515810968}" presName="parTrans" presStyleLbl="bgSibTrans2D1" presStyleIdx="0" presStyleCnt="2"/>
      <dgm:spPr/>
      <dgm:t>
        <a:bodyPr/>
        <a:lstStyle/>
        <a:p>
          <a:endParaRPr lang="en-CA"/>
        </a:p>
      </dgm:t>
    </dgm:pt>
    <dgm:pt modelId="{F2C85941-9C64-43CC-A12F-41F7125B217A}" type="pres">
      <dgm:prSet presAssocID="{1B413F49-3713-4B21-8EB5-64588C66C4FC}" presName="node" presStyleLbl="node1" presStyleIdx="0" presStyleCnt="2">
        <dgm:presLayoutVars>
          <dgm:bulletEnabled val="1"/>
        </dgm:presLayoutVars>
      </dgm:prSet>
      <dgm:spPr/>
      <dgm:t>
        <a:bodyPr/>
        <a:lstStyle/>
        <a:p>
          <a:endParaRPr lang="en-CA"/>
        </a:p>
      </dgm:t>
    </dgm:pt>
    <dgm:pt modelId="{66CB462D-E7EF-4901-BDB7-5A313A4A2878}" type="pres">
      <dgm:prSet presAssocID="{C9CFA177-E939-47F6-AFD8-0059752E01B2}" presName="parTrans" presStyleLbl="bgSibTrans2D1" presStyleIdx="1" presStyleCnt="2"/>
      <dgm:spPr/>
      <dgm:t>
        <a:bodyPr/>
        <a:lstStyle/>
        <a:p>
          <a:endParaRPr lang="en-CA"/>
        </a:p>
      </dgm:t>
    </dgm:pt>
    <dgm:pt modelId="{8511E650-B89B-49E7-A93E-EFC4A7ECE3D9}" type="pres">
      <dgm:prSet presAssocID="{8940F7E5-7CAA-497F-A2E2-CD93C2B831DF}" presName="node" presStyleLbl="node1" presStyleIdx="1" presStyleCnt="2">
        <dgm:presLayoutVars>
          <dgm:bulletEnabled val="1"/>
        </dgm:presLayoutVars>
      </dgm:prSet>
      <dgm:spPr/>
      <dgm:t>
        <a:bodyPr/>
        <a:lstStyle/>
        <a:p>
          <a:endParaRPr lang="en-CA"/>
        </a:p>
      </dgm:t>
    </dgm:pt>
  </dgm:ptLst>
  <dgm:cxnLst>
    <dgm:cxn modelId="{9C75B9E1-97F3-4A0E-8637-89CDD4BDD177}" srcId="{F5EBEBA5-B4C7-47D7-8CC7-0451C0E32C33}" destId="{1B413F49-3713-4B21-8EB5-64588C66C4FC}" srcOrd="0" destOrd="0" parTransId="{75BC7B20-8241-4334-9281-18D515810968}" sibTransId="{69F969CD-848B-4708-9CB7-58AD0B49FF55}"/>
    <dgm:cxn modelId="{763DDD66-5377-4B13-BD28-18F82B0DEEBA}" type="presOf" srcId="{14CD43D2-E3EB-4F3C-954E-13C95A14B8EC}" destId="{4A39D9D2-B9FB-4E31-8343-D7BE0CB3ECA4}" srcOrd="0" destOrd="0" presId="urn:microsoft.com/office/officeart/2005/8/layout/radial4"/>
    <dgm:cxn modelId="{54ECE568-A181-4AE9-8FC7-004F7AFE2E51}" type="presOf" srcId="{75BC7B20-8241-4334-9281-18D515810968}" destId="{265F6D42-A027-4529-B992-C4EACB7A3FF8}" srcOrd="0" destOrd="0" presId="urn:microsoft.com/office/officeart/2005/8/layout/radial4"/>
    <dgm:cxn modelId="{C0BBA2AC-0298-4611-86BA-DA31592BCA4B}" type="presOf" srcId="{C9CFA177-E939-47F6-AFD8-0059752E01B2}" destId="{66CB462D-E7EF-4901-BDB7-5A313A4A2878}" srcOrd="0" destOrd="0" presId="urn:microsoft.com/office/officeart/2005/8/layout/radial4"/>
    <dgm:cxn modelId="{414A57CD-C4E5-4525-90CA-07F40063004A}" srcId="{F5EBEBA5-B4C7-47D7-8CC7-0451C0E32C33}" destId="{8940F7E5-7CAA-497F-A2E2-CD93C2B831DF}" srcOrd="1" destOrd="0" parTransId="{C9CFA177-E939-47F6-AFD8-0059752E01B2}" sibTransId="{C385CBBD-3707-4982-ACED-B93F886BAF37}"/>
    <dgm:cxn modelId="{A65C0551-E761-4AB3-8197-D86B2CD48535}" srcId="{14CD43D2-E3EB-4F3C-954E-13C95A14B8EC}" destId="{F5EBEBA5-B4C7-47D7-8CC7-0451C0E32C33}" srcOrd="0" destOrd="0" parTransId="{606F7045-8679-4BF0-AA3F-5821BFCD81C4}" sibTransId="{3907B648-2F00-4E93-9031-2B45EFAEDD4D}"/>
    <dgm:cxn modelId="{625CC5A9-6139-458C-93C5-A3FD1D2F6780}" type="presOf" srcId="{F5EBEBA5-B4C7-47D7-8CC7-0451C0E32C33}" destId="{6CB924BF-20C0-444B-9E26-62A3829DF24B}" srcOrd="0" destOrd="0" presId="urn:microsoft.com/office/officeart/2005/8/layout/radial4"/>
    <dgm:cxn modelId="{CA9A29E1-D662-49B7-84DC-6D15143DA71F}" type="presOf" srcId="{8940F7E5-7CAA-497F-A2E2-CD93C2B831DF}" destId="{8511E650-B89B-49E7-A93E-EFC4A7ECE3D9}" srcOrd="0" destOrd="0" presId="urn:microsoft.com/office/officeart/2005/8/layout/radial4"/>
    <dgm:cxn modelId="{E6B6FF7E-BDB1-4D02-9436-7B75CB0E499E}" type="presOf" srcId="{1B413F49-3713-4B21-8EB5-64588C66C4FC}" destId="{F2C85941-9C64-43CC-A12F-41F7125B217A}" srcOrd="0" destOrd="0" presId="urn:microsoft.com/office/officeart/2005/8/layout/radial4"/>
    <dgm:cxn modelId="{9569B4A6-072D-4094-BC74-6A6DE148D4E5}" type="presParOf" srcId="{4A39D9D2-B9FB-4E31-8343-D7BE0CB3ECA4}" destId="{6CB924BF-20C0-444B-9E26-62A3829DF24B}" srcOrd="0" destOrd="0" presId="urn:microsoft.com/office/officeart/2005/8/layout/radial4"/>
    <dgm:cxn modelId="{0C7D5D98-DE79-438C-85B3-76EBCCEE8781}" type="presParOf" srcId="{4A39D9D2-B9FB-4E31-8343-D7BE0CB3ECA4}" destId="{265F6D42-A027-4529-B992-C4EACB7A3FF8}" srcOrd="1" destOrd="0" presId="urn:microsoft.com/office/officeart/2005/8/layout/radial4"/>
    <dgm:cxn modelId="{DCFCEE52-F846-453D-8169-EEB2C2294AC9}" type="presParOf" srcId="{4A39D9D2-B9FB-4E31-8343-D7BE0CB3ECA4}" destId="{F2C85941-9C64-43CC-A12F-41F7125B217A}" srcOrd="2" destOrd="0" presId="urn:microsoft.com/office/officeart/2005/8/layout/radial4"/>
    <dgm:cxn modelId="{E64DFF0D-EA58-41B7-A9E4-F1919315D28E}" type="presParOf" srcId="{4A39D9D2-B9FB-4E31-8343-D7BE0CB3ECA4}" destId="{66CB462D-E7EF-4901-BDB7-5A313A4A2878}" srcOrd="3" destOrd="0" presId="urn:microsoft.com/office/officeart/2005/8/layout/radial4"/>
    <dgm:cxn modelId="{82208E59-DD86-489B-B14A-005A99BD8731}" type="presParOf" srcId="{4A39D9D2-B9FB-4E31-8343-D7BE0CB3ECA4}" destId="{8511E650-B89B-49E7-A93E-EFC4A7ECE3D9}" srcOrd="4" destOrd="0" presId="urn:microsoft.com/office/officeart/2005/8/layout/radial4"/>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4CD43D2-E3EB-4F3C-954E-13C95A14B8EC}" type="doc">
      <dgm:prSet loTypeId="urn:microsoft.com/office/officeart/2005/8/layout/radial4" loCatId="relationship" qsTypeId="urn:microsoft.com/office/officeart/2005/8/quickstyle/simple2" qsCatId="simple" csTypeId="urn:microsoft.com/office/officeart/2005/8/colors/accent0_1" csCatId="mainScheme" phldr="1"/>
      <dgm:spPr/>
      <dgm:t>
        <a:bodyPr/>
        <a:lstStyle/>
        <a:p>
          <a:endParaRPr lang="en-CA"/>
        </a:p>
      </dgm:t>
    </dgm:pt>
    <dgm:pt modelId="{F5EBEBA5-B4C7-47D7-8CC7-0451C0E32C33}">
      <dgm:prSet phldrT="[Text]" custT="1"/>
      <dgm:spPr/>
      <dgm:t>
        <a:bodyPr/>
        <a:lstStyle/>
        <a:p>
          <a:r>
            <a:rPr lang="en-CA" sz="1400" dirty="0" smtClean="0"/>
            <a:t>Quantité</a:t>
          </a:r>
          <a:endParaRPr lang="en-CA" sz="1400" dirty="0"/>
        </a:p>
      </dgm:t>
    </dgm:pt>
    <dgm:pt modelId="{606F7045-8679-4BF0-AA3F-5821BFCD81C4}" type="parTrans" cxnId="{A65C0551-E761-4AB3-8197-D86B2CD48535}">
      <dgm:prSet/>
      <dgm:spPr/>
      <dgm:t>
        <a:bodyPr/>
        <a:lstStyle/>
        <a:p>
          <a:endParaRPr lang="en-CA" sz="1400"/>
        </a:p>
      </dgm:t>
    </dgm:pt>
    <dgm:pt modelId="{3907B648-2F00-4E93-9031-2B45EFAEDD4D}" type="sibTrans" cxnId="{A65C0551-E761-4AB3-8197-D86B2CD48535}">
      <dgm:prSet/>
      <dgm:spPr/>
      <dgm:t>
        <a:bodyPr/>
        <a:lstStyle/>
        <a:p>
          <a:endParaRPr lang="en-CA" sz="1400"/>
        </a:p>
      </dgm:t>
    </dgm:pt>
    <dgm:pt modelId="{1B413F49-3713-4B21-8EB5-64588C66C4FC}">
      <dgm:prSet phldrT="[Text]" custT="1"/>
      <dgm:spPr/>
      <dgm:t>
        <a:bodyPr/>
        <a:lstStyle/>
        <a:p>
          <a:r>
            <a:rPr lang="en-CA" sz="1400" dirty="0" smtClean="0"/>
            <a:t>Population</a:t>
          </a:r>
          <a:endParaRPr lang="en-CA" sz="1400" dirty="0"/>
        </a:p>
      </dgm:t>
    </dgm:pt>
    <dgm:pt modelId="{75BC7B20-8241-4334-9281-18D515810968}" type="parTrans" cxnId="{9C75B9E1-97F3-4A0E-8637-89CDD4BDD177}">
      <dgm:prSet/>
      <dgm:spPr/>
      <dgm:t>
        <a:bodyPr/>
        <a:lstStyle/>
        <a:p>
          <a:endParaRPr lang="en-CA" sz="1400"/>
        </a:p>
      </dgm:t>
    </dgm:pt>
    <dgm:pt modelId="{69F969CD-848B-4708-9CB7-58AD0B49FF55}" type="sibTrans" cxnId="{9C75B9E1-97F3-4A0E-8637-89CDD4BDD177}">
      <dgm:prSet/>
      <dgm:spPr/>
      <dgm:t>
        <a:bodyPr/>
        <a:lstStyle/>
        <a:p>
          <a:endParaRPr lang="en-CA" sz="1400"/>
        </a:p>
      </dgm:t>
    </dgm:pt>
    <dgm:pt modelId="{8940F7E5-7CAA-497F-A2E2-CD93C2B831DF}">
      <dgm:prSet phldrT="[Text]" custT="1"/>
      <dgm:spPr/>
      <dgm:t>
        <a:bodyPr/>
        <a:lstStyle/>
        <a:p>
          <a:r>
            <a:rPr lang="en-CA" sz="1400" dirty="0" smtClean="0"/>
            <a:t>Fréquence</a:t>
          </a:r>
          <a:endParaRPr lang="en-CA" sz="1400" dirty="0"/>
        </a:p>
      </dgm:t>
    </dgm:pt>
    <dgm:pt modelId="{C9CFA177-E939-47F6-AFD8-0059752E01B2}" type="parTrans" cxnId="{414A57CD-C4E5-4525-90CA-07F40063004A}">
      <dgm:prSet/>
      <dgm:spPr/>
      <dgm:t>
        <a:bodyPr/>
        <a:lstStyle/>
        <a:p>
          <a:endParaRPr lang="en-CA" sz="1400"/>
        </a:p>
      </dgm:t>
    </dgm:pt>
    <dgm:pt modelId="{C385CBBD-3707-4982-ACED-B93F886BAF37}" type="sibTrans" cxnId="{414A57CD-C4E5-4525-90CA-07F40063004A}">
      <dgm:prSet/>
      <dgm:spPr/>
      <dgm:t>
        <a:bodyPr/>
        <a:lstStyle/>
        <a:p>
          <a:endParaRPr lang="en-CA" sz="1400"/>
        </a:p>
      </dgm:t>
    </dgm:pt>
    <dgm:pt modelId="{4A39D9D2-B9FB-4E31-8343-D7BE0CB3ECA4}" type="pres">
      <dgm:prSet presAssocID="{14CD43D2-E3EB-4F3C-954E-13C95A14B8EC}" presName="cycle" presStyleCnt="0">
        <dgm:presLayoutVars>
          <dgm:chMax val="1"/>
          <dgm:dir/>
          <dgm:animLvl val="ctr"/>
          <dgm:resizeHandles val="exact"/>
        </dgm:presLayoutVars>
      </dgm:prSet>
      <dgm:spPr/>
      <dgm:t>
        <a:bodyPr/>
        <a:lstStyle/>
        <a:p>
          <a:endParaRPr lang="en-CA"/>
        </a:p>
      </dgm:t>
    </dgm:pt>
    <dgm:pt modelId="{6CB924BF-20C0-444B-9E26-62A3829DF24B}" type="pres">
      <dgm:prSet presAssocID="{F5EBEBA5-B4C7-47D7-8CC7-0451C0E32C33}" presName="centerShape" presStyleLbl="node0" presStyleIdx="0" presStyleCnt="1"/>
      <dgm:spPr/>
      <dgm:t>
        <a:bodyPr/>
        <a:lstStyle/>
        <a:p>
          <a:endParaRPr lang="en-CA"/>
        </a:p>
      </dgm:t>
    </dgm:pt>
    <dgm:pt modelId="{265F6D42-A027-4529-B992-C4EACB7A3FF8}" type="pres">
      <dgm:prSet presAssocID="{75BC7B20-8241-4334-9281-18D515810968}" presName="parTrans" presStyleLbl="bgSibTrans2D1" presStyleIdx="0" presStyleCnt="2"/>
      <dgm:spPr/>
      <dgm:t>
        <a:bodyPr/>
        <a:lstStyle/>
        <a:p>
          <a:endParaRPr lang="en-CA"/>
        </a:p>
      </dgm:t>
    </dgm:pt>
    <dgm:pt modelId="{F2C85941-9C64-43CC-A12F-41F7125B217A}" type="pres">
      <dgm:prSet presAssocID="{1B413F49-3713-4B21-8EB5-64588C66C4FC}" presName="node" presStyleLbl="node1" presStyleIdx="0" presStyleCnt="2">
        <dgm:presLayoutVars>
          <dgm:bulletEnabled val="1"/>
        </dgm:presLayoutVars>
      </dgm:prSet>
      <dgm:spPr/>
      <dgm:t>
        <a:bodyPr/>
        <a:lstStyle/>
        <a:p>
          <a:endParaRPr lang="en-CA"/>
        </a:p>
      </dgm:t>
    </dgm:pt>
    <dgm:pt modelId="{66CB462D-E7EF-4901-BDB7-5A313A4A2878}" type="pres">
      <dgm:prSet presAssocID="{C9CFA177-E939-47F6-AFD8-0059752E01B2}" presName="parTrans" presStyleLbl="bgSibTrans2D1" presStyleIdx="1" presStyleCnt="2"/>
      <dgm:spPr/>
      <dgm:t>
        <a:bodyPr/>
        <a:lstStyle/>
        <a:p>
          <a:endParaRPr lang="en-CA"/>
        </a:p>
      </dgm:t>
    </dgm:pt>
    <dgm:pt modelId="{8511E650-B89B-49E7-A93E-EFC4A7ECE3D9}" type="pres">
      <dgm:prSet presAssocID="{8940F7E5-7CAA-497F-A2E2-CD93C2B831DF}" presName="node" presStyleLbl="node1" presStyleIdx="1" presStyleCnt="2">
        <dgm:presLayoutVars>
          <dgm:bulletEnabled val="1"/>
        </dgm:presLayoutVars>
      </dgm:prSet>
      <dgm:spPr/>
      <dgm:t>
        <a:bodyPr/>
        <a:lstStyle/>
        <a:p>
          <a:endParaRPr lang="en-CA"/>
        </a:p>
      </dgm:t>
    </dgm:pt>
  </dgm:ptLst>
  <dgm:cxnLst>
    <dgm:cxn modelId="{88465041-BB23-4598-B776-1FD5D6255785}" type="presOf" srcId="{F5EBEBA5-B4C7-47D7-8CC7-0451C0E32C33}" destId="{6CB924BF-20C0-444B-9E26-62A3829DF24B}" srcOrd="0" destOrd="0" presId="urn:microsoft.com/office/officeart/2005/8/layout/radial4"/>
    <dgm:cxn modelId="{FDBFE226-1018-455F-8B98-218D73BEEE48}" type="presOf" srcId="{8940F7E5-7CAA-497F-A2E2-CD93C2B831DF}" destId="{8511E650-B89B-49E7-A93E-EFC4A7ECE3D9}" srcOrd="0" destOrd="0" presId="urn:microsoft.com/office/officeart/2005/8/layout/radial4"/>
    <dgm:cxn modelId="{15ABCF7F-430B-4F4F-A5B7-09693B63F1C4}" type="presOf" srcId="{C9CFA177-E939-47F6-AFD8-0059752E01B2}" destId="{66CB462D-E7EF-4901-BDB7-5A313A4A2878}" srcOrd="0" destOrd="0" presId="urn:microsoft.com/office/officeart/2005/8/layout/radial4"/>
    <dgm:cxn modelId="{A65C0551-E761-4AB3-8197-D86B2CD48535}" srcId="{14CD43D2-E3EB-4F3C-954E-13C95A14B8EC}" destId="{F5EBEBA5-B4C7-47D7-8CC7-0451C0E32C33}" srcOrd="0" destOrd="0" parTransId="{606F7045-8679-4BF0-AA3F-5821BFCD81C4}" sibTransId="{3907B648-2F00-4E93-9031-2B45EFAEDD4D}"/>
    <dgm:cxn modelId="{9C75B9E1-97F3-4A0E-8637-89CDD4BDD177}" srcId="{F5EBEBA5-B4C7-47D7-8CC7-0451C0E32C33}" destId="{1B413F49-3713-4B21-8EB5-64588C66C4FC}" srcOrd="0" destOrd="0" parTransId="{75BC7B20-8241-4334-9281-18D515810968}" sibTransId="{69F969CD-848B-4708-9CB7-58AD0B49FF55}"/>
    <dgm:cxn modelId="{414A57CD-C4E5-4525-90CA-07F40063004A}" srcId="{F5EBEBA5-B4C7-47D7-8CC7-0451C0E32C33}" destId="{8940F7E5-7CAA-497F-A2E2-CD93C2B831DF}" srcOrd="1" destOrd="0" parTransId="{C9CFA177-E939-47F6-AFD8-0059752E01B2}" sibTransId="{C385CBBD-3707-4982-ACED-B93F886BAF37}"/>
    <dgm:cxn modelId="{7EE14C1A-8072-4FB6-8F52-F324D5FC3525}" type="presOf" srcId="{1B413F49-3713-4B21-8EB5-64588C66C4FC}" destId="{F2C85941-9C64-43CC-A12F-41F7125B217A}" srcOrd="0" destOrd="0" presId="urn:microsoft.com/office/officeart/2005/8/layout/radial4"/>
    <dgm:cxn modelId="{AFEB4D7E-2628-40B3-94E7-9893151EC07A}" type="presOf" srcId="{75BC7B20-8241-4334-9281-18D515810968}" destId="{265F6D42-A027-4529-B992-C4EACB7A3FF8}" srcOrd="0" destOrd="0" presId="urn:microsoft.com/office/officeart/2005/8/layout/radial4"/>
    <dgm:cxn modelId="{A7B99A22-53A3-4A96-909B-DAED2F7F5E50}" type="presOf" srcId="{14CD43D2-E3EB-4F3C-954E-13C95A14B8EC}" destId="{4A39D9D2-B9FB-4E31-8343-D7BE0CB3ECA4}" srcOrd="0" destOrd="0" presId="urn:microsoft.com/office/officeart/2005/8/layout/radial4"/>
    <dgm:cxn modelId="{54A9DE7A-7D91-44C4-8E92-7D5BB8A80625}" type="presParOf" srcId="{4A39D9D2-B9FB-4E31-8343-D7BE0CB3ECA4}" destId="{6CB924BF-20C0-444B-9E26-62A3829DF24B}" srcOrd="0" destOrd="0" presId="urn:microsoft.com/office/officeart/2005/8/layout/radial4"/>
    <dgm:cxn modelId="{0C4F5DCA-1585-420F-8D45-D269F6E544B5}" type="presParOf" srcId="{4A39D9D2-B9FB-4E31-8343-D7BE0CB3ECA4}" destId="{265F6D42-A027-4529-B992-C4EACB7A3FF8}" srcOrd="1" destOrd="0" presId="urn:microsoft.com/office/officeart/2005/8/layout/radial4"/>
    <dgm:cxn modelId="{807E0B60-FAFD-4F2C-943D-07A4ED572130}" type="presParOf" srcId="{4A39D9D2-B9FB-4E31-8343-D7BE0CB3ECA4}" destId="{F2C85941-9C64-43CC-A12F-41F7125B217A}" srcOrd="2" destOrd="0" presId="urn:microsoft.com/office/officeart/2005/8/layout/radial4"/>
    <dgm:cxn modelId="{126B6720-59C7-4D0F-B468-BE97BD9129B5}" type="presParOf" srcId="{4A39D9D2-B9FB-4E31-8343-D7BE0CB3ECA4}" destId="{66CB462D-E7EF-4901-BDB7-5A313A4A2878}" srcOrd="3" destOrd="0" presId="urn:microsoft.com/office/officeart/2005/8/layout/radial4"/>
    <dgm:cxn modelId="{8FDA4BC9-106B-4933-9300-86D2C606968E}" type="presParOf" srcId="{4A39D9D2-B9FB-4E31-8343-D7BE0CB3ECA4}" destId="{8511E650-B89B-49E7-A93E-EFC4A7ECE3D9}" srcOrd="4" destOrd="0" presId="urn:microsoft.com/office/officeart/2005/8/layout/radial4"/>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967CB2-166E-4E21-9EAE-A619B6713B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444E37CC-C1B3-454F-AAEE-663AEEAACDC6}">
      <dgm:prSet phldrT="[Text]"/>
      <dgm:spPr/>
      <dgm:t>
        <a:bodyPr/>
        <a:lstStyle/>
        <a:p>
          <a:r>
            <a:rPr lang="fr-CA" noProof="0" dirty="0" smtClean="0"/>
            <a:t>Fréquence</a:t>
          </a:r>
          <a:endParaRPr lang="fr-CA" noProof="0" dirty="0"/>
        </a:p>
      </dgm:t>
    </dgm:pt>
    <dgm:pt modelId="{8EF2F9D8-E288-4953-83D8-7D0B4D6C4FD0}" type="parTrans" cxnId="{70ECD6C9-CD8F-4A1A-8025-76E4C122AEEF}">
      <dgm:prSet/>
      <dgm:spPr/>
      <dgm:t>
        <a:bodyPr/>
        <a:lstStyle/>
        <a:p>
          <a:endParaRPr lang="en-CA"/>
        </a:p>
      </dgm:t>
    </dgm:pt>
    <dgm:pt modelId="{DADAA75F-40BB-47D6-A2E0-FA120319D253}" type="sibTrans" cxnId="{70ECD6C9-CD8F-4A1A-8025-76E4C122AEEF}">
      <dgm:prSet/>
      <dgm:spPr/>
      <dgm:t>
        <a:bodyPr/>
        <a:lstStyle/>
        <a:p>
          <a:endParaRPr lang="en-CA"/>
        </a:p>
      </dgm:t>
    </dgm:pt>
    <dgm:pt modelId="{CFC4A51E-161E-44DA-9B95-2C8FE105A291}">
      <dgm:prSet phldrT="[Text]"/>
      <dgm:spPr/>
      <dgm:t>
        <a:bodyPr/>
        <a:lstStyle/>
        <a:p>
          <a:r>
            <a:rPr lang="fr-CA" noProof="0" dirty="0" smtClean="0"/>
            <a:t>Votre ministère modifie un formulaire qui est utilisé typiquement pour 50 demandes par année de la part de 20 entreprises enregistrées. Quelle fréquence utiliseriez-vous pour évaluer les coûts de ce changement?</a:t>
          </a:r>
          <a:endParaRPr lang="fr-CA" noProof="0" dirty="0"/>
        </a:p>
      </dgm:t>
    </dgm:pt>
    <dgm:pt modelId="{EAC072AD-8DC8-4608-8CE2-4CC3C5C46985}" type="parTrans" cxnId="{86EBE9AF-6530-4013-AC8A-CD8016B5E2A1}">
      <dgm:prSet/>
      <dgm:spPr/>
      <dgm:t>
        <a:bodyPr/>
        <a:lstStyle/>
        <a:p>
          <a:endParaRPr lang="en-CA"/>
        </a:p>
      </dgm:t>
    </dgm:pt>
    <dgm:pt modelId="{AA547247-1927-4E40-9EDB-7F5E61707B2D}" type="sibTrans" cxnId="{86EBE9AF-6530-4013-AC8A-CD8016B5E2A1}">
      <dgm:prSet/>
      <dgm:spPr/>
      <dgm:t>
        <a:bodyPr/>
        <a:lstStyle/>
        <a:p>
          <a:endParaRPr lang="en-CA"/>
        </a:p>
      </dgm:t>
    </dgm:pt>
    <dgm:pt modelId="{CCED8D9C-D112-42CF-A199-F84D31BE20F4}">
      <dgm:prSet phldrT="[Text]"/>
      <dgm:spPr/>
      <dgm:t>
        <a:bodyPr/>
        <a:lstStyle/>
        <a:p>
          <a:r>
            <a:rPr lang="fr-CA" noProof="0" dirty="0" smtClean="0"/>
            <a:t>Périodes</a:t>
          </a:r>
          <a:endParaRPr lang="fr-CA" noProof="0" dirty="0"/>
        </a:p>
      </dgm:t>
    </dgm:pt>
    <dgm:pt modelId="{18E744C8-3F99-466D-A5D8-72E99522C1FE}" type="parTrans" cxnId="{7EA51E53-18DB-4CDB-BC68-3B4CCCB96B09}">
      <dgm:prSet/>
      <dgm:spPr/>
      <dgm:t>
        <a:bodyPr/>
        <a:lstStyle/>
        <a:p>
          <a:endParaRPr lang="en-CA"/>
        </a:p>
      </dgm:t>
    </dgm:pt>
    <dgm:pt modelId="{C58BCD30-D691-4496-B64D-A8D801AB0CFD}" type="sibTrans" cxnId="{7EA51E53-18DB-4CDB-BC68-3B4CCCB96B09}">
      <dgm:prSet/>
      <dgm:spPr/>
      <dgm:t>
        <a:bodyPr/>
        <a:lstStyle/>
        <a:p>
          <a:endParaRPr lang="en-CA"/>
        </a:p>
      </dgm:t>
    </dgm:pt>
    <dgm:pt modelId="{B87E20C3-C481-49C2-BAA4-00464B485979}">
      <dgm:prSet phldrT="[Text]"/>
      <dgm:spPr/>
      <dgm:t>
        <a:bodyPr/>
        <a:lstStyle/>
        <a:p>
          <a:r>
            <a:rPr lang="fr-CA" noProof="0" dirty="0" smtClean="0"/>
            <a:t>Une activité survient dix fois par année. Pour combien de périodes son coût serait-il évalué?</a:t>
          </a:r>
          <a:endParaRPr lang="fr-CA" noProof="0" dirty="0"/>
        </a:p>
      </dgm:t>
    </dgm:pt>
    <dgm:pt modelId="{E1B8B422-04B9-4466-923E-FA263D79B56C}" type="parTrans" cxnId="{DFB88A22-E993-46BF-BFB1-25AB5CF82C94}">
      <dgm:prSet/>
      <dgm:spPr/>
      <dgm:t>
        <a:bodyPr/>
        <a:lstStyle/>
        <a:p>
          <a:endParaRPr lang="en-CA"/>
        </a:p>
      </dgm:t>
    </dgm:pt>
    <dgm:pt modelId="{4243751C-F1F4-4093-BE5C-A318A6957068}" type="sibTrans" cxnId="{DFB88A22-E993-46BF-BFB1-25AB5CF82C94}">
      <dgm:prSet/>
      <dgm:spPr/>
      <dgm:t>
        <a:bodyPr/>
        <a:lstStyle/>
        <a:p>
          <a:endParaRPr lang="en-CA"/>
        </a:p>
      </dgm:t>
    </dgm:pt>
    <dgm:pt modelId="{AD83CDBB-3376-4295-BCD4-58560A8E5967}">
      <dgm:prSet phldrT="[Text]"/>
      <dgm:spPr/>
      <dgm:t>
        <a:bodyPr/>
        <a:lstStyle/>
        <a:p>
          <a:r>
            <a:rPr lang="fr-CA" noProof="0" dirty="0" smtClean="0"/>
            <a:t>Quel serait le coût de cette modification pour 100 entreprises? </a:t>
          </a:r>
          <a:endParaRPr lang="fr-CA" noProof="0" dirty="0"/>
        </a:p>
      </dgm:t>
    </dgm:pt>
    <dgm:pt modelId="{A74554B8-DA12-4B49-B25E-260578BD4AAA}" type="parTrans" cxnId="{2D100C19-F90C-4F65-A5FB-2C10B36191F4}">
      <dgm:prSet/>
      <dgm:spPr/>
      <dgm:t>
        <a:bodyPr/>
        <a:lstStyle/>
        <a:p>
          <a:endParaRPr lang="en-CA"/>
        </a:p>
      </dgm:t>
    </dgm:pt>
    <dgm:pt modelId="{D490384C-B65E-4345-9754-D53ED73EC21B}" type="sibTrans" cxnId="{2D100C19-F90C-4F65-A5FB-2C10B36191F4}">
      <dgm:prSet/>
      <dgm:spPr/>
      <dgm:t>
        <a:bodyPr/>
        <a:lstStyle/>
        <a:p>
          <a:endParaRPr lang="en-CA"/>
        </a:p>
      </dgm:t>
    </dgm:pt>
    <dgm:pt modelId="{BE88A3C4-71C6-4D39-95F9-0E372475D53B}">
      <dgm:prSet phldrT="[Text]"/>
      <dgm:spPr/>
      <dgm:t>
        <a:bodyPr/>
        <a:lstStyle/>
        <a:p>
          <a:r>
            <a:rPr lang="fr-CA" noProof="0" dirty="0" smtClean="0"/>
            <a:t>Prix</a:t>
          </a:r>
          <a:endParaRPr lang="fr-CA" noProof="0" dirty="0"/>
        </a:p>
      </dgm:t>
    </dgm:pt>
    <dgm:pt modelId="{D896AE23-09FD-40C0-A691-E29E4E1E87E5}" type="parTrans" cxnId="{904C46B7-DCFB-4D24-A015-DDB58069B206}">
      <dgm:prSet/>
      <dgm:spPr/>
      <dgm:t>
        <a:bodyPr/>
        <a:lstStyle/>
        <a:p>
          <a:endParaRPr lang="en-CA"/>
        </a:p>
      </dgm:t>
    </dgm:pt>
    <dgm:pt modelId="{5236EA64-DDF5-4EF9-BFCD-F76468C0A065}" type="sibTrans" cxnId="{904C46B7-DCFB-4D24-A015-DDB58069B206}">
      <dgm:prSet/>
      <dgm:spPr/>
      <dgm:t>
        <a:bodyPr/>
        <a:lstStyle/>
        <a:p>
          <a:endParaRPr lang="en-CA"/>
        </a:p>
      </dgm:t>
    </dgm:pt>
    <dgm:pt modelId="{81CC3F06-6185-4A06-9F31-1FEFAEEF9B91}">
      <dgm:prSet phldrT="[Text]"/>
      <dgm:spPr/>
      <dgm:t>
        <a:bodyPr/>
        <a:lstStyle/>
        <a:p>
          <a:r>
            <a:rPr lang="fr-CA" noProof="0" dirty="0" smtClean="0"/>
            <a:t>Le prix d’une activité est calculé à l’aide de deux composantes. Lesquelles?</a:t>
          </a:r>
          <a:endParaRPr lang="fr-CA" noProof="0" dirty="0"/>
        </a:p>
      </dgm:t>
    </dgm:pt>
    <dgm:pt modelId="{772C5876-7578-415E-B440-3021AEE595DE}" type="parTrans" cxnId="{F43B3FA1-9A1B-47E1-8977-D4948B35EE29}">
      <dgm:prSet/>
      <dgm:spPr/>
      <dgm:t>
        <a:bodyPr/>
        <a:lstStyle/>
        <a:p>
          <a:endParaRPr lang="en-CA"/>
        </a:p>
      </dgm:t>
    </dgm:pt>
    <dgm:pt modelId="{10072748-05C2-4D19-A607-0B43BD2F57C0}" type="sibTrans" cxnId="{F43B3FA1-9A1B-47E1-8977-D4948B35EE29}">
      <dgm:prSet/>
      <dgm:spPr/>
      <dgm:t>
        <a:bodyPr/>
        <a:lstStyle/>
        <a:p>
          <a:endParaRPr lang="en-CA"/>
        </a:p>
      </dgm:t>
    </dgm:pt>
    <dgm:pt modelId="{04C7AEBA-CA7F-4D1E-AFC4-9239C6371342}">
      <dgm:prSet phldrT="[Text]"/>
      <dgm:spPr/>
      <dgm:t>
        <a:bodyPr/>
        <a:lstStyle/>
        <a:p>
          <a:r>
            <a:rPr lang="fr-CA" noProof="0" dirty="0" smtClean="0"/>
            <a:t>Le taux correspond à la somme du salaire et de quel autre facteur ? </a:t>
          </a:r>
          <a:endParaRPr lang="fr-CA" noProof="0" dirty="0"/>
        </a:p>
      </dgm:t>
    </dgm:pt>
    <dgm:pt modelId="{91C5F528-3448-4B93-85AB-9FDD1DBB53E7}" type="parTrans" cxnId="{8ECD00D4-EE6C-4955-A0A3-BF71829538D1}">
      <dgm:prSet/>
      <dgm:spPr/>
      <dgm:t>
        <a:bodyPr/>
        <a:lstStyle/>
        <a:p>
          <a:endParaRPr lang="en-CA"/>
        </a:p>
      </dgm:t>
    </dgm:pt>
    <dgm:pt modelId="{03CB15D0-6571-47A6-AC0C-A82F08A28D03}" type="sibTrans" cxnId="{8ECD00D4-EE6C-4955-A0A3-BF71829538D1}">
      <dgm:prSet/>
      <dgm:spPr/>
      <dgm:t>
        <a:bodyPr/>
        <a:lstStyle/>
        <a:p>
          <a:endParaRPr lang="en-CA"/>
        </a:p>
      </dgm:t>
    </dgm:pt>
    <dgm:pt modelId="{EFF8D513-B80F-4E63-8CF4-FCC0B02FF470}" type="pres">
      <dgm:prSet presAssocID="{DB967CB2-166E-4E21-9EAE-A619B6713B75}" presName="linear" presStyleCnt="0">
        <dgm:presLayoutVars>
          <dgm:animLvl val="lvl"/>
          <dgm:resizeHandles val="exact"/>
        </dgm:presLayoutVars>
      </dgm:prSet>
      <dgm:spPr/>
      <dgm:t>
        <a:bodyPr/>
        <a:lstStyle/>
        <a:p>
          <a:endParaRPr lang="en-CA"/>
        </a:p>
      </dgm:t>
    </dgm:pt>
    <dgm:pt modelId="{4D665B8A-BA47-44BA-B368-CE936504E709}" type="pres">
      <dgm:prSet presAssocID="{444E37CC-C1B3-454F-AAEE-663AEEAACDC6}" presName="parentText" presStyleLbl="node1" presStyleIdx="0" presStyleCnt="3">
        <dgm:presLayoutVars>
          <dgm:chMax val="0"/>
          <dgm:bulletEnabled val="1"/>
        </dgm:presLayoutVars>
      </dgm:prSet>
      <dgm:spPr/>
      <dgm:t>
        <a:bodyPr/>
        <a:lstStyle/>
        <a:p>
          <a:endParaRPr lang="en-CA"/>
        </a:p>
      </dgm:t>
    </dgm:pt>
    <dgm:pt modelId="{D89F1461-2F0E-4DB0-80DC-046F86706A37}" type="pres">
      <dgm:prSet presAssocID="{444E37CC-C1B3-454F-AAEE-663AEEAACDC6}" presName="childText" presStyleLbl="revTx" presStyleIdx="0" presStyleCnt="3">
        <dgm:presLayoutVars>
          <dgm:bulletEnabled val="1"/>
        </dgm:presLayoutVars>
      </dgm:prSet>
      <dgm:spPr/>
      <dgm:t>
        <a:bodyPr/>
        <a:lstStyle/>
        <a:p>
          <a:endParaRPr lang="en-CA"/>
        </a:p>
      </dgm:t>
    </dgm:pt>
    <dgm:pt modelId="{DF1BCA04-34EA-4162-80A6-576BC928B507}" type="pres">
      <dgm:prSet presAssocID="{CCED8D9C-D112-42CF-A199-F84D31BE20F4}" presName="parentText" presStyleLbl="node1" presStyleIdx="1" presStyleCnt="3">
        <dgm:presLayoutVars>
          <dgm:chMax val="0"/>
          <dgm:bulletEnabled val="1"/>
        </dgm:presLayoutVars>
      </dgm:prSet>
      <dgm:spPr/>
      <dgm:t>
        <a:bodyPr/>
        <a:lstStyle/>
        <a:p>
          <a:endParaRPr lang="en-CA"/>
        </a:p>
      </dgm:t>
    </dgm:pt>
    <dgm:pt modelId="{483F1624-F9B7-488E-A59C-FD0E79614302}" type="pres">
      <dgm:prSet presAssocID="{CCED8D9C-D112-42CF-A199-F84D31BE20F4}" presName="childText" presStyleLbl="revTx" presStyleIdx="1" presStyleCnt="3">
        <dgm:presLayoutVars>
          <dgm:bulletEnabled val="1"/>
        </dgm:presLayoutVars>
      </dgm:prSet>
      <dgm:spPr/>
      <dgm:t>
        <a:bodyPr/>
        <a:lstStyle/>
        <a:p>
          <a:endParaRPr lang="en-CA"/>
        </a:p>
      </dgm:t>
    </dgm:pt>
    <dgm:pt modelId="{8C17438E-BDD0-49FF-A22A-48807F415CBD}" type="pres">
      <dgm:prSet presAssocID="{BE88A3C4-71C6-4D39-95F9-0E372475D53B}" presName="parentText" presStyleLbl="node1" presStyleIdx="2" presStyleCnt="3">
        <dgm:presLayoutVars>
          <dgm:chMax val="0"/>
          <dgm:bulletEnabled val="1"/>
        </dgm:presLayoutVars>
      </dgm:prSet>
      <dgm:spPr/>
      <dgm:t>
        <a:bodyPr/>
        <a:lstStyle/>
        <a:p>
          <a:endParaRPr lang="en-CA"/>
        </a:p>
      </dgm:t>
    </dgm:pt>
    <dgm:pt modelId="{16DB4CD1-DD24-49CF-ADC6-7F2A3DD9BF11}" type="pres">
      <dgm:prSet presAssocID="{BE88A3C4-71C6-4D39-95F9-0E372475D53B}" presName="childText" presStyleLbl="revTx" presStyleIdx="2" presStyleCnt="3">
        <dgm:presLayoutVars>
          <dgm:bulletEnabled val="1"/>
        </dgm:presLayoutVars>
      </dgm:prSet>
      <dgm:spPr/>
      <dgm:t>
        <a:bodyPr/>
        <a:lstStyle/>
        <a:p>
          <a:endParaRPr lang="en-CA"/>
        </a:p>
      </dgm:t>
    </dgm:pt>
  </dgm:ptLst>
  <dgm:cxnLst>
    <dgm:cxn modelId="{DFB88A22-E993-46BF-BFB1-25AB5CF82C94}" srcId="{CCED8D9C-D112-42CF-A199-F84D31BE20F4}" destId="{B87E20C3-C481-49C2-BAA4-00464B485979}" srcOrd="0" destOrd="0" parTransId="{E1B8B422-04B9-4466-923E-FA263D79B56C}" sibTransId="{4243751C-F1F4-4093-BE5C-A318A6957068}"/>
    <dgm:cxn modelId="{878591F1-C8F9-48A2-A66A-20D1BF75C2EE}" type="presOf" srcId="{CFC4A51E-161E-44DA-9B95-2C8FE105A291}" destId="{D89F1461-2F0E-4DB0-80DC-046F86706A37}" srcOrd="0" destOrd="0" presId="urn:microsoft.com/office/officeart/2005/8/layout/vList2"/>
    <dgm:cxn modelId="{2D100C19-F90C-4F65-A5FB-2C10B36191F4}" srcId="{444E37CC-C1B3-454F-AAEE-663AEEAACDC6}" destId="{AD83CDBB-3376-4295-BCD4-58560A8E5967}" srcOrd="1" destOrd="0" parTransId="{A74554B8-DA12-4B49-B25E-260578BD4AAA}" sibTransId="{D490384C-B65E-4345-9754-D53ED73EC21B}"/>
    <dgm:cxn modelId="{86EBE9AF-6530-4013-AC8A-CD8016B5E2A1}" srcId="{444E37CC-C1B3-454F-AAEE-663AEEAACDC6}" destId="{CFC4A51E-161E-44DA-9B95-2C8FE105A291}" srcOrd="0" destOrd="0" parTransId="{EAC072AD-8DC8-4608-8CE2-4CC3C5C46985}" sibTransId="{AA547247-1927-4E40-9EDB-7F5E61707B2D}"/>
    <dgm:cxn modelId="{9F91805F-E64C-4E54-85A2-86208823F6EB}" type="presOf" srcId="{AD83CDBB-3376-4295-BCD4-58560A8E5967}" destId="{D89F1461-2F0E-4DB0-80DC-046F86706A37}" srcOrd="0" destOrd="1" presId="urn:microsoft.com/office/officeart/2005/8/layout/vList2"/>
    <dgm:cxn modelId="{3F0B3D4C-D37A-4070-8E0D-3DD6A023990F}" type="presOf" srcId="{DB967CB2-166E-4E21-9EAE-A619B6713B75}" destId="{EFF8D513-B80F-4E63-8CF4-FCC0B02FF470}" srcOrd="0" destOrd="0" presId="urn:microsoft.com/office/officeart/2005/8/layout/vList2"/>
    <dgm:cxn modelId="{62F51548-DEE9-4211-B14C-7C382ACE3477}" type="presOf" srcId="{CCED8D9C-D112-42CF-A199-F84D31BE20F4}" destId="{DF1BCA04-34EA-4162-80A6-576BC928B507}" srcOrd="0" destOrd="0" presId="urn:microsoft.com/office/officeart/2005/8/layout/vList2"/>
    <dgm:cxn modelId="{904C46B7-DCFB-4D24-A015-DDB58069B206}" srcId="{DB967CB2-166E-4E21-9EAE-A619B6713B75}" destId="{BE88A3C4-71C6-4D39-95F9-0E372475D53B}" srcOrd="2" destOrd="0" parTransId="{D896AE23-09FD-40C0-A691-E29E4E1E87E5}" sibTransId="{5236EA64-DDF5-4EF9-BFCD-F76468C0A065}"/>
    <dgm:cxn modelId="{12343BF0-1F7F-405E-B80E-EB3F2DEF8289}" type="presOf" srcId="{BE88A3C4-71C6-4D39-95F9-0E372475D53B}" destId="{8C17438E-BDD0-49FF-A22A-48807F415CBD}" srcOrd="0" destOrd="0" presId="urn:microsoft.com/office/officeart/2005/8/layout/vList2"/>
    <dgm:cxn modelId="{6172A514-4219-42EB-90B0-09CA2C156E78}" type="presOf" srcId="{81CC3F06-6185-4A06-9F31-1FEFAEEF9B91}" destId="{16DB4CD1-DD24-49CF-ADC6-7F2A3DD9BF11}" srcOrd="0" destOrd="0" presId="urn:microsoft.com/office/officeart/2005/8/layout/vList2"/>
    <dgm:cxn modelId="{7EA51E53-18DB-4CDB-BC68-3B4CCCB96B09}" srcId="{DB967CB2-166E-4E21-9EAE-A619B6713B75}" destId="{CCED8D9C-D112-42CF-A199-F84D31BE20F4}" srcOrd="1" destOrd="0" parTransId="{18E744C8-3F99-466D-A5D8-72E99522C1FE}" sibTransId="{C58BCD30-D691-4496-B64D-A8D801AB0CFD}"/>
    <dgm:cxn modelId="{055E0046-2743-48EC-AE0A-4ED930FA6ACC}" type="presOf" srcId="{B87E20C3-C481-49C2-BAA4-00464B485979}" destId="{483F1624-F9B7-488E-A59C-FD0E79614302}" srcOrd="0" destOrd="0" presId="urn:microsoft.com/office/officeart/2005/8/layout/vList2"/>
    <dgm:cxn modelId="{8ECD00D4-EE6C-4955-A0A3-BF71829538D1}" srcId="{BE88A3C4-71C6-4D39-95F9-0E372475D53B}" destId="{04C7AEBA-CA7F-4D1E-AFC4-9239C6371342}" srcOrd="1" destOrd="0" parTransId="{91C5F528-3448-4B93-85AB-9FDD1DBB53E7}" sibTransId="{03CB15D0-6571-47A6-AC0C-A82F08A28D03}"/>
    <dgm:cxn modelId="{70ECD6C9-CD8F-4A1A-8025-76E4C122AEEF}" srcId="{DB967CB2-166E-4E21-9EAE-A619B6713B75}" destId="{444E37CC-C1B3-454F-AAEE-663AEEAACDC6}" srcOrd="0" destOrd="0" parTransId="{8EF2F9D8-E288-4953-83D8-7D0B4D6C4FD0}" sibTransId="{DADAA75F-40BB-47D6-A2E0-FA120319D253}"/>
    <dgm:cxn modelId="{F43B3FA1-9A1B-47E1-8977-D4948B35EE29}" srcId="{BE88A3C4-71C6-4D39-95F9-0E372475D53B}" destId="{81CC3F06-6185-4A06-9F31-1FEFAEEF9B91}" srcOrd="0" destOrd="0" parTransId="{772C5876-7578-415E-B440-3021AEE595DE}" sibTransId="{10072748-05C2-4D19-A607-0B43BD2F57C0}"/>
    <dgm:cxn modelId="{DAA800A6-D866-44A6-9766-F5E26CCA5606}" type="presOf" srcId="{04C7AEBA-CA7F-4D1E-AFC4-9239C6371342}" destId="{16DB4CD1-DD24-49CF-ADC6-7F2A3DD9BF11}" srcOrd="0" destOrd="1" presId="urn:microsoft.com/office/officeart/2005/8/layout/vList2"/>
    <dgm:cxn modelId="{B2506E21-DC3A-42FC-9F56-35E333ECD919}" type="presOf" srcId="{444E37CC-C1B3-454F-AAEE-663AEEAACDC6}" destId="{4D665B8A-BA47-44BA-B368-CE936504E709}" srcOrd="0" destOrd="0" presId="urn:microsoft.com/office/officeart/2005/8/layout/vList2"/>
    <dgm:cxn modelId="{50D0BCDF-B6D9-4ED3-B72B-2C04E90B0F81}" type="presParOf" srcId="{EFF8D513-B80F-4E63-8CF4-FCC0B02FF470}" destId="{4D665B8A-BA47-44BA-B368-CE936504E709}" srcOrd="0" destOrd="0" presId="urn:microsoft.com/office/officeart/2005/8/layout/vList2"/>
    <dgm:cxn modelId="{895D08D0-3460-47C6-BC8F-878ECBDCA52A}" type="presParOf" srcId="{EFF8D513-B80F-4E63-8CF4-FCC0B02FF470}" destId="{D89F1461-2F0E-4DB0-80DC-046F86706A37}" srcOrd="1" destOrd="0" presId="urn:microsoft.com/office/officeart/2005/8/layout/vList2"/>
    <dgm:cxn modelId="{50126395-49C7-4129-BFA4-474BA2476799}" type="presParOf" srcId="{EFF8D513-B80F-4E63-8CF4-FCC0B02FF470}" destId="{DF1BCA04-34EA-4162-80A6-576BC928B507}" srcOrd="2" destOrd="0" presId="urn:microsoft.com/office/officeart/2005/8/layout/vList2"/>
    <dgm:cxn modelId="{C2D683BC-7892-40C5-B5B8-28A0861A819A}" type="presParOf" srcId="{EFF8D513-B80F-4E63-8CF4-FCC0B02FF470}" destId="{483F1624-F9B7-488E-A59C-FD0E79614302}" srcOrd="3" destOrd="0" presId="urn:microsoft.com/office/officeart/2005/8/layout/vList2"/>
    <dgm:cxn modelId="{FC0CC972-B2B0-4A87-BDE5-784F5876BD48}" type="presParOf" srcId="{EFF8D513-B80F-4E63-8CF4-FCC0B02FF470}" destId="{8C17438E-BDD0-49FF-A22A-48807F415CBD}" srcOrd="4" destOrd="0" presId="urn:microsoft.com/office/officeart/2005/8/layout/vList2"/>
    <dgm:cxn modelId="{D376A5BA-BC6C-4330-92E2-A6CB04898009}" type="presParOf" srcId="{EFF8D513-B80F-4E63-8CF4-FCC0B02FF470}" destId="{16DB4CD1-DD24-49CF-ADC6-7F2A3DD9BF11}"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ECE4721-2077-4B24-B8B1-7DABAA1C820E}" type="doc">
      <dgm:prSet loTypeId="urn:microsoft.com/office/officeart/2009/3/layout/CircleRelationship" loCatId="relationship" qsTypeId="urn:microsoft.com/office/officeart/2005/8/quickstyle/simple2" qsCatId="simple" csTypeId="urn:microsoft.com/office/officeart/2005/8/colors/accent1_1" csCatId="accent1" phldr="1"/>
      <dgm:spPr/>
      <dgm:t>
        <a:bodyPr/>
        <a:lstStyle/>
        <a:p>
          <a:endParaRPr lang="en-CA"/>
        </a:p>
      </dgm:t>
    </dgm:pt>
    <dgm:pt modelId="{C4959C9E-421A-45E2-8BBB-0ABED4006D67}">
      <dgm:prSet phldrT="[Text]" custT="1"/>
      <dgm:spPr/>
      <dgm:t>
        <a:bodyPr/>
        <a:lstStyle/>
        <a:p>
          <a:endParaRPr lang="fr-CA" sz="2400" noProof="0" dirty="0" smtClean="0"/>
        </a:p>
        <a:p>
          <a:r>
            <a:rPr lang="fr-CA" sz="1800" noProof="0" dirty="0" smtClean="0"/>
            <a:t>Un règlement est proposé visant à assurer l’utilisation sécuritaire de véhicules autonomes (VA) entre les provinces et les frontières internationales.  </a:t>
          </a:r>
          <a:endParaRPr lang="fr-CA" sz="1800" noProof="0" dirty="0"/>
        </a:p>
      </dgm:t>
    </dgm:pt>
    <dgm:pt modelId="{0354240B-238F-470F-B781-74FE686C0155}" type="parTrans" cxnId="{3ED472FB-4673-48BD-A5AC-6FE818151BA5}">
      <dgm:prSet/>
      <dgm:spPr/>
      <dgm:t>
        <a:bodyPr/>
        <a:lstStyle/>
        <a:p>
          <a:endParaRPr lang="en-CA">
            <a:solidFill>
              <a:schemeClr val="tx1"/>
            </a:solidFill>
          </a:endParaRPr>
        </a:p>
      </dgm:t>
    </dgm:pt>
    <dgm:pt modelId="{E18A6288-FC2C-4554-962C-D9AC1870174D}" type="sibTrans" cxnId="{3ED472FB-4673-48BD-A5AC-6FE818151BA5}">
      <dgm:prSet/>
      <dgm:spPr/>
      <dgm:t>
        <a:bodyPr/>
        <a:lstStyle/>
        <a:p>
          <a:endParaRPr lang="en-CA">
            <a:solidFill>
              <a:schemeClr val="tx1"/>
            </a:solidFill>
          </a:endParaRPr>
        </a:p>
      </dgm:t>
    </dgm:pt>
    <dgm:pt modelId="{90E66819-F074-4FD9-9DA5-B4B1C1BCB4E2}">
      <dgm:prSet phldrT="[Text]"/>
      <dgm:spPr>
        <a:solidFill>
          <a:schemeClr val="bg2">
            <a:alpha val="36000"/>
          </a:schemeClr>
        </a:solidFill>
        <a:ln w="12700"/>
      </dgm:spPr>
      <dgm:t>
        <a:bodyPr/>
        <a:lstStyle/>
        <a:p>
          <a:r>
            <a:rPr lang="fr-CA" noProof="0" dirty="0" smtClean="0"/>
            <a:t>Les concessionnaires qui vendent des VA seront touchés.</a:t>
          </a:r>
        </a:p>
      </dgm:t>
    </dgm:pt>
    <dgm:pt modelId="{1468F8A2-83EF-441A-A9AE-EB37236FDDBF}" type="parTrans" cxnId="{37771F2F-02B7-429A-AC1D-48567F9ED9BE}">
      <dgm:prSet/>
      <dgm:spPr/>
      <dgm:t>
        <a:bodyPr/>
        <a:lstStyle/>
        <a:p>
          <a:endParaRPr lang="en-CA">
            <a:solidFill>
              <a:schemeClr val="tx1"/>
            </a:solidFill>
          </a:endParaRPr>
        </a:p>
      </dgm:t>
    </dgm:pt>
    <dgm:pt modelId="{7ED8E6D3-1E92-4454-90AD-0B94E0B02AF0}" type="sibTrans" cxnId="{37771F2F-02B7-429A-AC1D-48567F9ED9BE}">
      <dgm:prSet/>
      <dgm:spPr/>
      <dgm:t>
        <a:bodyPr/>
        <a:lstStyle/>
        <a:p>
          <a:endParaRPr lang="en-CA">
            <a:solidFill>
              <a:schemeClr val="tx1"/>
            </a:solidFill>
          </a:endParaRPr>
        </a:p>
      </dgm:t>
    </dgm:pt>
    <dgm:pt modelId="{0D44B972-AF69-4A06-9BD3-2A35FD04754E}">
      <dgm:prSet phldrT="[Text]" custT="1"/>
      <dgm:spPr>
        <a:solidFill>
          <a:schemeClr val="bg2">
            <a:alpha val="36000"/>
          </a:schemeClr>
        </a:solidFill>
        <a:ln w="12700"/>
      </dgm:spPr>
      <dgm:t>
        <a:bodyPr/>
        <a:lstStyle/>
        <a:p>
          <a:r>
            <a:rPr lang="fr-CA" sz="1200" noProof="0" dirty="0" smtClean="0"/>
            <a:t>On estime que 10 % des compagnies de transport seront touchées par les exigences en matière de licence et d’établissement de rapports.</a:t>
          </a:r>
        </a:p>
      </dgm:t>
    </dgm:pt>
    <dgm:pt modelId="{9237035D-7395-4F08-AB94-E564ED17DF4B}" type="parTrans" cxnId="{FB904DBD-BA47-4280-A4C8-B092441695D4}">
      <dgm:prSet/>
      <dgm:spPr/>
      <dgm:t>
        <a:bodyPr/>
        <a:lstStyle/>
        <a:p>
          <a:endParaRPr lang="en-CA">
            <a:solidFill>
              <a:schemeClr val="tx1"/>
            </a:solidFill>
          </a:endParaRPr>
        </a:p>
      </dgm:t>
    </dgm:pt>
    <dgm:pt modelId="{A8C25667-A2C8-4EA4-8AB9-BBB35CE1991F}" type="sibTrans" cxnId="{FB904DBD-BA47-4280-A4C8-B092441695D4}">
      <dgm:prSet/>
      <dgm:spPr/>
      <dgm:t>
        <a:bodyPr/>
        <a:lstStyle/>
        <a:p>
          <a:endParaRPr lang="en-CA">
            <a:solidFill>
              <a:schemeClr val="tx1"/>
            </a:solidFill>
          </a:endParaRPr>
        </a:p>
      </dgm:t>
    </dgm:pt>
    <dgm:pt modelId="{DA750572-5DB5-4776-BA1B-9A6D7F089D76}">
      <dgm:prSet phldrT="[Text]"/>
      <dgm:spPr>
        <a:solidFill>
          <a:schemeClr val="bg2">
            <a:alpha val="36000"/>
          </a:schemeClr>
        </a:solidFill>
        <a:ln w="12700"/>
      </dgm:spPr>
      <dgm:t>
        <a:bodyPr/>
        <a:lstStyle/>
        <a:p>
          <a:r>
            <a:rPr lang="fr-CA" noProof="0" dirty="0" smtClean="0"/>
            <a:t>Le règlement a été classé comme de niveau élevé.</a:t>
          </a:r>
        </a:p>
      </dgm:t>
    </dgm:pt>
    <dgm:pt modelId="{A05220C8-966C-4474-A027-64C2F53A1012}" type="parTrans" cxnId="{3EEA21AD-A31B-4278-B757-6DC76EA6E32D}">
      <dgm:prSet/>
      <dgm:spPr/>
      <dgm:t>
        <a:bodyPr/>
        <a:lstStyle/>
        <a:p>
          <a:endParaRPr lang="en-CA">
            <a:solidFill>
              <a:schemeClr val="tx1"/>
            </a:solidFill>
          </a:endParaRPr>
        </a:p>
      </dgm:t>
    </dgm:pt>
    <dgm:pt modelId="{47F445BF-12B0-478A-AFD0-1F2E1F63B5B6}" type="sibTrans" cxnId="{3EEA21AD-A31B-4278-B757-6DC76EA6E32D}">
      <dgm:prSet/>
      <dgm:spPr/>
      <dgm:t>
        <a:bodyPr/>
        <a:lstStyle/>
        <a:p>
          <a:endParaRPr lang="en-CA">
            <a:solidFill>
              <a:schemeClr val="tx1"/>
            </a:solidFill>
          </a:endParaRPr>
        </a:p>
      </dgm:t>
    </dgm:pt>
    <dgm:pt modelId="{887F393B-C579-439A-A406-5F8A12C81455}">
      <dgm:prSet phldrT="[Text]"/>
      <dgm:spPr>
        <a:solidFill>
          <a:schemeClr val="bg2">
            <a:alpha val="36000"/>
          </a:schemeClr>
        </a:solidFill>
        <a:ln w="12700"/>
      </dgm:spPr>
      <dgm:t>
        <a:bodyPr/>
        <a:lstStyle/>
        <a:p>
          <a:r>
            <a:rPr lang="fr-CA" noProof="0" dirty="0" smtClean="0"/>
            <a:t>Les petites, moyennes et grandes entreprises seront touchées.</a:t>
          </a:r>
        </a:p>
      </dgm:t>
    </dgm:pt>
    <dgm:pt modelId="{E0AAC31F-60FD-4E4B-96C4-DBF38C5F81E8}" type="parTrans" cxnId="{1E29CA20-C219-4F8C-8809-D3759DD9D7D5}">
      <dgm:prSet/>
      <dgm:spPr/>
      <dgm:t>
        <a:bodyPr/>
        <a:lstStyle/>
        <a:p>
          <a:endParaRPr lang="en-CA"/>
        </a:p>
      </dgm:t>
    </dgm:pt>
    <dgm:pt modelId="{6E8892D0-8F37-4936-8BBC-B9496C84E71C}" type="sibTrans" cxnId="{1E29CA20-C219-4F8C-8809-D3759DD9D7D5}">
      <dgm:prSet/>
      <dgm:spPr/>
      <dgm:t>
        <a:bodyPr/>
        <a:lstStyle/>
        <a:p>
          <a:endParaRPr lang="en-CA"/>
        </a:p>
      </dgm:t>
    </dgm:pt>
    <dgm:pt modelId="{A19E8FDB-4C85-427F-9882-4B03F77E0399}" type="pres">
      <dgm:prSet presAssocID="{3ECE4721-2077-4B24-B8B1-7DABAA1C820E}" presName="Name0" presStyleCnt="0">
        <dgm:presLayoutVars>
          <dgm:chMax val="1"/>
          <dgm:chPref val="1"/>
        </dgm:presLayoutVars>
      </dgm:prSet>
      <dgm:spPr/>
      <dgm:t>
        <a:bodyPr/>
        <a:lstStyle/>
        <a:p>
          <a:endParaRPr lang="en-CA"/>
        </a:p>
      </dgm:t>
    </dgm:pt>
    <dgm:pt modelId="{06E194E9-C5A5-4B0E-8201-3D7A244C209E}" type="pres">
      <dgm:prSet presAssocID="{C4959C9E-421A-45E2-8BBB-0ABED4006D67}" presName="Parent" presStyleLbl="node0" presStyleIdx="0" presStyleCnt="1" custScaleX="106857" custScaleY="107401" custLinFactNeighborX="3673" custLinFactNeighborY="-2526">
        <dgm:presLayoutVars>
          <dgm:chMax val="5"/>
          <dgm:chPref val="5"/>
        </dgm:presLayoutVars>
      </dgm:prSet>
      <dgm:spPr/>
      <dgm:t>
        <a:bodyPr/>
        <a:lstStyle/>
        <a:p>
          <a:endParaRPr lang="en-CA"/>
        </a:p>
      </dgm:t>
    </dgm:pt>
    <dgm:pt modelId="{52469B63-B902-4F34-B90A-6235E812DE30}" type="pres">
      <dgm:prSet presAssocID="{C4959C9E-421A-45E2-8BBB-0ABED4006D67}" presName="Accent1" presStyleLbl="node1" presStyleIdx="0" presStyleCnt="17"/>
      <dgm:spPr>
        <a:solidFill>
          <a:schemeClr val="bg2">
            <a:alpha val="36000"/>
          </a:schemeClr>
        </a:solidFill>
        <a:ln w="12700"/>
      </dgm:spPr>
      <dgm:t>
        <a:bodyPr/>
        <a:lstStyle/>
        <a:p>
          <a:endParaRPr lang="en-CA"/>
        </a:p>
      </dgm:t>
    </dgm:pt>
    <dgm:pt modelId="{E0D947EB-2DB0-4500-83F6-5BA08B5255F8}" type="pres">
      <dgm:prSet presAssocID="{C4959C9E-421A-45E2-8BBB-0ABED4006D67}" presName="Accent2" presStyleLbl="node1" presStyleIdx="1" presStyleCnt="17"/>
      <dgm:spPr>
        <a:solidFill>
          <a:schemeClr val="bg2">
            <a:alpha val="36000"/>
          </a:schemeClr>
        </a:solidFill>
        <a:ln w="12700"/>
      </dgm:spPr>
      <dgm:t>
        <a:bodyPr/>
        <a:lstStyle/>
        <a:p>
          <a:endParaRPr lang="en-CA"/>
        </a:p>
      </dgm:t>
    </dgm:pt>
    <dgm:pt modelId="{8CEB49FB-F061-4F68-A7EF-EDA5D28FC506}" type="pres">
      <dgm:prSet presAssocID="{C4959C9E-421A-45E2-8BBB-0ABED4006D67}" presName="Accent3" presStyleLbl="node1" presStyleIdx="2" presStyleCnt="17"/>
      <dgm:spPr>
        <a:solidFill>
          <a:schemeClr val="bg2">
            <a:alpha val="36000"/>
          </a:schemeClr>
        </a:solidFill>
        <a:ln w="12700"/>
      </dgm:spPr>
      <dgm:t>
        <a:bodyPr/>
        <a:lstStyle/>
        <a:p>
          <a:endParaRPr lang="en-CA"/>
        </a:p>
      </dgm:t>
    </dgm:pt>
    <dgm:pt modelId="{F89227CD-2E49-42C3-A8BC-8610202F30B7}" type="pres">
      <dgm:prSet presAssocID="{C4959C9E-421A-45E2-8BBB-0ABED4006D67}" presName="Accent4" presStyleLbl="node1" presStyleIdx="3" presStyleCnt="17" custLinFactNeighborX="-8502" custLinFactNeighborY="-2787"/>
      <dgm:spPr>
        <a:solidFill>
          <a:schemeClr val="bg2">
            <a:alpha val="36000"/>
          </a:schemeClr>
        </a:solidFill>
        <a:ln w="12700"/>
      </dgm:spPr>
      <dgm:t>
        <a:bodyPr/>
        <a:lstStyle/>
        <a:p>
          <a:endParaRPr lang="en-CA"/>
        </a:p>
      </dgm:t>
    </dgm:pt>
    <dgm:pt modelId="{D45DB3C2-EB5A-48D4-AB01-61815F8180F2}" type="pres">
      <dgm:prSet presAssocID="{C4959C9E-421A-45E2-8BBB-0ABED4006D67}" presName="Accent5" presStyleLbl="node1" presStyleIdx="4" presStyleCnt="17"/>
      <dgm:spPr>
        <a:solidFill>
          <a:schemeClr val="bg2">
            <a:alpha val="36000"/>
          </a:schemeClr>
        </a:solidFill>
        <a:ln w="12700"/>
      </dgm:spPr>
      <dgm:t>
        <a:bodyPr/>
        <a:lstStyle/>
        <a:p>
          <a:endParaRPr lang="en-CA"/>
        </a:p>
      </dgm:t>
    </dgm:pt>
    <dgm:pt modelId="{69595716-A63A-454A-ACB3-96211993E593}" type="pres">
      <dgm:prSet presAssocID="{C4959C9E-421A-45E2-8BBB-0ABED4006D67}" presName="Accent6" presStyleLbl="node1" presStyleIdx="5" presStyleCnt="17"/>
      <dgm:spPr>
        <a:solidFill>
          <a:schemeClr val="bg2">
            <a:alpha val="36000"/>
          </a:schemeClr>
        </a:solidFill>
        <a:ln w="12700"/>
      </dgm:spPr>
      <dgm:t>
        <a:bodyPr/>
        <a:lstStyle/>
        <a:p>
          <a:endParaRPr lang="en-CA"/>
        </a:p>
      </dgm:t>
    </dgm:pt>
    <dgm:pt modelId="{DC57E1EC-7093-44AB-BE95-58954E517D4E}" type="pres">
      <dgm:prSet presAssocID="{90E66819-F074-4FD9-9DA5-B4B1C1BCB4E2}" presName="Child1" presStyleLbl="node1" presStyleIdx="6" presStyleCnt="17">
        <dgm:presLayoutVars>
          <dgm:chMax val="0"/>
          <dgm:chPref val="0"/>
        </dgm:presLayoutVars>
      </dgm:prSet>
      <dgm:spPr/>
      <dgm:t>
        <a:bodyPr/>
        <a:lstStyle/>
        <a:p>
          <a:endParaRPr lang="en-CA"/>
        </a:p>
      </dgm:t>
    </dgm:pt>
    <dgm:pt modelId="{1EF1E92C-06CB-4B9C-B724-EC196F6601B1}" type="pres">
      <dgm:prSet presAssocID="{90E66819-F074-4FD9-9DA5-B4B1C1BCB4E2}" presName="Accent7" presStyleCnt="0"/>
      <dgm:spPr/>
      <dgm:t>
        <a:bodyPr/>
        <a:lstStyle/>
        <a:p>
          <a:endParaRPr lang="en-CA"/>
        </a:p>
      </dgm:t>
    </dgm:pt>
    <dgm:pt modelId="{D2468330-4133-4875-AF05-0359F111F30C}" type="pres">
      <dgm:prSet presAssocID="{90E66819-F074-4FD9-9DA5-B4B1C1BCB4E2}" presName="AccentHold1" presStyleLbl="node1" presStyleIdx="7" presStyleCnt="17"/>
      <dgm:spPr>
        <a:solidFill>
          <a:schemeClr val="bg2">
            <a:alpha val="36000"/>
          </a:schemeClr>
        </a:solidFill>
        <a:ln w="12700"/>
      </dgm:spPr>
      <dgm:t>
        <a:bodyPr/>
        <a:lstStyle/>
        <a:p>
          <a:endParaRPr lang="en-CA"/>
        </a:p>
      </dgm:t>
    </dgm:pt>
    <dgm:pt modelId="{9BFD66AF-4F13-4F15-8971-9FBC7AAAF25D}" type="pres">
      <dgm:prSet presAssocID="{90E66819-F074-4FD9-9DA5-B4B1C1BCB4E2}" presName="Accent8" presStyleCnt="0"/>
      <dgm:spPr/>
      <dgm:t>
        <a:bodyPr/>
        <a:lstStyle/>
        <a:p>
          <a:endParaRPr lang="en-CA"/>
        </a:p>
      </dgm:t>
    </dgm:pt>
    <dgm:pt modelId="{E3960926-612F-4830-864D-BDF86AC4D3C4}" type="pres">
      <dgm:prSet presAssocID="{90E66819-F074-4FD9-9DA5-B4B1C1BCB4E2}" presName="AccentHold2" presStyleLbl="node1" presStyleIdx="8" presStyleCnt="17"/>
      <dgm:spPr>
        <a:solidFill>
          <a:schemeClr val="bg2">
            <a:alpha val="36000"/>
          </a:schemeClr>
        </a:solidFill>
        <a:ln w="12700"/>
      </dgm:spPr>
      <dgm:t>
        <a:bodyPr/>
        <a:lstStyle/>
        <a:p>
          <a:endParaRPr lang="en-CA"/>
        </a:p>
      </dgm:t>
    </dgm:pt>
    <dgm:pt modelId="{973ED4DA-101E-4206-98B0-11A43FC6097D}" type="pres">
      <dgm:prSet presAssocID="{0D44B972-AF69-4A06-9BD3-2A35FD04754E}" presName="Child2" presStyleLbl="node1" presStyleIdx="9" presStyleCnt="17" custScaleX="116425" custScaleY="122861">
        <dgm:presLayoutVars>
          <dgm:chMax val="0"/>
          <dgm:chPref val="0"/>
        </dgm:presLayoutVars>
      </dgm:prSet>
      <dgm:spPr/>
      <dgm:t>
        <a:bodyPr/>
        <a:lstStyle/>
        <a:p>
          <a:endParaRPr lang="en-CA"/>
        </a:p>
      </dgm:t>
    </dgm:pt>
    <dgm:pt modelId="{769F10C3-E589-417E-8A87-1E7CAC285329}" type="pres">
      <dgm:prSet presAssocID="{0D44B972-AF69-4A06-9BD3-2A35FD04754E}" presName="Accent9" presStyleCnt="0"/>
      <dgm:spPr/>
      <dgm:t>
        <a:bodyPr/>
        <a:lstStyle/>
        <a:p>
          <a:endParaRPr lang="en-CA"/>
        </a:p>
      </dgm:t>
    </dgm:pt>
    <dgm:pt modelId="{4CEA0CAA-A736-43AA-885A-5F5060743AE2}" type="pres">
      <dgm:prSet presAssocID="{0D44B972-AF69-4A06-9BD3-2A35FD04754E}" presName="AccentHold1" presStyleLbl="node1" presStyleIdx="10" presStyleCnt="17"/>
      <dgm:spPr>
        <a:solidFill>
          <a:schemeClr val="bg2">
            <a:alpha val="36000"/>
          </a:schemeClr>
        </a:solidFill>
        <a:ln w="12700"/>
      </dgm:spPr>
      <dgm:t>
        <a:bodyPr/>
        <a:lstStyle/>
        <a:p>
          <a:endParaRPr lang="en-CA"/>
        </a:p>
      </dgm:t>
    </dgm:pt>
    <dgm:pt modelId="{F513AD5E-9A50-4BB5-B171-3A010105ECE0}" type="pres">
      <dgm:prSet presAssocID="{0D44B972-AF69-4A06-9BD3-2A35FD04754E}" presName="Accent10" presStyleCnt="0"/>
      <dgm:spPr/>
      <dgm:t>
        <a:bodyPr/>
        <a:lstStyle/>
        <a:p>
          <a:endParaRPr lang="en-CA"/>
        </a:p>
      </dgm:t>
    </dgm:pt>
    <dgm:pt modelId="{E37C9EB7-A3B5-45CF-B847-76227351179E}" type="pres">
      <dgm:prSet presAssocID="{0D44B972-AF69-4A06-9BD3-2A35FD04754E}" presName="AccentHold2" presStyleLbl="node1" presStyleIdx="11" presStyleCnt="17"/>
      <dgm:spPr>
        <a:solidFill>
          <a:schemeClr val="bg2">
            <a:alpha val="36000"/>
          </a:schemeClr>
        </a:solidFill>
        <a:ln w="12700"/>
      </dgm:spPr>
      <dgm:t>
        <a:bodyPr/>
        <a:lstStyle/>
        <a:p>
          <a:endParaRPr lang="en-CA"/>
        </a:p>
      </dgm:t>
    </dgm:pt>
    <dgm:pt modelId="{077E0B71-7FB3-4289-BC70-D8A06409C625}" type="pres">
      <dgm:prSet presAssocID="{0D44B972-AF69-4A06-9BD3-2A35FD04754E}" presName="Accent11" presStyleCnt="0"/>
      <dgm:spPr/>
      <dgm:t>
        <a:bodyPr/>
        <a:lstStyle/>
        <a:p>
          <a:endParaRPr lang="en-CA"/>
        </a:p>
      </dgm:t>
    </dgm:pt>
    <dgm:pt modelId="{89C77386-525A-4CD4-A9C7-9A5B4320C430}" type="pres">
      <dgm:prSet presAssocID="{0D44B972-AF69-4A06-9BD3-2A35FD04754E}" presName="AccentHold3" presStyleLbl="node1" presStyleIdx="12" presStyleCnt="17"/>
      <dgm:spPr>
        <a:solidFill>
          <a:schemeClr val="bg2">
            <a:alpha val="36000"/>
          </a:schemeClr>
        </a:solidFill>
        <a:ln w="12700"/>
      </dgm:spPr>
      <dgm:t>
        <a:bodyPr/>
        <a:lstStyle/>
        <a:p>
          <a:endParaRPr lang="en-CA"/>
        </a:p>
      </dgm:t>
    </dgm:pt>
    <dgm:pt modelId="{B342AD6D-4038-4859-9AC1-D9BB5379A103}" type="pres">
      <dgm:prSet presAssocID="{DA750572-5DB5-4776-BA1B-9A6D7F089D76}" presName="Child3" presStyleLbl="node1" presStyleIdx="13" presStyleCnt="17">
        <dgm:presLayoutVars>
          <dgm:chMax val="0"/>
          <dgm:chPref val="0"/>
        </dgm:presLayoutVars>
      </dgm:prSet>
      <dgm:spPr/>
      <dgm:t>
        <a:bodyPr/>
        <a:lstStyle/>
        <a:p>
          <a:endParaRPr lang="en-CA"/>
        </a:p>
      </dgm:t>
    </dgm:pt>
    <dgm:pt modelId="{9090A8C8-CC2A-4353-8546-AA205C474062}" type="pres">
      <dgm:prSet presAssocID="{DA750572-5DB5-4776-BA1B-9A6D7F089D76}" presName="Accent12" presStyleCnt="0"/>
      <dgm:spPr/>
      <dgm:t>
        <a:bodyPr/>
        <a:lstStyle/>
        <a:p>
          <a:endParaRPr lang="en-CA"/>
        </a:p>
      </dgm:t>
    </dgm:pt>
    <dgm:pt modelId="{2F01A9A0-32E8-4F02-A6CC-2BDB11341640}" type="pres">
      <dgm:prSet presAssocID="{DA750572-5DB5-4776-BA1B-9A6D7F089D76}" presName="AccentHold1" presStyleLbl="node1" presStyleIdx="14" presStyleCnt="17"/>
      <dgm:spPr>
        <a:solidFill>
          <a:schemeClr val="bg2">
            <a:alpha val="36000"/>
          </a:schemeClr>
        </a:solidFill>
        <a:ln w="12700"/>
      </dgm:spPr>
      <dgm:t>
        <a:bodyPr/>
        <a:lstStyle/>
        <a:p>
          <a:endParaRPr lang="en-CA"/>
        </a:p>
      </dgm:t>
    </dgm:pt>
    <dgm:pt modelId="{8F7F6EAF-1641-41D3-8579-760339AB8043}" type="pres">
      <dgm:prSet presAssocID="{887F393B-C579-439A-A406-5F8A12C81455}" presName="Child4" presStyleLbl="node1" presStyleIdx="15" presStyleCnt="17">
        <dgm:presLayoutVars>
          <dgm:chMax val="0"/>
          <dgm:chPref val="0"/>
        </dgm:presLayoutVars>
      </dgm:prSet>
      <dgm:spPr/>
      <dgm:t>
        <a:bodyPr/>
        <a:lstStyle/>
        <a:p>
          <a:endParaRPr lang="en-CA"/>
        </a:p>
      </dgm:t>
    </dgm:pt>
    <dgm:pt modelId="{D5264F74-569A-4119-AB90-44E1C79E2F32}" type="pres">
      <dgm:prSet presAssocID="{887F393B-C579-439A-A406-5F8A12C81455}" presName="Accent13" presStyleCnt="0"/>
      <dgm:spPr/>
      <dgm:t>
        <a:bodyPr/>
        <a:lstStyle/>
        <a:p>
          <a:endParaRPr lang="en-CA"/>
        </a:p>
      </dgm:t>
    </dgm:pt>
    <dgm:pt modelId="{9E8A4021-E87D-4442-A500-0B5BA070616D}" type="pres">
      <dgm:prSet presAssocID="{887F393B-C579-439A-A406-5F8A12C81455}" presName="AccentHold1" presStyleLbl="node1" presStyleIdx="16" presStyleCnt="17"/>
      <dgm:spPr>
        <a:solidFill>
          <a:schemeClr val="bg2">
            <a:alpha val="36000"/>
          </a:schemeClr>
        </a:solidFill>
        <a:ln w="12700"/>
      </dgm:spPr>
      <dgm:t>
        <a:bodyPr/>
        <a:lstStyle/>
        <a:p>
          <a:endParaRPr lang="en-CA"/>
        </a:p>
      </dgm:t>
    </dgm:pt>
  </dgm:ptLst>
  <dgm:cxnLst>
    <dgm:cxn modelId="{088BC642-4AA1-4784-851C-34638D3121CF}" type="presOf" srcId="{3ECE4721-2077-4B24-B8B1-7DABAA1C820E}" destId="{A19E8FDB-4C85-427F-9882-4B03F77E0399}" srcOrd="0" destOrd="0" presId="urn:microsoft.com/office/officeart/2009/3/layout/CircleRelationship"/>
    <dgm:cxn modelId="{FB904DBD-BA47-4280-A4C8-B092441695D4}" srcId="{C4959C9E-421A-45E2-8BBB-0ABED4006D67}" destId="{0D44B972-AF69-4A06-9BD3-2A35FD04754E}" srcOrd="1" destOrd="0" parTransId="{9237035D-7395-4F08-AB94-E564ED17DF4B}" sibTransId="{A8C25667-A2C8-4EA4-8AB9-BBB35CE1991F}"/>
    <dgm:cxn modelId="{1E29CA20-C219-4F8C-8809-D3759DD9D7D5}" srcId="{C4959C9E-421A-45E2-8BBB-0ABED4006D67}" destId="{887F393B-C579-439A-A406-5F8A12C81455}" srcOrd="3" destOrd="0" parTransId="{E0AAC31F-60FD-4E4B-96C4-DBF38C5F81E8}" sibTransId="{6E8892D0-8F37-4936-8BBC-B9496C84E71C}"/>
    <dgm:cxn modelId="{CBA8B797-0B79-4F91-9DD6-7B90E38C7FB0}" type="presOf" srcId="{0D44B972-AF69-4A06-9BD3-2A35FD04754E}" destId="{973ED4DA-101E-4206-98B0-11A43FC6097D}" srcOrd="0" destOrd="0" presId="urn:microsoft.com/office/officeart/2009/3/layout/CircleRelationship"/>
    <dgm:cxn modelId="{3EEA21AD-A31B-4278-B757-6DC76EA6E32D}" srcId="{C4959C9E-421A-45E2-8BBB-0ABED4006D67}" destId="{DA750572-5DB5-4776-BA1B-9A6D7F089D76}" srcOrd="2" destOrd="0" parTransId="{A05220C8-966C-4474-A027-64C2F53A1012}" sibTransId="{47F445BF-12B0-478A-AFD0-1F2E1F63B5B6}"/>
    <dgm:cxn modelId="{C9A8BF9B-3820-429A-8B56-A67494BCDA21}" type="presOf" srcId="{C4959C9E-421A-45E2-8BBB-0ABED4006D67}" destId="{06E194E9-C5A5-4B0E-8201-3D7A244C209E}" srcOrd="0" destOrd="0" presId="urn:microsoft.com/office/officeart/2009/3/layout/CircleRelationship"/>
    <dgm:cxn modelId="{3ED472FB-4673-48BD-A5AC-6FE818151BA5}" srcId="{3ECE4721-2077-4B24-B8B1-7DABAA1C820E}" destId="{C4959C9E-421A-45E2-8BBB-0ABED4006D67}" srcOrd="0" destOrd="0" parTransId="{0354240B-238F-470F-B781-74FE686C0155}" sibTransId="{E18A6288-FC2C-4554-962C-D9AC1870174D}"/>
    <dgm:cxn modelId="{EC345705-E957-479A-9DFD-28A745CBF463}" type="presOf" srcId="{DA750572-5DB5-4776-BA1B-9A6D7F089D76}" destId="{B342AD6D-4038-4859-9AC1-D9BB5379A103}" srcOrd="0" destOrd="0" presId="urn:microsoft.com/office/officeart/2009/3/layout/CircleRelationship"/>
    <dgm:cxn modelId="{787C9E55-E9B4-41F1-A77E-4F7C5F992545}" type="presOf" srcId="{90E66819-F074-4FD9-9DA5-B4B1C1BCB4E2}" destId="{DC57E1EC-7093-44AB-BE95-58954E517D4E}" srcOrd="0" destOrd="0" presId="urn:microsoft.com/office/officeart/2009/3/layout/CircleRelationship"/>
    <dgm:cxn modelId="{657FFE05-E706-4308-985F-34EADF8AB344}" type="presOf" srcId="{887F393B-C579-439A-A406-5F8A12C81455}" destId="{8F7F6EAF-1641-41D3-8579-760339AB8043}" srcOrd="0" destOrd="0" presId="urn:microsoft.com/office/officeart/2009/3/layout/CircleRelationship"/>
    <dgm:cxn modelId="{37771F2F-02B7-429A-AC1D-48567F9ED9BE}" srcId="{C4959C9E-421A-45E2-8BBB-0ABED4006D67}" destId="{90E66819-F074-4FD9-9DA5-B4B1C1BCB4E2}" srcOrd="0" destOrd="0" parTransId="{1468F8A2-83EF-441A-A9AE-EB37236FDDBF}" sibTransId="{7ED8E6D3-1E92-4454-90AD-0B94E0B02AF0}"/>
    <dgm:cxn modelId="{B36A7F56-62E4-42DD-AA71-34574E73CFC5}" type="presParOf" srcId="{A19E8FDB-4C85-427F-9882-4B03F77E0399}" destId="{06E194E9-C5A5-4B0E-8201-3D7A244C209E}" srcOrd="0" destOrd="0" presId="urn:microsoft.com/office/officeart/2009/3/layout/CircleRelationship"/>
    <dgm:cxn modelId="{108BF377-2E8D-4075-881C-9FC54456A404}" type="presParOf" srcId="{A19E8FDB-4C85-427F-9882-4B03F77E0399}" destId="{52469B63-B902-4F34-B90A-6235E812DE30}" srcOrd="1" destOrd="0" presId="urn:microsoft.com/office/officeart/2009/3/layout/CircleRelationship"/>
    <dgm:cxn modelId="{1D700986-47BF-4010-88EB-C292505CE2FB}" type="presParOf" srcId="{A19E8FDB-4C85-427F-9882-4B03F77E0399}" destId="{E0D947EB-2DB0-4500-83F6-5BA08B5255F8}" srcOrd="2" destOrd="0" presId="urn:microsoft.com/office/officeart/2009/3/layout/CircleRelationship"/>
    <dgm:cxn modelId="{E8F598C0-FF16-4A9D-9827-A4187C764763}" type="presParOf" srcId="{A19E8FDB-4C85-427F-9882-4B03F77E0399}" destId="{8CEB49FB-F061-4F68-A7EF-EDA5D28FC506}" srcOrd="3" destOrd="0" presId="urn:microsoft.com/office/officeart/2009/3/layout/CircleRelationship"/>
    <dgm:cxn modelId="{5C46533C-286D-4420-9C38-BF3D3CB966E0}" type="presParOf" srcId="{A19E8FDB-4C85-427F-9882-4B03F77E0399}" destId="{F89227CD-2E49-42C3-A8BC-8610202F30B7}" srcOrd="4" destOrd="0" presId="urn:microsoft.com/office/officeart/2009/3/layout/CircleRelationship"/>
    <dgm:cxn modelId="{6CD9D433-F65E-4D9C-856C-10ECA36AECCF}" type="presParOf" srcId="{A19E8FDB-4C85-427F-9882-4B03F77E0399}" destId="{D45DB3C2-EB5A-48D4-AB01-61815F8180F2}" srcOrd="5" destOrd="0" presId="urn:microsoft.com/office/officeart/2009/3/layout/CircleRelationship"/>
    <dgm:cxn modelId="{7D778CC9-44FA-42DF-9EBC-ADE570058286}" type="presParOf" srcId="{A19E8FDB-4C85-427F-9882-4B03F77E0399}" destId="{69595716-A63A-454A-ACB3-96211993E593}" srcOrd="6" destOrd="0" presId="urn:microsoft.com/office/officeart/2009/3/layout/CircleRelationship"/>
    <dgm:cxn modelId="{8DD440D1-430B-4095-9F47-F25B82B85023}" type="presParOf" srcId="{A19E8FDB-4C85-427F-9882-4B03F77E0399}" destId="{DC57E1EC-7093-44AB-BE95-58954E517D4E}" srcOrd="7" destOrd="0" presId="urn:microsoft.com/office/officeart/2009/3/layout/CircleRelationship"/>
    <dgm:cxn modelId="{8819A8AE-09BB-41CA-A8C9-E1BC4F3A881A}" type="presParOf" srcId="{A19E8FDB-4C85-427F-9882-4B03F77E0399}" destId="{1EF1E92C-06CB-4B9C-B724-EC196F6601B1}" srcOrd="8" destOrd="0" presId="urn:microsoft.com/office/officeart/2009/3/layout/CircleRelationship"/>
    <dgm:cxn modelId="{A99E6D0A-4946-4701-BE7B-41491B70D59F}" type="presParOf" srcId="{1EF1E92C-06CB-4B9C-B724-EC196F6601B1}" destId="{D2468330-4133-4875-AF05-0359F111F30C}" srcOrd="0" destOrd="0" presId="urn:microsoft.com/office/officeart/2009/3/layout/CircleRelationship"/>
    <dgm:cxn modelId="{33B6E6C3-3F7A-4AF0-BE75-C7371F6409FF}" type="presParOf" srcId="{A19E8FDB-4C85-427F-9882-4B03F77E0399}" destId="{9BFD66AF-4F13-4F15-8971-9FBC7AAAF25D}" srcOrd="9" destOrd="0" presId="urn:microsoft.com/office/officeart/2009/3/layout/CircleRelationship"/>
    <dgm:cxn modelId="{AE479861-47E3-4FB0-AFD9-869D17C9F923}" type="presParOf" srcId="{9BFD66AF-4F13-4F15-8971-9FBC7AAAF25D}" destId="{E3960926-612F-4830-864D-BDF86AC4D3C4}" srcOrd="0" destOrd="0" presId="urn:microsoft.com/office/officeart/2009/3/layout/CircleRelationship"/>
    <dgm:cxn modelId="{EBBA4536-21DC-4D4D-A30F-0FE58A6E19FF}" type="presParOf" srcId="{A19E8FDB-4C85-427F-9882-4B03F77E0399}" destId="{973ED4DA-101E-4206-98B0-11A43FC6097D}" srcOrd="10" destOrd="0" presId="urn:microsoft.com/office/officeart/2009/3/layout/CircleRelationship"/>
    <dgm:cxn modelId="{AC04DE95-0520-4AFE-86CE-760B977B3DBD}" type="presParOf" srcId="{A19E8FDB-4C85-427F-9882-4B03F77E0399}" destId="{769F10C3-E589-417E-8A87-1E7CAC285329}" srcOrd="11" destOrd="0" presId="urn:microsoft.com/office/officeart/2009/3/layout/CircleRelationship"/>
    <dgm:cxn modelId="{D261428D-E42F-47BC-A9B3-EDE41B032C9C}" type="presParOf" srcId="{769F10C3-E589-417E-8A87-1E7CAC285329}" destId="{4CEA0CAA-A736-43AA-885A-5F5060743AE2}" srcOrd="0" destOrd="0" presId="urn:microsoft.com/office/officeart/2009/3/layout/CircleRelationship"/>
    <dgm:cxn modelId="{AB10A7D3-F2F2-4A0B-BC31-574EEADE3BF5}" type="presParOf" srcId="{A19E8FDB-4C85-427F-9882-4B03F77E0399}" destId="{F513AD5E-9A50-4BB5-B171-3A010105ECE0}" srcOrd="12" destOrd="0" presId="urn:microsoft.com/office/officeart/2009/3/layout/CircleRelationship"/>
    <dgm:cxn modelId="{B734FB05-6998-424D-AAF4-4ADD7E5F2194}" type="presParOf" srcId="{F513AD5E-9A50-4BB5-B171-3A010105ECE0}" destId="{E37C9EB7-A3B5-45CF-B847-76227351179E}" srcOrd="0" destOrd="0" presId="urn:microsoft.com/office/officeart/2009/3/layout/CircleRelationship"/>
    <dgm:cxn modelId="{2467870B-4E7B-4876-9CB2-B95CB0061FAF}" type="presParOf" srcId="{A19E8FDB-4C85-427F-9882-4B03F77E0399}" destId="{077E0B71-7FB3-4289-BC70-D8A06409C625}" srcOrd="13" destOrd="0" presId="urn:microsoft.com/office/officeart/2009/3/layout/CircleRelationship"/>
    <dgm:cxn modelId="{E984BC37-55E2-4D29-B37C-8789D0772A67}" type="presParOf" srcId="{077E0B71-7FB3-4289-BC70-D8A06409C625}" destId="{89C77386-525A-4CD4-A9C7-9A5B4320C430}" srcOrd="0" destOrd="0" presId="urn:microsoft.com/office/officeart/2009/3/layout/CircleRelationship"/>
    <dgm:cxn modelId="{8BC63EB8-660D-49F2-9FF8-C8216DAF5F4B}" type="presParOf" srcId="{A19E8FDB-4C85-427F-9882-4B03F77E0399}" destId="{B342AD6D-4038-4859-9AC1-D9BB5379A103}" srcOrd="14" destOrd="0" presId="urn:microsoft.com/office/officeart/2009/3/layout/CircleRelationship"/>
    <dgm:cxn modelId="{89B61DE5-D681-4540-94D3-76A08C666154}" type="presParOf" srcId="{A19E8FDB-4C85-427F-9882-4B03F77E0399}" destId="{9090A8C8-CC2A-4353-8546-AA205C474062}" srcOrd="15" destOrd="0" presId="urn:microsoft.com/office/officeart/2009/3/layout/CircleRelationship"/>
    <dgm:cxn modelId="{954FCC15-B9E6-4DD9-8189-9028C97EE0C5}" type="presParOf" srcId="{9090A8C8-CC2A-4353-8546-AA205C474062}" destId="{2F01A9A0-32E8-4F02-A6CC-2BDB11341640}" srcOrd="0" destOrd="0" presId="urn:microsoft.com/office/officeart/2009/3/layout/CircleRelationship"/>
    <dgm:cxn modelId="{2932DB3C-E154-44D8-B876-EEF934242395}" type="presParOf" srcId="{A19E8FDB-4C85-427F-9882-4B03F77E0399}" destId="{8F7F6EAF-1641-41D3-8579-760339AB8043}" srcOrd="16" destOrd="0" presId="urn:microsoft.com/office/officeart/2009/3/layout/CircleRelationship"/>
    <dgm:cxn modelId="{AD12FDB3-5F5F-4E9C-BFBB-34C35587F6F9}" type="presParOf" srcId="{A19E8FDB-4C85-427F-9882-4B03F77E0399}" destId="{D5264F74-569A-4119-AB90-44E1C79E2F32}" srcOrd="17" destOrd="0" presId="urn:microsoft.com/office/officeart/2009/3/layout/CircleRelationship"/>
    <dgm:cxn modelId="{0D0B6893-E0C6-41D5-AC72-5C73434A864D}" type="presParOf" srcId="{D5264F74-569A-4119-AB90-44E1C79E2F32}" destId="{9E8A4021-E87D-4442-A500-0B5BA070616D}" srcOrd="0" destOrd="0" presId="urn:microsoft.com/office/officeart/2009/3/layout/CircleRelationship"/>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EF1604B-E203-4640-94DA-3D3530C9E786}"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CA"/>
        </a:p>
      </dgm:t>
    </dgm:pt>
    <dgm:pt modelId="{EB809DE4-57E9-4B21-AF46-99CA0F25F93D}">
      <dgm:prSet phldrT="[Text]"/>
      <dgm:spPr/>
      <dgm:t>
        <a:bodyPr/>
        <a:lstStyle/>
        <a:p>
          <a:r>
            <a:rPr lang="fr-CA" noProof="0" dirty="0" smtClean="0"/>
            <a:t>Les petites entreprises de transport indiquent qu’elles ont peu d’incidents à signaler et que l’exigence de production d’un rapport tous les six mois semblait excessive puisqu’elles n’ont souvent rien à signaler.</a:t>
          </a:r>
          <a:endParaRPr lang="fr-CA" noProof="0" dirty="0"/>
        </a:p>
      </dgm:t>
    </dgm:pt>
    <dgm:pt modelId="{A0F57B92-4725-47AE-A480-7E08CB36DC43}" type="parTrans" cxnId="{9C22735E-6D1C-483B-AF3E-C3E7C0D817E8}">
      <dgm:prSet/>
      <dgm:spPr/>
      <dgm:t>
        <a:bodyPr/>
        <a:lstStyle/>
        <a:p>
          <a:endParaRPr lang="en-CA"/>
        </a:p>
      </dgm:t>
    </dgm:pt>
    <dgm:pt modelId="{A9060BE5-342F-4457-BFB5-B62DD19E8817}" type="sibTrans" cxnId="{9C22735E-6D1C-483B-AF3E-C3E7C0D817E8}">
      <dgm:prSet/>
      <dgm:spPr/>
      <dgm:t>
        <a:bodyPr/>
        <a:lstStyle/>
        <a:p>
          <a:endParaRPr lang="en-CA"/>
        </a:p>
      </dgm:t>
    </dgm:pt>
    <dgm:pt modelId="{E4971D46-43B2-4DC3-85C0-0A57F16078FF}">
      <dgm:prSet/>
      <dgm:spPr/>
      <dgm:t>
        <a:bodyPr/>
        <a:lstStyle/>
        <a:p>
          <a:r>
            <a:rPr lang="fr-CA" noProof="0" dirty="0" smtClean="0"/>
            <a:t>Selon des recherches approfondies, les petites entreprises faisant affaire dans le domaine des VA dans d’autres territoires semblables au Canada avaient, en moyenne, un incident à signaler par année.</a:t>
          </a:r>
          <a:endParaRPr lang="fr-CA" noProof="0" dirty="0"/>
        </a:p>
      </dgm:t>
    </dgm:pt>
    <dgm:pt modelId="{811097AD-4CB2-480C-ACCD-ACF4C571B318}" type="parTrans" cxnId="{6E924FB1-6E01-47AE-B9AC-2E74113E2824}">
      <dgm:prSet/>
      <dgm:spPr/>
      <dgm:t>
        <a:bodyPr/>
        <a:lstStyle/>
        <a:p>
          <a:endParaRPr lang="en-CA"/>
        </a:p>
      </dgm:t>
    </dgm:pt>
    <dgm:pt modelId="{9903C4C2-CA94-4433-B7C2-86BBE5D8691D}" type="sibTrans" cxnId="{6E924FB1-6E01-47AE-B9AC-2E74113E2824}">
      <dgm:prSet/>
      <dgm:spPr/>
      <dgm:t>
        <a:bodyPr/>
        <a:lstStyle/>
        <a:p>
          <a:endParaRPr lang="en-CA"/>
        </a:p>
      </dgm:t>
    </dgm:pt>
    <dgm:pt modelId="{E3488825-B2C0-46B3-88D2-6E17A25DDEBA}">
      <dgm:prSet/>
      <dgm:spPr/>
      <dgm:t>
        <a:bodyPr/>
        <a:lstStyle/>
        <a:p>
          <a:r>
            <a:rPr lang="fr-CA" noProof="0" dirty="0" smtClean="0"/>
            <a:t>Votre ministère propose de permettre aux petites entreprises de signaler les incidents par téléphone dans un délai de 48 heures, un processus qui nécessite environ une heure et qui peut être réalisé par le personnel administrative.</a:t>
          </a:r>
          <a:endParaRPr lang="fr-CA" noProof="0" dirty="0"/>
        </a:p>
      </dgm:t>
    </dgm:pt>
    <dgm:pt modelId="{97D3D488-1F18-44A9-887C-70838765A21B}" type="parTrans" cxnId="{0798C585-A6FA-4B53-A3E1-31468938550E}">
      <dgm:prSet/>
      <dgm:spPr/>
      <dgm:t>
        <a:bodyPr/>
        <a:lstStyle/>
        <a:p>
          <a:endParaRPr lang="en-CA"/>
        </a:p>
      </dgm:t>
    </dgm:pt>
    <dgm:pt modelId="{C324603B-3579-4415-9713-926C603E68FE}" type="sibTrans" cxnId="{0798C585-A6FA-4B53-A3E1-31468938550E}">
      <dgm:prSet/>
      <dgm:spPr/>
      <dgm:t>
        <a:bodyPr/>
        <a:lstStyle/>
        <a:p>
          <a:endParaRPr lang="en-CA"/>
        </a:p>
      </dgm:t>
    </dgm:pt>
    <dgm:pt modelId="{0B5C7D2D-CA1E-4BF6-A756-EE94855ADCB6}" type="pres">
      <dgm:prSet presAssocID="{BEF1604B-E203-4640-94DA-3D3530C9E786}" presName="linear" presStyleCnt="0">
        <dgm:presLayoutVars>
          <dgm:animLvl val="lvl"/>
          <dgm:resizeHandles val="exact"/>
        </dgm:presLayoutVars>
      </dgm:prSet>
      <dgm:spPr/>
      <dgm:t>
        <a:bodyPr/>
        <a:lstStyle/>
        <a:p>
          <a:endParaRPr lang="en-CA"/>
        </a:p>
      </dgm:t>
    </dgm:pt>
    <dgm:pt modelId="{F5318D96-D7A8-42B3-B2EB-CE52883C4DCE}" type="pres">
      <dgm:prSet presAssocID="{EB809DE4-57E9-4B21-AF46-99CA0F25F93D}" presName="parentText" presStyleLbl="node1" presStyleIdx="0" presStyleCnt="3">
        <dgm:presLayoutVars>
          <dgm:chMax val="0"/>
          <dgm:bulletEnabled val="1"/>
        </dgm:presLayoutVars>
      </dgm:prSet>
      <dgm:spPr/>
      <dgm:t>
        <a:bodyPr/>
        <a:lstStyle/>
        <a:p>
          <a:endParaRPr lang="en-CA"/>
        </a:p>
      </dgm:t>
    </dgm:pt>
    <dgm:pt modelId="{5F030C24-2E5C-4B96-A67F-5244810392F3}" type="pres">
      <dgm:prSet presAssocID="{A9060BE5-342F-4457-BFB5-B62DD19E8817}" presName="spacer" presStyleCnt="0"/>
      <dgm:spPr/>
    </dgm:pt>
    <dgm:pt modelId="{DAB85746-C6B2-4FEF-B684-50331D474531}" type="pres">
      <dgm:prSet presAssocID="{E4971D46-43B2-4DC3-85C0-0A57F16078FF}" presName="parentText" presStyleLbl="node1" presStyleIdx="1" presStyleCnt="3">
        <dgm:presLayoutVars>
          <dgm:chMax val="0"/>
          <dgm:bulletEnabled val="1"/>
        </dgm:presLayoutVars>
      </dgm:prSet>
      <dgm:spPr/>
      <dgm:t>
        <a:bodyPr/>
        <a:lstStyle/>
        <a:p>
          <a:endParaRPr lang="en-CA"/>
        </a:p>
      </dgm:t>
    </dgm:pt>
    <dgm:pt modelId="{34FFD7D6-DCCA-4372-827D-102B2B7CA013}" type="pres">
      <dgm:prSet presAssocID="{9903C4C2-CA94-4433-B7C2-86BBE5D8691D}" presName="spacer" presStyleCnt="0"/>
      <dgm:spPr/>
    </dgm:pt>
    <dgm:pt modelId="{3EC4E47C-C300-4CB1-AE12-D80BBB1C0300}" type="pres">
      <dgm:prSet presAssocID="{E3488825-B2C0-46B3-88D2-6E17A25DDEBA}" presName="parentText" presStyleLbl="node1" presStyleIdx="2" presStyleCnt="3">
        <dgm:presLayoutVars>
          <dgm:chMax val="0"/>
          <dgm:bulletEnabled val="1"/>
        </dgm:presLayoutVars>
      </dgm:prSet>
      <dgm:spPr/>
      <dgm:t>
        <a:bodyPr/>
        <a:lstStyle/>
        <a:p>
          <a:endParaRPr lang="en-CA"/>
        </a:p>
      </dgm:t>
    </dgm:pt>
  </dgm:ptLst>
  <dgm:cxnLst>
    <dgm:cxn modelId="{4A013663-C892-47FC-BD66-24CC600ECC24}" type="presOf" srcId="{E4971D46-43B2-4DC3-85C0-0A57F16078FF}" destId="{DAB85746-C6B2-4FEF-B684-50331D474531}" srcOrd="0" destOrd="0" presId="urn:microsoft.com/office/officeart/2005/8/layout/vList2"/>
    <dgm:cxn modelId="{6E924FB1-6E01-47AE-B9AC-2E74113E2824}" srcId="{BEF1604B-E203-4640-94DA-3D3530C9E786}" destId="{E4971D46-43B2-4DC3-85C0-0A57F16078FF}" srcOrd="1" destOrd="0" parTransId="{811097AD-4CB2-480C-ACCD-ACF4C571B318}" sibTransId="{9903C4C2-CA94-4433-B7C2-86BBE5D8691D}"/>
    <dgm:cxn modelId="{9C22735E-6D1C-483B-AF3E-C3E7C0D817E8}" srcId="{BEF1604B-E203-4640-94DA-3D3530C9E786}" destId="{EB809DE4-57E9-4B21-AF46-99CA0F25F93D}" srcOrd="0" destOrd="0" parTransId="{A0F57B92-4725-47AE-A480-7E08CB36DC43}" sibTransId="{A9060BE5-342F-4457-BFB5-B62DD19E8817}"/>
    <dgm:cxn modelId="{0798C585-A6FA-4B53-A3E1-31468938550E}" srcId="{BEF1604B-E203-4640-94DA-3D3530C9E786}" destId="{E3488825-B2C0-46B3-88D2-6E17A25DDEBA}" srcOrd="2" destOrd="0" parTransId="{97D3D488-1F18-44A9-887C-70838765A21B}" sibTransId="{C324603B-3579-4415-9713-926C603E68FE}"/>
    <dgm:cxn modelId="{749DBA27-1F71-4EB3-B871-BED3730FEEA8}" type="presOf" srcId="{BEF1604B-E203-4640-94DA-3D3530C9E786}" destId="{0B5C7D2D-CA1E-4BF6-A756-EE94855ADCB6}" srcOrd="0" destOrd="0" presId="urn:microsoft.com/office/officeart/2005/8/layout/vList2"/>
    <dgm:cxn modelId="{3FB5759D-8279-4610-971D-52F8EAE6BCA3}" type="presOf" srcId="{EB809DE4-57E9-4B21-AF46-99CA0F25F93D}" destId="{F5318D96-D7A8-42B3-B2EB-CE52883C4DCE}" srcOrd="0" destOrd="0" presId="urn:microsoft.com/office/officeart/2005/8/layout/vList2"/>
    <dgm:cxn modelId="{B4A50217-B1B2-4FB3-97C0-72FDC100C8F7}" type="presOf" srcId="{E3488825-B2C0-46B3-88D2-6E17A25DDEBA}" destId="{3EC4E47C-C300-4CB1-AE12-D80BBB1C0300}" srcOrd="0" destOrd="0" presId="urn:microsoft.com/office/officeart/2005/8/layout/vList2"/>
    <dgm:cxn modelId="{752EBE37-8FBE-4A63-88E7-5E17DF57C592}" type="presParOf" srcId="{0B5C7D2D-CA1E-4BF6-A756-EE94855ADCB6}" destId="{F5318D96-D7A8-42B3-B2EB-CE52883C4DCE}" srcOrd="0" destOrd="0" presId="urn:microsoft.com/office/officeart/2005/8/layout/vList2"/>
    <dgm:cxn modelId="{E5293CB8-AE83-4264-859D-AFB50B0C3A2A}" type="presParOf" srcId="{0B5C7D2D-CA1E-4BF6-A756-EE94855ADCB6}" destId="{5F030C24-2E5C-4B96-A67F-5244810392F3}" srcOrd="1" destOrd="0" presId="urn:microsoft.com/office/officeart/2005/8/layout/vList2"/>
    <dgm:cxn modelId="{B2B0EEF0-8F6D-413C-ADBC-D9B13AE6D989}" type="presParOf" srcId="{0B5C7D2D-CA1E-4BF6-A756-EE94855ADCB6}" destId="{DAB85746-C6B2-4FEF-B684-50331D474531}" srcOrd="2" destOrd="0" presId="urn:microsoft.com/office/officeart/2005/8/layout/vList2"/>
    <dgm:cxn modelId="{EAF683A4-9B4B-471A-8E87-5875060901EE}" type="presParOf" srcId="{0B5C7D2D-CA1E-4BF6-A756-EE94855ADCB6}" destId="{34FFD7D6-DCCA-4372-827D-102B2B7CA013}" srcOrd="3" destOrd="0" presId="urn:microsoft.com/office/officeart/2005/8/layout/vList2"/>
    <dgm:cxn modelId="{03CEA2DA-DF68-4644-838B-369A723483FB}" type="presParOf" srcId="{0B5C7D2D-CA1E-4BF6-A756-EE94855ADCB6}" destId="{3EC4E47C-C300-4CB1-AE12-D80BBB1C0300}" srcOrd="4"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DE2E13-0D60-447D-9FDB-1D8AA418B5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A45AF587-0421-4235-8388-543A1AE7672F}">
      <dgm:prSet phldrT="[Text]"/>
      <dgm:spPr/>
      <dgm:t>
        <a:bodyPr/>
        <a:lstStyle/>
        <a:p>
          <a:r>
            <a:rPr lang="fr-CA" noProof="0" dirty="0" smtClean="0"/>
            <a:t>Outils et guides réglementaires</a:t>
          </a:r>
          <a:endParaRPr lang="fr-CA" noProof="0" dirty="0"/>
        </a:p>
      </dgm:t>
    </dgm:pt>
    <dgm:pt modelId="{2273A817-C353-446E-A592-5246DCC98028}" type="parTrans" cxnId="{5213AA0A-F9AE-4473-A672-A076A3F3E5C0}">
      <dgm:prSet/>
      <dgm:spPr/>
      <dgm:t>
        <a:bodyPr/>
        <a:lstStyle/>
        <a:p>
          <a:endParaRPr lang="en-CA"/>
        </a:p>
      </dgm:t>
    </dgm:pt>
    <dgm:pt modelId="{B292D407-278D-460A-84E4-BD6F40E929BB}" type="sibTrans" cxnId="{5213AA0A-F9AE-4473-A672-A076A3F3E5C0}">
      <dgm:prSet/>
      <dgm:spPr/>
      <dgm:t>
        <a:bodyPr/>
        <a:lstStyle/>
        <a:p>
          <a:endParaRPr lang="en-CA"/>
        </a:p>
      </dgm:t>
    </dgm:pt>
    <dgm:pt modelId="{18B0AF95-D4D1-4283-B69E-21F4408661EE}">
      <dgm:prSet phldrT="[Text]"/>
      <dgm:spPr/>
      <dgm:t>
        <a:bodyPr/>
        <a:lstStyle/>
        <a:p>
          <a:r>
            <a:rPr lang="fr-CA" noProof="0" dirty="0" smtClean="0"/>
            <a:t>Communauté de pratique sur l’ACA</a:t>
          </a:r>
          <a:endParaRPr lang="fr-CA" noProof="0" dirty="0"/>
        </a:p>
      </dgm:t>
    </dgm:pt>
    <dgm:pt modelId="{FF2D2388-DF1E-41CB-B738-278DCE728E75}" type="parTrans" cxnId="{9A9DAD0D-6A07-4EE3-A4CB-20F367E6A0E8}">
      <dgm:prSet/>
      <dgm:spPr/>
      <dgm:t>
        <a:bodyPr/>
        <a:lstStyle/>
        <a:p>
          <a:endParaRPr lang="en-CA"/>
        </a:p>
      </dgm:t>
    </dgm:pt>
    <dgm:pt modelId="{27BF1171-F212-444F-960E-6E56F4F7998F}" type="sibTrans" cxnId="{9A9DAD0D-6A07-4EE3-A4CB-20F367E6A0E8}">
      <dgm:prSet/>
      <dgm:spPr/>
      <dgm:t>
        <a:bodyPr/>
        <a:lstStyle/>
        <a:p>
          <a:endParaRPr lang="en-CA"/>
        </a:p>
      </dgm:t>
    </dgm:pt>
    <dgm:pt modelId="{A2BADBA6-3FE0-45E0-9449-D8C0D8D7A577}">
      <dgm:prSet phldrT="[Text]"/>
      <dgm:spPr/>
      <dgm:t>
        <a:bodyPr/>
        <a:lstStyle/>
        <a:p>
          <a:r>
            <a:rPr lang="fr-CA" noProof="0" dirty="0" smtClean="0"/>
            <a:t>Cours et autres – GCCampus</a:t>
          </a:r>
          <a:endParaRPr lang="fr-CA" noProof="0" dirty="0"/>
        </a:p>
      </dgm:t>
    </dgm:pt>
    <dgm:pt modelId="{86B828EC-7975-4E5A-9D5A-C4D5781C305E}" type="parTrans" cxnId="{2FD64377-D059-4F22-A76F-2CBD1BEF017A}">
      <dgm:prSet/>
      <dgm:spPr/>
      <dgm:t>
        <a:bodyPr/>
        <a:lstStyle/>
        <a:p>
          <a:endParaRPr lang="en-CA"/>
        </a:p>
      </dgm:t>
    </dgm:pt>
    <dgm:pt modelId="{EC31DCF6-4514-4039-A4B3-E9762B1029C2}" type="sibTrans" cxnId="{2FD64377-D059-4F22-A76F-2CBD1BEF017A}">
      <dgm:prSet/>
      <dgm:spPr/>
      <dgm:t>
        <a:bodyPr/>
        <a:lstStyle/>
        <a:p>
          <a:endParaRPr lang="en-CA"/>
        </a:p>
      </dgm:t>
    </dgm:pt>
    <dgm:pt modelId="{56012D6D-4918-4E2E-9FDA-CE5FD41A4324}">
      <dgm:prSet phldrT="[Text]" custT="1"/>
      <dgm:spPr/>
      <dgm:t>
        <a:bodyPr/>
        <a:lstStyle/>
        <a:p>
          <a:r>
            <a:rPr lang="fr-CA" sz="1600" dirty="0" smtClean="0">
              <a:solidFill>
                <a:schemeClr val="tx1"/>
              </a:solidFill>
              <a:hlinkClick xmlns:r="http://schemas.openxmlformats.org/officeDocument/2006/relationships" r:id="rId1"/>
            </a:rPr>
            <a:t>http://www.tbs-sct.gc.ca/hgw-cgf/priorities-priorites/rtrap-parfa/guides/index-fra.asp</a:t>
          </a:r>
          <a:endParaRPr lang="en-CA" sz="1600" dirty="0">
            <a:solidFill>
              <a:schemeClr val="tx1"/>
            </a:solidFill>
          </a:endParaRPr>
        </a:p>
      </dgm:t>
    </dgm:pt>
    <dgm:pt modelId="{C36F976C-18E1-4964-9815-FCDC5A26A70C}" type="parTrans" cxnId="{60EA3245-154D-4923-929F-21C273A13A8D}">
      <dgm:prSet/>
      <dgm:spPr/>
      <dgm:t>
        <a:bodyPr/>
        <a:lstStyle/>
        <a:p>
          <a:endParaRPr lang="en-CA"/>
        </a:p>
      </dgm:t>
    </dgm:pt>
    <dgm:pt modelId="{477D8478-7DB3-4B9F-B68D-C37BF89F4388}" type="sibTrans" cxnId="{60EA3245-154D-4923-929F-21C273A13A8D}">
      <dgm:prSet/>
      <dgm:spPr/>
      <dgm:t>
        <a:bodyPr/>
        <a:lstStyle/>
        <a:p>
          <a:endParaRPr lang="en-CA"/>
        </a:p>
      </dgm:t>
    </dgm:pt>
    <dgm:pt modelId="{146E5226-DEE6-4BBC-A30E-016FF2714A49}">
      <dgm:prSet phldrT="[Text]" custT="1"/>
      <dgm:spPr/>
      <dgm:t>
        <a:bodyPr/>
        <a:lstStyle/>
        <a:p>
          <a:r>
            <a:rPr lang="en-CA" sz="1600" dirty="0" smtClean="0">
              <a:hlinkClick xmlns:r="http://schemas.openxmlformats.org/officeDocument/2006/relationships" r:id="rId2"/>
            </a:rPr>
            <a:t>http://gcconnex.gc.ca/groups/profile/162404/cost-benefit-analysis-community-of-practice</a:t>
          </a:r>
          <a:endParaRPr lang="en-CA" sz="1600" dirty="0"/>
        </a:p>
      </dgm:t>
    </dgm:pt>
    <dgm:pt modelId="{8D10B73C-D951-4CFD-8809-F2971C7871C8}" type="parTrans" cxnId="{0CB6F4EF-F438-4396-B5A4-3BB477E0B9CD}">
      <dgm:prSet/>
      <dgm:spPr/>
      <dgm:t>
        <a:bodyPr/>
        <a:lstStyle/>
        <a:p>
          <a:endParaRPr lang="en-CA"/>
        </a:p>
      </dgm:t>
    </dgm:pt>
    <dgm:pt modelId="{8B05094E-F9BA-4C62-ABC3-D92FD876B88D}" type="sibTrans" cxnId="{0CB6F4EF-F438-4396-B5A4-3BB477E0B9CD}">
      <dgm:prSet/>
      <dgm:spPr/>
      <dgm:t>
        <a:bodyPr/>
        <a:lstStyle/>
        <a:p>
          <a:endParaRPr lang="en-CA"/>
        </a:p>
      </dgm:t>
    </dgm:pt>
    <dgm:pt modelId="{440350F3-282D-4FA2-BB8E-C7FF2A59A0B7}">
      <dgm:prSet phldrT="[Text]" custT="1"/>
      <dgm:spPr/>
      <dgm:t>
        <a:bodyPr/>
        <a:lstStyle/>
        <a:p>
          <a:r>
            <a:rPr lang="fr-CA" sz="1600" noProof="0" dirty="0" smtClean="0"/>
            <a:t>Spécialistes fonctionnels –&gt; Régulateurs</a:t>
          </a:r>
          <a:endParaRPr lang="fr-CA" sz="1600" noProof="0" dirty="0"/>
        </a:p>
      </dgm:t>
    </dgm:pt>
    <dgm:pt modelId="{94ADBB8F-B42F-4A35-915C-3239B2C70E5A}" type="parTrans" cxnId="{6E2EBD4A-8B67-4136-B826-1BE41362B54B}">
      <dgm:prSet/>
      <dgm:spPr/>
      <dgm:t>
        <a:bodyPr/>
        <a:lstStyle/>
        <a:p>
          <a:endParaRPr lang="en-CA"/>
        </a:p>
      </dgm:t>
    </dgm:pt>
    <dgm:pt modelId="{09A8E96E-4065-4954-9E99-5372C0F4DDF3}" type="sibTrans" cxnId="{6E2EBD4A-8B67-4136-B826-1BE41362B54B}">
      <dgm:prSet/>
      <dgm:spPr/>
      <dgm:t>
        <a:bodyPr/>
        <a:lstStyle/>
        <a:p>
          <a:endParaRPr lang="en-CA"/>
        </a:p>
      </dgm:t>
    </dgm:pt>
    <dgm:pt modelId="{E3625AA3-3807-4EB8-A027-BD828CF8CECE}">
      <dgm:prSet phldrT="[Text]" custT="1"/>
      <dgm:spPr/>
      <dgm:t>
        <a:bodyPr/>
        <a:lstStyle/>
        <a:p>
          <a:r>
            <a:rPr lang="fr-CA" sz="1600" noProof="0" dirty="0" smtClean="0">
              <a:hlinkClick xmlns:r="http://schemas.openxmlformats.org/officeDocument/2006/relationships" r:id="rId3"/>
            </a:rPr>
            <a:t>https://learn-apprendre.csps-efpc.gc.ca/application/fr</a:t>
          </a:r>
          <a:endParaRPr lang="fr-CA" sz="1600" noProof="0" dirty="0"/>
        </a:p>
      </dgm:t>
    </dgm:pt>
    <dgm:pt modelId="{85716375-8FDD-482C-9F99-D4B8D7C6E59A}" type="parTrans" cxnId="{F5E8FA0D-600A-4775-A2BE-8AAE04E6DC19}">
      <dgm:prSet/>
      <dgm:spPr/>
      <dgm:t>
        <a:bodyPr/>
        <a:lstStyle/>
        <a:p>
          <a:endParaRPr lang="en-CA"/>
        </a:p>
      </dgm:t>
    </dgm:pt>
    <dgm:pt modelId="{69DEC970-1ADF-4B24-BBEF-2BC96F254479}" type="sibTrans" cxnId="{F5E8FA0D-600A-4775-A2BE-8AAE04E6DC19}">
      <dgm:prSet/>
      <dgm:spPr/>
      <dgm:t>
        <a:bodyPr/>
        <a:lstStyle/>
        <a:p>
          <a:endParaRPr lang="en-CA"/>
        </a:p>
      </dgm:t>
    </dgm:pt>
    <dgm:pt modelId="{FBEEEE03-271F-4198-9253-5AC59BE82705}" type="pres">
      <dgm:prSet presAssocID="{49DE2E13-0D60-447D-9FDB-1D8AA418B502}" presName="linear" presStyleCnt="0">
        <dgm:presLayoutVars>
          <dgm:animLvl val="lvl"/>
          <dgm:resizeHandles val="exact"/>
        </dgm:presLayoutVars>
      </dgm:prSet>
      <dgm:spPr/>
      <dgm:t>
        <a:bodyPr/>
        <a:lstStyle/>
        <a:p>
          <a:endParaRPr lang="en-CA"/>
        </a:p>
      </dgm:t>
    </dgm:pt>
    <dgm:pt modelId="{5649E6AB-1F90-4D94-93B4-DF2561FE0DFE}" type="pres">
      <dgm:prSet presAssocID="{A45AF587-0421-4235-8388-543A1AE7672F}" presName="parentText" presStyleLbl="node1" presStyleIdx="0" presStyleCnt="3">
        <dgm:presLayoutVars>
          <dgm:chMax val="0"/>
          <dgm:bulletEnabled val="1"/>
        </dgm:presLayoutVars>
      </dgm:prSet>
      <dgm:spPr/>
      <dgm:t>
        <a:bodyPr/>
        <a:lstStyle/>
        <a:p>
          <a:endParaRPr lang="en-CA"/>
        </a:p>
      </dgm:t>
    </dgm:pt>
    <dgm:pt modelId="{AB6AC840-8378-4BEA-863B-04FB2F9606CD}" type="pres">
      <dgm:prSet presAssocID="{A45AF587-0421-4235-8388-543A1AE7672F}" presName="childText" presStyleLbl="revTx" presStyleIdx="0" presStyleCnt="3">
        <dgm:presLayoutVars>
          <dgm:bulletEnabled val="1"/>
        </dgm:presLayoutVars>
      </dgm:prSet>
      <dgm:spPr/>
      <dgm:t>
        <a:bodyPr/>
        <a:lstStyle/>
        <a:p>
          <a:endParaRPr lang="en-CA"/>
        </a:p>
      </dgm:t>
    </dgm:pt>
    <dgm:pt modelId="{8307272C-088E-4AC9-A36C-F35E4B99E648}" type="pres">
      <dgm:prSet presAssocID="{18B0AF95-D4D1-4283-B69E-21F4408661EE}" presName="parentText" presStyleLbl="node1" presStyleIdx="1" presStyleCnt="3">
        <dgm:presLayoutVars>
          <dgm:chMax val="0"/>
          <dgm:bulletEnabled val="1"/>
        </dgm:presLayoutVars>
      </dgm:prSet>
      <dgm:spPr/>
      <dgm:t>
        <a:bodyPr/>
        <a:lstStyle/>
        <a:p>
          <a:endParaRPr lang="en-CA"/>
        </a:p>
      </dgm:t>
    </dgm:pt>
    <dgm:pt modelId="{B47CBCD9-9F82-4EC2-9BDA-E388631251BC}" type="pres">
      <dgm:prSet presAssocID="{18B0AF95-D4D1-4283-B69E-21F4408661EE}" presName="childText" presStyleLbl="revTx" presStyleIdx="1" presStyleCnt="3">
        <dgm:presLayoutVars>
          <dgm:bulletEnabled val="1"/>
        </dgm:presLayoutVars>
      </dgm:prSet>
      <dgm:spPr/>
      <dgm:t>
        <a:bodyPr/>
        <a:lstStyle/>
        <a:p>
          <a:endParaRPr lang="en-CA"/>
        </a:p>
      </dgm:t>
    </dgm:pt>
    <dgm:pt modelId="{360FAD4A-9178-498E-86D3-BEB556AF9711}" type="pres">
      <dgm:prSet presAssocID="{A2BADBA6-3FE0-45E0-9449-D8C0D8D7A577}" presName="parentText" presStyleLbl="node1" presStyleIdx="2" presStyleCnt="3">
        <dgm:presLayoutVars>
          <dgm:chMax val="0"/>
          <dgm:bulletEnabled val="1"/>
        </dgm:presLayoutVars>
      </dgm:prSet>
      <dgm:spPr/>
      <dgm:t>
        <a:bodyPr/>
        <a:lstStyle/>
        <a:p>
          <a:endParaRPr lang="en-CA"/>
        </a:p>
      </dgm:t>
    </dgm:pt>
    <dgm:pt modelId="{52EB7500-7010-4F24-8578-C036A1197DC7}" type="pres">
      <dgm:prSet presAssocID="{A2BADBA6-3FE0-45E0-9449-D8C0D8D7A577}" presName="childText" presStyleLbl="revTx" presStyleIdx="2" presStyleCnt="3">
        <dgm:presLayoutVars>
          <dgm:bulletEnabled val="1"/>
        </dgm:presLayoutVars>
      </dgm:prSet>
      <dgm:spPr/>
      <dgm:t>
        <a:bodyPr/>
        <a:lstStyle/>
        <a:p>
          <a:endParaRPr lang="en-CA"/>
        </a:p>
      </dgm:t>
    </dgm:pt>
  </dgm:ptLst>
  <dgm:cxnLst>
    <dgm:cxn modelId="{D9FFCA07-0782-4B52-9D80-19542F786EAF}" type="presOf" srcId="{440350F3-282D-4FA2-BB8E-C7FF2A59A0B7}" destId="{52EB7500-7010-4F24-8578-C036A1197DC7}" srcOrd="0" destOrd="0" presId="urn:microsoft.com/office/officeart/2005/8/layout/vList2"/>
    <dgm:cxn modelId="{60EA3245-154D-4923-929F-21C273A13A8D}" srcId="{A45AF587-0421-4235-8388-543A1AE7672F}" destId="{56012D6D-4918-4E2E-9FDA-CE5FD41A4324}" srcOrd="0" destOrd="0" parTransId="{C36F976C-18E1-4964-9815-FCDC5A26A70C}" sibTransId="{477D8478-7DB3-4B9F-B68D-C37BF89F4388}"/>
    <dgm:cxn modelId="{685C29FD-D100-44AC-857F-30883D9EB426}" type="presOf" srcId="{E3625AA3-3807-4EB8-A027-BD828CF8CECE}" destId="{52EB7500-7010-4F24-8578-C036A1197DC7}" srcOrd="0" destOrd="1" presId="urn:microsoft.com/office/officeart/2005/8/layout/vList2"/>
    <dgm:cxn modelId="{9A9DAD0D-6A07-4EE3-A4CB-20F367E6A0E8}" srcId="{49DE2E13-0D60-447D-9FDB-1D8AA418B502}" destId="{18B0AF95-D4D1-4283-B69E-21F4408661EE}" srcOrd="1" destOrd="0" parTransId="{FF2D2388-DF1E-41CB-B738-278DCE728E75}" sibTransId="{27BF1171-F212-444F-960E-6E56F4F7998F}"/>
    <dgm:cxn modelId="{D5DAD99D-7A8E-41EB-831A-23620DFD5979}" type="presOf" srcId="{A2BADBA6-3FE0-45E0-9449-D8C0D8D7A577}" destId="{360FAD4A-9178-498E-86D3-BEB556AF9711}" srcOrd="0" destOrd="0" presId="urn:microsoft.com/office/officeart/2005/8/layout/vList2"/>
    <dgm:cxn modelId="{C0954463-0D69-4959-8A43-A48265DBC8D7}" type="presOf" srcId="{49DE2E13-0D60-447D-9FDB-1D8AA418B502}" destId="{FBEEEE03-271F-4198-9253-5AC59BE82705}" srcOrd="0" destOrd="0" presId="urn:microsoft.com/office/officeart/2005/8/layout/vList2"/>
    <dgm:cxn modelId="{D702F0F2-324B-4A46-9D0F-2B49359EA337}" type="presOf" srcId="{A45AF587-0421-4235-8388-543A1AE7672F}" destId="{5649E6AB-1F90-4D94-93B4-DF2561FE0DFE}" srcOrd="0" destOrd="0" presId="urn:microsoft.com/office/officeart/2005/8/layout/vList2"/>
    <dgm:cxn modelId="{F5E8FA0D-600A-4775-A2BE-8AAE04E6DC19}" srcId="{A2BADBA6-3FE0-45E0-9449-D8C0D8D7A577}" destId="{E3625AA3-3807-4EB8-A027-BD828CF8CECE}" srcOrd="1" destOrd="0" parTransId="{85716375-8FDD-482C-9F99-D4B8D7C6E59A}" sibTransId="{69DEC970-1ADF-4B24-BBEF-2BC96F254479}"/>
    <dgm:cxn modelId="{5101513D-928F-4CD0-BEB7-1220232A5E77}" type="presOf" srcId="{146E5226-DEE6-4BBC-A30E-016FF2714A49}" destId="{B47CBCD9-9F82-4EC2-9BDA-E388631251BC}" srcOrd="0" destOrd="0" presId="urn:microsoft.com/office/officeart/2005/8/layout/vList2"/>
    <dgm:cxn modelId="{6E2EBD4A-8B67-4136-B826-1BE41362B54B}" srcId="{A2BADBA6-3FE0-45E0-9449-D8C0D8D7A577}" destId="{440350F3-282D-4FA2-BB8E-C7FF2A59A0B7}" srcOrd="0" destOrd="0" parTransId="{94ADBB8F-B42F-4A35-915C-3239B2C70E5A}" sibTransId="{09A8E96E-4065-4954-9E99-5372C0F4DDF3}"/>
    <dgm:cxn modelId="{2FD64377-D059-4F22-A76F-2CBD1BEF017A}" srcId="{49DE2E13-0D60-447D-9FDB-1D8AA418B502}" destId="{A2BADBA6-3FE0-45E0-9449-D8C0D8D7A577}" srcOrd="2" destOrd="0" parTransId="{86B828EC-7975-4E5A-9D5A-C4D5781C305E}" sibTransId="{EC31DCF6-4514-4039-A4B3-E9762B1029C2}"/>
    <dgm:cxn modelId="{7CDA50E6-EF73-4A0A-AEA1-3AC5034463EB}" type="presOf" srcId="{18B0AF95-D4D1-4283-B69E-21F4408661EE}" destId="{8307272C-088E-4AC9-A36C-F35E4B99E648}" srcOrd="0" destOrd="0" presId="urn:microsoft.com/office/officeart/2005/8/layout/vList2"/>
    <dgm:cxn modelId="{5213AA0A-F9AE-4473-A672-A076A3F3E5C0}" srcId="{49DE2E13-0D60-447D-9FDB-1D8AA418B502}" destId="{A45AF587-0421-4235-8388-543A1AE7672F}" srcOrd="0" destOrd="0" parTransId="{2273A817-C353-446E-A592-5246DCC98028}" sibTransId="{B292D407-278D-460A-84E4-BD6F40E929BB}"/>
    <dgm:cxn modelId="{CBA35FFD-E938-41FA-8460-4FAC15D2E209}" type="presOf" srcId="{56012D6D-4918-4E2E-9FDA-CE5FD41A4324}" destId="{AB6AC840-8378-4BEA-863B-04FB2F9606CD}" srcOrd="0" destOrd="0" presId="urn:microsoft.com/office/officeart/2005/8/layout/vList2"/>
    <dgm:cxn modelId="{0CB6F4EF-F438-4396-B5A4-3BB477E0B9CD}" srcId="{18B0AF95-D4D1-4283-B69E-21F4408661EE}" destId="{146E5226-DEE6-4BBC-A30E-016FF2714A49}" srcOrd="0" destOrd="0" parTransId="{8D10B73C-D951-4CFD-8809-F2971C7871C8}" sibTransId="{8B05094E-F9BA-4C62-ABC3-D92FD876B88D}"/>
    <dgm:cxn modelId="{C3E684A6-E353-43A9-9711-2E308BC5D9A0}" type="presParOf" srcId="{FBEEEE03-271F-4198-9253-5AC59BE82705}" destId="{5649E6AB-1F90-4D94-93B4-DF2561FE0DFE}" srcOrd="0" destOrd="0" presId="urn:microsoft.com/office/officeart/2005/8/layout/vList2"/>
    <dgm:cxn modelId="{D18336A1-5ACB-4310-A645-98565F1ABCE5}" type="presParOf" srcId="{FBEEEE03-271F-4198-9253-5AC59BE82705}" destId="{AB6AC840-8378-4BEA-863B-04FB2F9606CD}" srcOrd="1" destOrd="0" presId="urn:microsoft.com/office/officeart/2005/8/layout/vList2"/>
    <dgm:cxn modelId="{AE5C7503-1856-4E6B-A3F8-B42F79F9A873}" type="presParOf" srcId="{FBEEEE03-271F-4198-9253-5AC59BE82705}" destId="{8307272C-088E-4AC9-A36C-F35E4B99E648}" srcOrd="2" destOrd="0" presId="urn:microsoft.com/office/officeart/2005/8/layout/vList2"/>
    <dgm:cxn modelId="{A082D658-3E61-40A5-BD6B-33DC917BF657}" type="presParOf" srcId="{FBEEEE03-271F-4198-9253-5AC59BE82705}" destId="{B47CBCD9-9F82-4EC2-9BDA-E388631251BC}" srcOrd="3" destOrd="0" presId="urn:microsoft.com/office/officeart/2005/8/layout/vList2"/>
    <dgm:cxn modelId="{59AB1526-E55C-42B1-B555-AF7BBAC9A21A}" type="presParOf" srcId="{FBEEEE03-271F-4198-9253-5AC59BE82705}" destId="{360FAD4A-9178-498E-86D3-BEB556AF9711}" srcOrd="4" destOrd="0" presId="urn:microsoft.com/office/officeart/2005/8/layout/vList2"/>
    <dgm:cxn modelId="{02873DF1-0476-47AB-BA8F-AB800A8A9765}" type="presParOf" srcId="{FBEEEE03-271F-4198-9253-5AC59BE82705}" destId="{52EB7500-7010-4F24-8578-C036A1197DC7}" srcOrd="5"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09900F-579C-4CFF-9C60-88CAE0B3BC74}">
      <dsp:nvSpPr>
        <dsp:cNvPr id="0" name=""/>
        <dsp:cNvSpPr/>
      </dsp:nvSpPr>
      <dsp:spPr>
        <a:xfrm>
          <a:off x="43526" y="1209645"/>
          <a:ext cx="1068247" cy="1399001"/>
        </a:xfrm>
        <a:prstGeom prst="roundRect">
          <a:avLst>
            <a:gd name="adj" fmla="val 10000"/>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Règlement</a:t>
          </a:r>
          <a:endParaRPr lang="fr-CA" sz="1200" kern="1200" noProof="0" dirty="0"/>
        </a:p>
      </dsp:txBody>
      <dsp:txXfrm>
        <a:off x="74814" y="1240933"/>
        <a:ext cx="1005671" cy="1336425"/>
      </dsp:txXfrm>
    </dsp:sp>
    <dsp:sp modelId="{CD5D351B-36F2-4775-87AA-461039EDC25F}">
      <dsp:nvSpPr>
        <dsp:cNvPr id="0" name=""/>
        <dsp:cNvSpPr/>
      </dsp:nvSpPr>
      <dsp:spPr>
        <a:xfrm rot="18205236">
          <a:off x="973623" y="1644515"/>
          <a:ext cx="615069" cy="15892"/>
        </a:xfrm>
        <a:custGeom>
          <a:avLst/>
          <a:gdLst/>
          <a:ahLst/>
          <a:cxnLst/>
          <a:rect l="0" t="0" r="0" b="0"/>
          <a:pathLst>
            <a:path>
              <a:moveTo>
                <a:pt x="0" y="7946"/>
              </a:moveTo>
              <a:lnTo>
                <a:pt x="615069"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1265781" y="1637085"/>
        <a:ext cx="30753" cy="30753"/>
      </dsp:txXfrm>
    </dsp:sp>
    <dsp:sp modelId="{86F196D5-01B2-42F2-8130-376BDD71F667}">
      <dsp:nvSpPr>
        <dsp:cNvPr id="0" name=""/>
        <dsp:cNvSpPr/>
      </dsp:nvSpPr>
      <dsp:spPr>
        <a:xfrm>
          <a:off x="1450542" y="1195508"/>
          <a:ext cx="1810367" cy="40053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Obligations en </a:t>
          </a:r>
          <a:r>
            <a:rPr lang="fr-CA" sz="1200" kern="1200" noProof="0" smtClean="0"/>
            <a:t>matière d’information </a:t>
          </a:r>
          <a:r>
            <a:rPr lang="fr-CA" sz="1200" kern="1200" noProof="0" dirty="0" smtClean="0"/>
            <a:t>1</a:t>
          </a:r>
          <a:endParaRPr lang="fr-CA" sz="1200" kern="1200" noProof="0" dirty="0"/>
        </a:p>
      </dsp:txBody>
      <dsp:txXfrm>
        <a:off x="1462273" y="1207239"/>
        <a:ext cx="1786905" cy="377077"/>
      </dsp:txXfrm>
    </dsp:sp>
    <dsp:sp modelId="{5A33A141-F2CF-4719-B9BA-39CF55349002}">
      <dsp:nvSpPr>
        <dsp:cNvPr id="0" name=""/>
        <dsp:cNvSpPr/>
      </dsp:nvSpPr>
      <dsp:spPr>
        <a:xfrm rot="21068998">
          <a:off x="1109732" y="1874826"/>
          <a:ext cx="342850" cy="15892"/>
        </a:xfrm>
        <a:custGeom>
          <a:avLst/>
          <a:gdLst/>
          <a:ahLst/>
          <a:cxnLst/>
          <a:rect l="0" t="0" r="0" b="0"/>
          <a:pathLst>
            <a:path>
              <a:moveTo>
                <a:pt x="0" y="7946"/>
              </a:moveTo>
              <a:lnTo>
                <a:pt x="342850"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1272586" y="1874201"/>
        <a:ext cx="17142" cy="17142"/>
      </dsp:txXfrm>
    </dsp:sp>
    <dsp:sp modelId="{8BEA7120-A61F-4B33-BF26-25246869C706}">
      <dsp:nvSpPr>
        <dsp:cNvPr id="0" name=""/>
        <dsp:cNvSpPr/>
      </dsp:nvSpPr>
      <dsp:spPr>
        <a:xfrm>
          <a:off x="1450542" y="1656129"/>
          <a:ext cx="1810367" cy="400539"/>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Obligations en </a:t>
          </a:r>
          <a:r>
            <a:rPr lang="fr-CA" sz="1200" kern="1200" noProof="0" smtClean="0"/>
            <a:t>matière d’information </a:t>
          </a:r>
          <a:r>
            <a:rPr lang="fr-CA" sz="1200" kern="1200" noProof="0" dirty="0" smtClean="0"/>
            <a:t>2</a:t>
          </a:r>
          <a:endParaRPr lang="fr-CA" sz="1200" kern="1200" noProof="0" dirty="0"/>
        </a:p>
      </dsp:txBody>
      <dsp:txXfrm>
        <a:off x="1462273" y="1667860"/>
        <a:ext cx="1786905" cy="377077"/>
      </dsp:txXfrm>
    </dsp:sp>
    <dsp:sp modelId="{0266C74C-52CE-4D8A-886B-CA78BCAACB9F}">
      <dsp:nvSpPr>
        <dsp:cNvPr id="0" name=""/>
        <dsp:cNvSpPr/>
      </dsp:nvSpPr>
      <dsp:spPr>
        <a:xfrm rot="18183812">
          <a:off x="3133536" y="1613550"/>
          <a:ext cx="560582" cy="15892"/>
        </a:xfrm>
        <a:custGeom>
          <a:avLst/>
          <a:gdLst/>
          <a:ahLst/>
          <a:cxnLst/>
          <a:rect l="0" t="0" r="0" b="0"/>
          <a:pathLst>
            <a:path>
              <a:moveTo>
                <a:pt x="0" y="7946"/>
              </a:moveTo>
              <a:lnTo>
                <a:pt x="560582"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3399813" y="1607481"/>
        <a:ext cx="28029" cy="28029"/>
      </dsp:txXfrm>
    </dsp:sp>
    <dsp:sp modelId="{2ACF436F-15BC-4BC7-B63E-5D47AA819995}">
      <dsp:nvSpPr>
        <dsp:cNvPr id="0" name=""/>
        <dsp:cNvSpPr/>
      </dsp:nvSpPr>
      <dsp:spPr>
        <a:xfrm>
          <a:off x="3566745" y="1186324"/>
          <a:ext cx="2230838"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Exigence en matière de données 1</a:t>
          </a:r>
          <a:endParaRPr lang="fr-CA" sz="1200" kern="1200" noProof="0" dirty="0"/>
        </a:p>
      </dsp:txBody>
      <dsp:txXfrm>
        <a:off x="3578476" y="1198055"/>
        <a:ext cx="2207376" cy="377077"/>
      </dsp:txXfrm>
    </dsp:sp>
    <dsp:sp modelId="{84CED359-E360-4166-825D-9C73A0BE9D8F}">
      <dsp:nvSpPr>
        <dsp:cNvPr id="0" name=""/>
        <dsp:cNvSpPr/>
      </dsp:nvSpPr>
      <dsp:spPr>
        <a:xfrm rot="21496794">
          <a:off x="3260840" y="1843860"/>
          <a:ext cx="305973" cy="15892"/>
        </a:xfrm>
        <a:custGeom>
          <a:avLst/>
          <a:gdLst/>
          <a:ahLst/>
          <a:cxnLst/>
          <a:rect l="0" t="0" r="0" b="0"/>
          <a:pathLst>
            <a:path>
              <a:moveTo>
                <a:pt x="0" y="7946"/>
              </a:moveTo>
              <a:lnTo>
                <a:pt x="305973"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3406178" y="1844157"/>
        <a:ext cx="15298" cy="15298"/>
      </dsp:txXfrm>
    </dsp:sp>
    <dsp:sp modelId="{CAFA5CE3-271F-47C8-9600-344E7C73014C}">
      <dsp:nvSpPr>
        <dsp:cNvPr id="0" name=""/>
        <dsp:cNvSpPr/>
      </dsp:nvSpPr>
      <dsp:spPr>
        <a:xfrm>
          <a:off x="3566745" y="1646944"/>
          <a:ext cx="2264170"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Exigence en matière de données 2</a:t>
          </a:r>
          <a:endParaRPr lang="fr-CA" sz="1200" kern="1200" noProof="0" dirty="0"/>
        </a:p>
      </dsp:txBody>
      <dsp:txXfrm>
        <a:off x="3578476" y="1658675"/>
        <a:ext cx="2240708" cy="377077"/>
      </dsp:txXfrm>
    </dsp:sp>
    <dsp:sp modelId="{0224131B-07B7-4190-816E-9DA4B5B1B36A}">
      <dsp:nvSpPr>
        <dsp:cNvPr id="0" name=""/>
        <dsp:cNvSpPr/>
      </dsp:nvSpPr>
      <dsp:spPr>
        <a:xfrm rot="17565587">
          <a:off x="5576997" y="1457379"/>
          <a:ext cx="828270" cy="15892"/>
        </a:xfrm>
        <a:custGeom>
          <a:avLst/>
          <a:gdLst/>
          <a:ahLst/>
          <a:cxnLst/>
          <a:rect l="0" t="0" r="0" b="0"/>
          <a:pathLst>
            <a:path>
              <a:moveTo>
                <a:pt x="0" y="7946"/>
              </a:moveTo>
              <a:lnTo>
                <a:pt x="828270"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5970425" y="1444619"/>
        <a:ext cx="41413" cy="41413"/>
      </dsp:txXfrm>
    </dsp:sp>
    <dsp:sp modelId="{82608678-56FB-461F-8EA9-C95D3C2F9BAA}">
      <dsp:nvSpPr>
        <dsp:cNvPr id="0" name=""/>
        <dsp:cNvSpPr/>
      </dsp:nvSpPr>
      <dsp:spPr>
        <a:xfrm>
          <a:off x="6151348" y="731425"/>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Activité 1</a:t>
          </a:r>
          <a:endParaRPr lang="fr-CA" sz="1200" kern="1200" noProof="0" dirty="0"/>
        </a:p>
      </dsp:txBody>
      <dsp:txXfrm>
        <a:off x="6171968" y="752045"/>
        <a:ext cx="759839" cy="662784"/>
      </dsp:txXfrm>
    </dsp:sp>
    <dsp:sp modelId="{D5C8737F-73DD-4FD5-A195-C60AFB0968D1}">
      <dsp:nvSpPr>
        <dsp:cNvPr id="0" name=""/>
        <dsp:cNvSpPr/>
      </dsp:nvSpPr>
      <dsp:spPr>
        <a:xfrm rot="3524">
          <a:off x="5830916" y="1839432"/>
          <a:ext cx="320431" cy="15892"/>
        </a:xfrm>
        <a:custGeom>
          <a:avLst/>
          <a:gdLst/>
          <a:ahLst/>
          <a:cxnLst/>
          <a:rect l="0" t="0" r="0" b="0"/>
          <a:pathLst>
            <a:path>
              <a:moveTo>
                <a:pt x="0" y="7946"/>
              </a:moveTo>
              <a:lnTo>
                <a:pt x="320431"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5983121" y="1839368"/>
        <a:ext cx="16021" cy="16021"/>
      </dsp:txXfrm>
    </dsp:sp>
    <dsp:sp modelId="{5E8D15CD-37CB-4C80-AB29-0DCEBFCA79CD}">
      <dsp:nvSpPr>
        <dsp:cNvPr id="0" name=""/>
        <dsp:cNvSpPr/>
      </dsp:nvSpPr>
      <dsp:spPr>
        <a:xfrm>
          <a:off x="6151348" y="1495530"/>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Activité 2</a:t>
          </a:r>
          <a:endParaRPr lang="fr-CA" sz="1200" kern="1200" noProof="0" dirty="0"/>
        </a:p>
      </dsp:txBody>
      <dsp:txXfrm>
        <a:off x="6171968" y="1516150"/>
        <a:ext cx="759839" cy="662784"/>
      </dsp:txXfrm>
    </dsp:sp>
    <dsp:sp modelId="{3F05F105-7946-4350-AFD4-3782C1A8B7CA}">
      <dsp:nvSpPr>
        <dsp:cNvPr id="0" name=""/>
        <dsp:cNvSpPr/>
      </dsp:nvSpPr>
      <dsp:spPr>
        <a:xfrm rot="4035467">
          <a:off x="5576694" y="2221485"/>
          <a:ext cx="828876" cy="15892"/>
        </a:xfrm>
        <a:custGeom>
          <a:avLst/>
          <a:gdLst/>
          <a:ahLst/>
          <a:cxnLst/>
          <a:rect l="0" t="0" r="0" b="0"/>
          <a:pathLst>
            <a:path>
              <a:moveTo>
                <a:pt x="0" y="7946"/>
              </a:moveTo>
              <a:lnTo>
                <a:pt x="828876"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5970410" y="2208709"/>
        <a:ext cx="41443" cy="41443"/>
      </dsp:txXfrm>
    </dsp:sp>
    <dsp:sp modelId="{BEB3ACBF-7834-4451-AE4A-A215631C56B7}">
      <dsp:nvSpPr>
        <dsp:cNvPr id="0" name=""/>
        <dsp:cNvSpPr/>
      </dsp:nvSpPr>
      <dsp:spPr>
        <a:xfrm>
          <a:off x="6151348" y="2259636"/>
          <a:ext cx="801079" cy="704024"/>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Activité N</a:t>
          </a:r>
          <a:endParaRPr lang="fr-CA" sz="1200" kern="1200" noProof="0" dirty="0"/>
        </a:p>
      </dsp:txBody>
      <dsp:txXfrm>
        <a:off x="6171968" y="2280256"/>
        <a:ext cx="759839" cy="662784"/>
      </dsp:txXfrm>
    </dsp:sp>
    <dsp:sp modelId="{44C252EF-3825-405B-9736-C9EA7D7B30E9}">
      <dsp:nvSpPr>
        <dsp:cNvPr id="0" name=""/>
        <dsp:cNvSpPr/>
      </dsp:nvSpPr>
      <dsp:spPr>
        <a:xfrm rot="19301365">
          <a:off x="6913589" y="2491893"/>
          <a:ext cx="360717" cy="15892"/>
        </a:xfrm>
        <a:custGeom>
          <a:avLst/>
          <a:gdLst/>
          <a:ahLst/>
          <a:cxnLst/>
          <a:rect l="0" t="0" r="0" b="0"/>
          <a:pathLst>
            <a:path>
              <a:moveTo>
                <a:pt x="0" y="7946"/>
              </a:moveTo>
              <a:lnTo>
                <a:pt x="360717" y="794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7084930" y="2490822"/>
        <a:ext cx="18035" cy="18035"/>
      </dsp:txXfrm>
    </dsp:sp>
    <dsp:sp modelId="{D915B0AB-62BD-4C37-AEE9-AE2E155DD8AF}">
      <dsp:nvSpPr>
        <dsp:cNvPr id="0" name=""/>
        <dsp:cNvSpPr/>
      </dsp:nvSpPr>
      <dsp:spPr>
        <a:xfrm>
          <a:off x="7235469" y="743385"/>
          <a:ext cx="1189466" cy="328929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1. Coûts internes</a:t>
          </a:r>
        </a:p>
        <a:p>
          <a:pPr lvl="0" algn="ctr" defTabSz="533400">
            <a:lnSpc>
              <a:spcPct val="90000"/>
            </a:lnSpc>
            <a:spcBef>
              <a:spcPct val="0"/>
            </a:spcBef>
            <a:spcAft>
              <a:spcPct val="35000"/>
            </a:spcAft>
          </a:pPr>
          <a:r>
            <a:rPr lang="fr-CA" sz="1200" kern="1200" noProof="0" smtClean="0"/>
            <a:t>– Taux </a:t>
          </a:r>
          <a:r>
            <a:rPr lang="fr-CA" sz="1200" kern="1200" noProof="0" dirty="0" smtClean="0"/>
            <a:t>horaires </a:t>
          </a:r>
        </a:p>
        <a:p>
          <a:pPr lvl="0" algn="ctr" defTabSz="533400">
            <a:lnSpc>
              <a:spcPct val="90000"/>
            </a:lnSpc>
            <a:spcBef>
              <a:spcPct val="0"/>
            </a:spcBef>
            <a:spcAft>
              <a:spcPct val="35000"/>
            </a:spcAft>
          </a:pPr>
          <a:r>
            <a:rPr lang="fr-CA" sz="1200" kern="1200" noProof="0" smtClean="0"/>
            <a:t>– Temps </a:t>
          </a:r>
          <a:endParaRPr lang="fr-CA" sz="1200" kern="1200" noProof="0" dirty="0" smtClean="0"/>
        </a:p>
        <a:p>
          <a:pPr lvl="0" algn="ctr" defTabSz="533400">
            <a:lnSpc>
              <a:spcPct val="90000"/>
            </a:lnSpc>
            <a:spcBef>
              <a:spcPct val="0"/>
            </a:spcBef>
            <a:spcAft>
              <a:spcPct val="35000"/>
            </a:spcAft>
          </a:pPr>
          <a:r>
            <a:rPr lang="fr-CA" sz="1200" kern="1200" noProof="0" smtClean="0"/>
            <a:t>– frais </a:t>
          </a:r>
          <a:r>
            <a:rPr lang="fr-CA" sz="1200" kern="1200" noProof="0" dirty="0" smtClean="0"/>
            <a:t>généraux </a:t>
          </a:r>
        </a:p>
        <a:p>
          <a:pPr lvl="0" algn="ctr" defTabSz="533400">
            <a:lnSpc>
              <a:spcPct val="90000"/>
            </a:lnSpc>
            <a:spcBef>
              <a:spcPct val="0"/>
            </a:spcBef>
            <a:spcAft>
              <a:spcPct val="35000"/>
            </a:spcAft>
          </a:pPr>
          <a:r>
            <a:rPr lang="fr-CA" sz="1200" kern="1200" noProof="0" dirty="0" smtClean="0"/>
            <a:t>2. Coûts externes</a:t>
          </a:r>
        </a:p>
        <a:p>
          <a:pPr lvl="0" algn="ctr" defTabSz="533400">
            <a:lnSpc>
              <a:spcPct val="90000"/>
            </a:lnSpc>
            <a:spcBef>
              <a:spcPct val="0"/>
            </a:spcBef>
            <a:spcAft>
              <a:spcPct val="35000"/>
            </a:spcAft>
          </a:pPr>
          <a:r>
            <a:rPr lang="fr-CA" sz="1200" kern="1200" noProof="0" smtClean="0"/>
            <a:t>– Taux </a:t>
          </a:r>
          <a:r>
            <a:rPr lang="fr-CA" sz="1200" kern="1200" noProof="0" dirty="0" smtClean="0"/>
            <a:t>horaires </a:t>
          </a:r>
        </a:p>
        <a:p>
          <a:pPr lvl="0" algn="ctr" defTabSz="533400">
            <a:lnSpc>
              <a:spcPct val="90000"/>
            </a:lnSpc>
            <a:spcBef>
              <a:spcPct val="0"/>
            </a:spcBef>
            <a:spcAft>
              <a:spcPct val="35000"/>
            </a:spcAft>
          </a:pPr>
          <a:r>
            <a:rPr lang="fr-CA" sz="1200" kern="1200" noProof="0" smtClean="0"/>
            <a:t>– Temps </a:t>
          </a:r>
          <a:endParaRPr lang="fr-CA" sz="1200" kern="1200" noProof="0" dirty="0" smtClean="0"/>
        </a:p>
        <a:p>
          <a:pPr lvl="0" algn="ctr" defTabSz="533400">
            <a:lnSpc>
              <a:spcPct val="90000"/>
            </a:lnSpc>
            <a:spcBef>
              <a:spcPct val="0"/>
            </a:spcBef>
            <a:spcAft>
              <a:spcPct val="35000"/>
            </a:spcAft>
          </a:pPr>
          <a:r>
            <a:rPr lang="fr-CA" sz="1200" kern="1200" noProof="0" dirty="0" smtClean="0"/>
            <a:t>3. Acquisitions</a:t>
          </a:r>
        </a:p>
        <a:p>
          <a:pPr lvl="0" algn="ctr" defTabSz="533400">
            <a:lnSpc>
              <a:spcPct val="90000"/>
            </a:lnSpc>
            <a:spcBef>
              <a:spcPct val="0"/>
            </a:spcBef>
            <a:spcAft>
              <a:spcPct val="35000"/>
            </a:spcAft>
          </a:pPr>
          <a:r>
            <a:rPr lang="fr-CA" sz="1200" kern="1200" noProof="0" dirty="0" smtClean="0"/>
            <a:t>(valeur monétaire)</a:t>
          </a:r>
          <a:endParaRPr lang="fr-CA" sz="1200" kern="1200" noProof="0" dirty="0"/>
        </a:p>
      </dsp:txBody>
      <dsp:txXfrm>
        <a:off x="7270307" y="778223"/>
        <a:ext cx="1119790" cy="3219616"/>
      </dsp:txXfrm>
    </dsp:sp>
    <dsp:sp modelId="{CC538E8E-3919-4334-BA62-816DDC9E01BA}">
      <dsp:nvSpPr>
        <dsp:cNvPr id="0" name=""/>
        <dsp:cNvSpPr/>
      </dsp:nvSpPr>
      <dsp:spPr>
        <a:xfrm rot="3353004">
          <a:off x="3141187" y="2074170"/>
          <a:ext cx="545280" cy="15892"/>
        </a:xfrm>
        <a:custGeom>
          <a:avLst/>
          <a:gdLst/>
          <a:ahLst/>
          <a:cxnLst/>
          <a:rect l="0" t="0" r="0" b="0"/>
          <a:pathLst>
            <a:path>
              <a:moveTo>
                <a:pt x="0" y="7946"/>
              </a:moveTo>
              <a:lnTo>
                <a:pt x="545280" y="7946"/>
              </a:lnTo>
            </a:path>
          </a:pathLst>
        </a:custGeom>
        <a:noFill/>
        <a:ln w="25400"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3400195" y="2068485"/>
        <a:ext cx="27264" cy="27264"/>
      </dsp:txXfrm>
    </dsp:sp>
    <dsp:sp modelId="{4DC638CB-0845-4AD5-BC08-42DFF87626E3}">
      <dsp:nvSpPr>
        <dsp:cNvPr id="0" name=""/>
        <dsp:cNvSpPr/>
      </dsp:nvSpPr>
      <dsp:spPr>
        <a:xfrm>
          <a:off x="3566745" y="2107565"/>
          <a:ext cx="2197841" cy="40053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Exigence en matière de données N</a:t>
          </a:r>
          <a:endParaRPr lang="fr-CA" sz="1200" kern="1200" noProof="0" dirty="0"/>
        </a:p>
      </dsp:txBody>
      <dsp:txXfrm>
        <a:off x="3578476" y="2119296"/>
        <a:ext cx="2174379" cy="377077"/>
      </dsp:txXfrm>
    </dsp:sp>
    <dsp:sp modelId="{E4AF46AB-82DA-4AC0-9F39-3E1912123B81}">
      <dsp:nvSpPr>
        <dsp:cNvPr id="0" name=""/>
        <dsp:cNvSpPr/>
      </dsp:nvSpPr>
      <dsp:spPr>
        <a:xfrm rot="3220004">
          <a:off x="995268" y="2131508"/>
          <a:ext cx="571779" cy="15892"/>
        </a:xfrm>
        <a:custGeom>
          <a:avLst/>
          <a:gdLst/>
          <a:ahLst/>
          <a:cxnLst/>
          <a:rect l="0" t="0" r="0" b="0"/>
          <a:pathLst>
            <a:path>
              <a:moveTo>
                <a:pt x="0" y="7946"/>
              </a:moveTo>
              <a:lnTo>
                <a:pt x="571779" y="79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CA" sz="500" kern="1200" noProof="0" dirty="0"/>
        </a:p>
      </dsp:txBody>
      <dsp:txXfrm>
        <a:off x="1266863" y="2125159"/>
        <a:ext cx="28588" cy="28588"/>
      </dsp:txXfrm>
    </dsp:sp>
    <dsp:sp modelId="{60F8E5C0-258C-41DF-9184-CCF8B38E4D5B}">
      <dsp:nvSpPr>
        <dsp:cNvPr id="0" name=""/>
        <dsp:cNvSpPr/>
      </dsp:nvSpPr>
      <dsp:spPr>
        <a:xfrm>
          <a:off x="1450542" y="2116749"/>
          <a:ext cx="1810367" cy="506025"/>
        </a:xfrm>
        <a:prstGeom prst="roundRect">
          <a:avLst>
            <a:gd name="adj" fmla="val 10000"/>
          </a:avLst>
        </a:prstGeom>
        <a:gradFill rotWithShape="0">
          <a:gsLst>
            <a:gs pos="0">
              <a:schemeClr val="accent6">
                <a:hueOff val="0"/>
                <a:satOff val="0"/>
                <a:lumOff val="0"/>
                <a:alphaOff val="0"/>
                <a:tint val="50000"/>
                <a:satMod val="300000"/>
              </a:schemeClr>
            </a:gs>
            <a:gs pos="35000">
              <a:schemeClr val="accent6">
                <a:hueOff val="0"/>
                <a:satOff val="0"/>
                <a:lumOff val="0"/>
                <a:alphaOff val="0"/>
                <a:tint val="37000"/>
                <a:satMod val="300000"/>
              </a:schemeClr>
            </a:gs>
            <a:gs pos="100000">
              <a:schemeClr val="accent6">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fr-CA" sz="1200" kern="1200" noProof="0" dirty="0" smtClean="0"/>
            <a:t>Obligations en </a:t>
          </a:r>
          <a:r>
            <a:rPr lang="fr-CA" sz="1200" kern="1200" noProof="0" smtClean="0"/>
            <a:t>matière d’information </a:t>
          </a:r>
          <a:r>
            <a:rPr lang="fr-CA" sz="1200" kern="1200" noProof="0" dirty="0" smtClean="0"/>
            <a:t>N</a:t>
          </a:r>
          <a:endParaRPr lang="fr-CA" sz="1200" kern="1200" noProof="0" dirty="0"/>
        </a:p>
      </dsp:txBody>
      <dsp:txXfrm>
        <a:off x="1465363" y="2131570"/>
        <a:ext cx="1780725" cy="4763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924BF-20C0-444B-9E26-62A3829DF24B}">
      <dsp:nvSpPr>
        <dsp:cNvPr id="0" name=""/>
        <dsp:cNvSpPr/>
      </dsp:nvSpPr>
      <dsp:spPr>
        <a:xfrm>
          <a:off x="1059530" y="1463484"/>
          <a:ext cx="977283" cy="977283"/>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Prix</a:t>
          </a:r>
          <a:endParaRPr lang="en-CA" sz="1400" kern="1200" dirty="0"/>
        </a:p>
      </dsp:txBody>
      <dsp:txXfrm>
        <a:off x="1202650" y="1606604"/>
        <a:ext cx="691043" cy="691043"/>
      </dsp:txXfrm>
    </dsp:sp>
    <dsp:sp modelId="{265F6D42-A027-4529-B992-C4EACB7A3FF8}">
      <dsp:nvSpPr>
        <dsp:cNvPr id="0" name=""/>
        <dsp:cNvSpPr/>
      </dsp:nvSpPr>
      <dsp:spPr>
        <a:xfrm rot="12900000">
          <a:off x="398379" y="1281898"/>
          <a:ext cx="782993" cy="278525"/>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85941-9C64-43CC-A12F-41F7125B217A}">
      <dsp:nvSpPr>
        <dsp:cNvPr id="0" name=""/>
        <dsp:cNvSpPr/>
      </dsp:nvSpPr>
      <dsp:spPr>
        <a:xfrm>
          <a:off x="4970" y="825240"/>
          <a:ext cx="928419" cy="74273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Taux</a:t>
          </a:r>
          <a:endParaRPr lang="en-CA" sz="1400" kern="1200" dirty="0"/>
        </a:p>
      </dsp:txBody>
      <dsp:txXfrm>
        <a:off x="26724" y="846994"/>
        <a:ext cx="884911" cy="699227"/>
      </dsp:txXfrm>
    </dsp:sp>
    <dsp:sp modelId="{66CB462D-E7EF-4901-BDB7-5A313A4A2878}">
      <dsp:nvSpPr>
        <dsp:cNvPr id="0" name=""/>
        <dsp:cNvSpPr/>
      </dsp:nvSpPr>
      <dsp:spPr>
        <a:xfrm rot="19500000">
          <a:off x="1914972" y="1281898"/>
          <a:ext cx="782993" cy="278525"/>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11E650-B89B-49E7-A93E-EFC4A7ECE3D9}">
      <dsp:nvSpPr>
        <dsp:cNvPr id="0" name=""/>
        <dsp:cNvSpPr/>
      </dsp:nvSpPr>
      <dsp:spPr>
        <a:xfrm>
          <a:off x="2162954" y="825240"/>
          <a:ext cx="928419" cy="742735"/>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Temps</a:t>
          </a:r>
          <a:endParaRPr lang="en-CA" sz="1400" kern="1200" dirty="0"/>
        </a:p>
      </dsp:txBody>
      <dsp:txXfrm>
        <a:off x="2184708" y="846994"/>
        <a:ext cx="884911" cy="69922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924BF-20C0-444B-9E26-62A3829DF24B}">
      <dsp:nvSpPr>
        <dsp:cNvPr id="0" name=""/>
        <dsp:cNvSpPr/>
      </dsp:nvSpPr>
      <dsp:spPr>
        <a:xfrm>
          <a:off x="1084171" y="1437026"/>
          <a:ext cx="1000011" cy="1000011"/>
        </a:xfrm>
        <a:prstGeom prst="ellipse">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CA" sz="1400" kern="1200" dirty="0" smtClean="0"/>
            <a:t>Quantité</a:t>
          </a:r>
          <a:endParaRPr lang="en-CA" sz="1400" kern="1200" dirty="0"/>
        </a:p>
      </dsp:txBody>
      <dsp:txXfrm>
        <a:off x="1230619" y="1583474"/>
        <a:ext cx="707115" cy="707115"/>
      </dsp:txXfrm>
    </dsp:sp>
    <dsp:sp modelId="{265F6D42-A027-4529-B992-C4EACB7A3FF8}">
      <dsp:nvSpPr>
        <dsp:cNvPr id="0" name=""/>
        <dsp:cNvSpPr/>
      </dsp:nvSpPr>
      <dsp:spPr>
        <a:xfrm rot="12900000">
          <a:off x="402683" y="1249558"/>
          <a:ext cx="806384" cy="285003"/>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F2C85941-9C64-43CC-A12F-41F7125B217A}">
      <dsp:nvSpPr>
        <dsp:cNvPr id="0" name=""/>
        <dsp:cNvSpPr/>
      </dsp:nvSpPr>
      <dsp:spPr>
        <a:xfrm>
          <a:off x="594" y="780793"/>
          <a:ext cx="950011" cy="76000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Population</a:t>
          </a:r>
          <a:endParaRPr lang="en-CA" sz="1400" kern="1200" dirty="0"/>
        </a:p>
      </dsp:txBody>
      <dsp:txXfrm>
        <a:off x="22854" y="803053"/>
        <a:ext cx="905491" cy="715488"/>
      </dsp:txXfrm>
    </dsp:sp>
    <dsp:sp modelId="{66CB462D-E7EF-4901-BDB7-5A313A4A2878}">
      <dsp:nvSpPr>
        <dsp:cNvPr id="0" name=""/>
        <dsp:cNvSpPr/>
      </dsp:nvSpPr>
      <dsp:spPr>
        <a:xfrm rot="19500000">
          <a:off x="1959286" y="1249558"/>
          <a:ext cx="806384" cy="285003"/>
        </a:xfrm>
        <a:prstGeom prst="leftArrow">
          <a:avLst>
            <a:gd name="adj1" fmla="val 60000"/>
            <a:gd name="adj2" fmla="val 50000"/>
          </a:avLst>
        </a:prstGeom>
        <a:solidFill>
          <a:schemeClr val="dk1">
            <a:tint val="6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a:schemeClr val="lt1"/>
        </a:fontRef>
      </dsp:style>
    </dsp:sp>
    <dsp:sp modelId="{8511E650-B89B-49E7-A93E-EFC4A7ECE3D9}">
      <dsp:nvSpPr>
        <dsp:cNvPr id="0" name=""/>
        <dsp:cNvSpPr/>
      </dsp:nvSpPr>
      <dsp:spPr>
        <a:xfrm>
          <a:off x="2217748" y="780793"/>
          <a:ext cx="950011" cy="760008"/>
        </a:xfrm>
        <a:prstGeom prst="roundRect">
          <a:avLst>
            <a:gd name="adj" fmla="val 10000"/>
          </a:avLst>
        </a:prstGeom>
        <a:solidFill>
          <a:schemeClr val="lt1">
            <a:hueOff val="0"/>
            <a:satOff val="0"/>
            <a:lumOff val="0"/>
            <a:alphaOff val="0"/>
          </a:schemeClr>
        </a:solidFill>
        <a:ln w="38100" cap="flat" cmpd="sng" algn="ctr">
          <a:solidFill>
            <a:schemeClr val="dk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CA" sz="1400" kern="1200" dirty="0" smtClean="0"/>
            <a:t>Fréquence</a:t>
          </a:r>
          <a:endParaRPr lang="en-CA" sz="1400" kern="1200" dirty="0"/>
        </a:p>
      </dsp:txBody>
      <dsp:txXfrm>
        <a:off x="2240008" y="803053"/>
        <a:ext cx="905491" cy="7154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665B8A-BA47-44BA-B368-CE936504E709}">
      <dsp:nvSpPr>
        <dsp:cNvPr id="0" name=""/>
        <dsp:cNvSpPr/>
      </dsp:nvSpPr>
      <dsp:spPr>
        <a:xfrm>
          <a:off x="0" y="19228"/>
          <a:ext cx="838893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fr-CA" sz="2700" kern="1200" noProof="0" dirty="0" smtClean="0"/>
            <a:t>Fréquence</a:t>
          </a:r>
          <a:endParaRPr lang="fr-CA" sz="2700" kern="1200" noProof="0" dirty="0"/>
        </a:p>
      </dsp:txBody>
      <dsp:txXfrm>
        <a:off x="31613" y="50841"/>
        <a:ext cx="8325706" cy="584369"/>
      </dsp:txXfrm>
    </dsp:sp>
    <dsp:sp modelId="{D89F1461-2F0E-4DB0-80DC-046F86706A37}">
      <dsp:nvSpPr>
        <dsp:cNvPr id="0" name=""/>
        <dsp:cNvSpPr/>
      </dsp:nvSpPr>
      <dsp:spPr>
        <a:xfrm>
          <a:off x="0" y="666823"/>
          <a:ext cx="8388932" cy="16208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A" sz="2100" kern="1200" noProof="0" dirty="0" smtClean="0"/>
            <a:t>Votre ministère modifie un formulaire qui est utilisé typiquement pour 50 demandes par année de la part de 20 entreprises enregistrées. Quelle fréquence utiliseriez-vous pour évaluer les coûts de ce changement?</a:t>
          </a:r>
          <a:endParaRPr lang="fr-CA" sz="2100" kern="1200" noProof="0" dirty="0"/>
        </a:p>
        <a:p>
          <a:pPr marL="228600" lvl="1" indent="-228600" algn="l" defTabSz="933450">
            <a:lnSpc>
              <a:spcPct val="90000"/>
            </a:lnSpc>
            <a:spcBef>
              <a:spcPct val="0"/>
            </a:spcBef>
            <a:spcAft>
              <a:spcPct val="20000"/>
            </a:spcAft>
            <a:buChar char="••"/>
          </a:pPr>
          <a:r>
            <a:rPr lang="fr-CA" sz="2100" kern="1200" noProof="0" dirty="0" smtClean="0"/>
            <a:t>Quel serait le coût de cette modification pour 100 entreprises? </a:t>
          </a:r>
          <a:endParaRPr lang="fr-CA" sz="2100" kern="1200" noProof="0" dirty="0"/>
        </a:p>
      </dsp:txBody>
      <dsp:txXfrm>
        <a:off x="0" y="666823"/>
        <a:ext cx="8388932" cy="1620809"/>
      </dsp:txXfrm>
    </dsp:sp>
    <dsp:sp modelId="{DF1BCA04-34EA-4162-80A6-576BC928B507}">
      <dsp:nvSpPr>
        <dsp:cNvPr id="0" name=""/>
        <dsp:cNvSpPr/>
      </dsp:nvSpPr>
      <dsp:spPr>
        <a:xfrm>
          <a:off x="0" y="2287633"/>
          <a:ext cx="838893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fr-CA" sz="2700" kern="1200" noProof="0" dirty="0" smtClean="0"/>
            <a:t>Périodes</a:t>
          </a:r>
          <a:endParaRPr lang="fr-CA" sz="2700" kern="1200" noProof="0" dirty="0"/>
        </a:p>
      </dsp:txBody>
      <dsp:txXfrm>
        <a:off x="31613" y="2319246"/>
        <a:ext cx="8325706" cy="584369"/>
      </dsp:txXfrm>
    </dsp:sp>
    <dsp:sp modelId="{483F1624-F9B7-488E-A59C-FD0E79614302}">
      <dsp:nvSpPr>
        <dsp:cNvPr id="0" name=""/>
        <dsp:cNvSpPr/>
      </dsp:nvSpPr>
      <dsp:spPr>
        <a:xfrm>
          <a:off x="0" y="2935228"/>
          <a:ext cx="8388932" cy="6567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A" sz="2100" kern="1200" noProof="0" dirty="0" smtClean="0"/>
            <a:t>Une activité survient dix fois par année. Pour combien de périodes son coût serait-il évalué?</a:t>
          </a:r>
          <a:endParaRPr lang="fr-CA" sz="2100" kern="1200" noProof="0" dirty="0"/>
        </a:p>
      </dsp:txBody>
      <dsp:txXfrm>
        <a:off x="0" y="2935228"/>
        <a:ext cx="8388932" cy="656707"/>
      </dsp:txXfrm>
    </dsp:sp>
    <dsp:sp modelId="{8C17438E-BDD0-49FF-A22A-48807F415CBD}">
      <dsp:nvSpPr>
        <dsp:cNvPr id="0" name=""/>
        <dsp:cNvSpPr/>
      </dsp:nvSpPr>
      <dsp:spPr>
        <a:xfrm>
          <a:off x="0" y="3591936"/>
          <a:ext cx="8388932" cy="64759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a:lnSpc>
              <a:spcPct val="90000"/>
            </a:lnSpc>
            <a:spcBef>
              <a:spcPct val="0"/>
            </a:spcBef>
            <a:spcAft>
              <a:spcPct val="35000"/>
            </a:spcAft>
          </a:pPr>
          <a:r>
            <a:rPr lang="fr-CA" sz="2700" kern="1200" noProof="0" dirty="0" smtClean="0"/>
            <a:t>Prix</a:t>
          </a:r>
          <a:endParaRPr lang="fr-CA" sz="2700" kern="1200" noProof="0" dirty="0"/>
        </a:p>
      </dsp:txBody>
      <dsp:txXfrm>
        <a:off x="31613" y="3623549"/>
        <a:ext cx="8325706" cy="584369"/>
      </dsp:txXfrm>
    </dsp:sp>
    <dsp:sp modelId="{16DB4CD1-DD24-49CF-ADC6-7F2A3DD9BF11}">
      <dsp:nvSpPr>
        <dsp:cNvPr id="0" name=""/>
        <dsp:cNvSpPr/>
      </dsp:nvSpPr>
      <dsp:spPr>
        <a:xfrm>
          <a:off x="0" y="4239531"/>
          <a:ext cx="8388932" cy="10339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349" tIns="34290" rIns="192024" bIns="34290" numCol="1" spcCol="1270" anchor="t" anchorCtr="0">
          <a:noAutofit/>
        </a:bodyPr>
        <a:lstStyle/>
        <a:p>
          <a:pPr marL="228600" lvl="1" indent="-228600" algn="l" defTabSz="933450">
            <a:lnSpc>
              <a:spcPct val="90000"/>
            </a:lnSpc>
            <a:spcBef>
              <a:spcPct val="0"/>
            </a:spcBef>
            <a:spcAft>
              <a:spcPct val="20000"/>
            </a:spcAft>
            <a:buChar char="••"/>
          </a:pPr>
          <a:r>
            <a:rPr lang="fr-CA" sz="2100" kern="1200" noProof="0" dirty="0" smtClean="0"/>
            <a:t>Le prix d’une activité est calculé à l’aide de deux composantes. Lesquelles?</a:t>
          </a:r>
          <a:endParaRPr lang="fr-CA" sz="2100" kern="1200" noProof="0" dirty="0"/>
        </a:p>
        <a:p>
          <a:pPr marL="228600" lvl="1" indent="-228600" algn="l" defTabSz="933450">
            <a:lnSpc>
              <a:spcPct val="90000"/>
            </a:lnSpc>
            <a:spcBef>
              <a:spcPct val="0"/>
            </a:spcBef>
            <a:spcAft>
              <a:spcPct val="20000"/>
            </a:spcAft>
            <a:buChar char="••"/>
          </a:pPr>
          <a:r>
            <a:rPr lang="fr-CA" sz="2100" kern="1200" noProof="0" dirty="0" smtClean="0"/>
            <a:t>Le taux correspond à la somme du salaire et de quel autre facteur ? </a:t>
          </a:r>
          <a:endParaRPr lang="fr-CA" sz="2100" kern="1200" noProof="0" dirty="0"/>
        </a:p>
      </dsp:txBody>
      <dsp:txXfrm>
        <a:off x="0" y="4239531"/>
        <a:ext cx="8388932" cy="10339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E194E9-C5A5-4B0E-8201-3D7A244C209E}">
      <dsp:nvSpPr>
        <dsp:cNvPr id="0" name=""/>
        <dsp:cNvSpPr/>
      </dsp:nvSpPr>
      <dsp:spPr>
        <a:xfrm>
          <a:off x="4217797" y="0"/>
          <a:ext cx="3739103" cy="3758342"/>
        </a:xfrm>
        <a:prstGeom prst="ellipse">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endParaRPr lang="fr-CA" sz="2400" kern="1200" noProof="0" dirty="0" smtClean="0"/>
        </a:p>
        <a:p>
          <a:pPr lvl="0" algn="ctr" defTabSz="1066800">
            <a:lnSpc>
              <a:spcPct val="90000"/>
            </a:lnSpc>
            <a:spcBef>
              <a:spcPct val="0"/>
            </a:spcBef>
            <a:spcAft>
              <a:spcPct val="35000"/>
            </a:spcAft>
          </a:pPr>
          <a:r>
            <a:rPr lang="fr-CA" sz="1800" kern="1200" noProof="0" dirty="0" smtClean="0"/>
            <a:t>Un règlement est proposé visant à assurer l’utilisation sécuritaire de véhicules autonomes (VA) entre les provinces et les frontières internationales.  </a:t>
          </a:r>
          <a:endParaRPr lang="fr-CA" sz="1800" kern="1200" noProof="0" dirty="0"/>
        </a:p>
      </dsp:txBody>
      <dsp:txXfrm>
        <a:off x="4765376" y="550396"/>
        <a:ext cx="2643945" cy="2657550"/>
      </dsp:txXfrm>
    </dsp:sp>
    <dsp:sp modelId="{52469B63-B902-4F34-B90A-6235E812DE30}">
      <dsp:nvSpPr>
        <dsp:cNvPr id="0" name=""/>
        <dsp:cNvSpPr/>
      </dsp:nvSpPr>
      <dsp:spPr>
        <a:xfrm>
          <a:off x="6206099" y="20485"/>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0D947EB-2DB0-4500-83F6-5BA08B5255F8}">
      <dsp:nvSpPr>
        <dsp:cNvPr id="0" name=""/>
        <dsp:cNvSpPr/>
      </dsp:nvSpPr>
      <dsp:spPr>
        <a:xfrm>
          <a:off x="5285190" y="341960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CEB49FB-F061-4F68-A7EF-EDA5D28FC506}">
      <dsp:nvSpPr>
        <dsp:cNvPr id="0" name=""/>
        <dsp:cNvSpPr/>
      </dsp:nvSpPr>
      <dsp:spPr>
        <a:xfrm>
          <a:off x="7933789" y="1600233"/>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89227CD-2E49-42C3-A8BC-8610202F30B7}">
      <dsp:nvSpPr>
        <dsp:cNvPr id="0" name=""/>
        <dsp:cNvSpPr/>
      </dsp:nvSpPr>
      <dsp:spPr>
        <a:xfrm>
          <a:off x="6552727" y="3708412"/>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45DB3C2-EB5A-48D4-AB01-61815F8180F2}">
      <dsp:nvSpPr>
        <dsp:cNvPr id="0" name=""/>
        <dsp:cNvSpPr/>
      </dsp:nvSpPr>
      <dsp:spPr>
        <a:xfrm>
          <a:off x="5364145" y="57334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69595716-A63A-454A-ACB3-96211993E593}">
      <dsp:nvSpPr>
        <dsp:cNvPr id="0" name=""/>
        <dsp:cNvSpPr/>
      </dsp:nvSpPr>
      <dsp:spPr>
        <a:xfrm>
          <a:off x="4476255" y="2187548"/>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DC57E1EC-7093-44AB-BE95-58954E517D4E}">
      <dsp:nvSpPr>
        <dsp:cNvPr id="0" name=""/>
        <dsp:cNvSpPr/>
      </dsp:nvSpPr>
      <dsp:spPr>
        <a:xfrm>
          <a:off x="3115348" y="811403"/>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kern="1200" noProof="0" dirty="0" smtClean="0"/>
            <a:t>Les concessionnaires qui vendent des VA seront touchés.</a:t>
          </a:r>
        </a:p>
      </dsp:txBody>
      <dsp:txXfrm>
        <a:off x="3323688" y="1019739"/>
        <a:ext cx="1005955" cy="1005936"/>
      </dsp:txXfrm>
    </dsp:sp>
    <dsp:sp modelId="{D2468330-4133-4875-AF05-0359F111F30C}">
      <dsp:nvSpPr>
        <dsp:cNvPr id="0" name=""/>
        <dsp:cNvSpPr/>
      </dsp:nvSpPr>
      <dsp:spPr>
        <a:xfrm>
          <a:off x="5812756" y="585874"/>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960926-612F-4830-864D-BDF86AC4D3C4}">
      <dsp:nvSpPr>
        <dsp:cNvPr id="0" name=""/>
        <dsp:cNvSpPr/>
      </dsp:nvSpPr>
      <dsp:spPr>
        <a:xfrm>
          <a:off x="3249573" y="2650614"/>
          <a:ext cx="703421" cy="703734"/>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973ED4DA-101E-4206-98B0-11A43FC6097D}">
      <dsp:nvSpPr>
        <dsp:cNvPr id="0" name=""/>
        <dsp:cNvSpPr/>
      </dsp:nvSpPr>
      <dsp:spPr>
        <a:xfrm>
          <a:off x="7951180" y="-20485"/>
          <a:ext cx="1656302" cy="1747830"/>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CA" sz="1200" kern="1200" noProof="0" dirty="0" smtClean="0"/>
            <a:t>On estime que 10 % des compagnies de transport seront touchées par les exigences en matière de licence et d’établissement de rapports.</a:t>
          </a:r>
        </a:p>
      </dsp:txBody>
      <dsp:txXfrm>
        <a:off x="8193740" y="235479"/>
        <a:ext cx="1171182" cy="1235902"/>
      </dsp:txXfrm>
    </dsp:sp>
    <dsp:sp modelId="{4CEA0CAA-A736-43AA-885A-5F5060743AE2}">
      <dsp:nvSpPr>
        <dsp:cNvPr id="0" name=""/>
        <dsp:cNvSpPr/>
      </dsp:nvSpPr>
      <dsp:spPr>
        <a:xfrm>
          <a:off x="7432780" y="1124638"/>
          <a:ext cx="389035" cy="389455"/>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E37C9EB7-A3B5-45CF-B847-76227351179E}">
      <dsp:nvSpPr>
        <dsp:cNvPr id="0" name=""/>
        <dsp:cNvSpPr/>
      </dsp:nvSpPr>
      <dsp:spPr>
        <a:xfrm>
          <a:off x="2981842" y="3487995"/>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9C77386-525A-4CD4-A9C7-9A5B4320C430}">
      <dsp:nvSpPr>
        <dsp:cNvPr id="0" name=""/>
        <dsp:cNvSpPr/>
      </dsp:nvSpPr>
      <dsp:spPr>
        <a:xfrm>
          <a:off x="5792659" y="3086532"/>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B342AD6D-4038-4859-9AC1-D9BB5379A103}">
      <dsp:nvSpPr>
        <dsp:cNvPr id="0" name=""/>
        <dsp:cNvSpPr/>
      </dsp:nvSpPr>
      <dsp:spPr>
        <a:xfrm>
          <a:off x="8736982" y="2601018"/>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kern="1200" noProof="0" dirty="0" smtClean="0"/>
            <a:t>Le règlement a été classé comme de niveau élevé.</a:t>
          </a:r>
        </a:p>
      </dsp:txBody>
      <dsp:txXfrm>
        <a:off x="8945322" y="2809354"/>
        <a:ext cx="1005955" cy="1005936"/>
      </dsp:txXfrm>
    </dsp:sp>
    <dsp:sp modelId="{2F01A9A0-32E8-4F02-A6CC-2BDB11341640}">
      <dsp:nvSpPr>
        <dsp:cNvPr id="0" name=""/>
        <dsp:cNvSpPr/>
      </dsp:nvSpPr>
      <dsp:spPr>
        <a:xfrm>
          <a:off x="8335744" y="2551423"/>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8F7F6EAF-1641-41D3-8579-760339AB8043}">
      <dsp:nvSpPr>
        <dsp:cNvPr id="0" name=""/>
        <dsp:cNvSpPr/>
      </dsp:nvSpPr>
      <dsp:spPr>
        <a:xfrm>
          <a:off x="4653546" y="3818457"/>
          <a:ext cx="1422635" cy="1422608"/>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fr-CA" sz="1000" kern="1200" noProof="0" dirty="0" smtClean="0"/>
            <a:t>Les petites, moyennes et grandes entreprises seront touchées.</a:t>
          </a:r>
        </a:p>
      </dsp:txBody>
      <dsp:txXfrm>
        <a:off x="4861886" y="4026793"/>
        <a:ext cx="1005955" cy="1005936"/>
      </dsp:txXfrm>
    </dsp:sp>
    <dsp:sp modelId="{9E8A4021-E87D-4442-A500-0B5BA070616D}">
      <dsp:nvSpPr>
        <dsp:cNvPr id="0" name=""/>
        <dsp:cNvSpPr/>
      </dsp:nvSpPr>
      <dsp:spPr>
        <a:xfrm>
          <a:off x="5924012" y="3770428"/>
          <a:ext cx="282086" cy="281911"/>
        </a:xfrm>
        <a:prstGeom prst="ellipse">
          <a:avLst/>
        </a:prstGeom>
        <a:solidFill>
          <a:schemeClr val="bg2">
            <a:alpha val="36000"/>
          </a:schemeClr>
        </a:solidFill>
        <a:ln w="12700" cap="flat" cmpd="sng" algn="ctr">
          <a:solidFill>
            <a:scrgbClr r="0" g="0" b="0"/>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318D96-D7A8-42B3-B2EB-CE52883C4DCE}">
      <dsp:nvSpPr>
        <dsp:cNvPr id="0" name=""/>
        <dsp:cNvSpPr/>
      </dsp:nvSpPr>
      <dsp:spPr>
        <a:xfrm>
          <a:off x="0" y="31625"/>
          <a:ext cx="7632848" cy="149877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noProof="0" dirty="0" smtClean="0"/>
            <a:t>Les petites entreprises de transport indiquent qu’elles ont peu d’incidents à signaler et que l’exigence de production d’un rapport tous les six mois semblait excessive puisqu’elles n’ont souvent rien à signaler.</a:t>
          </a:r>
          <a:endParaRPr lang="fr-CA" sz="2100" kern="1200" noProof="0" dirty="0"/>
        </a:p>
      </dsp:txBody>
      <dsp:txXfrm>
        <a:off x="73164" y="104789"/>
        <a:ext cx="7486520" cy="1352442"/>
      </dsp:txXfrm>
    </dsp:sp>
    <dsp:sp modelId="{DAB85746-C6B2-4FEF-B684-50331D474531}">
      <dsp:nvSpPr>
        <dsp:cNvPr id="0" name=""/>
        <dsp:cNvSpPr/>
      </dsp:nvSpPr>
      <dsp:spPr>
        <a:xfrm>
          <a:off x="0" y="1590875"/>
          <a:ext cx="7632848" cy="1498770"/>
        </a:xfrm>
        <a:prstGeom prst="roundRect">
          <a:avLst/>
        </a:prstGeom>
        <a:solidFill>
          <a:schemeClr val="accent2">
            <a:hueOff val="434260"/>
            <a:satOff val="-20409"/>
            <a:lumOff val="-1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noProof="0" dirty="0" smtClean="0"/>
            <a:t>Selon des recherches approfondies, les petites entreprises faisant affaire dans le domaine des VA dans d’autres territoires semblables au Canada avaient, en moyenne, un incident à signaler par année.</a:t>
          </a:r>
          <a:endParaRPr lang="fr-CA" sz="2100" kern="1200" noProof="0" dirty="0"/>
        </a:p>
      </dsp:txBody>
      <dsp:txXfrm>
        <a:off x="73164" y="1664039"/>
        <a:ext cx="7486520" cy="1352442"/>
      </dsp:txXfrm>
    </dsp:sp>
    <dsp:sp modelId="{3EC4E47C-C300-4CB1-AE12-D80BBB1C0300}">
      <dsp:nvSpPr>
        <dsp:cNvPr id="0" name=""/>
        <dsp:cNvSpPr/>
      </dsp:nvSpPr>
      <dsp:spPr>
        <a:xfrm>
          <a:off x="0" y="3150125"/>
          <a:ext cx="7632848" cy="1498770"/>
        </a:xfrm>
        <a:prstGeom prst="roundRect">
          <a:avLst/>
        </a:prstGeom>
        <a:solidFill>
          <a:schemeClr val="accent2">
            <a:hueOff val="868521"/>
            <a:satOff val="-40817"/>
            <a:lumOff val="-2058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fr-CA" sz="2100" kern="1200" noProof="0" dirty="0" smtClean="0"/>
            <a:t>Votre ministère propose de permettre aux petites entreprises de signaler les incidents par téléphone dans un délai de 48 heures, un processus qui nécessite environ une heure et qui peut être réalisé par le personnel administrative.</a:t>
          </a:r>
          <a:endParaRPr lang="fr-CA" sz="2100" kern="1200" noProof="0" dirty="0"/>
        </a:p>
      </dsp:txBody>
      <dsp:txXfrm>
        <a:off x="73164" y="3223289"/>
        <a:ext cx="7486520" cy="135244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49E6AB-1F90-4D94-93B4-DF2561FE0DFE}">
      <dsp:nvSpPr>
        <dsp:cNvPr id="0" name=""/>
        <dsp:cNvSpPr/>
      </dsp:nvSpPr>
      <dsp:spPr>
        <a:xfrm>
          <a:off x="0" y="9246"/>
          <a:ext cx="7129462"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CA" sz="3300" kern="1200" noProof="0" dirty="0" smtClean="0"/>
            <a:t>Outils et guides réglementaires</a:t>
          </a:r>
          <a:endParaRPr lang="fr-CA" sz="3300" kern="1200" noProof="0" dirty="0"/>
        </a:p>
      </dsp:txBody>
      <dsp:txXfrm>
        <a:off x="38638" y="47884"/>
        <a:ext cx="7052186" cy="714229"/>
      </dsp:txXfrm>
    </dsp:sp>
    <dsp:sp modelId="{AB6AC840-8378-4BEA-863B-04FB2F9606CD}">
      <dsp:nvSpPr>
        <dsp:cNvPr id="0" name=""/>
        <dsp:cNvSpPr/>
      </dsp:nvSpPr>
      <dsp:spPr>
        <a:xfrm>
          <a:off x="0" y="800751"/>
          <a:ext cx="7129462"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kern="1200" dirty="0" smtClean="0">
              <a:solidFill>
                <a:schemeClr val="tx1"/>
              </a:solidFill>
              <a:hlinkClick xmlns:r="http://schemas.openxmlformats.org/officeDocument/2006/relationships" r:id="rId1"/>
            </a:rPr>
            <a:t>http://www.tbs-sct.gc.ca/hgw-cgf/priorities-priorites/rtrap-parfa/guides/index-fra.asp</a:t>
          </a:r>
          <a:endParaRPr lang="en-CA" sz="1600" kern="1200" dirty="0">
            <a:solidFill>
              <a:schemeClr val="tx1"/>
            </a:solidFill>
          </a:endParaRPr>
        </a:p>
      </dsp:txBody>
      <dsp:txXfrm>
        <a:off x="0" y="800751"/>
        <a:ext cx="7129462" cy="546480"/>
      </dsp:txXfrm>
    </dsp:sp>
    <dsp:sp modelId="{8307272C-088E-4AC9-A36C-F35E4B99E648}">
      <dsp:nvSpPr>
        <dsp:cNvPr id="0" name=""/>
        <dsp:cNvSpPr/>
      </dsp:nvSpPr>
      <dsp:spPr>
        <a:xfrm>
          <a:off x="0" y="1347231"/>
          <a:ext cx="7129462"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CA" sz="3300" kern="1200" noProof="0" dirty="0" smtClean="0"/>
            <a:t>Communauté de pratique sur l’ACA</a:t>
          </a:r>
          <a:endParaRPr lang="fr-CA" sz="3300" kern="1200" noProof="0" dirty="0"/>
        </a:p>
      </dsp:txBody>
      <dsp:txXfrm>
        <a:off x="38638" y="1385869"/>
        <a:ext cx="7052186" cy="714229"/>
      </dsp:txXfrm>
    </dsp:sp>
    <dsp:sp modelId="{B47CBCD9-9F82-4EC2-9BDA-E388631251BC}">
      <dsp:nvSpPr>
        <dsp:cNvPr id="0" name=""/>
        <dsp:cNvSpPr/>
      </dsp:nvSpPr>
      <dsp:spPr>
        <a:xfrm>
          <a:off x="0" y="2138736"/>
          <a:ext cx="7129462"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CA" sz="1600" kern="1200" dirty="0" smtClean="0">
              <a:hlinkClick xmlns:r="http://schemas.openxmlformats.org/officeDocument/2006/relationships" r:id="rId2"/>
            </a:rPr>
            <a:t>http://gcconnex.gc.ca/groups/profile/162404/cost-benefit-analysis-community-of-practice</a:t>
          </a:r>
          <a:endParaRPr lang="en-CA" sz="1600" kern="1200" dirty="0"/>
        </a:p>
      </dsp:txBody>
      <dsp:txXfrm>
        <a:off x="0" y="2138736"/>
        <a:ext cx="7129462" cy="546480"/>
      </dsp:txXfrm>
    </dsp:sp>
    <dsp:sp modelId="{360FAD4A-9178-498E-86D3-BEB556AF9711}">
      <dsp:nvSpPr>
        <dsp:cNvPr id="0" name=""/>
        <dsp:cNvSpPr/>
      </dsp:nvSpPr>
      <dsp:spPr>
        <a:xfrm>
          <a:off x="0" y="2685216"/>
          <a:ext cx="7129462"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fr-CA" sz="3300" kern="1200" noProof="0" dirty="0" smtClean="0"/>
            <a:t>Cours et autres – GCCampus</a:t>
          </a:r>
          <a:endParaRPr lang="fr-CA" sz="3300" kern="1200" noProof="0" dirty="0"/>
        </a:p>
      </dsp:txBody>
      <dsp:txXfrm>
        <a:off x="38638" y="2723854"/>
        <a:ext cx="7052186" cy="714229"/>
      </dsp:txXfrm>
    </dsp:sp>
    <dsp:sp modelId="{52EB7500-7010-4F24-8578-C036A1197DC7}">
      <dsp:nvSpPr>
        <dsp:cNvPr id="0" name=""/>
        <dsp:cNvSpPr/>
      </dsp:nvSpPr>
      <dsp:spPr>
        <a:xfrm>
          <a:off x="0" y="3476721"/>
          <a:ext cx="7129462"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636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fr-CA" sz="1600" kern="1200" noProof="0" dirty="0" smtClean="0"/>
            <a:t>Spécialistes fonctionnels –&gt; Régulateurs</a:t>
          </a:r>
          <a:endParaRPr lang="fr-CA" sz="1600" kern="1200" noProof="0" dirty="0"/>
        </a:p>
        <a:p>
          <a:pPr marL="171450" lvl="1" indent="-171450" algn="l" defTabSz="711200">
            <a:lnSpc>
              <a:spcPct val="90000"/>
            </a:lnSpc>
            <a:spcBef>
              <a:spcPct val="0"/>
            </a:spcBef>
            <a:spcAft>
              <a:spcPct val="20000"/>
            </a:spcAft>
            <a:buChar char="••"/>
          </a:pPr>
          <a:r>
            <a:rPr lang="fr-CA" sz="1600" kern="1200" noProof="0" dirty="0" smtClean="0">
              <a:hlinkClick xmlns:r="http://schemas.openxmlformats.org/officeDocument/2006/relationships" r:id="rId3"/>
            </a:rPr>
            <a:t>https://learn-apprendre.csps-efpc.gc.ca/application/fr</a:t>
          </a:r>
          <a:endParaRPr lang="fr-CA" sz="1600" kern="1200" noProof="0" dirty="0"/>
        </a:p>
      </dsp:txBody>
      <dsp:txXfrm>
        <a:off x="0" y="3476721"/>
        <a:ext cx="7129462" cy="5464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8C125156-8CB5-4F94-B1DD-9DEF660CA43A}" type="datetimeFigureOut">
              <a:rPr lang="en-CA" smtClean="0"/>
              <a:t>2016-06-24</a:t>
            </a:fld>
            <a:endParaRPr lang="en-CA"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6C297B32-12A3-46AB-84D3-B62C0D6D9FAB}" type="slidenum">
              <a:rPr lang="en-CA" smtClean="0"/>
              <a:t>‹#›</a:t>
            </a:fld>
            <a:endParaRPr lang="en-CA" dirty="0"/>
          </a:p>
        </p:txBody>
      </p:sp>
    </p:spTree>
    <p:extLst>
      <p:ext uri="{BB962C8B-B14F-4D97-AF65-F5344CB8AC3E}">
        <p14:creationId xmlns:p14="http://schemas.microsoft.com/office/powerpoint/2010/main" val="11937173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CA"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5BE00D6-E049-4381-83C8-29CB14B5448F}" type="datetimeFigureOut">
              <a:rPr lang="en-CA" smtClean="0"/>
              <a:t>2016-06-24</a:t>
            </a:fld>
            <a:endParaRPr lang="en-CA"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CA"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B3A5D88-BC26-4EFA-A680-927F6A4ACCF4}" type="slidenum">
              <a:rPr lang="en-CA" smtClean="0"/>
              <a:t>‹#›</a:t>
            </a:fld>
            <a:endParaRPr lang="en-CA" dirty="0"/>
          </a:p>
        </p:txBody>
      </p:sp>
    </p:spTree>
    <p:extLst>
      <p:ext uri="{BB962C8B-B14F-4D97-AF65-F5344CB8AC3E}">
        <p14:creationId xmlns:p14="http://schemas.microsoft.com/office/powerpoint/2010/main" val="27446229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 Target="../slides/slide1.xml"/><Relationship Id="rId4"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tags" Target="../tags/tag155.xml"/><Relationship Id="rId2" Type="http://schemas.openxmlformats.org/officeDocument/2006/relationships/tags" Target="../tags/tag154.xml"/><Relationship Id="rId1" Type="http://schemas.openxmlformats.org/officeDocument/2006/relationships/tags" Target="../tags/tag153.xml"/><Relationship Id="rId5" Type="http://schemas.openxmlformats.org/officeDocument/2006/relationships/slide" Target="../slides/slide10.xml"/><Relationship Id="rId4"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5" Type="http://schemas.openxmlformats.org/officeDocument/2006/relationships/slide" Target="../slides/slide11.xml"/><Relationship Id="rId4"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slide" Target="../slides/slide13.xml"/><Relationship Id="rId4"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5" Type="http://schemas.openxmlformats.org/officeDocument/2006/relationships/slide" Target="../slides/slide14.xml"/><Relationship Id="rId4"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5" Type="http://schemas.openxmlformats.org/officeDocument/2006/relationships/slide" Target="../slides/slide15.xml"/><Relationship Id="rId4"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5" Type="http://schemas.openxmlformats.org/officeDocument/2006/relationships/slide" Target="../slides/slide16.xml"/><Relationship Id="rId4"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 Id="rId5" Type="http://schemas.openxmlformats.org/officeDocument/2006/relationships/slide" Target="../slides/slide17.xml"/><Relationship Id="rId4"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5" Type="http://schemas.openxmlformats.org/officeDocument/2006/relationships/slide" Target="../slides/slide18.xml"/><Relationship Id="rId4"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5" Type="http://schemas.openxmlformats.org/officeDocument/2006/relationships/slide" Target="../slides/slide19.xml"/><Relationship Id="rId4"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slide" Target="../slides/slide2.xml"/><Relationship Id="rId4"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5" Type="http://schemas.openxmlformats.org/officeDocument/2006/relationships/slide" Target="../slides/slide20.xml"/><Relationship Id="rId4"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5" Type="http://schemas.openxmlformats.org/officeDocument/2006/relationships/slide" Target="../slides/slide21.xml"/><Relationship Id="rId4"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tags" Target="../tags/tag294.xml"/><Relationship Id="rId2" Type="http://schemas.openxmlformats.org/officeDocument/2006/relationships/tags" Target="../tags/tag293.xml"/><Relationship Id="rId1" Type="http://schemas.openxmlformats.org/officeDocument/2006/relationships/tags" Target="../tags/tag292.xml"/><Relationship Id="rId5" Type="http://schemas.openxmlformats.org/officeDocument/2006/relationships/slide" Target="../slides/slide22.xml"/><Relationship Id="rId4"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tags" Target="../tags/tag308.xml"/><Relationship Id="rId2" Type="http://schemas.openxmlformats.org/officeDocument/2006/relationships/tags" Target="../tags/tag307.xml"/><Relationship Id="rId1" Type="http://schemas.openxmlformats.org/officeDocument/2006/relationships/tags" Target="../tags/tag306.xml"/><Relationship Id="rId5" Type="http://schemas.openxmlformats.org/officeDocument/2006/relationships/slide" Target="../slides/slide23.xml"/><Relationship Id="rId4"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 Id="rId5" Type="http://schemas.openxmlformats.org/officeDocument/2006/relationships/slide" Target="../slides/slide24.xml"/><Relationship Id="rId4"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tags" Target="../tags/tag332.xml"/><Relationship Id="rId2" Type="http://schemas.openxmlformats.org/officeDocument/2006/relationships/tags" Target="../tags/tag331.xml"/><Relationship Id="rId1" Type="http://schemas.openxmlformats.org/officeDocument/2006/relationships/tags" Target="../tags/tag330.xml"/><Relationship Id="rId5" Type="http://schemas.openxmlformats.org/officeDocument/2006/relationships/slide" Target="../slides/slide25.xml"/><Relationship Id="rId4"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tags" Target="../tags/tag344.xml"/><Relationship Id="rId2" Type="http://schemas.openxmlformats.org/officeDocument/2006/relationships/tags" Target="../tags/tag343.xml"/><Relationship Id="rId1" Type="http://schemas.openxmlformats.org/officeDocument/2006/relationships/tags" Target="../tags/tag342.xml"/><Relationship Id="rId5" Type="http://schemas.openxmlformats.org/officeDocument/2006/relationships/slide" Target="../slides/slide26.xml"/><Relationship Id="rId4"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 Target="../slides/slide27.xml"/><Relationship Id="rId4"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 Id="rId5" Type="http://schemas.openxmlformats.org/officeDocument/2006/relationships/slide" Target="../slides/slide28.xml"/><Relationship Id="rId4"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tags" Target="../tags/tag378.xml"/><Relationship Id="rId2" Type="http://schemas.openxmlformats.org/officeDocument/2006/relationships/tags" Target="../tags/tag377.xml"/><Relationship Id="rId1" Type="http://schemas.openxmlformats.org/officeDocument/2006/relationships/tags" Target="../tags/tag376.xml"/><Relationship Id="rId5" Type="http://schemas.openxmlformats.org/officeDocument/2006/relationships/slide" Target="../slides/slide29.xml"/><Relationship Id="rId4"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 Target="../slides/slide3.xml"/><Relationship Id="rId4"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5" Type="http://schemas.openxmlformats.org/officeDocument/2006/relationships/slide" Target="../slides/slide30.xml"/><Relationship Id="rId4"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slide" Target="../slides/slide4.xml"/><Relationship Id="rId4"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5" Type="http://schemas.openxmlformats.org/officeDocument/2006/relationships/slide" Target="../slides/slide5.xml"/><Relationship Id="rId4"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 Id="rId5" Type="http://schemas.openxmlformats.org/officeDocument/2006/relationships/slide" Target="../slides/slide6.xml"/><Relationship Id="rId4"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5" Type="http://schemas.openxmlformats.org/officeDocument/2006/relationships/slide" Target="../slides/slide7.xml"/><Relationship Id="rId4"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5" Type="http://schemas.openxmlformats.org/officeDocument/2006/relationships/slide" Target="../slides/slide8.xml"/><Relationship Id="rId4"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5" Type="http://schemas.openxmlformats.org/officeDocument/2006/relationships/slide" Target="../slides/slide9.xml"/><Relationship Id="rId4"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a:t>
            </a:fld>
            <a:endParaRPr lang="en-CA" dirty="0"/>
          </a:p>
        </p:txBody>
      </p:sp>
    </p:spTree>
    <p:extLst>
      <p:ext uri="{BB962C8B-B14F-4D97-AF65-F5344CB8AC3E}">
        <p14:creationId xmlns:p14="http://schemas.microsoft.com/office/powerpoint/2010/main" val="30620408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10</a:t>
            </a:fld>
            <a:endParaRPr lang="en-CA" dirty="0"/>
          </a:p>
        </p:txBody>
      </p:sp>
    </p:spTree>
    <p:extLst>
      <p:ext uri="{BB962C8B-B14F-4D97-AF65-F5344CB8AC3E}">
        <p14:creationId xmlns:p14="http://schemas.microsoft.com/office/powerpoint/2010/main" val="3444897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11</a:t>
            </a:fld>
            <a:endParaRPr lang="en-CA" dirty="0"/>
          </a:p>
        </p:txBody>
      </p:sp>
    </p:spTree>
    <p:extLst>
      <p:ext uri="{BB962C8B-B14F-4D97-AF65-F5344CB8AC3E}">
        <p14:creationId xmlns:p14="http://schemas.microsoft.com/office/powerpoint/2010/main" val="22333780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D4349A20-10DF-4671-A8AC-AF612A506892}" type="slidenum">
              <a:rPr lang="en-CA" smtClean="0"/>
              <a:t>12</a:t>
            </a:fld>
            <a:endParaRPr lang="en-CA"/>
          </a:p>
        </p:txBody>
      </p:sp>
    </p:spTree>
    <p:extLst>
      <p:ext uri="{BB962C8B-B14F-4D97-AF65-F5344CB8AC3E}">
        <p14:creationId xmlns:p14="http://schemas.microsoft.com/office/powerpoint/2010/main" val="5054112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13</a:t>
            </a:fld>
            <a:endParaRPr lang="en-CA" dirty="0"/>
          </a:p>
        </p:txBody>
      </p:sp>
    </p:spTree>
    <p:extLst>
      <p:ext uri="{BB962C8B-B14F-4D97-AF65-F5344CB8AC3E}">
        <p14:creationId xmlns:p14="http://schemas.microsoft.com/office/powerpoint/2010/main" val="68044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14</a:t>
            </a:fld>
            <a:endParaRPr lang="en-CA" dirty="0"/>
          </a:p>
        </p:txBody>
      </p:sp>
    </p:spTree>
    <p:extLst>
      <p:ext uri="{BB962C8B-B14F-4D97-AF65-F5344CB8AC3E}">
        <p14:creationId xmlns:p14="http://schemas.microsoft.com/office/powerpoint/2010/main" val="11120489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15</a:t>
            </a:fld>
            <a:endParaRPr lang="en-CA" dirty="0"/>
          </a:p>
        </p:txBody>
      </p:sp>
    </p:spTree>
    <p:extLst>
      <p:ext uri="{BB962C8B-B14F-4D97-AF65-F5344CB8AC3E}">
        <p14:creationId xmlns:p14="http://schemas.microsoft.com/office/powerpoint/2010/main" val="32015994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16</a:t>
            </a:fld>
            <a:endParaRPr lang="en-CA" dirty="0"/>
          </a:p>
        </p:txBody>
      </p:sp>
    </p:spTree>
    <p:extLst>
      <p:ext uri="{BB962C8B-B14F-4D97-AF65-F5344CB8AC3E}">
        <p14:creationId xmlns:p14="http://schemas.microsoft.com/office/powerpoint/2010/main" val="12011870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17</a:t>
            </a:fld>
            <a:endParaRPr lang="en-CA" dirty="0"/>
          </a:p>
        </p:txBody>
      </p:sp>
    </p:spTree>
    <p:extLst>
      <p:ext uri="{BB962C8B-B14F-4D97-AF65-F5344CB8AC3E}">
        <p14:creationId xmlns:p14="http://schemas.microsoft.com/office/powerpoint/2010/main" val="20553763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18</a:t>
            </a:fld>
            <a:endParaRPr lang="en-CA" dirty="0"/>
          </a:p>
        </p:txBody>
      </p:sp>
    </p:spTree>
    <p:extLst>
      <p:ext uri="{BB962C8B-B14F-4D97-AF65-F5344CB8AC3E}">
        <p14:creationId xmlns:p14="http://schemas.microsoft.com/office/powerpoint/2010/main" val="29882125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19</a:t>
            </a:fld>
            <a:endParaRPr lang="en-CA" dirty="0"/>
          </a:p>
        </p:txBody>
      </p:sp>
    </p:spTree>
    <p:extLst>
      <p:ext uri="{BB962C8B-B14F-4D97-AF65-F5344CB8AC3E}">
        <p14:creationId xmlns:p14="http://schemas.microsoft.com/office/powerpoint/2010/main" val="2330806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a:t>
            </a:fld>
            <a:endParaRPr lang="en-CA" dirty="0"/>
          </a:p>
        </p:txBody>
      </p:sp>
    </p:spTree>
    <p:extLst>
      <p:ext uri="{BB962C8B-B14F-4D97-AF65-F5344CB8AC3E}">
        <p14:creationId xmlns:p14="http://schemas.microsoft.com/office/powerpoint/2010/main" val="37704216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fr-CA" noProof="0" dirty="0" smtClean="0"/>
              <a:t>Chaque concessionnaire</a:t>
            </a:r>
            <a:r>
              <a:rPr lang="fr-CA" baseline="0" noProof="0" dirty="0" smtClean="0"/>
              <a:t> est tenu de s’enregistrer une fois que le règlement prend force de loi. L’enregistrement, qui nécessite trois heures, est effectué par des membres du personnel dont le salaire est égal à la moyenne canadienne, et survient une seule fois pour les entreprises actuelles, puis tous les ans pour les nouvelles entreprises (fréquence = 1)</a:t>
            </a:r>
            <a:endParaRPr lang="fr-CA" noProof="0"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20</a:t>
            </a:fld>
            <a:endParaRPr lang="en-CA" dirty="0"/>
          </a:p>
        </p:txBody>
      </p:sp>
    </p:spTree>
    <p:extLst>
      <p:ext uri="{BB962C8B-B14F-4D97-AF65-F5344CB8AC3E}">
        <p14:creationId xmlns:p14="http://schemas.microsoft.com/office/powerpoint/2010/main" val="6228865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21</a:t>
            </a:fld>
            <a:endParaRPr lang="en-CA" dirty="0"/>
          </a:p>
        </p:txBody>
      </p:sp>
    </p:spTree>
    <p:extLst>
      <p:ext uri="{BB962C8B-B14F-4D97-AF65-F5344CB8AC3E}">
        <p14:creationId xmlns:p14="http://schemas.microsoft.com/office/powerpoint/2010/main" val="41856899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fr-CA" dirty="0" smtClean="0"/>
              <a:t>10 p. 100 des entreprises de transport rencontrées lors des consultations se sont dites intéressées à remplacer les </a:t>
            </a:r>
            <a:r>
              <a:rPr lang="fr-CA" baseline="0" dirty="0" smtClean="0"/>
              <a:t>véhicules de leur parc par des VA. Ces entreprises seront tenues d’installer </a:t>
            </a:r>
            <a:r>
              <a:rPr lang="fr-CA" sz="1200" b="0" i="0" kern="1200" dirty="0" smtClean="0">
                <a:solidFill>
                  <a:schemeClr val="tx1"/>
                </a:solidFill>
                <a:effectLst/>
                <a:latin typeface="+mn-lt"/>
                <a:ea typeface="+mn-ea"/>
                <a:cs typeface="+mn-cs"/>
              </a:rPr>
              <a:t>sur </a:t>
            </a:r>
            <a:r>
              <a:rPr lang="fr-CA" sz="1200" b="0" i="0" kern="1200" baseline="0" dirty="0" smtClean="0">
                <a:solidFill>
                  <a:schemeClr val="tx1"/>
                </a:solidFill>
                <a:effectLst/>
                <a:latin typeface="+mn-lt"/>
                <a:ea typeface="+mn-ea"/>
                <a:cs typeface="+mn-cs"/>
              </a:rPr>
              <a:t>une moyenne de 15 véhicules par entreprise </a:t>
            </a:r>
            <a:r>
              <a:rPr lang="fr-CA" baseline="0" dirty="0" smtClean="0"/>
              <a:t>un </a:t>
            </a:r>
            <a:r>
              <a:rPr lang="fr-CA" sz="1200" b="0" i="0" kern="1200" dirty="0" smtClean="0">
                <a:solidFill>
                  <a:schemeClr val="tx1"/>
                </a:solidFill>
                <a:effectLst/>
                <a:latin typeface="+mn-lt"/>
                <a:ea typeface="+mn-ea"/>
                <a:cs typeface="+mn-cs"/>
              </a:rPr>
              <a:t>système de localisation au coût</a:t>
            </a:r>
            <a:r>
              <a:rPr lang="fr-CA" sz="1200" b="0" i="0" kern="1200" baseline="0" dirty="0" smtClean="0">
                <a:solidFill>
                  <a:schemeClr val="tx1"/>
                </a:solidFill>
                <a:effectLst/>
                <a:latin typeface="+mn-lt"/>
                <a:ea typeface="+mn-ea"/>
                <a:cs typeface="+mn-cs"/>
              </a:rPr>
              <a:t> de </a:t>
            </a:r>
            <a:r>
              <a:rPr lang="fr-CA" sz="1200" b="0" i="0" kern="1200" dirty="0" smtClean="0">
                <a:solidFill>
                  <a:schemeClr val="tx1"/>
                </a:solidFill>
                <a:effectLst/>
                <a:latin typeface="+mn-lt"/>
                <a:ea typeface="+mn-ea"/>
                <a:cs typeface="+mn-cs"/>
              </a:rPr>
              <a:t>340 $ l’unité</a:t>
            </a:r>
            <a:r>
              <a:rPr lang="fr-CA" sz="1200" b="0" i="0" kern="1200" baseline="0" dirty="0" smtClean="0">
                <a:solidFill>
                  <a:schemeClr val="tx1"/>
                </a:solidFill>
                <a:effectLst/>
                <a:latin typeface="+mn-lt"/>
                <a:ea typeface="+mn-ea"/>
                <a:cs typeface="+mn-cs"/>
              </a:rPr>
              <a:t>. L’installation, qui nécessitera trois heures, sera effectuée par des opérateurs de machine employés à l’interne par les entreprises.</a:t>
            </a:r>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22</a:t>
            </a:fld>
            <a:endParaRPr lang="en-CA" dirty="0"/>
          </a:p>
        </p:txBody>
      </p:sp>
    </p:spTree>
    <p:extLst>
      <p:ext uri="{BB962C8B-B14F-4D97-AF65-F5344CB8AC3E}">
        <p14:creationId xmlns:p14="http://schemas.microsoft.com/office/powerpoint/2010/main" val="29225369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23</a:t>
            </a:fld>
            <a:endParaRPr lang="en-CA" dirty="0"/>
          </a:p>
        </p:txBody>
      </p:sp>
    </p:spTree>
    <p:extLst>
      <p:ext uri="{BB962C8B-B14F-4D97-AF65-F5344CB8AC3E}">
        <p14:creationId xmlns:p14="http://schemas.microsoft.com/office/powerpoint/2010/main" val="31455353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24</a:t>
            </a:fld>
            <a:endParaRPr lang="en-CA" dirty="0"/>
          </a:p>
        </p:txBody>
      </p:sp>
    </p:spTree>
    <p:extLst>
      <p:ext uri="{BB962C8B-B14F-4D97-AF65-F5344CB8AC3E}">
        <p14:creationId xmlns:p14="http://schemas.microsoft.com/office/powerpoint/2010/main" val="13192183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r>
              <a:rPr lang="fr-CA" sz="1200" dirty="0" smtClean="0">
                <a:solidFill>
                  <a:srgbClr val="000000"/>
                </a:solidFill>
                <a:latin typeface="Calibri" panose="020F0502020204030204" pitchFamily="34" charset="0"/>
              </a:rPr>
              <a:t>Les compagnies de transport doivent présenter tous les six mois (fréquence = 2) un sommaire de tous les accidents impliquant un VA qui ont entraîné des dommages à des biens ou des blessures.</a:t>
            </a:r>
            <a:r>
              <a:rPr lang="en-CA" sz="1200" dirty="0" smtClean="0">
                <a:solidFill>
                  <a:prstClr val="black"/>
                </a:solidFill>
              </a:rPr>
              <a:t> </a:t>
            </a:r>
            <a:r>
              <a:rPr lang="fr-CA" sz="1200" dirty="0" smtClean="0">
                <a:solidFill>
                  <a:srgbClr val="000000"/>
                </a:solidFill>
                <a:latin typeface="Calibri" panose="020F0502020204030204" pitchFamily="34" charset="0"/>
              </a:rPr>
              <a:t>Selon les estimations des compagnies interrogées, la préparation du rapport par le personnel administratif nécessitera quatre heures.</a:t>
            </a:r>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25</a:t>
            </a:fld>
            <a:endParaRPr lang="en-CA" dirty="0"/>
          </a:p>
        </p:txBody>
      </p:sp>
    </p:spTree>
    <p:extLst>
      <p:ext uri="{BB962C8B-B14F-4D97-AF65-F5344CB8AC3E}">
        <p14:creationId xmlns:p14="http://schemas.microsoft.com/office/powerpoint/2010/main" val="476380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26</a:t>
            </a:fld>
            <a:endParaRPr lang="en-CA" dirty="0"/>
          </a:p>
        </p:txBody>
      </p:sp>
    </p:spTree>
    <p:extLst>
      <p:ext uri="{BB962C8B-B14F-4D97-AF65-F5344CB8AC3E}">
        <p14:creationId xmlns:p14="http://schemas.microsoft.com/office/powerpoint/2010/main" val="19595276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27</a:t>
            </a:fld>
            <a:endParaRPr lang="en-CA" dirty="0"/>
          </a:p>
        </p:txBody>
      </p:sp>
    </p:spTree>
    <p:extLst>
      <p:ext uri="{BB962C8B-B14F-4D97-AF65-F5344CB8AC3E}">
        <p14:creationId xmlns:p14="http://schemas.microsoft.com/office/powerpoint/2010/main" val="21108822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28</a:t>
            </a:fld>
            <a:endParaRPr lang="en-CA" dirty="0"/>
          </a:p>
        </p:txBody>
      </p:sp>
    </p:spTree>
    <p:extLst>
      <p:ext uri="{BB962C8B-B14F-4D97-AF65-F5344CB8AC3E}">
        <p14:creationId xmlns:p14="http://schemas.microsoft.com/office/powerpoint/2010/main" val="3294757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29</a:t>
            </a:fld>
            <a:endParaRPr lang="en-CA" dirty="0"/>
          </a:p>
        </p:txBody>
      </p:sp>
    </p:spTree>
    <p:extLst>
      <p:ext uri="{BB962C8B-B14F-4D97-AF65-F5344CB8AC3E}">
        <p14:creationId xmlns:p14="http://schemas.microsoft.com/office/powerpoint/2010/main" val="936861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3</a:t>
            </a:fld>
            <a:endParaRPr lang="en-CA" dirty="0"/>
          </a:p>
        </p:txBody>
      </p:sp>
    </p:spTree>
    <p:extLst>
      <p:ext uri="{BB962C8B-B14F-4D97-AF65-F5344CB8AC3E}">
        <p14:creationId xmlns:p14="http://schemas.microsoft.com/office/powerpoint/2010/main" val="2611422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D4349A20-10DF-4671-A8AC-AF612A506892}" type="slidenum">
              <a:rPr lang="en-CA" smtClean="0"/>
              <a:t>30</a:t>
            </a:fld>
            <a:endParaRPr lang="en-CA" dirty="0"/>
          </a:p>
        </p:txBody>
      </p:sp>
    </p:spTree>
    <p:extLst>
      <p:ext uri="{BB962C8B-B14F-4D97-AF65-F5344CB8AC3E}">
        <p14:creationId xmlns:p14="http://schemas.microsoft.com/office/powerpoint/2010/main" val="164604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4</a:t>
            </a:fld>
            <a:endParaRPr lang="en-CA" dirty="0"/>
          </a:p>
        </p:txBody>
      </p:sp>
    </p:spTree>
    <p:extLst>
      <p:ext uri="{BB962C8B-B14F-4D97-AF65-F5344CB8AC3E}">
        <p14:creationId xmlns:p14="http://schemas.microsoft.com/office/powerpoint/2010/main" val="993941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5</a:t>
            </a:fld>
            <a:endParaRPr lang="en-CA" dirty="0"/>
          </a:p>
        </p:txBody>
      </p:sp>
    </p:spTree>
    <p:extLst>
      <p:ext uri="{BB962C8B-B14F-4D97-AF65-F5344CB8AC3E}">
        <p14:creationId xmlns:p14="http://schemas.microsoft.com/office/powerpoint/2010/main" val="1952980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6</a:t>
            </a:fld>
            <a:endParaRPr lang="en-CA" dirty="0"/>
          </a:p>
        </p:txBody>
      </p:sp>
    </p:spTree>
    <p:extLst>
      <p:ext uri="{BB962C8B-B14F-4D97-AF65-F5344CB8AC3E}">
        <p14:creationId xmlns:p14="http://schemas.microsoft.com/office/powerpoint/2010/main" val="2412590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fr-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7</a:t>
            </a:fld>
            <a:endParaRPr lang="en-CA" dirty="0"/>
          </a:p>
        </p:txBody>
      </p:sp>
    </p:spTree>
    <p:extLst>
      <p:ext uri="{BB962C8B-B14F-4D97-AF65-F5344CB8AC3E}">
        <p14:creationId xmlns:p14="http://schemas.microsoft.com/office/powerpoint/2010/main" val="3081164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8</a:t>
            </a:fld>
            <a:endParaRPr lang="en-CA" dirty="0"/>
          </a:p>
        </p:txBody>
      </p:sp>
    </p:spTree>
    <p:extLst>
      <p:ext uri="{BB962C8B-B14F-4D97-AF65-F5344CB8AC3E}">
        <p14:creationId xmlns:p14="http://schemas.microsoft.com/office/powerpoint/2010/main" val="2347365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custDataLst>
              <p:tags r:id="rId1"/>
            </p:custDataLst>
          </p:nvPr>
        </p:nvSpPr>
        <p:spPr/>
      </p:sp>
      <p:sp>
        <p:nvSpPr>
          <p:cNvPr id="3" name="Notes Placeholder 2"/>
          <p:cNvSpPr>
            <a:spLocks noGrp="1"/>
          </p:cNvSpPr>
          <p:nvPr>
            <p:ph type="body" idx="1"/>
            <p:custDataLst>
              <p:tags r:id="rId2"/>
            </p:custDataLst>
          </p:nvPr>
        </p:nvSpPr>
        <p:spPr/>
        <p:txBody>
          <a:bodyPr/>
          <a:lstStyle/>
          <a:p>
            <a:endParaRPr lang="en-CA" dirty="0"/>
          </a:p>
        </p:txBody>
      </p:sp>
      <p:sp>
        <p:nvSpPr>
          <p:cNvPr id="4" name="Slide Number Placeholder 3"/>
          <p:cNvSpPr>
            <a:spLocks noGrp="1"/>
          </p:cNvSpPr>
          <p:nvPr>
            <p:ph type="sldNum" sz="quarter" idx="10"/>
            <p:custDataLst>
              <p:tags r:id="rId3"/>
            </p:custDataLst>
          </p:nvPr>
        </p:nvSpPr>
        <p:spPr/>
        <p:txBody>
          <a:bodyPr/>
          <a:lstStyle/>
          <a:p>
            <a:fld id="{EB3A5D88-BC26-4EFA-A680-927F6A4ACCF4}" type="slidenum">
              <a:rPr lang="en-CA" smtClean="0"/>
              <a:t>9</a:t>
            </a:fld>
            <a:endParaRPr lang="en-CA" dirty="0"/>
          </a:p>
        </p:txBody>
      </p:sp>
    </p:spTree>
    <p:extLst>
      <p:ext uri="{BB962C8B-B14F-4D97-AF65-F5344CB8AC3E}">
        <p14:creationId xmlns:p14="http://schemas.microsoft.com/office/powerpoint/2010/main" val="38633949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971600" y="2127977"/>
            <a:ext cx="7188758" cy="987095"/>
          </a:xfrm>
          <a:prstGeom prst="rect">
            <a:avLst/>
          </a:prstGeom>
        </p:spPr>
        <p:txBody>
          <a:bodyPr anchor="t"/>
          <a:lstStyle>
            <a:lvl1pPr algn="ctr">
              <a:defRPr sz="6600" b="0" cap="none" baseline="0">
                <a:solidFill>
                  <a:schemeClr val="tx2"/>
                </a:solidFill>
              </a:defRPr>
            </a:lvl1pPr>
          </a:lstStyle>
          <a:p>
            <a:r>
              <a:rPr lang="en-US" dirty="0" smtClean="0"/>
              <a:t>Section title</a:t>
            </a:r>
            <a:endParaRPr lang="en-CA" dirty="0"/>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flipH="1" flipV="1">
            <a:off x="-180528" y="2889262"/>
            <a:ext cx="4146550" cy="4248150"/>
          </a:xfrm>
          <a:prstGeom prst="rect">
            <a:avLst/>
          </a:prstGeom>
        </p:spPr>
      </p:pic>
      <p:pic>
        <p:nvPicPr>
          <p:cNvPr id="11" name="Picture 1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flipH="1" flipV="1">
            <a:off x="-252536" y="3104964"/>
            <a:ext cx="4134385" cy="4235688"/>
          </a:xfrm>
          <a:prstGeom prst="rect">
            <a:avLst/>
          </a:prstGeom>
        </p:spPr>
      </p:pic>
      <p:pic>
        <p:nvPicPr>
          <p:cNvPr id="12" name="Picture 11"/>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flipH="1" flipV="1">
            <a:off x="-252536" y="4155921"/>
            <a:ext cx="3111500" cy="2931033"/>
          </a:xfrm>
          <a:prstGeom prst="rect">
            <a:avLst/>
          </a:prstGeom>
        </p:spPr>
      </p:pic>
      <p:sp>
        <p:nvSpPr>
          <p:cNvPr id="13"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745035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nodeType="withEffect">
                                  <p:stCondLst>
                                    <p:cond delay="50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nodeType="withEffect">
                                  <p:stCondLst>
                                    <p:cond delay="75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1+#ppt_w/2"/>
                                          </p:val>
                                        </p:tav>
                                        <p:tav tm="100000">
                                          <p:val>
                                            <p:strVal val="#ppt_x"/>
                                          </p:val>
                                        </p:tav>
                                      </p:tavLst>
                                    </p:anim>
                                    <p:anim calcmode="lin" valueType="num">
                                      <p:cBhvr additive="base">
                                        <p:cTn id="1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English">
    <p:spTree>
      <p:nvGrpSpPr>
        <p:cNvPr id="1" name=""/>
        <p:cNvGrpSpPr/>
        <p:nvPr/>
      </p:nvGrpSpPr>
      <p:grpSpPr>
        <a:xfrm>
          <a:off x="0" y="0"/>
          <a:ext cx="0" cy="0"/>
          <a:chOff x="0" y="0"/>
          <a:chExt cx="0" cy="0"/>
        </a:xfrm>
      </p:grpSpPr>
      <p:sp>
        <p:nvSpPr>
          <p:cNvPr id="14" name="Freeform 15"/>
          <p:cNvSpPr>
            <a:spLocks/>
          </p:cNvSpPr>
          <p:nvPr userDrawn="1"/>
        </p:nvSpPr>
        <p:spPr bwMode="auto">
          <a:xfrm>
            <a:off x="6962268" y="563604"/>
            <a:ext cx="2181225" cy="150813"/>
          </a:xfrm>
          <a:custGeom>
            <a:avLst/>
            <a:gdLst>
              <a:gd name="T0" fmla="*/ 96 w 1374"/>
              <a:gd name="T1" fmla="*/ 0 h 95"/>
              <a:gd name="T2" fmla="*/ 90 w 1374"/>
              <a:gd name="T3" fmla="*/ 0 h 95"/>
              <a:gd name="T4" fmla="*/ 0 w 1374"/>
              <a:gd name="T5" fmla="*/ 95 h 95"/>
              <a:gd name="T6" fmla="*/ 6 w 1374"/>
              <a:gd name="T7" fmla="*/ 95 h 95"/>
              <a:gd name="T8" fmla="*/ 1374 w 1374"/>
              <a:gd name="T9" fmla="*/ 95 h 95"/>
              <a:gd name="T10" fmla="*/ 1374 w 1374"/>
              <a:gd name="T11" fmla="*/ 0 h 95"/>
              <a:gd name="T12" fmla="*/ 96 w 13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374" h="95">
                <a:moveTo>
                  <a:pt x="96" y="0"/>
                </a:moveTo>
                <a:lnTo>
                  <a:pt x="90" y="0"/>
                </a:lnTo>
                <a:lnTo>
                  <a:pt x="0" y="95"/>
                </a:lnTo>
                <a:lnTo>
                  <a:pt x="6" y="95"/>
                </a:lnTo>
                <a:lnTo>
                  <a:pt x="1374" y="95"/>
                </a:lnTo>
                <a:lnTo>
                  <a:pt x="1374" y="0"/>
                </a:lnTo>
                <a:lnTo>
                  <a:pt x="96" y="0"/>
                </a:lnTo>
                <a:close/>
              </a:path>
            </a:pathLst>
          </a:custGeom>
          <a:solidFill>
            <a:srgbClr val="333E4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 name="Freeform 14"/>
          <p:cNvSpPr>
            <a:spLocks/>
          </p:cNvSpPr>
          <p:nvPr userDrawn="1"/>
        </p:nvSpPr>
        <p:spPr bwMode="auto">
          <a:xfrm>
            <a:off x="6828918" y="563604"/>
            <a:ext cx="276225" cy="150813"/>
          </a:xfrm>
          <a:custGeom>
            <a:avLst/>
            <a:gdLst>
              <a:gd name="T0" fmla="*/ 96 w 174"/>
              <a:gd name="T1" fmla="*/ 0 h 95"/>
              <a:gd name="T2" fmla="*/ 96 w 174"/>
              <a:gd name="T3" fmla="*/ 0 h 95"/>
              <a:gd name="T4" fmla="*/ 0 w 174"/>
              <a:gd name="T5" fmla="*/ 95 h 95"/>
              <a:gd name="T6" fmla="*/ 6 w 174"/>
              <a:gd name="T7" fmla="*/ 95 h 95"/>
              <a:gd name="T8" fmla="*/ 84 w 174"/>
              <a:gd name="T9" fmla="*/ 95 h 95"/>
              <a:gd name="T10" fmla="*/ 174 w 174"/>
              <a:gd name="T11" fmla="*/ 0 h 95"/>
              <a:gd name="T12" fmla="*/ 96 w 174"/>
              <a:gd name="T13" fmla="*/ 0 h 95"/>
            </a:gdLst>
            <a:ahLst/>
            <a:cxnLst>
              <a:cxn ang="0">
                <a:pos x="T0" y="T1"/>
              </a:cxn>
              <a:cxn ang="0">
                <a:pos x="T2" y="T3"/>
              </a:cxn>
              <a:cxn ang="0">
                <a:pos x="T4" y="T5"/>
              </a:cxn>
              <a:cxn ang="0">
                <a:pos x="T6" y="T7"/>
              </a:cxn>
              <a:cxn ang="0">
                <a:pos x="T8" y="T9"/>
              </a:cxn>
              <a:cxn ang="0">
                <a:pos x="T10" y="T11"/>
              </a:cxn>
              <a:cxn ang="0">
                <a:pos x="T12" y="T13"/>
              </a:cxn>
            </a:cxnLst>
            <a:rect l="0" t="0" r="r" b="b"/>
            <a:pathLst>
              <a:path w="174" h="95">
                <a:moveTo>
                  <a:pt x="96" y="0"/>
                </a:moveTo>
                <a:lnTo>
                  <a:pt x="96" y="0"/>
                </a:lnTo>
                <a:lnTo>
                  <a:pt x="0" y="95"/>
                </a:lnTo>
                <a:lnTo>
                  <a:pt x="6" y="95"/>
                </a:lnTo>
                <a:lnTo>
                  <a:pt x="84" y="95"/>
                </a:lnTo>
                <a:lnTo>
                  <a:pt x="174" y="0"/>
                </a:lnTo>
                <a:lnTo>
                  <a:pt x="96" y="0"/>
                </a:lnTo>
                <a:close/>
              </a:path>
            </a:pathLst>
          </a:custGeom>
          <a:solidFill>
            <a:srgbClr val="CFDE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 name="Freeform 13"/>
          <p:cNvSpPr>
            <a:spLocks/>
          </p:cNvSpPr>
          <p:nvPr userDrawn="1"/>
        </p:nvSpPr>
        <p:spPr bwMode="auto">
          <a:xfrm>
            <a:off x="-508" y="563604"/>
            <a:ext cx="6981826" cy="150813"/>
          </a:xfrm>
          <a:custGeom>
            <a:avLst/>
            <a:gdLst>
              <a:gd name="T0" fmla="*/ 4398 w 4398"/>
              <a:gd name="T1" fmla="*/ 0 h 95"/>
              <a:gd name="T2" fmla="*/ 0 w 4398"/>
              <a:gd name="T3" fmla="*/ 0 h 95"/>
              <a:gd name="T4" fmla="*/ 0 w 4398"/>
              <a:gd name="T5" fmla="*/ 95 h 95"/>
              <a:gd name="T6" fmla="*/ 4302 w 4398"/>
              <a:gd name="T7" fmla="*/ 95 h 95"/>
              <a:gd name="T8" fmla="*/ 4398 w 4398"/>
              <a:gd name="T9" fmla="*/ 0 h 95"/>
            </a:gdLst>
            <a:ahLst/>
            <a:cxnLst>
              <a:cxn ang="0">
                <a:pos x="T0" y="T1"/>
              </a:cxn>
              <a:cxn ang="0">
                <a:pos x="T2" y="T3"/>
              </a:cxn>
              <a:cxn ang="0">
                <a:pos x="T4" y="T5"/>
              </a:cxn>
              <a:cxn ang="0">
                <a:pos x="T6" y="T7"/>
              </a:cxn>
              <a:cxn ang="0">
                <a:pos x="T8" y="T9"/>
              </a:cxn>
            </a:cxnLst>
            <a:rect l="0" t="0" r="r" b="b"/>
            <a:pathLst>
              <a:path w="4398" h="95">
                <a:moveTo>
                  <a:pt x="4398" y="0"/>
                </a:moveTo>
                <a:lnTo>
                  <a:pt x="0" y="0"/>
                </a:lnTo>
                <a:lnTo>
                  <a:pt x="0" y="95"/>
                </a:lnTo>
                <a:lnTo>
                  <a:pt x="4302" y="95"/>
                </a:lnTo>
                <a:lnTo>
                  <a:pt x="439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Title 1"/>
          <p:cNvSpPr>
            <a:spLocks noGrp="1"/>
          </p:cNvSpPr>
          <p:nvPr>
            <p:ph type="ctrTitle" hasCustomPrompt="1"/>
          </p:nvPr>
        </p:nvSpPr>
        <p:spPr>
          <a:xfrm>
            <a:off x="827584" y="2060848"/>
            <a:ext cx="7702550" cy="613891"/>
          </a:xfrm>
          <a:prstGeom prst="rect">
            <a:avLst/>
          </a:prstGeom>
        </p:spPr>
        <p:txBody>
          <a:bodyPr/>
          <a:lstStyle>
            <a:lvl1pPr algn="l">
              <a:defRPr sz="3600">
                <a:solidFill>
                  <a:schemeClr val="tx2"/>
                </a:solidFill>
              </a:defRPr>
            </a:lvl1pPr>
          </a:lstStyle>
          <a:p>
            <a:r>
              <a:rPr lang="en-US" dirty="0" smtClean="0"/>
              <a:t>Title</a:t>
            </a:r>
            <a:endParaRPr lang="en-CA" dirty="0"/>
          </a:p>
        </p:txBody>
      </p:sp>
      <p:sp>
        <p:nvSpPr>
          <p:cNvPr id="18" name="Text Placeholder 14"/>
          <p:cNvSpPr>
            <a:spLocks noGrp="1"/>
          </p:cNvSpPr>
          <p:nvPr>
            <p:ph type="body" sz="quarter" idx="13" hasCustomPrompt="1"/>
          </p:nvPr>
        </p:nvSpPr>
        <p:spPr>
          <a:xfrm>
            <a:off x="827584" y="2708920"/>
            <a:ext cx="7704856" cy="720080"/>
          </a:xfrm>
          <a:prstGeom prst="rect">
            <a:avLst/>
          </a:prstGeom>
        </p:spPr>
        <p:txBody>
          <a:bodyPr/>
          <a:lstStyle>
            <a:lvl1pPr marL="0" indent="0">
              <a:buNone/>
              <a:defRPr sz="2400">
                <a:solidFill>
                  <a:schemeClr val="accent3"/>
                </a:solidFill>
              </a:defRPr>
            </a:lvl1pPr>
          </a:lstStyle>
          <a:p>
            <a:pPr lvl="0"/>
            <a:r>
              <a:rPr lang="en-US" dirty="0" smtClean="0"/>
              <a:t>Sub-title</a:t>
            </a:r>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4025" y="911005"/>
            <a:ext cx="4265733" cy="39375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87370" y="806228"/>
            <a:ext cx="1570676" cy="484291"/>
          </a:xfrm>
          <a:prstGeom prst="rect">
            <a:avLst/>
          </a:prstGeom>
        </p:spPr>
      </p:pic>
      <p:sp>
        <p:nvSpPr>
          <p:cNvPr id="21" name="Slide Number Placeholder 5"/>
          <p:cNvSpPr>
            <a:spLocks noGrp="1"/>
          </p:cNvSpPr>
          <p:nvPr>
            <p:ph type="sldNum" sz="quarter" idx="12"/>
          </p:nvPr>
        </p:nvSpPr>
        <p:spPr>
          <a:xfrm>
            <a:off x="6553200" y="6356350"/>
            <a:ext cx="2133600" cy="365125"/>
          </a:xfrm>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35166169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50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10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0-#ppt_w/2"/>
                                          </p:val>
                                        </p:tav>
                                        <p:tav tm="100000">
                                          <p:val>
                                            <p:strVal val="#ppt_x"/>
                                          </p:val>
                                        </p:tav>
                                      </p:tavLst>
                                    </p:anim>
                                    <p:anim calcmode="lin" valueType="num">
                                      <p:cBhvr additive="base">
                                        <p:cTn id="16" dur="500" fill="hold"/>
                                        <p:tgtEl>
                                          <p:spTgt spid="14"/>
                                        </p:tgtEl>
                                        <p:attrNameLst>
                                          <p:attrName>ppt_y</p:attrName>
                                        </p:attrNameLst>
                                      </p:cBhvr>
                                      <p:tavLst>
                                        <p:tav tm="0">
                                          <p:val>
                                            <p:strVal val="#ppt_y"/>
                                          </p:val>
                                        </p:tav>
                                        <p:tav tm="100000">
                                          <p:val>
                                            <p:strVal val="#ppt_y"/>
                                          </p:val>
                                        </p:tav>
                                      </p:tavLst>
                                    </p:anim>
                                  </p:childTnLst>
                                </p:cTn>
                              </p:par>
                              <p:par>
                                <p:cTn id="17" presetID="10" presetClass="entr" presetSubtype="0" fill="hold" nodeType="withEffect">
                                  <p:stCondLst>
                                    <p:cond delay="125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125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sic Page With header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8" name="Text Placeholder 7"/>
          <p:cNvSpPr>
            <a:spLocks noGrp="1"/>
          </p:cNvSpPr>
          <p:nvPr>
            <p:ph type="body" sz="quarter" idx="11" hasCustomPrompt="1"/>
          </p:nvPr>
        </p:nvSpPr>
        <p:spPr>
          <a:xfrm>
            <a:off x="759199" y="138062"/>
            <a:ext cx="5432982" cy="878670"/>
          </a:xfrm>
          <a:prstGeom prst="rect">
            <a:avLst/>
          </a:prstGeom>
        </p:spPr>
        <p:txBody>
          <a:bodyPr lIns="0" tIns="0" rIns="0" bIns="0"/>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800" baseline="0">
                <a:solidFill>
                  <a:schemeClr val="accent1"/>
                </a:solidFill>
                <a:latin typeface="Calibri" panose="020F0502020204030204" pitchFamily="34" charset="0"/>
              </a:defRPr>
            </a:lvl1pPr>
            <a:lvl2pPr marL="457200" indent="0">
              <a:buNone/>
              <a:defRPr/>
            </a:lvl2pPr>
          </a:lstStyle>
          <a:p>
            <a:pPr lvl="0"/>
            <a:r>
              <a:rPr lang="en-US" dirty="0" smtClean="0"/>
              <a:t>Header text</a:t>
            </a:r>
          </a:p>
        </p:txBody>
      </p:sp>
      <p:sp>
        <p:nvSpPr>
          <p:cNvPr id="11" name="Content Placeholder 2"/>
          <p:cNvSpPr>
            <a:spLocks noGrp="1"/>
          </p:cNvSpPr>
          <p:nvPr>
            <p:ph idx="10" hasCustomPrompt="1"/>
          </p:nvPr>
        </p:nvSpPr>
        <p:spPr>
          <a:xfrm>
            <a:off x="786210" y="1124744"/>
            <a:ext cx="7571580" cy="5293146"/>
          </a:xfrm>
          <a:prstGeom prst="rect">
            <a:avLst/>
          </a:prstGeom>
        </p:spPr>
        <p:txBody>
          <a:bodyPr lIns="0" tIns="0" rIns="0" bIns="0"/>
          <a:lstStyle>
            <a:lvl1pPr marL="0" indent="0">
              <a:buNone/>
              <a:defRPr sz="2200">
                <a:solidFill>
                  <a:srgbClr val="004D71"/>
                </a:solidFill>
                <a:latin typeface="Calibri" panose="020F0502020204030204" pitchFamily="34" charset="0"/>
              </a:defRPr>
            </a:lvl1pPr>
            <a:lvl2pPr>
              <a:defRPr sz="2000">
                <a:solidFill>
                  <a:srgbClr val="004D71"/>
                </a:solidFill>
                <a:latin typeface="Calibri" panose="020F0502020204030204" pitchFamily="34" charset="0"/>
              </a:defRPr>
            </a:lvl2pPr>
            <a:lvl3pPr>
              <a:defRPr sz="1800">
                <a:solidFill>
                  <a:srgbClr val="004D71"/>
                </a:solidFill>
                <a:latin typeface="Calibri" panose="020F0502020204030204" pitchFamily="34" charset="0"/>
              </a:defRPr>
            </a:lvl3pPr>
            <a:lvl4pPr>
              <a:defRPr sz="1600">
                <a:solidFill>
                  <a:srgbClr val="004D71"/>
                </a:solidFill>
                <a:latin typeface="Calibri" panose="020F0502020204030204" pitchFamily="34" charset="0"/>
              </a:defRPr>
            </a:lvl4pPr>
            <a:lvl5pPr marL="0" indent="1255713">
              <a:defRPr sz="1400">
                <a:solidFill>
                  <a:srgbClr val="004D71"/>
                </a:solidFill>
                <a:latin typeface="Calibri" panose="020F0502020204030204" pitchFamily="34" charset="0"/>
              </a:defRPr>
            </a:lvl5pPr>
          </a:lstStyle>
          <a:p>
            <a:pPr lvl="0"/>
            <a:r>
              <a:rPr lang="en-CA" altLang="ko-KR" dirty="0" smtClean="0"/>
              <a:t>Click to add text</a:t>
            </a:r>
          </a:p>
        </p:txBody>
      </p:sp>
    </p:spTree>
    <p:extLst>
      <p:ext uri="{BB962C8B-B14F-4D97-AF65-F5344CB8AC3E}">
        <p14:creationId xmlns:p14="http://schemas.microsoft.com/office/powerpoint/2010/main" val="2077113458"/>
      </p:ext>
    </p:extLst>
  </p:cSld>
  <p:clrMapOvr>
    <a:masterClrMapping/>
  </p:clrMapOvr>
  <p:transition spd="slow">
    <p:push dir="u"/>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Page With Picture and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
        <p:nvSpPr>
          <p:cNvPr id="16" name="Title 1"/>
          <p:cNvSpPr>
            <a:spLocks noGrp="1"/>
          </p:cNvSpPr>
          <p:nvPr>
            <p:ph type="title" hasCustomPrompt="1"/>
          </p:nvPr>
        </p:nvSpPr>
        <p:spPr>
          <a:xfrm>
            <a:off x="1825980" y="4617625"/>
            <a:ext cx="5482323" cy="467559"/>
          </a:xfrm>
          <a:prstGeom prst="rect">
            <a:avLst/>
          </a:prstGeom>
        </p:spPr>
        <p:txBody>
          <a:bodyPr anchor="t"/>
          <a:lstStyle>
            <a:lvl1pPr algn="l">
              <a:defRPr sz="1800" b="1" baseline="0">
                <a:solidFill>
                  <a:schemeClr val="tx2"/>
                </a:solidFill>
              </a:defRPr>
            </a:lvl1pPr>
          </a:lstStyle>
          <a:p>
            <a:r>
              <a:rPr lang="en-US" dirty="0" smtClean="0"/>
              <a:t>Photo Caption</a:t>
            </a:r>
            <a:endParaRPr lang="en-CA" dirty="0"/>
          </a:p>
        </p:txBody>
      </p:sp>
      <p:sp>
        <p:nvSpPr>
          <p:cNvPr id="17" name="Picture Placeholder 2"/>
          <p:cNvSpPr>
            <a:spLocks noGrp="1"/>
          </p:cNvSpPr>
          <p:nvPr>
            <p:ph type="pic" idx="1" hasCustomPrompt="1"/>
          </p:nvPr>
        </p:nvSpPr>
        <p:spPr>
          <a:xfrm>
            <a:off x="1821904" y="1196752"/>
            <a:ext cx="5486400" cy="33947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19" name="Rectangle 18"/>
          <p:cNvSpPr/>
          <p:nvPr userDrawn="1"/>
        </p:nvSpPr>
        <p:spPr>
          <a:xfrm>
            <a:off x="1821904" y="4617132"/>
            <a:ext cx="45719" cy="4675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841984464"/>
      </p:ext>
    </p:extLst>
  </p:cSld>
  <p:clrMapOvr>
    <a:masterClrMapping/>
  </p:clrMapOvr>
  <p:transition spd="slow">
    <p:push dir="u"/>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Page Image">
    <p:bg>
      <p:bgPr>
        <a:solidFill>
          <a:schemeClr val="bg2"/>
        </a:solidFill>
        <a:effectLst/>
      </p:bgPr>
    </p:bg>
    <p:spTree>
      <p:nvGrpSpPr>
        <p:cNvPr id="1" name=""/>
        <p:cNvGrpSpPr/>
        <p:nvPr/>
      </p:nvGrpSpPr>
      <p:grpSpPr>
        <a:xfrm>
          <a:off x="0" y="0"/>
          <a:ext cx="0" cy="0"/>
          <a:chOff x="0" y="0"/>
          <a:chExt cx="0" cy="0"/>
        </a:xfrm>
      </p:grpSpPr>
      <p:sp>
        <p:nvSpPr>
          <p:cNvPr id="12" name="Picture Placeholder 2"/>
          <p:cNvSpPr>
            <a:spLocks noGrp="1"/>
          </p:cNvSpPr>
          <p:nvPr>
            <p:ph type="pic" idx="1" hasCustomPrompt="1"/>
          </p:nvPr>
        </p:nvSpPr>
        <p:spPr>
          <a:xfrm>
            <a:off x="0" y="548680"/>
            <a:ext cx="9144000" cy="6309320"/>
          </a:xfrm>
          <a:prstGeom prst="rect">
            <a:avLst/>
          </a:prstGeom>
        </p:spPr>
        <p:txBody>
          <a:bodyPr/>
          <a:lstStyle>
            <a:lvl1pPr marL="0" indent="0">
              <a:buNone/>
              <a:defRPr sz="14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Tree>
    <p:extLst>
      <p:ext uri="{BB962C8B-B14F-4D97-AF65-F5344CB8AC3E}">
        <p14:creationId xmlns:p14="http://schemas.microsoft.com/office/powerpoint/2010/main" val="1313740679"/>
      </p:ext>
    </p:extLst>
  </p:cSld>
  <p:clrMapOvr>
    <a:masterClrMapping/>
  </p:clrMapOvr>
  <p:transition spd="slow">
    <p:push dir="u"/>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With Photo Collage">
    <p:bg>
      <p:bgPr>
        <a:solidFill>
          <a:schemeClr val="bg2"/>
        </a:solidFill>
        <a:effectLst/>
      </p:bgPr>
    </p:bg>
    <p:spTree>
      <p:nvGrpSpPr>
        <p:cNvPr id="1" name=""/>
        <p:cNvGrpSpPr/>
        <p:nvPr/>
      </p:nvGrpSpPr>
      <p:grpSpPr>
        <a:xfrm>
          <a:off x="0" y="0"/>
          <a:ext cx="0" cy="0"/>
          <a:chOff x="0" y="0"/>
          <a:chExt cx="0" cy="0"/>
        </a:xfrm>
      </p:grpSpPr>
      <p:sp>
        <p:nvSpPr>
          <p:cNvPr id="3" name="Picture Placeholder 2"/>
          <p:cNvSpPr>
            <a:spLocks noGrp="1"/>
          </p:cNvSpPr>
          <p:nvPr>
            <p:ph type="pic" idx="10" hasCustomPrompt="1"/>
          </p:nvPr>
        </p:nvSpPr>
        <p:spPr>
          <a:xfrm>
            <a:off x="4667692" y="841784"/>
            <a:ext cx="4476307" cy="3795823"/>
          </a:xfrm>
          <a:prstGeom prst="rect">
            <a:avLst/>
          </a:prstGeom>
        </p:spPr>
        <p:txBody>
          <a:bodyPr/>
          <a:lstStyle>
            <a:lvl1pPr marL="0" indent="0">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CA" dirty="0" smtClean="0"/>
              <a:t>Click to insert a picture</a:t>
            </a:r>
            <a:endParaRPr lang="en-CA" dirty="0"/>
          </a:p>
        </p:txBody>
      </p:sp>
      <p:sp>
        <p:nvSpPr>
          <p:cNvPr id="4" name="Text Placeholder 5"/>
          <p:cNvSpPr>
            <a:spLocks noGrp="1"/>
          </p:cNvSpPr>
          <p:nvPr>
            <p:ph type="body" sz="quarter" idx="11" hasCustomPrompt="1"/>
          </p:nvPr>
        </p:nvSpPr>
        <p:spPr>
          <a:xfrm>
            <a:off x="0" y="841784"/>
            <a:ext cx="4486940" cy="2571750"/>
          </a:xfrm>
          <a:prstGeom prst="rect">
            <a:avLst/>
          </a:prstGeom>
        </p:spPr>
        <p:txBody>
          <a:bodyPr lIns="180000" tIns="108000" rIns="180000" bIns="108000"/>
          <a:lstStyle>
            <a:lvl1pPr marL="0" indent="0">
              <a:buNone/>
              <a:defRPr sz="1800" baseline="0">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smtClean="0"/>
              <a:t>Click to add text</a:t>
            </a:r>
            <a:endParaRPr lang="en-CA" dirty="0"/>
          </a:p>
        </p:txBody>
      </p:sp>
      <p:sp>
        <p:nvSpPr>
          <p:cNvPr id="5" name="Picture Placeholder 3"/>
          <p:cNvSpPr>
            <a:spLocks noGrp="1"/>
          </p:cNvSpPr>
          <p:nvPr>
            <p:ph type="pic" sz="quarter" idx="12" hasCustomPrompt="1"/>
          </p:nvPr>
        </p:nvSpPr>
        <p:spPr>
          <a:xfrm>
            <a:off x="184298" y="3413534"/>
            <a:ext cx="4302642" cy="2571750"/>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6" name="Picture Placeholder 7"/>
          <p:cNvSpPr>
            <a:spLocks noGrp="1"/>
          </p:cNvSpPr>
          <p:nvPr>
            <p:ph type="pic" sz="quarter" idx="13" hasCustomPrompt="1"/>
          </p:nvPr>
        </p:nvSpPr>
        <p:spPr>
          <a:xfrm>
            <a:off x="4667694" y="4637497"/>
            <a:ext cx="2171584"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7" name="Picture Placeholder 7"/>
          <p:cNvSpPr>
            <a:spLocks noGrp="1"/>
          </p:cNvSpPr>
          <p:nvPr>
            <p:ph type="pic" sz="quarter" idx="14" hasCustomPrompt="1"/>
          </p:nvPr>
        </p:nvSpPr>
        <p:spPr>
          <a:xfrm>
            <a:off x="7020029" y="4637497"/>
            <a:ext cx="2123971" cy="1347787"/>
          </a:xfrm>
          <a:prstGeom prst="rect">
            <a:avLst/>
          </a:prstGeom>
        </p:spPr>
        <p:txBody>
          <a:bodyPr/>
          <a:lstStyle>
            <a:lvl1pPr marL="0" indent="0">
              <a:buNone/>
              <a:defRPr sz="1800">
                <a:solidFill>
                  <a:schemeClr val="tx2"/>
                </a:solidFill>
              </a:defRPr>
            </a:lvl1pPr>
          </a:lstStyle>
          <a:p>
            <a:r>
              <a:rPr lang="en-CA" dirty="0" smtClean="0"/>
              <a:t>Click to insert a picture</a:t>
            </a:r>
            <a:endParaRPr lang="en-CA" dirty="0"/>
          </a:p>
        </p:txBody>
      </p:sp>
      <p:sp>
        <p:nvSpPr>
          <p:cNvPr id="9" name="Rectangle 8"/>
          <p:cNvSpPr/>
          <p:nvPr userDrawn="1"/>
        </p:nvSpPr>
        <p:spPr>
          <a:xfrm>
            <a:off x="4486940" y="4637497"/>
            <a:ext cx="180753" cy="13477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Rectangle 9"/>
          <p:cNvSpPr/>
          <p:nvPr userDrawn="1"/>
        </p:nvSpPr>
        <p:spPr>
          <a:xfrm>
            <a:off x="4486940" y="841784"/>
            <a:ext cx="180753" cy="37958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ectangle 10"/>
          <p:cNvSpPr/>
          <p:nvPr userDrawn="1"/>
        </p:nvSpPr>
        <p:spPr>
          <a:xfrm>
            <a:off x="3545" y="3413534"/>
            <a:ext cx="180753" cy="25717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Slide Number Placeholder 5"/>
          <p:cNvSpPr>
            <a:spLocks noGrp="1"/>
          </p:cNvSpPr>
          <p:nvPr>
            <p:ph type="sldNum" sz="quarter" idx="15"/>
          </p:nvPr>
        </p:nvSpPr>
        <p:spPr>
          <a:xfrm>
            <a:off x="6553200" y="6356350"/>
            <a:ext cx="2133600" cy="365125"/>
          </a:xfrm>
        </p:spPr>
        <p:txBody>
          <a:bodyPr/>
          <a:lstStyle/>
          <a:p>
            <a:fld id="{32D4B517-E49B-41B6-9DBC-23634E0F1CDC}" type="slidenum">
              <a:rPr lang="en-CA" smtClean="0"/>
              <a:t>‹#›</a:t>
            </a:fld>
            <a:endParaRPr lang="en-CA" dirty="0"/>
          </a:p>
        </p:txBody>
      </p:sp>
      <p:sp>
        <p:nvSpPr>
          <p:cNvPr id="8" name="Rectangle 7"/>
          <p:cNvSpPr/>
          <p:nvPr userDrawn="1"/>
        </p:nvSpPr>
        <p:spPr>
          <a:xfrm>
            <a:off x="6839277" y="4637496"/>
            <a:ext cx="180753" cy="13477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739582759"/>
      </p:ext>
    </p:extLst>
  </p:cSld>
  <p:clrMapOvr>
    <a:masterClrMapping/>
  </p:clrMapOvr>
  <p:transition spd="slow">
    <p:push dir="u"/>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2"/>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2D4B517-E49B-41B6-9DBC-23634E0F1CDC}" type="slidenum">
              <a:rPr lang="en-CA" smtClean="0"/>
              <a:t>‹#›</a:t>
            </a:fld>
            <a:endParaRPr lang="en-CA" dirty="0"/>
          </a:p>
        </p:txBody>
      </p:sp>
    </p:spTree>
    <p:extLst>
      <p:ext uri="{BB962C8B-B14F-4D97-AF65-F5344CB8AC3E}">
        <p14:creationId xmlns:p14="http://schemas.microsoft.com/office/powerpoint/2010/main" val="1983473791"/>
      </p:ext>
    </p:extLst>
  </p:cSld>
  <p:clrMapOvr>
    <a:masterClrMapping/>
  </p:clrMapOvr>
  <p:transition spd="slow">
    <p:push dir="u"/>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s">
    <p:bg>
      <p:bgPr>
        <a:solidFill>
          <a:schemeClr val="bg2"/>
        </a:solidFill>
        <a:effectLst/>
      </p:bgPr>
    </p:bg>
    <p:spTree>
      <p:nvGrpSpPr>
        <p:cNvPr id="1" name=""/>
        <p:cNvGrpSpPr/>
        <p:nvPr/>
      </p:nvGrpSpPr>
      <p:grpSpPr>
        <a:xfrm>
          <a:off x="0" y="0"/>
          <a:ext cx="0" cy="0"/>
          <a:chOff x="0" y="0"/>
          <a:chExt cx="0" cy="0"/>
        </a:xfrm>
      </p:grpSpPr>
      <p:sp>
        <p:nvSpPr>
          <p:cNvPr id="336" name="TextBox 335"/>
          <p:cNvSpPr txBox="1"/>
          <p:nvPr userDrawn="1"/>
        </p:nvSpPr>
        <p:spPr>
          <a:xfrm>
            <a:off x="216426" y="728700"/>
            <a:ext cx="1728192" cy="4154984"/>
          </a:xfrm>
          <a:prstGeom prst="rect">
            <a:avLst/>
          </a:prstGeom>
          <a:noFill/>
        </p:spPr>
        <p:txBody>
          <a:bodyPr wrap="square" rtlCol="0">
            <a:spAutoFit/>
          </a:bodyPr>
          <a:lstStyle/>
          <a:p>
            <a:r>
              <a:rPr lang="en-CA" sz="1200" dirty="0" smtClean="0"/>
              <a:t>This is</a:t>
            </a:r>
            <a:r>
              <a:rPr lang="en-CA" sz="1200" baseline="0" dirty="0" smtClean="0"/>
              <a:t> the sample</a:t>
            </a:r>
            <a:br>
              <a:rPr lang="en-CA" sz="1200" baseline="0" dirty="0" smtClean="0"/>
            </a:br>
            <a:r>
              <a:rPr lang="en-CA" sz="1200" baseline="0" dirty="0" smtClean="0"/>
              <a:t>icon page.</a:t>
            </a:r>
          </a:p>
          <a:p>
            <a:endParaRPr lang="en-CA" sz="1200" dirty="0" smtClean="0"/>
          </a:p>
          <a:p>
            <a:r>
              <a:rPr lang="en-CA" sz="1200" dirty="0" smtClean="0"/>
              <a:t>It features a </a:t>
            </a:r>
            <a:r>
              <a:rPr lang="en-CA" sz="1200" baseline="0" dirty="0" smtClean="0"/>
              <a:t/>
            </a:r>
            <a:br>
              <a:rPr lang="en-CA" sz="1200" baseline="0" dirty="0" smtClean="0"/>
            </a:br>
            <a:r>
              <a:rPr lang="en-CA" sz="1200" baseline="0" dirty="0" smtClean="0"/>
              <a:t>selection of symbols</a:t>
            </a:r>
            <a:br>
              <a:rPr lang="en-CA" sz="1200" baseline="0" dirty="0" smtClean="0"/>
            </a:br>
            <a:r>
              <a:rPr lang="en-CA" sz="1200" baseline="0" dirty="0" smtClean="0"/>
              <a:t>for use in your presentation.</a:t>
            </a:r>
          </a:p>
          <a:p>
            <a:endParaRPr lang="en-CA" sz="1200" baseline="0" dirty="0" smtClean="0"/>
          </a:p>
          <a:p>
            <a:r>
              <a:rPr lang="en-CA" sz="1200" baseline="0" dirty="0" smtClean="0"/>
              <a:t>To use a particular symbol, simply go to the </a:t>
            </a:r>
            <a:r>
              <a:rPr lang="en-CA" sz="1200" b="1" baseline="0" dirty="0" smtClean="0"/>
              <a:t>(1) View </a:t>
            </a:r>
            <a:r>
              <a:rPr lang="en-CA" sz="1200" baseline="0" dirty="0" smtClean="0"/>
              <a:t>Tab and select </a:t>
            </a:r>
            <a:r>
              <a:rPr lang="en-CA" sz="1200" b="1" baseline="0" dirty="0" smtClean="0"/>
              <a:t>Slide Master (2)</a:t>
            </a:r>
            <a:r>
              <a:rPr lang="en-CA" sz="1200" baseline="0" dirty="0" smtClean="0"/>
              <a:t>. Navigate to the last layout and select the icon(s) you would like to use. Copy them, return to </a:t>
            </a:r>
            <a:r>
              <a:rPr lang="en-CA" sz="1200" b="1" baseline="0" dirty="0" smtClean="0"/>
              <a:t>(3) Normal</a:t>
            </a:r>
            <a:r>
              <a:rPr lang="en-CA" sz="1200" baseline="0" dirty="0" smtClean="0"/>
              <a:t> view and paste them on the correct slide. Change the colour by choosing a new shape fill if you wish.</a:t>
            </a:r>
            <a:endParaRPr lang="en-CA" sz="1200" dirty="0"/>
          </a:p>
        </p:txBody>
      </p:sp>
      <p:pic>
        <p:nvPicPr>
          <p:cNvPr id="337" name="Picture 33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1560" y="5090395"/>
            <a:ext cx="7455283" cy="1124008"/>
          </a:xfrm>
          <a:prstGeom prst="rect">
            <a:avLst/>
          </a:prstGeom>
        </p:spPr>
      </p:pic>
      <p:grpSp>
        <p:nvGrpSpPr>
          <p:cNvPr id="338" name="Group 337"/>
          <p:cNvGrpSpPr/>
          <p:nvPr userDrawn="1"/>
        </p:nvGrpSpPr>
        <p:grpSpPr>
          <a:xfrm>
            <a:off x="5351681" y="5109414"/>
            <a:ext cx="407963" cy="407963"/>
            <a:chOff x="5159011" y="3985346"/>
            <a:chExt cx="407963" cy="407963"/>
          </a:xfrm>
        </p:grpSpPr>
        <p:sp>
          <p:nvSpPr>
            <p:cNvPr id="339" name="Oval 338"/>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0" name="TextBox 339"/>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1</a:t>
              </a:r>
              <a:endParaRPr lang="en-CA" b="1" dirty="0">
                <a:solidFill>
                  <a:schemeClr val="bg2"/>
                </a:solidFill>
              </a:endParaRPr>
            </a:p>
          </p:txBody>
        </p:sp>
      </p:grpSp>
      <p:grpSp>
        <p:nvGrpSpPr>
          <p:cNvPr id="341" name="Group 340"/>
          <p:cNvGrpSpPr/>
          <p:nvPr userDrawn="1"/>
        </p:nvGrpSpPr>
        <p:grpSpPr>
          <a:xfrm>
            <a:off x="2449627" y="5437286"/>
            <a:ext cx="407963" cy="407963"/>
            <a:chOff x="5159011" y="3985346"/>
            <a:chExt cx="407963" cy="407963"/>
          </a:xfrm>
        </p:grpSpPr>
        <p:sp>
          <p:nvSpPr>
            <p:cNvPr id="342" name="Oval 341"/>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3" name="TextBox 342"/>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2</a:t>
              </a:r>
              <a:endParaRPr lang="en-CA" b="1" dirty="0">
                <a:solidFill>
                  <a:schemeClr val="bg2"/>
                </a:solidFill>
              </a:endParaRPr>
            </a:p>
          </p:txBody>
        </p:sp>
      </p:grpSp>
      <p:grpSp>
        <p:nvGrpSpPr>
          <p:cNvPr id="344" name="Group 343"/>
          <p:cNvGrpSpPr/>
          <p:nvPr userDrawn="1"/>
        </p:nvGrpSpPr>
        <p:grpSpPr>
          <a:xfrm>
            <a:off x="373172" y="5821805"/>
            <a:ext cx="407963" cy="407963"/>
            <a:chOff x="5159011" y="3985346"/>
            <a:chExt cx="407963" cy="407963"/>
          </a:xfrm>
        </p:grpSpPr>
        <p:sp>
          <p:nvSpPr>
            <p:cNvPr id="345" name="Oval 344"/>
            <p:cNvSpPr/>
            <p:nvPr userDrawn="1"/>
          </p:nvSpPr>
          <p:spPr>
            <a:xfrm>
              <a:off x="5159011" y="3985346"/>
              <a:ext cx="407963" cy="40796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46" name="TextBox 345"/>
            <p:cNvSpPr txBox="1"/>
            <p:nvPr userDrawn="1"/>
          </p:nvSpPr>
          <p:spPr>
            <a:xfrm>
              <a:off x="5209534" y="4012788"/>
              <a:ext cx="243441" cy="369332"/>
            </a:xfrm>
            <a:prstGeom prst="rect">
              <a:avLst/>
            </a:prstGeom>
            <a:noFill/>
          </p:spPr>
          <p:txBody>
            <a:bodyPr wrap="square" rtlCol="0">
              <a:spAutoFit/>
            </a:bodyPr>
            <a:lstStyle/>
            <a:p>
              <a:r>
                <a:rPr lang="en-CA" b="1" dirty="0" smtClean="0">
                  <a:solidFill>
                    <a:schemeClr val="bg2"/>
                  </a:solidFill>
                </a:rPr>
                <a:t>3</a:t>
              </a:r>
              <a:endParaRPr lang="en-CA" b="1" dirty="0">
                <a:solidFill>
                  <a:schemeClr val="bg2"/>
                </a:solidFill>
              </a:endParaRPr>
            </a:p>
          </p:txBody>
        </p:sp>
      </p:grpSp>
      <p:sp>
        <p:nvSpPr>
          <p:cNvPr id="14" name="Freeform 5"/>
          <p:cNvSpPr>
            <a:spLocks/>
          </p:cNvSpPr>
          <p:nvPr userDrawn="1"/>
        </p:nvSpPr>
        <p:spPr bwMode="auto">
          <a:xfrm>
            <a:off x="4824413" y="654050"/>
            <a:ext cx="331788" cy="296863"/>
          </a:xfrm>
          <a:custGeom>
            <a:avLst/>
            <a:gdLst>
              <a:gd name="T0" fmla="*/ 43 w 86"/>
              <a:gd name="T1" fmla="*/ 77 h 77"/>
              <a:gd name="T2" fmla="*/ 0 w 86"/>
              <a:gd name="T3" fmla="*/ 24 h 77"/>
              <a:gd name="T4" fmla="*/ 24 w 86"/>
              <a:gd name="T5" fmla="*/ 0 h 77"/>
              <a:gd name="T6" fmla="*/ 43 w 86"/>
              <a:gd name="T7" fmla="*/ 11 h 77"/>
              <a:gd name="T8" fmla="*/ 62 w 86"/>
              <a:gd name="T9" fmla="*/ 0 h 77"/>
              <a:gd name="T10" fmla="*/ 86 w 86"/>
              <a:gd name="T11" fmla="*/ 24 h 77"/>
              <a:gd name="T12" fmla="*/ 43 w 86"/>
              <a:gd name="T13" fmla="*/ 77 h 77"/>
            </a:gdLst>
            <a:ahLst/>
            <a:cxnLst>
              <a:cxn ang="0">
                <a:pos x="T0" y="T1"/>
              </a:cxn>
              <a:cxn ang="0">
                <a:pos x="T2" y="T3"/>
              </a:cxn>
              <a:cxn ang="0">
                <a:pos x="T4" y="T5"/>
              </a:cxn>
              <a:cxn ang="0">
                <a:pos x="T6" y="T7"/>
              </a:cxn>
              <a:cxn ang="0">
                <a:pos x="T8" y="T9"/>
              </a:cxn>
              <a:cxn ang="0">
                <a:pos x="T10" y="T11"/>
              </a:cxn>
              <a:cxn ang="0">
                <a:pos x="T12" y="T13"/>
              </a:cxn>
            </a:cxnLst>
            <a:rect l="0" t="0" r="r" b="b"/>
            <a:pathLst>
              <a:path w="86" h="77">
                <a:moveTo>
                  <a:pt x="43" y="77"/>
                </a:moveTo>
                <a:cubicBezTo>
                  <a:pt x="33" y="57"/>
                  <a:pt x="0" y="50"/>
                  <a:pt x="0" y="24"/>
                </a:cubicBezTo>
                <a:cubicBezTo>
                  <a:pt x="0" y="11"/>
                  <a:pt x="11" y="0"/>
                  <a:pt x="24" y="0"/>
                </a:cubicBezTo>
                <a:cubicBezTo>
                  <a:pt x="32" y="0"/>
                  <a:pt x="39" y="5"/>
                  <a:pt x="43" y="11"/>
                </a:cubicBezTo>
                <a:cubicBezTo>
                  <a:pt x="47" y="5"/>
                  <a:pt x="54" y="0"/>
                  <a:pt x="62" y="0"/>
                </a:cubicBezTo>
                <a:cubicBezTo>
                  <a:pt x="75" y="0"/>
                  <a:pt x="86" y="11"/>
                  <a:pt x="86" y="24"/>
                </a:cubicBezTo>
                <a:cubicBezTo>
                  <a:pt x="86" y="50"/>
                  <a:pt x="53" y="57"/>
                  <a:pt x="4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5" name="Group 14"/>
          <p:cNvGrpSpPr/>
          <p:nvPr userDrawn="1"/>
        </p:nvGrpSpPr>
        <p:grpSpPr>
          <a:xfrm>
            <a:off x="6303963" y="2513013"/>
            <a:ext cx="277813" cy="361950"/>
            <a:chOff x="6303963" y="2513013"/>
            <a:chExt cx="277813" cy="361950"/>
          </a:xfrm>
        </p:grpSpPr>
        <p:sp>
          <p:nvSpPr>
            <p:cNvPr id="16" name="Freeform 6"/>
            <p:cNvSpPr>
              <a:spLocks noEditPoints="1"/>
            </p:cNvSpPr>
            <p:nvPr userDrawn="1"/>
          </p:nvSpPr>
          <p:spPr bwMode="auto">
            <a:xfrm>
              <a:off x="6303963" y="2620963"/>
              <a:ext cx="277813" cy="254000"/>
            </a:xfrm>
            <a:custGeom>
              <a:avLst/>
              <a:gdLst>
                <a:gd name="T0" fmla="*/ 71 w 72"/>
                <a:gd name="T1" fmla="*/ 43 h 66"/>
                <a:gd name="T2" fmla="*/ 57 w 72"/>
                <a:gd name="T3" fmla="*/ 15 h 66"/>
                <a:gd name="T4" fmla="*/ 44 w 72"/>
                <a:gd name="T5" fmla="*/ 3 h 66"/>
                <a:gd name="T6" fmla="*/ 40 w 72"/>
                <a:gd name="T7" fmla="*/ 1 h 66"/>
                <a:gd name="T8" fmla="*/ 36 w 72"/>
                <a:gd name="T9" fmla="*/ 1 h 66"/>
                <a:gd name="T10" fmla="*/ 32 w 72"/>
                <a:gd name="T11" fmla="*/ 1 h 66"/>
                <a:gd name="T12" fmla="*/ 27 w 72"/>
                <a:gd name="T13" fmla="*/ 4 h 66"/>
                <a:gd name="T14" fmla="*/ 4 w 72"/>
                <a:gd name="T15" fmla="*/ 33 h 66"/>
                <a:gd name="T16" fmla="*/ 1 w 72"/>
                <a:gd name="T17" fmla="*/ 50 h 66"/>
                <a:gd name="T18" fmla="*/ 13 w 72"/>
                <a:gd name="T19" fmla="*/ 63 h 66"/>
                <a:gd name="T20" fmla="*/ 59 w 72"/>
                <a:gd name="T21" fmla="*/ 63 h 66"/>
                <a:gd name="T22" fmla="*/ 71 w 72"/>
                <a:gd name="T23" fmla="*/ 51 h 66"/>
                <a:gd name="T24" fmla="*/ 71 w 72"/>
                <a:gd name="T25" fmla="*/ 43 h 66"/>
                <a:gd name="T26" fmla="*/ 38 w 72"/>
                <a:gd name="T27" fmla="*/ 48 h 66"/>
                <a:gd name="T28" fmla="*/ 38 w 72"/>
                <a:gd name="T29" fmla="*/ 53 h 66"/>
                <a:gd name="T30" fmla="*/ 34 w 72"/>
                <a:gd name="T31" fmla="*/ 53 h 66"/>
                <a:gd name="T32" fmla="*/ 34 w 72"/>
                <a:gd name="T33" fmla="*/ 48 h 66"/>
                <a:gd name="T34" fmla="*/ 25 w 72"/>
                <a:gd name="T35" fmla="*/ 46 h 66"/>
                <a:gd name="T36" fmla="*/ 27 w 72"/>
                <a:gd name="T37" fmla="*/ 41 h 66"/>
                <a:gd name="T38" fmla="*/ 35 w 72"/>
                <a:gd name="T39" fmla="*/ 43 h 66"/>
                <a:gd name="T40" fmla="*/ 40 w 72"/>
                <a:gd name="T41" fmla="*/ 40 h 66"/>
                <a:gd name="T42" fmla="*/ 34 w 72"/>
                <a:gd name="T43" fmla="*/ 35 h 66"/>
                <a:gd name="T44" fmla="*/ 26 w 72"/>
                <a:gd name="T45" fmla="*/ 27 h 66"/>
                <a:gd name="T46" fmla="*/ 34 w 72"/>
                <a:gd name="T47" fmla="*/ 18 h 66"/>
                <a:gd name="T48" fmla="*/ 34 w 72"/>
                <a:gd name="T49" fmla="*/ 13 h 66"/>
                <a:gd name="T50" fmla="*/ 39 w 72"/>
                <a:gd name="T51" fmla="*/ 13 h 66"/>
                <a:gd name="T52" fmla="*/ 39 w 72"/>
                <a:gd name="T53" fmla="*/ 18 h 66"/>
                <a:gd name="T54" fmla="*/ 46 w 72"/>
                <a:gd name="T55" fmla="*/ 19 h 66"/>
                <a:gd name="T56" fmla="*/ 44 w 72"/>
                <a:gd name="T57" fmla="*/ 25 h 66"/>
                <a:gd name="T58" fmla="*/ 37 w 72"/>
                <a:gd name="T59" fmla="*/ 23 h 66"/>
                <a:gd name="T60" fmla="*/ 33 w 72"/>
                <a:gd name="T61" fmla="*/ 26 h 66"/>
                <a:gd name="T62" fmla="*/ 39 w 72"/>
                <a:gd name="T63" fmla="*/ 30 h 66"/>
                <a:gd name="T64" fmla="*/ 47 w 72"/>
                <a:gd name="T65" fmla="*/ 39 h 66"/>
                <a:gd name="T66" fmla="*/ 38 w 72"/>
                <a:gd name="T67" fmla="*/ 4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 h="66">
                  <a:moveTo>
                    <a:pt x="71" y="43"/>
                  </a:moveTo>
                  <a:cubicBezTo>
                    <a:pt x="70" y="32"/>
                    <a:pt x="64" y="23"/>
                    <a:pt x="57" y="15"/>
                  </a:cubicBezTo>
                  <a:cubicBezTo>
                    <a:pt x="53" y="11"/>
                    <a:pt x="49" y="7"/>
                    <a:pt x="44" y="3"/>
                  </a:cubicBezTo>
                  <a:cubicBezTo>
                    <a:pt x="43" y="2"/>
                    <a:pt x="42" y="2"/>
                    <a:pt x="40" y="1"/>
                  </a:cubicBezTo>
                  <a:cubicBezTo>
                    <a:pt x="36" y="1"/>
                    <a:pt x="36" y="1"/>
                    <a:pt x="36" y="1"/>
                  </a:cubicBezTo>
                  <a:cubicBezTo>
                    <a:pt x="36" y="0"/>
                    <a:pt x="32" y="1"/>
                    <a:pt x="32" y="1"/>
                  </a:cubicBezTo>
                  <a:cubicBezTo>
                    <a:pt x="30" y="2"/>
                    <a:pt x="28" y="3"/>
                    <a:pt x="27" y="4"/>
                  </a:cubicBezTo>
                  <a:cubicBezTo>
                    <a:pt x="17" y="12"/>
                    <a:pt x="9" y="22"/>
                    <a:pt x="4" y="33"/>
                  </a:cubicBezTo>
                  <a:cubicBezTo>
                    <a:pt x="1" y="39"/>
                    <a:pt x="0" y="44"/>
                    <a:pt x="1" y="50"/>
                  </a:cubicBezTo>
                  <a:cubicBezTo>
                    <a:pt x="2" y="56"/>
                    <a:pt x="6" y="62"/>
                    <a:pt x="13" y="63"/>
                  </a:cubicBezTo>
                  <a:cubicBezTo>
                    <a:pt x="28" y="66"/>
                    <a:pt x="44" y="66"/>
                    <a:pt x="59" y="63"/>
                  </a:cubicBezTo>
                  <a:cubicBezTo>
                    <a:pt x="66" y="62"/>
                    <a:pt x="70" y="58"/>
                    <a:pt x="71" y="51"/>
                  </a:cubicBezTo>
                  <a:cubicBezTo>
                    <a:pt x="72" y="48"/>
                    <a:pt x="72" y="46"/>
                    <a:pt x="71" y="43"/>
                  </a:cubicBezTo>
                  <a:close/>
                  <a:moveTo>
                    <a:pt x="38" y="48"/>
                  </a:moveTo>
                  <a:cubicBezTo>
                    <a:pt x="38" y="53"/>
                    <a:pt x="38" y="53"/>
                    <a:pt x="38" y="53"/>
                  </a:cubicBezTo>
                  <a:cubicBezTo>
                    <a:pt x="34" y="53"/>
                    <a:pt x="34" y="53"/>
                    <a:pt x="34" y="53"/>
                  </a:cubicBezTo>
                  <a:cubicBezTo>
                    <a:pt x="34" y="48"/>
                    <a:pt x="34" y="48"/>
                    <a:pt x="34" y="48"/>
                  </a:cubicBezTo>
                  <a:cubicBezTo>
                    <a:pt x="30" y="48"/>
                    <a:pt x="27" y="47"/>
                    <a:pt x="25" y="46"/>
                  </a:cubicBezTo>
                  <a:cubicBezTo>
                    <a:pt x="27" y="41"/>
                    <a:pt x="27" y="41"/>
                    <a:pt x="27" y="41"/>
                  </a:cubicBezTo>
                  <a:cubicBezTo>
                    <a:pt x="29" y="42"/>
                    <a:pt x="32" y="43"/>
                    <a:pt x="35" y="43"/>
                  </a:cubicBezTo>
                  <a:cubicBezTo>
                    <a:pt x="38" y="43"/>
                    <a:pt x="40" y="42"/>
                    <a:pt x="40" y="40"/>
                  </a:cubicBezTo>
                  <a:cubicBezTo>
                    <a:pt x="40" y="38"/>
                    <a:pt x="38" y="37"/>
                    <a:pt x="34" y="35"/>
                  </a:cubicBezTo>
                  <a:cubicBezTo>
                    <a:pt x="29" y="34"/>
                    <a:pt x="26" y="31"/>
                    <a:pt x="26" y="27"/>
                  </a:cubicBezTo>
                  <a:cubicBezTo>
                    <a:pt x="26" y="22"/>
                    <a:pt x="29" y="19"/>
                    <a:pt x="34" y="18"/>
                  </a:cubicBezTo>
                  <a:cubicBezTo>
                    <a:pt x="34" y="13"/>
                    <a:pt x="34" y="13"/>
                    <a:pt x="34" y="13"/>
                  </a:cubicBezTo>
                  <a:cubicBezTo>
                    <a:pt x="39" y="13"/>
                    <a:pt x="39" y="13"/>
                    <a:pt x="39" y="13"/>
                  </a:cubicBezTo>
                  <a:cubicBezTo>
                    <a:pt x="39" y="18"/>
                    <a:pt x="39" y="18"/>
                    <a:pt x="39" y="18"/>
                  </a:cubicBezTo>
                  <a:cubicBezTo>
                    <a:pt x="42" y="18"/>
                    <a:pt x="44" y="18"/>
                    <a:pt x="46" y="19"/>
                  </a:cubicBezTo>
                  <a:cubicBezTo>
                    <a:pt x="44" y="25"/>
                    <a:pt x="44" y="25"/>
                    <a:pt x="44" y="25"/>
                  </a:cubicBezTo>
                  <a:cubicBezTo>
                    <a:pt x="43" y="24"/>
                    <a:pt x="41" y="23"/>
                    <a:pt x="37" y="23"/>
                  </a:cubicBezTo>
                  <a:cubicBezTo>
                    <a:pt x="34" y="23"/>
                    <a:pt x="33" y="24"/>
                    <a:pt x="33" y="26"/>
                  </a:cubicBezTo>
                  <a:cubicBezTo>
                    <a:pt x="33" y="27"/>
                    <a:pt x="35" y="28"/>
                    <a:pt x="39" y="30"/>
                  </a:cubicBezTo>
                  <a:cubicBezTo>
                    <a:pt x="45" y="32"/>
                    <a:pt x="47" y="35"/>
                    <a:pt x="47" y="39"/>
                  </a:cubicBezTo>
                  <a:cubicBezTo>
                    <a:pt x="47" y="43"/>
                    <a:pt x="44" y="47"/>
                    <a:pt x="38" y="4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 name="Freeform 7"/>
            <p:cNvSpPr>
              <a:spLocks/>
            </p:cNvSpPr>
            <p:nvPr userDrawn="1"/>
          </p:nvSpPr>
          <p:spPr bwMode="auto">
            <a:xfrm>
              <a:off x="6372225" y="2513013"/>
              <a:ext cx="142875" cy="107950"/>
            </a:xfrm>
            <a:custGeom>
              <a:avLst/>
              <a:gdLst>
                <a:gd name="T0" fmla="*/ 11 w 37"/>
                <a:gd name="T1" fmla="*/ 27 h 28"/>
                <a:gd name="T2" fmla="*/ 15 w 37"/>
                <a:gd name="T3" fmla="*/ 26 h 28"/>
                <a:gd name="T4" fmla="*/ 23 w 37"/>
                <a:gd name="T5" fmla="*/ 22 h 28"/>
                <a:gd name="T6" fmla="*/ 22 w 37"/>
                <a:gd name="T7" fmla="*/ 26 h 28"/>
                <a:gd name="T8" fmla="*/ 27 w 37"/>
                <a:gd name="T9" fmla="*/ 25 h 28"/>
                <a:gd name="T10" fmla="*/ 34 w 37"/>
                <a:gd name="T11" fmla="*/ 18 h 28"/>
                <a:gd name="T12" fmla="*/ 32 w 37"/>
                <a:gd name="T13" fmla="*/ 8 h 28"/>
                <a:gd name="T14" fmla="*/ 29 w 37"/>
                <a:gd name="T15" fmla="*/ 12 h 28"/>
                <a:gd name="T16" fmla="*/ 31 w 37"/>
                <a:gd name="T17" fmla="*/ 5 h 28"/>
                <a:gd name="T18" fmla="*/ 30 w 37"/>
                <a:gd name="T19" fmla="*/ 3 h 28"/>
                <a:gd name="T20" fmla="*/ 9 w 37"/>
                <a:gd name="T21" fmla="*/ 3 h 28"/>
                <a:gd name="T22" fmla="*/ 8 w 37"/>
                <a:gd name="T23" fmla="*/ 6 h 28"/>
                <a:gd name="T24" fmla="*/ 11 w 37"/>
                <a:gd name="T25" fmla="*/ 14 h 28"/>
                <a:gd name="T26" fmla="*/ 10 w 37"/>
                <a:gd name="T27" fmla="*/ 14 h 28"/>
                <a:gd name="T28" fmla="*/ 7 w 37"/>
                <a:gd name="T29" fmla="*/ 7 h 28"/>
                <a:gd name="T30" fmla="*/ 1 w 37"/>
                <a:gd name="T31" fmla="*/ 12 h 28"/>
                <a:gd name="T32" fmla="*/ 1 w 37"/>
                <a:gd name="T33" fmla="*/ 16 h 28"/>
                <a:gd name="T34" fmla="*/ 11 w 37"/>
                <a:gd name="T35"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28">
                  <a:moveTo>
                    <a:pt x="11" y="27"/>
                  </a:moveTo>
                  <a:cubicBezTo>
                    <a:pt x="12" y="27"/>
                    <a:pt x="14" y="26"/>
                    <a:pt x="15" y="26"/>
                  </a:cubicBezTo>
                  <a:cubicBezTo>
                    <a:pt x="18" y="26"/>
                    <a:pt x="22" y="26"/>
                    <a:pt x="23" y="22"/>
                  </a:cubicBezTo>
                  <a:cubicBezTo>
                    <a:pt x="23" y="24"/>
                    <a:pt x="23" y="25"/>
                    <a:pt x="22" y="26"/>
                  </a:cubicBezTo>
                  <a:cubicBezTo>
                    <a:pt x="24" y="28"/>
                    <a:pt x="26" y="27"/>
                    <a:pt x="27" y="25"/>
                  </a:cubicBezTo>
                  <a:cubicBezTo>
                    <a:pt x="29" y="23"/>
                    <a:pt x="32" y="20"/>
                    <a:pt x="34" y="18"/>
                  </a:cubicBezTo>
                  <a:cubicBezTo>
                    <a:pt x="37" y="14"/>
                    <a:pt x="36" y="11"/>
                    <a:pt x="32" y="8"/>
                  </a:cubicBezTo>
                  <a:cubicBezTo>
                    <a:pt x="31" y="9"/>
                    <a:pt x="30" y="11"/>
                    <a:pt x="29" y="12"/>
                  </a:cubicBezTo>
                  <a:cubicBezTo>
                    <a:pt x="29" y="9"/>
                    <a:pt x="30" y="7"/>
                    <a:pt x="31" y="5"/>
                  </a:cubicBezTo>
                  <a:cubicBezTo>
                    <a:pt x="31" y="5"/>
                    <a:pt x="31" y="3"/>
                    <a:pt x="30" y="3"/>
                  </a:cubicBezTo>
                  <a:cubicBezTo>
                    <a:pt x="23" y="0"/>
                    <a:pt x="16" y="0"/>
                    <a:pt x="9" y="3"/>
                  </a:cubicBezTo>
                  <a:cubicBezTo>
                    <a:pt x="9" y="3"/>
                    <a:pt x="8" y="5"/>
                    <a:pt x="8" y="6"/>
                  </a:cubicBezTo>
                  <a:cubicBezTo>
                    <a:pt x="9" y="9"/>
                    <a:pt x="10" y="11"/>
                    <a:pt x="11" y="14"/>
                  </a:cubicBezTo>
                  <a:cubicBezTo>
                    <a:pt x="10" y="14"/>
                    <a:pt x="10" y="14"/>
                    <a:pt x="10" y="14"/>
                  </a:cubicBezTo>
                  <a:cubicBezTo>
                    <a:pt x="9" y="12"/>
                    <a:pt x="8" y="10"/>
                    <a:pt x="7" y="7"/>
                  </a:cubicBezTo>
                  <a:cubicBezTo>
                    <a:pt x="5" y="9"/>
                    <a:pt x="3" y="10"/>
                    <a:pt x="1" y="12"/>
                  </a:cubicBezTo>
                  <a:cubicBezTo>
                    <a:pt x="0" y="13"/>
                    <a:pt x="0" y="15"/>
                    <a:pt x="1" y="16"/>
                  </a:cubicBezTo>
                  <a:cubicBezTo>
                    <a:pt x="4" y="20"/>
                    <a:pt x="8" y="24"/>
                    <a:pt x="11"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8" name="Freeform 8"/>
          <p:cNvSpPr>
            <a:spLocks/>
          </p:cNvSpPr>
          <p:nvPr userDrawn="1"/>
        </p:nvSpPr>
        <p:spPr bwMode="auto">
          <a:xfrm>
            <a:off x="5357813" y="2949575"/>
            <a:ext cx="146050" cy="41275"/>
          </a:xfrm>
          <a:custGeom>
            <a:avLst/>
            <a:gdLst>
              <a:gd name="T0" fmla="*/ 2 w 38"/>
              <a:gd name="T1" fmla="*/ 6 h 11"/>
              <a:gd name="T2" fmla="*/ 18 w 38"/>
              <a:gd name="T3" fmla="*/ 0 h 11"/>
              <a:gd name="T4" fmla="*/ 35 w 38"/>
              <a:gd name="T5" fmla="*/ 5 h 11"/>
              <a:gd name="T6" fmla="*/ 38 w 38"/>
              <a:gd name="T7" fmla="*/ 8 h 11"/>
              <a:gd name="T8" fmla="*/ 36 w 38"/>
              <a:gd name="T9" fmla="*/ 11 h 11"/>
              <a:gd name="T10" fmla="*/ 31 w 38"/>
              <a:gd name="T11" fmla="*/ 11 h 11"/>
              <a:gd name="T12" fmla="*/ 18 w 38"/>
              <a:gd name="T13" fmla="*/ 7 h 11"/>
              <a:gd name="T14" fmla="*/ 8 w 38"/>
              <a:gd name="T15" fmla="*/ 11 h 11"/>
              <a:gd name="T16" fmla="*/ 3 w 38"/>
              <a:gd name="T17" fmla="*/ 11 h 11"/>
              <a:gd name="T18" fmla="*/ 0 w 38"/>
              <a:gd name="T19" fmla="*/ 9 h 11"/>
              <a:gd name="T20" fmla="*/ 2 w 38"/>
              <a:gd name="T21" fmla="*/ 6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11">
                <a:moveTo>
                  <a:pt x="2" y="6"/>
                </a:moveTo>
                <a:cubicBezTo>
                  <a:pt x="6" y="3"/>
                  <a:pt x="12" y="0"/>
                  <a:pt x="18" y="0"/>
                </a:cubicBezTo>
                <a:cubicBezTo>
                  <a:pt x="24" y="0"/>
                  <a:pt x="30" y="1"/>
                  <a:pt x="35" y="5"/>
                </a:cubicBezTo>
                <a:cubicBezTo>
                  <a:pt x="36" y="6"/>
                  <a:pt x="37" y="7"/>
                  <a:pt x="38" y="8"/>
                </a:cubicBezTo>
                <a:cubicBezTo>
                  <a:pt x="36" y="11"/>
                  <a:pt x="36" y="11"/>
                  <a:pt x="36" y="11"/>
                </a:cubicBezTo>
                <a:cubicBezTo>
                  <a:pt x="31" y="11"/>
                  <a:pt x="31" y="11"/>
                  <a:pt x="31" y="11"/>
                </a:cubicBezTo>
                <a:cubicBezTo>
                  <a:pt x="27" y="8"/>
                  <a:pt x="23" y="7"/>
                  <a:pt x="18" y="7"/>
                </a:cubicBezTo>
                <a:cubicBezTo>
                  <a:pt x="14" y="7"/>
                  <a:pt x="10" y="9"/>
                  <a:pt x="8" y="11"/>
                </a:cubicBezTo>
                <a:cubicBezTo>
                  <a:pt x="3" y="11"/>
                  <a:pt x="3" y="11"/>
                  <a:pt x="3" y="11"/>
                </a:cubicBezTo>
                <a:cubicBezTo>
                  <a:pt x="0" y="9"/>
                  <a:pt x="0" y="9"/>
                  <a:pt x="0" y="9"/>
                </a:cubicBezTo>
                <a:cubicBezTo>
                  <a:pt x="1" y="8"/>
                  <a:pt x="2" y="7"/>
                  <a:pt x="2"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 name="Freeform 9"/>
          <p:cNvSpPr>
            <a:spLocks/>
          </p:cNvSpPr>
          <p:nvPr userDrawn="1"/>
        </p:nvSpPr>
        <p:spPr bwMode="auto">
          <a:xfrm>
            <a:off x="5299075" y="3125788"/>
            <a:ext cx="266700" cy="115888"/>
          </a:xfrm>
          <a:custGeom>
            <a:avLst/>
            <a:gdLst>
              <a:gd name="T0" fmla="*/ 69 w 69"/>
              <a:gd name="T1" fmla="*/ 24 h 30"/>
              <a:gd name="T2" fmla="*/ 64 w 69"/>
              <a:gd name="T3" fmla="*/ 30 h 30"/>
              <a:gd name="T4" fmla="*/ 5 w 69"/>
              <a:gd name="T5" fmla="*/ 30 h 30"/>
              <a:gd name="T6" fmla="*/ 0 w 69"/>
              <a:gd name="T7" fmla="*/ 24 h 30"/>
              <a:gd name="T8" fmla="*/ 0 w 69"/>
              <a:gd name="T9" fmla="*/ 0 h 30"/>
              <a:gd name="T10" fmla="*/ 26 w 69"/>
              <a:gd name="T11" fmla="*/ 0 h 30"/>
              <a:gd name="T12" fmla="*/ 26 w 69"/>
              <a:gd name="T13" fmla="*/ 3 h 30"/>
              <a:gd name="T14" fmla="*/ 31 w 69"/>
              <a:gd name="T15" fmla="*/ 3 h 30"/>
              <a:gd name="T16" fmla="*/ 31 w 69"/>
              <a:gd name="T17" fmla="*/ 10 h 30"/>
              <a:gd name="T18" fmla="*/ 38 w 69"/>
              <a:gd name="T19" fmla="*/ 10 h 30"/>
              <a:gd name="T20" fmla="*/ 38 w 69"/>
              <a:gd name="T21" fmla="*/ 3 h 30"/>
              <a:gd name="T22" fmla="*/ 43 w 69"/>
              <a:gd name="T23" fmla="*/ 3 h 30"/>
              <a:gd name="T24" fmla="*/ 43 w 69"/>
              <a:gd name="T25" fmla="*/ 0 h 30"/>
              <a:gd name="T26" fmla="*/ 69 w 69"/>
              <a:gd name="T27" fmla="*/ 0 h 30"/>
              <a:gd name="T28" fmla="*/ 69 w 69"/>
              <a:gd name="T29" fmla="*/ 0 h 30"/>
              <a:gd name="T30" fmla="*/ 69 w 69"/>
              <a:gd name="T31"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 h="30">
                <a:moveTo>
                  <a:pt x="69" y="24"/>
                </a:moveTo>
                <a:cubicBezTo>
                  <a:pt x="69" y="27"/>
                  <a:pt x="67" y="30"/>
                  <a:pt x="64" y="30"/>
                </a:cubicBezTo>
                <a:cubicBezTo>
                  <a:pt x="5" y="30"/>
                  <a:pt x="5" y="30"/>
                  <a:pt x="5" y="30"/>
                </a:cubicBezTo>
                <a:cubicBezTo>
                  <a:pt x="2" y="30"/>
                  <a:pt x="0" y="27"/>
                  <a:pt x="0" y="24"/>
                </a:cubicBezTo>
                <a:cubicBezTo>
                  <a:pt x="0" y="0"/>
                  <a:pt x="0" y="0"/>
                  <a:pt x="0" y="0"/>
                </a:cubicBezTo>
                <a:cubicBezTo>
                  <a:pt x="26" y="0"/>
                  <a:pt x="26" y="0"/>
                  <a:pt x="26" y="0"/>
                </a:cubicBezTo>
                <a:cubicBezTo>
                  <a:pt x="26" y="3"/>
                  <a:pt x="26" y="3"/>
                  <a:pt x="26" y="3"/>
                </a:cubicBezTo>
                <a:cubicBezTo>
                  <a:pt x="31" y="3"/>
                  <a:pt x="31" y="3"/>
                  <a:pt x="31" y="3"/>
                </a:cubicBezTo>
                <a:cubicBezTo>
                  <a:pt x="31" y="10"/>
                  <a:pt x="31" y="10"/>
                  <a:pt x="31" y="10"/>
                </a:cubicBezTo>
                <a:cubicBezTo>
                  <a:pt x="38" y="10"/>
                  <a:pt x="38" y="10"/>
                  <a:pt x="38" y="10"/>
                </a:cubicBezTo>
                <a:cubicBezTo>
                  <a:pt x="38" y="3"/>
                  <a:pt x="38" y="3"/>
                  <a:pt x="38" y="3"/>
                </a:cubicBezTo>
                <a:cubicBezTo>
                  <a:pt x="43" y="3"/>
                  <a:pt x="43" y="3"/>
                  <a:pt x="43" y="3"/>
                </a:cubicBezTo>
                <a:cubicBezTo>
                  <a:pt x="43" y="0"/>
                  <a:pt x="43" y="0"/>
                  <a:pt x="43" y="0"/>
                </a:cubicBezTo>
                <a:cubicBezTo>
                  <a:pt x="69" y="0"/>
                  <a:pt x="69" y="0"/>
                  <a:pt x="69" y="0"/>
                </a:cubicBezTo>
                <a:cubicBezTo>
                  <a:pt x="69" y="0"/>
                  <a:pt x="69" y="0"/>
                  <a:pt x="69" y="0"/>
                </a:cubicBezTo>
                <a:lnTo>
                  <a:pt x="69" y="2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 name="Freeform 10"/>
          <p:cNvSpPr>
            <a:spLocks/>
          </p:cNvSpPr>
          <p:nvPr userDrawn="1"/>
        </p:nvSpPr>
        <p:spPr bwMode="auto">
          <a:xfrm>
            <a:off x="5272088" y="2998788"/>
            <a:ext cx="317500" cy="104775"/>
          </a:xfrm>
          <a:custGeom>
            <a:avLst/>
            <a:gdLst>
              <a:gd name="T0" fmla="*/ 76 w 82"/>
              <a:gd name="T1" fmla="*/ 27 h 27"/>
              <a:gd name="T2" fmla="*/ 6 w 82"/>
              <a:gd name="T3" fmla="*/ 27 h 27"/>
              <a:gd name="T4" fmla="*/ 0 w 82"/>
              <a:gd name="T5" fmla="*/ 21 h 27"/>
              <a:gd name="T6" fmla="*/ 0 w 82"/>
              <a:gd name="T7" fmla="*/ 6 h 27"/>
              <a:gd name="T8" fmla="*/ 6 w 82"/>
              <a:gd name="T9" fmla="*/ 0 h 27"/>
              <a:gd name="T10" fmla="*/ 76 w 82"/>
              <a:gd name="T11" fmla="*/ 0 h 27"/>
              <a:gd name="T12" fmla="*/ 82 w 82"/>
              <a:gd name="T13" fmla="*/ 6 h 27"/>
              <a:gd name="T14" fmla="*/ 82 w 82"/>
              <a:gd name="T15" fmla="*/ 21 h 27"/>
              <a:gd name="T16" fmla="*/ 76 w 82"/>
              <a:gd name="T17"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27">
                <a:moveTo>
                  <a:pt x="76" y="27"/>
                </a:moveTo>
                <a:cubicBezTo>
                  <a:pt x="6" y="27"/>
                  <a:pt x="6" y="27"/>
                  <a:pt x="6" y="27"/>
                </a:cubicBezTo>
                <a:cubicBezTo>
                  <a:pt x="3" y="27"/>
                  <a:pt x="0" y="24"/>
                  <a:pt x="0" y="21"/>
                </a:cubicBezTo>
                <a:cubicBezTo>
                  <a:pt x="0" y="6"/>
                  <a:pt x="0" y="6"/>
                  <a:pt x="0" y="6"/>
                </a:cubicBezTo>
                <a:cubicBezTo>
                  <a:pt x="0" y="3"/>
                  <a:pt x="3" y="0"/>
                  <a:pt x="6" y="0"/>
                </a:cubicBezTo>
                <a:cubicBezTo>
                  <a:pt x="76" y="0"/>
                  <a:pt x="76" y="0"/>
                  <a:pt x="76" y="0"/>
                </a:cubicBezTo>
                <a:cubicBezTo>
                  <a:pt x="79" y="0"/>
                  <a:pt x="82" y="3"/>
                  <a:pt x="82" y="6"/>
                </a:cubicBezTo>
                <a:cubicBezTo>
                  <a:pt x="82" y="21"/>
                  <a:pt x="82" y="21"/>
                  <a:pt x="82" y="21"/>
                </a:cubicBezTo>
                <a:cubicBezTo>
                  <a:pt x="82" y="24"/>
                  <a:pt x="79" y="27"/>
                  <a:pt x="76"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 name="Freeform 11"/>
          <p:cNvSpPr>
            <a:spLocks noEditPoints="1"/>
          </p:cNvSpPr>
          <p:nvPr userDrawn="1"/>
        </p:nvSpPr>
        <p:spPr bwMode="auto">
          <a:xfrm>
            <a:off x="5241925" y="739775"/>
            <a:ext cx="323850" cy="323850"/>
          </a:xfrm>
          <a:custGeom>
            <a:avLst/>
            <a:gdLst>
              <a:gd name="T0" fmla="*/ 84 w 84"/>
              <a:gd name="T1" fmla="*/ 43 h 84"/>
              <a:gd name="T2" fmla="*/ 82 w 84"/>
              <a:gd name="T3" fmla="*/ 38 h 84"/>
              <a:gd name="T4" fmla="*/ 82 w 84"/>
              <a:gd name="T5" fmla="*/ 34 h 84"/>
              <a:gd name="T6" fmla="*/ 81 w 84"/>
              <a:gd name="T7" fmla="*/ 29 h 84"/>
              <a:gd name="T8" fmla="*/ 74 w 84"/>
              <a:gd name="T9" fmla="*/ 28 h 84"/>
              <a:gd name="T10" fmla="*/ 78 w 84"/>
              <a:gd name="T11" fmla="*/ 20 h 84"/>
              <a:gd name="T12" fmla="*/ 69 w 84"/>
              <a:gd name="T13" fmla="*/ 19 h 84"/>
              <a:gd name="T14" fmla="*/ 71 w 84"/>
              <a:gd name="T15" fmla="*/ 12 h 84"/>
              <a:gd name="T16" fmla="*/ 66 w 84"/>
              <a:gd name="T17" fmla="*/ 9 h 84"/>
              <a:gd name="T18" fmla="*/ 63 w 84"/>
              <a:gd name="T19" fmla="*/ 7 h 84"/>
              <a:gd name="T20" fmla="*/ 59 w 84"/>
              <a:gd name="T21" fmla="*/ 4 h 84"/>
              <a:gd name="T22" fmla="*/ 53 w 84"/>
              <a:gd name="T23" fmla="*/ 9 h 84"/>
              <a:gd name="T24" fmla="*/ 50 w 84"/>
              <a:gd name="T25" fmla="*/ 1 h 84"/>
              <a:gd name="T26" fmla="*/ 46 w 84"/>
              <a:gd name="T27" fmla="*/ 7 h 84"/>
              <a:gd name="T28" fmla="*/ 40 w 84"/>
              <a:gd name="T29" fmla="*/ 0 h 84"/>
              <a:gd name="T30" fmla="*/ 36 w 84"/>
              <a:gd name="T31" fmla="*/ 8 h 84"/>
              <a:gd name="T32" fmla="*/ 31 w 84"/>
              <a:gd name="T33" fmla="*/ 2 h 84"/>
              <a:gd name="T34" fmla="*/ 26 w 84"/>
              <a:gd name="T35" fmla="*/ 5 h 84"/>
              <a:gd name="T36" fmla="*/ 23 w 84"/>
              <a:gd name="T37" fmla="*/ 7 h 84"/>
              <a:gd name="T38" fmla="*/ 17 w 84"/>
              <a:gd name="T39" fmla="*/ 9 h 84"/>
              <a:gd name="T40" fmla="*/ 19 w 84"/>
              <a:gd name="T41" fmla="*/ 16 h 84"/>
              <a:gd name="T42" fmla="*/ 10 w 84"/>
              <a:gd name="T43" fmla="*/ 15 h 84"/>
              <a:gd name="T44" fmla="*/ 12 w 84"/>
              <a:gd name="T45" fmla="*/ 24 h 84"/>
              <a:gd name="T46" fmla="*/ 5 w 84"/>
              <a:gd name="T47" fmla="*/ 24 h 84"/>
              <a:gd name="T48" fmla="*/ 4 w 84"/>
              <a:gd name="T49" fmla="*/ 29 h 84"/>
              <a:gd name="T50" fmla="*/ 3 w 84"/>
              <a:gd name="T51" fmla="*/ 33 h 84"/>
              <a:gd name="T52" fmla="*/ 1 w 84"/>
              <a:gd name="T53" fmla="*/ 38 h 84"/>
              <a:gd name="T54" fmla="*/ 7 w 84"/>
              <a:gd name="T55" fmla="*/ 42 h 84"/>
              <a:gd name="T56" fmla="*/ 1 w 84"/>
              <a:gd name="T57" fmla="*/ 48 h 84"/>
              <a:gd name="T58" fmla="*/ 9 w 84"/>
              <a:gd name="T59" fmla="*/ 52 h 84"/>
              <a:gd name="T60" fmla="*/ 4 w 84"/>
              <a:gd name="T61" fmla="*/ 58 h 84"/>
              <a:gd name="T62" fmla="*/ 7 w 84"/>
              <a:gd name="T63" fmla="*/ 62 h 84"/>
              <a:gd name="T64" fmla="*/ 9 w 84"/>
              <a:gd name="T65" fmla="*/ 65 h 84"/>
              <a:gd name="T66" fmla="*/ 11 w 84"/>
              <a:gd name="T67" fmla="*/ 70 h 84"/>
              <a:gd name="T68" fmla="*/ 19 w 84"/>
              <a:gd name="T69" fmla="*/ 68 h 84"/>
              <a:gd name="T70" fmla="*/ 19 w 84"/>
              <a:gd name="T71" fmla="*/ 77 h 84"/>
              <a:gd name="T72" fmla="*/ 27 w 84"/>
              <a:gd name="T73" fmla="*/ 73 h 84"/>
              <a:gd name="T74" fmla="*/ 28 w 84"/>
              <a:gd name="T75" fmla="*/ 81 h 84"/>
              <a:gd name="T76" fmla="*/ 34 w 84"/>
              <a:gd name="T77" fmla="*/ 76 h 84"/>
              <a:gd name="T78" fmla="*/ 36 w 84"/>
              <a:gd name="T79" fmla="*/ 83 h 84"/>
              <a:gd name="T80" fmla="*/ 42 w 84"/>
              <a:gd name="T81" fmla="*/ 82 h 84"/>
              <a:gd name="T82" fmla="*/ 46 w 84"/>
              <a:gd name="T83" fmla="*/ 82 h 84"/>
              <a:gd name="T84" fmla="*/ 51 w 84"/>
              <a:gd name="T85" fmla="*/ 83 h 84"/>
              <a:gd name="T86" fmla="*/ 53 w 84"/>
              <a:gd name="T87" fmla="*/ 75 h 84"/>
              <a:gd name="T88" fmla="*/ 61 w 84"/>
              <a:gd name="T89" fmla="*/ 80 h 84"/>
              <a:gd name="T90" fmla="*/ 62 w 84"/>
              <a:gd name="T91" fmla="*/ 71 h 84"/>
              <a:gd name="T92" fmla="*/ 69 w 84"/>
              <a:gd name="T93" fmla="*/ 74 h 84"/>
              <a:gd name="T94" fmla="*/ 72 w 84"/>
              <a:gd name="T95" fmla="*/ 69 h 84"/>
              <a:gd name="T96" fmla="*/ 74 w 84"/>
              <a:gd name="T97" fmla="*/ 66 h 84"/>
              <a:gd name="T98" fmla="*/ 78 w 84"/>
              <a:gd name="T99" fmla="*/ 62 h 84"/>
              <a:gd name="T100" fmla="*/ 74 w 84"/>
              <a:gd name="T101" fmla="*/ 56 h 84"/>
              <a:gd name="T102" fmla="*/ 82 w 84"/>
              <a:gd name="T103" fmla="*/ 53 h 84"/>
              <a:gd name="T104" fmla="*/ 77 w 84"/>
              <a:gd name="T105" fmla="*/ 47 h 84"/>
              <a:gd name="T106" fmla="*/ 35 w 84"/>
              <a:gd name="T107" fmla="*/ 40 h 84"/>
              <a:gd name="T108" fmla="*/ 15 w 84"/>
              <a:gd name="T109" fmla="*/ 34 h 84"/>
              <a:gd name="T110" fmla="*/ 19 w 84"/>
              <a:gd name="T111" fmla="*/ 44 h 84"/>
              <a:gd name="T112" fmla="*/ 21 w 84"/>
              <a:gd name="T113" fmla="*/ 51 h 84"/>
              <a:gd name="T114" fmla="*/ 35 w 84"/>
              <a:gd name="T115" fmla="*/ 69 h 84"/>
              <a:gd name="T116" fmla="*/ 64 w 84"/>
              <a:gd name="T117" fmla="*/ 4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 h="84">
                <a:moveTo>
                  <a:pt x="82" y="46"/>
                </a:moveTo>
                <a:cubicBezTo>
                  <a:pt x="83" y="46"/>
                  <a:pt x="83" y="46"/>
                  <a:pt x="83" y="46"/>
                </a:cubicBezTo>
                <a:cubicBezTo>
                  <a:pt x="84" y="46"/>
                  <a:pt x="84" y="45"/>
                  <a:pt x="84" y="45"/>
                </a:cubicBezTo>
                <a:cubicBezTo>
                  <a:pt x="84" y="44"/>
                  <a:pt x="84" y="44"/>
                  <a:pt x="84" y="43"/>
                </a:cubicBezTo>
                <a:cubicBezTo>
                  <a:pt x="83" y="43"/>
                  <a:pt x="83" y="43"/>
                  <a:pt x="82" y="43"/>
                </a:cubicBezTo>
                <a:cubicBezTo>
                  <a:pt x="82" y="43"/>
                  <a:pt x="79" y="42"/>
                  <a:pt x="77" y="42"/>
                </a:cubicBezTo>
                <a:cubicBezTo>
                  <a:pt x="77" y="41"/>
                  <a:pt x="77" y="40"/>
                  <a:pt x="77" y="39"/>
                </a:cubicBezTo>
                <a:cubicBezTo>
                  <a:pt x="79" y="39"/>
                  <a:pt x="82" y="38"/>
                  <a:pt x="82" y="38"/>
                </a:cubicBezTo>
                <a:cubicBezTo>
                  <a:pt x="83" y="38"/>
                  <a:pt x="83" y="38"/>
                  <a:pt x="83" y="37"/>
                </a:cubicBezTo>
                <a:cubicBezTo>
                  <a:pt x="84" y="37"/>
                  <a:pt x="84" y="36"/>
                  <a:pt x="84" y="36"/>
                </a:cubicBezTo>
                <a:cubicBezTo>
                  <a:pt x="84" y="35"/>
                  <a:pt x="83" y="35"/>
                  <a:pt x="83" y="35"/>
                </a:cubicBezTo>
                <a:cubicBezTo>
                  <a:pt x="83" y="34"/>
                  <a:pt x="82" y="34"/>
                  <a:pt x="82" y="34"/>
                </a:cubicBezTo>
                <a:cubicBezTo>
                  <a:pt x="81" y="34"/>
                  <a:pt x="78" y="34"/>
                  <a:pt x="76" y="35"/>
                </a:cubicBezTo>
                <a:cubicBezTo>
                  <a:pt x="76" y="34"/>
                  <a:pt x="76" y="33"/>
                  <a:pt x="75" y="32"/>
                </a:cubicBezTo>
                <a:cubicBezTo>
                  <a:pt x="78" y="31"/>
                  <a:pt x="80" y="30"/>
                  <a:pt x="81" y="30"/>
                </a:cubicBezTo>
                <a:cubicBezTo>
                  <a:pt x="81" y="30"/>
                  <a:pt x="81" y="29"/>
                  <a:pt x="81" y="29"/>
                </a:cubicBezTo>
                <a:cubicBezTo>
                  <a:pt x="82" y="28"/>
                  <a:pt x="82" y="28"/>
                  <a:pt x="81" y="27"/>
                </a:cubicBezTo>
                <a:cubicBezTo>
                  <a:pt x="81" y="27"/>
                  <a:pt x="81" y="27"/>
                  <a:pt x="81" y="26"/>
                </a:cubicBezTo>
                <a:cubicBezTo>
                  <a:pt x="80" y="26"/>
                  <a:pt x="80" y="26"/>
                  <a:pt x="79" y="26"/>
                </a:cubicBezTo>
                <a:cubicBezTo>
                  <a:pt x="79" y="26"/>
                  <a:pt x="76" y="27"/>
                  <a:pt x="74" y="28"/>
                </a:cubicBezTo>
                <a:cubicBezTo>
                  <a:pt x="73" y="27"/>
                  <a:pt x="73" y="26"/>
                  <a:pt x="73" y="25"/>
                </a:cubicBezTo>
                <a:cubicBezTo>
                  <a:pt x="75" y="24"/>
                  <a:pt x="77" y="22"/>
                  <a:pt x="77" y="22"/>
                </a:cubicBezTo>
                <a:cubicBezTo>
                  <a:pt x="78" y="22"/>
                  <a:pt x="78" y="21"/>
                  <a:pt x="78" y="21"/>
                </a:cubicBezTo>
                <a:cubicBezTo>
                  <a:pt x="78" y="20"/>
                  <a:pt x="78" y="20"/>
                  <a:pt x="78" y="20"/>
                </a:cubicBezTo>
                <a:cubicBezTo>
                  <a:pt x="77" y="19"/>
                  <a:pt x="77" y="19"/>
                  <a:pt x="76" y="19"/>
                </a:cubicBezTo>
                <a:cubicBezTo>
                  <a:pt x="76" y="19"/>
                  <a:pt x="76" y="19"/>
                  <a:pt x="75" y="19"/>
                </a:cubicBezTo>
                <a:cubicBezTo>
                  <a:pt x="75" y="19"/>
                  <a:pt x="72" y="20"/>
                  <a:pt x="70" y="21"/>
                </a:cubicBezTo>
                <a:cubicBezTo>
                  <a:pt x="70" y="21"/>
                  <a:pt x="69" y="20"/>
                  <a:pt x="69" y="19"/>
                </a:cubicBezTo>
                <a:cubicBezTo>
                  <a:pt x="70" y="18"/>
                  <a:pt x="72" y="16"/>
                  <a:pt x="72" y="15"/>
                </a:cubicBezTo>
                <a:cubicBezTo>
                  <a:pt x="73" y="15"/>
                  <a:pt x="73" y="14"/>
                  <a:pt x="73" y="14"/>
                </a:cubicBezTo>
                <a:cubicBezTo>
                  <a:pt x="73" y="13"/>
                  <a:pt x="72" y="13"/>
                  <a:pt x="72" y="13"/>
                </a:cubicBezTo>
                <a:cubicBezTo>
                  <a:pt x="72" y="12"/>
                  <a:pt x="71" y="12"/>
                  <a:pt x="71" y="12"/>
                </a:cubicBezTo>
                <a:cubicBezTo>
                  <a:pt x="70" y="12"/>
                  <a:pt x="70" y="12"/>
                  <a:pt x="70" y="12"/>
                </a:cubicBezTo>
                <a:cubicBezTo>
                  <a:pt x="69" y="13"/>
                  <a:pt x="67" y="14"/>
                  <a:pt x="65" y="16"/>
                </a:cubicBezTo>
                <a:cubicBezTo>
                  <a:pt x="65" y="15"/>
                  <a:pt x="64" y="15"/>
                  <a:pt x="63" y="14"/>
                </a:cubicBezTo>
                <a:cubicBezTo>
                  <a:pt x="65" y="12"/>
                  <a:pt x="66" y="10"/>
                  <a:pt x="66" y="9"/>
                </a:cubicBezTo>
                <a:cubicBezTo>
                  <a:pt x="66" y="9"/>
                  <a:pt x="66" y="9"/>
                  <a:pt x="66" y="8"/>
                </a:cubicBezTo>
                <a:cubicBezTo>
                  <a:pt x="66" y="8"/>
                  <a:pt x="66" y="7"/>
                  <a:pt x="65" y="7"/>
                </a:cubicBezTo>
                <a:cubicBezTo>
                  <a:pt x="65" y="7"/>
                  <a:pt x="65" y="7"/>
                  <a:pt x="64" y="7"/>
                </a:cubicBezTo>
                <a:cubicBezTo>
                  <a:pt x="64" y="7"/>
                  <a:pt x="63" y="7"/>
                  <a:pt x="63" y="7"/>
                </a:cubicBezTo>
                <a:cubicBezTo>
                  <a:pt x="63" y="8"/>
                  <a:pt x="61" y="10"/>
                  <a:pt x="59" y="12"/>
                </a:cubicBezTo>
                <a:cubicBezTo>
                  <a:pt x="59" y="11"/>
                  <a:pt x="58" y="11"/>
                  <a:pt x="57" y="11"/>
                </a:cubicBezTo>
                <a:cubicBezTo>
                  <a:pt x="58" y="8"/>
                  <a:pt x="59" y="6"/>
                  <a:pt x="59" y="5"/>
                </a:cubicBezTo>
                <a:cubicBezTo>
                  <a:pt x="59" y="5"/>
                  <a:pt x="59" y="4"/>
                  <a:pt x="59" y="4"/>
                </a:cubicBezTo>
                <a:cubicBezTo>
                  <a:pt x="58" y="3"/>
                  <a:pt x="58" y="3"/>
                  <a:pt x="58" y="3"/>
                </a:cubicBezTo>
                <a:cubicBezTo>
                  <a:pt x="57" y="3"/>
                  <a:pt x="57" y="3"/>
                  <a:pt x="56" y="3"/>
                </a:cubicBezTo>
                <a:cubicBezTo>
                  <a:pt x="56" y="3"/>
                  <a:pt x="55" y="3"/>
                  <a:pt x="55" y="4"/>
                </a:cubicBezTo>
                <a:cubicBezTo>
                  <a:pt x="55" y="4"/>
                  <a:pt x="54" y="7"/>
                  <a:pt x="53" y="9"/>
                </a:cubicBezTo>
                <a:cubicBezTo>
                  <a:pt x="52" y="9"/>
                  <a:pt x="52" y="9"/>
                  <a:pt x="52" y="8"/>
                </a:cubicBezTo>
                <a:cubicBezTo>
                  <a:pt x="51" y="8"/>
                  <a:pt x="51" y="8"/>
                  <a:pt x="50" y="8"/>
                </a:cubicBezTo>
                <a:cubicBezTo>
                  <a:pt x="51" y="6"/>
                  <a:pt x="51" y="3"/>
                  <a:pt x="51" y="2"/>
                </a:cubicBezTo>
                <a:cubicBezTo>
                  <a:pt x="51" y="2"/>
                  <a:pt x="51" y="2"/>
                  <a:pt x="50" y="1"/>
                </a:cubicBezTo>
                <a:cubicBezTo>
                  <a:pt x="50" y="1"/>
                  <a:pt x="50" y="1"/>
                  <a:pt x="49" y="1"/>
                </a:cubicBezTo>
                <a:cubicBezTo>
                  <a:pt x="49" y="0"/>
                  <a:pt x="48" y="1"/>
                  <a:pt x="48" y="1"/>
                </a:cubicBezTo>
                <a:cubicBezTo>
                  <a:pt x="47" y="1"/>
                  <a:pt x="47" y="1"/>
                  <a:pt x="47" y="2"/>
                </a:cubicBezTo>
                <a:cubicBezTo>
                  <a:pt x="47" y="2"/>
                  <a:pt x="46" y="5"/>
                  <a:pt x="46" y="7"/>
                </a:cubicBezTo>
                <a:cubicBezTo>
                  <a:pt x="45" y="7"/>
                  <a:pt x="44" y="7"/>
                  <a:pt x="43" y="7"/>
                </a:cubicBezTo>
                <a:cubicBezTo>
                  <a:pt x="43" y="5"/>
                  <a:pt x="42" y="2"/>
                  <a:pt x="42" y="2"/>
                </a:cubicBezTo>
                <a:cubicBezTo>
                  <a:pt x="42" y="1"/>
                  <a:pt x="42" y="1"/>
                  <a:pt x="42" y="0"/>
                </a:cubicBezTo>
                <a:cubicBezTo>
                  <a:pt x="41" y="0"/>
                  <a:pt x="41" y="0"/>
                  <a:pt x="40" y="0"/>
                </a:cubicBezTo>
                <a:cubicBezTo>
                  <a:pt x="40" y="0"/>
                  <a:pt x="40" y="0"/>
                  <a:pt x="39" y="0"/>
                </a:cubicBezTo>
                <a:cubicBezTo>
                  <a:pt x="39" y="1"/>
                  <a:pt x="39" y="1"/>
                  <a:pt x="39" y="2"/>
                </a:cubicBezTo>
                <a:cubicBezTo>
                  <a:pt x="39" y="2"/>
                  <a:pt x="38" y="5"/>
                  <a:pt x="38" y="7"/>
                </a:cubicBezTo>
                <a:cubicBezTo>
                  <a:pt x="37" y="7"/>
                  <a:pt x="37" y="7"/>
                  <a:pt x="36" y="8"/>
                </a:cubicBezTo>
                <a:cubicBezTo>
                  <a:pt x="35" y="5"/>
                  <a:pt x="34" y="3"/>
                  <a:pt x="34" y="2"/>
                </a:cubicBezTo>
                <a:cubicBezTo>
                  <a:pt x="34" y="2"/>
                  <a:pt x="34" y="2"/>
                  <a:pt x="33" y="1"/>
                </a:cubicBezTo>
                <a:cubicBezTo>
                  <a:pt x="33" y="1"/>
                  <a:pt x="32" y="1"/>
                  <a:pt x="32" y="1"/>
                </a:cubicBezTo>
                <a:cubicBezTo>
                  <a:pt x="31" y="1"/>
                  <a:pt x="31" y="2"/>
                  <a:pt x="31" y="2"/>
                </a:cubicBezTo>
                <a:cubicBezTo>
                  <a:pt x="30" y="2"/>
                  <a:pt x="30" y="3"/>
                  <a:pt x="30" y="3"/>
                </a:cubicBezTo>
                <a:cubicBezTo>
                  <a:pt x="30" y="4"/>
                  <a:pt x="31" y="6"/>
                  <a:pt x="31" y="9"/>
                </a:cubicBezTo>
                <a:cubicBezTo>
                  <a:pt x="30" y="9"/>
                  <a:pt x="30" y="9"/>
                  <a:pt x="29" y="10"/>
                </a:cubicBezTo>
                <a:cubicBezTo>
                  <a:pt x="28" y="8"/>
                  <a:pt x="26" y="5"/>
                  <a:pt x="26" y="5"/>
                </a:cubicBezTo>
                <a:cubicBezTo>
                  <a:pt x="26" y="4"/>
                  <a:pt x="25" y="4"/>
                  <a:pt x="25" y="4"/>
                </a:cubicBezTo>
                <a:cubicBezTo>
                  <a:pt x="24" y="4"/>
                  <a:pt x="24" y="4"/>
                  <a:pt x="24" y="4"/>
                </a:cubicBezTo>
                <a:cubicBezTo>
                  <a:pt x="23" y="4"/>
                  <a:pt x="23" y="5"/>
                  <a:pt x="23" y="5"/>
                </a:cubicBezTo>
                <a:cubicBezTo>
                  <a:pt x="22" y="6"/>
                  <a:pt x="22" y="6"/>
                  <a:pt x="23" y="7"/>
                </a:cubicBezTo>
                <a:cubicBezTo>
                  <a:pt x="23" y="7"/>
                  <a:pt x="24" y="10"/>
                  <a:pt x="25" y="12"/>
                </a:cubicBezTo>
                <a:cubicBezTo>
                  <a:pt x="24" y="12"/>
                  <a:pt x="23" y="13"/>
                  <a:pt x="23" y="13"/>
                </a:cubicBezTo>
                <a:cubicBezTo>
                  <a:pt x="21" y="11"/>
                  <a:pt x="19" y="9"/>
                  <a:pt x="19" y="9"/>
                </a:cubicBezTo>
                <a:cubicBezTo>
                  <a:pt x="18" y="9"/>
                  <a:pt x="18" y="9"/>
                  <a:pt x="17" y="9"/>
                </a:cubicBezTo>
                <a:cubicBezTo>
                  <a:pt x="17" y="9"/>
                  <a:pt x="16" y="9"/>
                  <a:pt x="16" y="9"/>
                </a:cubicBezTo>
                <a:cubicBezTo>
                  <a:pt x="16" y="9"/>
                  <a:pt x="15" y="10"/>
                  <a:pt x="15" y="10"/>
                </a:cubicBezTo>
                <a:cubicBezTo>
                  <a:pt x="15" y="11"/>
                  <a:pt x="15" y="11"/>
                  <a:pt x="16" y="11"/>
                </a:cubicBezTo>
                <a:cubicBezTo>
                  <a:pt x="16" y="12"/>
                  <a:pt x="17" y="14"/>
                  <a:pt x="19" y="16"/>
                </a:cubicBezTo>
                <a:cubicBezTo>
                  <a:pt x="18" y="17"/>
                  <a:pt x="18" y="17"/>
                  <a:pt x="17" y="18"/>
                </a:cubicBezTo>
                <a:cubicBezTo>
                  <a:pt x="15" y="16"/>
                  <a:pt x="13" y="15"/>
                  <a:pt x="12" y="15"/>
                </a:cubicBezTo>
                <a:cubicBezTo>
                  <a:pt x="12" y="14"/>
                  <a:pt x="11" y="14"/>
                  <a:pt x="11" y="14"/>
                </a:cubicBezTo>
                <a:cubicBezTo>
                  <a:pt x="11" y="14"/>
                  <a:pt x="10" y="15"/>
                  <a:pt x="10" y="15"/>
                </a:cubicBezTo>
                <a:cubicBezTo>
                  <a:pt x="10" y="15"/>
                  <a:pt x="9" y="16"/>
                  <a:pt x="9" y="16"/>
                </a:cubicBezTo>
                <a:cubicBezTo>
                  <a:pt x="9" y="17"/>
                  <a:pt x="10" y="17"/>
                  <a:pt x="10" y="18"/>
                </a:cubicBezTo>
                <a:cubicBezTo>
                  <a:pt x="10" y="18"/>
                  <a:pt x="12" y="20"/>
                  <a:pt x="14" y="22"/>
                </a:cubicBezTo>
                <a:cubicBezTo>
                  <a:pt x="13" y="22"/>
                  <a:pt x="13" y="23"/>
                  <a:pt x="12" y="24"/>
                </a:cubicBezTo>
                <a:cubicBezTo>
                  <a:pt x="10" y="23"/>
                  <a:pt x="8" y="22"/>
                  <a:pt x="7" y="21"/>
                </a:cubicBezTo>
                <a:cubicBezTo>
                  <a:pt x="7" y="21"/>
                  <a:pt x="6" y="21"/>
                  <a:pt x="6" y="21"/>
                </a:cubicBezTo>
                <a:cubicBezTo>
                  <a:pt x="6" y="22"/>
                  <a:pt x="5" y="22"/>
                  <a:pt x="5" y="22"/>
                </a:cubicBezTo>
                <a:cubicBezTo>
                  <a:pt x="5" y="23"/>
                  <a:pt x="5" y="23"/>
                  <a:pt x="5" y="24"/>
                </a:cubicBezTo>
                <a:cubicBezTo>
                  <a:pt x="5" y="24"/>
                  <a:pt x="5" y="25"/>
                  <a:pt x="6" y="25"/>
                </a:cubicBezTo>
                <a:cubicBezTo>
                  <a:pt x="6" y="25"/>
                  <a:pt x="8" y="27"/>
                  <a:pt x="10" y="28"/>
                </a:cubicBezTo>
                <a:cubicBezTo>
                  <a:pt x="10" y="29"/>
                  <a:pt x="10" y="29"/>
                  <a:pt x="9" y="30"/>
                </a:cubicBezTo>
                <a:cubicBezTo>
                  <a:pt x="7" y="30"/>
                  <a:pt x="4" y="29"/>
                  <a:pt x="4" y="29"/>
                </a:cubicBezTo>
                <a:cubicBezTo>
                  <a:pt x="3" y="29"/>
                  <a:pt x="3" y="29"/>
                  <a:pt x="2" y="29"/>
                </a:cubicBezTo>
                <a:cubicBezTo>
                  <a:pt x="2" y="30"/>
                  <a:pt x="2" y="30"/>
                  <a:pt x="2" y="31"/>
                </a:cubicBezTo>
                <a:cubicBezTo>
                  <a:pt x="2" y="31"/>
                  <a:pt x="2" y="31"/>
                  <a:pt x="2" y="32"/>
                </a:cubicBezTo>
                <a:cubicBezTo>
                  <a:pt x="2" y="32"/>
                  <a:pt x="2" y="33"/>
                  <a:pt x="3" y="33"/>
                </a:cubicBezTo>
                <a:cubicBezTo>
                  <a:pt x="3" y="33"/>
                  <a:pt x="6" y="34"/>
                  <a:pt x="8" y="35"/>
                </a:cubicBezTo>
                <a:cubicBezTo>
                  <a:pt x="8" y="36"/>
                  <a:pt x="8" y="36"/>
                  <a:pt x="8" y="37"/>
                </a:cubicBezTo>
                <a:cubicBezTo>
                  <a:pt x="5" y="37"/>
                  <a:pt x="3" y="37"/>
                  <a:pt x="2" y="37"/>
                </a:cubicBezTo>
                <a:cubicBezTo>
                  <a:pt x="1" y="37"/>
                  <a:pt x="1" y="38"/>
                  <a:pt x="1" y="38"/>
                </a:cubicBezTo>
                <a:cubicBezTo>
                  <a:pt x="0" y="38"/>
                  <a:pt x="0" y="39"/>
                  <a:pt x="0" y="39"/>
                </a:cubicBezTo>
                <a:cubicBezTo>
                  <a:pt x="0" y="40"/>
                  <a:pt x="0" y="40"/>
                  <a:pt x="1" y="40"/>
                </a:cubicBezTo>
                <a:cubicBezTo>
                  <a:pt x="1" y="41"/>
                  <a:pt x="1" y="41"/>
                  <a:pt x="2" y="41"/>
                </a:cubicBezTo>
                <a:cubicBezTo>
                  <a:pt x="2" y="41"/>
                  <a:pt x="5" y="42"/>
                  <a:pt x="7" y="42"/>
                </a:cubicBezTo>
                <a:cubicBezTo>
                  <a:pt x="7" y="43"/>
                  <a:pt x="7" y="44"/>
                  <a:pt x="7" y="45"/>
                </a:cubicBezTo>
                <a:cubicBezTo>
                  <a:pt x="5" y="45"/>
                  <a:pt x="2" y="46"/>
                  <a:pt x="2" y="46"/>
                </a:cubicBezTo>
                <a:cubicBezTo>
                  <a:pt x="1" y="46"/>
                  <a:pt x="1" y="46"/>
                  <a:pt x="1" y="47"/>
                </a:cubicBezTo>
                <a:cubicBezTo>
                  <a:pt x="1" y="47"/>
                  <a:pt x="0" y="48"/>
                  <a:pt x="1" y="48"/>
                </a:cubicBezTo>
                <a:cubicBezTo>
                  <a:pt x="1" y="48"/>
                  <a:pt x="1" y="49"/>
                  <a:pt x="1" y="49"/>
                </a:cubicBezTo>
                <a:cubicBezTo>
                  <a:pt x="2" y="49"/>
                  <a:pt x="2" y="50"/>
                  <a:pt x="2" y="50"/>
                </a:cubicBezTo>
                <a:cubicBezTo>
                  <a:pt x="3" y="50"/>
                  <a:pt x="6" y="49"/>
                  <a:pt x="8" y="49"/>
                </a:cubicBezTo>
                <a:cubicBezTo>
                  <a:pt x="8" y="50"/>
                  <a:pt x="8" y="51"/>
                  <a:pt x="9" y="52"/>
                </a:cubicBezTo>
                <a:cubicBezTo>
                  <a:pt x="6" y="53"/>
                  <a:pt x="4" y="54"/>
                  <a:pt x="4" y="54"/>
                </a:cubicBezTo>
                <a:cubicBezTo>
                  <a:pt x="3" y="54"/>
                  <a:pt x="3" y="55"/>
                  <a:pt x="3" y="55"/>
                </a:cubicBezTo>
                <a:cubicBezTo>
                  <a:pt x="3" y="56"/>
                  <a:pt x="3" y="56"/>
                  <a:pt x="3" y="56"/>
                </a:cubicBezTo>
                <a:cubicBezTo>
                  <a:pt x="3" y="57"/>
                  <a:pt x="3" y="57"/>
                  <a:pt x="4" y="58"/>
                </a:cubicBezTo>
                <a:cubicBezTo>
                  <a:pt x="4" y="58"/>
                  <a:pt x="4" y="58"/>
                  <a:pt x="5" y="58"/>
                </a:cubicBezTo>
                <a:cubicBezTo>
                  <a:pt x="5" y="58"/>
                  <a:pt x="8" y="57"/>
                  <a:pt x="10" y="56"/>
                </a:cubicBezTo>
                <a:cubicBezTo>
                  <a:pt x="11" y="57"/>
                  <a:pt x="11" y="58"/>
                  <a:pt x="11" y="58"/>
                </a:cubicBezTo>
                <a:cubicBezTo>
                  <a:pt x="9" y="60"/>
                  <a:pt x="7" y="62"/>
                  <a:pt x="7" y="62"/>
                </a:cubicBezTo>
                <a:cubicBezTo>
                  <a:pt x="7" y="62"/>
                  <a:pt x="6" y="63"/>
                  <a:pt x="6" y="63"/>
                </a:cubicBezTo>
                <a:cubicBezTo>
                  <a:pt x="6" y="63"/>
                  <a:pt x="6" y="64"/>
                  <a:pt x="7" y="64"/>
                </a:cubicBezTo>
                <a:cubicBezTo>
                  <a:pt x="7" y="65"/>
                  <a:pt x="7" y="65"/>
                  <a:pt x="8" y="65"/>
                </a:cubicBezTo>
                <a:cubicBezTo>
                  <a:pt x="8" y="65"/>
                  <a:pt x="9" y="65"/>
                  <a:pt x="9" y="65"/>
                </a:cubicBezTo>
                <a:cubicBezTo>
                  <a:pt x="9" y="65"/>
                  <a:pt x="12" y="64"/>
                  <a:pt x="14" y="63"/>
                </a:cubicBezTo>
                <a:cubicBezTo>
                  <a:pt x="14" y="63"/>
                  <a:pt x="15" y="64"/>
                  <a:pt x="15" y="64"/>
                </a:cubicBezTo>
                <a:cubicBezTo>
                  <a:pt x="14" y="66"/>
                  <a:pt x="12" y="68"/>
                  <a:pt x="12" y="69"/>
                </a:cubicBezTo>
                <a:cubicBezTo>
                  <a:pt x="12" y="69"/>
                  <a:pt x="11" y="70"/>
                  <a:pt x="11" y="70"/>
                </a:cubicBezTo>
                <a:cubicBezTo>
                  <a:pt x="11" y="70"/>
                  <a:pt x="12" y="71"/>
                  <a:pt x="12" y="71"/>
                </a:cubicBezTo>
                <a:cubicBezTo>
                  <a:pt x="12" y="72"/>
                  <a:pt x="13" y="72"/>
                  <a:pt x="13" y="72"/>
                </a:cubicBezTo>
                <a:cubicBezTo>
                  <a:pt x="14" y="72"/>
                  <a:pt x="14" y="72"/>
                  <a:pt x="14" y="71"/>
                </a:cubicBezTo>
                <a:cubicBezTo>
                  <a:pt x="15" y="71"/>
                  <a:pt x="17" y="69"/>
                  <a:pt x="19" y="68"/>
                </a:cubicBezTo>
                <a:cubicBezTo>
                  <a:pt x="19" y="68"/>
                  <a:pt x="20" y="69"/>
                  <a:pt x="21" y="70"/>
                </a:cubicBezTo>
                <a:cubicBezTo>
                  <a:pt x="20" y="72"/>
                  <a:pt x="18" y="74"/>
                  <a:pt x="18" y="74"/>
                </a:cubicBezTo>
                <a:cubicBezTo>
                  <a:pt x="18" y="75"/>
                  <a:pt x="18" y="75"/>
                  <a:pt x="18" y="76"/>
                </a:cubicBezTo>
                <a:cubicBezTo>
                  <a:pt x="18" y="76"/>
                  <a:pt x="18" y="77"/>
                  <a:pt x="19" y="77"/>
                </a:cubicBezTo>
                <a:cubicBezTo>
                  <a:pt x="19" y="77"/>
                  <a:pt x="20" y="77"/>
                  <a:pt x="20" y="77"/>
                </a:cubicBezTo>
                <a:cubicBezTo>
                  <a:pt x="20" y="77"/>
                  <a:pt x="21" y="77"/>
                  <a:pt x="21" y="77"/>
                </a:cubicBezTo>
                <a:cubicBezTo>
                  <a:pt x="22" y="76"/>
                  <a:pt x="23" y="74"/>
                  <a:pt x="25" y="72"/>
                </a:cubicBezTo>
                <a:cubicBezTo>
                  <a:pt x="25" y="73"/>
                  <a:pt x="26" y="73"/>
                  <a:pt x="27" y="73"/>
                </a:cubicBezTo>
                <a:cubicBezTo>
                  <a:pt x="26" y="76"/>
                  <a:pt x="25" y="78"/>
                  <a:pt x="25" y="79"/>
                </a:cubicBezTo>
                <a:cubicBezTo>
                  <a:pt x="25" y="79"/>
                  <a:pt x="25" y="80"/>
                  <a:pt x="25" y="80"/>
                </a:cubicBezTo>
                <a:cubicBezTo>
                  <a:pt x="26" y="80"/>
                  <a:pt x="26" y="81"/>
                  <a:pt x="26" y="81"/>
                </a:cubicBezTo>
                <a:cubicBezTo>
                  <a:pt x="27" y="81"/>
                  <a:pt x="27" y="81"/>
                  <a:pt x="28" y="81"/>
                </a:cubicBezTo>
                <a:cubicBezTo>
                  <a:pt x="28" y="81"/>
                  <a:pt x="29" y="81"/>
                  <a:pt x="29" y="80"/>
                </a:cubicBezTo>
                <a:cubicBezTo>
                  <a:pt x="29" y="80"/>
                  <a:pt x="30" y="77"/>
                  <a:pt x="31" y="75"/>
                </a:cubicBezTo>
                <a:cubicBezTo>
                  <a:pt x="32" y="75"/>
                  <a:pt x="32" y="75"/>
                  <a:pt x="33" y="75"/>
                </a:cubicBezTo>
                <a:cubicBezTo>
                  <a:pt x="33" y="76"/>
                  <a:pt x="33" y="76"/>
                  <a:pt x="34" y="76"/>
                </a:cubicBezTo>
                <a:cubicBezTo>
                  <a:pt x="34" y="78"/>
                  <a:pt x="33" y="81"/>
                  <a:pt x="33" y="81"/>
                </a:cubicBezTo>
                <a:cubicBezTo>
                  <a:pt x="33" y="82"/>
                  <a:pt x="33" y="82"/>
                  <a:pt x="34" y="83"/>
                </a:cubicBezTo>
                <a:cubicBezTo>
                  <a:pt x="34" y="83"/>
                  <a:pt x="34" y="83"/>
                  <a:pt x="35" y="83"/>
                </a:cubicBezTo>
                <a:cubicBezTo>
                  <a:pt x="35" y="83"/>
                  <a:pt x="36" y="83"/>
                  <a:pt x="36" y="83"/>
                </a:cubicBezTo>
                <a:cubicBezTo>
                  <a:pt x="37" y="83"/>
                  <a:pt x="37" y="83"/>
                  <a:pt x="37" y="82"/>
                </a:cubicBezTo>
                <a:cubicBezTo>
                  <a:pt x="37" y="82"/>
                  <a:pt x="38" y="79"/>
                  <a:pt x="39" y="77"/>
                </a:cubicBezTo>
                <a:cubicBezTo>
                  <a:pt x="39" y="77"/>
                  <a:pt x="40" y="77"/>
                  <a:pt x="41" y="77"/>
                </a:cubicBezTo>
                <a:cubicBezTo>
                  <a:pt x="41" y="79"/>
                  <a:pt x="42" y="82"/>
                  <a:pt x="42" y="82"/>
                </a:cubicBezTo>
                <a:cubicBezTo>
                  <a:pt x="42" y="83"/>
                  <a:pt x="42" y="83"/>
                  <a:pt x="42" y="84"/>
                </a:cubicBezTo>
                <a:cubicBezTo>
                  <a:pt x="43" y="84"/>
                  <a:pt x="43" y="84"/>
                  <a:pt x="44" y="84"/>
                </a:cubicBezTo>
                <a:cubicBezTo>
                  <a:pt x="44" y="84"/>
                  <a:pt x="45" y="84"/>
                  <a:pt x="45" y="83"/>
                </a:cubicBezTo>
                <a:cubicBezTo>
                  <a:pt x="45" y="83"/>
                  <a:pt x="45" y="83"/>
                  <a:pt x="46" y="82"/>
                </a:cubicBezTo>
                <a:cubicBezTo>
                  <a:pt x="46" y="82"/>
                  <a:pt x="46" y="79"/>
                  <a:pt x="46" y="77"/>
                </a:cubicBezTo>
                <a:cubicBezTo>
                  <a:pt x="47" y="76"/>
                  <a:pt x="47" y="76"/>
                  <a:pt x="48" y="76"/>
                </a:cubicBezTo>
                <a:cubicBezTo>
                  <a:pt x="49" y="79"/>
                  <a:pt x="50" y="81"/>
                  <a:pt x="50" y="82"/>
                </a:cubicBezTo>
                <a:cubicBezTo>
                  <a:pt x="50" y="82"/>
                  <a:pt x="51" y="82"/>
                  <a:pt x="51" y="83"/>
                </a:cubicBezTo>
                <a:cubicBezTo>
                  <a:pt x="51" y="83"/>
                  <a:pt x="52" y="83"/>
                  <a:pt x="52" y="83"/>
                </a:cubicBezTo>
                <a:cubicBezTo>
                  <a:pt x="53" y="83"/>
                  <a:pt x="53" y="82"/>
                  <a:pt x="53" y="82"/>
                </a:cubicBezTo>
                <a:cubicBezTo>
                  <a:pt x="54" y="82"/>
                  <a:pt x="54" y="81"/>
                  <a:pt x="54" y="81"/>
                </a:cubicBezTo>
                <a:cubicBezTo>
                  <a:pt x="54" y="80"/>
                  <a:pt x="53" y="77"/>
                  <a:pt x="53" y="75"/>
                </a:cubicBezTo>
                <a:cubicBezTo>
                  <a:pt x="54" y="75"/>
                  <a:pt x="54" y="74"/>
                  <a:pt x="55" y="74"/>
                </a:cubicBezTo>
                <a:cubicBezTo>
                  <a:pt x="56" y="76"/>
                  <a:pt x="58" y="79"/>
                  <a:pt x="58" y="79"/>
                </a:cubicBezTo>
                <a:cubicBezTo>
                  <a:pt x="58" y="79"/>
                  <a:pt x="59" y="80"/>
                  <a:pt x="59" y="80"/>
                </a:cubicBezTo>
                <a:cubicBezTo>
                  <a:pt x="60" y="80"/>
                  <a:pt x="60" y="80"/>
                  <a:pt x="61" y="80"/>
                </a:cubicBezTo>
                <a:cubicBezTo>
                  <a:pt x="61" y="79"/>
                  <a:pt x="61" y="79"/>
                  <a:pt x="62" y="79"/>
                </a:cubicBezTo>
                <a:cubicBezTo>
                  <a:pt x="62" y="78"/>
                  <a:pt x="62" y="78"/>
                  <a:pt x="62" y="77"/>
                </a:cubicBezTo>
                <a:cubicBezTo>
                  <a:pt x="61" y="77"/>
                  <a:pt x="60" y="74"/>
                  <a:pt x="60" y="72"/>
                </a:cubicBezTo>
                <a:cubicBezTo>
                  <a:pt x="60" y="72"/>
                  <a:pt x="61" y="71"/>
                  <a:pt x="62" y="71"/>
                </a:cubicBezTo>
                <a:cubicBezTo>
                  <a:pt x="63" y="72"/>
                  <a:pt x="65" y="74"/>
                  <a:pt x="66" y="75"/>
                </a:cubicBezTo>
                <a:cubicBezTo>
                  <a:pt x="66" y="75"/>
                  <a:pt x="66" y="75"/>
                  <a:pt x="67" y="75"/>
                </a:cubicBezTo>
                <a:cubicBezTo>
                  <a:pt x="67" y="75"/>
                  <a:pt x="68" y="75"/>
                  <a:pt x="68" y="75"/>
                </a:cubicBezTo>
                <a:cubicBezTo>
                  <a:pt x="68" y="75"/>
                  <a:pt x="69" y="74"/>
                  <a:pt x="69" y="74"/>
                </a:cubicBezTo>
                <a:cubicBezTo>
                  <a:pt x="69" y="73"/>
                  <a:pt x="69" y="73"/>
                  <a:pt x="68" y="72"/>
                </a:cubicBezTo>
                <a:cubicBezTo>
                  <a:pt x="68" y="72"/>
                  <a:pt x="67" y="70"/>
                  <a:pt x="65" y="68"/>
                </a:cubicBezTo>
                <a:cubicBezTo>
                  <a:pt x="66" y="67"/>
                  <a:pt x="67" y="67"/>
                  <a:pt x="67" y="66"/>
                </a:cubicBezTo>
                <a:cubicBezTo>
                  <a:pt x="69" y="67"/>
                  <a:pt x="71" y="69"/>
                  <a:pt x="72" y="69"/>
                </a:cubicBezTo>
                <a:cubicBezTo>
                  <a:pt x="72" y="69"/>
                  <a:pt x="73" y="70"/>
                  <a:pt x="73" y="69"/>
                </a:cubicBezTo>
                <a:cubicBezTo>
                  <a:pt x="74" y="69"/>
                  <a:pt x="74" y="69"/>
                  <a:pt x="74" y="69"/>
                </a:cubicBezTo>
                <a:cubicBezTo>
                  <a:pt x="75" y="68"/>
                  <a:pt x="75" y="68"/>
                  <a:pt x="75" y="68"/>
                </a:cubicBezTo>
                <a:cubicBezTo>
                  <a:pt x="75" y="67"/>
                  <a:pt x="75" y="67"/>
                  <a:pt x="74" y="66"/>
                </a:cubicBezTo>
                <a:cubicBezTo>
                  <a:pt x="74" y="66"/>
                  <a:pt x="72" y="64"/>
                  <a:pt x="70" y="62"/>
                </a:cubicBezTo>
                <a:cubicBezTo>
                  <a:pt x="71" y="62"/>
                  <a:pt x="71" y="61"/>
                  <a:pt x="72" y="60"/>
                </a:cubicBezTo>
                <a:cubicBezTo>
                  <a:pt x="74" y="61"/>
                  <a:pt x="76" y="62"/>
                  <a:pt x="77" y="62"/>
                </a:cubicBezTo>
                <a:cubicBezTo>
                  <a:pt x="77" y="63"/>
                  <a:pt x="78" y="63"/>
                  <a:pt x="78" y="62"/>
                </a:cubicBezTo>
                <a:cubicBezTo>
                  <a:pt x="79" y="62"/>
                  <a:pt x="79" y="62"/>
                  <a:pt x="79" y="61"/>
                </a:cubicBezTo>
                <a:cubicBezTo>
                  <a:pt x="79" y="61"/>
                  <a:pt x="79" y="61"/>
                  <a:pt x="79" y="60"/>
                </a:cubicBezTo>
                <a:cubicBezTo>
                  <a:pt x="79" y="60"/>
                  <a:pt x="79" y="59"/>
                  <a:pt x="79" y="59"/>
                </a:cubicBezTo>
                <a:cubicBezTo>
                  <a:pt x="78" y="59"/>
                  <a:pt x="76" y="57"/>
                  <a:pt x="74" y="56"/>
                </a:cubicBezTo>
                <a:cubicBezTo>
                  <a:pt x="74" y="55"/>
                  <a:pt x="75" y="54"/>
                  <a:pt x="75" y="54"/>
                </a:cubicBezTo>
                <a:cubicBezTo>
                  <a:pt x="77" y="54"/>
                  <a:pt x="80" y="55"/>
                  <a:pt x="80" y="55"/>
                </a:cubicBezTo>
                <a:cubicBezTo>
                  <a:pt x="81" y="55"/>
                  <a:pt x="81" y="55"/>
                  <a:pt x="82" y="54"/>
                </a:cubicBezTo>
                <a:cubicBezTo>
                  <a:pt x="82" y="54"/>
                  <a:pt x="82" y="54"/>
                  <a:pt x="82" y="53"/>
                </a:cubicBezTo>
                <a:cubicBezTo>
                  <a:pt x="83" y="53"/>
                  <a:pt x="83" y="52"/>
                  <a:pt x="82" y="52"/>
                </a:cubicBezTo>
                <a:cubicBezTo>
                  <a:pt x="82" y="52"/>
                  <a:pt x="82" y="51"/>
                  <a:pt x="81" y="51"/>
                </a:cubicBezTo>
                <a:cubicBezTo>
                  <a:pt x="81" y="51"/>
                  <a:pt x="78" y="50"/>
                  <a:pt x="76" y="49"/>
                </a:cubicBezTo>
                <a:cubicBezTo>
                  <a:pt x="76" y="48"/>
                  <a:pt x="76" y="47"/>
                  <a:pt x="77" y="47"/>
                </a:cubicBezTo>
                <a:cubicBezTo>
                  <a:pt x="79" y="47"/>
                  <a:pt x="82" y="46"/>
                  <a:pt x="82" y="46"/>
                </a:cubicBezTo>
                <a:close/>
                <a:moveTo>
                  <a:pt x="49" y="44"/>
                </a:moveTo>
                <a:cubicBezTo>
                  <a:pt x="48" y="47"/>
                  <a:pt x="44" y="50"/>
                  <a:pt x="40" y="49"/>
                </a:cubicBezTo>
                <a:cubicBezTo>
                  <a:pt x="37" y="47"/>
                  <a:pt x="34" y="44"/>
                  <a:pt x="35" y="40"/>
                </a:cubicBezTo>
                <a:cubicBezTo>
                  <a:pt x="37" y="36"/>
                  <a:pt x="40" y="34"/>
                  <a:pt x="44" y="35"/>
                </a:cubicBezTo>
                <a:cubicBezTo>
                  <a:pt x="48" y="36"/>
                  <a:pt x="50" y="40"/>
                  <a:pt x="49" y="44"/>
                </a:cubicBezTo>
                <a:close/>
                <a:moveTo>
                  <a:pt x="15" y="45"/>
                </a:moveTo>
                <a:cubicBezTo>
                  <a:pt x="14" y="42"/>
                  <a:pt x="14" y="38"/>
                  <a:pt x="15" y="34"/>
                </a:cubicBezTo>
                <a:cubicBezTo>
                  <a:pt x="19" y="21"/>
                  <a:pt x="33" y="12"/>
                  <a:pt x="46" y="15"/>
                </a:cubicBezTo>
                <a:cubicBezTo>
                  <a:pt x="45" y="19"/>
                  <a:pt x="45" y="19"/>
                  <a:pt x="45" y="19"/>
                </a:cubicBezTo>
                <a:cubicBezTo>
                  <a:pt x="34" y="17"/>
                  <a:pt x="23" y="24"/>
                  <a:pt x="20" y="36"/>
                </a:cubicBezTo>
                <a:cubicBezTo>
                  <a:pt x="19" y="39"/>
                  <a:pt x="19" y="42"/>
                  <a:pt x="19" y="44"/>
                </a:cubicBezTo>
                <a:lnTo>
                  <a:pt x="15" y="45"/>
                </a:lnTo>
                <a:close/>
                <a:moveTo>
                  <a:pt x="35" y="69"/>
                </a:moveTo>
                <a:cubicBezTo>
                  <a:pt x="26" y="66"/>
                  <a:pt x="19" y="60"/>
                  <a:pt x="16" y="52"/>
                </a:cubicBezTo>
                <a:cubicBezTo>
                  <a:pt x="21" y="51"/>
                  <a:pt x="21" y="51"/>
                  <a:pt x="21" y="51"/>
                </a:cubicBezTo>
                <a:cubicBezTo>
                  <a:pt x="23" y="57"/>
                  <a:pt x="29" y="62"/>
                  <a:pt x="36" y="64"/>
                </a:cubicBezTo>
                <a:cubicBezTo>
                  <a:pt x="43" y="66"/>
                  <a:pt x="50" y="65"/>
                  <a:pt x="56" y="61"/>
                </a:cubicBezTo>
                <a:cubicBezTo>
                  <a:pt x="59" y="64"/>
                  <a:pt x="59" y="64"/>
                  <a:pt x="59" y="64"/>
                </a:cubicBezTo>
                <a:cubicBezTo>
                  <a:pt x="52" y="69"/>
                  <a:pt x="43" y="71"/>
                  <a:pt x="35" y="69"/>
                </a:cubicBezTo>
                <a:close/>
                <a:moveTo>
                  <a:pt x="69" y="49"/>
                </a:moveTo>
                <a:cubicBezTo>
                  <a:pt x="68" y="53"/>
                  <a:pt x="66" y="57"/>
                  <a:pt x="64" y="59"/>
                </a:cubicBezTo>
                <a:cubicBezTo>
                  <a:pt x="60" y="56"/>
                  <a:pt x="60" y="56"/>
                  <a:pt x="60" y="56"/>
                </a:cubicBezTo>
                <a:cubicBezTo>
                  <a:pt x="62" y="54"/>
                  <a:pt x="64" y="51"/>
                  <a:pt x="64" y="48"/>
                </a:cubicBezTo>
                <a:cubicBezTo>
                  <a:pt x="68" y="37"/>
                  <a:pt x="62" y="25"/>
                  <a:pt x="51" y="21"/>
                </a:cubicBezTo>
                <a:cubicBezTo>
                  <a:pt x="53" y="16"/>
                  <a:pt x="53" y="16"/>
                  <a:pt x="53" y="16"/>
                </a:cubicBezTo>
                <a:cubicBezTo>
                  <a:pt x="66" y="22"/>
                  <a:pt x="73" y="36"/>
                  <a:pt x="69"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 name="Freeform 12"/>
          <p:cNvSpPr>
            <a:spLocks/>
          </p:cNvSpPr>
          <p:nvPr userDrawn="1"/>
        </p:nvSpPr>
        <p:spPr bwMode="auto">
          <a:xfrm>
            <a:off x="4244975" y="758825"/>
            <a:ext cx="431800" cy="385763"/>
          </a:xfrm>
          <a:custGeom>
            <a:avLst/>
            <a:gdLst>
              <a:gd name="T0" fmla="*/ 112 w 112"/>
              <a:gd name="T1" fmla="*/ 3 h 100"/>
              <a:gd name="T2" fmla="*/ 5 w 112"/>
              <a:gd name="T3" fmla="*/ 8 h 100"/>
              <a:gd name="T4" fmla="*/ 5 w 112"/>
              <a:gd name="T5" fmla="*/ 6 h 100"/>
              <a:gd name="T6" fmla="*/ 5 w 112"/>
              <a:gd name="T7" fmla="*/ 3 h 100"/>
              <a:gd name="T8" fmla="*/ 2 w 112"/>
              <a:gd name="T9" fmla="*/ 1 h 100"/>
              <a:gd name="T10" fmla="*/ 0 w 112"/>
              <a:gd name="T11" fmla="*/ 4 h 100"/>
              <a:gd name="T12" fmla="*/ 3 w 112"/>
              <a:gd name="T13" fmla="*/ 6 h 100"/>
              <a:gd name="T14" fmla="*/ 31 w 112"/>
              <a:gd name="T15" fmla="*/ 100 h 100"/>
              <a:gd name="T16" fmla="*/ 33 w 112"/>
              <a:gd name="T17" fmla="*/ 99 h 100"/>
              <a:gd name="T18" fmla="*/ 21 w 112"/>
              <a:gd name="T19" fmla="*/ 58 h 100"/>
              <a:gd name="T20" fmla="*/ 112 w 112"/>
              <a:gd name="T21" fmla="*/ 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100">
                <a:moveTo>
                  <a:pt x="112" y="3"/>
                </a:moveTo>
                <a:cubicBezTo>
                  <a:pt x="5" y="8"/>
                  <a:pt x="5" y="8"/>
                  <a:pt x="5" y="8"/>
                </a:cubicBezTo>
                <a:cubicBezTo>
                  <a:pt x="5" y="6"/>
                  <a:pt x="5" y="6"/>
                  <a:pt x="5" y="6"/>
                </a:cubicBezTo>
                <a:cubicBezTo>
                  <a:pt x="5" y="5"/>
                  <a:pt x="6" y="4"/>
                  <a:pt x="5" y="3"/>
                </a:cubicBezTo>
                <a:cubicBezTo>
                  <a:pt x="5" y="1"/>
                  <a:pt x="3" y="0"/>
                  <a:pt x="2" y="1"/>
                </a:cubicBezTo>
                <a:cubicBezTo>
                  <a:pt x="0" y="1"/>
                  <a:pt x="0" y="3"/>
                  <a:pt x="0" y="4"/>
                </a:cubicBezTo>
                <a:cubicBezTo>
                  <a:pt x="0" y="5"/>
                  <a:pt x="1" y="6"/>
                  <a:pt x="3" y="6"/>
                </a:cubicBezTo>
                <a:cubicBezTo>
                  <a:pt x="31" y="100"/>
                  <a:pt x="31" y="100"/>
                  <a:pt x="31" y="100"/>
                </a:cubicBezTo>
                <a:cubicBezTo>
                  <a:pt x="33" y="99"/>
                  <a:pt x="33" y="99"/>
                  <a:pt x="33" y="99"/>
                </a:cubicBezTo>
                <a:cubicBezTo>
                  <a:pt x="21" y="58"/>
                  <a:pt x="21" y="58"/>
                  <a:pt x="21" y="58"/>
                </a:cubicBezTo>
                <a:lnTo>
                  <a:pt x="112" y="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 name="Freeform 13"/>
          <p:cNvSpPr>
            <a:spLocks noEditPoints="1"/>
          </p:cNvSpPr>
          <p:nvPr userDrawn="1"/>
        </p:nvSpPr>
        <p:spPr bwMode="auto">
          <a:xfrm>
            <a:off x="2924175" y="1303338"/>
            <a:ext cx="293688" cy="247650"/>
          </a:xfrm>
          <a:custGeom>
            <a:avLst/>
            <a:gdLst>
              <a:gd name="T0" fmla="*/ 73 w 76"/>
              <a:gd name="T1" fmla="*/ 0 h 64"/>
              <a:gd name="T2" fmla="*/ 65 w 76"/>
              <a:gd name="T3" fmla="*/ 0 h 64"/>
              <a:gd name="T4" fmla="*/ 62 w 76"/>
              <a:gd name="T5" fmla="*/ 3 h 64"/>
              <a:gd name="T6" fmla="*/ 62 w 76"/>
              <a:gd name="T7" fmla="*/ 5 h 64"/>
              <a:gd name="T8" fmla="*/ 10 w 76"/>
              <a:gd name="T9" fmla="*/ 23 h 64"/>
              <a:gd name="T10" fmla="*/ 8 w 76"/>
              <a:gd name="T11" fmla="*/ 21 h 64"/>
              <a:gd name="T12" fmla="*/ 2 w 76"/>
              <a:gd name="T13" fmla="*/ 21 h 64"/>
              <a:gd name="T14" fmla="*/ 0 w 76"/>
              <a:gd name="T15" fmla="*/ 23 h 64"/>
              <a:gd name="T16" fmla="*/ 0 w 76"/>
              <a:gd name="T17" fmla="*/ 41 h 64"/>
              <a:gd name="T18" fmla="*/ 2 w 76"/>
              <a:gd name="T19" fmla="*/ 43 h 64"/>
              <a:gd name="T20" fmla="*/ 8 w 76"/>
              <a:gd name="T21" fmla="*/ 43 h 64"/>
              <a:gd name="T22" fmla="*/ 10 w 76"/>
              <a:gd name="T23" fmla="*/ 41 h 64"/>
              <a:gd name="T24" fmla="*/ 24 w 76"/>
              <a:gd name="T25" fmla="*/ 46 h 64"/>
              <a:gd name="T26" fmla="*/ 23 w 76"/>
              <a:gd name="T27" fmla="*/ 49 h 64"/>
              <a:gd name="T28" fmla="*/ 23 w 76"/>
              <a:gd name="T29" fmla="*/ 51 h 64"/>
              <a:gd name="T30" fmla="*/ 24 w 76"/>
              <a:gd name="T31" fmla="*/ 52 h 64"/>
              <a:gd name="T32" fmla="*/ 38 w 76"/>
              <a:gd name="T33" fmla="*/ 57 h 64"/>
              <a:gd name="T34" fmla="*/ 39 w 76"/>
              <a:gd name="T35" fmla="*/ 57 h 64"/>
              <a:gd name="T36" fmla="*/ 42 w 76"/>
              <a:gd name="T37" fmla="*/ 55 h 64"/>
              <a:gd name="T38" fmla="*/ 43 w 76"/>
              <a:gd name="T39" fmla="*/ 52 h 64"/>
              <a:gd name="T40" fmla="*/ 62 w 76"/>
              <a:gd name="T41" fmla="*/ 59 h 64"/>
              <a:gd name="T42" fmla="*/ 62 w 76"/>
              <a:gd name="T43" fmla="*/ 61 h 64"/>
              <a:gd name="T44" fmla="*/ 65 w 76"/>
              <a:gd name="T45" fmla="*/ 64 h 64"/>
              <a:gd name="T46" fmla="*/ 73 w 76"/>
              <a:gd name="T47" fmla="*/ 64 h 64"/>
              <a:gd name="T48" fmla="*/ 76 w 76"/>
              <a:gd name="T49" fmla="*/ 61 h 64"/>
              <a:gd name="T50" fmla="*/ 76 w 76"/>
              <a:gd name="T51" fmla="*/ 3 h 64"/>
              <a:gd name="T52" fmla="*/ 73 w 76"/>
              <a:gd name="T53" fmla="*/ 0 h 64"/>
              <a:gd name="T54" fmla="*/ 40 w 76"/>
              <a:gd name="T55" fmla="*/ 54 h 64"/>
              <a:gd name="T56" fmla="*/ 38 w 76"/>
              <a:gd name="T57" fmla="*/ 55 h 64"/>
              <a:gd name="T58" fmla="*/ 25 w 76"/>
              <a:gd name="T59" fmla="*/ 50 h 64"/>
              <a:gd name="T60" fmla="*/ 25 w 76"/>
              <a:gd name="T61" fmla="*/ 50 h 64"/>
              <a:gd name="T62" fmla="*/ 25 w 76"/>
              <a:gd name="T63" fmla="*/ 49 h 64"/>
              <a:gd name="T64" fmla="*/ 26 w 76"/>
              <a:gd name="T65" fmla="*/ 46 h 64"/>
              <a:gd name="T66" fmla="*/ 41 w 76"/>
              <a:gd name="T67" fmla="*/ 51 h 64"/>
              <a:gd name="T68" fmla="*/ 40 w 76"/>
              <a:gd name="T6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6" h="64">
                <a:moveTo>
                  <a:pt x="73" y="0"/>
                </a:moveTo>
                <a:cubicBezTo>
                  <a:pt x="65" y="0"/>
                  <a:pt x="65" y="0"/>
                  <a:pt x="65" y="0"/>
                </a:cubicBezTo>
                <a:cubicBezTo>
                  <a:pt x="64" y="0"/>
                  <a:pt x="62" y="1"/>
                  <a:pt x="62" y="3"/>
                </a:cubicBezTo>
                <a:cubicBezTo>
                  <a:pt x="62" y="5"/>
                  <a:pt x="62" y="5"/>
                  <a:pt x="62" y="5"/>
                </a:cubicBezTo>
                <a:cubicBezTo>
                  <a:pt x="10" y="23"/>
                  <a:pt x="10" y="23"/>
                  <a:pt x="10" y="23"/>
                </a:cubicBezTo>
                <a:cubicBezTo>
                  <a:pt x="10" y="22"/>
                  <a:pt x="9" y="21"/>
                  <a:pt x="8" y="21"/>
                </a:cubicBezTo>
                <a:cubicBezTo>
                  <a:pt x="2" y="21"/>
                  <a:pt x="2" y="21"/>
                  <a:pt x="2" y="21"/>
                </a:cubicBezTo>
                <a:cubicBezTo>
                  <a:pt x="1" y="21"/>
                  <a:pt x="0" y="22"/>
                  <a:pt x="0" y="23"/>
                </a:cubicBezTo>
                <a:cubicBezTo>
                  <a:pt x="0" y="41"/>
                  <a:pt x="0" y="41"/>
                  <a:pt x="0" y="41"/>
                </a:cubicBezTo>
                <a:cubicBezTo>
                  <a:pt x="0" y="42"/>
                  <a:pt x="1" y="43"/>
                  <a:pt x="2" y="43"/>
                </a:cubicBezTo>
                <a:cubicBezTo>
                  <a:pt x="8" y="43"/>
                  <a:pt x="8" y="43"/>
                  <a:pt x="8" y="43"/>
                </a:cubicBezTo>
                <a:cubicBezTo>
                  <a:pt x="9" y="43"/>
                  <a:pt x="10" y="42"/>
                  <a:pt x="10" y="41"/>
                </a:cubicBezTo>
                <a:cubicBezTo>
                  <a:pt x="24" y="46"/>
                  <a:pt x="24" y="46"/>
                  <a:pt x="24" y="46"/>
                </a:cubicBezTo>
                <a:cubicBezTo>
                  <a:pt x="23" y="49"/>
                  <a:pt x="23" y="49"/>
                  <a:pt x="23" y="49"/>
                </a:cubicBezTo>
                <a:cubicBezTo>
                  <a:pt x="22" y="49"/>
                  <a:pt x="22" y="50"/>
                  <a:pt x="23" y="51"/>
                </a:cubicBezTo>
                <a:cubicBezTo>
                  <a:pt x="23" y="52"/>
                  <a:pt x="24" y="52"/>
                  <a:pt x="24" y="52"/>
                </a:cubicBezTo>
                <a:cubicBezTo>
                  <a:pt x="38" y="57"/>
                  <a:pt x="38" y="57"/>
                  <a:pt x="38" y="57"/>
                </a:cubicBezTo>
                <a:cubicBezTo>
                  <a:pt x="38" y="57"/>
                  <a:pt x="38" y="57"/>
                  <a:pt x="39" y="57"/>
                </a:cubicBezTo>
                <a:cubicBezTo>
                  <a:pt x="40" y="57"/>
                  <a:pt x="41" y="56"/>
                  <a:pt x="42" y="55"/>
                </a:cubicBezTo>
                <a:cubicBezTo>
                  <a:pt x="43" y="52"/>
                  <a:pt x="43" y="52"/>
                  <a:pt x="43" y="52"/>
                </a:cubicBezTo>
                <a:cubicBezTo>
                  <a:pt x="62" y="59"/>
                  <a:pt x="62" y="59"/>
                  <a:pt x="62" y="59"/>
                </a:cubicBezTo>
                <a:cubicBezTo>
                  <a:pt x="62" y="61"/>
                  <a:pt x="62" y="61"/>
                  <a:pt x="62" y="61"/>
                </a:cubicBezTo>
                <a:cubicBezTo>
                  <a:pt x="62" y="63"/>
                  <a:pt x="64" y="64"/>
                  <a:pt x="65" y="64"/>
                </a:cubicBezTo>
                <a:cubicBezTo>
                  <a:pt x="73" y="64"/>
                  <a:pt x="73" y="64"/>
                  <a:pt x="73" y="64"/>
                </a:cubicBezTo>
                <a:cubicBezTo>
                  <a:pt x="75" y="64"/>
                  <a:pt x="76" y="63"/>
                  <a:pt x="76" y="61"/>
                </a:cubicBezTo>
                <a:cubicBezTo>
                  <a:pt x="76" y="3"/>
                  <a:pt x="76" y="3"/>
                  <a:pt x="76" y="3"/>
                </a:cubicBezTo>
                <a:cubicBezTo>
                  <a:pt x="76" y="1"/>
                  <a:pt x="75" y="0"/>
                  <a:pt x="73" y="0"/>
                </a:cubicBezTo>
                <a:close/>
                <a:moveTo>
                  <a:pt x="40" y="54"/>
                </a:moveTo>
                <a:cubicBezTo>
                  <a:pt x="39" y="55"/>
                  <a:pt x="39" y="55"/>
                  <a:pt x="38" y="55"/>
                </a:cubicBezTo>
                <a:cubicBezTo>
                  <a:pt x="25" y="50"/>
                  <a:pt x="25" y="50"/>
                  <a:pt x="25" y="50"/>
                </a:cubicBezTo>
                <a:cubicBezTo>
                  <a:pt x="25" y="50"/>
                  <a:pt x="25" y="50"/>
                  <a:pt x="25" y="50"/>
                </a:cubicBezTo>
                <a:cubicBezTo>
                  <a:pt x="24" y="50"/>
                  <a:pt x="24" y="50"/>
                  <a:pt x="25" y="49"/>
                </a:cubicBezTo>
                <a:cubicBezTo>
                  <a:pt x="26" y="46"/>
                  <a:pt x="26" y="46"/>
                  <a:pt x="26" y="46"/>
                </a:cubicBezTo>
                <a:cubicBezTo>
                  <a:pt x="41" y="51"/>
                  <a:pt x="41" y="51"/>
                  <a:pt x="41" y="51"/>
                </a:cubicBezTo>
                <a:lnTo>
                  <a:pt x="4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4" name="Group 23"/>
          <p:cNvGrpSpPr/>
          <p:nvPr userDrawn="1"/>
        </p:nvGrpSpPr>
        <p:grpSpPr>
          <a:xfrm>
            <a:off x="3449638" y="692150"/>
            <a:ext cx="663575" cy="371476"/>
            <a:chOff x="3449638" y="692150"/>
            <a:chExt cx="663575" cy="371476"/>
          </a:xfrm>
        </p:grpSpPr>
        <p:sp>
          <p:nvSpPr>
            <p:cNvPr id="25" name="Oval 14"/>
            <p:cNvSpPr>
              <a:spLocks noChangeArrowheads="1"/>
            </p:cNvSpPr>
            <p:nvPr userDrawn="1"/>
          </p:nvSpPr>
          <p:spPr bwMode="auto">
            <a:xfrm>
              <a:off x="3554413"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 name="Freeform 15"/>
            <p:cNvSpPr>
              <a:spLocks/>
            </p:cNvSpPr>
            <p:nvPr userDrawn="1"/>
          </p:nvSpPr>
          <p:spPr bwMode="auto">
            <a:xfrm>
              <a:off x="3514725" y="777875"/>
              <a:ext cx="158750" cy="50800"/>
            </a:xfrm>
            <a:custGeom>
              <a:avLst/>
              <a:gdLst>
                <a:gd name="T0" fmla="*/ 27 w 41"/>
                <a:gd name="T1" fmla="*/ 0 h 13"/>
                <a:gd name="T2" fmla="*/ 20 w 41"/>
                <a:gd name="T3" fmla="*/ 0 h 13"/>
                <a:gd name="T4" fmla="*/ 13 w 41"/>
                <a:gd name="T5" fmla="*/ 0 h 13"/>
                <a:gd name="T6" fmla="*/ 1 w 41"/>
                <a:gd name="T7" fmla="*/ 9 h 13"/>
                <a:gd name="T8" fmla="*/ 0 w 41"/>
                <a:gd name="T9" fmla="*/ 13 h 13"/>
                <a:gd name="T10" fmla="*/ 41 w 41"/>
                <a:gd name="T11" fmla="*/ 13 h 13"/>
                <a:gd name="T12" fmla="*/ 40 w 41"/>
                <a:gd name="T13" fmla="*/ 9 h 13"/>
                <a:gd name="T14" fmla="*/ 27 w 41"/>
                <a:gd name="T15" fmla="*/ 0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 h="13">
                  <a:moveTo>
                    <a:pt x="27" y="0"/>
                  </a:moveTo>
                  <a:cubicBezTo>
                    <a:pt x="20" y="0"/>
                    <a:pt x="20" y="0"/>
                    <a:pt x="20" y="0"/>
                  </a:cubicBezTo>
                  <a:cubicBezTo>
                    <a:pt x="13" y="0"/>
                    <a:pt x="13" y="0"/>
                    <a:pt x="13" y="0"/>
                  </a:cubicBezTo>
                  <a:cubicBezTo>
                    <a:pt x="6" y="0"/>
                    <a:pt x="2" y="6"/>
                    <a:pt x="1" y="9"/>
                  </a:cubicBezTo>
                  <a:cubicBezTo>
                    <a:pt x="0" y="13"/>
                    <a:pt x="0" y="13"/>
                    <a:pt x="0" y="13"/>
                  </a:cubicBezTo>
                  <a:cubicBezTo>
                    <a:pt x="41" y="13"/>
                    <a:pt x="41" y="13"/>
                    <a:pt x="41" y="13"/>
                  </a:cubicBezTo>
                  <a:cubicBezTo>
                    <a:pt x="40" y="9"/>
                    <a:pt x="40" y="9"/>
                    <a:pt x="40" y="9"/>
                  </a:cubicBezTo>
                  <a:cubicBezTo>
                    <a:pt x="38" y="6"/>
                    <a:pt x="34" y="0"/>
                    <a:pt x="2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 name="Freeform 16"/>
            <p:cNvSpPr>
              <a:spLocks/>
            </p:cNvSpPr>
            <p:nvPr userDrawn="1"/>
          </p:nvSpPr>
          <p:spPr bwMode="auto">
            <a:xfrm>
              <a:off x="3681413" y="777875"/>
              <a:ext cx="180975" cy="50800"/>
            </a:xfrm>
            <a:custGeom>
              <a:avLst/>
              <a:gdLst>
                <a:gd name="T0" fmla="*/ 34 w 47"/>
                <a:gd name="T1" fmla="*/ 0 h 13"/>
                <a:gd name="T2" fmla="*/ 13 w 47"/>
                <a:gd name="T3" fmla="*/ 0 h 13"/>
                <a:gd name="T4" fmla="*/ 0 w 47"/>
                <a:gd name="T5" fmla="*/ 13 h 13"/>
                <a:gd name="T6" fmla="*/ 47 w 47"/>
                <a:gd name="T7" fmla="*/ 13 h 13"/>
                <a:gd name="T8" fmla="*/ 34 w 47"/>
                <a:gd name="T9" fmla="*/ 0 h 13"/>
              </a:gdLst>
              <a:ahLst/>
              <a:cxnLst>
                <a:cxn ang="0">
                  <a:pos x="T0" y="T1"/>
                </a:cxn>
                <a:cxn ang="0">
                  <a:pos x="T2" y="T3"/>
                </a:cxn>
                <a:cxn ang="0">
                  <a:pos x="T4" y="T5"/>
                </a:cxn>
                <a:cxn ang="0">
                  <a:pos x="T6" y="T7"/>
                </a:cxn>
                <a:cxn ang="0">
                  <a:pos x="T8" y="T9"/>
                </a:cxn>
              </a:cxnLst>
              <a:rect l="0" t="0" r="r" b="b"/>
              <a:pathLst>
                <a:path w="47" h="13">
                  <a:moveTo>
                    <a:pt x="34" y="0"/>
                  </a:moveTo>
                  <a:cubicBezTo>
                    <a:pt x="13" y="0"/>
                    <a:pt x="13" y="0"/>
                    <a:pt x="13" y="0"/>
                  </a:cubicBezTo>
                  <a:cubicBezTo>
                    <a:pt x="6" y="0"/>
                    <a:pt x="0" y="6"/>
                    <a:pt x="0" y="13"/>
                  </a:cubicBezTo>
                  <a:cubicBezTo>
                    <a:pt x="47" y="13"/>
                    <a:pt x="47" y="13"/>
                    <a:pt x="47" y="13"/>
                  </a:cubicBezTo>
                  <a:cubicBezTo>
                    <a:pt x="46" y="7"/>
                    <a:pt x="41" y="0"/>
                    <a:pt x="34"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 name="Oval 17"/>
            <p:cNvSpPr>
              <a:spLocks noChangeArrowheads="1"/>
            </p:cNvSpPr>
            <p:nvPr userDrawn="1"/>
          </p:nvSpPr>
          <p:spPr bwMode="auto">
            <a:xfrm>
              <a:off x="3730625" y="692150"/>
              <a:ext cx="77788"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 name="Freeform 18"/>
            <p:cNvSpPr>
              <a:spLocks/>
            </p:cNvSpPr>
            <p:nvPr userDrawn="1"/>
          </p:nvSpPr>
          <p:spPr bwMode="auto">
            <a:xfrm>
              <a:off x="3870325" y="777875"/>
              <a:ext cx="177800" cy="50800"/>
            </a:xfrm>
            <a:custGeom>
              <a:avLst/>
              <a:gdLst>
                <a:gd name="T0" fmla="*/ 33 w 46"/>
                <a:gd name="T1" fmla="*/ 0 h 13"/>
                <a:gd name="T2" fmla="*/ 12 w 46"/>
                <a:gd name="T3" fmla="*/ 0 h 13"/>
                <a:gd name="T4" fmla="*/ 0 w 46"/>
                <a:gd name="T5" fmla="*/ 13 h 13"/>
                <a:gd name="T6" fmla="*/ 46 w 46"/>
                <a:gd name="T7" fmla="*/ 13 h 13"/>
                <a:gd name="T8" fmla="*/ 33 w 46"/>
                <a:gd name="T9" fmla="*/ 0 h 13"/>
              </a:gdLst>
              <a:ahLst/>
              <a:cxnLst>
                <a:cxn ang="0">
                  <a:pos x="T0" y="T1"/>
                </a:cxn>
                <a:cxn ang="0">
                  <a:pos x="T2" y="T3"/>
                </a:cxn>
                <a:cxn ang="0">
                  <a:pos x="T4" y="T5"/>
                </a:cxn>
                <a:cxn ang="0">
                  <a:pos x="T6" y="T7"/>
                </a:cxn>
                <a:cxn ang="0">
                  <a:pos x="T8" y="T9"/>
                </a:cxn>
              </a:cxnLst>
              <a:rect l="0" t="0" r="r" b="b"/>
              <a:pathLst>
                <a:path w="46" h="13">
                  <a:moveTo>
                    <a:pt x="33" y="0"/>
                  </a:moveTo>
                  <a:cubicBezTo>
                    <a:pt x="12" y="0"/>
                    <a:pt x="12" y="0"/>
                    <a:pt x="12" y="0"/>
                  </a:cubicBezTo>
                  <a:cubicBezTo>
                    <a:pt x="5" y="0"/>
                    <a:pt x="0" y="6"/>
                    <a:pt x="0" y="13"/>
                  </a:cubicBezTo>
                  <a:cubicBezTo>
                    <a:pt x="46" y="13"/>
                    <a:pt x="46" y="13"/>
                    <a:pt x="46" y="13"/>
                  </a:cubicBezTo>
                  <a:cubicBezTo>
                    <a:pt x="46" y="7"/>
                    <a:pt x="41"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 name="Oval 19"/>
            <p:cNvSpPr>
              <a:spLocks noChangeArrowheads="1"/>
            </p:cNvSpPr>
            <p:nvPr userDrawn="1"/>
          </p:nvSpPr>
          <p:spPr bwMode="auto">
            <a:xfrm>
              <a:off x="3921125" y="692150"/>
              <a:ext cx="76200" cy="777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1" name="Freeform 20"/>
            <p:cNvSpPr>
              <a:spLocks noEditPoints="1"/>
            </p:cNvSpPr>
            <p:nvPr userDrawn="1"/>
          </p:nvSpPr>
          <p:spPr bwMode="auto">
            <a:xfrm>
              <a:off x="3449638" y="839788"/>
              <a:ext cx="663575" cy="223838"/>
            </a:xfrm>
            <a:custGeom>
              <a:avLst/>
              <a:gdLst>
                <a:gd name="T0" fmla="*/ 167 w 172"/>
                <a:gd name="T1" fmla="*/ 14 h 58"/>
                <a:gd name="T2" fmla="*/ 153 w 172"/>
                <a:gd name="T3" fmla="*/ 0 h 58"/>
                <a:gd name="T4" fmla="*/ 19 w 172"/>
                <a:gd name="T5" fmla="*/ 0 h 58"/>
                <a:gd name="T6" fmla="*/ 5 w 172"/>
                <a:gd name="T7" fmla="*/ 14 h 58"/>
                <a:gd name="T8" fmla="*/ 5 w 172"/>
                <a:gd name="T9" fmla="*/ 14 h 58"/>
                <a:gd name="T10" fmla="*/ 0 w 172"/>
                <a:gd name="T11" fmla="*/ 45 h 58"/>
                <a:gd name="T12" fmla="*/ 14 w 172"/>
                <a:gd name="T13" fmla="*/ 58 h 58"/>
                <a:gd name="T14" fmla="*/ 17 w 172"/>
                <a:gd name="T15" fmla="*/ 58 h 58"/>
                <a:gd name="T16" fmla="*/ 18 w 172"/>
                <a:gd name="T17" fmla="*/ 55 h 58"/>
                <a:gd name="T18" fmla="*/ 30 w 172"/>
                <a:gd name="T19" fmla="*/ 46 h 58"/>
                <a:gd name="T20" fmla="*/ 37 w 172"/>
                <a:gd name="T21" fmla="*/ 46 h 58"/>
                <a:gd name="T22" fmla="*/ 44 w 172"/>
                <a:gd name="T23" fmla="*/ 46 h 58"/>
                <a:gd name="T24" fmla="*/ 57 w 172"/>
                <a:gd name="T25" fmla="*/ 55 h 58"/>
                <a:gd name="T26" fmla="*/ 57 w 172"/>
                <a:gd name="T27" fmla="*/ 58 h 58"/>
                <a:gd name="T28" fmla="*/ 60 w 172"/>
                <a:gd name="T29" fmla="*/ 58 h 58"/>
                <a:gd name="T30" fmla="*/ 73 w 172"/>
                <a:gd name="T31" fmla="*/ 46 h 58"/>
                <a:gd name="T32" fmla="*/ 94 w 172"/>
                <a:gd name="T33" fmla="*/ 46 h 58"/>
                <a:gd name="T34" fmla="*/ 106 w 172"/>
                <a:gd name="T35" fmla="*/ 58 h 58"/>
                <a:gd name="T36" fmla="*/ 109 w 172"/>
                <a:gd name="T37" fmla="*/ 58 h 58"/>
                <a:gd name="T38" fmla="*/ 121 w 172"/>
                <a:gd name="T39" fmla="*/ 46 h 58"/>
                <a:gd name="T40" fmla="*/ 142 w 172"/>
                <a:gd name="T41" fmla="*/ 46 h 58"/>
                <a:gd name="T42" fmla="*/ 155 w 172"/>
                <a:gd name="T43" fmla="*/ 58 h 58"/>
                <a:gd name="T44" fmla="*/ 159 w 172"/>
                <a:gd name="T45" fmla="*/ 58 h 58"/>
                <a:gd name="T46" fmla="*/ 172 w 172"/>
                <a:gd name="T47" fmla="*/ 45 h 58"/>
                <a:gd name="T48" fmla="*/ 167 w 172"/>
                <a:gd name="T49" fmla="*/ 14 h 58"/>
                <a:gd name="T50" fmla="*/ 37 w 172"/>
                <a:gd name="T51" fmla="*/ 43 h 58"/>
                <a:gd name="T52" fmla="*/ 27 w 172"/>
                <a:gd name="T53" fmla="*/ 33 h 58"/>
                <a:gd name="T54" fmla="*/ 37 w 172"/>
                <a:gd name="T55" fmla="*/ 23 h 58"/>
                <a:gd name="T56" fmla="*/ 47 w 172"/>
                <a:gd name="T57" fmla="*/ 33 h 58"/>
                <a:gd name="T58" fmla="*/ 37 w 172"/>
                <a:gd name="T59" fmla="*/ 43 h 58"/>
                <a:gd name="T60" fmla="*/ 83 w 172"/>
                <a:gd name="T61" fmla="*/ 43 h 58"/>
                <a:gd name="T62" fmla="*/ 73 w 172"/>
                <a:gd name="T63" fmla="*/ 33 h 58"/>
                <a:gd name="T64" fmla="*/ 83 w 172"/>
                <a:gd name="T65" fmla="*/ 23 h 58"/>
                <a:gd name="T66" fmla="*/ 93 w 172"/>
                <a:gd name="T67" fmla="*/ 33 h 58"/>
                <a:gd name="T68" fmla="*/ 83 w 172"/>
                <a:gd name="T69" fmla="*/ 43 h 58"/>
                <a:gd name="T70" fmla="*/ 132 w 172"/>
                <a:gd name="T71" fmla="*/ 43 h 58"/>
                <a:gd name="T72" fmla="*/ 122 w 172"/>
                <a:gd name="T73" fmla="*/ 33 h 58"/>
                <a:gd name="T74" fmla="*/ 132 w 172"/>
                <a:gd name="T75" fmla="*/ 23 h 58"/>
                <a:gd name="T76" fmla="*/ 142 w 172"/>
                <a:gd name="T77" fmla="*/ 33 h 58"/>
                <a:gd name="T78" fmla="*/ 132 w 172"/>
                <a:gd name="T79" fmla="*/ 43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2" h="58">
                  <a:moveTo>
                    <a:pt x="167" y="14"/>
                  </a:moveTo>
                  <a:cubicBezTo>
                    <a:pt x="167" y="6"/>
                    <a:pt x="161" y="0"/>
                    <a:pt x="153" y="0"/>
                  </a:cubicBezTo>
                  <a:cubicBezTo>
                    <a:pt x="19" y="0"/>
                    <a:pt x="19" y="0"/>
                    <a:pt x="19" y="0"/>
                  </a:cubicBezTo>
                  <a:cubicBezTo>
                    <a:pt x="12" y="0"/>
                    <a:pt x="5" y="6"/>
                    <a:pt x="5" y="14"/>
                  </a:cubicBezTo>
                  <a:cubicBezTo>
                    <a:pt x="5" y="14"/>
                    <a:pt x="5" y="14"/>
                    <a:pt x="5" y="14"/>
                  </a:cubicBezTo>
                  <a:cubicBezTo>
                    <a:pt x="0" y="45"/>
                    <a:pt x="0" y="45"/>
                    <a:pt x="0" y="45"/>
                  </a:cubicBezTo>
                  <a:cubicBezTo>
                    <a:pt x="0" y="52"/>
                    <a:pt x="6" y="58"/>
                    <a:pt x="14" y="58"/>
                  </a:cubicBezTo>
                  <a:cubicBezTo>
                    <a:pt x="17" y="58"/>
                    <a:pt x="17" y="58"/>
                    <a:pt x="17" y="58"/>
                  </a:cubicBezTo>
                  <a:cubicBezTo>
                    <a:pt x="18" y="55"/>
                    <a:pt x="18" y="55"/>
                    <a:pt x="18" y="55"/>
                  </a:cubicBezTo>
                  <a:cubicBezTo>
                    <a:pt x="19" y="52"/>
                    <a:pt x="23" y="46"/>
                    <a:pt x="30" y="46"/>
                  </a:cubicBezTo>
                  <a:cubicBezTo>
                    <a:pt x="37" y="46"/>
                    <a:pt x="37" y="46"/>
                    <a:pt x="37" y="46"/>
                  </a:cubicBezTo>
                  <a:cubicBezTo>
                    <a:pt x="44" y="46"/>
                    <a:pt x="44" y="46"/>
                    <a:pt x="44" y="46"/>
                  </a:cubicBezTo>
                  <a:cubicBezTo>
                    <a:pt x="51" y="46"/>
                    <a:pt x="55" y="52"/>
                    <a:pt x="57" y="55"/>
                  </a:cubicBezTo>
                  <a:cubicBezTo>
                    <a:pt x="57" y="58"/>
                    <a:pt x="57" y="58"/>
                    <a:pt x="57" y="58"/>
                  </a:cubicBezTo>
                  <a:cubicBezTo>
                    <a:pt x="60" y="58"/>
                    <a:pt x="60" y="58"/>
                    <a:pt x="60" y="58"/>
                  </a:cubicBezTo>
                  <a:cubicBezTo>
                    <a:pt x="61" y="52"/>
                    <a:pt x="66" y="46"/>
                    <a:pt x="73" y="46"/>
                  </a:cubicBezTo>
                  <a:cubicBezTo>
                    <a:pt x="94" y="46"/>
                    <a:pt x="94" y="46"/>
                    <a:pt x="94" y="46"/>
                  </a:cubicBezTo>
                  <a:cubicBezTo>
                    <a:pt x="101" y="46"/>
                    <a:pt x="106" y="52"/>
                    <a:pt x="106" y="58"/>
                  </a:cubicBezTo>
                  <a:cubicBezTo>
                    <a:pt x="109" y="58"/>
                    <a:pt x="109" y="58"/>
                    <a:pt x="109" y="58"/>
                  </a:cubicBezTo>
                  <a:cubicBezTo>
                    <a:pt x="109" y="52"/>
                    <a:pt x="115" y="46"/>
                    <a:pt x="121" y="46"/>
                  </a:cubicBezTo>
                  <a:cubicBezTo>
                    <a:pt x="142" y="46"/>
                    <a:pt x="142" y="46"/>
                    <a:pt x="142" y="46"/>
                  </a:cubicBezTo>
                  <a:cubicBezTo>
                    <a:pt x="150" y="46"/>
                    <a:pt x="155" y="52"/>
                    <a:pt x="155" y="58"/>
                  </a:cubicBezTo>
                  <a:cubicBezTo>
                    <a:pt x="159" y="58"/>
                    <a:pt x="159" y="58"/>
                    <a:pt x="159" y="58"/>
                  </a:cubicBezTo>
                  <a:cubicBezTo>
                    <a:pt x="166" y="58"/>
                    <a:pt x="172" y="52"/>
                    <a:pt x="172" y="45"/>
                  </a:cubicBezTo>
                  <a:lnTo>
                    <a:pt x="167" y="14"/>
                  </a:lnTo>
                  <a:close/>
                  <a:moveTo>
                    <a:pt x="37" y="43"/>
                  </a:moveTo>
                  <a:cubicBezTo>
                    <a:pt x="32" y="43"/>
                    <a:pt x="27" y="39"/>
                    <a:pt x="27" y="33"/>
                  </a:cubicBezTo>
                  <a:cubicBezTo>
                    <a:pt x="27" y="28"/>
                    <a:pt x="32" y="23"/>
                    <a:pt x="37" y="23"/>
                  </a:cubicBezTo>
                  <a:cubicBezTo>
                    <a:pt x="43" y="23"/>
                    <a:pt x="47" y="28"/>
                    <a:pt x="47" y="33"/>
                  </a:cubicBezTo>
                  <a:cubicBezTo>
                    <a:pt x="47" y="39"/>
                    <a:pt x="43" y="43"/>
                    <a:pt x="37" y="43"/>
                  </a:cubicBezTo>
                  <a:close/>
                  <a:moveTo>
                    <a:pt x="83" y="43"/>
                  </a:moveTo>
                  <a:cubicBezTo>
                    <a:pt x="78" y="43"/>
                    <a:pt x="73" y="39"/>
                    <a:pt x="73" y="33"/>
                  </a:cubicBezTo>
                  <a:cubicBezTo>
                    <a:pt x="73" y="28"/>
                    <a:pt x="78" y="23"/>
                    <a:pt x="83" y="23"/>
                  </a:cubicBezTo>
                  <a:cubicBezTo>
                    <a:pt x="89" y="23"/>
                    <a:pt x="93" y="28"/>
                    <a:pt x="93" y="33"/>
                  </a:cubicBezTo>
                  <a:cubicBezTo>
                    <a:pt x="93" y="39"/>
                    <a:pt x="89" y="43"/>
                    <a:pt x="83" y="43"/>
                  </a:cubicBezTo>
                  <a:close/>
                  <a:moveTo>
                    <a:pt x="132" y="43"/>
                  </a:moveTo>
                  <a:cubicBezTo>
                    <a:pt x="126" y="43"/>
                    <a:pt x="122" y="39"/>
                    <a:pt x="122" y="33"/>
                  </a:cubicBezTo>
                  <a:cubicBezTo>
                    <a:pt x="122" y="28"/>
                    <a:pt x="126" y="23"/>
                    <a:pt x="132" y="23"/>
                  </a:cubicBezTo>
                  <a:cubicBezTo>
                    <a:pt x="137" y="23"/>
                    <a:pt x="142" y="28"/>
                    <a:pt x="142" y="33"/>
                  </a:cubicBezTo>
                  <a:cubicBezTo>
                    <a:pt x="142" y="39"/>
                    <a:pt x="137" y="43"/>
                    <a:pt x="132"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2" name="Freeform 21"/>
          <p:cNvSpPr>
            <a:spLocks noEditPoints="1"/>
          </p:cNvSpPr>
          <p:nvPr userDrawn="1"/>
        </p:nvSpPr>
        <p:spPr bwMode="auto">
          <a:xfrm>
            <a:off x="5657850" y="2987675"/>
            <a:ext cx="352425" cy="312738"/>
          </a:xfrm>
          <a:custGeom>
            <a:avLst/>
            <a:gdLst>
              <a:gd name="T0" fmla="*/ 91 w 91"/>
              <a:gd name="T1" fmla="*/ 76 h 81"/>
              <a:gd name="T2" fmla="*/ 82 w 91"/>
              <a:gd name="T3" fmla="*/ 57 h 81"/>
              <a:gd name="T4" fmla="*/ 77 w 91"/>
              <a:gd name="T5" fmla="*/ 53 h 81"/>
              <a:gd name="T6" fmla="*/ 67 w 91"/>
              <a:gd name="T7" fmla="*/ 53 h 81"/>
              <a:gd name="T8" fmla="*/ 67 w 91"/>
              <a:gd name="T9" fmla="*/ 51 h 81"/>
              <a:gd name="T10" fmla="*/ 75 w 91"/>
              <a:gd name="T11" fmla="*/ 51 h 81"/>
              <a:gd name="T12" fmla="*/ 81 w 91"/>
              <a:gd name="T13" fmla="*/ 44 h 81"/>
              <a:gd name="T14" fmla="*/ 81 w 91"/>
              <a:gd name="T15" fmla="*/ 6 h 81"/>
              <a:gd name="T16" fmla="*/ 75 w 91"/>
              <a:gd name="T17" fmla="*/ 0 h 81"/>
              <a:gd name="T18" fmla="*/ 16 w 91"/>
              <a:gd name="T19" fmla="*/ 0 h 81"/>
              <a:gd name="T20" fmla="*/ 10 w 91"/>
              <a:gd name="T21" fmla="*/ 6 h 81"/>
              <a:gd name="T22" fmla="*/ 10 w 91"/>
              <a:gd name="T23" fmla="*/ 44 h 81"/>
              <a:gd name="T24" fmla="*/ 16 w 91"/>
              <a:gd name="T25" fmla="*/ 51 h 81"/>
              <a:gd name="T26" fmla="*/ 24 w 91"/>
              <a:gd name="T27" fmla="*/ 51 h 81"/>
              <a:gd name="T28" fmla="*/ 24 w 91"/>
              <a:gd name="T29" fmla="*/ 53 h 81"/>
              <a:gd name="T30" fmla="*/ 14 w 91"/>
              <a:gd name="T31" fmla="*/ 53 h 81"/>
              <a:gd name="T32" fmla="*/ 9 w 91"/>
              <a:gd name="T33" fmla="*/ 57 h 81"/>
              <a:gd name="T34" fmla="*/ 1 w 91"/>
              <a:gd name="T35" fmla="*/ 76 h 81"/>
              <a:gd name="T36" fmla="*/ 1 w 91"/>
              <a:gd name="T37" fmla="*/ 80 h 81"/>
              <a:gd name="T38" fmla="*/ 4 w 91"/>
              <a:gd name="T39" fmla="*/ 81 h 81"/>
              <a:gd name="T40" fmla="*/ 27 w 91"/>
              <a:gd name="T41" fmla="*/ 81 h 81"/>
              <a:gd name="T42" fmla="*/ 28 w 91"/>
              <a:gd name="T43" fmla="*/ 81 h 81"/>
              <a:gd name="T44" fmla="*/ 46 w 91"/>
              <a:gd name="T45" fmla="*/ 81 h 81"/>
              <a:gd name="T46" fmla="*/ 64 w 91"/>
              <a:gd name="T47" fmla="*/ 81 h 81"/>
              <a:gd name="T48" fmla="*/ 64 w 91"/>
              <a:gd name="T49" fmla="*/ 81 h 81"/>
              <a:gd name="T50" fmla="*/ 87 w 91"/>
              <a:gd name="T51" fmla="*/ 81 h 81"/>
              <a:gd name="T52" fmla="*/ 91 w 91"/>
              <a:gd name="T53" fmla="*/ 80 h 81"/>
              <a:gd name="T54" fmla="*/ 91 w 91"/>
              <a:gd name="T55" fmla="*/ 76 h 81"/>
              <a:gd name="T56" fmla="*/ 15 w 91"/>
              <a:gd name="T57" fmla="*/ 44 h 81"/>
              <a:gd name="T58" fmla="*/ 15 w 91"/>
              <a:gd name="T59" fmla="*/ 6 h 81"/>
              <a:gd name="T60" fmla="*/ 16 w 91"/>
              <a:gd name="T61" fmla="*/ 5 h 81"/>
              <a:gd name="T62" fmla="*/ 75 w 91"/>
              <a:gd name="T63" fmla="*/ 5 h 81"/>
              <a:gd name="T64" fmla="*/ 76 w 91"/>
              <a:gd name="T65" fmla="*/ 6 h 81"/>
              <a:gd name="T66" fmla="*/ 76 w 91"/>
              <a:gd name="T67" fmla="*/ 44 h 81"/>
              <a:gd name="T68" fmla="*/ 75 w 91"/>
              <a:gd name="T69" fmla="*/ 45 h 81"/>
              <a:gd name="T70" fmla="*/ 16 w 91"/>
              <a:gd name="T71" fmla="*/ 45 h 81"/>
              <a:gd name="T72" fmla="*/ 15 w 91"/>
              <a:gd name="T73" fmla="*/ 44 h 81"/>
              <a:gd name="T74" fmla="*/ 61 w 91"/>
              <a:gd name="T75" fmla="*/ 75 h 81"/>
              <a:gd name="T76" fmla="*/ 60 w 91"/>
              <a:gd name="T77" fmla="*/ 75 h 81"/>
              <a:gd name="T78" fmla="*/ 53 w 91"/>
              <a:gd name="T79" fmla="*/ 75 h 81"/>
              <a:gd name="T80" fmla="*/ 50 w 91"/>
              <a:gd name="T81" fmla="*/ 75 h 81"/>
              <a:gd name="T82" fmla="*/ 42 w 91"/>
              <a:gd name="T83" fmla="*/ 75 h 81"/>
              <a:gd name="T84" fmla="*/ 39 w 91"/>
              <a:gd name="T85" fmla="*/ 75 h 81"/>
              <a:gd name="T86" fmla="*/ 32 w 91"/>
              <a:gd name="T87" fmla="*/ 75 h 81"/>
              <a:gd name="T88" fmla="*/ 31 w 91"/>
              <a:gd name="T89" fmla="*/ 75 h 81"/>
              <a:gd name="T90" fmla="*/ 31 w 91"/>
              <a:gd name="T91" fmla="*/ 73 h 81"/>
              <a:gd name="T92" fmla="*/ 32 w 91"/>
              <a:gd name="T93" fmla="*/ 68 h 81"/>
              <a:gd name="T94" fmla="*/ 33 w 91"/>
              <a:gd name="T95" fmla="*/ 67 h 81"/>
              <a:gd name="T96" fmla="*/ 40 w 91"/>
              <a:gd name="T97" fmla="*/ 67 h 81"/>
              <a:gd name="T98" fmla="*/ 52 w 91"/>
              <a:gd name="T99" fmla="*/ 67 h 81"/>
              <a:gd name="T100" fmla="*/ 58 w 91"/>
              <a:gd name="T101" fmla="*/ 67 h 81"/>
              <a:gd name="T102" fmla="*/ 60 w 91"/>
              <a:gd name="T103" fmla="*/ 68 h 81"/>
              <a:gd name="T104" fmla="*/ 61 w 91"/>
              <a:gd name="T105" fmla="*/ 73 h 81"/>
              <a:gd name="T106" fmla="*/ 61 w 91"/>
              <a:gd name="T107" fmla="*/ 75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1" h="81">
                <a:moveTo>
                  <a:pt x="91" y="76"/>
                </a:moveTo>
                <a:cubicBezTo>
                  <a:pt x="82" y="57"/>
                  <a:pt x="82" y="57"/>
                  <a:pt x="82" y="57"/>
                </a:cubicBezTo>
                <a:cubicBezTo>
                  <a:pt x="81" y="55"/>
                  <a:pt x="79" y="53"/>
                  <a:pt x="77" y="53"/>
                </a:cubicBezTo>
                <a:cubicBezTo>
                  <a:pt x="67" y="53"/>
                  <a:pt x="67" y="53"/>
                  <a:pt x="67" y="53"/>
                </a:cubicBezTo>
                <a:cubicBezTo>
                  <a:pt x="67" y="51"/>
                  <a:pt x="67" y="51"/>
                  <a:pt x="67" y="51"/>
                </a:cubicBezTo>
                <a:cubicBezTo>
                  <a:pt x="75" y="51"/>
                  <a:pt x="75" y="51"/>
                  <a:pt x="75" y="51"/>
                </a:cubicBezTo>
                <a:cubicBezTo>
                  <a:pt x="79" y="51"/>
                  <a:pt x="81" y="48"/>
                  <a:pt x="81" y="44"/>
                </a:cubicBezTo>
                <a:cubicBezTo>
                  <a:pt x="81" y="6"/>
                  <a:pt x="81" y="6"/>
                  <a:pt x="81" y="6"/>
                </a:cubicBezTo>
                <a:cubicBezTo>
                  <a:pt x="81" y="3"/>
                  <a:pt x="79" y="0"/>
                  <a:pt x="75" y="0"/>
                </a:cubicBezTo>
                <a:cubicBezTo>
                  <a:pt x="16" y="0"/>
                  <a:pt x="16" y="0"/>
                  <a:pt x="16" y="0"/>
                </a:cubicBezTo>
                <a:cubicBezTo>
                  <a:pt x="13" y="0"/>
                  <a:pt x="10" y="3"/>
                  <a:pt x="10" y="6"/>
                </a:cubicBezTo>
                <a:cubicBezTo>
                  <a:pt x="10" y="44"/>
                  <a:pt x="10" y="44"/>
                  <a:pt x="10" y="44"/>
                </a:cubicBezTo>
                <a:cubicBezTo>
                  <a:pt x="10" y="48"/>
                  <a:pt x="13" y="51"/>
                  <a:pt x="16" y="51"/>
                </a:cubicBezTo>
                <a:cubicBezTo>
                  <a:pt x="24" y="51"/>
                  <a:pt x="24" y="51"/>
                  <a:pt x="24" y="51"/>
                </a:cubicBezTo>
                <a:cubicBezTo>
                  <a:pt x="24" y="53"/>
                  <a:pt x="24" y="53"/>
                  <a:pt x="24" y="53"/>
                </a:cubicBezTo>
                <a:cubicBezTo>
                  <a:pt x="14" y="53"/>
                  <a:pt x="14" y="53"/>
                  <a:pt x="14" y="53"/>
                </a:cubicBezTo>
                <a:cubicBezTo>
                  <a:pt x="12" y="53"/>
                  <a:pt x="10" y="55"/>
                  <a:pt x="9" y="57"/>
                </a:cubicBezTo>
                <a:cubicBezTo>
                  <a:pt x="1" y="76"/>
                  <a:pt x="1" y="76"/>
                  <a:pt x="1" y="76"/>
                </a:cubicBezTo>
                <a:cubicBezTo>
                  <a:pt x="0" y="77"/>
                  <a:pt x="0" y="78"/>
                  <a:pt x="1" y="80"/>
                </a:cubicBezTo>
                <a:cubicBezTo>
                  <a:pt x="1" y="81"/>
                  <a:pt x="3" y="81"/>
                  <a:pt x="4" y="81"/>
                </a:cubicBezTo>
                <a:cubicBezTo>
                  <a:pt x="27" y="81"/>
                  <a:pt x="27" y="81"/>
                  <a:pt x="27" y="81"/>
                </a:cubicBezTo>
                <a:cubicBezTo>
                  <a:pt x="27" y="81"/>
                  <a:pt x="28" y="81"/>
                  <a:pt x="28" y="81"/>
                </a:cubicBezTo>
                <a:cubicBezTo>
                  <a:pt x="46" y="81"/>
                  <a:pt x="46" y="81"/>
                  <a:pt x="46" y="81"/>
                </a:cubicBezTo>
                <a:cubicBezTo>
                  <a:pt x="64" y="81"/>
                  <a:pt x="64" y="81"/>
                  <a:pt x="64" y="81"/>
                </a:cubicBezTo>
                <a:cubicBezTo>
                  <a:pt x="64" y="81"/>
                  <a:pt x="64" y="81"/>
                  <a:pt x="64" y="81"/>
                </a:cubicBezTo>
                <a:cubicBezTo>
                  <a:pt x="87" y="81"/>
                  <a:pt x="87" y="81"/>
                  <a:pt x="87" y="81"/>
                </a:cubicBezTo>
                <a:cubicBezTo>
                  <a:pt x="89" y="81"/>
                  <a:pt x="90" y="81"/>
                  <a:pt x="91" y="80"/>
                </a:cubicBezTo>
                <a:cubicBezTo>
                  <a:pt x="91" y="78"/>
                  <a:pt x="91" y="77"/>
                  <a:pt x="91" y="76"/>
                </a:cubicBezTo>
                <a:close/>
                <a:moveTo>
                  <a:pt x="15" y="44"/>
                </a:moveTo>
                <a:cubicBezTo>
                  <a:pt x="15" y="6"/>
                  <a:pt x="15" y="6"/>
                  <a:pt x="15" y="6"/>
                </a:cubicBezTo>
                <a:cubicBezTo>
                  <a:pt x="15" y="6"/>
                  <a:pt x="16" y="5"/>
                  <a:pt x="16" y="5"/>
                </a:cubicBezTo>
                <a:cubicBezTo>
                  <a:pt x="75" y="5"/>
                  <a:pt x="75" y="5"/>
                  <a:pt x="75" y="5"/>
                </a:cubicBezTo>
                <a:cubicBezTo>
                  <a:pt x="76" y="5"/>
                  <a:pt x="76" y="6"/>
                  <a:pt x="76" y="6"/>
                </a:cubicBezTo>
                <a:cubicBezTo>
                  <a:pt x="76" y="44"/>
                  <a:pt x="76" y="44"/>
                  <a:pt x="76" y="44"/>
                </a:cubicBezTo>
                <a:cubicBezTo>
                  <a:pt x="76" y="45"/>
                  <a:pt x="76" y="45"/>
                  <a:pt x="75" y="45"/>
                </a:cubicBezTo>
                <a:cubicBezTo>
                  <a:pt x="16" y="45"/>
                  <a:pt x="16" y="45"/>
                  <a:pt x="16" y="45"/>
                </a:cubicBezTo>
                <a:cubicBezTo>
                  <a:pt x="16" y="45"/>
                  <a:pt x="15" y="45"/>
                  <a:pt x="15" y="44"/>
                </a:cubicBezTo>
                <a:close/>
                <a:moveTo>
                  <a:pt x="61" y="75"/>
                </a:moveTo>
                <a:cubicBezTo>
                  <a:pt x="60" y="75"/>
                  <a:pt x="60" y="75"/>
                  <a:pt x="60" y="75"/>
                </a:cubicBezTo>
                <a:cubicBezTo>
                  <a:pt x="53" y="75"/>
                  <a:pt x="53" y="75"/>
                  <a:pt x="53" y="75"/>
                </a:cubicBezTo>
                <a:cubicBezTo>
                  <a:pt x="50" y="75"/>
                  <a:pt x="50" y="75"/>
                  <a:pt x="50" y="75"/>
                </a:cubicBezTo>
                <a:cubicBezTo>
                  <a:pt x="42" y="75"/>
                  <a:pt x="42" y="75"/>
                  <a:pt x="42" y="75"/>
                </a:cubicBezTo>
                <a:cubicBezTo>
                  <a:pt x="39" y="75"/>
                  <a:pt x="39" y="75"/>
                  <a:pt x="39" y="75"/>
                </a:cubicBezTo>
                <a:cubicBezTo>
                  <a:pt x="32" y="75"/>
                  <a:pt x="32" y="75"/>
                  <a:pt x="32" y="75"/>
                </a:cubicBezTo>
                <a:cubicBezTo>
                  <a:pt x="32" y="75"/>
                  <a:pt x="31" y="75"/>
                  <a:pt x="31" y="75"/>
                </a:cubicBezTo>
                <a:cubicBezTo>
                  <a:pt x="31" y="74"/>
                  <a:pt x="30" y="74"/>
                  <a:pt x="31" y="73"/>
                </a:cubicBezTo>
                <a:cubicBezTo>
                  <a:pt x="32" y="68"/>
                  <a:pt x="32" y="68"/>
                  <a:pt x="32" y="68"/>
                </a:cubicBezTo>
                <a:cubicBezTo>
                  <a:pt x="32" y="67"/>
                  <a:pt x="33" y="67"/>
                  <a:pt x="33" y="67"/>
                </a:cubicBezTo>
                <a:cubicBezTo>
                  <a:pt x="40" y="67"/>
                  <a:pt x="40" y="67"/>
                  <a:pt x="40" y="67"/>
                </a:cubicBezTo>
                <a:cubicBezTo>
                  <a:pt x="52" y="67"/>
                  <a:pt x="52" y="67"/>
                  <a:pt x="52" y="67"/>
                </a:cubicBezTo>
                <a:cubicBezTo>
                  <a:pt x="58" y="67"/>
                  <a:pt x="58" y="67"/>
                  <a:pt x="58" y="67"/>
                </a:cubicBezTo>
                <a:cubicBezTo>
                  <a:pt x="59" y="67"/>
                  <a:pt x="59" y="67"/>
                  <a:pt x="60" y="68"/>
                </a:cubicBezTo>
                <a:cubicBezTo>
                  <a:pt x="61" y="73"/>
                  <a:pt x="61" y="73"/>
                  <a:pt x="61" y="73"/>
                </a:cubicBezTo>
                <a:cubicBezTo>
                  <a:pt x="61" y="74"/>
                  <a:pt x="61" y="74"/>
                  <a:pt x="61" y="7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3" name="Freeform 22"/>
          <p:cNvSpPr>
            <a:spLocks noEditPoints="1"/>
          </p:cNvSpPr>
          <p:nvPr userDrawn="1"/>
        </p:nvSpPr>
        <p:spPr bwMode="auto">
          <a:xfrm>
            <a:off x="4298950" y="2392363"/>
            <a:ext cx="447675" cy="347663"/>
          </a:xfrm>
          <a:custGeom>
            <a:avLst/>
            <a:gdLst>
              <a:gd name="T0" fmla="*/ 0 w 116"/>
              <a:gd name="T1" fmla="*/ 82 h 90"/>
              <a:gd name="T2" fmla="*/ 1 w 116"/>
              <a:gd name="T3" fmla="*/ 86 h 90"/>
              <a:gd name="T4" fmla="*/ 7 w 116"/>
              <a:gd name="T5" fmla="*/ 90 h 90"/>
              <a:gd name="T6" fmla="*/ 58 w 116"/>
              <a:gd name="T7" fmla="*/ 90 h 90"/>
              <a:gd name="T8" fmla="*/ 110 w 116"/>
              <a:gd name="T9" fmla="*/ 90 h 90"/>
              <a:gd name="T10" fmla="*/ 116 w 116"/>
              <a:gd name="T11" fmla="*/ 86 h 90"/>
              <a:gd name="T12" fmla="*/ 116 w 116"/>
              <a:gd name="T13" fmla="*/ 82 h 90"/>
              <a:gd name="T14" fmla="*/ 116 w 116"/>
              <a:gd name="T15" fmla="*/ 6 h 90"/>
              <a:gd name="T16" fmla="*/ 116 w 116"/>
              <a:gd name="T17" fmla="*/ 6 h 90"/>
              <a:gd name="T18" fmla="*/ 116 w 116"/>
              <a:gd name="T19" fmla="*/ 4 h 90"/>
              <a:gd name="T20" fmla="*/ 109 w 116"/>
              <a:gd name="T21" fmla="*/ 0 h 90"/>
              <a:gd name="T22" fmla="*/ 58 w 116"/>
              <a:gd name="T23" fmla="*/ 0 h 90"/>
              <a:gd name="T24" fmla="*/ 7 w 116"/>
              <a:gd name="T25" fmla="*/ 0 h 90"/>
              <a:gd name="T26" fmla="*/ 1 w 116"/>
              <a:gd name="T27" fmla="*/ 4 h 90"/>
              <a:gd name="T28" fmla="*/ 1 w 116"/>
              <a:gd name="T29" fmla="*/ 4 h 90"/>
              <a:gd name="T30" fmla="*/ 0 w 116"/>
              <a:gd name="T31" fmla="*/ 6 h 90"/>
              <a:gd name="T32" fmla="*/ 0 w 116"/>
              <a:gd name="T33" fmla="*/ 82 h 90"/>
              <a:gd name="T34" fmla="*/ 7 w 116"/>
              <a:gd name="T35" fmla="*/ 15 h 90"/>
              <a:gd name="T36" fmla="*/ 28 w 116"/>
              <a:gd name="T37" fmla="*/ 33 h 90"/>
              <a:gd name="T38" fmla="*/ 43 w 116"/>
              <a:gd name="T39" fmla="*/ 45 h 90"/>
              <a:gd name="T40" fmla="*/ 28 w 116"/>
              <a:gd name="T41" fmla="*/ 57 h 90"/>
              <a:gd name="T42" fmla="*/ 7 w 116"/>
              <a:gd name="T43" fmla="*/ 75 h 90"/>
              <a:gd name="T44" fmla="*/ 7 w 116"/>
              <a:gd name="T45" fmla="*/ 15 h 90"/>
              <a:gd name="T46" fmla="*/ 7 w 116"/>
              <a:gd name="T47" fmla="*/ 84 h 90"/>
              <a:gd name="T48" fmla="*/ 7 w 116"/>
              <a:gd name="T49" fmla="*/ 84 h 90"/>
              <a:gd name="T50" fmla="*/ 7 w 116"/>
              <a:gd name="T51" fmla="*/ 84 h 90"/>
              <a:gd name="T52" fmla="*/ 32 w 116"/>
              <a:gd name="T53" fmla="*/ 62 h 90"/>
              <a:gd name="T54" fmla="*/ 49 w 116"/>
              <a:gd name="T55" fmla="*/ 49 h 90"/>
              <a:gd name="T56" fmla="*/ 58 w 116"/>
              <a:gd name="T57" fmla="*/ 52 h 90"/>
              <a:gd name="T58" fmla="*/ 68 w 116"/>
              <a:gd name="T59" fmla="*/ 49 h 90"/>
              <a:gd name="T60" fmla="*/ 84 w 116"/>
              <a:gd name="T61" fmla="*/ 62 h 90"/>
              <a:gd name="T62" fmla="*/ 109 w 116"/>
              <a:gd name="T63" fmla="*/ 84 h 90"/>
              <a:gd name="T64" fmla="*/ 109 w 116"/>
              <a:gd name="T65" fmla="*/ 84 h 90"/>
              <a:gd name="T66" fmla="*/ 109 w 116"/>
              <a:gd name="T67" fmla="*/ 84 h 90"/>
              <a:gd name="T68" fmla="*/ 58 w 116"/>
              <a:gd name="T69" fmla="*/ 84 h 90"/>
              <a:gd name="T70" fmla="*/ 7 w 116"/>
              <a:gd name="T71" fmla="*/ 84 h 90"/>
              <a:gd name="T72" fmla="*/ 109 w 116"/>
              <a:gd name="T73" fmla="*/ 75 h 90"/>
              <a:gd name="T74" fmla="*/ 88 w 116"/>
              <a:gd name="T75" fmla="*/ 57 h 90"/>
              <a:gd name="T76" fmla="*/ 73 w 116"/>
              <a:gd name="T77" fmla="*/ 45 h 90"/>
              <a:gd name="T78" fmla="*/ 88 w 116"/>
              <a:gd name="T79" fmla="*/ 33 h 90"/>
              <a:gd name="T80" fmla="*/ 109 w 116"/>
              <a:gd name="T81" fmla="*/ 15 h 90"/>
              <a:gd name="T82" fmla="*/ 109 w 116"/>
              <a:gd name="T83" fmla="*/ 75 h 90"/>
              <a:gd name="T84" fmla="*/ 58 w 116"/>
              <a:gd name="T85" fmla="*/ 6 h 90"/>
              <a:gd name="T86" fmla="*/ 109 w 116"/>
              <a:gd name="T87" fmla="*/ 6 h 90"/>
              <a:gd name="T88" fmla="*/ 109 w 116"/>
              <a:gd name="T89" fmla="*/ 6 h 90"/>
              <a:gd name="T90" fmla="*/ 84 w 116"/>
              <a:gd name="T91" fmla="*/ 28 h 90"/>
              <a:gd name="T92" fmla="*/ 67 w 116"/>
              <a:gd name="T93" fmla="*/ 41 h 90"/>
              <a:gd name="T94" fmla="*/ 58 w 116"/>
              <a:gd name="T95" fmla="*/ 45 h 90"/>
              <a:gd name="T96" fmla="*/ 49 w 116"/>
              <a:gd name="T97" fmla="*/ 41 h 90"/>
              <a:gd name="T98" fmla="*/ 33 w 116"/>
              <a:gd name="T99" fmla="*/ 28 h 90"/>
              <a:gd name="T100" fmla="*/ 7 w 116"/>
              <a:gd name="T101" fmla="*/ 6 h 90"/>
              <a:gd name="T102" fmla="*/ 58 w 116"/>
              <a:gd name="T103" fmla="*/ 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16" h="90">
                <a:moveTo>
                  <a:pt x="0" y="82"/>
                </a:moveTo>
                <a:cubicBezTo>
                  <a:pt x="0" y="84"/>
                  <a:pt x="0" y="85"/>
                  <a:pt x="1" y="86"/>
                </a:cubicBezTo>
                <a:cubicBezTo>
                  <a:pt x="2" y="89"/>
                  <a:pt x="4" y="90"/>
                  <a:pt x="7" y="90"/>
                </a:cubicBezTo>
                <a:cubicBezTo>
                  <a:pt x="58" y="90"/>
                  <a:pt x="58" y="90"/>
                  <a:pt x="58" y="90"/>
                </a:cubicBezTo>
                <a:cubicBezTo>
                  <a:pt x="110" y="90"/>
                  <a:pt x="110" y="90"/>
                  <a:pt x="110" y="90"/>
                </a:cubicBezTo>
                <a:cubicBezTo>
                  <a:pt x="112" y="90"/>
                  <a:pt x="115" y="89"/>
                  <a:pt x="116" y="86"/>
                </a:cubicBezTo>
                <a:cubicBezTo>
                  <a:pt x="116" y="85"/>
                  <a:pt x="116" y="83"/>
                  <a:pt x="116" y="82"/>
                </a:cubicBezTo>
                <a:cubicBezTo>
                  <a:pt x="116" y="6"/>
                  <a:pt x="116" y="6"/>
                  <a:pt x="116" y="6"/>
                </a:cubicBezTo>
                <a:cubicBezTo>
                  <a:pt x="116" y="6"/>
                  <a:pt x="116" y="6"/>
                  <a:pt x="116" y="6"/>
                </a:cubicBezTo>
                <a:cubicBezTo>
                  <a:pt x="116" y="5"/>
                  <a:pt x="116" y="5"/>
                  <a:pt x="116" y="4"/>
                </a:cubicBezTo>
                <a:cubicBezTo>
                  <a:pt x="115" y="2"/>
                  <a:pt x="112" y="0"/>
                  <a:pt x="109" y="0"/>
                </a:cubicBezTo>
                <a:cubicBezTo>
                  <a:pt x="58" y="0"/>
                  <a:pt x="58" y="0"/>
                  <a:pt x="58" y="0"/>
                </a:cubicBezTo>
                <a:cubicBezTo>
                  <a:pt x="7" y="0"/>
                  <a:pt x="7" y="0"/>
                  <a:pt x="7" y="0"/>
                </a:cubicBezTo>
                <a:cubicBezTo>
                  <a:pt x="4" y="0"/>
                  <a:pt x="2" y="2"/>
                  <a:pt x="1" y="4"/>
                </a:cubicBezTo>
                <a:cubicBezTo>
                  <a:pt x="1" y="4"/>
                  <a:pt x="1" y="4"/>
                  <a:pt x="1" y="4"/>
                </a:cubicBezTo>
                <a:cubicBezTo>
                  <a:pt x="1" y="5"/>
                  <a:pt x="0" y="6"/>
                  <a:pt x="0" y="6"/>
                </a:cubicBezTo>
                <a:lnTo>
                  <a:pt x="0" y="82"/>
                </a:lnTo>
                <a:close/>
                <a:moveTo>
                  <a:pt x="7" y="15"/>
                </a:moveTo>
                <a:cubicBezTo>
                  <a:pt x="28" y="33"/>
                  <a:pt x="28" y="33"/>
                  <a:pt x="28" y="33"/>
                </a:cubicBezTo>
                <a:cubicBezTo>
                  <a:pt x="43" y="45"/>
                  <a:pt x="43" y="45"/>
                  <a:pt x="43" y="45"/>
                </a:cubicBezTo>
                <a:cubicBezTo>
                  <a:pt x="28" y="57"/>
                  <a:pt x="28" y="57"/>
                  <a:pt x="28" y="57"/>
                </a:cubicBezTo>
                <a:cubicBezTo>
                  <a:pt x="7" y="75"/>
                  <a:pt x="7" y="75"/>
                  <a:pt x="7" y="75"/>
                </a:cubicBezTo>
                <a:lnTo>
                  <a:pt x="7" y="15"/>
                </a:lnTo>
                <a:close/>
                <a:moveTo>
                  <a:pt x="7" y="84"/>
                </a:moveTo>
                <a:cubicBezTo>
                  <a:pt x="7" y="84"/>
                  <a:pt x="7" y="84"/>
                  <a:pt x="7" y="84"/>
                </a:cubicBezTo>
                <a:cubicBezTo>
                  <a:pt x="7" y="84"/>
                  <a:pt x="7" y="84"/>
                  <a:pt x="7" y="84"/>
                </a:cubicBezTo>
                <a:cubicBezTo>
                  <a:pt x="32" y="62"/>
                  <a:pt x="32" y="62"/>
                  <a:pt x="32" y="62"/>
                </a:cubicBezTo>
                <a:cubicBezTo>
                  <a:pt x="49" y="49"/>
                  <a:pt x="49" y="49"/>
                  <a:pt x="49" y="49"/>
                </a:cubicBezTo>
                <a:cubicBezTo>
                  <a:pt x="52" y="51"/>
                  <a:pt x="55" y="52"/>
                  <a:pt x="58" y="52"/>
                </a:cubicBezTo>
                <a:cubicBezTo>
                  <a:pt x="62" y="52"/>
                  <a:pt x="65" y="51"/>
                  <a:pt x="68" y="49"/>
                </a:cubicBezTo>
                <a:cubicBezTo>
                  <a:pt x="84" y="62"/>
                  <a:pt x="84" y="62"/>
                  <a:pt x="84" y="62"/>
                </a:cubicBezTo>
                <a:cubicBezTo>
                  <a:pt x="109" y="84"/>
                  <a:pt x="109" y="84"/>
                  <a:pt x="109" y="84"/>
                </a:cubicBezTo>
                <a:cubicBezTo>
                  <a:pt x="109" y="84"/>
                  <a:pt x="109" y="84"/>
                  <a:pt x="109" y="84"/>
                </a:cubicBezTo>
                <a:cubicBezTo>
                  <a:pt x="109" y="84"/>
                  <a:pt x="109" y="84"/>
                  <a:pt x="109" y="84"/>
                </a:cubicBezTo>
                <a:cubicBezTo>
                  <a:pt x="58" y="84"/>
                  <a:pt x="58" y="84"/>
                  <a:pt x="58" y="84"/>
                </a:cubicBezTo>
                <a:lnTo>
                  <a:pt x="7" y="84"/>
                </a:lnTo>
                <a:close/>
                <a:moveTo>
                  <a:pt x="109" y="75"/>
                </a:moveTo>
                <a:cubicBezTo>
                  <a:pt x="88" y="57"/>
                  <a:pt x="88" y="57"/>
                  <a:pt x="88" y="57"/>
                </a:cubicBezTo>
                <a:cubicBezTo>
                  <a:pt x="73" y="45"/>
                  <a:pt x="73" y="45"/>
                  <a:pt x="73" y="45"/>
                </a:cubicBezTo>
                <a:cubicBezTo>
                  <a:pt x="88" y="33"/>
                  <a:pt x="88" y="33"/>
                  <a:pt x="88" y="33"/>
                </a:cubicBezTo>
                <a:cubicBezTo>
                  <a:pt x="109" y="15"/>
                  <a:pt x="109" y="15"/>
                  <a:pt x="109" y="15"/>
                </a:cubicBezTo>
                <a:lnTo>
                  <a:pt x="109" y="75"/>
                </a:lnTo>
                <a:close/>
                <a:moveTo>
                  <a:pt x="58" y="6"/>
                </a:moveTo>
                <a:cubicBezTo>
                  <a:pt x="109" y="6"/>
                  <a:pt x="109" y="6"/>
                  <a:pt x="109" y="6"/>
                </a:cubicBezTo>
                <a:cubicBezTo>
                  <a:pt x="109" y="6"/>
                  <a:pt x="109" y="6"/>
                  <a:pt x="109" y="6"/>
                </a:cubicBezTo>
                <a:cubicBezTo>
                  <a:pt x="84" y="28"/>
                  <a:pt x="84" y="28"/>
                  <a:pt x="84" y="28"/>
                </a:cubicBezTo>
                <a:cubicBezTo>
                  <a:pt x="67" y="41"/>
                  <a:pt x="67" y="41"/>
                  <a:pt x="67" y="41"/>
                </a:cubicBezTo>
                <a:cubicBezTo>
                  <a:pt x="65" y="44"/>
                  <a:pt x="62" y="45"/>
                  <a:pt x="58" y="45"/>
                </a:cubicBezTo>
                <a:cubicBezTo>
                  <a:pt x="55" y="45"/>
                  <a:pt x="51" y="44"/>
                  <a:pt x="49" y="41"/>
                </a:cubicBezTo>
                <a:cubicBezTo>
                  <a:pt x="33" y="28"/>
                  <a:pt x="33" y="28"/>
                  <a:pt x="33" y="28"/>
                </a:cubicBezTo>
                <a:cubicBezTo>
                  <a:pt x="7" y="6"/>
                  <a:pt x="7" y="6"/>
                  <a:pt x="7" y="6"/>
                </a:cubicBezTo>
                <a:lnTo>
                  <a:pt x="5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34" name="Group 33"/>
          <p:cNvGrpSpPr/>
          <p:nvPr userDrawn="1"/>
        </p:nvGrpSpPr>
        <p:grpSpPr>
          <a:xfrm>
            <a:off x="6064250" y="1249363"/>
            <a:ext cx="385763" cy="382587"/>
            <a:chOff x="6064250" y="1249363"/>
            <a:chExt cx="385763" cy="382587"/>
          </a:xfrm>
        </p:grpSpPr>
        <p:sp>
          <p:nvSpPr>
            <p:cNvPr id="35" name="Freeform 23"/>
            <p:cNvSpPr>
              <a:spLocks/>
            </p:cNvSpPr>
            <p:nvPr userDrawn="1"/>
          </p:nvSpPr>
          <p:spPr bwMode="auto">
            <a:xfrm>
              <a:off x="6188075" y="1249363"/>
              <a:ext cx="261938" cy="258763"/>
            </a:xfrm>
            <a:custGeom>
              <a:avLst/>
              <a:gdLst>
                <a:gd name="T0" fmla="*/ 5 w 68"/>
                <a:gd name="T1" fmla="*/ 0 h 67"/>
                <a:gd name="T2" fmla="*/ 0 w 68"/>
                <a:gd name="T3" fmla="*/ 5 h 67"/>
                <a:gd name="T4" fmla="*/ 5 w 68"/>
                <a:gd name="T5" fmla="*/ 11 h 67"/>
                <a:gd name="T6" fmla="*/ 56 w 68"/>
                <a:gd name="T7" fmla="*/ 62 h 67"/>
                <a:gd name="T8" fmla="*/ 62 w 68"/>
                <a:gd name="T9" fmla="*/ 67 h 67"/>
                <a:gd name="T10" fmla="*/ 68 w 68"/>
                <a:gd name="T11" fmla="*/ 62 h 67"/>
                <a:gd name="T12" fmla="*/ 5 w 68"/>
                <a:gd name="T13" fmla="*/ 0 h 67"/>
              </a:gdLst>
              <a:ahLst/>
              <a:cxnLst>
                <a:cxn ang="0">
                  <a:pos x="T0" y="T1"/>
                </a:cxn>
                <a:cxn ang="0">
                  <a:pos x="T2" y="T3"/>
                </a:cxn>
                <a:cxn ang="0">
                  <a:pos x="T4" y="T5"/>
                </a:cxn>
                <a:cxn ang="0">
                  <a:pos x="T6" y="T7"/>
                </a:cxn>
                <a:cxn ang="0">
                  <a:pos x="T8" y="T9"/>
                </a:cxn>
                <a:cxn ang="0">
                  <a:pos x="T10" y="T11"/>
                </a:cxn>
                <a:cxn ang="0">
                  <a:pos x="T12" y="T13"/>
                </a:cxn>
              </a:cxnLst>
              <a:rect l="0" t="0" r="r" b="b"/>
              <a:pathLst>
                <a:path w="68" h="67">
                  <a:moveTo>
                    <a:pt x="5" y="0"/>
                  </a:moveTo>
                  <a:cubicBezTo>
                    <a:pt x="2" y="0"/>
                    <a:pt x="0" y="2"/>
                    <a:pt x="0" y="5"/>
                  </a:cubicBezTo>
                  <a:cubicBezTo>
                    <a:pt x="0" y="8"/>
                    <a:pt x="2" y="11"/>
                    <a:pt x="5" y="11"/>
                  </a:cubicBezTo>
                  <a:cubicBezTo>
                    <a:pt x="33" y="11"/>
                    <a:pt x="56" y="34"/>
                    <a:pt x="56" y="62"/>
                  </a:cubicBezTo>
                  <a:cubicBezTo>
                    <a:pt x="56" y="65"/>
                    <a:pt x="59" y="67"/>
                    <a:pt x="62" y="67"/>
                  </a:cubicBezTo>
                  <a:cubicBezTo>
                    <a:pt x="65" y="67"/>
                    <a:pt x="68" y="65"/>
                    <a:pt x="68" y="62"/>
                  </a:cubicBezTo>
                  <a:cubicBezTo>
                    <a:pt x="68" y="28"/>
                    <a:pt x="40"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6" name="Freeform 24"/>
            <p:cNvSpPr>
              <a:spLocks/>
            </p:cNvSpPr>
            <p:nvPr userDrawn="1"/>
          </p:nvSpPr>
          <p:spPr bwMode="auto">
            <a:xfrm>
              <a:off x="6188075" y="1330325"/>
              <a:ext cx="176213" cy="177800"/>
            </a:xfrm>
            <a:custGeom>
              <a:avLst/>
              <a:gdLst>
                <a:gd name="T0" fmla="*/ 5 w 46"/>
                <a:gd name="T1" fmla="*/ 0 h 46"/>
                <a:gd name="T2" fmla="*/ 0 w 46"/>
                <a:gd name="T3" fmla="*/ 5 h 46"/>
                <a:gd name="T4" fmla="*/ 5 w 46"/>
                <a:gd name="T5" fmla="*/ 10 h 46"/>
                <a:gd name="T6" fmla="*/ 35 w 46"/>
                <a:gd name="T7" fmla="*/ 41 h 46"/>
                <a:gd name="T8" fmla="*/ 40 w 46"/>
                <a:gd name="T9" fmla="*/ 46 h 46"/>
                <a:gd name="T10" fmla="*/ 46 w 46"/>
                <a:gd name="T11" fmla="*/ 41 h 46"/>
                <a:gd name="T12" fmla="*/ 5 w 46"/>
                <a:gd name="T13" fmla="*/ 0 h 46"/>
              </a:gdLst>
              <a:ahLst/>
              <a:cxnLst>
                <a:cxn ang="0">
                  <a:pos x="T0" y="T1"/>
                </a:cxn>
                <a:cxn ang="0">
                  <a:pos x="T2" y="T3"/>
                </a:cxn>
                <a:cxn ang="0">
                  <a:pos x="T4" y="T5"/>
                </a:cxn>
                <a:cxn ang="0">
                  <a:pos x="T6" y="T7"/>
                </a:cxn>
                <a:cxn ang="0">
                  <a:pos x="T8" y="T9"/>
                </a:cxn>
                <a:cxn ang="0">
                  <a:pos x="T10" y="T11"/>
                </a:cxn>
                <a:cxn ang="0">
                  <a:pos x="T12" y="T13"/>
                </a:cxn>
              </a:cxnLst>
              <a:rect l="0" t="0" r="r" b="b"/>
              <a:pathLst>
                <a:path w="46" h="46">
                  <a:moveTo>
                    <a:pt x="5" y="0"/>
                  </a:moveTo>
                  <a:cubicBezTo>
                    <a:pt x="2" y="0"/>
                    <a:pt x="0" y="2"/>
                    <a:pt x="0" y="5"/>
                  </a:cubicBezTo>
                  <a:cubicBezTo>
                    <a:pt x="0" y="8"/>
                    <a:pt x="2" y="10"/>
                    <a:pt x="5" y="10"/>
                  </a:cubicBezTo>
                  <a:cubicBezTo>
                    <a:pt x="21" y="10"/>
                    <a:pt x="35" y="24"/>
                    <a:pt x="35" y="41"/>
                  </a:cubicBezTo>
                  <a:cubicBezTo>
                    <a:pt x="35" y="44"/>
                    <a:pt x="37" y="46"/>
                    <a:pt x="40" y="46"/>
                  </a:cubicBezTo>
                  <a:cubicBezTo>
                    <a:pt x="43" y="46"/>
                    <a:pt x="46" y="44"/>
                    <a:pt x="46" y="41"/>
                  </a:cubicBezTo>
                  <a:cubicBezTo>
                    <a:pt x="46" y="18"/>
                    <a:pt x="28" y="0"/>
                    <a:pt x="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7" name="Freeform 25"/>
            <p:cNvSpPr>
              <a:spLocks/>
            </p:cNvSpPr>
            <p:nvPr userDrawn="1"/>
          </p:nvSpPr>
          <p:spPr bwMode="auto">
            <a:xfrm>
              <a:off x="6064250" y="1381125"/>
              <a:ext cx="250825" cy="250825"/>
            </a:xfrm>
            <a:custGeom>
              <a:avLst/>
              <a:gdLst>
                <a:gd name="T0" fmla="*/ 24 w 65"/>
                <a:gd name="T1" fmla="*/ 1 h 65"/>
                <a:gd name="T2" fmla="*/ 20 w 65"/>
                <a:gd name="T3" fmla="*/ 0 h 65"/>
                <a:gd name="T4" fmla="*/ 18 w 65"/>
                <a:gd name="T5" fmla="*/ 1 h 65"/>
                <a:gd name="T6" fmla="*/ 17 w 65"/>
                <a:gd name="T7" fmla="*/ 3 h 65"/>
                <a:gd name="T8" fmla="*/ 13 w 65"/>
                <a:gd name="T9" fmla="*/ 29 h 65"/>
                <a:gd name="T10" fmla="*/ 1 w 65"/>
                <a:gd name="T11" fmla="*/ 42 h 65"/>
                <a:gd name="T12" fmla="*/ 1 w 65"/>
                <a:gd name="T13" fmla="*/ 46 h 65"/>
                <a:gd name="T14" fmla="*/ 20 w 65"/>
                <a:gd name="T15" fmla="*/ 64 h 65"/>
                <a:gd name="T16" fmla="*/ 23 w 65"/>
                <a:gd name="T17" fmla="*/ 64 h 65"/>
                <a:gd name="T18" fmla="*/ 36 w 65"/>
                <a:gd name="T19" fmla="*/ 52 h 65"/>
                <a:gd name="T20" fmla="*/ 62 w 65"/>
                <a:gd name="T21" fmla="*/ 48 h 65"/>
                <a:gd name="T22" fmla="*/ 65 w 65"/>
                <a:gd name="T23" fmla="*/ 45 h 65"/>
                <a:gd name="T24" fmla="*/ 64 w 65"/>
                <a:gd name="T25" fmla="*/ 41 h 65"/>
                <a:gd name="T26" fmla="*/ 24 w 65"/>
                <a:gd name="T27" fmla="*/ 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 h="65">
                  <a:moveTo>
                    <a:pt x="24" y="1"/>
                  </a:moveTo>
                  <a:cubicBezTo>
                    <a:pt x="23" y="0"/>
                    <a:pt x="22" y="0"/>
                    <a:pt x="20" y="0"/>
                  </a:cubicBezTo>
                  <a:cubicBezTo>
                    <a:pt x="20" y="0"/>
                    <a:pt x="19" y="0"/>
                    <a:pt x="18" y="1"/>
                  </a:cubicBezTo>
                  <a:cubicBezTo>
                    <a:pt x="18" y="2"/>
                    <a:pt x="17" y="2"/>
                    <a:pt x="17" y="3"/>
                  </a:cubicBezTo>
                  <a:cubicBezTo>
                    <a:pt x="13" y="29"/>
                    <a:pt x="13" y="29"/>
                    <a:pt x="13" y="29"/>
                  </a:cubicBezTo>
                  <a:cubicBezTo>
                    <a:pt x="1" y="42"/>
                    <a:pt x="1" y="42"/>
                    <a:pt x="1" y="42"/>
                  </a:cubicBezTo>
                  <a:cubicBezTo>
                    <a:pt x="0" y="43"/>
                    <a:pt x="0" y="45"/>
                    <a:pt x="1" y="46"/>
                  </a:cubicBezTo>
                  <a:cubicBezTo>
                    <a:pt x="20" y="64"/>
                    <a:pt x="20" y="64"/>
                    <a:pt x="20" y="64"/>
                  </a:cubicBezTo>
                  <a:cubicBezTo>
                    <a:pt x="21" y="65"/>
                    <a:pt x="22" y="65"/>
                    <a:pt x="23" y="64"/>
                  </a:cubicBezTo>
                  <a:cubicBezTo>
                    <a:pt x="36" y="52"/>
                    <a:pt x="36" y="52"/>
                    <a:pt x="36" y="52"/>
                  </a:cubicBezTo>
                  <a:cubicBezTo>
                    <a:pt x="62" y="48"/>
                    <a:pt x="62" y="48"/>
                    <a:pt x="62" y="48"/>
                  </a:cubicBezTo>
                  <a:cubicBezTo>
                    <a:pt x="64" y="48"/>
                    <a:pt x="65" y="46"/>
                    <a:pt x="65" y="45"/>
                  </a:cubicBezTo>
                  <a:cubicBezTo>
                    <a:pt x="65" y="43"/>
                    <a:pt x="65" y="42"/>
                    <a:pt x="64" y="41"/>
                  </a:cubicBezTo>
                  <a:lnTo>
                    <a:pt x="24"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38" name="Freeform 26"/>
          <p:cNvSpPr>
            <a:spLocks/>
          </p:cNvSpPr>
          <p:nvPr userDrawn="1"/>
        </p:nvSpPr>
        <p:spPr bwMode="auto">
          <a:xfrm>
            <a:off x="4283075" y="1782763"/>
            <a:ext cx="355600" cy="409575"/>
          </a:xfrm>
          <a:custGeom>
            <a:avLst/>
            <a:gdLst>
              <a:gd name="T0" fmla="*/ 90 w 92"/>
              <a:gd name="T1" fmla="*/ 49 h 106"/>
              <a:gd name="T2" fmla="*/ 6 w 92"/>
              <a:gd name="T3" fmla="*/ 1 h 106"/>
              <a:gd name="T4" fmla="*/ 2 w 92"/>
              <a:gd name="T5" fmla="*/ 1 h 106"/>
              <a:gd name="T6" fmla="*/ 0 w 92"/>
              <a:gd name="T7" fmla="*/ 4 h 106"/>
              <a:gd name="T8" fmla="*/ 0 w 92"/>
              <a:gd name="T9" fmla="*/ 102 h 106"/>
              <a:gd name="T10" fmla="*/ 2 w 92"/>
              <a:gd name="T11" fmla="*/ 105 h 106"/>
              <a:gd name="T12" fmla="*/ 4 w 92"/>
              <a:gd name="T13" fmla="*/ 106 h 106"/>
              <a:gd name="T14" fmla="*/ 6 w 92"/>
              <a:gd name="T15" fmla="*/ 105 h 106"/>
              <a:gd name="T16" fmla="*/ 90 w 92"/>
              <a:gd name="T17" fmla="*/ 56 h 106"/>
              <a:gd name="T18" fmla="*/ 92 w 92"/>
              <a:gd name="T19" fmla="*/ 53 h 106"/>
              <a:gd name="T20" fmla="*/ 90 w 92"/>
              <a:gd name="T21" fmla="*/ 4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06">
                <a:moveTo>
                  <a:pt x="90" y="49"/>
                </a:moveTo>
                <a:cubicBezTo>
                  <a:pt x="6" y="1"/>
                  <a:pt x="6" y="1"/>
                  <a:pt x="6" y="1"/>
                </a:cubicBezTo>
                <a:cubicBezTo>
                  <a:pt x="4" y="0"/>
                  <a:pt x="3" y="0"/>
                  <a:pt x="2" y="1"/>
                </a:cubicBezTo>
                <a:cubicBezTo>
                  <a:pt x="0" y="1"/>
                  <a:pt x="0" y="3"/>
                  <a:pt x="0" y="4"/>
                </a:cubicBezTo>
                <a:cubicBezTo>
                  <a:pt x="0" y="102"/>
                  <a:pt x="0" y="102"/>
                  <a:pt x="0" y="102"/>
                </a:cubicBezTo>
                <a:cubicBezTo>
                  <a:pt x="0" y="103"/>
                  <a:pt x="0" y="105"/>
                  <a:pt x="2" y="105"/>
                </a:cubicBezTo>
                <a:cubicBezTo>
                  <a:pt x="2" y="106"/>
                  <a:pt x="3" y="106"/>
                  <a:pt x="4" y="106"/>
                </a:cubicBezTo>
                <a:cubicBezTo>
                  <a:pt x="4" y="106"/>
                  <a:pt x="5" y="106"/>
                  <a:pt x="6" y="105"/>
                </a:cubicBezTo>
                <a:cubicBezTo>
                  <a:pt x="90" y="56"/>
                  <a:pt x="90" y="56"/>
                  <a:pt x="90" y="56"/>
                </a:cubicBezTo>
                <a:cubicBezTo>
                  <a:pt x="92" y="56"/>
                  <a:pt x="92" y="54"/>
                  <a:pt x="92" y="53"/>
                </a:cubicBezTo>
                <a:cubicBezTo>
                  <a:pt x="92" y="51"/>
                  <a:pt x="92" y="50"/>
                  <a:pt x="90" y="4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39" name="Group 38"/>
          <p:cNvGrpSpPr/>
          <p:nvPr userDrawn="1"/>
        </p:nvGrpSpPr>
        <p:grpSpPr>
          <a:xfrm>
            <a:off x="6113463" y="3044825"/>
            <a:ext cx="460375" cy="158750"/>
            <a:chOff x="6113463" y="3044825"/>
            <a:chExt cx="460375" cy="158750"/>
          </a:xfrm>
        </p:grpSpPr>
        <p:sp>
          <p:nvSpPr>
            <p:cNvPr id="40" name="Freeform 27"/>
            <p:cNvSpPr>
              <a:spLocks/>
            </p:cNvSpPr>
            <p:nvPr userDrawn="1"/>
          </p:nvSpPr>
          <p:spPr bwMode="auto">
            <a:xfrm>
              <a:off x="6242050" y="3103563"/>
              <a:ext cx="204788" cy="42863"/>
            </a:xfrm>
            <a:custGeom>
              <a:avLst/>
              <a:gdLst>
                <a:gd name="T0" fmla="*/ 6 w 53"/>
                <a:gd name="T1" fmla="*/ 11 h 11"/>
                <a:gd name="T2" fmla="*/ 47 w 53"/>
                <a:gd name="T3" fmla="*/ 11 h 11"/>
                <a:gd name="T4" fmla="*/ 53 w 53"/>
                <a:gd name="T5" fmla="*/ 6 h 11"/>
                <a:gd name="T6" fmla="*/ 47 w 53"/>
                <a:gd name="T7" fmla="*/ 0 h 11"/>
                <a:gd name="T8" fmla="*/ 6 w 53"/>
                <a:gd name="T9" fmla="*/ 0 h 11"/>
                <a:gd name="T10" fmla="*/ 0 w 53"/>
                <a:gd name="T11" fmla="*/ 6 h 11"/>
                <a:gd name="T12" fmla="*/ 6 w 53"/>
                <a:gd name="T13" fmla="*/ 11 h 11"/>
              </a:gdLst>
              <a:ahLst/>
              <a:cxnLst>
                <a:cxn ang="0">
                  <a:pos x="T0" y="T1"/>
                </a:cxn>
                <a:cxn ang="0">
                  <a:pos x="T2" y="T3"/>
                </a:cxn>
                <a:cxn ang="0">
                  <a:pos x="T4" y="T5"/>
                </a:cxn>
                <a:cxn ang="0">
                  <a:pos x="T6" y="T7"/>
                </a:cxn>
                <a:cxn ang="0">
                  <a:pos x="T8" y="T9"/>
                </a:cxn>
                <a:cxn ang="0">
                  <a:pos x="T10" y="T11"/>
                </a:cxn>
                <a:cxn ang="0">
                  <a:pos x="T12" y="T13"/>
                </a:cxn>
              </a:cxnLst>
              <a:rect l="0" t="0" r="r" b="b"/>
              <a:pathLst>
                <a:path w="53" h="11">
                  <a:moveTo>
                    <a:pt x="6" y="11"/>
                  </a:moveTo>
                  <a:cubicBezTo>
                    <a:pt x="47" y="11"/>
                    <a:pt x="47" y="11"/>
                    <a:pt x="47" y="11"/>
                  </a:cubicBezTo>
                  <a:cubicBezTo>
                    <a:pt x="50" y="11"/>
                    <a:pt x="53" y="8"/>
                    <a:pt x="53" y="6"/>
                  </a:cubicBezTo>
                  <a:cubicBezTo>
                    <a:pt x="53" y="3"/>
                    <a:pt x="50" y="0"/>
                    <a:pt x="47" y="0"/>
                  </a:cubicBezTo>
                  <a:cubicBezTo>
                    <a:pt x="6" y="0"/>
                    <a:pt x="6" y="0"/>
                    <a:pt x="6" y="0"/>
                  </a:cubicBezTo>
                  <a:cubicBezTo>
                    <a:pt x="3" y="0"/>
                    <a:pt x="0" y="3"/>
                    <a:pt x="0" y="6"/>
                  </a:cubicBezTo>
                  <a:cubicBezTo>
                    <a:pt x="0" y="8"/>
                    <a:pt x="3" y="11"/>
                    <a:pt x="6"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1" name="Freeform 28"/>
            <p:cNvSpPr>
              <a:spLocks/>
            </p:cNvSpPr>
            <p:nvPr userDrawn="1"/>
          </p:nvSpPr>
          <p:spPr bwMode="auto">
            <a:xfrm>
              <a:off x="6113463" y="3044825"/>
              <a:ext cx="209550" cy="158750"/>
            </a:xfrm>
            <a:custGeom>
              <a:avLst/>
              <a:gdLst>
                <a:gd name="T0" fmla="*/ 54 w 54"/>
                <a:gd name="T1" fmla="*/ 29 h 41"/>
                <a:gd name="T2" fmla="*/ 44 w 54"/>
                <a:gd name="T3" fmla="*/ 29 h 41"/>
                <a:gd name="T4" fmla="*/ 40 w 54"/>
                <a:gd name="T5" fmla="*/ 31 h 41"/>
                <a:gd name="T6" fmla="*/ 13 w 54"/>
                <a:gd name="T7" fmla="*/ 31 h 41"/>
                <a:gd name="T8" fmla="*/ 9 w 54"/>
                <a:gd name="T9" fmla="*/ 27 h 41"/>
                <a:gd name="T10" fmla="*/ 9 w 54"/>
                <a:gd name="T11" fmla="*/ 14 h 41"/>
                <a:gd name="T12" fmla="*/ 13 w 54"/>
                <a:gd name="T13" fmla="*/ 10 h 41"/>
                <a:gd name="T14" fmla="*/ 40 w 54"/>
                <a:gd name="T15" fmla="*/ 10 h 41"/>
                <a:gd name="T16" fmla="*/ 44 w 54"/>
                <a:gd name="T17" fmla="*/ 12 h 41"/>
                <a:gd name="T18" fmla="*/ 54 w 54"/>
                <a:gd name="T19" fmla="*/ 12 h 41"/>
                <a:gd name="T20" fmla="*/ 40 w 54"/>
                <a:gd name="T21" fmla="*/ 0 h 41"/>
                <a:gd name="T22" fmla="*/ 13 w 54"/>
                <a:gd name="T23" fmla="*/ 0 h 41"/>
                <a:gd name="T24" fmla="*/ 0 w 54"/>
                <a:gd name="T25" fmla="*/ 14 h 41"/>
                <a:gd name="T26" fmla="*/ 0 w 54"/>
                <a:gd name="T27" fmla="*/ 27 h 41"/>
                <a:gd name="T28" fmla="*/ 13 w 54"/>
                <a:gd name="T29" fmla="*/ 41 h 41"/>
                <a:gd name="T30" fmla="*/ 40 w 54"/>
                <a:gd name="T31" fmla="*/ 41 h 41"/>
                <a:gd name="T32" fmla="*/ 54 w 54"/>
                <a:gd name="T33" fmla="*/ 29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9"/>
                  </a:moveTo>
                  <a:cubicBezTo>
                    <a:pt x="44" y="29"/>
                    <a:pt x="44" y="29"/>
                    <a:pt x="44" y="29"/>
                  </a:cubicBezTo>
                  <a:cubicBezTo>
                    <a:pt x="43" y="30"/>
                    <a:pt x="42" y="31"/>
                    <a:pt x="40" y="31"/>
                  </a:cubicBezTo>
                  <a:cubicBezTo>
                    <a:pt x="13" y="31"/>
                    <a:pt x="13" y="31"/>
                    <a:pt x="13" y="31"/>
                  </a:cubicBezTo>
                  <a:cubicBezTo>
                    <a:pt x="11" y="31"/>
                    <a:pt x="9" y="29"/>
                    <a:pt x="9" y="27"/>
                  </a:cubicBezTo>
                  <a:cubicBezTo>
                    <a:pt x="9" y="14"/>
                    <a:pt x="9" y="14"/>
                    <a:pt x="9" y="14"/>
                  </a:cubicBezTo>
                  <a:cubicBezTo>
                    <a:pt x="9" y="12"/>
                    <a:pt x="11" y="10"/>
                    <a:pt x="13" y="10"/>
                  </a:cubicBezTo>
                  <a:cubicBezTo>
                    <a:pt x="40" y="10"/>
                    <a:pt x="40" y="10"/>
                    <a:pt x="40" y="10"/>
                  </a:cubicBezTo>
                  <a:cubicBezTo>
                    <a:pt x="42" y="10"/>
                    <a:pt x="43" y="11"/>
                    <a:pt x="44" y="12"/>
                  </a:cubicBezTo>
                  <a:cubicBezTo>
                    <a:pt x="54" y="12"/>
                    <a:pt x="54" y="12"/>
                    <a:pt x="54" y="12"/>
                  </a:cubicBezTo>
                  <a:cubicBezTo>
                    <a:pt x="53" y="6"/>
                    <a:pt x="47" y="0"/>
                    <a:pt x="40" y="0"/>
                  </a:cubicBezTo>
                  <a:cubicBezTo>
                    <a:pt x="13" y="0"/>
                    <a:pt x="13" y="0"/>
                    <a:pt x="13" y="0"/>
                  </a:cubicBezTo>
                  <a:cubicBezTo>
                    <a:pt x="6" y="0"/>
                    <a:pt x="0" y="7"/>
                    <a:pt x="0" y="14"/>
                  </a:cubicBezTo>
                  <a:cubicBezTo>
                    <a:pt x="0" y="27"/>
                    <a:pt x="0" y="27"/>
                    <a:pt x="0" y="27"/>
                  </a:cubicBezTo>
                  <a:cubicBezTo>
                    <a:pt x="0" y="34"/>
                    <a:pt x="6" y="41"/>
                    <a:pt x="13" y="41"/>
                  </a:cubicBezTo>
                  <a:cubicBezTo>
                    <a:pt x="40" y="41"/>
                    <a:pt x="40" y="41"/>
                    <a:pt x="40" y="41"/>
                  </a:cubicBezTo>
                  <a:cubicBezTo>
                    <a:pt x="47" y="41"/>
                    <a:pt x="53" y="35"/>
                    <a:pt x="54"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2" name="Freeform 29"/>
            <p:cNvSpPr>
              <a:spLocks/>
            </p:cNvSpPr>
            <p:nvPr userDrawn="1"/>
          </p:nvSpPr>
          <p:spPr bwMode="auto">
            <a:xfrm>
              <a:off x="6364288" y="3044825"/>
              <a:ext cx="209550" cy="158750"/>
            </a:xfrm>
            <a:custGeom>
              <a:avLst/>
              <a:gdLst>
                <a:gd name="T0" fmla="*/ 54 w 54"/>
                <a:gd name="T1" fmla="*/ 27 h 41"/>
                <a:gd name="T2" fmla="*/ 54 w 54"/>
                <a:gd name="T3" fmla="*/ 14 h 41"/>
                <a:gd name="T4" fmla="*/ 41 w 54"/>
                <a:gd name="T5" fmla="*/ 0 h 41"/>
                <a:gd name="T6" fmla="*/ 14 w 54"/>
                <a:gd name="T7" fmla="*/ 0 h 41"/>
                <a:gd name="T8" fmla="*/ 0 w 54"/>
                <a:gd name="T9" fmla="*/ 12 h 41"/>
                <a:gd name="T10" fmla="*/ 10 w 54"/>
                <a:gd name="T11" fmla="*/ 12 h 41"/>
                <a:gd name="T12" fmla="*/ 14 w 54"/>
                <a:gd name="T13" fmla="*/ 10 h 41"/>
                <a:gd name="T14" fmla="*/ 41 w 54"/>
                <a:gd name="T15" fmla="*/ 10 h 41"/>
                <a:gd name="T16" fmla="*/ 45 w 54"/>
                <a:gd name="T17" fmla="*/ 14 h 41"/>
                <a:gd name="T18" fmla="*/ 45 w 54"/>
                <a:gd name="T19" fmla="*/ 27 h 41"/>
                <a:gd name="T20" fmla="*/ 41 w 54"/>
                <a:gd name="T21" fmla="*/ 31 h 41"/>
                <a:gd name="T22" fmla="*/ 14 w 54"/>
                <a:gd name="T23" fmla="*/ 31 h 41"/>
                <a:gd name="T24" fmla="*/ 10 w 54"/>
                <a:gd name="T25" fmla="*/ 29 h 41"/>
                <a:gd name="T26" fmla="*/ 0 w 54"/>
                <a:gd name="T27" fmla="*/ 29 h 41"/>
                <a:gd name="T28" fmla="*/ 14 w 54"/>
                <a:gd name="T29" fmla="*/ 41 h 41"/>
                <a:gd name="T30" fmla="*/ 41 w 54"/>
                <a:gd name="T31" fmla="*/ 41 h 41"/>
                <a:gd name="T32" fmla="*/ 54 w 54"/>
                <a:gd name="T33" fmla="*/ 27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4" h="41">
                  <a:moveTo>
                    <a:pt x="54" y="27"/>
                  </a:moveTo>
                  <a:cubicBezTo>
                    <a:pt x="54" y="14"/>
                    <a:pt x="54" y="14"/>
                    <a:pt x="54" y="14"/>
                  </a:cubicBezTo>
                  <a:cubicBezTo>
                    <a:pt x="54" y="7"/>
                    <a:pt x="48" y="0"/>
                    <a:pt x="41" y="0"/>
                  </a:cubicBezTo>
                  <a:cubicBezTo>
                    <a:pt x="14" y="0"/>
                    <a:pt x="14" y="0"/>
                    <a:pt x="14" y="0"/>
                  </a:cubicBezTo>
                  <a:cubicBezTo>
                    <a:pt x="7" y="0"/>
                    <a:pt x="1" y="6"/>
                    <a:pt x="0" y="12"/>
                  </a:cubicBezTo>
                  <a:cubicBezTo>
                    <a:pt x="10" y="12"/>
                    <a:pt x="10" y="12"/>
                    <a:pt x="10" y="12"/>
                  </a:cubicBezTo>
                  <a:cubicBezTo>
                    <a:pt x="11" y="11"/>
                    <a:pt x="12" y="10"/>
                    <a:pt x="14" y="10"/>
                  </a:cubicBezTo>
                  <a:cubicBezTo>
                    <a:pt x="41" y="10"/>
                    <a:pt x="41" y="10"/>
                    <a:pt x="41" y="10"/>
                  </a:cubicBezTo>
                  <a:cubicBezTo>
                    <a:pt x="43" y="10"/>
                    <a:pt x="45" y="12"/>
                    <a:pt x="45" y="14"/>
                  </a:cubicBezTo>
                  <a:cubicBezTo>
                    <a:pt x="45" y="27"/>
                    <a:pt x="45" y="27"/>
                    <a:pt x="45" y="27"/>
                  </a:cubicBezTo>
                  <a:cubicBezTo>
                    <a:pt x="45" y="29"/>
                    <a:pt x="43" y="31"/>
                    <a:pt x="41" y="31"/>
                  </a:cubicBezTo>
                  <a:cubicBezTo>
                    <a:pt x="14" y="31"/>
                    <a:pt x="14" y="31"/>
                    <a:pt x="14" y="31"/>
                  </a:cubicBezTo>
                  <a:cubicBezTo>
                    <a:pt x="12" y="31"/>
                    <a:pt x="11" y="30"/>
                    <a:pt x="10" y="29"/>
                  </a:cubicBezTo>
                  <a:cubicBezTo>
                    <a:pt x="0" y="29"/>
                    <a:pt x="0" y="29"/>
                    <a:pt x="0" y="29"/>
                  </a:cubicBezTo>
                  <a:cubicBezTo>
                    <a:pt x="1" y="35"/>
                    <a:pt x="7" y="41"/>
                    <a:pt x="14" y="41"/>
                  </a:cubicBezTo>
                  <a:cubicBezTo>
                    <a:pt x="41" y="41"/>
                    <a:pt x="41" y="41"/>
                    <a:pt x="41" y="41"/>
                  </a:cubicBezTo>
                  <a:cubicBezTo>
                    <a:pt x="48" y="41"/>
                    <a:pt x="54" y="34"/>
                    <a:pt x="54"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43" name="Group 42"/>
          <p:cNvGrpSpPr/>
          <p:nvPr userDrawn="1"/>
        </p:nvGrpSpPr>
        <p:grpSpPr>
          <a:xfrm>
            <a:off x="4819650" y="1831975"/>
            <a:ext cx="436563" cy="441325"/>
            <a:chOff x="4819650" y="1831975"/>
            <a:chExt cx="436563" cy="441325"/>
          </a:xfrm>
        </p:grpSpPr>
        <p:sp>
          <p:nvSpPr>
            <p:cNvPr id="44" name="Freeform 30"/>
            <p:cNvSpPr>
              <a:spLocks noEditPoints="1"/>
            </p:cNvSpPr>
            <p:nvPr userDrawn="1"/>
          </p:nvSpPr>
          <p:spPr bwMode="auto">
            <a:xfrm>
              <a:off x="4819650" y="1831975"/>
              <a:ext cx="436563" cy="441325"/>
            </a:xfrm>
            <a:custGeom>
              <a:avLst/>
              <a:gdLst>
                <a:gd name="T0" fmla="*/ 57 w 113"/>
                <a:gd name="T1" fmla="*/ 114 h 114"/>
                <a:gd name="T2" fmla="*/ 16 w 113"/>
                <a:gd name="T3" fmla="*/ 97 h 114"/>
                <a:gd name="T4" fmla="*/ 0 w 113"/>
                <a:gd name="T5" fmla="*/ 57 h 114"/>
                <a:gd name="T6" fmla="*/ 16 w 113"/>
                <a:gd name="T7" fmla="*/ 17 h 114"/>
                <a:gd name="T8" fmla="*/ 57 w 113"/>
                <a:gd name="T9" fmla="*/ 0 h 114"/>
                <a:gd name="T10" fmla="*/ 97 w 113"/>
                <a:gd name="T11" fmla="*/ 17 h 114"/>
                <a:gd name="T12" fmla="*/ 113 w 113"/>
                <a:gd name="T13" fmla="*/ 57 h 114"/>
                <a:gd name="T14" fmla="*/ 97 w 113"/>
                <a:gd name="T15" fmla="*/ 97 h 114"/>
                <a:gd name="T16" fmla="*/ 57 w 113"/>
                <a:gd name="T17" fmla="*/ 114 h 114"/>
                <a:gd name="T18" fmla="*/ 57 w 113"/>
                <a:gd name="T19" fmla="*/ 4 h 114"/>
                <a:gd name="T20" fmla="*/ 20 w 113"/>
                <a:gd name="T21" fmla="*/ 20 h 114"/>
                <a:gd name="T22" fmla="*/ 4 w 113"/>
                <a:gd name="T23" fmla="*/ 57 h 114"/>
                <a:gd name="T24" fmla="*/ 20 w 113"/>
                <a:gd name="T25" fmla="*/ 94 h 114"/>
                <a:gd name="T26" fmla="*/ 57 w 113"/>
                <a:gd name="T27" fmla="*/ 109 h 114"/>
                <a:gd name="T28" fmla="*/ 94 w 113"/>
                <a:gd name="T29" fmla="*/ 94 h 114"/>
                <a:gd name="T30" fmla="*/ 109 w 113"/>
                <a:gd name="T31" fmla="*/ 57 h 114"/>
                <a:gd name="T32" fmla="*/ 94 w 113"/>
                <a:gd name="T33" fmla="*/ 20 h 114"/>
                <a:gd name="T34" fmla="*/ 57 w 113"/>
                <a:gd name="T35" fmla="*/ 4 h 114"/>
                <a:gd name="T36" fmla="*/ 57 w 113"/>
                <a:gd name="T37" fmla="*/ 107 h 114"/>
                <a:gd name="T38" fmla="*/ 6 w 113"/>
                <a:gd name="T39" fmla="*/ 57 h 114"/>
                <a:gd name="T40" fmla="*/ 57 w 113"/>
                <a:gd name="T41" fmla="*/ 6 h 114"/>
                <a:gd name="T42" fmla="*/ 107 w 113"/>
                <a:gd name="T43" fmla="*/ 57 h 114"/>
                <a:gd name="T44" fmla="*/ 57 w 113"/>
                <a:gd name="T45" fmla="*/ 107 h 114"/>
                <a:gd name="T46" fmla="*/ 57 w 113"/>
                <a:gd name="T47" fmla="*/ 11 h 114"/>
                <a:gd name="T48" fmla="*/ 10 w 113"/>
                <a:gd name="T49" fmla="*/ 57 h 114"/>
                <a:gd name="T50" fmla="*/ 57 w 113"/>
                <a:gd name="T51" fmla="*/ 103 h 114"/>
                <a:gd name="T52" fmla="*/ 103 w 113"/>
                <a:gd name="T53" fmla="*/ 57 h 114"/>
                <a:gd name="T54" fmla="*/ 57 w 113"/>
                <a:gd name="T55" fmla="*/ 11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3" h="114">
                  <a:moveTo>
                    <a:pt x="57" y="114"/>
                  </a:moveTo>
                  <a:cubicBezTo>
                    <a:pt x="41" y="114"/>
                    <a:pt x="27" y="108"/>
                    <a:pt x="16" y="97"/>
                  </a:cubicBezTo>
                  <a:cubicBezTo>
                    <a:pt x="6" y="86"/>
                    <a:pt x="0" y="72"/>
                    <a:pt x="0" y="57"/>
                  </a:cubicBezTo>
                  <a:cubicBezTo>
                    <a:pt x="0" y="42"/>
                    <a:pt x="6" y="27"/>
                    <a:pt x="16" y="17"/>
                  </a:cubicBezTo>
                  <a:cubicBezTo>
                    <a:pt x="27" y="6"/>
                    <a:pt x="41" y="0"/>
                    <a:pt x="57" y="0"/>
                  </a:cubicBezTo>
                  <a:cubicBezTo>
                    <a:pt x="72" y="0"/>
                    <a:pt x="86" y="6"/>
                    <a:pt x="97" y="17"/>
                  </a:cubicBezTo>
                  <a:cubicBezTo>
                    <a:pt x="108" y="27"/>
                    <a:pt x="113" y="42"/>
                    <a:pt x="113" y="57"/>
                  </a:cubicBezTo>
                  <a:cubicBezTo>
                    <a:pt x="113" y="72"/>
                    <a:pt x="108" y="86"/>
                    <a:pt x="97" y="97"/>
                  </a:cubicBezTo>
                  <a:cubicBezTo>
                    <a:pt x="86" y="108"/>
                    <a:pt x="72" y="114"/>
                    <a:pt x="57" y="114"/>
                  </a:cubicBezTo>
                  <a:close/>
                  <a:moveTo>
                    <a:pt x="57" y="4"/>
                  </a:moveTo>
                  <a:cubicBezTo>
                    <a:pt x="43" y="4"/>
                    <a:pt x="30" y="10"/>
                    <a:pt x="20" y="20"/>
                  </a:cubicBezTo>
                  <a:cubicBezTo>
                    <a:pt x="10" y="30"/>
                    <a:pt x="4" y="43"/>
                    <a:pt x="4" y="57"/>
                  </a:cubicBezTo>
                  <a:cubicBezTo>
                    <a:pt x="4" y="71"/>
                    <a:pt x="10" y="84"/>
                    <a:pt x="20" y="94"/>
                  </a:cubicBezTo>
                  <a:cubicBezTo>
                    <a:pt x="30" y="104"/>
                    <a:pt x="43" y="109"/>
                    <a:pt x="57" y="109"/>
                  </a:cubicBezTo>
                  <a:cubicBezTo>
                    <a:pt x="71" y="109"/>
                    <a:pt x="84" y="104"/>
                    <a:pt x="94" y="94"/>
                  </a:cubicBezTo>
                  <a:cubicBezTo>
                    <a:pt x="104" y="84"/>
                    <a:pt x="109" y="71"/>
                    <a:pt x="109" y="57"/>
                  </a:cubicBezTo>
                  <a:cubicBezTo>
                    <a:pt x="109" y="43"/>
                    <a:pt x="104" y="30"/>
                    <a:pt x="94" y="20"/>
                  </a:cubicBezTo>
                  <a:cubicBezTo>
                    <a:pt x="84" y="10"/>
                    <a:pt x="71" y="4"/>
                    <a:pt x="57" y="4"/>
                  </a:cubicBezTo>
                  <a:close/>
                  <a:moveTo>
                    <a:pt x="57" y="107"/>
                  </a:moveTo>
                  <a:cubicBezTo>
                    <a:pt x="29" y="107"/>
                    <a:pt x="6" y="85"/>
                    <a:pt x="6" y="57"/>
                  </a:cubicBezTo>
                  <a:cubicBezTo>
                    <a:pt x="6" y="29"/>
                    <a:pt x="29" y="6"/>
                    <a:pt x="57" y="6"/>
                  </a:cubicBezTo>
                  <a:cubicBezTo>
                    <a:pt x="85" y="6"/>
                    <a:pt x="107" y="29"/>
                    <a:pt x="107" y="57"/>
                  </a:cubicBezTo>
                  <a:cubicBezTo>
                    <a:pt x="107" y="85"/>
                    <a:pt x="85" y="107"/>
                    <a:pt x="57" y="107"/>
                  </a:cubicBezTo>
                  <a:close/>
                  <a:moveTo>
                    <a:pt x="57" y="11"/>
                  </a:moveTo>
                  <a:cubicBezTo>
                    <a:pt x="31" y="11"/>
                    <a:pt x="10" y="31"/>
                    <a:pt x="10" y="57"/>
                  </a:cubicBezTo>
                  <a:cubicBezTo>
                    <a:pt x="10" y="82"/>
                    <a:pt x="31" y="103"/>
                    <a:pt x="57" y="103"/>
                  </a:cubicBezTo>
                  <a:cubicBezTo>
                    <a:pt x="82" y="103"/>
                    <a:pt x="103" y="82"/>
                    <a:pt x="103" y="57"/>
                  </a:cubicBezTo>
                  <a:cubicBezTo>
                    <a:pt x="103" y="31"/>
                    <a:pt x="82" y="11"/>
                    <a:pt x="57"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5" name="Freeform 31"/>
            <p:cNvSpPr>
              <a:spLocks/>
            </p:cNvSpPr>
            <p:nvPr userDrawn="1"/>
          </p:nvSpPr>
          <p:spPr bwMode="auto">
            <a:xfrm>
              <a:off x="5013325" y="1898650"/>
              <a:ext cx="50800" cy="53975"/>
            </a:xfrm>
            <a:custGeom>
              <a:avLst/>
              <a:gdLst>
                <a:gd name="T0" fmla="*/ 0 w 13"/>
                <a:gd name="T1" fmla="*/ 2 h 14"/>
                <a:gd name="T2" fmla="*/ 3 w 13"/>
                <a:gd name="T3" fmla="*/ 0 h 14"/>
                <a:gd name="T4" fmla="*/ 4 w 13"/>
                <a:gd name="T5" fmla="*/ 1 h 14"/>
                <a:gd name="T6" fmla="*/ 10 w 13"/>
                <a:gd name="T7" fmla="*/ 10 h 14"/>
                <a:gd name="T8" fmla="*/ 10 w 13"/>
                <a:gd name="T9" fmla="*/ 10 h 14"/>
                <a:gd name="T10" fmla="*/ 10 w 13"/>
                <a:gd name="T11" fmla="*/ 1 h 14"/>
                <a:gd name="T12" fmla="*/ 11 w 13"/>
                <a:gd name="T13" fmla="*/ 0 h 14"/>
                <a:gd name="T14" fmla="*/ 13 w 13"/>
                <a:gd name="T15" fmla="*/ 1 h 14"/>
                <a:gd name="T16" fmla="*/ 13 w 13"/>
                <a:gd name="T17" fmla="*/ 12 h 14"/>
                <a:gd name="T18" fmla="*/ 11 w 13"/>
                <a:gd name="T19" fmla="*/ 14 h 14"/>
                <a:gd name="T20" fmla="*/ 9 w 13"/>
                <a:gd name="T21" fmla="*/ 14 h 14"/>
                <a:gd name="T22" fmla="*/ 4 w 13"/>
                <a:gd name="T23" fmla="*/ 5 h 14"/>
                <a:gd name="T24" fmla="*/ 4 w 13"/>
                <a:gd name="T25" fmla="*/ 5 h 14"/>
                <a:gd name="T26" fmla="*/ 4 w 13"/>
                <a:gd name="T27" fmla="*/ 13 h 14"/>
                <a:gd name="T28" fmla="*/ 2 w 13"/>
                <a:gd name="T29" fmla="*/ 14 h 14"/>
                <a:gd name="T30" fmla="*/ 0 w 13"/>
                <a:gd name="T31" fmla="*/ 13 h 14"/>
                <a:gd name="T32" fmla="*/ 0 w 13"/>
                <a:gd name="T3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 h="14">
                  <a:moveTo>
                    <a:pt x="0" y="2"/>
                  </a:moveTo>
                  <a:cubicBezTo>
                    <a:pt x="0" y="0"/>
                    <a:pt x="1" y="0"/>
                    <a:pt x="3" y="0"/>
                  </a:cubicBezTo>
                  <a:cubicBezTo>
                    <a:pt x="3" y="0"/>
                    <a:pt x="4" y="0"/>
                    <a:pt x="4" y="1"/>
                  </a:cubicBezTo>
                  <a:cubicBezTo>
                    <a:pt x="10" y="10"/>
                    <a:pt x="10" y="10"/>
                    <a:pt x="10" y="10"/>
                  </a:cubicBezTo>
                  <a:cubicBezTo>
                    <a:pt x="10" y="10"/>
                    <a:pt x="10" y="10"/>
                    <a:pt x="10" y="10"/>
                  </a:cubicBezTo>
                  <a:cubicBezTo>
                    <a:pt x="10" y="1"/>
                    <a:pt x="10" y="1"/>
                    <a:pt x="10" y="1"/>
                  </a:cubicBezTo>
                  <a:cubicBezTo>
                    <a:pt x="10" y="0"/>
                    <a:pt x="10" y="0"/>
                    <a:pt x="11" y="0"/>
                  </a:cubicBezTo>
                  <a:cubicBezTo>
                    <a:pt x="12" y="0"/>
                    <a:pt x="13" y="0"/>
                    <a:pt x="13" y="1"/>
                  </a:cubicBezTo>
                  <a:cubicBezTo>
                    <a:pt x="13" y="12"/>
                    <a:pt x="13" y="12"/>
                    <a:pt x="13" y="12"/>
                  </a:cubicBezTo>
                  <a:cubicBezTo>
                    <a:pt x="13" y="14"/>
                    <a:pt x="12" y="14"/>
                    <a:pt x="11" y="14"/>
                  </a:cubicBezTo>
                  <a:cubicBezTo>
                    <a:pt x="10" y="14"/>
                    <a:pt x="10" y="14"/>
                    <a:pt x="9" y="14"/>
                  </a:cubicBezTo>
                  <a:cubicBezTo>
                    <a:pt x="4" y="5"/>
                    <a:pt x="4" y="5"/>
                    <a:pt x="4" y="5"/>
                  </a:cubicBezTo>
                  <a:cubicBezTo>
                    <a:pt x="4" y="5"/>
                    <a:pt x="4" y="5"/>
                    <a:pt x="4" y="5"/>
                  </a:cubicBezTo>
                  <a:cubicBezTo>
                    <a:pt x="4" y="13"/>
                    <a:pt x="4" y="13"/>
                    <a:pt x="4" y="13"/>
                  </a:cubicBezTo>
                  <a:cubicBezTo>
                    <a:pt x="4" y="14"/>
                    <a:pt x="3" y="14"/>
                    <a:pt x="2" y="14"/>
                  </a:cubicBezTo>
                  <a:cubicBezTo>
                    <a:pt x="1" y="14"/>
                    <a:pt x="0" y="14"/>
                    <a:pt x="0" y="13"/>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6" name="Freeform 32"/>
            <p:cNvSpPr>
              <a:spLocks/>
            </p:cNvSpPr>
            <p:nvPr userDrawn="1"/>
          </p:nvSpPr>
          <p:spPr bwMode="auto">
            <a:xfrm>
              <a:off x="5153025" y="2020888"/>
              <a:ext cx="41275" cy="55563"/>
            </a:xfrm>
            <a:custGeom>
              <a:avLst/>
              <a:gdLst>
                <a:gd name="T0" fmla="*/ 0 w 11"/>
                <a:gd name="T1" fmla="*/ 1 h 14"/>
                <a:gd name="T2" fmla="*/ 2 w 11"/>
                <a:gd name="T3" fmla="*/ 0 h 14"/>
                <a:gd name="T4" fmla="*/ 9 w 11"/>
                <a:gd name="T5" fmla="*/ 0 h 14"/>
                <a:gd name="T6" fmla="*/ 11 w 11"/>
                <a:gd name="T7" fmla="*/ 1 h 14"/>
                <a:gd name="T8" fmla="*/ 9 w 11"/>
                <a:gd name="T9" fmla="*/ 2 h 14"/>
                <a:gd name="T10" fmla="*/ 3 w 11"/>
                <a:gd name="T11" fmla="*/ 2 h 14"/>
                <a:gd name="T12" fmla="*/ 3 w 11"/>
                <a:gd name="T13" fmla="*/ 5 h 14"/>
                <a:gd name="T14" fmla="*/ 9 w 11"/>
                <a:gd name="T15" fmla="*/ 5 h 14"/>
                <a:gd name="T16" fmla="*/ 10 w 11"/>
                <a:gd name="T17" fmla="*/ 6 h 14"/>
                <a:gd name="T18" fmla="*/ 9 w 11"/>
                <a:gd name="T19" fmla="*/ 8 h 14"/>
                <a:gd name="T20" fmla="*/ 3 w 11"/>
                <a:gd name="T21" fmla="*/ 8 h 14"/>
                <a:gd name="T22" fmla="*/ 3 w 11"/>
                <a:gd name="T23" fmla="*/ 11 h 14"/>
                <a:gd name="T24" fmla="*/ 10 w 11"/>
                <a:gd name="T25" fmla="*/ 11 h 14"/>
                <a:gd name="T26" fmla="*/ 11 w 11"/>
                <a:gd name="T27" fmla="*/ 12 h 14"/>
                <a:gd name="T28" fmla="*/ 10 w 11"/>
                <a:gd name="T29" fmla="*/ 14 h 14"/>
                <a:gd name="T30" fmla="*/ 2 w 11"/>
                <a:gd name="T31" fmla="*/ 14 h 14"/>
                <a:gd name="T32" fmla="*/ 0 w 11"/>
                <a:gd name="T33" fmla="*/ 12 h 14"/>
                <a:gd name="T34" fmla="*/ 0 w 11"/>
                <a:gd name="T35"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1"/>
                  </a:moveTo>
                  <a:cubicBezTo>
                    <a:pt x="0" y="0"/>
                    <a:pt x="1" y="0"/>
                    <a:pt x="2" y="0"/>
                  </a:cubicBezTo>
                  <a:cubicBezTo>
                    <a:pt x="9" y="0"/>
                    <a:pt x="9" y="0"/>
                    <a:pt x="9" y="0"/>
                  </a:cubicBezTo>
                  <a:cubicBezTo>
                    <a:pt x="10" y="0"/>
                    <a:pt x="11" y="0"/>
                    <a:pt x="11" y="1"/>
                  </a:cubicBezTo>
                  <a:cubicBezTo>
                    <a:pt x="11" y="2"/>
                    <a:pt x="10" y="2"/>
                    <a:pt x="9" y="2"/>
                  </a:cubicBezTo>
                  <a:cubicBezTo>
                    <a:pt x="3" y="2"/>
                    <a:pt x="3" y="2"/>
                    <a:pt x="3" y="2"/>
                  </a:cubicBezTo>
                  <a:cubicBezTo>
                    <a:pt x="3" y="5"/>
                    <a:pt x="3" y="5"/>
                    <a:pt x="3" y="5"/>
                  </a:cubicBezTo>
                  <a:cubicBezTo>
                    <a:pt x="9" y="5"/>
                    <a:pt x="9" y="5"/>
                    <a:pt x="9" y="5"/>
                  </a:cubicBezTo>
                  <a:cubicBezTo>
                    <a:pt x="10" y="5"/>
                    <a:pt x="10" y="5"/>
                    <a:pt x="10" y="6"/>
                  </a:cubicBezTo>
                  <a:cubicBezTo>
                    <a:pt x="10" y="7"/>
                    <a:pt x="10" y="8"/>
                    <a:pt x="9" y="8"/>
                  </a:cubicBezTo>
                  <a:cubicBezTo>
                    <a:pt x="3" y="8"/>
                    <a:pt x="3" y="8"/>
                    <a:pt x="3" y="8"/>
                  </a:cubicBezTo>
                  <a:cubicBezTo>
                    <a:pt x="3" y="11"/>
                    <a:pt x="3" y="11"/>
                    <a:pt x="3" y="11"/>
                  </a:cubicBezTo>
                  <a:cubicBezTo>
                    <a:pt x="10" y="11"/>
                    <a:pt x="10" y="11"/>
                    <a:pt x="10" y="11"/>
                  </a:cubicBezTo>
                  <a:cubicBezTo>
                    <a:pt x="11" y="11"/>
                    <a:pt x="11" y="11"/>
                    <a:pt x="11" y="12"/>
                  </a:cubicBezTo>
                  <a:cubicBezTo>
                    <a:pt x="11" y="13"/>
                    <a:pt x="11" y="14"/>
                    <a:pt x="10" y="14"/>
                  </a:cubicBezTo>
                  <a:cubicBezTo>
                    <a:pt x="2" y="14"/>
                    <a:pt x="2" y="14"/>
                    <a:pt x="2" y="14"/>
                  </a:cubicBezTo>
                  <a:cubicBezTo>
                    <a:pt x="1" y="14"/>
                    <a:pt x="0" y="13"/>
                    <a:pt x="0" y="12"/>
                  </a:cubicBezTo>
                  <a:lnTo>
                    <a:pt x="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7" name="Freeform 33"/>
            <p:cNvSpPr>
              <a:spLocks/>
            </p:cNvSpPr>
            <p:nvPr userDrawn="1"/>
          </p:nvSpPr>
          <p:spPr bwMode="auto">
            <a:xfrm>
              <a:off x="5016500" y="2149475"/>
              <a:ext cx="42863" cy="53975"/>
            </a:xfrm>
            <a:custGeom>
              <a:avLst/>
              <a:gdLst>
                <a:gd name="T0" fmla="*/ 8 w 11"/>
                <a:gd name="T1" fmla="*/ 6 h 14"/>
                <a:gd name="T2" fmla="*/ 11 w 11"/>
                <a:gd name="T3" fmla="*/ 10 h 14"/>
                <a:gd name="T4" fmla="*/ 6 w 11"/>
                <a:gd name="T5" fmla="*/ 14 h 14"/>
                <a:gd name="T6" fmla="*/ 0 w 11"/>
                <a:gd name="T7" fmla="*/ 11 h 14"/>
                <a:gd name="T8" fmla="*/ 1 w 11"/>
                <a:gd name="T9" fmla="*/ 9 h 14"/>
                <a:gd name="T10" fmla="*/ 6 w 11"/>
                <a:gd name="T11" fmla="*/ 12 h 14"/>
                <a:gd name="T12" fmla="*/ 8 w 11"/>
                <a:gd name="T13" fmla="*/ 10 h 14"/>
                <a:gd name="T14" fmla="*/ 7 w 11"/>
                <a:gd name="T15" fmla="*/ 9 h 14"/>
                <a:gd name="T16" fmla="*/ 3 w 11"/>
                <a:gd name="T17" fmla="*/ 8 h 14"/>
                <a:gd name="T18" fmla="*/ 0 w 11"/>
                <a:gd name="T19" fmla="*/ 4 h 14"/>
                <a:gd name="T20" fmla="*/ 5 w 11"/>
                <a:gd name="T21" fmla="*/ 0 h 14"/>
                <a:gd name="T22" fmla="*/ 11 w 11"/>
                <a:gd name="T23" fmla="*/ 3 h 14"/>
                <a:gd name="T24" fmla="*/ 9 w 11"/>
                <a:gd name="T25" fmla="*/ 4 h 14"/>
                <a:gd name="T26" fmla="*/ 5 w 11"/>
                <a:gd name="T27" fmla="*/ 2 h 14"/>
                <a:gd name="T28" fmla="*/ 3 w 11"/>
                <a:gd name="T29" fmla="*/ 4 h 14"/>
                <a:gd name="T30" fmla="*/ 5 w 11"/>
                <a:gd name="T31" fmla="*/ 5 h 14"/>
                <a:gd name="T32" fmla="*/ 8 w 11"/>
                <a:gd name="T33"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14">
                  <a:moveTo>
                    <a:pt x="8" y="6"/>
                  </a:moveTo>
                  <a:cubicBezTo>
                    <a:pt x="11" y="6"/>
                    <a:pt x="11" y="8"/>
                    <a:pt x="11" y="10"/>
                  </a:cubicBezTo>
                  <a:cubicBezTo>
                    <a:pt x="11" y="12"/>
                    <a:pt x="10" y="14"/>
                    <a:pt x="6" y="14"/>
                  </a:cubicBezTo>
                  <a:cubicBezTo>
                    <a:pt x="2" y="14"/>
                    <a:pt x="0" y="12"/>
                    <a:pt x="0" y="11"/>
                  </a:cubicBezTo>
                  <a:cubicBezTo>
                    <a:pt x="0" y="10"/>
                    <a:pt x="0" y="9"/>
                    <a:pt x="1" y="9"/>
                  </a:cubicBezTo>
                  <a:cubicBezTo>
                    <a:pt x="3" y="9"/>
                    <a:pt x="2" y="12"/>
                    <a:pt x="6" y="12"/>
                  </a:cubicBezTo>
                  <a:cubicBezTo>
                    <a:pt x="7" y="12"/>
                    <a:pt x="8" y="11"/>
                    <a:pt x="8" y="10"/>
                  </a:cubicBezTo>
                  <a:cubicBezTo>
                    <a:pt x="8" y="10"/>
                    <a:pt x="8" y="9"/>
                    <a:pt x="7" y="9"/>
                  </a:cubicBezTo>
                  <a:cubicBezTo>
                    <a:pt x="3" y="8"/>
                    <a:pt x="3" y="8"/>
                    <a:pt x="3" y="8"/>
                  </a:cubicBezTo>
                  <a:cubicBezTo>
                    <a:pt x="0" y="7"/>
                    <a:pt x="0" y="5"/>
                    <a:pt x="0" y="4"/>
                  </a:cubicBezTo>
                  <a:cubicBezTo>
                    <a:pt x="0" y="1"/>
                    <a:pt x="3" y="0"/>
                    <a:pt x="5" y="0"/>
                  </a:cubicBezTo>
                  <a:cubicBezTo>
                    <a:pt x="8" y="0"/>
                    <a:pt x="11" y="1"/>
                    <a:pt x="11" y="3"/>
                  </a:cubicBezTo>
                  <a:cubicBezTo>
                    <a:pt x="11" y="4"/>
                    <a:pt x="10" y="4"/>
                    <a:pt x="9" y="4"/>
                  </a:cubicBezTo>
                  <a:cubicBezTo>
                    <a:pt x="8" y="4"/>
                    <a:pt x="8" y="2"/>
                    <a:pt x="5" y="2"/>
                  </a:cubicBezTo>
                  <a:cubicBezTo>
                    <a:pt x="4" y="2"/>
                    <a:pt x="3" y="3"/>
                    <a:pt x="3" y="4"/>
                  </a:cubicBezTo>
                  <a:cubicBezTo>
                    <a:pt x="3" y="5"/>
                    <a:pt x="4" y="5"/>
                    <a:pt x="5" y="5"/>
                  </a:cubicBezTo>
                  <a:lnTo>
                    <a:pt x="8"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8" name="Freeform 34"/>
            <p:cNvSpPr>
              <a:spLocks/>
            </p:cNvSpPr>
            <p:nvPr userDrawn="1"/>
          </p:nvSpPr>
          <p:spPr bwMode="auto">
            <a:xfrm>
              <a:off x="4881563" y="2017713"/>
              <a:ext cx="66675" cy="58738"/>
            </a:xfrm>
            <a:custGeom>
              <a:avLst/>
              <a:gdLst>
                <a:gd name="T0" fmla="*/ 15 w 17"/>
                <a:gd name="T1" fmla="*/ 13 h 15"/>
                <a:gd name="T2" fmla="*/ 13 w 17"/>
                <a:gd name="T3" fmla="*/ 15 h 15"/>
                <a:gd name="T4" fmla="*/ 11 w 17"/>
                <a:gd name="T5" fmla="*/ 13 h 15"/>
                <a:gd name="T6" fmla="*/ 9 w 17"/>
                <a:gd name="T7" fmla="*/ 5 h 15"/>
                <a:gd name="T8" fmla="*/ 9 w 17"/>
                <a:gd name="T9" fmla="*/ 5 h 15"/>
                <a:gd name="T10" fmla="*/ 7 w 17"/>
                <a:gd name="T11" fmla="*/ 13 h 15"/>
                <a:gd name="T12" fmla="*/ 5 w 17"/>
                <a:gd name="T13" fmla="*/ 15 h 15"/>
                <a:gd name="T14" fmla="*/ 3 w 17"/>
                <a:gd name="T15" fmla="*/ 13 h 15"/>
                <a:gd name="T16" fmla="*/ 0 w 17"/>
                <a:gd name="T17" fmla="*/ 3 h 15"/>
                <a:gd name="T18" fmla="*/ 0 w 17"/>
                <a:gd name="T19" fmla="*/ 2 h 15"/>
                <a:gd name="T20" fmla="*/ 1 w 17"/>
                <a:gd name="T21" fmla="*/ 0 h 15"/>
                <a:gd name="T22" fmla="*/ 3 w 17"/>
                <a:gd name="T23" fmla="*/ 2 h 15"/>
                <a:gd name="T24" fmla="*/ 5 w 17"/>
                <a:gd name="T25" fmla="*/ 11 h 15"/>
                <a:gd name="T26" fmla="*/ 5 w 17"/>
                <a:gd name="T27" fmla="*/ 11 h 15"/>
                <a:gd name="T28" fmla="*/ 7 w 17"/>
                <a:gd name="T29" fmla="*/ 2 h 15"/>
                <a:gd name="T30" fmla="*/ 9 w 17"/>
                <a:gd name="T31" fmla="*/ 0 h 15"/>
                <a:gd name="T32" fmla="*/ 10 w 17"/>
                <a:gd name="T33" fmla="*/ 2 h 15"/>
                <a:gd name="T34" fmla="*/ 13 w 17"/>
                <a:gd name="T35" fmla="*/ 11 h 15"/>
                <a:gd name="T36" fmla="*/ 13 w 17"/>
                <a:gd name="T37" fmla="*/ 11 h 15"/>
                <a:gd name="T38" fmla="*/ 15 w 17"/>
                <a:gd name="T39" fmla="*/ 2 h 15"/>
                <a:gd name="T40" fmla="*/ 16 w 17"/>
                <a:gd name="T41" fmla="*/ 0 h 15"/>
                <a:gd name="T42" fmla="*/ 17 w 17"/>
                <a:gd name="T43" fmla="*/ 2 h 15"/>
                <a:gd name="T44" fmla="*/ 17 w 17"/>
                <a:gd name="T45" fmla="*/ 3 h 15"/>
                <a:gd name="T46" fmla="*/ 15 w 17"/>
                <a:gd name="T47"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7" h="15">
                  <a:moveTo>
                    <a:pt x="15" y="13"/>
                  </a:moveTo>
                  <a:cubicBezTo>
                    <a:pt x="14" y="14"/>
                    <a:pt x="14" y="15"/>
                    <a:pt x="13" y="15"/>
                  </a:cubicBezTo>
                  <a:cubicBezTo>
                    <a:pt x="11" y="15"/>
                    <a:pt x="11" y="14"/>
                    <a:pt x="11" y="13"/>
                  </a:cubicBezTo>
                  <a:cubicBezTo>
                    <a:pt x="9" y="5"/>
                    <a:pt x="9" y="5"/>
                    <a:pt x="9" y="5"/>
                  </a:cubicBezTo>
                  <a:cubicBezTo>
                    <a:pt x="9" y="5"/>
                    <a:pt x="9" y="5"/>
                    <a:pt x="9" y="5"/>
                  </a:cubicBezTo>
                  <a:cubicBezTo>
                    <a:pt x="7" y="13"/>
                    <a:pt x="7" y="13"/>
                    <a:pt x="7" y="13"/>
                  </a:cubicBezTo>
                  <a:cubicBezTo>
                    <a:pt x="6" y="14"/>
                    <a:pt x="6" y="15"/>
                    <a:pt x="5" y="15"/>
                  </a:cubicBezTo>
                  <a:cubicBezTo>
                    <a:pt x="3" y="15"/>
                    <a:pt x="3" y="14"/>
                    <a:pt x="3" y="13"/>
                  </a:cubicBezTo>
                  <a:cubicBezTo>
                    <a:pt x="0" y="3"/>
                    <a:pt x="0" y="3"/>
                    <a:pt x="0" y="3"/>
                  </a:cubicBezTo>
                  <a:cubicBezTo>
                    <a:pt x="0" y="2"/>
                    <a:pt x="0" y="2"/>
                    <a:pt x="0" y="2"/>
                  </a:cubicBezTo>
                  <a:cubicBezTo>
                    <a:pt x="0" y="1"/>
                    <a:pt x="1" y="0"/>
                    <a:pt x="1" y="0"/>
                  </a:cubicBezTo>
                  <a:cubicBezTo>
                    <a:pt x="2" y="0"/>
                    <a:pt x="3" y="1"/>
                    <a:pt x="3" y="2"/>
                  </a:cubicBezTo>
                  <a:cubicBezTo>
                    <a:pt x="5" y="11"/>
                    <a:pt x="5" y="11"/>
                    <a:pt x="5" y="11"/>
                  </a:cubicBezTo>
                  <a:cubicBezTo>
                    <a:pt x="5" y="11"/>
                    <a:pt x="5" y="11"/>
                    <a:pt x="5" y="11"/>
                  </a:cubicBezTo>
                  <a:cubicBezTo>
                    <a:pt x="7" y="2"/>
                    <a:pt x="7" y="2"/>
                    <a:pt x="7" y="2"/>
                  </a:cubicBezTo>
                  <a:cubicBezTo>
                    <a:pt x="7" y="1"/>
                    <a:pt x="7" y="0"/>
                    <a:pt x="9" y="0"/>
                  </a:cubicBezTo>
                  <a:cubicBezTo>
                    <a:pt x="10" y="0"/>
                    <a:pt x="10" y="1"/>
                    <a:pt x="10" y="2"/>
                  </a:cubicBezTo>
                  <a:cubicBezTo>
                    <a:pt x="13" y="11"/>
                    <a:pt x="13" y="11"/>
                    <a:pt x="13" y="11"/>
                  </a:cubicBezTo>
                  <a:cubicBezTo>
                    <a:pt x="13" y="11"/>
                    <a:pt x="13" y="11"/>
                    <a:pt x="13" y="11"/>
                  </a:cubicBezTo>
                  <a:cubicBezTo>
                    <a:pt x="15" y="2"/>
                    <a:pt x="15" y="2"/>
                    <a:pt x="15" y="2"/>
                  </a:cubicBezTo>
                  <a:cubicBezTo>
                    <a:pt x="15" y="1"/>
                    <a:pt x="15" y="0"/>
                    <a:pt x="16" y="0"/>
                  </a:cubicBezTo>
                  <a:cubicBezTo>
                    <a:pt x="17" y="0"/>
                    <a:pt x="17" y="1"/>
                    <a:pt x="17" y="2"/>
                  </a:cubicBezTo>
                  <a:cubicBezTo>
                    <a:pt x="17" y="2"/>
                    <a:pt x="17" y="2"/>
                    <a:pt x="17" y="3"/>
                  </a:cubicBezTo>
                  <a:lnTo>
                    <a:pt x="15"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49" name="Freeform 35"/>
            <p:cNvSpPr>
              <a:spLocks noEditPoints="1"/>
            </p:cNvSpPr>
            <p:nvPr userDrawn="1"/>
          </p:nvSpPr>
          <p:spPr bwMode="auto">
            <a:xfrm>
              <a:off x="5021263" y="2036763"/>
              <a:ext cx="34925" cy="31750"/>
            </a:xfrm>
            <a:custGeom>
              <a:avLst/>
              <a:gdLst>
                <a:gd name="T0" fmla="*/ 5 w 9"/>
                <a:gd name="T1" fmla="*/ 0 h 8"/>
                <a:gd name="T2" fmla="*/ 2 w 9"/>
                <a:gd name="T3" fmla="*/ 1 h 8"/>
                <a:gd name="T4" fmla="*/ 2 w 9"/>
                <a:gd name="T5" fmla="*/ 7 h 8"/>
                <a:gd name="T6" fmla="*/ 5 w 9"/>
                <a:gd name="T7" fmla="*/ 8 h 8"/>
                <a:gd name="T8" fmla="*/ 7 w 9"/>
                <a:gd name="T9" fmla="*/ 7 h 8"/>
                <a:gd name="T10" fmla="*/ 7 w 9"/>
                <a:gd name="T11" fmla="*/ 1 h 8"/>
                <a:gd name="T12" fmla="*/ 5 w 9"/>
                <a:gd name="T13" fmla="*/ 0 h 8"/>
                <a:gd name="T14" fmla="*/ 6 w 9"/>
                <a:gd name="T15" fmla="*/ 6 h 8"/>
                <a:gd name="T16" fmla="*/ 3 w 9"/>
                <a:gd name="T17" fmla="*/ 6 h 8"/>
                <a:gd name="T18" fmla="*/ 3 w 9"/>
                <a:gd name="T19" fmla="*/ 2 h 8"/>
                <a:gd name="T20" fmla="*/ 6 w 9"/>
                <a:gd name="T21" fmla="*/ 2 h 8"/>
                <a:gd name="T22" fmla="*/ 6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7"/>
                    <a:pt x="4" y="8"/>
                    <a:pt x="5" y="8"/>
                  </a:cubicBezTo>
                  <a:cubicBezTo>
                    <a:pt x="6" y="8"/>
                    <a:pt x="7" y="7"/>
                    <a:pt x="7" y="7"/>
                  </a:cubicBezTo>
                  <a:cubicBezTo>
                    <a:pt x="9" y="5"/>
                    <a:pt x="9" y="3"/>
                    <a:pt x="7" y="1"/>
                  </a:cubicBezTo>
                  <a:cubicBezTo>
                    <a:pt x="7" y="0"/>
                    <a:pt x="6" y="0"/>
                    <a:pt x="5" y="0"/>
                  </a:cubicBezTo>
                  <a:close/>
                  <a:moveTo>
                    <a:pt x="6" y="6"/>
                  </a:moveTo>
                  <a:cubicBezTo>
                    <a:pt x="5" y="7"/>
                    <a:pt x="4" y="7"/>
                    <a:pt x="3" y="6"/>
                  </a:cubicBezTo>
                  <a:cubicBezTo>
                    <a:pt x="2" y="5"/>
                    <a:pt x="2" y="3"/>
                    <a:pt x="3" y="2"/>
                  </a:cubicBezTo>
                  <a:cubicBezTo>
                    <a:pt x="4" y="1"/>
                    <a:pt x="5" y="1"/>
                    <a:pt x="6" y="2"/>
                  </a:cubicBezTo>
                  <a:cubicBezTo>
                    <a:pt x="7" y="3"/>
                    <a:pt x="7" y="5"/>
                    <a:pt x="6"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0" name="Freeform 36"/>
            <p:cNvSpPr>
              <a:spLocks noEditPoints="1"/>
            </p:cNvSpPr>
            <p:nvPr userDrawn="1"/>
          </p:nvSpPr>
          <p:spPr bwMode="auto">
            <a:xfrm>
              <a:off x="4948238" y="1960563"/>
              <a:ext cx="180975" cy="184150"/>
            </a:xfrm>
            <a:custGeom>
              <a:avLst/>
              <a:gdLst>
                <a:gd name="T0" fmla="*/ 16 w 47"/>
                <a:gd name="T1" fmla="*/ 17 h 48"/>
                <a:gd name="T2" fmla="*/ 0 w 47"/>
                <a:gd name="T3" fmla="*/ 48 h 48"/>
                <a:gd name="T4" fmla="*/ 31 w 47"/>
                <a:gd name="T5" fmla="*/ 31 h 48"/>
                <a:gd name="T6" fmla="*/ 47 w 47"/>
                <a:gd name="T7" fmla="*/ 0 h 48"/>
                <a:gd name="T8" fmla="*/ 16 w 47"/>
                <a:gd name="T9" fmla="*/ 17 h 48"/>
                <a:gd name="T10" fmla="*/ 27 w 47"/>
                <a:gd name="T11" fmla="*/ 27 h 48"/>
                <a:gd name="T12" fmla="*/ 24 w 47"/>
                <a:gd name="T13" fmla="*/ 29 h 48"/>
                <a:gd name="T14" fmla="*/ 20 w 47"/>
                <a:gd name="T15" fmla="*/ 27 h 48"/>
                <a:gd name="T16" fmla="*/ 20 w 47"/>
                <a:gd name="T17" fmla="*/ 20 h 48"/>
                <a:gd name="T18" fmla="*/ 24 w 47"/>
                <a:gd name="T19" fmla="*/ 19 h 48"/>
                <a:gd name="T20" fmla="*/ 27 w 47"/>
                <a:gd name="T21" fmla="*/ 20 h 48"/>
                <a:gd name="T22" fmla="*/ 27 w 47"/>
                <a:gd name="T23"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 h="48">
                  <a:moveTo>
                    <a:pt x="16" y="17"/>
                  </a:moveTo>
                  <a:cubicBezTo>
                    <a:pt x="0" y="48"/>
                    <a:pt x="0" y="48"/>
                    <a:pt x="0" y="48"/>
                  </a:cubicBezTo>
                  <a:cubicBezTo>
                    <a:pt x="31" y="31"/>
                    <a:pt x="31" y="31"/>
                    <a:pt x="31" y="31"/>
                  </a:cubicBezTo>
                  <a:cubicBezTo>
                    <a:pt x="47" y="0"/>
                    <a:pt x="47" y="0"/>
                    <a:pt x="47" y="0"/>
                  </a:cubicBezTo>
                  <a:lnTo>
                    <a:pt x="16" y="17"/>
                  </a:lnTo>
                  <a:close/>
                  <a:moveTo>
                    <a:pt x="27" y="27"/>
                  </a:moveTo>
                  <a:cubicBezTo>
                    <a:pt x="26" y="28"/>
                    <a:pt x="25" y="29"/>
                    <a:pt x="24" y="29"/>
                  </a:cubicBezTo>
                  <a:cubicBezTo>
                    <a:pt x="22" y="29"/>
                    <a:pt x="21" y="28"/>
                    <a:pt x="20" y="27"/>
                  </a:cubicBezTo>
                  <a:cubicBezTo>
                    <a:pt x="18" y="25"/>
                    <a:pt x="18" y="22"/>
                    <a:pt x="20" y="20"/>
                  </a:cubicBezTo>
                  <a:cubicBezTo>
                    <a:pt x="21" y="19"/>
                    <a:pt x="22" y="19"/>
                    <a:pt x="24" y="19"/>
                  </a:cubicBezTo>
                  <a:cubicBezTo>
                    <a:pt x="25" y="19"/>
                    <a:pt x="26" y="19"/>
                    <a:pt x="27" y="20"/>
                  </a:cubicBezTo>
                  <a:cubicBezTo>
                    <a:pt x="29" y="22"/>
                    <a:pt x="29" y="25"/>
                    <a:pt x="27" y="2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1" name="Rectangle 37"/>
            <p:cNvSpPr>
              <a:spLocks noChangeArrowheads="1"/>
            </p:cNvSpPr>
            <p:nvPr userDrawn="1"/>
          </p:nvSpPr>
          <p:spPr bwMode="auto">
            <a:xfrm>
              <a:off x="4867275" y="2049463"/>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2" name="Freeform 38"/>
            <p:cNvSpPr>
              <a:spLocks/>
            </p:cNvSpPr>
            <p:nvPr userDrawn="1"/>
          </p:nvSpPr>
          <p:spPr bwMode="auto">
            <a:xfrm>
              <a:off x="4916488" y="2160588"/>
              <a:ext cx="12700" cy="15875"/>
            </a:xfrm>
            <a:custGeom>
              <a:avLst/>
              <a:gdLst>
                <a:gd name="T0" fmla="*/ 0 w 8"/>
                <a:gd name="T1" fmla="*/ 10 h 10"/>
                <a:gd name="T2" fmla="*/ 0 w 8"/>
                <a:gd name="T3" fmla="*/ 7 h 10"/>
                <a:gd name="T4" fmla="*/ 5 w 8"/>
                <a:gd name="T5" fmla="*/ 0 h 10"/>
                <a:gd name="T6" fmla="*/ 8 w 8"/>
                <a:gd name="T7" fmla="*/ 3 h 10"/>
                <a:gd name="T8" fmla="*/ 0 w 8"/>
                <a:gd name="T9" fmla="*/ 10 h 10"/>
              </a:gdLst>
              <a:ahLst/>
              <a:cxnLst>
                <a:cxn ang="0">
                  <a:pos x="T0" y="T1"/>
                </a:cxn>
                <a:cxn ang="0">
                  <a:pos x="T2" y="T3"/>
                </a:cxn>
                <a:cxn ang="0">
                  <a:pos x="T4" y="T5"/>
                </a:cxn>
                <a:cxn ang="0">
                  <a:pos x="T6" y="T7"/>
                </a:cxn>
                <a:cxn ang="0">
                  <a:pos x="T8" y="T9"/>
                </a:cxn>
              </a:cxnLst>
              <a:rect l="0" t="0" r="r" b="b"/>
              <a:pathLst>
                <a:path w="8" h="10">
                  <a:moveTo>
                    <a:pt x="0" y="10"/>
                  </a:moveTo>
                  <a:lnTo>
                    <a:pt x="0" y="7"/>
                  </a:lnTo>
                  <a:lnTo>
                    <a:pt x="5" y="0"/>
                  </a:lnTo>
                  <a:lnTo>
                    <a:pt x="8" y="3"/>
                  </a:lnTo>
                  <a:lnTo>
                    <a:pt x="0"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3" name="Rectangle 39"/>
            <p:cNvSpPr>
              <a:spLocks noChangeArrowheads="1"/>
            </p:cNvSpPr>
            <p:nvPr userDrawn="1"/>
          </p:nvSpPr>
          <p:spPr bwMode="auto">
            <a:xfrm>
              <a:off x="5037138" y="2211388"/>
              <a:ext cx="3175"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4" name="Freeform 40"/>
            <p:cNvSpPr>
              <a:spLocks/>
            </p:cNvSpPr>
            <p:nvPr userDrawn="1"/>
          </p:nvSpPr>
          <p:spPr bwMode="auto">
            <a:xfrm>
              <a:off x="5148263" y="2160588"/>
              <a:ext cx="15875" cy="15875"/>
            </a:xfrm>
            <a:custGeom>
              <a:avLst/>
              <a:gdLst>
                <a:gd name="T0" fmla="*/ 8 w 10"/>
                <a:gd name="T1" fmla="*/ 10 h 10"/>
                <a:gd name="T2" fmla="*/ 0 w 10"/>
                <a:gd name="T3" fmla="*/ 3 h 10"/>
                <a:gd name="T4" fmla="*/ 3 w 10"/>
                <a:gd name="T5" fmla="*/ 0 h 10"/>
                <a:gd name="T6" fmla="*/ 10 w 10"/>
                <a:gd name="T7" fmla="*/ 7 h 10"/>
                <a:gd name="T8" fmla="*/ 8 w 10"/>
                <a:gd name="T9" fmla="*/ 10 h 10"/>
              </a:gdLst>
              <a:ahLst/>
              <a:cxnLst>
                <a:cxn ang="0">
                  <a:pos x="T0" y="T1"/>
                </a:cxn>
                <a:cxn ang="0">
                  <a:pos x="T2" y="T3"/>
                </a:cxn>
                <a:cxn ang="0">
                  <a:pos x="T4" y="T5"/>
                </a:cxn>
                <a:cxn ang="0">
                  <a:pos x="T6" y="T7"/>
                </a:cxn>
                <a:cxn ang="0">
                  <a:pos x="T8" y="T9"/>
                </a:cxn>
              </a:cxnLst>
              <a:rect l="0" t="0" r="r" b="b"/>
              <a:pathLst>
                <a:path w="10" h="10">
                  <a:moveTo>
                    <a:pt x="8" y="10"/>
                  </a:moveTo>
                  <a:lnTo>
                    <a:pt x="0" y="3"/>
                  </a:lnTo>
                  <a:lnTo>
                    <a:pt x="3" y="0"/>
                  </a:lnTo>
                  <a:lnTo>
                    <a:pt x="10" y="7"/>
                  </a:lnTo>
                  <a:lnTo>
                    <a:pt x="8"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5" name="Rectangle 41"/>
            <p:cNvSpPr>
              <a:spLocks noChangeArrowheads="1"/>
            </p:cNvSpPr>
            <p:nvPr userDrawn="1"/>
          </p:nvSpPr>
          <p:spPr bwMode="auto">
            <a:xfrm>
              <a:off x="5199063" y="2049463"/>
              <a:ext cx="1111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6" name="Freeform 42"/>
            <p:cNvSpPr>
              <a:spLocks/>
            </p:cNvSpPr>
            <p:nvPr userDrawn="1"/>
          </p:nvSpPr>
          <p:spPr bwMode="auto">
            <a:xfrm>
              <a:off x="5148263" y="1925638"/>
              <a:ext cx="15875" cy="14288"/>
            </a:xfrm>
            <a:custGeom>
              <a:avLst/>
              <a:gdLst>
                <a:gd name="T0" fmla="*/ 3 w 10"/>
                <a:gd name="T1" fmla="*/ 9 h 9"/>
                <a:gd name="T2" fmla="*/ 0 w 10"/>
                <a:gd name="T3" fmla="*/ 7 h 9"/>
                <a:gd name="T4" fmla="*/ 8 w 10"/>
                <a:gd name="T5" fmla="*/ 0 h 9"/>
                <a:gd name="T6" fmla="*/ 10 w 10"/>
                <a:gd name="T7" fmla="*/ 2 h 9"/>
                <a:gd name="T8" fmla="*/ 3 w 10"/>
                <a:gd name="T9" fmla="*/ 9 h 9"/>
              </a:gdLst>
              <a:ahLst/>
              <a:cxnLst>
                <a:cxn ang="0">
                  <a:pos x="T0" y="T1"/>
                </a:cxn>
                <a:cxn ang="0">
                  <a:pos x="T2" y="T3"/>
                </a:cxn>
                <a:cxn ang="0">
                  <a:pos x="T4" y="T5"/>
                </a:cxn>
                <a:cxn ang="0">
                  <a:pos x="T6" y="T7"/>
                </a:cxn>
                <a:cxn ang="0">
                  <a:pos x="T8" y="T9"/>
                </a:cxn>
              </a:cxnLst>
              <a:rect l="0" t="0" r="r" b="b"/>
              <a:pathLst>
                <a:path w="10" h="9">
                  <a:moveTo>
                    <a:pt x="3" y="9"/>
                  </a:moveTo>
                  <a:lnTo>
                    <a:pt x="0" y="7"/>
                  </a:lnTo>
                  <a:lnTo>
                    <a:pt x="8" y="0"/>
                  </a:lnTo>
                  <a:lnTo>
                    <a:pt x="10" y="2"/>
                  </a:lnTo>
                  <a:lnTo>
                    <a:pt x="3"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7" name="Rectangle 43"/>
            <p:cNvSpPr>
              <a:spLocks noChangeArrowheads="1"/>
            </p:cNvSpPr>
            <p:nvPr userDrawn="1"/>
          </p:nvSpPr>
          <p:spPr bwMode="auto">
            <a:xfrm>
              <a:off x="5037138" y="1878013"/>
              <a:ext cx="3175" cy="127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58" name="Freeform 44"/>
            <p:cNvSpPr>
              <a:spLocks/>
            </p:cNvSpPr>
            <p:nvPr userDrawn="1"/>
          </p:nvSpPr>
          <p:spPr bwMode="auto">
            <a:xfrm>
              <a:off x="4916488" y="1925638"/>
              <a:ext cx="12700" cy="14288"/>
            </a:xfrm>
            <a:custGeom>
              <a:avLst/>
              <a:gdLst>
                <a:gd name="T0" fmla="*/ 5 w 8"/>
                <a:gd name="T1" fmla="*/ 9 h 9"/>
                <a:gd name="T2" fmla="*/ 0 w 8"/>
                <a:gd name="T3" fmla="*/ 2 h 9"/>
                <a:gd name="T4" fmla="*/ 0 w 8"/>
                <a:gd name="T5" fmla="*/ 0 h 9"/>
                <a:gd name="T6" fmla="*/ 8 w 8"/>
                <a:gd name="T7" fmla="*/ 7 h 9"/>
                <a:gd name="T8" fmla="*/ 5 w 8"/>
                <a:gd name="T9" fmla="*/ 9 h 9"/>
              </a:gdLst>
              <a:ahLst/>
              <a:cxnLst>
                <a:cxn ang="0">
                  <a:pos x="T0" y="T1"/>
                </a:cxn>
                <a:cxn ang="0">
                  <a:pos x="T2" y="T3"/>
                </a:cxn>
                <a:cxn ang="0">
                  <a:pos x="T4" y="T5"/>
                </a:cxn>
                <a:cxn ang="0">
                  <a:pos x="T6" y="T7"/>
                </a:cxn>
                <a:cxn ang="0">
                  <a:pos x="T8" y="T9"/>
                </a:cxn>
              </a:cxnLst>
              <a:rect l="0" t="0" r="r" b="b"/>
              <a:pathLst>
                <a:path w="8" h="9">
                  <a:moveTo>
                    <a:pt x="5" y="9"/>
                  </a:moveTo>
                  <a:lnTo>
                    <a:pt x="0" y="2"/>
                  </a:lnTo>
                  <a:lnTo>
                    <a:pt x="0" y="0"/>
                  </a:lnTo>
                  <a:lnTo>
                    <a:pt x="8" y="7"/>
                  </a:lnTo>
                  <a:lnTo>
                    <a:pt x="5"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59" name="Group 58"/>
          <p:cNvGrpSpPr/>
          <p:nvPr userDrawn="1"/>
        </p:nvGrpSpPr>
        <p:grpSpPr>
          <a:xfrm>
            <a:off x="5337175" y="1831975"/>
            <a:ext cx="449263" cy="449263"/>
            <a:chOff x="5337175" y="1831975"/>
            <a:chExt cx="449263" cy="449263"/>
          </a:xfrm>
        </p:grpSpPr>
        <p:sp>
          <p:nvSpPr>
            <p:cNvPr id="60" name="Freeform 45"/>
            <p:cNvSpPr>
              <a:spLocks noEditPoints="1"/>
            </p:cNvSpPr>
            <p:nvPr userDrawn="1"/>
          </p:nvSpPr>
          <p:spPr bwMode="auto">
            <a:xfrm>
              <a:off x="5337175" y="1831975"/>
              <a:ext cx="449263" cy="449263"/>
            </a:xfrm>
            <a:custGeom>
              <a:avLst/>
              <a:gdLst>
                <a:gd name="T0" fmla="*/ 58 w 116"/>
                <a:gd name="T1" fmla="*/ 116 h 116"/>
                <a:gd name="T2" fmla="*/ 17 w 116"/>
                <a:gd name="T3" fmla="*/ 99 h 116"/>
                <a:gd name="T4" fmla="*/ 0 w 116"/>
                <a:gd name="T5" fmla="*/ 58 h 116"/>
                <a:gd name="T6" fmla="*/ 17 w 116"/>
                <a:gd name="T7" fmla="*/ 17 h 116"/>
                <a:gd name="T8" fmla="*/ 58 w 116"/>
                <a:gd name="T9" fmla="*/ 0 h 116"/>
                <a:gd name="T10" fmla="*/ 99 w 116"/>
                <a:gd name="T11" fmla="*/ 17 h 116"/>
                <a:gd name="T12" fmla="*/ 116 w 116"/>
                <a:gd name="T13" fmla="*/ 58 h 116"/>
                <a:gd name="T14" fmla="*/ 99 w 116"/>
                <a:gd name="T15" fmla="*/ 99 h 116"/>
                <a:gd name="T16" fmla="*/ 58 w 116"/>
                <a:gd name="T17" fmla="*/ 116 h 116"/>
                <a:gd name="T18" fmla="*/ 58 w 116"/>
                <a:gd name="T19" fmla="*/ 4 h 116"/>
                <a:gd name="T20" fmla="*/ 20 w 116"/>
                <a:gd name="T21" fmla="*/ 20 h 116"/>
                <a:gd name="T22" fmla="*/ 4 w 116"/>
                <a:gd name="T23" fmla="*/ 58 h 116"/>
                <a:gd name="T24" fmla="*/ 20 w 116"/>
                <a:gd name="T25" fmla="*/ 96 h 116"/>
                <a:gd name="T26" fmla="*/ 58 w 116"/>
                <a:gd name="T27" fmla="*/ 112 h 116"/>
                <a:gd name="T28" fmla="*/ 96 w 116"/>
                <a:gd name="T29" fmla="*/ 96 h 116"/>
                <a:gd name="T30" fmla="*/ 112 w 116"/>
                <a:gd name="T31" fmla="*/ 58 h 116"/>
                <a:gd name="T32" fmla="*/ 96 w 116"/>
                <a:gd name="T33" fmla="*/ 20 h 116"/>
                <a:gd name="T34" fmla="*/ 58 w 116"/>
                <a:gd name="T35" fmla="*/ 4 h 116"/>
                <a:gd name="T36" fmla="*/ 58 w 116"/>
                <a:gd name="T37" fmla="*/ 110 h 116"/>
                <a:gd name="T38" fmla="*/ 6 w 116"/>
                <a:gd name="T39" fmla="*/ 58 h 116"/>
                <a:gd name="T40" fmla="*/ 58 w 116"/>
                <a:gd name="T41" fmla="*/ 6 h 116"/>
                <a:gd name="T42" fmla="*/ 110 w 116"/>
                <a:gd name="T43" fmla="*/ 58 h 116"/>
                <a:gd name="T44" fmla="*/ 58 w 116"/>
                <a:gd name="T45" fmla="*/ 110 h 116"/>
                <a:gd name="T46" fmla="*/ 58 w 116"/>
                <a:gd name="T47" fmla="*/ 11 h 116"/>
                <a:gd name="T48" fmla="*/ 11 w 116"/>
                <a:gd name="T49" fmla="*/ 58 h 116"/>
                <a:gd name="T50" fmla="*/ 58 w 116"/>
                <a:gd name="T51" fmla="*/ 105 h 116"/>
                <a:gd name="T52" fmla="*/ 105 w 116"/>
                <a:gd name="T53" fmla="*/ 58 h 116"/>
                <a:gd name="T54" fmla="*/ 58 w 116"/>
                <a:gd name="T55" fmla="*/ 1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16" h="116">
                  <a:moveTo>
                    <a:pt x="58" y="116"/>
                  </a:moveTo>
                  <a:cubicBezTo>
                    <a:pt x="42" y="116"/>
                    <a:pt x="28" y="110"/>
                    <a:pt x="17" y="99"/>
                  </a:cubicBezTo>
                  <a:cubicBezTo>
                    <a:pt x="6" y="88"/>
                    <a:pt x="0" y="74"/>
                    <a:pt x="0" y="58"/>
                  </a:cubicBezTo>
                  <a:cubicBezTo>
                    <a:pt x="0" y="43"/>
                    <a:pt x="6" y="28"/>
                    <a:pt x="17" y="17"/>
                  </a:cubicBezTo>
                  <a:cubicBezTo>
                    <a:pt x="28" y="6"/>
                    <a:pt x="42" y="0"/>
                    <a:pt x="58" y="0"/>
                  </a:cubicBezTo>
                  <a:cubicBezTo>
                    <a:pt x="73" y="0"/>
                    <a:pt x="88" y="6"/>
                    <a:pt x="99" y="17"/>
                  </a:cubicBezTo>
                  <a:cubicBezTo>
                    <a:pt x="110" y="28"/>
                    <a:pt x="116" y="43"/>
                    <a:pt x="116" y="58"/>
                  </a:cubicBezTo>
                  <a:cubicBezTo>
                    <a:pt x="116" y="74"/>
                    <a:pt x="110" y="88"/>
                    <a:pt x="99" y="99"/>
                  </a:cubicBezTo>
                  <a:cubicBezTo>
                    <a:pt x="88" y="110"/>
                    <a:pt x="73" y="116"/>
                    <a:pt x="58" y="116"/>
                  </a:cubicBezTo>
                  <a:close/>
                  <a:moveTo>
                    <a:pt x="58" y="4"/>
                  </a:moveTo>
                  <a:cubicBezTo>
                    <a:pt x="44" y="4"/>
                    <a:pt x="30" y="10"/>
                    <a:pt x="20" y="20"/>
                  </a:cubicBezTo>
                  <a:cubicBezTo>
                    <a:pt x="10" y="30"/>
                    <a:pt x="4" y="44"/>
                    <a:pt x="4" y="58"/>
                  </a:cubicBezTo>
                  <a:cubicBezTo>
                    <a:pt x="4" y="72"/>
                    <a:pt x="10" y="86"/>
                    <a:pt x="20" y="96"/>
                  </a:cubicBezTo>
                  <a:cubicBezTo>
                    <a:pt x="30" y="106"/>
                    <a:pt x="44" y="112"/>
                    <a:pt x="58" y="112"/>
                  </a:cubicBezTo>
                  <a:cubicBezTo>
                    <a:pt x="72" y="112"/>
                    <a:pt x="86" y="106"/>
                    <a:pt x="96" y="96"/>
                  </a:cubicBezTo>
                  <a:cubicBezTo>
                    <a:pt x="106" y="86"/>
                    <a:pt x="112" y="72"/>
                    <a:pt x="112" y="58"/>
                  </a:cubicBezTo>
                  <a:cubicBezTo>
                    <a:pt x="112" y="44"/>
                    <a:pt x="106" y="30"/>
                    <a:pt x="96" y="20"/>
                  </a:cubicBezTo>
                  <a:cubicBezTo>
                    <a:pt x="86" y="10"/>
                    <a:pt x="72" y="4"/>
                    <a:pt x="58" y="4"/>
                  </a:cubicBezTo>
                  <a:close/>
                  <a:moveTo>
                    <a:pt x="58" y="110"/>
                  </a:moveTo>
                  <a:cubicBezTo>
                    <a:pt x="29" y="110"/>
                    <a:pt x="6" y="87"/>
                    <a:pt x="6" y="58"/>
                  </a:cubicBezTo>
                  <a:cubicBezTo>
                    <a:pt x="6" y="30"/>
                    <a:pt x="29" y="6"/>
                    <a:pt x="58" y="6"/>
                  </a:cubicBezTo>
                  <a:cubicBezTo>
                    <a:pt x="86" y="6"/>
                    <a:pt x="110" y="30"/>
                    <a:pt x="110" y="58"/>
                  </a:cubicBezTo>
                  <a:cubicBezTo>
                    <a:pt x="110" y="87"/>
                    <a:pt x="86" y="110"/>
                    <a:pt x="58" y="110"/>
                  </a:cubicBezTo>
                  <a:close/>
                  <a:moveTo>
                    <a:pt x="58" y="11"/>
                  </a:moveTo>
                  <a:cubicBezTo>
                    <a:pt x="32" y="11"/>
                    <a:pt x="11" y="32"/>
                    <a:pt x="11" y="58"/>
                  </a:cubicBezTo>
                  <a:cubicBezTo>
                    <a:pt x="11" y="84"/>
                    <a:pt x="32" y="105"/>
                    <a:pt x="58" y="105"/>
                  </a:cubicBezTo>
                  <a:cubicBezTo>
                    <a:pt x="84" y="105"/>
                    <a:pt x="105" y="84"/>
                    <a:pt x="105" y="58"/>
                  </a:cubicBezTo>
                  <a:cubicBezTo>
                    <a:pt x="105" y="32"/>
                    <a:pt x="84" y="11"/>
                    <a:pt x="58" y="1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1" name="Freeform 46"/>
            <p:cNvSpPr>
              <a:spLocks/>
            </p:cNvSpPr>
            <p:nvPr userDrawn="1"/>
          </p:nvSpPr>
          <p:spPr bwMode="auto">
            <a:xfrm>
              <a:off x="5538788" y="1898650"/>
              <a:ext cx="46038" cy="57150"/>
            </a:xfrm>
            <a:custGeom>
              <a:avLst/>
              <a:gdLst>
                <a:gd name="T0" fmla="*/ 0 w 12"/>
                <a:gd name="T1" fmla="*/ 2 h 15"/>
                <a:gd name="T2" fmla="*/ 2 w 12"/>
                <a:gd name="T3" fmla="*/ 0 h 15"/>
                <a:gd name="T4" fmla="*/ 3 w 12"/>
                <a:gd name="T5" fmla="*/ 1 h 15"/>
                <a:gd name="T6" fmla="*/ 9 w 12"/>
                <a:gd name="T7" fmla="*/ 10 h 15"/>
                <a:gd name="T8" fmla="*/ 9 w 12"/>
                <a:gd name="T9" fmla="*/ 10 h 15"/>
                <a:gd name="T10" fmla="*/ 9 w 12"/>
                <a:gd name="T11" fmla="*/ 2 h 15"/>
                <a:gd name="T12" fmla="*/ 11 w 12"/>
                <a:gd name="T13" fmla="*/ 0 h 15"/>
                <a:gd name="T14" fmla="*/ 12 w 12"/>
                <a:gd name="T15" fmla="*/ 2 h 15"/>
                <a:gd name="T16" fmla="*/ 12 w 12"/>
                <a:gd name="T17" fmla="*/ 13 h 15"/>
                <a:gd name="T18" fmla="*/ 10 w 12"/>
                <a:gd name="T19" fmla="*/ 15 h 15"/>
                <a:gd name="T20" fmla="*/ 9 w 12"/>
                <a:gd name="T21" fmla="*/ 14 h 15"/>
                <a:gd name="T22" fmla="*/ 3 w 12"/>
                <a:gd name="T23" fmla="*/ 5 h 15"/>
                <a:gd name="T24" fmla="*/ 3 w 12"/>
                <a:gd name="T25" fmla="*/ 5 h 15"/>
                <a:gd name="T26" fmla="*/ 3 w 12"/>
                <a:gd name="T27" fmla="*/ 14 h 15"/>
                <a:gd name="T28" fmla="*/ 1 w 12"/>
                <a:gd name="T29" fmla="*/ 15 h 15"/>
                <a:gd name="T30" fmla="*/ 0 w 12"/>
                <a:gd name="T31" fmla="*/ 14 h 15"/>
                <a:gd name="T32" fmla="*/ 0 w 12"/>
                <a:gd name="T33" fmla="*/ 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0" y="2"/>
                  </a:moveTo>
                  <a:cubicBezTo>
                    <a:pt x="0" y="1"/>
                    <a:pt x="0" y="0"/>
                    <a:pt x="2" y="0"/>
                  </a:cubicBezTo>
                  <a:cubicBezTo>
                    <a:pt x="2" y="0"/>
                    <a:pt x="3" y="0"/>
                    <a:pt x="3" y="1"/>
                  </a:cubicBezTo>
                  <a:cubicBezTo>
                    <a:pt x="9" y="10"/>
                    <a:pt x="9" y="10"/>
                    <a:pt x="9" y="10"/>
                  </a:cubicBezTo>
                  <a:cubicBezTo>
                    <a:pt x="9" y="10"/>
                    <a:pt x="9" y="10"/>
                    <a:pt x="9" y="10"/>
                  </a:cubicBezTo>
                  <a:cubicBezTo>
                    <a:pt x="9" y="2"/>
                    <a:pt x="9" y="2"/>
                    <a:pt x="9" y="2"/>
                  </a:cubicBezTo>
                  <a:cubicBezTo>
                    <a:pt x="9" y="1"/>
                    <a:pt x="10" y="0"/>
                    <a:pt x="11" y="0"/>
                  </a:cubicBezTo>
                  <a:cubicBezTo>
                    <a:pt x="12" y="0"/>
                    <a:pt x="12" y="1"/>
                    <a:pt x="12" y="2"/>
                  </a:cubicBezTo>
                  <a:cubicBezTo>
                    <a:pt x="12" y="13"/>
                    <a:pt x="12" y="13"/>
                    <a:pt x="12" y="13"/>
                  </a:cubicBezTo>
                  <a:cubicBezTo>
                    <a:pt x="12" y="14"/>
                    <a:pt x="12" y="15"/>
                    <a:pt x="10" y="15"/>
                  </a:cubicBezTo>
                  <a:cubicBezTo>
                    <a:pt x="9" y="15"/>
                    <a:pt x="9" y="15"/>
                    <a:pt x="9" y="14"/>
                  </a:cubicBezTo>
                  <a:cubicBezTo>
                    <a:pt x="3" y="5"/>
                    <a:pt x="3" y="5"/>
                    <a:pt x="3" y="5"/>
                  </a:cubicBezTo>
                  <a:cubicBezTo>
                    <a:pt x="3" y="5"/>
                    <a:pt x="3" y="5"/>
                    <a:pt x="3" y="5"/>
                  </a:cubicBezTo>
                  <a:cubicBezTo>
                    <a:pt x="3" y="14"/>
                    <a:pt x="3" y="14"/>
                    <a:pt x="3" y="14"/>
                  </a:cubicBezTo>
                  <a:cubicBezTo>
                    <a:pt x="3" y="15"/>
                    <a:pt x="2" y="15"/>
                    <a:pt x="1" y="15"/>
                  </a:cubicBezTo>
                  <a:cubicBezTo>
                    <a:pt x="0" y="15"/>
                    <a:pt x="0" y="15"/>
                    <a:pt x="0" y="14"/>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2" name="Freeform 47"/>
            <p:cNvSpPr>
              <a:spLocks/>
            </p:cNvSpPr>
            <p:nvPr userDrawn="1"/>
          </p:nvSpPr>
          <p:spPr bwMode="auto">
            <a:xfrm>
              <a:off x="5676900" y="2025650"/>
              <a:ext cx="42863" cy="53975"/>
            </a:xfrm>
            <a:custGeom>
              <a:avLst/>
              <a:gdLst>
                <a:gd name="T0" fmla="*/ 0 w 11"/>
                <a:gd name="T1" fmla="*/ 2 h 14"/>
                <a:gd name="T2" fmla="*/ 2 w 11"/>
                <a:gd name="T3" fmla="*/ 0 h 14"/>
                <a:gd name="T4" fmla="*/ 10 w 11"/>
                <a:gd name="T5" fmla="*/ 0 h 14"/>
                <a:gd name="T6" fmla="*/ 11 w 11"/>
                <a:gd name="T7" fmla="*/ 1 h 14"/>
                <a:gd name="T8" fmla="*/ 10 w 11"/>
                <a:gd name="T9" fmla="*/ 2 h 14"/>
                <a:gd name="T10" fmla="*/ 3 w 11"/>
                <a:gd name="T11" fmla="*/ 2 h 14"/>
                <a:gd name="T12" fmla="*/ 3 w 11"/>
                <a:gd name="T13" fmla="*/ 5 h 14"/>
                <a:gd name="T14" fmla="*/ 9 w 11"/>
                <a:gd name="T15" fmla="*/ 5 h 14"/>
                <a:gd name="T16" fmla="*/ 10 w 11"/>
                <a:gd name="T17" fmla="*/ 7 h 14"/>
                <a:gd name="T18" fmla="*/ 9 w 11"/>
                <a:gd name="T19" fmla="*/ 8 h 14"/>
                <a:gd name="T20" fmla="*/ 3 w 11"/>
                <a:gd name="T21" fmla="*/ 8 h 14"/>
                <a:gd name="T22" fmla="*/ 3 w 11"/>
                <a:gd name="T23" fmla="*/ 11 h 14"/>
                <a:gd name="T24" fmla="*/ 10 w 11"/>
                <a:gd name="T25" fmla="*/ 11 h 14"/>
                <a:gd name="T26" fmla="*/ 11 w 11"/>
                <a:gd name="T27" fmla="*/ 13 h 14"/>
                <a:gd name="T28" fmla="*/ 10 w 11"/>
                <a:gd name="T29" fmla="*/ 14 h 14"/>
                <a:gd name="T30" fmla="*/ 2 w 11"/>
                <a:gd name="T31" fmla="*/ 14 h 14"/>
                <a:gd name="T32" fmla="*/ 0 w 11"/>
                <a:gd name="T33" fmla="*/ 12 h 14"/>
                <a:gd name="T34" fmla="*/ 0 w 11"/>
                <a:gd name="T35"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 h="14">
                  <a:moveTo>
                    <a:pt x="0" y="2"/>
                  </a:moveTo>
                  <a:cubicBezTo>
                    <a:pt x="0" y="0"/>
                    <a:pt x="1" y="0"/>
                    <a:pt x="2" y="0"/>
                  </a:cubicBezTo>
                  <a:cubicBezTo>
                    <a:pt x="10" y="0"/>
                    <a:pt x="10" y="0"/>
                    <a:pt x="10" y="0"/>
                  </a:cubicBezTo>
                  <a:cubicBezTo>
                    <a:pt x="11" y="0"/>
                    <a:pt x="11" y="0"/>
                    <a:pt x="11" y="1"/>
                  </a:cubicBezTo>
                  <a:cubicBezTo>
                    <a:pt x="11" y="2"/>
                    <a:pt x="11" y="2"/>
                    <a:pt x="10" y="2"/>
                  </a:cubicBezTo>
                  <a:cubicBezTo>
                    <a:pt x="3" y="2"/>
                    <a:pt x="3" y="2"/>
                    <a:pt x="3" y="2"/>
                  </a:cubicBezTo>
                  <a:cubicBezTo>
                    <a:pt x="3" y="5"/>
                    <a:pt x="3" y="5"/>
                    <a:pt x="3" y="5"/>
                  </a:cubicBezTo>
                  <a:cubicBezTo>
                    <a:pt x="9" y="5"/>
                    <a:pt x="9" y="5"/>
                    <a:pt x="9" y="5"/>
                  </a:cubicBezTo>
                  <a:cubicBezTo>
                    <a:pt x="10" y="5"/>
                    <a:pt x="10" y="6"/>
                    <a:pt x="10" y="7"/>
                  </a:cubicBezTo>
                  <a:cubicBezTo>
                    <a:pt x="10" y="8"/>
                    <a:pt x="10" y="8"/>
                    <a:pt x="9" y="8"/>
                  </a:cubicBezTo>
                  <a:cubicBezTo>
                    <a:pt x="3" y="8"/>
                    <a:pt x="3" y="8"/>
                    <a:pt x="3" y="8"/>
                  </a:cubicBezTo>
                  <a:cubicBezTo>
                    <a:pt x="3" y="11"/>
                    <a:pt x="3" y="11"/>
                    <a:pt x="3" y="11"/>
                  </a:cubicBezTo>
                  <a:cubicBezTo>
                    <a:pt x="10" y="11"/>
                    <a:pt x="10" y="11"/>
                    <a:pt x="10" y="11"/>
                  </a:cubicBezTo>
                  <a:cubicBezTo>
                    <a:pt x="11" y="11"/>
                    <a:pt x="11" y="12"/>
                    <a:pt x="11" y="13"/>
                  </a:cubicBezTo>
                  <a:cubicBezTo>
                    <a:pt x="11" y="14"/>
                    <a:pt x="11" y="14"/>
                    <a:pt x="10" y="14"/>
                  </a:cubicBezTo>
                  <a:cubicBezTo>
                    <a:pt x="2" y="14"/>
                    <a:pt x="2" y="14"/>
                    <a:pt x="2" y="14"/>
                  </a:cubicBezTo>
                  <a:cubicBezTo>
                    <a:pt x="1" y="14"/>
                    <a:pt x="0" y="14"/>
                    <a:pt x="0" y="12"/>
                  </a:cubicBezTo>
                  <a:lnTo>
                    <a:pt x="0"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3" name="Freeform 48"/>
            <p:cNvSpPr>
              <a:spLocks/>
            </p:cNvSpPr>
            <p:nvPr userDrawn="1"/>
          </p:nvSpPr>
          <p:spPr bwMode="auto">
            <a:xfrm>
              <a:off x="5538788" y="2152650"/>
              <a:ext cx="46038" cy="58738"/>
            </a:xfrm>
            <a:custGeom>
              <a:avLst/>
              <a:gdLst>
                <a:gd name="T0" fmla="*/ 8 w 12"/>
                <a:gd name="T1" fmla="*/ 7 h 15"/>
                <a:gd name="T2" fmla="*/ 12 w 12"/>
                <a:gd name="T3" fmla="*/ 11 h 15"/>
                <a:gd name="T4" fmla="*/ 6 w 12"/>
                <a:gd name="T5" fmla="*/ 15 h 15"/>
                <a:gd name="T6" fmla="*/ 0 w 12"/>
                <a:gd name="T7" fmla="*/ 12 h 15"/>
                <a:gd name="T8" fmla="*/ 1 w 12"/>
                <a:gd name="T9" fmla="*/ 10 h 15"/>
                <a:gd name="T10" fmla="*/ 6 w 12"/>
                <a:gd name="T11" fmla="*/ 13 h 15"/>
                <a:gd name="T12" fmla="*/ 9 w 12"/>
                <a:gd name="T13" fmla="*/ 11 h 15"/>
                <a:gd name="T14" fmla="*/ 7 w 12"/>
                <a:gd name="T15" fmla="*/ 10 h 15"/>
                <a:gd name="T16" fmla="*/ 4 w 12"/>
                <a:gd name="T17" fmla="*/ 9 h 15"/>
                <a:gd name="T18" fmla="*/ 0 w 12"/>
                <a:gd name="T19" fmla="*/ 5 h 15"/>
                <a:gd name="T20" fmla="*/ 6 w 12"/>
                <a:gd name="T21" fmla="*/ 0 h 15"/>
                <a:gd name="T22" fmla="*/ 11 w 12"/>
                <a:gd name="T23" fmla="*/ 4 h 15"/>
                <a:gd name="T24" fmla="*/ 10 w 12"/>
                <a:gd name="T25" fmla="*/ 5 h 15"/>
                <a:gd name="T26" fmla="*/ 6 w 12"/>
                <a:gd name="T27" fmla="*/ 3 h 15"/>
                <a:gd name="T28" fmla="*/ 3 w 12"/>
                <a:gd name="T29" fmla="*/ 5 h 15"/>
                <a:gd name="T30" fmla="*/ 5 w 12"/>
                <a:gd name="T31" fmla="*/ 6 h 15"/>
                <a:gd name="T32" fmla="*/ 8 w 12"/>
                <a:gd name="T33"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2" h="15">
                  <a:moveTo>
                    <a:pt x="8" y="7"/>
                  </a:moveTo>
                  <a:cubicBezTo>
                    <a:pt x="11" y="7"/>
                    <a:pt x="12" y="9"/>
                    <a:pt x="12" y="11"/>
                  </a:cubicBezTo>
                  <a:cubicBezTo>
                    <a:pt x="12" y="13"/>
                    <a:pt x="10" y="15"/>
                    <a:pt x="6" y="15"/>
                  </a:cubicBezTo>
                  <a:cubicBezTo>
                    <a:pt x="2" y="15"/>
                    <a:pt x="0" y="13"/>
                    <a:pt x="0" y="12"/>
                  </a:cubicBezTo>
                  <a:cubicBezTo>
                    <a:pt x="0" y="11"/>
                    <a:pt x="1" y="10"/>
                    <a:pt x="1" y="10"/>
                  </a:cubicBezTo>
                  <a:cubicBezTo>
                    <a:pt x="3" y="10"/>
                    <a:pt x="3" y="13"/>
                    <a:pt x="6" y="13"/>
                  </a:cubicBezTo>
                  <a:cubicBezTo>
                    <a:pt x="8" y="13"/>
                    <a:pt x="9" y="12"/>
                    <a:pt x="9" y="11"/>
                  </a:cubicBezTo>
                  <a:cubicBezTo>
                    <a:pt x="9" y="11"/>
                    <a:pt x="8" y="10"/>
                    <a:pt x="7" y="10"/>
                  </a:cubicBezTo>
                  <a:cubicBezTo>
                    <a:pt x="4" y="9"/>
                    <a:pt x="4" y="9"/>
                    <a:pt x="4" y="9"/>
                  </a:cubicBezTo>
                  <a:cubicBezTo>
                    <a:pt x="1" y="8"/>
                    <a:pt x="0" y="6"/>
                    <a:pt x="0" y="5"/>
                  </a:cubicBezTo>
                  <a:cubicBezTo>
                    <a:pt x="0" y="2"/>
                    <a:pt x="3" y="0"/>
                    <a:pt x="6" y="0"/>
                  </a:cubicBezTo>
                  <a:cubicBezTo>
                    <a:pt x="8" y="0"/>
                    <a:pt x="11" y="2"/>
                    <a:pt x="11" y="4"/>
                  </a:cubicBezTo>
                  <a:cubicBezTo>
                    <a:pt x="11" y="5"/>
                    <a:pt x="11" y="5"/>
                    <a:pt x="10" y="5"/>
                  </a:cubicBezTo>
                  <a:cubicBezTo>
                    <a:pt x="8" y="5"/>
                    <a:pt x="9" y="3"/>
                    <a:pt x="6" y="3"/>
                  </a:cubicBezTo>
                  <a:cubicBezTo>
                    <a:pt x="4" y="3"/>
                    <a:pt x="3" y="4"/>
                    <a:pt x="3" y="5"/>
                  </a:cubicBezTo>
                  <a:cubicBezTo>
                    <a:pt x="3" y="6"/>
                    <a:pt x="4" y="6"/>
                    <a:pt x="5" y="6"/>
                  </a:cubicBez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4" name="Freeform 49"/>
            <p:cNvSpPr>
              <a:spLocks noEditPoints="1"/>
            </p:cNvSpPr>
            <p:nvPr userDrawn="1"/>
          </p:nvSpPr>
          <p:spPr bwMode="auto">
            <a:xfrm>
              <a:off x="5407025" y="2020888"/>
              <a:ext cx="53975" cy="58738"/>
            </a:xfrm>
            <a:custGeom>
              <a:avLst/>
              <a:gdLst>
                <a:gd name="T0" fmla="*/ 7 w 14"/>
                <a:gd name="T1" fmla="*/ 0 h 15"/>
                <a:gd name="T2" fmla="*/ 14 w 14"/>
                <a:gd name="T3" fmla="*/ 8 h 15"/>
                <a:gd name="T4" fmla="*/ 7 w 14"/>
                <a:gd name="T5" fmla="*/ 15 h 15"/>
                <a:gd name="T6" fmla="*/ 0 w 14"/>
                <a:gd name="T7" fmla="*/ 8 h 15"/>
                <a:gd name="T8" fmla="*/ 7 w 14"/>
                <a:gd name="T9" fmla="*/ 0 h 15"/>
                <a:gd name="T10" fmla="*/ 7 w 14"/>
                <a:gd name="T11" fmla="*/ 13 h 15"/>
                <a:gd name="T12" fmla="*/ 11 w 14"/>
                <a:gd name="T13" fmla="*/ 8 h 15"/>
                <a:gd name="T14" fmla="*/ 7 w 14"/>
                <a:gd name="T15" fmla="*/ 3 h 15"/>
                <a:gd name="T16" fmla="*/ 3 w 14"/>
                <a:gd name="T17" fmla="*/ 8 h 15"/>
                <a:gd name="T18" fmla="*/ 7 w 14"/>
                <a:gd name="T19" fmla="*/ 13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5">
                  <a:moveTo>
                    <a:pt x="7" y="0"/>
                  </a:moveTo>
                  <a:cubicBezTo>
                    <a:pt x="12" y="0"/>
                    <a:pt x="14" y="3"/>
                    <a:pt x="14" y="8"/>
                  </a:cubicBezTo>
                  <a:cubicBezTo>
                    <a:pt x="14" y="12"/>
                    <a:pt x="12" y="15"/>
                    <a:pt x="7" y="15"/>
                  </a:cubicBezTo>
                  <a:cubicBezTo>
                    <a:pt x="2" y="15"/>
                    <a:pt x="0" y="12"/>
                    <a:pt x="0" y="8"/>
                  </a:cubicBezTo>
                  <a:cubicBezTo>
                    <a:pt x="0" y="3"/>
                    <a:pt x="3" y="0"/>
                    <a:pt x="7" y="0"/>
                  </a:cubicBezTo>
                  <a:close/>
                  <a:moveTo>
                    <a:pt x="7" y="13"/>
                  </a:moveTo>
                  <a:cubicBezTo>
                    <a:pt x="10" y="13"/>
                    <a:pt x="11" y="10"/>
                    <a:pt x="11" y="8"/>
                  </a:cubicBezTo>
                  <a:cubicBezTo>
                    <a:pt x="11" y="5"/>
                    <a:pt x="10" y="3"/>
                    <a:pt x="7" y="3"/>
                  </a:cubicBezTo>
                  <a:cubicBezTo>
                    <a:pt x="5" y="3"/>
                    <a:pt x="3" y="5"/>
                    <a:pt x="3" y="8"/>
                  </a:cubicBezTo>
                  <a:cubicBezTo>
                    <a:pt x="3" y="10"/>
                    <a:pt x="4" y="13"/>
                    <a:pt x="7" y="1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5" name="Rectangle 50"/>
            <p:cNvSpPr>
              <a:spLocks noChangeArrowheads="1"/>
            </p:cNvSpPr>
            <p:nvPr userDrawn="1"/>
          </p:nvSpPr>
          <p:spPr bwMode="auto">
            <a:xfrm>
              <a:off x="5384800"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6" name="Freeform 51"/>
            <p:cNvSpPr>
              <a:spLocks/>
            </p:cNvSpPr>
            <p:nvPr userDrawn="1"/>
          </p:nvSpPr>
          <p:spPr bwMode="auto">
            <a:xfrm>
              <a:off x="5434013" y="2168525"/>
              <a:ext cx="15875" cy="15875"/>
            </a:xfrm>
            <a:custGeom>
              <a:avLst/>
              <a:gdLst>
                <a:gd name="T0" fmla="*/ 3 w 10"/>
                <a:gd name="T1" fmla="*/ 10 h 10"/>
                <a:gd name="T2" fmla="*/ 0 w 10"/>
                <a:gd name="T3" fmla="*/ 7 h 10"/>
                <a:gd name="T4" fmla="*/ 8 w 10"/>
                <a:gd name="T5" fmla="*/ 0 h 10"/>
                <a:gd name="T6" fmla="*/ 10 w 10"/>
                <a:gd name="T7" fmla="*/ 2 h 10"/>
                <a:gd name="T8" fmla="*/ 3 w 10"/>
                <a:gd name="T9" fmla="*/ 10 h 10"/>
              </a:gdLst>
              <a:ahLst/>
              <a:cxnLst>
                <a:cxn ang="0">
                  <a:pos x="T0" y="T1"/>
                </a:cxn>
                <a:cxn ang="0">
                  <a:pos x="T2" y="T3"/>
                </a:cxn>
                <a:cxn ang="0">
                  <a:pos x="T4" y="T5"/>
                </a:cxn>
                <a:cxn ang="0">
                  <a:pos x="T6" y="T7"/>
                </a:cxn>
                <a:cxn ang="0">
                  <a:pos x="T8" y="T9"/>
                </a:cxn>
              </a:cxnLst>
              <a:rect l="0" t="0" r="r" b="b"/>
              <a:pathLst>
                <a:path w="10" h="10">
                  <a:moveTo>
                    <a:pt x="3" y="10"/>
                  </a:moveTo>
                  <a:lnTo>
                    <a:pt x="0" y="7"/>
                  </a:lnTo>
                  <a:lnTo>
                    <a:pt x="8" y="0"/>
                  </a:lnTo>
                  <a:lnTo>
                    <a:pt x="10" y="2"/>
                  </a:lnTo>
                  <a:lnTo>
                    <a:pt x="3"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7" name="Rectangle 52"/>
            <p:cNvSpPr>
              <a:spLocks noChangeArrowheads="1"/>
            </p:cNvSpPr>
            <p:nvPr userDrawn="1"/>
          </p:nvSpPr>
          <p:spPr bwMode="auto">
            <a:xfrm>
              <a:off x="5557838" y="2219325"/>
              <a:ext cx="3175" cy="142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8" name="Freeform 53"/>
            <p:cNvSpPr>
              <a:spLocks/>
            </p:cNvSpPr>
            <p:nvPr userDrawn="1"/>
          </p:nvSpPr>
          <p:spPr bwMode="auto">
            <a:xfrm>
              <a:off x="5673725" y="2168525"/>
              <a:ext cx="15875" cy="15875"/>
            </a:xfrm>
            <a:custGeom>
              <a:avLst/>
              <a:gdLst>
                <a:gd name="T0" fmla="*/ 7 w 10"/>
                <a:gd name="T1" fmla="*/ 10 h 10"/>
                <a:gd name="T2" fmla="*/ 0 w 10"/>
                <a:gd name="T3" fmla="*/ 2 h 10"/>
                <a:gd name="T4" fmla="*/ 2 w 10"/>
                <a:gd name="T5" fmla="*/ 0 h 10"/>
                <a:gd name="T6" fmla="*/ 10 w 10"/>
                <a:gd name="T7" fmla="*/ 7 h 10"/>
                <a:gd name="T8" fmla="*/ 7 w 10"/>
                <a:gd name="T9" fmla="*/ 10 h 10"/>
              </a:gdLst>
              <a:ahLst/>
              <a:cxnLst>
                <a:cxn ang="0">
                  <a:pos x="T0" y="T1"/>
                </a:cxn>
                <a:cxn ang="0">
                  <a:pos x="T2" y="T3"/>
                </a:cxn>
                <a:cxn ang="0">
                  <a:pos x="T4" y="T5"/>
                </a:cxn>
                <a:cxn ang="0">
                  <a:pos x="T6" y="T7"/>
                </a:cxn>
                <a:cxn ang="0">
                  <a:pos x="T8" y="T9"/>
                </a:cxn>
              </a:cxnLst>
              <a:rect l="0" t="0" r="r" b="b"/>
              <a:pathLst>
                <a:path w="10" h="10">
                  <a:moveTo>
                    <a:pt x="7" y="10"/>
                  </a:moveTo>
                  <a:lnTo>
                    <a:pt x="0" y="2"/>
                  </a:lnTo>
                  <a:lnTo>
                    <a:pt x="2" y="0"/>
                  </a:lnTo>
                  <a:lnTo>
                    <a:pt x="10" y="7"/>
                  </a:lnTo>
                  <a:lnTo>
                    <a:pt x="7"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69" name="Rectangle 54"/>
            <p:cNvSpPr>
              <a:spLocks noChangeArrowheads="1"/>
            </p:cNvSpPr>
            <p:nvPr userDrawn="1"/>
          </p:nvSpPr>
          <p:spPr bwMode="auto">
            <a:xfrm>
              <a:off x="5724525" y="2052638"/>
              <a:ext cx="14288"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0" name="Freeform 55"/>
            <p:cNvSpPr>
              <a:spLocks/>
            </p:cNvSpPr>
            <p:nvPr userDrawn="1"/>
          </p:nvSpPr>
          <p:spPr bwMode="auto">
            <a:xfrm>
              <a:off x="5673725" y="1928813"/>
              <a:ext cx="15875" cy="11113"/>
            </a:xfrm>
            <a:custGeom>
              <a:avLst/>
              <a:gdLst>
                <a:gd name="T0" fmla="*/ 2 w 10"/>
                <a:gd name="T1" fmla="*/ 7 h 7"/>
                <a:gd name="T2" fmla="*/ 0 w 10"/>
                <a:gd name="T3" fmla="*/ 7 h 7"/>
                <a:gd name="T4" fmla="*/ 7 w 10"/>
                <a:gd name="T5" fmla="*/ 0 h 7"/>
                <a:gd name="T6" fmla="*/ 10 w 10"/>
                <a:gd name="T7" fmla="*/ 3 h 7"/>
                <a:gd name="T8" fmla="*/ 2 w 10"/>
                <a:gd name="T9" fmla="*/ 7 h 7"/>
              </a:gdLst>
              <a:ahLst/>
              <a:cxnLst>
                <a:cxn ang="0">
                  <a:pos x="T0" y="T1"/>
                </a:cxn>
                <a:cxn ang="0">
                  <a:pos x="T2" y="T3"/>
                </a:cxn>
                <a:cxn ang="0">
                  <a:pos x="T4" y="T5"/>
                </a:cxn>
                <a:cxn ang="0">
                  <a:pos x="T6" y="T7"/>
                </a:cxn>
                <a:cxn ang="0">
                  <a:pos x="T8" y="T9"/>
                </a:cxn>
              </a:cxnLst>
              <a:rect l="0" t="0" r="r" b="b"/>
              <a:pathLst>
                <a:path w="10" h="7">
                  <a:moveTo>
                    <a:pt x="2" y="7"/>
                  </a:moveTo>
                  <a:lnTo>
                    <a:pt x="0" y="7"/>
                  </a:lnTo>
                  <a:lnTo>
                    <a:pt x="7" y="0"/>
                  </a:lnTo>
                  <a:lnTo>
                    <a:pt x="10" y="3"/>
                  </a:lnTo>
                  <a:lnTo>
                    <a:pt x="2"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Rectangle 56"/>
            <p:cNvSpPr>
              <a:spLocks noChangeArrowheads="1"/>
            </p:cNvSpPr>
            <p:nvPr userDrawn="1"/>
          </p:nvSpPr>
          <p:spPr bwMode="auto">
            <a:xfrm>
              <a:off x="5557838" y="1878013"/>
              <a:ext cx="3175" cy="158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2" name="Freeform 57"/>
            <p:cNvSpPr>
              <a:spLocks/>
            </p:cNvSpPr>
            <p:nvPr userDrawn="1"/>
          </p:nvSpPr>
          <p:spPr bwMode="auto">
            <a:xfrm>
              <a:off x="5434013" y="1928813"/>
              <a:ext cx="15875" cy="11113"/>
            </a:xfrm>
            <a:custGeom>
              <a:avLst/>
              <a:gdLst>
                <a:gd name="T0" fmla="*/ 8 w 10"/>
                <a:gd name="T1" fmla="*/ 7 h 7"/>
                <a:gd name="T2" fmla="*/ 0 w 10"/>
                <a:gd name="T3" fmla="*/ 3 h 7"/>
                <a:gd name="T4" fmla="*/ 3 w 10"/>
                <a:gd name="T5" fmla="*/ 0 h 7"/>
                <a:gd name="T6" fmla="*/ 10 w 10"/>
                <a:gd name="T7" fmla="*/ 7 h 7"/>
                <a:gd name="T8" fmla="*/ 8 w 10"/>
                <a:gd name="T9" fmla="*/ 7 h 7"/>
              </a:gdLst>
              <a:ahLst/>
              <a:cxnLst>
                <a:cxn ang="0">
                  <a:pos x="T0" y="T1"/>
                </a:cxn>
                <a:cxn ang="0">
                  <a:pos x="T2" y="T3"/>
                </a:cxn>
                <a:cxn ang="0">
                  <a:pos x="T4" y="T5"/>
                </a:cxn>
                <a:cxn ang="0">
                  <a:pos x="T6" y="T7"/>
                </a:cxn>
                <a:cxn ang="0">
                  <a:pos x="T8" y="T9"/>
                </a:cxn>
              </a:cxnLst>
              <a:rect l="0" t="0" r="r" b="b"/>
              <a:pathLst>
                <a:path w="10" h="7">
                  <a:moveTo>
                    <a:pt x="8" y="7"/>
                  </a:moveTo>
                  <a:lnTo>
                    <a:pt x="0" y="3"/>
                  </a:lnTo>
                  <a:lnTo>
                    <a:pt x="3" y="0"/>
                  </a:lnTo>
                  <a:lnTo>
                    <a:pt x="10" y="7"/>
                  </a:lnTo>
                  <a:lnTo>
                    <a:pt x="8" y="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3" name="Freeform 58"/>
            <p:cNvSpPr>
              <a:spLocks noEditPoints="1"/>
            </p:cNvSpPr>
            <p:nvPr userDrawn="1"/>
          </p:nvSpPr>
          <p:spPr bwMode="auto">
            <a:xfrm>
              <a:off x="5541963" y="2041525"/>
              <a:ext cx="34925" cy="30163"/>
            </a:xfrm>
            <a:custGeom>
              <a:avLst/>
              <a:gdLst>
                <a:gd name="T0" fmla="*/ 5 w 9"/>
                <a:gd name="T1" fmla="*/ 0 h 8"/>
                <a:gd name="T2" fmla="*/ 2 w 9"/>
                <a:gd name="T3" fmla="*/ 1 h 8"/>
                <a:gd name="T4" fmla="*/ 2 w 9"/>
                <a:gd name="T5" fmla="*/ 7 h 8"/>
                <a:gd name="T6" fmla="*/ 5 w 9"/>
                <a:gd name="T7" fmla="*/ 8 h 8"/>
                <a:gd name="T8" fmla="*/ 8 w 9"/>
                <a:gd name="T9" fmla="*/ 7 h 8"/>
                <a:gd name="T10" fmla="*/ 8 w 9"/>
                <a:gd name="T11" fmla="*/ 1 h 8"/>
                <a:gd name="T12" fmla="*/ 5 w 9"/>
                <a:gd name="T13" fmla="*/ 0 h 8"/>
                <a:gd name="T14" fmla="*/ 7 w 9"/>
                <a:gd name="T15" fmla="*/ 6 h 8"/>
                <a:gd name="T16" fmla="*/ 3 w 9"/>
                <a:gd name="T17" fmla="*/ 6 h 8"/>
                <a:gd name="T18" fmla="*/ 3 w 9"/>
                <a:gd name="T19" fmla="*/ 2 h 8"/>
                <a:gd name="T20" fmla="*/ 7 w 9"/>
                <a:gd name="T21" fmla="*/ 2 h 8"/>
                <a:gd name="T22" fmla="*/ 7 w 9"/>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 h="8">
                  <a:moveTo>
                    <a:pt x="5" y="0"/>
                  </a:moveTo>
                  <a:cubicBezTo>
                    <a:pt x="4" y="0"/>
                    <a:pt x="3" y="0"/>
                    <a:pt x="2" y="1"/>
                  </a:cubicBezTo>
                  <a:cubicBezTo>
                    <a:pt x="0" y="3"/>
                    <a:pt x="0" y="5"/>
                    <a:pt x="2" y="7"/>
                  </a:cubicBezTo>
                  <a:cubicBezTo>
                    <a:pt x="3" y="8"/>
                    <a:pt x="4" y="8"/>
                    <a:pt x="5" y="8"/>
                  </a:cubicBezTo>
                  <a:cubicBezTo>
                    <a:pt x="6" y="8"/>
                    <a:pt x="7" y="8"/>
                    <a:pt x="8" y="7"/>
                  </a:cubicBezTo>
                  <a:cubicBezTo>
                    <a:pt x="9" y="5"/>
                    <a:pt x="9" y="3"/>
                    <a:pt x="8" y="1"/>
                  </a:cubicBezTo>
                  <a:cubicBezTo>
                    <a:pt x="7" y="0"/>
                    <a:pt x="6" y="0"/>
                    <a:pt x="5" y="0"/>
                  </a:cubicBezTo>
                  <a:close/>
                  <a:moveTo>
                    <a:pt x="7" y="6"/>
                  </a:moveTo>
                  <a:cubicBezTo>
                    <a:pt x="6" y="7"/>
                    <a:pt x="4" y="7"/>
                    <a:pt x="3" y="6"/>
                  </a:cubicBezTo>
                  <a:cubicBezTo>
                    <a:pt x="2" y="5"/>
                    <a:pt x="2" y="3"/>
                    <a:pt x="3" y="2"/>
                  </a:cubicBezTo>
                  <a:cubicBezTo>
                    <a:pt x="4" y="1"/>
                    <a:pt x="6" y="1"/>
                    <a:pt x="7" y="2"/>
                  </a:cubicBezTo>
                  <a:cubicBezTo>
                    <a:pt x="8" y="3"/>
                    <a:pt x="8" y="5"/>
                    <a:pt x="7"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4" name="Freeform 59"/>
            <p:cNvSpPr>
              <a:spLocks noEditPoints="1"/>
            </p:cNvSpPr>
            <p:nvPr userDrawn="1"/>
          </p:nvSpPr>
          <p:spPr bwMode="auto">
            <a:xfrm>
              <a:off x="5468938" y="1963738"/>
              <a:ext cx="185738" cy="185738"/>
            </a:xfrm>
            <a:custGeom>
              <a:avLst/>
              <a:gdLst>
                <a:gd name="T0" fmla="*/ 17 w 48"/>
                <a:gd name="T1" fmla="*/ 17 h 48"/>
                <a:gd name="T2" fmla="*/ 17 w 48"/>
                <a:gd name="T3" fmla="*/ 17 h 48"/>
                <a:gd name="T4" fmla="*/ 0 w 48"/>
                <a:gd name="T5" fmla="*/ 48 h 48"/>
                <a:gd name="T6" fmla="*/ 31 w 48"/>
                <a:gd name="T7" fmla="*/ 31 h 48"/>
                <a:gd name="T8" fmla="*/ 31 w 48"/>
                <a:gd name="T9" fmla="*/ 31 h 48"/>
                <a:gd name="T10" fmla="*/ 48 w 48"/>
                <a:gd name="T11" fmla="*/ 0 h 48"/>
                <a:gd name="T12" fmla="*/ 17 w 48"/>
                <a:gd name="T13" fmla="*/ 17 h 48"/>
                <a:gd name="T14" fmla="*/ 28 w 48"/>
                <a:gd name="T15" fmla="*/ 28 h 48"/>
                <a:gd name="T16" fmla="*/ 24 w 48"/>
                <a:gd name="T17" fmla="*/ 29 h 48"/>
                <a:gd name="T18" fmla="*/ 20 w 48"/>
                <a:gd name="T19" fmla="*/ 28 h 48"/>
                <a:gd name="T20" fmla="*/ 20 w 48"/>
                <a:gd name="T21" fmla="*/ 20 h 48"/>
                <a:gd name="T22" fmla="*/ 24 w 48"/>
                <a:gd name="T23" fmla="*/ 19 h 48"/>
                <a:gd name="T24" fmla="*/ 28 w 48"/>
                <a:gd name="T25" fmla="*/ 20 h 48"/>
                <a:gd name="T26" fmla="*/ 28 w 48"/>
                <a:gd name="T27" fmla="*/ 2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 h="48">
                  <a:moveTo>
                    <a:pt x="17" y="17"/>
                  </a:moveTo>
                  <a:cubicBezTo>
                    <a:pt x="17" y="17"/>
                    <a:pt x="17" y="17"/>
                    <a:pt x="17" y="17"/>
                  </a:cubicBezTo>
                  <a:cubicBezTo>
                    <a:pt x="0" y="48"/>
                    <a:pt x="0" y="48"/>
                    <a:pt x="0" y="48"/>
                  </a:cubicBezTo>
                  <a:cubicBezTo>
                    <a:pt x="31" y="31"/>
                    <a:pt x="31" y="31"/>
                    <a:pt x="31" y="31"/>
                  </a:cubicBezTo>
                  <a:cubicBezTo>
                    <a:pt x="31" y="31"/>
                    <a:pt x="31" y="31"/>
                    <a:pt x="31" y="31"/>
                  </a:cubicBezTo>
                  <a:cubicBezTo>
                    <a:pt x="48" y="0"/>
                    <a:pt x="48" y="0"/>
                    <a:pt x="48" y="0"/>
                  </a:cubicBezTo>
                  <a:lnTo>
                    <a:pt x="17" y="17"/>
                  </a:lnTo>
                  <a:close/>
                  <a:moveTo>
                    <a:pt x="28" y="28"/>
                  </a:moveTo>
                  <a:cubicBezTo>
                    <a:pt x="27" y="29"/>
                    <a:pt x="25" y="29"/>
                    <a:pt x="24" y="29"/>
                  </a:cubicBezTo>
                  <a:cubicBezTo>
                    <a:pt x="23" y="29"/>
                    <a:pt x="21" y="29"/>
                    <a:pt x="20" y="28"/>
                  </a:cubicBezTo>
                  <a:cubicBezTo>
                    <a:pt x="18" y="26"/>
                    <a:pt x="18" y="22"/>
                    <a:pt x="20" y="20"/>
                  </a:cubicBezTo>
                  <a:cubicBezTo>
                    <a:pt x="21" y="19"/>
                    <a:pt x="23" y="19"/>
                    <a:pt x="24" y="19"/>
                  </a:cubicBezTo>
                  <a:cubicBezTo>
                    <a:pt x="25" y="19"/>
                    <a:pt x="27" y="19"/>
                    <a:pt x="28" y="20"/>
                  </a:cubicBezTo>
                  <a:cubicBezTo>
                    <a:pt x="30" y="22"/>
                    <a:pt x="30" y="26"/>
                    <a:pt x="28" y="2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75" name="Freeform 60"/>
          <p:cNvSpPr>
            <a:spLocks noEditPoints="1"/>
          </p:cNvSpPr>
          <p:nvPr userDrawn="1"/>
        </p:nvSpPr>
        <p:spPr bwMode="auto">
          <a:xfrm>
            <a:off x="5619750" y="966788"/>
            <a:ext cx="215900" cy="215900"/>
          </a:xfrm>
          <a:custGeom>
            <a:avLst/>
            <a:gdLst>
              <a:gd name="T0" fmla="*/ 47 w 56"/>
              <a:gd name="T1" fmla="*/ 16 h 56"/>
              <a:gd name="T2" fmla="*/ 33 w 56"/>
              <a:gd name="T3" fmla="*/ 6 h 56"/>
              <a:gd name="T4" fmla="*/ 15 w 56"/>
              <a:gd name="T5" fmla="*/ 9 h 56"/>
              <a:gd name="T6" fmla="*/ 5 w 56"/>
              <a:gd name="T7" fmla="*/ 23 h 56"/>
              <a:gd name="T8" fmla="*/ 8 w 56"/>
              <a:gd name="T9" fmla="*/ 40 h 56"/>
              <a:gd name="T10" fmla="*/ 23 w 56"/>
              <a:gd name="T11" fmla="*/ 50 h 56"/>
              <a:gd name="T12" fmla="*/ 40 w 56"/>
              <a:gd name="T13" fmla="*/ 47 h 56"/>
              <a:gd name="T14" fmla="*/ 50 w 56"/>
              <a:gd name="T15" fmla="*/ 33 h 56"/>
              <a:gd name="T16" fmla="*/ 42 w 56"/>
              <a:gd name="T17" fmla="*/ 36 h 56"/>
              <a:gd name="T18" fmla="*/ 41 w 56"/>
              <a:gd name="T19" fmla="*/ 38 h 56"/>
              <a:gd name="T20" fmla="*/ 38 w 56"/>
              <a:gd name="T21" fmla="*/ 40 h 56"/>
              <a:gd name="T22" fmla="*/ 36 w 56"/>
              <a:gd name="T23" fmla="*/ 42 h 56"/>
              <a:gd name="T24" fmla="*/ 35 w 56"/>
              <a:gd name="T25" fmla="*/ 42 h 56"/>
              <a:gd name="T26" fmla="*/ 32 w 56"/>
              <a:gd name="T27" fmla="*/ 44 h 56"/>
              <a:gd name="T28" fmla="*/ 30 w 56"/>
              <a:gd name="T29" fmla="*/ 44 h 56"/>
              <a:gd name="T30" fmla="*/ 29 w 56"/>
              <a:gd name="T31" fmla="*/ 44 h 56"/>
              <a:gd name="T32" fmla="*/ 27 w 56"/>
              <a:gd name="T33" fmla="*/ 44 h 56"/>
              <a:gd name="T34" fmla="*/ 25 w 56"/>
              <a:gd name="T35" fmla="*/ 44 h 56"/>
              <a:gd name="T36" fmla="*/ 23 w 56"/>
              <a:gd name="T37" fmla="*/ 44 h 56"/>
              <a:gd name="T38" fmla="*/ 20 w 56"/>
              <a:gd name="T39" fmla="*/ 42 h 56"/>
              <a:gd name="T40" fmla="*/ 19 w 56"/>
              <a:gd name="T41" fmla="*/ 42 h 56"/>
              <a:gd name="T42" fmla="*/ 17 w 56"/>
              <a:gd name="T43" fmla="*/ 40 h 56"/>
              <a:gd name="T44" fmla="*/ 15 w 56"/>
              <a:gd name="T45" fmla="*/ 38 h 56"/>
              <a:gd name="T46" fmla="*/ 13 w 56"/>
              <a:gd name="T47" fmla="*/ 36 h 56"/>
              <a:gd name="T48" fmla="*/ 12 w 56"/>
              <a:gd name="T49" fmla="*/ 31 h 56"/>
              <a:gd name="T50" fmla="*/ 11 w 56"/>
              <a:gd name="T51" fmla="*/ 30 h 56"/>
              <a:gd name="T52" fmla="*/ 11 w 56"/>
              <a:gd name="T53" fmla="*/ 28 h 56"/>
              <a:gd name="T54" fmla="*/ 11 w 56"/>
              <a:gd name="T55" fmla="*/ 26 h 56"/>
              <a:gd name="T56" fmla="*/ 12 w 56"/>
              <a:gd name="T57" fmla="*/ 24 h 56"/>
              <a:gd name="T58" fmla="*/ 12 w 56"/>
              <a:gd name="T59" fmla="*/ 23 h 56"/>
              <a:gd name="T60" fmla="*/ 13 w 56"/>
              <a:gd name="T61" fmla="*/ 20 h 56"/>
              <a:gd name="T62" fmla="*/ 15 w 56"/>
              <a:gd name="T63" fmla="*/ 18 h 56"/>
              <a:gd name="T64" fmla="*/ 17 w 56"/>
              <a:gd name="T65" fmla="*/ 15 h 56"/>
              <a:gd name="T66" fmla="*/ 19 w 56"/>
              <a:gd name="T67" fmla="*/ 14 h 56"/>
              <a:gd name="T68" fmla="*/ 20 w 56"/>
              <a:gd name="T69" fmla="*/ 13 h 56"/>
              <a:gd name="T70" fmla="*/ 23 w 56"/>
              <a:gd name="T71" fmla="*/ 12 h 56"/>
              <a:gd name="T72" fmla="*/ 24 w 56"/>
              <a:gd name="T73" fmla="*/ 12 h 56"/>
              <a:gd name="T74" fmla="*/ 26 w 56"/>
              <a:gd name="T75" fmla="*/ 12 h 56"/>
              <a:gd name="T76" fmla="*/ 28 w 56"/>
              <a:gd name="T77" fmla="*/ 11 h 56"/>
              <a:gd name="T78" fmla="*/ 30 w 56"/>
              <a:gd name="T79" fmla="*/ 12 h 56"/>
              <a:gd name="T80" fmla="*/ 32 w 56"/>
              <a:gd name="T81" fmla="*/ 12 h 56"/>
              <a:gd name="T82" fmla="*/ 33 w 56"/>
              <a:gd name="T83" fmla="*/ 12 h 56"/>
              <a:gd name="T84" fmla="*/ 36 w 56"/>
              <a:gd name="T85" fmla="*/ 14 h 56"/>
              <a:gd name="T86" fmla="*/ 38 w 56"/>
              <a:gd name="T87" fmla="*/ 15 h 56"/>
              <a:gd name="T88" fmla="*/ 40 w 56"/>
              <a:gd name="T89" fmla="*/ 17 h 56"/>
              <a:gd name="T90" fmla="*/ 42 w 56"/>
              <a:gd name="T91" fmla="*/ 19 h 56"/>
              <a:gd name="T92" fmla="*/ 43 w 56"/>
              <a:gd name="T93" fmla="*/ 23 h 56"/>
              <a:gd name="T94" fmla="*/ 44 w 56"/>
              <a:gd name="T95" fmla="*/ 24 h 56"/>
              <a:gd name="T96" fmla="*/ 44 w 56"/>
              <a:gd name="T97" fmla="*/ 25 h 56"/>
              <a:gd name="T98" fmla="*/ 44 w 56"/>
              <a:gd name="T99" fmla="*/ 27 h 56"/>
              <a:gd name="T100" fmla="*/ 44 w 56"/>
              <a:gd name="T101" fmla="*/ 29 h 56"/>
              <a:gd name="T102" fmla="*/ 44 w 56"/>
              <a:gd name="T103" fmla="*/ 31 h 56"/>
              <a:gd name="T104" fmla="*/ 42 w 56"/>
              <a:gd name="T105" fmla="*/ 3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 h="56">
                <a:moveTo>
                  <a:pt x="56" y="33"/>
                </a:moveTo>
                <a:cubicBezTo>
                  <a:pt x="56" y="23"/>
                  <a:pt x="56" y="23"/>
                  <a:pt x="56" y="23"/>
                </a:cubicBezTo>
                <a:cubicBezTo>
                  <a:pt x="50" y="23"/>
                  <a:pt x="50" y="23"/>
                  <a:pt x="50" y="23"/>
                </a:cubicBezTo>
                <a:cubicBezTo>
                  <a:pt x="49" y="20"/>
                  <a:pt x="48" y="18"/>
                  <a:pt x="47" y="16"/>
                </a:cubicBezTo>
                <a:cubicBezTo>
                  <a:pt x="51" y="12"/>
                  <a:pt x="51" y="12"/>
                  <a:pt x="51" y="12"/>
                </a:cubicBezTo>
                <a:cubicBezTo>
                  <a:pt x="44" y="5"/>
                  <a:pt x="44" y="5"/>
                  <a:pt x="44" y="5"/>
                </a:cubicBezTo>
                <a:cubicBezTo>
                  <a:pt x="40" y="9"/>
                  <a:pt x="40" y="9"/>
                  <a:pt x="40" y="9"/>
                </a:cubicBezTo>
                <a:cubicBezTo>
                  <a:pt x="38" y="7"/>
                  <a:pt x="35" y="6"/>
                  <a:pt x="33" y="6"/>
                </a:cubicBezTo>
                <a:cubicBezTo>
                  <a:pt x="33" y="0"/>
                  <a:pt x="33" y="0"/>
                  <a:pt x="33" y="0"/>
                </a:cubicBezTo>
                <a:cubicBezTo>
                  <a:pt x="23" y="0"/>
                  <a:pt x="23" y="0"/>
                  <a:pt x="23" y="0"/>
                </a:cubicBezTo>
                <a:cubicBezTo>
                  <a:pt x="23" y="6"/>
                  <a:pt x="23" y="6"/>
                  <a:pt x="23" y="6"/>
                </a:cubicBezTo>
                <a:cubicBezTo>
                  <a:pt x="20" y="6"/>
                  <a:pt x="18" y="7"/>
                  <a:pt x="15" y="9"/>
                </a:cubicBezTo>
                <a:cubicBezTo>
                  <a:pt x="11" y="5"/>
                  <a:pt x="11" y="5"/>
                  <a:pt x="11" y="5"/>
                </a:cubicBezTo>
                <a:cubicBezTo>
                  <a:pt x="4" y="12"/>
                  <a:pt x="4" y="12"/>
                  <a:pt x="4" y="12"/>
                </a:cubicBezTo>
                <a:cubicBezTo>
                  <a:pt x="8" y="16"/>
                  <a:pt x="8" y="16"/>
                  <a:pt x="8" y="16"/>
                </a:cubicBezTo>
                <a:cubicBezTo>
                  <a:pt x="7" y="18"/>
                  <a:pt x="6" y="20"/>
                  <a:pt x="5" y="23"/>
                </a:cubicBezTo>
                <a:cubicBezTo>
                  <a:pt x="0" y="23"/>
                  <a:pt x="0" y="23"/>
                  <a:pt x="0" y="23"/>
                </a:cubicBezTo>
                <a:cubicBezTo>
                  <a:pt x="0" y="33"/>
                  <a:pt x="0" y="33"/>
                  <a:pt x="0" y="33"/>
                </a:cubicBezTo>
                <a:cubicBezTo>
                  <a:pt x="5" y="33"/>
                  <a:pt x="5" y="33"/>
                  <a:pt x="5" y="33"/>
                </a:cubicBezTo>
                <a:cubicBezTo>
                  <a:pt x="6" y="36"/>
                  <a:pt x="7" y="38"/>
                  <a:pt x="8" y="40"/>
                </a:cubicBezTo>
                <a:cubicBezTo>
                  <a:pt x="4" y="44"/>
                  <a:pt x="4" y="44"/>
                  <a:pt x="4" y="44"/>
                </a:cubicBezTo>
                <a:cubicBezTo>
                  <a:pt x="11" y="51"/>
                  <a:pt x="11" y="51"/>
                  <a:pt x="11" y="51"/>
                </a:cubicBezTo>
                <a:cubicBezTo>
                  <a:pt x="15" y="47"/>
                  <a:pt x="15" y="47"/>
                  <a:pt x="15" y="47"/>
                </a:cubicBezTo>
                <a:cubicBezTo>
                  <a:pt x="18" y="49"/>
                  <a:pt x="20" y="50"/>
                  <a:pt x="23" y="50"/>
                </a:cubicBezTo>
                <a:cubicBezTo>
                  <a:pt x="23" y="56"/>
                  <a:pt x="23" y="56"/>
                  <a:pt x="23" y="56"/>
                </a:cubicBezTo>
                <a:cubicBezTo>
                  <a:pt x="33" y="56"/>
                  <a:pt x="33" y="56"/>
                  <a:pt x="33" y="56"/>
                </a:cubicBezTo>
                <a:cubicBezTo>
                  <a:pt x="33" y="50"/>
                  <a:pt x="33" y="50"/>
                  <a:pt x="33" y="50"/>
                </a:cubicBezTo>
                <a:cubicBezTo>
                  <a:pt x="35" y="50"/>
                  <a:pt x="38" y="49"/>
                  <a:pt x="40" y="47"/>
                </a:cubicBezTo>
                <a:cubicBezTo>
                  <a:pt x="44" y="51"/>
                  <a:pt x="44" y="51"/>
                  <a:pt x="44" y="51"/>
                </a:cubicBezTo>
                <a:cubicBezTo>
                  <a:pt x="51" y="44"/>
                  <a:pt x="51" y="44"/>
                  <a:pt x="51" y="44"/>
                </a:cubicBezTo>
                <a:cubicBezTo>
                  <a:pt x="47" y="40"/>
                  <a:pt x="47" y="40"/>
                  <a:pt x="47" y="40"/>
                </a:cubicBezTo>
                <a:cubicBezTo>
                  <a:pt x="48" y="38"/>
                  <a:pt x="49" y="36"/>
                  <a:pt x="50" y="33"/>
                </a:cubicBezTo>
                <a:lnTo>
                  <a:pt x="56" y="33"/>
                </a:lnTo>
                <a:close/>
                <a:moveTo>
                  <a:pt x="42" y="36"/>
                </a:moveTo>
                <a:cubicBezTo>
                  <a:pt x="42" y="36"/>
                  <a:pt x="42" y="36"/>
                  <a:pt x="42" y="36"/>
                </a:cubicBezTo>
                <a:cubicBezTo>
                  <a:pt x="42" y="36"/>
                  <a:pt x="42" y="36"/>
                  <a:pt x="42" y="36"/>
                </a:cubicBezTo>
                <a:cubicBezTo>
                  <a:pt x="42" y="36"/>
                  <a:pt x="42" y="36"/>
                  <a:pt x="42" y="37"/>
                </a:cubicBezTo>
                <a:cubicBezTo>
                  <a:pt x="42" y="37"/>
                  <a:pt x="42" y="37"/>
                  <a:pt x="42" y="37"/>
                </a:cubicBezTo>
                <a:cubicBezTo>
                  <a:pt x="41" y="37"/>
                  <a:pt x="41" y="38"/>
                  <a:pt x="41" y="38"/>
                </a:cubicBezTo>
                <a:cubicBezTo>
                  <a:pt x="41" y="38"/>
                  <a:pt x="41" y="38"/>
                  <a:pt x="41" y="38"/>
                </a:cubicBezTo>
                <a:cubicBezTo>
                  <a:pt x="40" y="38"/>
                  <a:pt x="40" y="38"/>
                  <a:pt x="40" y="39"/>
                </a:cubicBezTo>
                <a:cubicBezTo>
                  <a:pt x="40" y="39"/>
                  <a:pt x="40" y="39"/>
                  <a:pt x="40" y="39"/>
                </a:cubicBezTo>
                <a:cubicBezTo>
                  <a:pt x="40" y="39"/>
                  <a:pt x="39" y="40"/>
                  <a:pt x="38" y="40"/>
                </a:cubicBezTo>
                <a:cubicBezTo>
                  <a:pt x="38" y="40"/>
                  <a:pt x="38" y="40"/>
                  <a:pt x="38" y="40"/>
                </a:cubicBezTo>
                <a:cubicBezTo>
                  <a:pt x="38" y="41"/>
                  <a:pt x="38" y="41"/>
                  <a:pt x="38" y="41"/>
                </a:cubicBezTo>
                <a:cubicBezTo>
                  <a:pt x="38" y="41"/>
                  <a:pt x="38" y="41"/>
                  <a:pt x="38" y="41"/>
                </a:cubicBezTo>
                <a:cubicBezTo>
                  <a:pt x="37" y="41"/>
                  <a:pt x="37" y="42"/>
                  <a:pt x="36" y="42"/>
                </a:cubicBezTo>
                <a:cubicBezTo>
                  <a:pt x="36" y="42"/>
                  <a:pt x="36" y="42"/>
                  <a:pt x="36" y="42"/>
                </a:cubicBezTo>
                <a:cubicBezTo>
                  <a:pt x="36" y="42"/>
                  <a:pt x="36" y="42"/>
                  <a:pt x="36" y="42"/>
                </a:cubicBezTo>
                <a:cubicBezTo>
                  <a:pt x="36" y="42"/>
                  <a:pt x="36" y="42"/>
                  <a:pt x="36" y="42"/>
                </a:cubicBezTo>
                <a:cubicBezTo>
                  <a:pt x="36" y="42"/>
                  <a:pt x="36" y="42"/>
                  <a:pt x="35" y="42"/>
                </a:cubicBezTo>
                <a:cubicBezTo>
                  <a:pt x="35" y="42"/>
                  <a:pt x="35" y="42"/>
                  <a:pt x="35" y="42"/>
                </a:cubicBezTo>
                <a:cubicBezTo>
                  <a:pt x="34" y="43"/>
                  <a:pt x="34" y="43"/>
                  <a:pt x="33" y="44"/>
                </a:cubicBezTo>
                <a:cubicBezTo>
                  <a:pt x="33" y="44"/>
                  <a:pt x="33" y="44"/>
                  <a:pt x="33" y="44"/>
                </a:cubicBezTo>
                <a:cubicBezTo>
                  <a:pt x="33" y="44"/>
                  <a:pt x="33" y="44"/>
                  <a:pt x="33" y="44"/>
                </a:cubicBezTo>
                <a:cubicBezTo>
                  <a:pt x="32" y="44"/>
                  <a:pt x="32" y="44"/>
                  <a:pt x="32" y="44"/>
                </a:cubicBezTo>
                <a:cubicBezTo>
                  <a:pt x="32" y="44"/>
                  <a:pt x="32" y="44"/>
                  <a:pt x="32" y="44"/>
                </a:cubicBezTo>
                <a:cubicBezTo>
                  <a:pt x="31" y="44"/>
                  <a:pt x="31" y="44"/>
                  <a:pt x="31" y="44"/>
                </a:cubicBezTo>
                <a:cubicBezTo>
                  <a:pt x="31" y="44"/>
                  <a:pt x="31" y="44"/>
                  <a:pt x="31" y="44"/>
                </a:cubicBezTo>
                <a:cubicBezTo>
                  <a:pt x="31" y="44"/>
                  <a:pt x="30" y="44"/>
                  <a:pt x="30" y="44"/>
                </a:cubicBezTo>
                <a:cubicBezTo>
                  <a:pt x="30" y="44"/>
                  <a:pt x="30" y="44"/>
                  <a:pt x="30" y="44"/>
                </a:cubicBezTo>
                <a:cubicBezTo>
                  <a:pt x="30" y="44"/>
                  <a:pt x="30" y="44"/>
                  <a:pt x="29" y="44"/>
                </a:cubicBezTo>
                <a:cubicBezTo>
                  <a:pt x="29" y="44"/>
                  <a:pt x="29" y="44"/>
                  <a:pt x="29" y="44"/>
                </a:cubicBezTo>
                <a:cubicBezTo>
                  <a:pt x="29" y="44"/>
                  <a:pt x="29" y="44"/>
                  <a:pt x="29" y="44"/>
                </a:cubicBezTo>
                <a:cubicBezTo>
                  <a:pt x="29" y="44"/>
                  <a:pt x="29" y="44"/>
                  <a:pt x="28" y="44"/>
                </a:cubicBezTo>
                <a:cubicBezTo>
                  <a:pt x="28" y="44"/>
                  <a:pt x="28" y="44"/>
                  <a:pt x="28" y="44"/>
                </a:cubicBezTo>
                <a:cubicBezTo>
                  <a:pt x="27" y="44"/>
                  <a:pt x="27" y="44"/>
                  <a:pt x="27" y="44"/>
                </a:cubicBezTo>
                <a:cubicBezTo>
                  <a:pt x="27" y="44"/>
                  <a:pt x="27" y="44"/>
                  <a:pt x="27" y="44"/>
                </a:cubicBezTo>
                <a:cubicBezTo>
                  <a:pt x="26" y="44"/>
                  <a:pt x="26" y="44"/>
                  <a:pt x="26" y="44"/>
                </a:cubicBezTo>
                <a:cubicBezTo>
                  <a:pt x="26" y="44"/>
                  <a:pt x="26" y="44"/>
                  <a:pt x="26" y="44"/>
                </a:cubicBezTo>
                <a:cubicBezTo>
                  <a:pt x="26" y="44"/>
                  <a:pt x="25" y="44"/>
                  <a:pt x="25" y="44"/>
                </a:cubicBezTo>
                <a:cubicBezTo>
                  <a:pt x="25" y="44"/>
                  <a:pt x="25" y="44"/>
                  <a:pt x="25" y="44"/>
                </a:cubicBezTo>
                <a:cubicBezTo>
                  <a:pt x="25" y="44"/>
                  <a:pt x="25" y="44"/>
                  <a:pt x="24" y="44"/>
                </a:cubicBezTo>
                <a:cubicBezTo>
                  <a:pt x="24" y="44"/>
                  <a:pt x="24" y="44"/>
                  <a:pt x="24" y="44"/>
                </a:cubicBezTo>
                <a:cubicBezTo>
                  <a:pt x="24" y="44"/>
                  <a:pt x="24" y="44"/>
                  <a:pt x="24" y="44"/>
                </a:cubicBezTo>
                <a:cubicBezTo>
                  <a:pt x="24" y="44"/>
                  <a:pt x="24" y="44"/>
                  <a:pt x="23" y="44"/>
                </a:cubicBezTo>
                <a:cubicBezTo>
                  <a:pt x="23" y="44"/>
                  <a:pt x="23" y="44"/>
                  <a:pt x="23" y="44"/>
                </a:cubicBezTo>
                <a:cubicBezTo>
                  <a:pt x="23" y="44"/>
                  <a:pt x="23" y="44"/>
                  <a:pt x="23" y="44"/>
                </a:cubicBezTo>
                <a:cubicBezTo>
                  <a:pt x="23" y="44"/>
                  <a:pt x="23" y="44"/>
                  <a:pt x="23" y="44"/>
                </a:cubicBezTo>
                <a:cubicBezTo>
                  <a:pt x="22" y="43"/>
                  <a:pt x="21" y="43"/>
                  <a:pt x="20" y="42"/>
                </a:cubicBezTo>
                <a:cubicBezTo>
                  <a:pt x="20" y="42"/>
                  <a:pt x="20" y="42"/>
                  <a:pt x="20" y="42"/>
                </a:cubicBezTo>
                <a:cubicBezTo>
                  <a:pt x="19" y="42"/>
                  <a:pt x="19" y="42"/>
                  <a:pt x="19" y="42"/>
                </a:cubicBezTo>
                <a:cubicBezTo>
                  <a:pt x="19" y="42"/>
                  <a:pt x="19" y="42"/>
                  <a:pt x="19" y="42"/>
                </a:cubicBezTo>
                <a:cubicBezTo>
                  <a:pt x="19" y="42"/>
                  <a:pt x="19" y="42"/>
                  <a:pt x="19" y="42"/>
                </a:cubicBezTo>
                <a:cubicBezTo>
                  <a:pt x="18" y="42"/>
                  <a:pt x="18" y="41"/>
                  <a:pt x="17" y="41"/>
                </a:cubicBezTo>
                <a:cubicBezTo>
                  <a:pt x="17" y="41"/>
                  <a:pt x="17" y="41"/>
                  <a:pt x="17" y="41"/>
                </a:cubicBezTo>
                <a:cubicBezTo>
                  <a:pt x="17" y="41"/>
                  <a:pt x="17" y="41"/>
                  <a:pt x="17" y="40"/>
                </a:cubicBezTo>
                <a:cubicBezTo>
                  <a:pt x="17" y="40"/>
                  <a:pt x="17" y="40"/>
                  <a:pt x="17" y="40"/>
                </a:cubicBezTo>
                <a:cubicBezTo>
                  <a:pt x="16" y="40"/>
                  <a:pt x="16" y="39"/>
                  <a:pt x="15" y="39"/>
                </a:cubicBezTo>
                <a:cubicBezTo>
                  <a:pt x="15" y="39"/>
                  <a:pt x="15" y="39"/>
                  <a:pt x="15" y="39"/>
                </a:cubicBezTo>
                <a:cubicBezTo>
                  <a:pt x="15" y="38"/>
                  <a:pt x="15" y="38"/>
                  <a:pt x="15" y="38"/>
                </a:cubicBezTo>
                <a:cubicBezTo>
                  <a:pt x="15" y="38"/>
                  <a:pt x="15" y="38"/>
                  <a:pt x="15" y="38"/>
                </a:cubicBezTo>
                <a:cubicBezTo>
                  <a:pt x="14" y="38"/>
                  <a:pt x="14" y="37"/>
                  <a:pt x="14" y="37"/>
                </a:cubicBezTo>
                <a:cubicBezTo>
                  <a:pt x="14" y="37"/>
                  <a:pt x="14" y="37"/>
                  <a:pt x="14" y="37"/>
                </a:cubicBezTo>
                <a:cubicBezTo>
                  <a:pt x="14" y="36"/>
                  <a:pt x="14" y="36"/>
                  <a:pt x="13" y="36"/>
                </a:cubicBezTo>
                <a:cubicBezTo>
                  <a:pt x="13" y="36"/>
                  <a:pt x="13" y="36"/>
                  <a:pt x="13" y="36"/>
                </a:cubicBezTo>
                <a:cubicBezTo>
                  <a:pt x="13" y="36"/>
                  <a:pt x="13" y="36"/>
                  <a:pt x="13" y="36"/>
                </a:cubicBezTo>
                <a:cubicBezTo>
                  <a:pt x="13" y="34"/>
                  <a:pt x="12" y="33"/>
                  <a:pt x="12" y="32"/>
                </a:cubicBezTo>
                <a:cubicBezTo>
                  <a:pt x="12" y="32"/>
                  <a:pt x="12" y="32"/>
                  <a:pt x="12" y="32"/>
                </a:cubicBezTo>
                <a:cubicBezTo>
                  <a:pt x="12" y="32"/>
                  <a:pt x="12" y="32"/>
                  <a:pt x="12" y="31"/>
                </a:cubicBezTo>
                <a:cubicBezTo>
                  <a:pt x="12" y="31"/>
                  <a:pt x="12" y="31"/>
                  <a:pt x="12" y="31"/>
                </a:cubicBezTo>
                <a:cubicBezTo>
                  <a:pt x="11" y="31"/>
                  <a:pt x="11" y="31"/>
                  <a:pt x="11" y="30"/>
                </a:cubicBezTo>
                <a:cubicBezTo>
                  <a:pt x="11" y="30"/>
                  <a:pt x="11" y="30"/>
                  <a:pt x="11" y="30"/>
                </a:cubicBezTo>
                <a:cubicBezTo>
                  <a:pt x="11" y="30"/>
                  <a:pt x="11" y="30"/>
                  <a:pt x="11" y="30"/>
                </a:cubicBezTo>
                <a:cubicBezTo>
                  <a:pt x="11" y="30"/>
                  <a:pt x="11" y="30"/>
                  <a:pt x="11" y="29"/>
                </a:cubicBezTo>
                <a:cubicBezTo>
                  <a:pt x="11" y="29"/>
                  <a:pt x="11" y="29"/>
                  <a:pt x="11" y="29"/>
                </a:cubicBezTo>
                <a:cubicBezTo>
                  <a:pt x="11" y="29"/>
                  <a:pt x="11" y="29"/>
                  <a:pt x="11" y="29"/>
                </a:cubicBezTo>
                <a:cubicBezTo>
                  <a:pt x="11" y="28"/>
                  <a:pt x="11" y="28"/>
                  <a:pt x="11" y="28"/>
                </a:cubicBezTo>
                <a:cubicBezTo>
                  <a:pt x="11" y="28"/>
                  <a:pt x="11" y="27"/>
                  <a:pt x="11" y="27"/>
                </a:cubicBezTo>
                <a:cubicBezTo>
                  <a:pt x="11" y="27"/>
                  <a:pt x="11" y="27"/>
                  <a:pt x="11" y="27"/>
                </a:cubicBezTo>
                <a:cubicBezTo>
                  <a:pt x="11" y="27"/>
                  <a:pt x="11" y="27"/>
                  <a:pt x="11" y="26"/>
                </a:cubicBezTo>
                <a:cubicBezTo>
                  <a:pt x="11" y="26"/>
                  <a:pt x="11" y="26"/>
                  <a:pt x="11" y="26"/>
                </a:cubicBezTo>
                <a:cubicBezTo>
                  <a:pt x="11" y="26"/>
                  <a:pt x="11" y="26"/>
                  <a:pt x="11" y="25"/>
                </a:cubicBezTo>
                <a:cubicBezTo>
                  <a:pt x="11" y="25"/>
                  <a:pt x="11" y="25"/>
                  <a:pt x="11" y="25"/>
                </a:cubicBezTo>
                <a:cubicBezTo>
                  <a:pt x="11" y="25"/>
                  <a:pt x="11" y="25"/>
                  <a:pt x="12" y="25"/>
                </a:cubicBezTo>
                <a:cubicBezTo>
                  <a:pt x="12" y="25"/>
                  <a:pt x="12" y="25"/>
                  <a:pt x="12" y="24"/>
                </a:cubicBezTo>
                <a:cubicBezTo>
                  <a:pt x="12" y="24"/>
                  <a:pt x="12" y="24"/>
                  <a:pt x="12" y="24"/>
                </a:cubicBezTo>
                <a:cubicBezTo>
                  <a:pt x="12" y="24"/>
                  <a:pt x="12" y="24"/>
                  <a:pt x="12" y="24"/>
                </a:cubicBezTo>
                <a:cubicBezTo>
                  <a:pt x="12" y="23"/>
                  <a:pt x="12" y="23"/>
                  <a:pt x="12" y="23"/>
                </a:cubicBezTo>
                <a:cubicBezTo>
                  <a:pt x="12" y="23"/>
                  <a:pt x="12" y="23"/>
                  <a:pt x="12" y="23"/>
                </a:cubicBezTo>
                <a:cubicBezTo>
                  <a:pt x="12" y="23"/>
                  <a:pt x="12" y="23"/>
                  <a:pt x="12" y="23"/>
                </a:cubicBezTo>
                <a:cubicBezTo>
                  <a:pt x="12" y="22"/>
                  <a:pt x="13" y="21"/>
                  <a:pt x="13" y="20"/>
                </a:cubicBezTo>
                <a:cubicBezTo>
                  <a:pt x="13" y="20"/>
                  <a:pt x="13" y="20"/>
                  <a:pt x="13" y="20"/>
                </a:cubicBezTo>
                <a:cubicBezTo>
                  <a:pt x="13" y="20"/>
                  <a:pt x="13" y="20"/>
                  <a:pt x="13" y="20"/>
                </a:cubicBezTo>
                <a:cubicBezTo>
                  <a:pt x="13" y="20"/>
                  <a:pt x="13" y="20"/>
                  <a:pt x="13" y="20"/>
                </a:cubicBezTo>
                <a:cubicBezTo>
                  <a:pt x="14" y="19"/>
                  <a:pt x="14" y="19"/>
                  <a:pt x="14" y="19"/>
                </a:cubicBezTo>
                <a:cubicBezTo>
                  <a:pt x="14" y="19"/>
                  <a:pt x="14" y="19"/>
                  <a:pt x="14" y="19"/>
                </a:cubicBezTo>
                <a:cubicBezTo>
                  <a:pt x="14" y="19"/>
                  <a:pt x="14" y="18"/>
                  <a:pt x="15" y="18"/>
                </a:cubicBezTo>
                <a:cubicBezTo>
                  <a:pt x="15" y="18"/>
                  <a:pt x="15" y="18"/>
                  <a:pt x="15" y="18"/>
                </a:cubicBezTo>
                <a:cubicBezTo>
                  <a:pt x="15" y="17"/>
                  <a:pt x="15" y="17"/>
                  <a:pt x="15" y="17"/>
                </a:cubicBezTo>
                <a:cubicBezTo>
                  <a:pt x="15" y="17"/>
                  <a:pt x="15" y="17"/>
                  <a:pt x="15" y="17"/>
                </a:cubicBezTo>
                <a:cubicBezTo>
                  <a:pt x="16" y="17"/>
                  <a:pt x="16" y="16"/>
                  <a:pt x="17" y="15"/>
                </a:cubicBezTo>
                <a:cubicBezTo>
                  <a:pt x="17" y="15"/>
                  <a:pt x="17" y="15"/>
                  <a:pt x="17" y="15"/>
                </a:cubicBezTo>
                <a:cubicBezTo>
                  <a:pt x="17" y="15"/>
                  <a:pt x="17" y="15"/>
                  <a:pt x="17" y="15"/>
                </a:cubicBezTo>
                <a:cubicBezTo>
                  <a:pt x="17" y="15"/>
                  <a:pt x="17" y="15"/>
                  <a:pt x="17" y="15"/>
                </a:cubicBezTo>
                <a:cubicBezTo>
                  <a:pt x="18" y="15"/>
                  <a:pt x="18" y="14"/>
                  <a:pt x="19" y="14"/>
                </a:cubicBezTo>
                <a:cubicBezTo>
                  <a:pt x="19" y="14"/>
                  <a:pt x="19" y="14"/>
                  <a:pt x="19" y="14"/>
                </a:cubicBezTo>
                <a:cubicBezTo>
                  <a:pt x="19" y="14"/>
                  <a:pt x="19" y="14"/>
                  <a:pt x="19" y="14"/>
                </a:cubicBezTo>
                <a:cubicBezTo>
                  <a:pt x="19" y="14"/>
                  <a:pt x="19" y="14"/>
                  <a:pt x="19" y="14"/>
                </a:cubicBezTo>
                <a:cubicBezTo>
                  <a:pt x="20" y="14"/>
                  <a:pt x="20" y="13"/>
                  <a:pt x="20" y="13"/>
                </a:cubicBezTo>
                <a:cubicBezTo>
                  <a:pt x="20" y="13"/>
                  <a:pt x="20" y="13"/>
                  <a:pt x="20" y="13"/>
                </a:cubicBezTo>
                <a:cubicBezTo>
                  <a:pt x="21" y="13"/>
                  <a:pt x="22" y="12"/>
                  <a:pt x="23" y="12"/>
                </a:cubicBezTo>
                <a:cubicBezTo>
                  <a:pt x="23" y="12"/>
                  <a:pt x="23" y="12"/>
                  <a:pt x="23" y="12"/>
                </a:cubicBezTo>
                <a:cubicBezTo>
                  <a:pt x="23" y="12"/>
                  <a:pt x="23" y="12"/>
                  <a:pt x="23" y="12"/>
                </a:cubicBezTo>
                <a:cubicBezTo>
                  <a:pt x="23" y="12"/>
                  <a:pt x="23" y="12"/>
                  <a:pt x="23" y="12"/>
                </a:cubicBezTo>
                <a:cubicBezTo>
                  <a:pt x="24" y="12"/>
                  <a:pt x="24" y="12"/>
                  <a:pt x="24" y="12"/>
                </a:cubicBezTo>
                <a:cubicBezTo>
                  <a:pt x="24" y="12"/>
                  <a:pt x="24" y="12"/>
                  <a:pt x="24" y="12"/>
                </a:cubicBezTo>
                <a:cubicBezTo>
                  <a:pt x="24" y="12"/>
                  <a:pt x="24" y="12"/>
                  <a:pt x="24" y="12"/>
                </a:cubicBezTo>
                <a:cubicBezTo>
                  <a:pt x="25" y="12"/>
                  <a:pt x="25" y="12"/>
                  <a:pt x="25" y="12"/>
                </a:cubicBezTo>
                <a:cubicBezTo>
                  <a:pt x="25" y="12"/>
                  <a:pt x="25" y="12"/>
                  <a:pt x="25" y="12"/>
                </a:cubicBezTo>
                <a:cubicBezTo>
                  <a:pt x="25" y="12"/>
                  <a:pt x="26" y="12"/>
                  <a:pt x="26" y="12"/>
                </a:cubicBezTo>
                <a:cubicBezTo>
                  <a:pt x="26" y="12"/>
                  <a:pt x="26" y="12"/>
                  <a:pt x="26" y="12"/>
                </a:cubicBezTo>
                <a:cubicBezTo>
                  <a:pt x="26" y="11"/>
                  <a:pt x="26" y="11"/>
                  <a:pt x="27" y="11"/>
                </a:cubicBezTo>
                <a:cubicBezTo>
                  <a:pt x="27" y="11"/>
                  <a:pt x="27" y="11"/>
                  <a:pt x="27" y="11"/>
                </a:cubicBezTo>
                <a:cubicBezTo>
                  <a:pt x="27" y="11"/>
                  <a:pt x="27" y="11"/>
                  <a:pt x="28" y="11"/>
                </a:cubicBezTo>
                <a:cubicBezTo>
                  <a:pt x="28" y="11"/>
                  <a:pt x="28" y="11"/>
                  <a:pt x="28" y="11"/>
                </a:cubicBezTo>
                <a:cubicBezTo>
                  <a:pt x="29" y="11"/>
                  <a:pt x="29" y="11"/>
                  <a:pt x="29" y="11"/>
                </a:cubicBezTo>
                <a:cubicBezTo>
                  <a:pt x="29" y="11"/>
                  <a:pt x="29" y="11"/>
                  <a:pt x="29" y="12"/>
                </a:cubicBezTo>
                <a:cubicBezTo>
                  <a:pt x="29" y="12"/>
                  <a:pt x="29" y="12"/>
                  <a:pt x="29" y="12"/>
                </a:cubicBezTo>
                <a:cubicBezTo>
                  <a:pt x="30" y="12"/>
                  <a:pt x="30" y="12"/>
                  <a:pt x="30" y="12"/>
                </a:cubicBezTo>
                <a:cubicBezTo>
                  <a:pt x="30" y="12"/>
                  <a:pt x="30" y="12"/>
                  <a:pt x="30" y="12"/>
                </a:cubicBezTo>
                <a:cubicBezTo>
                  <a:pt x="30" y="12"/>
                  <a:pt x="31" y="12"/>
                  <a:pt x="31" y="12"/>
                </a:cubicBezTo>
                <a:cubicBezTo>
                  <a:pt x="31" y="12"/>
                  <a:pt x="31" y="12"/>
                  <a:pt x="31" y="12"/>
                </a:cubicBezTo>
                <a:cubicBezTo>
                  <a:pt x="31" y="12"/>
                  <a:pt x="31" y="12"/>
                  <a:pt x="32" y="12"/>
                </a:cubicBezTo>
                <a:cubicBezTo>
                  <a:pt x="32" y="12"/>
                  <a:pt x="32" y="12"/>
                  <a:pt x="32" y="12"/>
                </a:cubicBezTo>
                <a:cubicBezTo>
                  <a:pt x="32" y="12"/>
                  <a:pt x="32" y="12"/>
                  <a:pt x="33" y="12"/>
                </a:cubicBezTo>
                <a:cubicBezTo>
                  <a:pt x="33" y="12"/>
                  <a:pt x="33" y="12"/>
                  <a:pt x="33" y="12"/>
                </a:cubicBezTo>
                <a:cubicBezTo>
                  <a:pt x="33" y="12"/>
                  <a:pt x="33" y="12"/>
                  <a:pt x="33" y="12"/>
                </a:cubicBezTo>
                <a:cubicBezTo>
                  <a:pt x="34" y="12"/>
                  <a:pt x="34" y="13"/>
                  <a:pt x="35" y="13"/>
                </a:cubicBezTo>
                <a:cubicBezTo>
                  <a:pt x="35" y="13"/>
                  <a:pt x="35" y="13"/>
                  <a:pt x="35" y="13"/>
                </a:cubicBezTo>
                <a:cubicBezTo>
                  <a:pt x="36" y="13"/>
                  <a:pt x="36" y="14"/>
                  <a:pt x="36" y="14"/>
                </a:cubicBezTo>
                <a:cubicBezTo>
                  <a:pt x="36" y="14"/>
                  <a:pt x="36" y="14"/>
                  <a:pt x="36" y="14"/>
                </a:cubicBezTo>
                <a:cubicBezTo>
                  <a:pt x="36" y="14"/>
                  <a:pt x="36" y="14"/>
                  <a:pt x="36" y="14"/>
                </a:cubicBezTo>
                <a:cubicBezTo>
                  <a:pt x="36" y="14"/>
                  <a:pt x="36" y="14"/>
                  <a:pt x="36" y="14"/>
                </a:cubicBezTo>
                <a:cubicBezTo>
                  <a:pt x="37" y="14"/>
                  <a:pt x="37" y="15"/>
                  <a:pt x="38" y="15"/>
                </a:cubicBezTo>
                <a:cubicBezTo>
                  <a:pt x="38" y="15"/>
                  <a:pt x="38" y="15"/>
                  <a:pt x="38" y="15"/>
                </a:cubicBezTo>
                <a:cubicBezTo>
                  <a:pt x="38" y="15"/>
                  <a:pt x="38" y="15"/>
                  <a:pt x="38" y="15"/>
                </a:cubicBezTo>
                <a:cubicBezTo>
                  <a:pt x="38" y="15"/>
                  <a:pt x="38" y="15"/>
                  <a:pt x="38" y="15"/>
                </a:cubicBezTo>
                <a:cubicBezTo>
                  <a:pt x="39" y="16"/>
                  <a:pt x="40" y="17"/>
                  <a:pt x="40" y="17"/>
                </a:cubicBezTo>
                <a:cubicBezTo>
                  <a:pt x="40" y="17"/>
                  <a:pt x="40" y="17"/>
                  <a:pt x="40" y="17"/>
                </a:cubicBezTo>
                <a:cubicBezTo>
                  <a:pt x="40" y="17"/>
                  <a:pt x="40" y="17"/>
                  <a:pt x="41" y="18"/>
                </a:cubicBezTo>
                <a:cubicBezTo>
                  <a:pt x="41" y="18"/>
                  <a:pt x="41" y="18"/>
                  <a:pt x="41" y="18"/>
                </a:cubicBezTo>
                <a:cubicBezTo>
                  <a:pt x="41" y="18"/>
                  <a:pt x="41" y="19"/>
                  <a:pt x="42" y="19"/>
                </a:cubicBezTo>
                <a:cubicBezTo>
                  <a:pt x="42" y="19"/>
                  <a:pt x="42" y="19"/>
                  <a:pt x="42" y="19"/>
                </a:cubicBezTo>
                <a:cubicBezTo>
                  <a:pt x="42" y="19"/>
                  <a:pt x="42" y="19"/>
                  <a:pt x="42" y="20"/>
                </a:cubicBezTo>
                <a:cubicBezTo>
                  <a:pt x="42" y="20"/>
                  <a:pt x="42" y="20"/>
                  <a:pt x="42" y="20"/>
                </a:cubicBezTo>
                <a:cubicBezTo>
                  <a:pt x="42" y="20"/>
                  <a:pt x="42" y="20"/>
                  <a:pt x="42" y="20"/>
                </a:cubicBezTo>
                <a:cubicBezTo>
                  <a:pt x="43" y="21"/>
                  <a:pt x="43" y="22"/>
                  <a:pt x="43" y="23"/>
                </a:cubicBezTo>
                <a:cubicBezTo>
                  <a:pt x="43" y="23"/>
                  <a:pt x="43" y="23"/>
                  <a:pt x="43" y="23"/>
                </a:cubicBezTo>
                <a:cubicBezTo>
                  <a:pt x="43" y="23"/>
                  <a:pt x="43" y="23"/>
                  <a:pt x="43" y="23"/>
                </a:cubicBezTo>
                <a:cubicBezTo>
                  <a:pt x="43" y="23"/>
                  <a:pt x="44" y="23"/>
                  <a:pt x="44" y="24"/>
                </a:cubicBezTo>
                <a:cubicBezTo>
                  <a:pt x="44" y="24"/>
                  <a:pt x="44" y="24"/>
                  <a:pt x="44" y="24"/>
                </a:cubicBezTo>
                <a:cubicBezTo>
                  <a:pt x="44" y="24"/>
                  <a:pt x="44" y="24"/>
                  <a:pt x="44" y="24"/>
                </a:cubicBezTo>
                <a:cubicBezTo>
                  <a:pt x="44" y="25"/>
                  <a:pt x="44" y="25"/>
                  <a:pt x="44" y="25"/>
                </a:cubicBezTo>
                <a:cubicBezTo>
                  <a:pt x="44" y="25"/>
                  <a:pt x="44" y="25"/>
                  <a:pt x="44" y="25"/>
                </a:cubicBezTo>
                <a:cubicBezTo>
                  <a:pt x="44" y="25"/>
                  <a:pt x="44" y="25"/>
                  <a:pt x="44" y="25"/>
                </a:cubicBezTo>
                <a:cubicBezTo>
                  <a:pt x="44" y="26"/>
                  <a:pt x="44" y="26"/>
                  <a:pt x="44" y="26"/>
                </a:cubicBezTo>
                <a:cubicBezTo>
                  <a:pt x="44" y="26"/>
                  <a:pt x="44" y="26"/>
                  <a:pt x="44" y="26"/>
                </a:cubicBezTo>
                <a:cubicBezTo>
                  <a:pt x="44" y="27"/>
                  <a:pt x="44" y="27"/>
                  <a:pt x="44" y="27"/>
                </a:cubicBezTo>
                <a:cubicBezTo>
                  <a:pt x="44" y="27"/>
                  <a:pt x="44" y="27"/>
                  <a:pt x="44" y="27"/>
                </a:cubicBezTo>
                <a:cubicBezTo>
                  <a:pt x="44" y="27"/>
                  <a:pt x="44" y="28"/>
                  <a:pt x="44" y="28"/>
                </a:cubicBezTo>
                <a:cubicBezTo>
                  <a:pt x="44" y="28"/>
                  <a:pt x="44" y="28"/>
                  <a:pt x="44" y="29"/>
                </a:cubicBezTo>
                <a:cubicBezTo>
                  <a:pt x="44" y="29"/>
                  <a:pt x="44" y="29"/>
                  <a:pt x="44" y="29"/>
                </a:cubicBezTo>
                <a:cubicBezTo>
                  <a:pt x="44" y="29"/>
                  <a:pt x="44" y="29"/>
                  <a:pt x="44" y="29"/>
                </a:cubicBezTo>
                <a:cubicBezTo>
                  <a:pt x="44" y="30"/>
                  <a:pt x="44" y="30"/>
                  <a:pt x="44" y="30"/>
                </a:cubicBezTo>
                <a:cubicBezTo>
                  <a:pt x="44" y="30"/>
                  <a:pt x="44" y="30"/>
                  <a:pt x="44" y="30"/>
                </a:cubicBezTo>
                <a:cubicBezTo>
                  <a:pt x="44" y="30"/>
                  <a:pt x="44" y="30"/>
                  <a:pt x="44" y="30"/>
                </a:cubicBezTo>
                <a:cubicBezTo>
                  <a:pt x="44" y="31"/>
                  <a:pt x="44" y="31"/>
                  <a:pt x="44" y="31"/>
                </a:cubicBezTo>
                <a:cubicBezTo>
                  <a:pt x="44" y="31"/>
                  <a:pt x="44" y="31"/>
                  <a:pt x="44" y="31"/>
                </a:cubicBezTo>
                <a:cubicBezTo>
                  <a:pt x="44" y="32"/>
                  <a:pt x="44" y="32"/>
                  <a:pt x="44" y="32"/>
                </a:cubicBezTo>
                <a:cubicBezTo>
                  <a:pt x="44" y="32"/>
                  <a:pt x="44" y="32"/>
                  <a:pt x="44" y="32"/>
                </a:cubicBezTo>
                <a:cubicBezTo>
                  <a:pt x="43" y="33"/>
                  <a:pt x="43" y="34"/>
                  <a:pt x="42" y="3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6" name="Freeform 61"/>
          <p:cNvSpPr>
            <a:spLocks noEditPoints="1"/>
          </p:cNvSpPr>
          <p:nvPr userDrawn="1"/>
        </p:nvSpPr>
        <p:spPr bwMode="auto">
          <a:xfrm>
            <a:off x="5514975" y="1319213"/>
            <a:ext cx="301625" cy="382588"/>
          </a:xfrm>
          <a:custGeom>
            <a:avLst/>
            <a:gdLst>
              <a:gd name="T0" fmla="*/ 5 w 78"/>
              <a:gd name="T1" fmla="*/ 58 h 99"/>
              <a:gd name="T2" fmla="*/ 5 w 78"/>
              <a:gd name="T3" fmla="*/ 40 h 99"/>
              <a:gd name="T4" fmla="*/ 23 w 78"/>
              <a:gd name="T5" fmla="*/ 40 h 99"/>
              <a:gd name="T6" fmla="*/ 23 w 78"/>
              <a:gd name="T7" fmla="*/ 58 h 99"/>
              <a:gd name="T8" fmla="*/ 5 w 78"/>
              <a:gd name="T9" fmla="*/ 58 h 99"/>
              <a:gd name="T10" fmla="*/ 27 w 78"/>
              <a:gd name="T11" fmla="*/ 80 h 99"/>
              <a:gd name="T12" fmla="*/ 27 w 78"/>
              <a:gd name="T13" fmla="*/ 71 h 99"/>
              <a:gd name="T14" fmla="*/ 27 w 78"/>
              <a:gd name="T15" fmla="*/ 26 h 99"/>
              <a:gd name="T16" fmla="*/ 27 w 78"/>
              <a:gd name="T17" fmla="*/ 18 h 99"/>
              <a:gd name="T18" fmla="*/ 36 w 78"/>
              <a:gd name="T19" fmla="*/ 18 h 99"/>
              <a:gd name="T20" fmla="*/ 35 w 78"/>
              <a:gd name="T21" fmla="*/ 80 h 99"/>
              <a:gd name="T22" fmla="*/ 27 w 78"/>
              <a:gd name="T23" fmla="*/ 80 h 99"/>
              <a:gd name="T24" fmla="*/ 43 w 78"/>
              <a:gd name="T25" fmla="*/ 96 h 99"/>
              <a:gd name="T26" fmla="*/ 43 w 78"/>
              <a:gd name="T27" fmla="*/ 88 h 99"/>
              <a:gd name="T28" fmla="*/ 43 w 78"/>
              <a:gd name="T29" fmla="*/ 10 h 99"/>
              <a:gd name="T30" fmla="*/ 43 w 78"/>
              <a:gd name="T31" fmla="*/ 2 h 99"/>
              <a:gd name="T32" fmla="*/ 51 w 78"/>
              <a:gd name="T33" fmla="*/ 2 h 99"/>
              <a:gd name="T34" fmla="*/ 52 w 78"/>
              <a:gd name="T35" fmla="*/ 96 h 99"/>
              <a:gd name="T36" fmla="*/ 43 w 78"/>
              <a:gd name="T37" fmla="*/ 96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8" h="99">
                <a:moveTo>
                  <a:pt x="5" y="58"/>
                </a:moveTo>
                <a:cubicBezTo>
                  <a:pt x="0" y="53"/>
                  <a:pt x="0" y="45"/>
                  <a:pt x="5" y="40"/>
                </a:cubicBezTo>
                <a:cubicBezTo>
                  <a:pt x="10" y="35"/>
                  <a:pt x="18" y="36"/>
                  <a:pt x="23" y="40"/>
                </a:cubicBezTo>
                <a:cubicBezTo>
                  <a:pt x="28" y="45"/>
                  <a:pt x="28" y="53"/>
                  <a:pt x="23" y="58"/>
                </a:cubicBezTo>
                <a:cubicBezTo>
                  <a:pt x="18" y="63"/>
                  <a:pt x="10" y="63"/>
                  <a:pt x="5" y="58"/>
                </a:cubicBezTo>
                <a:close/>
                <a:moveTo>
                  <a:pt x="27" y="80"/>
                </a:moveTo>
                <a:cubicBezTo>
                  <a:pt x="24" y="77"/>
                  <a:pt x="24" y="74"/>
                  <a:pt x="27" y="71"/>
                </a:cubicBezTo>
                <a:cubicBezTo>
                  <a:pt x="39" y="59"/>
                  <a:pt x="40" y="38"/>
                  <a:pt x="27" y="26"/>
                </a:cubicBezTo>
                <a:cubicBezTo>
                  <a:pt x="25" y="24"/>
                  <a:pt x="25" y="20"/>
                  <a:pt x="27" y="18"/>
                </a:cubicBezTo>
                <a:cubicBezTo>
                  <a:pt x="30" y="15"/>
                  <a:pt x="33" y="15"/>
                  <a:pt x="36" y="18"/>
                </a:cubicBezTo>
                <a:cubicBezTo>
                  <a:pt x="53" y="35"/>
                  <a:pt x="52" y="63"/>
                  <a:pt x="35" y="80"/>
                </a:cubicBezTo>
                <a:cubicBezTo>
                  <a:pt x="33" y="82"/>
                  <a:pt x="29" y="82"/>
                  <a:pt x="27" y="80"/>
                </a:cubicBezTo>
                <a:close/>
                <a:moveTo>
                  <a:pt x="43" y="96"/>
                </a:moveTo>
                <a:cubicBezTo>
                  <a:pt x="41" y="94"/>
                  <a:pt x="41" y="90"/>
                  <a:pt x="43" y="88"/>
                </a:cubicBezTo>
                <a:cubicBezTo>
                  <a:pt x="65" y="67"/>
                  <a:pt x="65" y="32"/>
                  <a:pt x="43" y="10"/>
                </a:cubicBezTo>
                <a:cubicBezTo>
                  <a:pt x="41" y="8"/>
                  <a:pt x="41" y="4"/>
                  <a:pt x="43" y="2"/>
                </a:cubicBezTo>
                <a:cubicBezTo>
                  <a:pt x="45" y="0"/>
                  <a:pt x="49" y="0"/>
                  <a:pt x="51" y="2"/>
                </a:cubicBezTo>
                <a:cubicBezTo>
                  <a:pt x="78" y="28"/>
                  <a:pt x="78" y="70"/>
                  <a:pt x="52" y="96"/>
                </a:cubicBezTo>
                <a:cubicBezTo>
                  <a:pt x="49" y="99"/>
                  <a:pt x="46" y="99"/>
                  <a:pt x="43" y="9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7" name="Freeform 62"/>
          <p:cNvSpPr>
            <a:spLocks/>
          </p:cNvSpPr>
          <p:nvPr userDrawn="1"/>
        </p:nvSpPr>
        <p:spPr bwMode="auto">
          <a:xfrm>
            <a:off x="4078288" y="1295400"/>
            <a:ext cx="266700" cy="274638"/>
          </a:xfrm>
          <a:custGeom>
            <a:avLst/>
            <a:gdLst>
              <a:gd name="T0" fmla="*/ 33 w 69"/>
              <a:gd name="T1" fmla="*/ 0 h 71"/>
              <a:gd name="T2" fmla="*/ 69 w 69"/>
              <a:gd name="T3" fmla="*/ 28 h 71"/>
              <a:gd name="T4" fmla="*/ 43 w 69"/>
              <a:gd name="T5" fmla="*/ 60 h 71"/>
              <a:gd name="T6" fmla="*/ 32 w 69"/>
              <a:gd name="T7" fmla="*/ 71 h 71"/>
              <a:gd name="T8" fmla="*/ 23 w 69"/>
              <a:gd name="T9" fmla="*/ 62 h 71"/>
              <a:gd name="T10" fmla="*/ 47 w 69"/>
              <a:gd name="T11" fmla="*/ 28 h 71"/>
              <a:gd name="T12" fmla="*/ 34 w 69"/>
              <a:gd name="T13" fmla="*/ 16 h 71"/>
              <a:gd name="T14" fmla="*/ 9 w 69"/>
              <a:gd name="T15" fmla="*/ 34 h 71"/>
              <a:gd name="T16" fmla="*/ 0 w 69"/>
              <a:gd name="T17" fmla="*/ 26 h 71"/>
              <a:gd name="T18" fmla="*/ 33 w 69"/>
              <a:gd name="T1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1">
                <a:moveTo>
                  <a:pt x="33" y="0"/>
                </a:moveTo>
                <a:cubicBezTo>
                  <a:pt x="51" y="0"/>
                  <a:pt x="69" y="8"/>
                  <a:pt x="69" y="28"/>
                </a:cubicBezTo>
                <a:cubicBezTo>
                  <a:pt x="69" y="46"/>
                  <a:pt x="48" y="53"/>
                  <a:pt x="43" y="60"/>
                </a:cubicBezTo>
                <a:cubicBezTo>
                  <a:pt x="40" y="65"/>
                  <a:pt x="41" y="71"/>
                  <a:pt x="32" y="71"/>
                </a:cubicBezTo>
                <a:cubicBezTo>
                  <a:pt x="26" y="71"/>
                  <a:pt x="23" y="67"/>
                  <a:pt x="23" y="62"/>
                </a:cubicBezTo>
                <a:cubicBezTo>
                  <a:pt x="23" y="45"/>
                  <a:pt x="47" y="42"/>
                  <a:pt x="47" y="28"/>
                </a:cubicBezTo>
                <a:cubicBezTo>
                  <a:pt x="47" y="20"/>
                  <a:pt x="42" y="16"/>
                  <a:pt x="34" y="16"/>
                </a:cubicBezTo>
                <a:cubicBezTo>
                  <a:pt x="16" y="16"/>
                  <a:pt x="23" y="34"/>
                  <a:pt x="9" y="34"/>
                </a:cubicBezTo>
                <a:cubicBezTo>
                  <a:pt x="5" y="34"/>
                  <a:pt x="0" y="31"/>
                  <a:pt x="0" y="26"/>
                </a:cubicBezTo>
                <a:cubicBezTo>
                  <a:pt x="0" y="12"/>
                  <a:pt x="16" y="0"/>
                  <a:pt x="33"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8" name="Oval 63"/>
          <p:cNvSpPr>
            <a:spLocks noChangeArrowheads="1"/>
          </p:cNvSpPr>
          <p:nvPr userDrawn="1"/>
        </p:nvSpPr>
        <p:spPr bwMode="auto">
          <a:xfrm>
            <a:off x="4159250" y="1589088"/>
            <a:ext cx="88900" cy="920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79" name="Group 78"/>
          <p:cNvGrpSpPr/>
          <p:nvPr userDrawn="1"/>
        </p:nvGrpSpPr>
        <p:grpSpPr>
          <a:xfrm>
            <a:off x="2784475" y="1724025"/>
            <a:ext cx="325438" cy="679450"/>
            <a:chOff x="2784475" y="1724025"/>
            <a:chExt cx="325438" cy="679450"/>
          </a:xfrm>
        </p:grpSpPr>
        <p:sp>
          <p:nvSpPr>
            <p:cNvPr id="80" name="Oval 64"/>
            <p:cNvSpPr>
              <a:spLocks noChangeArrowheads="1"/>
            </p:cNvSpPr>
            <p:nvPr userDrawn="1"/>
          </p:nvSpPr>
          <p:spPr bwMode="auto">
            <a:xfrm>
              <a:off x="2894013" y="1724025"/>
              <a:ext cx="107950" cy="1079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1" name="Line 65"/>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2" name="Line 66"/>
            <p:cNvSpPr>
              <a:spLocks noChangeShapeType="1"/>
            </p:cNvSpPr>
            <p:nvPr userDrawn="1"/>
          </p:nvSpPr>
          <p:spPr bwMode="auto">
            <a:xfrm>
              <a:off x="294798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3" name="Freeform 67"/>
            <p:cNvSpPr>
              <a:spLocks/>
            </p:cNvSpPr>
            <p:nvPr userDrawn="1"/>
          </p:nvSpPr>
          <p:spPr bwMode="auto">
            <a:xfrm>
              <a:off x="2784475" y="1847850"/>
              <a:ext cx="325438" cy="555625"/>
            </a:xfrm>
            <a:custGeom>
              <a:avLst/>
              <a:gdLst>
                <a:gd name="T0" fmla="*/ 40 w 84"/>
                <a:gd name="T1" fmla="*/ 86 h 144"/>
                <a:gd name="T2" fmla="*/ 40 w 84"/>
                <a:gd name="T3" fmla="*/ 135 h 144"/>
                <a:gd name="T4" fmla="*/ 27 w 84"/>
                <a:gd name="T5" fmla="*/ 135 h 144"/>
                <a:gd name="T6" fmla="*/ 26 w 84"/>
                <a:gd name="T7" fmla="*/ 86 h 144"/>
                <a:gd name="T8" fmla="*/ 9 w 84"/>
                <a:gd name="T9" fmla="*/ 86 h 144"/>
                <a:gd name="T10" fmla="*/ 28 w 84"/>
                <a:gd name="T11" fmla="*/ 20 h 144"/>
                <a:gd name="T12" fmla="*/ 25 w 84"/>
                <a:gd name="T13" fmla="*/ 20 h 144"/>
                <a:gd name="T14" fmla="*/ 14 w 84"/>
                <a:gd name="T15" fmla="*/ 58 h 144"/>
                <a:gd name="T16" fmla="*/ 2 w 84"/>
                <a:gd name="T17" fmla="*/ 54 h 144"/>
                <a:gd name="T18" fmla="*/ 15 w 84"/>
                <a:gd name="T19" fmla="*/ 13 h 144"/>
                <a:gd name="T20" fmla="*/ 32 w 84"/>
                <a:gd name="T21" fmla="*/ 0 h 144"/>
                <a:gd name="T22" fmla="*/ 41 w 84"/>
                <a:gd name="T23" fmla="*/ 0 h 144"/>
                <a:gd name="T24" fmla="*/ 41 w 84"/>
                <a:gd name="T25" fmla="*/ 0 h 144"/>
                <a:gd name="T26" fmla="*/ 51 w 84"/>
                <a:gd name="T27" fmla="*/ 0 h 144"/>
                <a:gd name="T28" fmla="*/ 69 w 84"/>
                <a:gd name="T29" fmla="*/ 13 h 144"/>
                <a:gd name="T30" fmla="*/ 81 w 84"/>
                <a:gd name="T31" fmla="*/ 54 h 144"/>
                <a:gd name="T32" fmla="*/ 70 w 84"/>
                <a:gd name="T33" fmla="*/ 58 h 144"/>
                <a:gd name="T34" fmla="*/ 59 w 84"/>
                <a:gd name="T35" fmla="*/ 20 h 144"/>
                <a:gd name="T36" fmla="*/ 56 w 84"/>
                <a:gd name="T37" fmla="*/ 20 h 144"/>
                <a:gd name="T38" fmla="*/ 75 w 84"/>
                <a:gd name="T39" fmla="*/ 86 h 144"/>
                <a:gd name="T40" fmla="*/ 57 w 84"/>
                <a:gd name="T41" fmla="*/ 86 h 144"/>
                <a:gd name="T42" fmla="*/ 57 w 84"/>
                <a:gd name="T43" fmla="*/ 135 h 144"/>
                <a:gd name="T44" fmla="*/ 44 w 84"/>
                <a:gd name="T45" fmla="*/ 135 h 144"/>
                <a:gd name="T46" fmla="*/ 44 w 84"/>
                <a:gd name="T47" fmla="*/ 86 h 144"/>
                <a:gd name="T48" fmla="*/ 40 w 84"/>
                <a:gd name="T49" fmla="*/ 8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4" h="144">
                  <a:moveTo>
                    <a:pt x="40" y="86"/>
                  </a:moveTo>
                  <a:cubicBezTo>
                    <a:pt x="40" y="135"/>
                    <a:pt x="40" y="135"/>
                    <a:pt x="40" y="135"/>
                  </a:cubicBezTo>
                  <a:cubicBezTo>
                    <a:pt x="40" y="144"/>
                    <a:pt x="27" y="144"/>
                    <a:pt x="27" y="135"/>
                  </a:cubicBezTo>
                  <a:cubicBezTo>
                    <a:pt x="26" y="86"/>
                    <a:pt x="26" y="86"/>
                    <a:pt x="26" y="86"/>
                  </a:cubicBezTo>
                  <a:cubicBezTo>
                    <a:pt x="9" y="86"/>
                    <a:pt x="9" y="86"/>
                    <a:pt x="9" y="86"/>
                  </a:cubicBezTo>
                  <a:cubicBezTo>
                    <a:pt x="28" y="20"/>
                    <a:pt x="28" y="20"/>
                    <a:pt x="28" y="20"/>
                  </a:cubicBezTo>
                  <a:cubicBezTo>
                    <a:pt x="25" y="20"/>
                    <a:pt x="25" y="20"/>
                    <a:pt x="25" y="20"/>
                  </a:cubicBezTo>
                  <a:cubicBezTo>
                    <a:pt x="14" y="58"/>
                    <a:pt x="14" y="58"/>
                    <a:pt x="14" y="58"/>
                  </a:cubicBezTo>
                  <a:cubicBezTo>
                    <a:pt x="11" y="66"/>
                    <a:pt x="0" y="63"/>
                    <a:pt x="2" y="54"/>
                  </a:cubicBezTo>
                  <a:cubicBezTo>
                    <a:pt x="15" y="13"/>
                    <a:pt x="15" y="13"/>
                    <a:pt x="15" y="13"/>
                  </a:cubicBezTo>
                  <a:cubicBezTo>
                    <a:pt x="16" y="9"/>
                    <a:pt x="22" y="0"/>
                    <a:pt x="32" y="0"/>
                  </a:cubicBezTo>
                  <a:cubicBezTo>
                    <a:pt x="41" y="0"/>
                    <a:pt x="41" y="0"/>
                    <a:pt x="41" y="0"/>
                  </a:cubicBezTo>
                  <a:cubicBezTo>
                    <a:pt x="41" y="0"/>
                    <a:pt x="41" y="0"/>
                    <a:pt x="41" y="0"/>
                  </a:cubicBezTo>
                  <a:cubicBezTo>
                    <a:pt x="51" y="0"/>
                    <a:pt x="51" y="0"/>
                    <a:pt x="51" y="0"/>
                  </a:cubicBezTo>
                  <a:cubicBezTo>
                    <a:pt x="61" y="0"/>
                    <a:pt x="67" y="9"/>
                    <a:pt x="69" y="13"/>
                  </a:cubicBezTo>
                  <a:cubicBezTo>
                    <a:pt x="81" y="54"/>
                    <a:pt x="81" y="54"/>
                    <a:pt x="81" y="54"/>
                  </a:cubicBezTo>
                  <a:cubicBezTo>
                    <a:pt x="84" y="62"/>
                    <a:pt x="73" y="66"/>
                    <a:pt x="70" y="58"/>
                  </a:cubicBezTo>
                  <a:cubicBezTo>
                    <a:pt x="59" y="20"/>
                    <a:pt x="59" y="20"/>
                    <a:pt x="59" y="20"/>
                  </a:cubicBezTo>
                  <a:cubicBezTo>
                    <a:pt x="56" y="20"/>
                    <a:pt x="56" y="20"/>
                    <a:pt x="56" y="20"/>
                  </a:cubicBezTo>
                  <a:cubicBezTo>
                    <a:pt x="75" y="86"/>
                    <a:pt x="75" y="86"/>
                    <a:pt x="75" y="86"/>
                  </a:cubicBezTo>
                  <a:cubicBezTo>
                    <a:pt x="57" y="86"/>
                    <a:pt x="57" y="86"/>
                    <a:pt x="57" y="86"/>
                  </a:cubicBezTo>
                  <a:cubicBezTo>
                    <a:pt x="57" y="135"/>
                    <a:pt x="57" y="135"/>
                    <a:pt x="57" y="135"/>
                  </a:cubicBezTo>
                  <a:cubicBezTo>
                    <a:pt x="57" y="144"/>
                    <a:pt x="44" y="144"/>
                    <a:pt x="44" y="135"/>
                  </a:cubicBezTo>
                  <a:cubicBezTo>
                    <a:pt x="44" y="86"/>
                    <a:pt x="44" y="86"/>
                    <a:pt x="44" y="86"/>
                  </a:cubicBezTo>
                  <a:lnTo>
                    <a:pt x="40" y="8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84" name="Group 83"/>
          <p:cNvGrpSpPr/>
          <p:nvPr userDrawn="1"/>
        </p:nvGrpSpPr>
        <p:grpSpPr>
          <a:xfrm>
            <a:off x="3194050" y="1724025"/>
            <a:ext cx="255588" cy="684213"/>
            <a:chOff x="3194050" y="1724025"/>
            <a:chExt cx="255588" cy="684213"/>
          </a:xfrm>
        </p:grpSpPr>
        <p:sp>
          <p:nvSpPr>
            <p:cNvPr id="85" name="Freeform 68"/>
            <p:cNvSpPr>
              <a:spLocks/>
            </p:cNvSpPr>
            <p:nvPr userDrawn="1"/>
          </p:nvSpPr>
          <p:spPr bwMode="auto">
            <a:xfrm>
              <a:off x="3194050" y="1847850"/>
              <a:ext cx="255588" cy="560388"/>
            </a:xfrm>
            <a:custGeom>
              <a:avLst/>
              <a:gdLst>
                <a:gd name="T0" fmla="*/ 18 w 66"/>
                <a:gd name="T1" fmla="*/ 0 h 145"/>
                <a:gd name="T2" fmla="*/ 0 w 66"/>
                <a:gd name="T3" fmla="*/ 19 h 145"/>
                <a:gd name="T4" fmla="*/ 0 w 66"/>
                <a:gd name="T5" fmla="*/ 63 h 145"/>
                <a:gd name="T6" fmla="*/ 12 w 66"/>
                <a:gd name="T7" fmla="*/ 63 h 145"/>
                <a:gd name="T8" fmla="*/ 12 w 66"/>
                <a:gd name="T9" fmla="*/ 23 h 145"/>
                <a:gd name="T10" fmla="*/ 15 w 66"/>
                <a:gd name="T11" fmla="*/ 23 h 145"/>
                <a:gd name="T12" fmla="*/ 15 w 66"/>
                <a:gd name="T13" fmla="*/ 133 h 145"/>
                <a:gd name="T14" fmla="*/ 31 w 66"/>
                <a:gd name="T15" fmla="*/ 133 h 145"/>
                <a:gd name="T16" fmla="*/ 31 w 66"/>
                <a:gd name="T17" fmla="*/ 69 h 145"/>
                <a:gd name="T18" fmla="*/ 34 w 66"/>
                <a:gd name="T19" fmla="*/ 69 h 145"/>
                <a:gd name="T20" fmla="*/ 34 w 66"/>
                <a:gd name="T21" fmla="*/ 133 h 145"/>
                <a:gd name="T22" fmla="*/ 51 w 66"/>
                <a:gd name="T23" fmla="*/ 133 h 145"/>
                <a:gd name="T24" fmla="*/ 51 w 66"/>
                <a:gd name="T25" fmla="*/ 23 h 145"/>
                <a:gd name="T26" fmla="*/ 54 w 66"/>
                <a:gd name="T27" fmla="*/ 23 h 145"/>
                <a:gd name="T28" fmla="*/ 54 w 66"/>
                <a:gd name="T29" fmla="*/ 63 h 145"/>
                <a:gd name="T30" fmla="*/ 66 w 66"/>
                <a:gd name="T31" fmla="*/ 63 h 145"/>
                <a:gd name="T32" fmla="*/ 66 w 66"/>
                <a:gd name="T33" fmla="*/ 19 h 145"/>
                <a:gd name="T34" fmla="*/ 48 w 66"/>
                <a:gd name="T35" fmla="*/ 0 h 145"/>
                <a:gd name="T36" fmla="*/ 18 w 66"/>
                <a:gd name="T3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145">
                  <a:moveTo>
                    <a:pt x="18" y="0"/>
                  </a:moveTo>
                  <a:cubicBezTo>
                    <a:pt x="8" y="0"/>
                    <a:pt x="0" y="9"/>
                    <a:pt x="0" y="19"/>
                  </a:cubicBezTo>
                  <a:cubicBezTo>
                    <a:pt x="0" y="63"/>
                    <a:pt x="0" y="63"/>
                    <a:pt x="0" y="63"/>
                  </a:cubicBezTo>
                  <a:cubicBezTo>
                    <a:pt x="0" y="71"/>
                    <a:pt x="12" y="71"/>
                    <a:pt x="12" y="63"/>
                  </a:cubicBezTo>
                  <a:cubicBezTo>
                    <a:pt x="12" y="23"/>
                    <a:pt x="12" y="23"/>
                    <a:pt x="12" y="23"/>
                  </a:cubicBezTo>
                  <a:cubicBezTo>
                    <a:pt x="15" y="23"/>
                    <a:pt x="15" y="23"/>
                    <a:pt x="15" y="23"/>
                  </a:cubicBezTo>
                  <a:cubicBezTo>
                    <a:pt x="15" y="133"/>
                    <a:pt x="15" y="133"/>
                    <a:pt x="15" y="133"/>
                  </a:cubicBezTo>
                  <a:cubicBezTo>
                    <a:pt x="15" y="145"/>
                    <a:pt x="31" y="144"/>
                    <a:pt x="31" y="133"/>
                  </a:cubicBezTo>
                  <a:cubicBezTo>
                    <a:pt x="31" y="69"/>
                    <a:pt x="31" y="69"/>
                    <a:pt x="31" y="69"/>
                  </a:cubicBezTo>
                  <a:cubicBezTo>
                    <a:pt x="34" y="69"/>
                    <a:pt x="34" y="69"/>
                    <a:pt x="34" y="69"/>
                  </a:cubicBezTo>
                  <a:cubicBezTo>
                    <a:pt x="34" y="133"/>
                    <a:pt x="34" y="133"/>
                    <a:pt x="34" y="133"/>
                  </a:cubicBezTo>
                  <a:cubicBezTo>
                    <a:pt x="34" y="144"/>
                    <a:pt x="51" y="145"/>
                    <a:pt x="51" y="133"/>
                  </a:cubicBezTo>
                  <a:cubicBezTo>
                    <a:pt x="51" y="23"/>
                    <a:pt x="51" y="23"/>
                    <a:pt x="51" y="23"/>
                  </a:cubicBezTo>
                  <a:cubicBezTo>
                    <a:pt x="54" y="23"/>
                    <a:pt x="54" y="23"/>
                    <a:pt x="54" y="23"/>
                  </a:cubicBezTo>
                  <a:cubicBezTo>
                    <a:pt x="54" y="63"/>
                    <a:pt x="54" y="63"/>
                    <a:pt x="54" y="63"/>
                  </a:cubicBezTo>
                  <a:cubicBezTo>
                    <a:pt x="54" y="71"/>
                    <a:pt x="66" y="71"/>
                    <a:pt x="66" y="63"/>
                  </a:cubicBezTo>
                  <a:cubicBezTo>
                    <a:pt x="66" y="19"/>
                    <a:pt x="66" y="19"/>
                    <a:pt x="66" y="19"/>
                  </a:cubicBezTo>
                  <a:cubicBezTo>
                    <a:pt x="66" y="10"/>
                    <a:pt x="58" y="0"/>
                    <a:pt x="48" y="0"/>
                  </a:cubicBezTo>
                  <a:lnTo>
                    <a:pt x="1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6" name="Oval 69"/>
            <p:cNvSpPr>
              <a:spLocks noChangeArrowheads="1"/>
            </p:cNvSpPr>
            <p:nvPr userDrawn="1"/>
          </p:nvSpPr>
          <p:spPr bwMode="auto">
            <a:xfrm>
              <a:off x="3268663" y="1724025"/>
              <a:ext cx="107950" cy="1127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7" name="Line 70"/>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88" name="Line 71"/>
            <p:cNvSpPr>
              <a:spLocks noChangeShapeType="1"/>
            </p:cNvSpPr>
            <p:nvPr userDrawn="1"/>
          </p:nvSpPr>
          <p:spPr bwMode="auto">
            <a:xfrm>
              <a:off x="3322638" y="177800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89" name="Group 88"/>
          <p:cNvGrpSpPr/>
          <p:nvPr userDrawn="1"/>
        </p:nvGrpSpPr>
        <p:grpSpPr>
          <a:xfrm>
            <a:off x="6180138" y="1743075"/>
            <a:ext cx="469900" cy="649288"/>
            <a:chOff x="6180138" y="1743075"/>
            <a:chExt cx="469900" cy="649288"/>
          </a:xfrm>
        </p:grpSpPr>
        <p:sp>
          <p:nvSpPr>
            <p:cNvPr id="90" name="Freeform 72"/>
            <p:cNvSpPr>
              <a:spLocks/>
            </p:cNvSpPr>
            <p:nvPr userDrawn="1"/>
          </p:nvSpPr>
          <p:spPr bwMode="auto">
            <a:xfrm>
              <a:off x="6330950" y="1966913"/>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1" name="Freeform 73"/>
            <p:cNvSpPr>
              <a:spLocks/>
            </p:cNvSpPr>
            <p:nvPr userDrawn="1"/>
          </p:nvSpPr>
          <p:spPr bwMode="auto">
            <a:xfrm>
              <a:off x="6330950" y="2098675"/>
              <a:ext cx="242888" cy="39688"/>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2" name="Freeform 74"/>
            <p:cNvSpPr>
              <a:spLocks/>
            </p:cNvSpPr>
            <p:nvPr userDrawn="1"/>
          </p:nvSpPr>
          <p:spPr bwMode="auto">
            <a:xfrm>
              <a:off x="6330950" y="2230438"/>
              <a:ext cx="242888" cy="38100"/>
            </a:xfrm>
            <a:custGeom>
              <a:avLst/>
              <a:gdLst>
                <a:gd name="T0" fmla="*/ 5 w 63"/>
                <a:gd name="T1" fmla="*/ 10 h 10"/>
                <a:gd name="T2" fmla="*/ 58 w 63"/>
                <a:gd name="T3" fmla="*/ 10 h 10"/>
                <a:gd name="T4" fmla="*/ 63 w 63"/>
                <a:gd name="T5" fmla="*/ 5 h 10"/>
                <a:gd name="T6" fmla="*/ 58 w 63"/>
                <a:gd name="T7" fmla="*/ 0 h 10"/>
                <a:gd name="T8" fmla="*/ 5 w 63"/>
                <a:gd name="T9" fmla="*/ 0 h 10"/>
                <a:gd name="T10" fmla="*/ 0 w 63"/>
                <a:gd name="T11" fmla="*/ 5 h 10"/>
                <a:gd name="T12" fmla="*/ 5 w 63"/>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63" h="10">
                  <a:moveTo>
                    <a:pt x="5" y="10"/>
                  </a:moveTo>
                  <a:cubicBezTo>
                    <a:pt x="58" y="10"/>
                    <a:pt x="58" y="10"/>
                    <a:pt x="58" y="10"/>
                  </a:cubicBezTo>
                  <a:cubicBezTo>
                    <a:pt x="61" y="10"/>
                    <a:pt x="63" y="8"/>
                    <a:pt x="63" y="5"/>
                  </a:cubicBezTo>
                  <a:cubicBezTo>
                    <a:pt x="63" y="2"/>
                    <a:pt x="61" y="0"/>
                    <a:pt x="58" y="0"/>
                  </a:cubicBezTo>
                  <a:cubicBezTo>
                    <a:pt x="5" y="0"/>
                    <a:pt x="5" y="0"/>
                    <a:pt x="5" y="0"/>
                  </a:cubicBezTo>
                  <a:cubicBezTo>
                    <a:pt x="2" y="0"/>
                    <a:pt x="0" y="2"/>
                    <a:pt x="0" y="5"/>
                  </a:cubicBezTo>
                  <a:cubicBezTo>
                    <a:pt x="0" y="8"/>
                    <a:pt x="2" y="10"/>
                    <a:pt x="5" y="1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3" name="Freeform 75"/>
            <p:cNvSpPr>
              <a:spLocks/>
            </p:cNvSpPr>
            <p:nvPr userDrawn="1"/>
          </p:nvSpPr>
          <p:spPr bwMode="auto">
            <a:xfrm>
              <a:off x="6342063" y="1743075"/>
              <a:ext cx="146050" cy="120650"/>
            </a:xfrm>
            <a:custGeom>
              <a:avLst/>
              <a:gdLst>
                <a:gd name="T0" fmla="*/ 4 w 38"/>
                <a:gd name="T1" fmla="*/ 31 h 31"/>
                <a:gd name="T2" fmla="*/ 34 w 38"/>
                <a:gd name="T3" fmla="*/ 31 h 31"/>
                <a:gd name="T4" fmla="*/ 38 w 38"/>
                <a:gd name="T5" fmla="*/ 28 h 31"/>
                <a:gd name="T6" fmla="*/ 38 w 38"/>
                <a:gd name="T7" fmla="*/ 13 h 31"/>
                <a:gd name="T8" fmla="*/ 34 w 38"/>
                <a:gd name="T9" fmla="*/ 9 h 31"/>
                <a:gd name="T10" fmla="*/ 29 w 38"/>
                <a:gd name="T11" fmla="*/ 9 h 31"/>
                <a:gd name="T12" fmla="*/ 29 w 38"/>
                <a:gd name="T13" fmla="*/ 9 h 31"/>
                <a:gd name="T14" fmla="*/ 29 w 38"/>
                <a:gd name="T15" fmla="*/ 1 h 31"/>
                <a:gd name="T16" fmla="*/ 27 w 38"/>
                <a:gd name="T17" fmla="*/ 0 h 31"/>
                <a:gd name="T18" fmla="*/ 11 w 38"/>
                <a:gd name="T19" fmla="*/ 0 h 31"/>
                <a:gd name="T20" fmla="*/ 9 w 38"/>
                <a:gd name="T21" fmla="*/ 1 h 31"/>
                <a:gd name="T22" fmla="*/ 9 w 38"/>
                <a:gd name="T23" fmla="*/ 9 h 31"/>
                <a:gd name="T24" fmla="*/ 9 w 38"/>
                <a:gd name="T25" fmla="*/ 9 h 31"/>
                <a:gd name="T26" fmla="*/ 4 w 38"/>
                <a:gd name="T27" fmla="*/ 9 h 31"/>
                <a:gd name="T28" fmla="*/ 0 w 38"/>
                <a:gd name="T29" fmla="*/ 13 h 31"/>
                <a:gd name="T30" fmla="*/ 0 w 38"/>
                <a:gd name="T31" fmla="*/ 28 h 31"/>
                <a:gd name="T32" fmla="*/ 4 w 38"/>
                <a:gd name="T33" fmla="*/ 3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 h="31">
                  <a:moveTo>
                    <a:pt x="4" y="31"/>
                  </a:moveTo>
                  <a:cubicBezTo>
                    <a:pt x="34" y="31"/>
                    <a:pt x="34" y="31"/>
                    <a:pt x="34" y="31"/>
                  </a:cubicBezTo>
                  <a:cubicBezTo>
                    <a:pt x="36" y="31"/>
                    <a:pt x="38" y="30"/>
                    <a:pt x="38" y="28"/>
                  </a:cubicBezTo>
                  <a:cubicBezTo>
                    <a:pt x="38" y="13"/>
                    <a:pt x="38" y="13"/>
                    <a:pt x="38" y="13"/>
                  </a:cubicBezTo>
                  <a:cubicBezTo>
                    <a:pt x="38" y="11"/>
                    <a:pt x="36" y="9"/>
                    <a:pt x="34" y="9"/>
                  </a:cubicBezTo>
                  <a:cubicBezTo>
                    <a:pt x="29" y="9"/>
                    <a:pt x="29" y="9"/>
                    <a:pt x="29" y="9"/>
                  </a:cubicBezTo>
                  <a:cubicBezTo>
                    <a:pt x="29" y="9"/>
                    <a:pt x="29" y="9"/>
                    <a:pt x="29" y="9"/>
                  </a:cubicBezTo>
                  <a:cubicBezTo>
                    <a:pt x="29" y="1"/>
                    <a:pt x="29" y="1"/>
                    <a:pt x="29" y="1"/>
                  </a:cubicBezTo>
                  <a:cubicBezTo>
                    <a:pt x="29" y="1"/>
                    <a:pt x="28" y="0"/>
                    <a:pt x="27" y="0"/>
                  </a:cubicBezTo>
                  <a:cubicBezTo>
                    <a:pt x="11" y="0"/>
                    <a:pt x="11" y="0"/>
                    <a:pt x="11" y="0"/>
                  </a:cubicBezTo>
                  <a:cubicBezTo>
                    <a:pt x="10" y="0"/>
                    <a:pt x="9" y="1"/>
                    <a:pt x="9" y="1"/>
                  </a:cubicBezTo>
                  <a:cubicBezTo>
                    <a:pt x="9" y="9"/>
                    <a:pt x="9" y="9"/>
                    <a:pt x="9" y="9"/>
                  </a:cubicBezTo>
                  <a:cubicBezTo>
                    <a:pt x="9" y="9"/>
                    <a:pt x="9" y="9"/>
                    <a:pt x="9" y="9"/>
                  </a:cubicBezTo>
                  <a:cubicBezTo>
                    <a:pt x="4" y="9"/>
                    <a:pt x="4" y="9"/>
                    <a:pt x="4" y="9"/>
                  </a:cubicBezTo>
                  <a:cubicBezTo>
                    <a:pt x="2" y="9"/>
                    <a:pt x="0" y="11"/>
                    <a:pt x="0" y="13"/>
                  </a:cubicBezTo>
                  <a:cubicBezTo>
                    <a:pt x="0" y="28"/>
                    <a:pt x="0" y="28"/>
                    <a:pt x="0" y="28"/>
                  </a:cubicBezTo>
                  <a:cubicBezTo>
                    <a:pt x="0" y="30"/>
                    <a:pt x="2" y="31"/>
                    <a:pt x="4" y="31"/>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4" name="Freeform 76"/>
            <p:cNvSpPr>
              <a:spLocks/>
            </p:cNvSpPr>
            <p:nvPr userDrawn="1"/>
          </p:nvSpPr>
          <p:spPr bwMode="auto">
            <a:xfrm>
              <a:off x="6180138" y="1804988"/>
              <a:ext cx="469900" cy="587375"/>
            </a:xfrm>
            <a:custGeom>
              <a:avLst/>
              <a:gdLst>
                <a:gd name="T0" fmla="*/ 108 w 122"/>
                <a:gd name="T1" fmla="*/ 0 h 152"/>
                <a:gd name="T2" fmla="*/ 85 w 122"/>
                <a:gd name="T3" fmla="*/ 0 h 152"/>
                <a:gd name="T4" fmla="*/ 85 w 122"/>
                <a:gd name="T5" fmla="*/ 10 h 152"/>
                <a:gd name="T6" fmla="*/ 108 w 122"/>
                <a:gd name="T7" fmla="*/ 10 h 152"/>
                <a:gd name="T8" fmla="*/ 112 w 122"/>
                <a:gd name="T9" fmla="*/ 12 h 152"/>
                <a:gd name="T10" fmla="*/ 112 w 122"/>
                <a:gd name="T11" fmla="*/ 140 h 152"/>
                <a:gd name="T12" fmla="*/ 108 w 122"/>
                <a:gd name="T13" fmla="*/ 142 h 152"/>
                <a:gd name="T14" fmla="*/ 14 w 122"/>
                <a:gd name="T15" fmla="*/ 142 h 152"/>
                <a:gd name="T16" fmla="*/ 10 w 122"/>
                <a:gd name="T17" fmla="*/ 140 h 152"/>
                <a:gd name="T18" fmla="*/ 10 w 122"/>
                <a:gd name="T19" fmla="*/ 12 h 152"/>
                <a:gd name="T20" fmla="*/ 14 w 122"/>
                <a:gd name="T21" fmla="*/ 10 h 152"/>
                <a:gd name="T22" fmla="*/ 37 w 122"/>
                <a:gd name="T23" fmla="*/ 10 h 152"/>
                <a:gd name="T24" fmla="*/ 37 w 122"/>
                <a:gd name="T25" fmla="*/ 0 h 152"/>
                <a:gd name="T26" fmla="*/ 14 w 122"/>
                <a:gd name="T27" fmla="*/ 0 h 152"/>
                <a:gd name="T28" fmla="*/ 0 w 122"/>
                <a:gd name="T29" fmla="*/ 12 h 152"/>
                <a:gd name="T30" fmla="*/ 0 w 122"/>
                <a:gd name="T31" fmla="*/ 140 h 152"/>
                <a:gd name="T32" fmla="*/ 14 w 122"/>
                <a:gd name="T33" fmla="*/ 152 h 152"/>
                <a:gd name="T34" fmla="*/ 108 w 122"/>
                <a:gd name="T35" fmla="*/ 152 h 152"/>
                <a:gd name="T36" fmla="*/ 122 w 122"/>
                <a:gd name="T37" fmla="*/ 140 h 152"/>
                <a:gd name="T38" fmla="*/ 122 w 122"/>
                <a:gd name="T39" fmla="*/ 12 h 152"/>
                <a:gd name="T40" fmla="*/ 108 w 122"/>
                <a:gd name="T41"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2" h="152">
                  <a:moveTo>
                    <a:pt x="108" y="0"/>
                  </a:moveTo>
                  <a:cubicBezTo>
                    <a:pt x="85" y="0"/>
                    <a:pt x="85" y="0"/>
                    <a:pt x="85" y="0"/>
                  </a:cubicBezTo>
                  <a:cubicBezTo>
                    <a:pt x="85" y="10"/>
                    <a:pt x="85" y="10"/>
                    <a:pt x="85" y="10"/>
                  </a:cubicBezTo>
                  <a:cubicBezTo>
                    <a:pt x="108" y="10"/>
                    <a:pt x="108" y="10"/>
                    <a:pt x="108" y="10"/>
                  </a:cubicBezTo>
                  <a:cubicBezTo>
                    <a:pt x="110" y="10"/>
                    <a:pt x="112" y="11"/>
                    <a:pt x="112" y="12"/>
                  </a:cubicBezTo>
                  <a:cubicBezTo>
                    <a:pt x="112" y="140"/>
                    <a:pt x="112" y="140"/>
                    <a:pt x="112" y="140"/>
                  </a:cubicBezTo>
                  <a:cubicBezTo>
                    <a:pt x="112" y="141"/>
                    <a:pt x="110" y="142"/>
                    <a:pt x="108" y="142"/>
                  </a:cubicBezTo>
                  <a:cubicBezTo>
                    <a:pt x="14" y="142"/>
                    <a:pt x="14" y="142"/>
                    <a:pt x="14" y="142"/>
                  </a:cubicBezTo>
                  <a:cubicBezTo>
                    <a:pt x="12" y="142"/>
                    <a:pt x="10" y="141"/>
                    <a:pt x="10" y="140"/>
                  </a:cubicBezTo>
                  <a:cubicBezTo>
                    <a:pt x="10" y="12"/>
                    <a:pt x="10" y="12"/>
                    <a:pt x="10" y="12"/>
                  </a:cubicBezTo>
                  <a:cubicBezTo>
                    <a:pt x="10" y="11"/>
                    <a:pt x="12" y="10"/>
                    <a:pt x="14" y="10"/>
                  </a:cubicBezTo>
                  <a:cubicBezTo>
                    <a:pt x="37" y="10"/>
                    <a:pt x="37" y="10"/>
                    <a:pt x="37" y="10"/>
                  </a:cubicBezTo>
                  <a:cubicBezTo>
                    <a:pt x="37" y="0"/>
                    <a:pt x="37" y="0"/>
                    <a:pt x="37" y="0"/>
                  </a:cubicBezTo>
                  <a:cubicBezTo>
                    <a:pt x="14" y="0"/>
                    <a:pt x="14" y="0"/>
                    <a:pt x="14" y="0"/>
                  </a:cubicBezTo>
                  <a:cubicBezTo>
                    <a:pt x="6" y="0"/>
                    <a:pt x="0" y="5"/>
                    <a:pt x="0" y="12"/>
                  </a:cubicBezTo>
                  <a:cubicBezTo>
                    <a:pt x="0" y="140"/>
                    <a:pt x="0" y="140"/>
                    <a:pt x="0" y="140"/>
                  </a:cubicBezTo>
                  <a:cubicBezTo>
                    <a:pt x="0" y="147"/>
                    <a:pt x="6" y="152"/>
                    <a:pt x="14" y="152"/>
                  </a:cubicBezTo>
                  <a:cubicBezTo>
                    <a:pt x="108" y="152"/>
                    <a:pt x="108" y="152"/>
                    <a:pt x="108" y="152"/>
                  </a:cubicBezTo>
                  <a:cubicBezTo>
                    <a:pt x="115" y="152"/>
                    <a:pt x="122" y="147"/>
                    <a:pt x="122" y="140"/>
                  </a:cubicBezTo>
                  <a:cubicBezTo>
                    <a:pt x="122" y="12"/>
                    <a:pt x="122" y="12"/>
                    <a:pt x="122" y="12"/>
                  </a:cubicBezTo>
                  <a:cubicBezTo>
                    <a:pt x="122" y="5"/>
                    <a:pt x="115" y="0"/>
                    <a:pt x="108" y="0"/>
                  </a:cubicBezTo>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5" name="Freeform 77"/>
            <p:cNvSpPr>
              <a:spLocks/>
            </p:cNvSpPr>
            <p:nvPr userDrawn="1"/>
          </p:nvSpPr>
          <p:spPr bwMode="auto">
            <a:xfrm>
              <a:off x="6242050" y="1909763"/>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8 h 30"/>
                <a:gd name="T14" fmla="*/ 2 w 30"/>
                <a:gd name="T15" fmla="*/ 26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5 h 30"/>
                <a:gd name="T28" fmla="*/ 6 w 30"/>
                <a:gd name="T29" fmla="*/ 17 h 30"/>
                <a:gd name="T30" fmla="*/ 7 w 30"/>
                <a:gd name="T31" fmla="*/ 18 h 30"/>
                <a:gd name="T32" fmla="*/ 8 w 30"/>
                <a:gd name="T33" fmla="*/ 21 h 30"/>
                <a:gd name="T34" fmla="*/ 12 w 30"/>
                <a:gd name="T35" fmla="*/ 15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0"/>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29"/>
                    <a:pt x="3" y="29"/>
                    <a:pt x="3" y="28"/>
                  </a:cubicBezTo>
                  <a:cubicBezTo>
                    <a:pt x="3" y="28"/>
                    <a:pt x="2" y="27"/>
                    <a:pt x="2" y="26"/>
                  </a:cubicBezTo>
                  <a:cubicBezTo>
                    <a:pt x="2" y="26"/>
                    <a:pt x="1" y="24"/>
                    <a:pt x="1" y="23"/>
                  </a:cubicBezTo>
                  <a:cubicBezTo>
                    <a:pt x="1" y="23"/>
                    <a:pt x="1" y="22"/>
                    <a:pt x="1" y="22"/>
                  </a:cubicBezTo>
                  <a:cubicBezTo>
                    <a:pt x="0" y="20"/>
                    <a:pt x="0" y="19"/>
                    <a:pt x="0" y="19"/>
                  </a:cubicBezTo>
                  <a:cubicBezTo>
                    <a:pt x="0" y="18"/>
                    <a:pt x="0" y="17"/>
                    <a:pt x="1" y="16"/>
                  </a:cubicBezTo>
                  <a:cubicBezTo>
                    <a:pt x="3" y="15"/>
                    <a:pt x="4" y="15"/>
                    <a:pt x="5" y="15"/>
                  </a:cubicBezTo>
                  <a:cubicBezTo>
                    <a:pt x="5" y="15"/>
                    <a:pt x="5" y="15"/>
                    <a:pt x="6" y="15"/>
                  </a:cubicBezTo>
                  <a:cubicBezTo>
                    <a:pt x="6" y="16"/>
                    <a:pt x="6" y="16"/>
                    <a:pt x="6" y="17"/>
                  </a:cubicBezTo>
                  <a:cubicBezTo>
                    <a:pt x="6" y="17"/>
                    <a:pt x="7" y="18"/>
                    <a:pt x="7" y="18"/>
                  </a:cubicBezTo>
                  <a:cubicBezTo>
                    <a:pt x="7" y="20"/>
                    <a:pt x="8" y="21"/>
                    <a:pt x="8" y="21"/>
                  </a:cubicBezTo>
                  <a:cubicBezTo>
                    <a:pt x="9" y="21"/>
                    <a:pt x="10" y="19"/>
                    <a:pt x="12" y="15"/>
                  </a:cubicBezTo>
                  <a:cubicBezTo>
                    <a:pt x="14" y="12"/>
                    <a:pt x="12" y="15"/>
                    <a:pt x="14" y="13"/>
                  </a:cubicBezTo>
                  <a:cubicBezTo>
                    <a:pt x="16" y="9"/>
                    <a:pt x="18" y="7"/>
                    <a:pt x="19" y="6"/>
                  </a:cubicBezTo>
                  <a:cubicBezTo>
                    <a:pt x="20" y="4"/>
                    <a:pt x="21" y="3"/>
                    <a:pt x="22" y="2"/>
                  </a:cubicBezTo>
                  <a:cubicBezTo>
                    <a:pt x="23" y="2"/>
                    <a:pt x="24" y="1"/>
                    <a:pt x="25" y="1"/>
                  </a:cubicBezTo>
                  <a:cubicBezTo>
                    <a:pt x="26" y="0"/>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6" name="Freeform 78"/>
            <p:cNvSpPr>
              <a:spLocks/>
            </p:cNvSpPr>
            <p:nvPr userDrawn="1"/>
          </p:nvSpPr>
          <p:spPr bwMode="auto">
            <a:xfrm>
              <a:off x="6242050" y="2041525"/>
              <a:ext cx="115888" cy="115888"/>
            </a:xfrm>
            <a:custGeom>
              <a:avLst/>
              <a:gdLst>
                <a:gd name="T0" fmla="*/ 30 w 30"/>
                <a:gd name="T1" fmla="*/ 0 h 30"/>
                <a:gd name="T2" fmla="*/ 18 w 30"/>
                <a:gd name="T3" fmla="*/ 15 h 30"/>
                <a:gd name="T4" fmla="*/ 12 w 30"/>
                <a:gd name="T5" fmla="*/ 25 h 30"/>
                <a:gd name="T6" fmla="*/ 11 w 30"/>
                <a:gd name="T7" fmla="*/ 26 h 30"/>
                <a:gd name="T8" fmla="*/ 6 w 30"/>
                <a:gd name="T9" fmla="*/ 30 h 30"/>
                <a:gd name="T10" fmla="*/ 4 w 30"/>
                <a:gd name="T11" fmla="*/ 29 h 30"/>
                <a:gd name="T12" fmla="*/ 3 w 30"/>
                <a:gd name="T13" fmla="*/ 28 h 30"/>
                <a:gd name="T14" fmla="*/ 2 w 30"/>
                <a:gd name="T15" fmla="*/ 26 h 30"/>
                <a:gd name="T16" fmla="*/ 1 w 30"/>
                <a:gd name="T17" fmla="*/ 22 h 30"/>
                <a:gd name="T18" fmla="*/ 1 w 30"/>
                <a:gd name="T19" fmla="*/ 22 h 30"/>
                <a:gd name="T20" fmla="*/ 0 w 30"/>
                <a:gd name="T21" fmla="*/ 18 h 30"/>
                <a:gd name="T22" fmla="*/ 1 w 30"/>
                <a:gd name="T23" fmla="*/ 16 h 30"/>
                <a:gd name="T24" fmla="*/ 5 w 30"/>
                <a:gd name="T25" fmla="*/ 15 h 30"/>
                <a:gd name="T26" fmla="*/ 6 w 30"/>
                <a:gd name="T27" fmla="*/ 15 h 30"/>
                <a:gd name="T28" fmla="*/ 6 w 30"/>
                <a:gd name="T29" fmla="*/ 16 h 30"/>
                <a:gd name="T30" fmla="*/ 7 w 30"/>
                <a:gd name="T31" fmla="*/ 18 h 30"/>
                <a:gd name="T32" fmla="*/ 8 w 30"/>
                <a:gd name="T33" fmla="*/ 20 h 30"/>
                <a:gd name="T34" fmla="*/ 12 w 30"/>
                <a:gd name="T35" fmla="*/ 15 h 30"/>
                <a:gd name="T36" fmla="*/ 14 w 30"/>
                <a:gd name="T37" fmla="*/ 12 h 30"/>
                <a:gd name="T38" fmla="*/ 19 w 30"/>
                <a:gd name="T39" fmla="*/ 5 h 30"/>
                <a:gd name="T40" fmla="*/ 22 w 30"/>
                <a:gd name="T41" fmla="*/ 2 h 30"/>
                <a:gd name="T42" fmla="*/ 25 w 30"/>
                <a:gd name="T43" fmla="*/ 0 h 30"/>
                <a:gd name="T44" fmla="*/ 30 w 30"/>
                <a:gd name="T45" fmla="*/ 0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0" h="30">
                  <a:moveTo>
                    <a:pt x="30" y="0"/>
                  </a:moveTo>
                  <a:cubicBezTo>
                    <a:pt x="26" y="5"/>
                    <a:pt x="22" y="10"/>
                    <a:pt x="18" y="15"/>
                  </a:cubicBezTo>
                  <a:cubicBezTo>
                    <a:pt x="14" y="20"/>
                    <a:pt x="15" y="19"/>
                    <a:pt x="12" y="25"/>
                  </a:cubicBezTo>
                  <a:cubicBezTo>
                    <a:pt x="12" y="25"/>
                    <a:pt x="11" y="26"/>
                    <a:pt x="11" y="26"/>
                  </a:cubicBezTo>
                  <a:cubicBezTo>
                    <a:pt x="10" y="29"/>
                    <a:pt x="8" y="30"/>
                    <a:pt x="6" y="30"/>
                  </a:cubicBezTo>
                  <a:cubicBezTo>
                    <a:pt x="6" y="30"/>
                    <a:pt x="5" y="29"/>
                    <a:pt x="4" y="29"/>
                  </a:cubicBezTo>
                  <a:cubicBezTo>
                    <a:pt x="4" y="29"/>
                    <a:pt x="3" y="29"/>
                    <a:pt x="3" y="28"/>
                  </a:cubicBezTo>
                  <a:cubicBezTo>
                    <a:pt x="3" y="27"/>
                    <a:pt x="2" y="27"/>
                    <a:pt x="2" y="26"/>
                  </a:cubicBezTo>
                  <a:cubicBezTo>
                    <a:pt x="2" y="25"/>
                    <a:pt x="1" y="24"/>
                    <a:pt x="1" y="22"/>
                  </a:cubicBezTo>
                  <a:cubicBezTo>
                    <a:pt x="1" y="22"/>
                    <a:pt x="1" y="22"/>
                    <a:pt x="1" y="22"/>
                  </a:cubicBezTo>
                  <a:cubicBezTo>
                    <a:pt x="0" y="20"/>
                    <a:pt x="0" y="19"/>
                    <a:pt x="0" y="18"/>
                  </a:cubicBezTo>
                  <a:cubicBezTo>
                    <a:pt x="0" y="17"/>
                    <a:pt x="0" y="17"/>
                    <a:pt x="1" y="16"/>
                  </a:cubicBezTo>
                  <a:cubicBezTo>
                    <a:pt x="3" y="15"/>
                    <a:pt x="4" y="15"/>
                    <a:pt x="5" y="15"/>
                  </a:cubicBezTo>
                  <a:cubicBezTo>
                    <a:pt x="5" y="15"/>
                    <a:pt x="5" y="15"/>
                    <a:pt x="6" y="15"/>
                  </a:cubicBezTo>
                  <a:cubicBezTo>
                    <a:pt x="6" y="15"/>
                    <a:pt x="6" y="16"/>
                    <a:pt x="6" y="16"/>
                  </a:cubicBezTo>
                  <a:cubicBezTo>
                    <a:pt x="6" y="17"/>
                    <a:pt x="7" y="17"/>
                    <a:pt x="7" y="18"/>
                  </a:cubicBezTo>
                  <a:cubicBezTo>
                    <a:pt x="7" y="20"/>
                    <a:pt x="8" y="20"/>
                    <a:pt x="8" y="20"/>
                  </a:cubicBezTo>
                  <a:cubicBezTo>
                    <a:pt x="9" y="20"/>
                    <a:pt x="10" y="19"/>
                    <a:pt x="12" y="15"/>
                  </a:cubicBezTo>
                  <a:cubicBezTo>
                    <a:pt x="14" y="12"/>
                    <a:pt x="12" y="15"/>
                    <a:pt x="14" y="12"/>
                  </a:cubicBezTo>
                  <a:cubicBezTo>
                    <a:pt x="16" y="9"/>
                    <a:pt x="18" y="7"/>
                    <a:pt x="19" y="5"/>
                  </a:cubicBezTo>
                  <a:cubicBezTo>
                    <a:pt x="20" y="4"/>
                    <a:pt x="21" y="3"/>
                    <a:pt x="22" y="2"/>
                  </a:cubicBezTo>
                  <a:cubicBezTo>
                    <a:pt x="23" y="1"/>
                    <a:pt x="24" y="1"/>
                    <a:pt x="25" y="0"/>
                  </a:cubicBezTo>
                  <a:cubicBezTo>
                    <a:pt x="26" y="0"/>
                    <a:pt x="28" y="0"/>
                    <a:pt x="3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97" name="Freeform 79"/>
            <p:cNvSpPr>
              <a:spLocks/>
            </p:cNvSpPr>
            <p:nvPr userDrawn="1"/>
          </p:nvSpPr>
          <p:spPr bwMode="auto">
            <a:xfrm>
              <a:off x="6242050" y="2171700"/>
              <a:ext cx="115888" cy="115888"/>
            </a:xfrm>
            <a:custGeom>
              <a:avLst/>
              <a:gdLst>
                <a:gd name="T0" fmla="*/ 30 w 30"/>
                <a:gd name="T1" fmla="*/ 1 h 30"/>
                <a:gd name="T2" fmla="*/ 18 w 30"/>
                <a:gd name="T3" fmla="*/ 16 h 30"/>
                <a:gd name="T4" fmla="*/ 12 w 30"/>
                <a:gd name="T5" fmla="*/ 25 h 30"/>
                <a:gd name="T6" fmla="*/ 11 w 30"/>
                <a:gd name="T7" fmla="*/ 27 h 30"/>
                <a:gd name="T8" fmla="*/ 6 w 30"/>
                <a:gd name="T9" fmla="*/ 30 h 30"/>
                <a:gd name="T10" fmla="*/ 4 w 30"/>
                <a:gd name="T11" fmla="*/ 30 h 30"/>
                <a:gd name="T12" fmla="*/ 3 w 30"/>
                <a:gd name="T13" fmla="*/ 29 h 30"/>
                <a:gd name="T14" fmla="*/ 2 w 30"/>
                <a:gd name="T15" fmla="*/ 27 h 30"/>
                <a:gd name="T16" fmla="*/ 1 w 30"/>
                <a:gd name="T17" fmla="*/ 23 h 30"/>
                <a:gd name="T18" fmla="*/ 1 w 30"/>
                <a:gd name="T19" fmla="*/ 22 h 30"/>
                <a:gd name="T20" fmla="*/ 0 w 30"/>
                <a:gd name="T21" fmla="*/ 19 h 30"/>
                <a:gd name="T22" fmla="*/ 1 w 30"/>
                <a:gd name="T23" fmla="*/ 16 h 30"/>
                <a:gd name="T24" fmla="*/ 5 w 30"/>
                <a:gd name="T25" fmla="*/ 15 h 30"/>
                <a:gd name="T26" fmla="*/ 6 w 30"/>
                <a:gd name="T27" fmla="*/ 16 h 30"/>
                <a:gd name="T28" fmla="*/ 6 w 30"/>
                <a:gd name="T29" fmla="*/ 17 h 30"/>
                <a:gd name="T30" fmla="*/ 7 w 30"/>
                <a:gd name="T31" fmla="*/ 19 h 30"/>
                <a:gd name="T32" fmla="*/ 8 w 30"/>
                <a:gd name="T33" fmla="*/ 21 h 30"/>
                <a:gd name="T34" fmla="*/ 12 w 30"/>
                <a:gd name="T35" fmla="*/ 16 h 30"/>
                <a:gd name="T36" fmla="*/ 14 w 30"/>
                <a:gd name="T37" fmla="*/ 13 h 30"/>
                <a:gd name="T38" fmla="*/ 19 w 30"/>
                <a:gd name="T39" fmla="*/ 6 h 30"/>
                <a:gd name="T40" fmla="*/ 22 w 30"/>
                <a:gd name="T41" fmla="*/ 2 h 30"/>
                <a:gd name="T42" fmla="*/ 25 w 30"/>
                <a:gd name="T43" fmla="*/ 1 h 30"/>
                <a:gd name="T44" fmla="*/ 30 w 30"/>
                <a:gd name="T45" fmla="*/ 0 h 30"/>
                <a:gd name="T46" fmla="*/ 30 w 30"/>
                <a:gd name="T47"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 h="30">
                  <a:moveTo>
                    <a:pt x="30" y="1"/>
                  </a:moveTo>
                  <a:cubicBezTo>
                    <a:pt x="26" y="6"/>
                    <a:pt x="22" y="11"/>
                    <a:pt x="18" y="16"/>
                  </a:cubicBezTo>
                  <a:cubicBezTo>
                    <a:pt x="14" y="21"/>
                    <a:pt x="15" y="20"/>
                    <a:pt x="12" y="25"/>
                  </a:cubicBezTo>
                  <a:cubicBezTo>
                    <a:pt x="12" y="26"/>
                    <a:pt x="11" y="26"/>
                    <a:pt x="11" y="27"/>
                  </a:cubicBezTo>
                  <a:cubicBezTo>
                    <a:pt x="10" y="29"/>
                    <a:pt x="8" y="30"/>
                    <a:pt x="6" y="30"/>
                  </a:cubicBezTo>
                  <a:cubicBezTo>
                    <a:pt x="6" y="30"/>
                    <a:pt x="5" y="30"/>
                    <a:pt x="4" y="30"/>
                  </a:cubicBezTo>
                  <a:cubicBezTo>
                    <a:pt x="4" y="30"/>
                    <a:pt x="3" y="29"/>
                    <a:pt x="3" y="29"/>
                  </a:cubicBezTo>
                  <a:cubicBezTo>
                    <a:pt x="3" y="28"/>
                    <a:pt x="2" y="27"/>
                    <a:pt x="2" y="27"/>
                  </a:cubicBezTo>
                  <a:cubicBezTo>
                    <a:pt x="2" y="26"/>
                    <a:pt x="1" y="24"/>
                    <a:pt x="1" y="23"/>
                  </a:cubicBezTo>
                  <a:cubicBezTo>
                    <a:pt x="1" y="23"/>
                    <a:pt x="1" y="23"/>
                    <a:pt x="1" y="22"/>
                  </a:cubicBezTo>
                  <a:cubicBezTo>
                    <a:pt x="0" y="21"/>
                    <a:pt x="0" y="19"/>
                    <a:pt x="0" y="19"/>
                  </a:cubicBezTo>
                  <a:cubicBezTo>
                    <a:pt x="0" y="18"/>
                    <a:pt x="0" y="17"/>
                    <a:pt x="1" y="16"/>
                  </a:cubicBezTo>
                  <a:cubicBezTo>
                    <a:pt x="3" y="16"/>
                    <a:pt x="4" y="15"/>
                    <a:pt x="5" y="15"/>
                  </a:cubicBezTo>
                  <a:cubicBezTo>
                    <a:pt x="5" y="15"/>
                    <a:pt x="5" y="15"/>
                    <a:pt x="6" y="16"/>
                  </a:cubicBezTo>
                  <a:cubicBezTo>
                    <a:pt x="6" y="16"/>
                    <a:pt x="6" y="16"/>
                    <a:pt x="6" y="17"/>
                  </a:cubicBezTo>
                  <a:cubicBezTo>
                    <a:pt x="6" y="17"/>
                    <a:pt x="7" y="18"/>
                    <a:pt x="7" y="19"/>
                  </a:cubicBezTo>
                  <a:cubicBezTo>
                    <a:pt x="7" y="20"/>
                    <a:pt x="8" y="21"/>
                    <a:pt x="8" y="21"/>
                  </a:cubicBezTo>
                  <a:cubicBezTo>
                    <a:pt x="9" y="21"/>
                    <a:pt x="10" y="19"/>
                    <a:pt x="12" y="16"/>
                  </a:cubicBezTo>
                  <a:cubicBezTo>
                    <a:pt x="14" y="12"/>
                    <a:pt x="12" y="15"/>
                    <a:pt x="14" y="13"/>
                  </a:cubicBezTo>
                  <a:cubicBezTo>
                    <a:pt x="16" y="10"/>
                    <a:pt x="18" y="7"/>
                    <a:pt x="19" y="6"/>
                  </a:cubicBezTo>
                  <a:cubicBezTo>
                    <a:pt x="20" y="4"/>
                    <a:pt x="21" y="3"/>
                    <a:pt x="22" y="2"/>
                  </a:cubicBezTo>
                  <a:cubicBezTo>
                    <a:pt x="23" y="2"/>
                    <a:pt x="24" y="1"/>
                    <a:pt x="25" y="1"/>
                  </a:cubicBezTo>
                  <a:cubicBezTo>
                    <a:pt x="26" y="1"/>
                    <a:pt x="28" y="0"/>
                    <a:pt x="30" y="0"/>
                  </a:cubicBezTo>
                  <a:lnTo>
                    <a:pt x="30" y="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98" name="Freeform 80"/>
          <p:cNvSpPr>
            <a:spLocks/>
          </p:cNvSpPr>
          <p:nvPr userDrawn="1"/>
        </p:nvSpPr>
        <p:spPr bwMode="auto">
          <a:xfrm>
            <a:off x="6396038" y="754063"/>
            <a:ext cx="274638" cy="271463"/>
          </a:xfrm>
          <a:custGeom>
            <a:avLst/>
            <a:gdLst>
              <a:gd name="T0" fmla="*/ 71 w 71"/>
              <a:gd name="T1" fmla="*/ 2 h 70"/>
              <a:gd name="T2" fmla="*/ 43 w 71"/>
              <a:gd name="T3" fmla="*/ 36 h 70"/>
              <a:gd name="T4" fmla="*/ 29 w 71"/>
              <a:gd name="T5" fmla="*/ 59 h 70"/>
              <a:gd name="T6" fmla="*/ 27 w 71"/>
              <a:gd name="T7" fmla="*/ 63 h 70"/>
              <a:gd name="T8" fmla="*/ 16 w 71"/>
              <a:gd name="T9" fmla="*/ 70 h 70"/>
              <a:gd name="T10" fmla="*/ 11 w 71"/>
              <a:gd name="T11" fmla="*/ 69 h 70"/>
              <a:gd name="T12" fmla="*/ 8 w 71"/>
              <a:gd name="T13" fmla="*/ 66 h 70"/>
              <a:gd name="T14" fmla="*/ 5 w 71"/>
              <a:gd name="T15" fmla="*/ 62 h 70"/>
              <a:gd name="T16" fmla="*/ 2 w 71"/>
              <a:gd name="T17" fmla="*/ 53 h 70"/>
              <a:gd name="T18" fmla="*/ 2 w 71"/>
              <a:gd name="T19" fmla="*/ 52 h 70"/>
              <a:gd name="T20" fmla="*/ 0 w 71"/>
              <a:gd name="T21" fmla="*/ 44 h 70"/>
              <a:gd name="T22" fmla="*/ 4 w 71"/>
              <a:gd name="T23" fmla="*/ 38 h 70"/>
              <a:gd name="T24" fmla="*/ 12 w 71"/>
              <a:gd name="T25" fmla="*/ 35 h 70"/>
              <a:gd name="T26" fmla="*/ 14 w 71"/>
              <a:gd name="T27" fmla="*/ 36 h 70"/>
              <a:gd name="T28" fmla="*/ 15 w 71"/>
              <a:gd name="T29" fmla="*/ 39 h 70"/>
              <a:gd name="T30" fmla="*/ 17 w 71"/>
              <a:gd name="T31" fmla="*/ 43 h 70"/>
              <a:gd name="T32" fmla="*/ 20 w 71"/>
              <a:gd name="T33" fmla="*/ 49 h 70"/>
              <a:gd name="T34" fmla="*/ 29 w 71"/>
              <a:gd name="T35" fmla="*/ 36 h 70"/>
              <a:gd name="T36" fmla="*/ 33 w 71"/>
              <a:gd name="T37" fmla="*/ 29 h 70"/>
              <a:gd name="T38" fmla="*/ 45 w 71"/>
              <a:gd name="T39" fmla="*/ 13 h 70"/>
              <a:gd name="T40" fmla="*/ 52 w 71"/>
              <a:gd name="T41" fmla="*/ 5 h 70"/>
              <a:gd name="T42" fmla="*/ 59 w 71"/>
              <a:gd name="T43" fmla="*/ 2 h 70"/>
              <a:gd name="T44" fmla="*/ 70 w 71"/>
              <a:gd name="T45" fmla="*/ 0 h 70"/>
              <a:gd name="T46" fmla="*/ 71 w 71"/>
              <a:gd name="T47" fmla="*/ 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70">
                <a:moveTo>
                  <a:pt x="71" y="2"/>
                </a:moveTo>
                <a:cubicBezTo>
                  <a:pt x="61" y="13"/>
                  <a:pt x="52" y="24"/>
                  <a:pt x="43" y="36"/>
                </a:cubicBezTo>
                <a:cubicBezTo>
                  <a:pt x="35" y="48"/>
                  <a:pt x="36" y="46"/>
                  <a:pt x="29" y="59"/>
                </a:cubicBezTo>
                <a:cubicBezTo>
                  <a:pt x="28" y="60"/>
                  <a:pt x="27" y="61"/>
                  <a:pt x="27" y="63"/>
                </a:cubicBezTo>
                <a:cubicBezTo>
                  <a:pt x="24" y="68"/>
                  <a:pt x="20" y="70"/>
                  <a:pt x="16" y="70"/>
                </a:cubicBezTo>
                <a:cubicBezTo>
                  <a:pt x="14" y="70"/>
                  <a:pt x="12" y="70"/>
                  <a:pt x="11" y="69"/>
                </a:cubicBezTo>
                <a:cubicBezTo>
                  <a:pt x="10" y="69"/>
                  <a:pt x="9" y="68"/>
                  <a:pt x="8" y="66"/>
                </a:cubicBezTo>
                <a:cubicBezTo>
                  <a:pt x="7" y="65"/>
                  <a:pt x="6" y="64"/>
                  <a:pt x="5" y="62"/>
                </a:cubicBezTo>
                <a:cubicBezTo>
                  <a:pt x="4" y="60"/>
                  <a:pt x="3" y="57"/>
                  <a:pt x="2" y="53"/>
                </a:cubicBezTo>
                <a:cubicBezTo>
                  <a:pt x="2" y="53"/>
                  <a:pt x="2" y="52"/>
                  <a:pt x="2" y="52"/>
                </a:cubicBezTo>
                <a:cubicBezTo>
                  <a:pt x="1" y="48"/>
                  <a:pt x="0" y="45"/>
                  <a:pt x="0" y="44"/>
                </a:cubicBezTo>
                <a:cubicBezTo>
                  <a:pt x="0" y="42"/>
                  <a:pt x="2" y="40"/>
                  <a:pt x="4" y="38"/>
                </a:cubicBezTo>
                <a:cubicBezTo>
                  <a:pt x="7" y="36"/>
                  <a:pt x="9" y="35"/>
                  <a:pt x="12" y="35"/>
                </a:cubicBezTo>
                <a:cubicBezTo>
                  <a:pt x="13" y="35"/>
                  <a:pt x="13" y="35"/>
                  <a:pt x="14" y="36"/>
                </a:cubicBezTo>
                <a:cubicBezTo>
                  <a:pt x="14" y="36"/>
                  <a:pt x="15" y="37"/>
                  <a:pt x="15" y="39"/>
                </a:cubicBezTo>
                <a:cubicBezTo>
                  <a:pt x="16" y="40"/>
                  <a:pt x="16" y="41"/>
                  <a:pt x="17" y="43"/>
                </a:cubicBezTo>
                <a:cubicBezTo>
                  <a:pt x="18" y="47"/>
                  <a:pt x="19" y="49"/>
                  <a:pt x="20" y="49"/>
                </a:cubicBezTo>
                <a:cubicBezTo>
                  <a:pt x="21" y="49"/>
                  <a:pt x="24" y="44"/>
                  <a:pt x="29" y="36"/>
                </a:cubicBezTo>
                <a:cubicBezTo>
                  <a:pt x="34" y="28"/>
                  <a:pt x="29" y="35"/>
                  <a:pt x="33" y="29"/>
                </a:cubicBezTo>
                <a:cubicBezTo>
                  <a:pt x="38" y="22"/>
                  <a:pt x="42" y="16"/>
                  <a:pt x="45" y="13"/>
                </a:cubicBezTo>
                <a:cubicBezTo>
                  <a:pt x="47" y="10"/>
                  <a:pt x="50" y="7"/>
                  <a:pt x="52" y="5"/>
                </a:cubicBezTo>
                <a:cubicBezTo>
                  <a:pt x="54" y="4"/>
                  <a:pt x="56" y="2"/>
                  <a:pt x="59" y="2"/>
                </a:cubicBezTo>
                <a:cubicBezTo>
                  <a:pt x="62" y="1"/>
                  <a:pt x="66" y="0"/>
                  <a:pt x="70" y="0"/>
                </a:cubicBezTo>
                <a:lnTo>
                  <a:pt x="71" y="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99" name="Group 98"/>
          <p:cNvGrpSpPr/>
          <p:nvPr userDrawn="1"/>
        </p:nvGrpSpPr>
        <p:grpSpPr>
          <a:xfrm>
            <a:off x="4956175" y="2465388"/>
            <a:ext cx="455613" cy="352425"/>
            <a:chOff x="4956175" y="2465388"/>
            <a:chExt cx="455613" cy="352425"/>
          </a:xfrm>
        </p:grpSpPr>
        <p:sp>
          <p:nvSpPr>
            <p:cNvPr id="100" name="Line 81"/>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1" name="Line 82"/>
            <p:cNvSpPr>
              <a:spLocks noChangeShapeType="1"/>
            </p:cNvSpPr>
            <p:nvPr userDrawn="1"/>
          </p:nvSpPr>
          <p:spPr bwMode="auto">
            <a:xfrm>
              <a:off x="5029200" y="2559050"/>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2" name="Freeform 83"/>
            <p:cNvSpPr>
              <a:spLocks/>
            </p:cNvSpPr>
            <p:nvPr userDrawn="1"/>
          </p:nvSpPr>
          <p:spPr bwMode="auto">
            <a:xfrm>
              <a:off x="5183188" y="2465388"/>
              <a:ext cx="207963" cy="101600"/>
            </a:xfrm>
            <a:custGeom>
              <a:avLst/>
              <a:gdLst>
                <a:gd name="T0" fmla="*/ 0 w 131"/>
                <a:gd name="T1" fmla="*/ 42 h 64"/>
                <a:gd name="T2" fmla="*/ 34 w 131"/>
                <a:gd name="T3" fmla="*/ 0 h 64"/>
                <a:gd name="T4" fmla="*/ 131 w 131"/>
                <a:gd name="T5" fmla="*/ 17 h 64"/>
                <a:gd name="T6" fmla="*/ 93 w 131"/>
                <a:gd name="T7" fmla="*/ 64 h 64"/>
                <a:gd name="T8" fmla="*/ 0 w 131"/>
                <a:gd name="T9" fmla="*/ 42 h 64"/>
              </a:gdLst>
              <a:ahLst/>
              <a:cxnLst>
                <a:cxn ang="0">
                  <a:pos x="T0" y="T1"/>
                </a:cxn>
                <a:cxn ang="0">
                  <a:pos x="T2" y="T3"/>
                </a:cxn>
                <a:cxn ang="0">
                  <a:pos x="T4" y="T5"/>
                </a:cxn>
                <a:cxn ang="0">
                  <a:pos x="T6" y="T7"/>
                </a:cxn>
                <a:cxn ang="0">
                  <a:pos x="T8" y="T9"/>
                </a:cxn>
              </a:cxnLst>
              <a:rect l="0" t="0" r="r" b="b"/>
              <a:pathLst>
                <a:path w="131" h="64">
                  <a:moveTo>
                    <a:pt x="0" y="42"/>
                  </a:moveTo>
                  <a:lnTo>
                    <a:pt x="34" y="0"/>
                  </a:lnTo>
                  <a:lnTo>
                    <a:pt x="131" y="17"/>
                  </a:lnTo>
                  <a:lnTo>
                    <a:pt x="93" y="64"/>
                  </a:lnTo>
                  <a:lnTo>
                    <a:pt x="0" y="4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3" name="Freeform 84"/>
            <p:cNvSpPr>
              <a:spLocks/>
            </p:cNvSpPr>
            <p:nvPr userDrawn="1"/>
          </p:nvSpPr>
          <p:spPr bwMode="auto">
            <a:xfrm>
              <a:off x="4959350" y="2481263"/>
              <a:ext cx="220663" cy="85725"/>
            </a:xfrm>
            <a:custGeom>
              <a:avLst/>
              <a:gdLst>
                <a:gd name="T0" fmla="*/ 0 w 139"/>
                <a:gd name="T1" fmla="*/ 20 h 54"/>
                <a:gd name="T2" fmla="*/ 41 w 139"/>
                <a:gd name="T3" fmla="*/ 54 h 54"/>
                <a:gd name="T4" fmla="*/ 139 w 139"/>
                <a:gd name="T5" fmla="*/ 32 h 54"/>
                <a:gd name="T6" fmla="*/ 97 w 139"/>
                <a:gd name="T7" fmla="*/ 0 h 54"/>
                <a:gd name="T8" fmla="*/ 0 w 139"/>
                <a:gd name="T9" fmla="*/ 20 h 54"/>
              </a:gdLst>
              <a:ahLst/>
              <a:cxnLst>
                <a:cxn ang="0">
                  <a:pos x="T0" y="T1"/>
                </a:cxn>
                <a:cxn ang="0">
                  <a:pos x="T2" y="T3"/>
                </a:cxn>
                <a:cxn ang="0">
                  <a:pos x="T4" y="T5"/>
                </a:cxn>
                <a:cxn ang="0">
                  <a:pos x="T6" y="T7"/>
                </a:cxn>
                <a:cxn ang="0">
                  <a:pos x="T8" y="T9"/>
                </a:cxn>
              </a:cxnLst>
              <a:rect l="0" t="0" r="r" b="b"/>
              <a:pathLst>
                <a:path w="139" h="54">
                  <a:moveTo>
                    <a:pt x="0" y="20"/>
                  </a:moveTo>
                  <a:lnTo>
                    <a:pt x="41" y="54"/>
                  </a:lnTo>
                  <a:lnTo>
                    <a:pt x="139" y="32"/>
                  </a:lnTo>
                  <a:lnTo>
                    <a:pt x="97" y="0"/>
                  </a:lnTo>
                  <a:lnTo>
                    <a:pt x="0" y="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4" name="Freeform 85"/>
            <p:cNvSpPr>
              <a:spLocks/>
            </p:cNvSpPr>
            <p:nvPr userDrawn="1"/>
          </p:nvSpPr>
          <p:spPr bwMode="auto">
            <a:xfrm>
              <a:off x="5024438" y="2613025"/>
              <a:ext cx="150813" cy="204788"/>
            </a:xfrm>
            <a:custGeom>
              <a:avLst/>
              <a:gdLst>
                <a:gd name="T0" fmla="*/ 47 w 95"/>
                <a:gd name="T1" fmla="*/ 58 h 129"/>
                <a:gd name="T2" fmla="*/ 44 w 95"/>
                <a:gd name="T3" fmla="*/ 58 h 129"/>
                <a:gd name="T4" fmla="*/ 0 w 95"/>
                <a:gd name="T5" fmla="*/ 41 h 129"/>
                <a:gd name="T6" fmla="*/ 0 w 95"/>
                <a:gd name="T7" fmla="*/ 90 h 129"/>
                <a:gd name="T8" fmla="*/ 95 w 95"/>
                <a:gd name="T9" fmla="*/ 129 h 129"/>
                <a:gd name="T10" fmla="*/ 95 w 95"/>
                <a:gd name="T11" fmla="*/ 0 h 129"/>
                <a:gd name="T12" fmla="*/ 47 w 95"/>
                <a:gd name="T13" fmla="*/ 58 h 129"/>
              </a:gdLst>
              <a:ahLst/>
              <a:cxnLst>
                <a:cxn ang="0">
                  <a:pos x="T0" y="T1"/>
                </a:cxn>
                <a:cxn ang="0">
                  <a:pos x="T2" y="T3"/>
                </a:cxn>
                <a:cxn ang="0">
                  <a:pos x="T4" y="T5"/>
                </a:cxn>
                <a:cxn ang="0">
                  <a:pos x="T6" y="T7"/>
                </a:cxn>
                <a:cxn ang="0">
                  <a:pos x="T8" y="T9"/>
                </a:cxn>
                <a:cxn ang="0">
                  <a:pos x="T10" y="T11"/>
                </a:cxn>
                <a:cxn ang="0">
                  <a:pos x="T12" y="T13"/>
                </a:cxn>
              </a:cxnLst>
              <a:rect l="0" t="0" r="r" b="b"/>
              <a:pathLst>
                <a:path w="95" h="129">
                  <a:moveTo>
                    <a:pt x="47" y="58"/>
                  </a:moveTo>
                  <a:lnTo>
                    <a:pt x="44" y="58"/>
                  </a:lnTo>
                  <a:lnTo>
                    <a:pt x="0" y="41"/>
                  </a:lnTo>
                  <a:lnTo>
                    <a:pt x="0" y="90"/>
                  </a:lnTo>
                  <a:lnTo>
                    <a:pt x="95" y="129"/>
                  </a:lnTo>
                  <a:lnTo>
                    <a:pt x="95" y="0"/>
                  </a:lnTo>
                  <a:lnTo>
                    <a:pt x="47"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5" name="Freeform 86"/>
            <p:cNvSpPr>
              <a:spLocks/>
            </p:cNvSpPr>
            <p:nvPr userDrawn="1"/>
          </p:nvSpPr>
          <p:spPr bwMode="auto">
            <a:xfrm>
              <a:off x="4956175" y="2570163"/>
              <a:ext cx="211138" cy="127000"/>
            </a:xfrm>
            <a:custGeom>
              <a:avLst/>
              <a:gdLst>
                <a:gd name="T0" fmla="*/ 43 w 133"/>
                <a:gd name="T1" fmla="*/ 0 h 80"/>
                <a:gd name="T2" fmla="*/ 43 w 133"/>
                <a:gd name="T3" fmla="*/ 0 h 80"/>
                <a:gd name="T4" fmla="*/ 0 w 133"/>
                <a:gd name="T5" fmla="*/ 46 h 80"/>
                <a:gd name="T6" fmla="*/ 43 w 133"/>
                <a:gd name="T7" fmla="*/ 63 h 80"/>
                <a:gd name="T8" fmla="*/ 87 w 133"/>
                <a:gd name="T9" fmla="*/ 80 h 80"/>
                <a:gd name="T10" fmla="*/ 133 w 133"/>
                <a:gd name="T11" fmla="*/ 24 h 80"/>
                <a:gd name="T12" fmla="*/ 43 w 133"/>
                <a:gd name="T13" fmla="*/ 0 h 80"/>
              </a:gdLst>
              <a:ahLst/>
              <a:cxnLst>
                <a:cxn ang="0">
                  <a:pos x="T0" y="T1"/>
                </a:cxn>
                <a:cxn ang="0">
                  <a:pos x="T2" y="T3"/>
                </a:cxn>
                <a:cxn ang="0">
                  <a:pos x="T4" y="T5"/>
                </a:cxn>
                <a:cxn ang="0">
                  <a:pos x="T6" y="T7"/>
                </a:cxn>
                <a:cxn ang="0">
                  <a:pos x="T8" y="T9"/>
                </a:cxn>
                <a:cxn ang="0">
                  <a:pos x="T10" y="T11"/>
                </a:cxn>
                <a:cxn ang="0">
                  <a:pos x="T12" y="T13"/>
                </a:cxn>
              </a:cxnLst>
              <a:rect l="0" t="0" r="r" b="b"/>
              <a:pathLst>
                <a:path w="133" h="80">
                  <a:moveTo>
                    <a:pt x="43" y="0"/>
                  </a:moveTo>
                  <a:lnTo>
                    <a:pt x="43" y="0"/>
                  </a:lnTo>
                  <a:lnTo>
                    <a:pt x="0" y="46"/>
                  </a:lnTo>
                  <a:lnTo>
                    <a:pt x="43" y="63"/>
                  </a:lnTo>
                  <a:lnTo>
                    <a:pt x="87" y="80"/>
                  </a:lnTo>
                  <a:lnTo>
                    <a:pt x="133" y="24"/>
                  </a:lnTo>
                  <a:lnTo>
                    <a:pt x="43"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6" name="Freeform 87"/>
            <p:cNvSpPr>
              <a:spLocks/>
            </p:cNvSpPr>
            <p:nvPr userDrawn="1"/>
          </p:nvSpPr>
          <p:spPr bwMode="auto">
            <a:xfrm>
              <a:off x="5183188" y="2613025"/>
              <a:ext cx="150813" cy="204788"/>
            </a:xfrm>
            <a:custGeom>
              <a:avLst/>
              <a:gdLst>
                <a:gd name="T0" fmla="*/ 0 w 95"/>
                <a:gd name="T1" fmla="*/ 0 h 129"/>
                <a:gd name="T2" fmla="*/ 0 w 95"/>
                <a:gd name="T3" fmla="*/ 129 h 129"/>
                <a:gd name="T4" fmla="*/ 95 w 95"/>
                <a:gd name="T5" fmla="*/ 90 h 129"/>
                <a:gd name="T6" fmla="*/ 95 w 95"/>
                <a:gd name="T7" fmla="*/ 29 h 129"/>
                <a:gd name="T8" fmla="*/ 54 w 95"/>
                <a:gd name="T9" fmla="*/ 44 h 129"/>
                <a:gd name="T10" fmla="*/ 0 w 95"/>
                <a:gd name="T11" fmla="*/ 0 h 129"/>
              </a:gdLst>
              <a:ahLst/>
              <a:cxnLst>
                <a:cxn ang="0">
                  <a:pos x="T0" y="T1"/>
                </a:cxn>
                <a:cxn ang="0">
                  <a:pos x="T2" y="T3"/>
                </a:cxn>
                <a:cxn ang="0">
                  <a:pos x="T4" y="T5"/>
                </a:cxn>
                <a:cxn ang="0">
                  <a:pos x="T6" y="T7"/>
                </a:cxn>
                <a:cxn ang="0">
                  <a:pos x="T8" y="T9"/>
                </a:cxn>
                <a:cxn ang="0">
                  <a:pos x="T10" y="T11"/>
                </a:cxn>
              </a:cxnLst>
              <a:rect l="0" t="0" r="r" b="b"/>
              <a:pathLst>
                <a:path w="95" h="129">
                  <a:moveTo>
                    <a:pt x="0" y="0"/>
                  </a:moveTo>
                  <a:lnTo>
                    <a:pt x="0" y="129"/>
                  </a:lnTo>
                  <a:lnTo>
                    <a:pt x="95" y="90"/>
                  </a:lnTo>
                  <a:lnTo>
                    <a:pt x="95" y="29"/>
                  </a:lnTo>
                  <a:lnTo>
                    <a:pt x="54" y="44"/>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7" name="Freeform 88"/>
            <p:cNvSpPr>
              <a:spLocks/>
            </p:cNvSpPr>
            <p:nvPr userDrawn="1"/>
          </p:nvSpPr>
          <p:spPr bwMode="auto">
            <a:xfrm>
              <a:off x="5191125" y="2570163"/>
              <a:ext cx="220663" cy="104775"/>
            </a:xfrm>
            <a:custGeom>
              <a:avLst/>
              <a:gdLst>
                <a:gd name="T0" fmla="*/ 92 w 139"/>
                <a:gd name="T1" fmla="*/ 0 h 66"/>
                <a:gd name="T2" fmla="*/ 90 w 139"/>
                <a:gd name="T3" fmla="*/ 0 h 66"/>
                <a:gd name="T4" fmla="*/ 0 w 139"/>
                <a:gd name="T5" fmla="*/ 27 h 66"/>
                <a:gd name="T6" fmla="*/ 51 w 139"/>
                <a:gd name="T7" fmla="*/ 66 h 66"/>
                <a:gd name="T8" fmla="*/ 90 w 139"/>
                <a:gd name="T9" fmla="*/ 51 h 66"/>
                <a:gd name="T10" fmla="*/ 139 w 139"/>
                <a:gd name="T11" fmla="*/ 34 h 66"/>
                <a:gd name="T12" fmla="*/ 92 w 139"/>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139" h="66">
                  <a:moveTo>
                    <a:pt x="92" y="0"/>
                  </a:moveTo>
                  <a:lnTo>
                    <a:pt x="90" y="0"/>
                  </a:lnTo>
                  <a:lnTo>
                    <a:pt x="0" y="27"/>
                  </a:lnTo>
                  <a:lnTo>
                    <a:pt x="51" y="66"/>
                  </a:lnTo>
                  <a:lnTo>
                    <a:pt x="90" y="51"/>
                  </a:lnTo>
                  <a:lnTo>
                    <a:pt x="139" y="34"/>
                  </a:lnTo>
                  <a:lnTo>
                    <a:pt x="9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08" name="Freeform 89"/>
          <p:cNvSpPr>
            <a:spLocks noEditPoints="1"/>
          </p:cNvSpPr>
          <p:nvPr userDrawn="1"/>
        </p:nvSpPr>
        <p:spPr bwMode="auto">
          <a:xfrm>
            <a:off x="5110163" y="1287463"/>
            <a:ext cx="266700" cy="398463"/>
          </a:xfrm>
          <a:custGeom>
            <a:avLst/>
            <a:gdLst>
              <a:gd name="T0" fmla="*/ 34 w 69"/>
              <a:gd name="T1" fmla="*/ 0 h 103"/>
              <a:gd name="T2" fmla="*/ 0 w 69"/>
              <a:gd name="T3" fmla="*/ 34 h 103"/>
              <a:gd name="T4" fmla="*/ 34 w 69"/>
              <a:gd name="T5" fmla="*/ 103 h 103"/>
              <a:gd name="T6" fmla="*/ 69 w 69"/>
              <a:gd name="T7" fmla="*/ 34 h 103"/>
              <a:gd name="T8" fmla="*/ 34 w 69"/>
              <a:gd name="T9" fmla="*/ 0 h 103"/>
              <a:gd name="T10" fmla="*/ 34 w 69"/>
              <a:gd name="T11" fmla="*/ 61 h 103"/>
              <a:gd name="T12" fmla="*/ 10 w 69"/>
              <a:gd name="T13" fmla="*/ 37 h 103"/>
              <a:gd name="T14" fmla="*/ 34 w 69"/>
              <a:gd name="T15" fmla="*/ 13 h 103"/>
              <a:gd name="T16" fmla="*/ 58 w 69"/>
              <a:gd name="T17" fmla="*/ 37 h 103"/>
              <a:gd name="T18" fmla="*/ 34 w 69"/>
              <a:gd name="T19" fmla="*/ 6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103">
                <a:moveTo>
                  <a:pt x="34" y="0"/>
                </a:moveTo>
                <a:cubicBezTo>
                  <a:pt x="15" y="0"/>
                  <a:pt x="0" y="15"/>
                  <a:pt x="0" y="34"/>
                </a:cubicBezTo>
                <a:cubicBezTo>
                  <a:pt x="0" y="53"/>
                  <a:pt x="34" y="103"/>
                  <a:pt x="34" y="103"/>
                </a:cubicBezTo>
                <a:cubicBezTo>
                  <a:pt x="34" y="103"/>
                  <a:pt x="69" y="53"/>
                  <a:pt x="69" y="34"/>
                </a:cubicBezTo>
                <a:cubicBezTo>
                  <a:pt x="69" y="15"/>
                  <a:pt x="53" y="0"/>
                  <a:pt x="34" y="0"/>
                </a:cubicBezTo>
                <a:close/>
                <a:moveTo>
                  <a:pt x="34" y="61"/>
                </a:moveTo>
                <a:cubicBezTo>
                  <a:pt x="21" y="61"/>
                  <a:pt x="10" y="50"/>
                  <a:pt x="10" y="37"/>
                </a:cubicBezTo>
                <a:cubicBezTo>
                  <a:pt x="10" y="24"/>
                  <a:pt x="21" y="13"/>
                  <a:pt x="34" y="13"/>
                </a:cubicBezTo>
                <a:cubicBezTo>
                  <a:pt x="47" y="13"/>
                  <a:pt x="58" y="24"/>
                  <a:pt x="58" y="37"/>
                </a:cubicBezTo>
                <a:cubicBezTo>
                  <a:pt x="58" y="50"/>
                  <a:pt x="47" y="61"/>
                  <a:pt x="34" y="6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09" name="Freeform 92"/>
          <p:cNvSpPr>
            <a:spLocks/>
          </p:cNvSpPr>
          <p:nvPr userDrawn="1"/>
        </p:nvSpPr>
        <p:spPr bwMode="auto">
          <a:xfrm>
            <a:off x="4511675" y="977900"/>
            <a:ext cx="390525" cy="328613"/>
          </a:xfrm>
          <a:custGeom>
            <a:avLst/>
            <a:gdLst>
              <a:gd name="T0" fmla="*/ 101 w 101"/>
              <a:gd name="T1" fmla="*/ 35 h 85"/>
              <a:gd name="T2" fmla="*/ 50 w 101"/>
              <a:gd name="T3" fmla="*/ 0 h 85"/>
              <a:gd name="T4" fmla="*/ 0 w 101"/>
              <a:gd name="T5" fmla="*/ 35 h 85"/>
              <a:gd name="T6" fmla="*/ 50 w 101"/>
              <a:gd name="T7" fmla="*/ 71 h 85"/>
              <a:gd name="T8" fmla="*/ 58 w 101"/>
              <a:gd name="T9" fmla="*/ 70 h 85"/>
              <a:gd name="T10" fmla="*/ 59 w 101"/>
              <a:gd name="T11" fmla="*/ 71 h 85"/>
              <a:gd name="T12" fmla="*/ 60 w 101"/>
              <a:gd name="T13" fmla="*/ 73 h 85"/>
              <a:gd name="T14" fmla="*/ 55 w 101"/>
              <a:gd name="T15" fmla="*/ 83 h 85"/>
              <a:gd name="T16" fmla="*/ 54 w 101"/>
              <a:gd name="T17" fmla="*/ 84 h 85"/>
              <a:gd name="T18" fmla="*/ 56 w 101"/>
              <a:gd name="T19" fmla="*/ 85 h 85"/>
              <a:gd name="T20" fmla="*/ 78 w 101"/>
              <a:gd name="T21" fmla="*/ 68 h 85"/>
              <a:gd name="T22" fmla="*/ 82 w 101"/>
              <a:gd name="T23" fmla="*/ 63 h 85"/>
              <a:gd name="T24" fmla="*/ 101 w 101"/>
              <a:gd name="T25" fmla="*/ 3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1" h="85">
                <a:moveTo>
                  <a:pt x="101" y="35"/>
                </a:moveTo>
                <a:cubicBezTo>
                  <a:pt x="101" y="16"/>
                  <a:pt x="78" y="0"/>
                  <a:pt x="50" y="0"/>
                </a:cubicBezTo>
                <a:cubicBezTo>
                  <a:pt x="23" y="0"/>
                  <a:pt x="0" y="16"/>
                  <a:pt x="0" y="35"/>
                </a:cubicBezTo>
                <a:cubicBezTo>
                  <a:pt x="0" y="55"/>
                  <a:pt x="23" y="71"/>
                  <a:pt x="50" y="71"/>
                </a:cubicBezTo>
                <a:cubicBezTo>
                  <a:pt x="53" y="71"/>
                  <a:pt x="55" y="71"/>
                  <a:pt x="58" y="70"/>
                </a:cubicBezTo>
                <a:cubicBezTo>
                  <a:pt x="58" y="70"/>
                  <a:pt x="59" y="71"/>
                  <a:pt x="59" y="71"/>
                </a:cubicBezTo>
                <a:cubicBezTo>
                  <a:pt x="60" y="72"/>
                  <a:pt x="60" y="72"/>
                  <a:pt x="60" y="73"/>
                </a:cubicBezTo>
                <a:cubicBezTo>
                  <a:pt x="59" y="77"/>
                  <a:pt x="57" y="80"/>
                  <a:pt x="55" y="83"/>
                </a:cubicBezTo>
                <a:cubicBezTo>
                  <a:pt x="54" y="83"/>
                  <a:pt x="54" y="84"/>
                  <a:pt x="54" y="84"/>
                </a:cubicBezTo>
                <a:cubicBezTo>
                  <a:pt x="55" y="85"/>
                  <a:pt x="55" y="85"/>
                  <a:pt x="56" y="85"/>
                </a:cubicBezTo>
                <a:cubicBezTo>
                  <a:pt x="66" y="83"/>
                  <a:pt x="74" y="76"/>
                  <a:pt x="78" y="68"/>
                </a:cubicBezTo>
                <a:cubicBezTo>
                  <a:pt x="78" y="66"/>
                  <a:pt x="80" y="64"/>
                  <a:pt x="82" y="63"/>
                </a:cubicBezTo>
                <a:cubicBezTo>
                  <a:pt x="93" y="57"/>
                  <a:pt x="101" y="47"/>
                  <a:pt x="101" y="3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0" name="Freeform 93"/>
          <p:cNvSpPr>
            <a:spLocks/>
          </p:cNvSpPr>
          <p:nvPr userDrawn="1"/>
        </p:nvSpPr>
        <p:spPr bwMode="auto">
          <a:xfrm>
            <a:off x="2889250" y="2655888"/>
            <a:ext cx="393700" cy="458788"/>
          </a:xfrm>
          <a:custGeom>
            <a:avLst/>
            <a:gdLst>
              <a:gd name="T0" fmla="*/ 83 w 102"/>
              <a:gd name="T1" fmla="*/ 80 h 119"/>
              <a:gd name="T2" fmla="*/ 70 w 102"/>
              <a:gd name="T3" fmla="*/ 85 h 119"/>
              <a:gd name="T4" fmla="*/ 38 w 102"/>
              <a:gd name="T5" fmla="*/ 65 h 119"/>
              <a:gd name="T6" fmla="*/ 38 w 102"/>
              <a:gd name="T7" fmla="*/ 59 h 119"/>
              <a:gd name="T8" fmla="*/ 38 w 102"/>
              <a:gd name="T9" fmla="*/ 54 h 119"/>
              <a:gd name="T10" fmla="*/ 70 w 102"/>
              <a:gd name="T11" fmla="*/ 34 h 119"/>
              <a:gd name="T12" fmla="*/ 83 w 102"/>
              <a:gd name="T13" fmla="*/ 39 h 119"/>
              <a:gd name="T14" fmla="*/ 102 w 102"/>
              <a:gd name="T15" fmla="*/ 19 h 119"/>
              <a:gd name="T16" fmla="*/ 83 w 102"/>
              <a:gd name="T17" fmla="*/ 0 h 119"/>
              <a:gd name="T18" fmla="*/ 63 w 102"/>
              <a:gd name="T19" fmla="*/ 19 h 119"/>
              <a:gd name="T20" fmla="*/ 64 w 102"/>
              <a:gd name="T21" fmla="*/ 25 h 119"/>
              <a:gd name="T22" fmla="*/ 32 w 102"/>
              <a:gd name="T23" fmla="*/ 45 h 119"/>
              <a:gd name="T24" fmla="*/ 19 w 102"/>
              <a:gd name="T25" fmla="*/ 40 h 119"/>
              <a:gd name="T26" fmla="*/ 0 w 102"/>
              <a:gd name="T27" fmla="*/ 59 h 119"/>
              <a:gd name="T28" fmla="*/ 19 w 102"/>
              <a:gd name="T29" fmla="*/ 79 h 119"/>
              <a:gd name="T30" fmla="*/ 32 w 102"/>
              <a:gd name="T31" fmla="*/ 74 h 119"/>
              <a:gd name="T32" fmla="*/ 64 w 102"/>
              <a:gd name="T33" fmla="*/ 94 h 119"/>
              <a:gd name="T34" fmla="*/ 63 w 102"/>
              <a:gd name="T35" fmla="*/ 99 h 119"/>
              <a:gd name="T36" fmla="*/ 83 w 102"/>
              <a:gd name="T37" fmla="*/ 119 h 119"/>
              <a:gd name="T38" fmla="*/ 102 w 102"/>
              <a:gd name="T39" fmla="*/ 99 h 119"/>
              <a:gd name="T40" fmla="*/ 83 w 102"/>
              <a:gd name="T41" fmla="*/ 8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 h="119">
                <a:moveTo>
                  <a:pt x="83" y="80"/>
                </a:moveTo>
                <a:cubicBezTo>
                  <a:pt x="78" y="80"/>
                  <a:pt x="73" y="82"/>
                  <a:pt x="70" y="85"/>
                </a:cubicBezTo>
                <a:cubicBezTo>
                  <a:pt x="38" y="65"/>
                  <a:pt x="38" y="65"/>
                  <a:pt x="38" y="65"/>
                </a:cubicBezTo>
                <a:cubicBezTo>
                  <a:pt x="38" y="63"/>
                  <a:pt x="38" y="61"/>
                  <a:pt x="38" y="59"/>
                </a:cubicBezTo>
                <a:cubicBezTo>
                  <a:pt x="38" y="57"/>
                  <a:pt x="38" y="56"/>
                  <a:pt x="38" y="54"/>
                </a:cubicBezTo>
                <a:cubicBezTo>
                  <a:pt x="70" y="34"/>
                  <a:pt x="70" y="34"/>
                  <a:pt x="70" y="34"/>
                </a:cubicBezTo>
                <a:cubicBezTo>
                  <a:pt x="73" y="37"/>
                  <a:pt x="78" y="39"/>
                  <a:pt x="83" y="39"/>
                </a:cubicBezTo>
                <a:cubicBezTo>
                  <a:pt x="94" y="39"/>
                  <a:pt x="102" y="30"/>
                  <a:pt x="102" y="19"/>
                </a:cubicBezTo>
                <a:cubicBezTo>
                  <a:pt x="102" y="9"/>
                  <a:pt x="94" y="0"/>
                  <a:pt x="83" y="0"/>
                </a:cubicBezTo>
                <a:cubicBezTo>
                  <a:pt x="72" y="0"/>
                  <a:pt x="63" y="9"/>
                  <a:pt x="63" y="19"/>
                </a:cubicBezTo>
                <a:cubicBezTo>
                  <a:pt x="63" y="21"/>
                  <a:pt x="64" y="23"/>
                  <a:pt x="64" y="25"/>
                </a:cubicBezTo>
                <a:cubicBezTo>
                  <a:pt x="32" y="45"/>
                  <a:pt x="32" y="45"/>
                  <a:pt x="32" y="45"/>
                </a:cubicBezTo>
                <a:cubicBezTo>
                  <a:pt x="28" y="42"/>
                  <a:pt x="24" y="40"/>
                  <a:pt x="19" y="40"/>
                </a:cubicBezTo>
                <a:cubicBezTo>
                  <a:pt x="8" y="40"/>
                  <a:pt x="0" y="49"/>
                  <a:pt x="0" y="59"/>
                </a:cubicBezTo>
                <a:cubicBezTo>
                  <a:pt x="0" y="70"/>
                  <a:pt x="8" y="79"/>
                  <a:pt x="19" y="79"/>
                </a:cubicBezTo>
                <a:cubicBezTo>
                  <a:pt x="24" y="79"/>
                  <a:pt x="29" y="77"/>
                  <a:pt x="32" y="74"/>
                </a:cubicBezTo>
                <a:cubicBezTo>
                  <a:pt x="64" y="94"/>
                  <a:pt x="64" y="94"/>
                  <a:pt x="64" y="94"/>
                </a:cubicBezTo>
                <a:cubicBezTo>
                  <a:pt x="64" y="96"/>
                  <a:pt x="63" y="97"/>
                  <a:pt x="63" y="99"/>
                </a:cubicBezTo>
                <a:cubicBezTo>
                  <a:pt x="63" y="110"/>
                  <a:pt x="72" y="119"/>
                  <a:pt x="83" y="119"/>
                </a:cubicBezTo>
                <a:cubicBezTo>
                  <a:pt x="94" y="119"/>
                  <a:pt x="102" y="110"/>
                  <a:pt x="102" y="99"/>
                </a:cubicBezTo>
                <a:cubicBezTo>
                  <a:pt x="102" y="88"/>
                  <a:pt x="94" y="80"/>
                  <a:pt x="83"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1" name="Freeform 94"/>
          <p:cNvSpPr>
            <a:spLocks noEditPoints="1"/>
          </p:cNvSpPr>
          <p:nvPr userDrawn="1"/>
        </p:nvSpPr>
        <p:spPr bwMode="auto">
          <a:xfrm>
            <a:off x="1958975" y="1349375"/>
            <a:ext cx="231775" cy="277813"/>
          </a:xfrm>
          <a:custGeom>
            <a:avLst/>
            <a:gdLst>
              <a:gd name="T0" fmla="*/ 36 w 146"/>
              <a:gd name="T1" fmla="*/ 44 h 175"/>
              <a:gd name="T2" fmla="*/ 44 w 146"/>
              <a:gd name="T3" fmla="*/ 0 h 175"/>
              <a:gd name="T4" fmla="*/ 73 w 146"/>
              <a:gd name="T5" fmla="*/ 0 h 175"/>
              <a:gd name="T6" fmla="*/ 63 w 146"/>
              <a:gd name="T7" fmla="*/ 44 h 175"/>
              <a:gd name="T8" fmla="*/ 102 w 146"/>
              <a:gd name="T9" fmla="*/ 44 h 175"/>
              <a:gd name="T10" fmla="*/ 109 w 146"/>
              <a:gd name="T11" fmla="*/ 0 h 175"/>
              <a:gd name="T12" fmla="*/ 139 w 146"/>
              <a:gd name="T13" fmla="*/ 0 h 175"/>
              <a:gd name="T14" fmla="*/ 129 w 146"/>
              <a:gd name="T15" fmla="*/ 44 h 175"/>
              <a:gd name="T16" fmla="*/ 146 w 146"/>
              <a:gd name="T17" fmla="*/ 44 h 175"/>
              <a:gd name="T18" fmla="*/ 146 w 146"/>
              <a:gd name="T19" fmla="*/ 71 h 175"/>
              <a:gd name="T20" fmla="*/ 124 w 146"/>
              <a:gd name="T21" fmla="*/ 71 h 175"/>
              <a:gd name="T22" fmla="*/ 117 w 146"/>
              <a:gd name="T23" fmla="*/ 102 h 175"/>
              <a:gd name="T24" fmla="*/ 146 w 146"/>
              <a:gd name="T25" fmla="*/ 102 h 175"/>
              <a:gd name="T26" fmla="*/ 146 w 146"/>
              <a:gd name="T27" fmla="*/ 129 h 175"/>
              <a:gd name="T28" fmla="*/ 109 w 146"/>
              <a:gd name="T29" fmla="*/ 129 h 175"/>
              <a:gd name="T30" fmla="*/ 102 w 146"/>
              <a:gd name="T31" fmla="*/ 175 h 175"/>
              <a:gd name="T32" fmla="*/ 73 w 146"/>
              <a:gd name="T33" fmla="*/ 175 h 175"/>
              <a:gd name="T34" fmla="*/ 83 w 146"/>
              <a:gd name="T35" fmla="*/ 129 h 175"/>
              <a:gd name="T36" fmla="*/ 46 w 146"/>
              <a:gd name="T37" fmla="*/ 129 h 175"/>
              <a:gd name="T38" fmla="*/ 36 w 146"/>
              <a:gd name="T39" fmla="*/ 175 h 175"/>
              <a:gd name="T40" fmla="*/ 7 w 146"/>
              <a:gd name="T41" fmla="*/ 175 h 175"/>
              <a:gd name="T42" fmla="*/ 17 w 146"/>
              <a:gd name="T43" fmla="*/ 129 h 175"/>
              <a:gd name="T44" fmla="*/ 0 w 146"/>
              <a:gd name="T45" fmla="*/ 129 h 175"/>
              <a:gd name="T46" fmla="*/ 0 w 146"/>
              <a:gd name="T47" fmla="*/ 102 h 175"/>
              <a:gd name="T48" fmla="*/ 22 w 146"/>
              <a:gd name="T49" fmla="*/ 102 h 175"/>
              <a:gd name="T50" fmla="*/ 29 w 146"/>
              <a:gd name="T51" fmla="*/ 71 h 175"/>
              <a:gd name="T52" fmla="*/ 0 w 146"/>
              <a:gd name="T53" fmla="*/ 71 h 175"/>
              <a:gd name="T54" fmla="*/ 0 w 146"/>
              <a:gd name="T55" fmla="*/ 44 h 175"/>
              <a:gd name="T56" fmla="*/ 36 w 146"/>
              <a:gd name="T57" fmla="*/ 44 h 175"/>
              <a:gd name="T58" fmla="*/ 51 w 146"/>
              <a:gd name="T59" fmla="*/ 102 h 175"/>
              <a:gd name="T60" fmla="*/ 87 w 146"/>
              <a:gd name="T61" fmla="*/ 102 h 175"/>
              <a:gd name="T62" fmla="*/ 95 w 146"/>
              <a:gd name="T63" fmla="*/ 71 h 175"/>
              <a:gd name="T64" fmla="*/ 58 w 146"/>
              <a:gd name="T65" fmla="*/ 71 h 175"/>
              <a:gd name="T66" fmla="*/ 51 w 146"/>
              <a:gd name="T67" fmla="*/ 102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75">
                <a:moveTo>
                  <a:pt x="36" y="44"/>
                </a:moveTo>
                <a:lnTo>
                  <a:pt x="44" y="0"/>
                </a:lnTo>
                <a:lnTo>
                  <a:pt x="73" y="0"/>
                </a:lnTo>
                <a:lnTo>
                  <a:pt x="63" y="44"/>
                </a:lnTo>
                <a:lnTo>
                  <a:pt x="102" y="44"/>
                </a:lnTo>
                <a:lnTo>
                  <a:pt x="109" y="0"/>
                </a:lnTo>
                <a:lnTo>
                  <a:pt x="139" y="0"/>
                </a:lnTo>
                <a:lnTo>
                  <a:pt x="129" y="44"/>
                </a:lnTo>
                <a:lnTo>
                  <a:pt x="146" y="44"/>
                </a:lnTo>
                <a:lnTo>
                  <a:pt x="146" y="71"/>
                </a:lnTo>
                <a:lnTo>
                  <a:pt x="124" y="71"/>
                </a:lnTo>
                <a:lnTo>
                  <a:pt x="117" y="102"/>
                </a:lnTo>
                <a:lnTo>
                  <a:pt x="146" y="102"/>
                </a:lnTo>
                <a:lnTo>
                  <a:pt x="146" y="129"/>
                </a:lnTo>
                <a:lnTo>
                  <a:pt x="109" y="129"/>
                </a:lnTo>
                <a:lnTo>
                  <a:pt x="102" y="175"/>
                </a:lnTo>
                <a:lnTo>
                  <a:pt x="73" y="175"/>
                </a:lnTo>
                <a:lnTo>
                  <a:pt x="83" y="129"/>
                </a:lnTo>
                <a:lnTo>
                  <a:pt x="46" y="129"/>
                </a:lnTo>
                <a:lnTo>
                  <a:pt x="36" y="175"/>
                </a:lnTo>
                <a:lnTo>
                  <a:pt x="7" y="175"/>
                </a:lnTo>
                <a:lnTo>
                  <a:pt x="17" y="129"/>
                </a:lnTo>
                <a:lnTo>
                  <a:pt x="0" y="129"/>
                </a:lnTo>
                <a:lnTo>
                  <a:pt x="0" y="102"/>
                </a:lnTo>
                <a:lnTo>
                  <a:pt x="22" y="102"/>
                </a:lnTo>
                <a:lnTo>
                  <a:pt x="29" y="71"/>
                </a:lnTo>
                <a:lnTo>
                  <a:pt x="0" y="71"/>
                </a:lnTo>
                <a:lnTo>
                  <a:pt x="0" y="44"/>
                </a:lnTo>
                <a:lnTo>
                  <a:pt x="36" y="44"/>
                </a:lnTo>
                <a:close/>
                <a:moveTo>
                  <a:pt x="51" y="102"/>
                </a:moveTo>
                <a:lnTo>
                  <a:pt x="87" y="102"/>
                </a:lnTo>
                <a:lnTo>
                  <a:pt x="95" y="71"/>
                </a:lnTo>
                <a:lnTo>
                  <a:pt x="58" y="71"/>
                </a:lnTo>
                <a:lnTo>
                  <a:pt x="51"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12" name="Group 111"/>
          <p:cNvGrpSpPr/>
          <p:nvPr userDrawn="1"/>
        </p:nvGrpSpPr>
        <p:grpSpPr>
          <a:xfrm>
            <a:off x="5932488" y="708025"/>
            <a:ext cx="363538" cy="366713"/>
            <a:chOff x="5932488" y="708025"/>
            <a:chExt cx="363538" cy="366713"/>
          </a:xfrm>
        </p:grpSpPr>
        <p:sp>
          <p:nvSpPr>
            <p:cNvPr id="113" name="Freeform 95"/>
            <p:cNvSpPr>
              <a:spLocks/>
            </p:cNvSpPr>
            <p:nvPr userDrawn="1"/>
          </p:nvSpPr>
          <p:spPr bwMode="auto">
            <a:xfrm>
              <a:off x="5932488" y="769938"/>
              <a:ext cx="161925" cy="131763"/>
            </a:xfrm>
            <a:custGeom>
              <a:avLst/>
              <a:gdLst>
                <a:gd name="T0" fmla="*/ 0 w 42"/>
                <a:gd name="T1" fmla="*/ 34 h 34"/>
                <a:gd name="T2" fmla="*/ 2 w 42"/>
                <a:gd name="T3" fmla="*/ 16 h 34"/>
                <a:gd name="T4" fmla="*/ 12 w 42"/>
                <a:gd name="T5" fmla="*/ 0 h 34"/>
                <a:gd name="T6" fmla="*/ 42 w 42"/>
                <a:gd name="T7" fmla="*/ 30 h 34"/>
                <a:gd name="T8" fmla="*/ 0 w 42"/>
                <a:gd name="T9" fmla="*/ 34 h 34"/>
              </a:gdLst>
              <a:ahLst/>
              <a:cxnLst>
                <a:cxn ang="0">
                  <a:pos x="T0" y="T1"/>
                </a:cxn>
                <a:cxn ang="0">
                  <a:pos x="T2" y="T3"/>
                </a:cxn>
                <a:cxn ang="0">
                  <a:pos x="T4" y="T5"/>
                </a:cxn>
                <a:cxn ang="0">
                  <a:pos x="T6" y="T7"/>
                </a:cxn>
                <a:cxn ang="0">
                  <a:pos x="T8" y="T9"/>
                </a:cxn>
              </a:cxnLst>
              <a:rect l="0" t="0" r="r" b="b"/>
              <a:pathLst>
                <a:path w="42" h="34">
                  <a:moveTo>
                    <a:pt x="0" y="34"/>
                  </a:moveTo>
                  <a:cubicBezTo>
                    <a:pt x="0" y="28"/>
                    <a:pt x="0" y="21"/>
                    <a:pt x="2" y="16"/>
                  </a:cubicBezTo>
                  <a:cubicBezTo>
                    <a:pt x="4" y="10"/>
                    <a:pt x="8" y="5"/>
                    <a:pt x="12" y="0"/>
                  </a:cubicBezTo>
                  <a:cubicBezTo>
                    <a:pt x="42" y="30"/>
                    <a:pt x="42" y="30"/>
                    <a:pt x="42" y="30"/>
                  </a:cubicBezTo>
                  <a:lnTo>
                    <a:pt x="0" y="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4" name="Freeform 96"/>
            <p:cNvSpPr>
              <a:spLocks/>
            </p:cNvSpPr>
            <p:nvPr userDrawn="1"/>
          </p:nvSpPr>
          <p:spPr bwMode="auto">
            <a:xfrm>
              <a:off x="5932488" y="750888"/>
              <a:ext cx="363538" cy="323850"/>
            </a:xfrm>
            <a:custGeom>
              <a:avLst/>
              <a:gdLst>
                <a:gd name="T0" fmla="*/ 83 w 94"/>
                <a:gd name="T1" fmla="*/ 64 h 84"/>
                <a:gd name="T2" fmla="*/ 53 w 94"/>
                <a:gd name="T3" fmla="*/ 82 h 84"/>
                <a:gd name="T4" fmla="*/ 18 w 94"/>
                <a:gd name="T5" fmla="*/ 73 h 84"/>
                <a:gd name="T6" fmla="*/ 13 w 94"/>
                <a:gd name="T7" fmla="*/ 69 h 84"/>
                <a:gd name="T8" fmla="*/ 13 w 94"/>
                <a:gd name="T9" fmla="*/ 69 h 84"/>
                <a:gd name="T10" fmla="*/ 0 w 94"/>
                <a:gd name="T11" fmla="*/ 43 h 84"/>
                <a:gd name="T12" fmla="*/ 47 w 94"/>
                <a:gd name="T13" fmla="*/ 38 h 84"/>
                <a:gd name="T14" fmla="*/ 47 w 94"/>
                <a:gd name="T15" fmla="*/ 38 h 84"/>
                <a:gd name="T16" fmla="*/ 48 w 94"/>
                <a:gd name="T17" fmla="*/ 37 h 84"/>
                <a:gd name="T18" fmla="*/ 76 w 94"/>
                <a:gd name="T19" fmla="*/ 0 h 84"/>
                <a:gd name="T20" fmla="*/ 79 w 94"/>
                <a:gd name="T21" fmla="*/ 3 h 84"/>
                <a:gd name="T22" fmla="*/ 93 w 94"/>
                <a:gd name="T23" fmla="*/ 33 h 84"/>
                <a:gd name="T24" fmla="*/ 83 w 94"/>
                <a:gd name="T25" fmla="*/ 6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84">
                  <a:moveTo>
                    <a:pt x="83" y="64"/>
                  </a:moveTo>
                  <a:cubicBezTo>
                    <a:pt x="76" y="74"/>
                    <a:pt x="65" y="81"/>
                    <a:pt x="53" y="82"/>
                  </a:cubicBezTo>
                  <a:cubicBezTo>
                    <a:pt x="41" y="84"/>
                    <a:pt x="28" y="81"/>
                    <a:pt x="18" y="73"/>
                  </a:cubicBezTo>
                  <a:cubicBezTo>
                    <a:pt x="16" y="72"/>
                    <a:pt x="15" y="70"/>
                    <a:pt x="13" y="69"/>
                  </a:cubicBezTo>
                  <a:cubicBezTo>
                    <a:pt x="13" y="69"/>
                    <a:pt x="13" y="69"/>
                    <a:pt x="13" y="69"/>
                  </a:cubicBezTo>
                  <a:cubicBezTo>
                    <a:pt x="6" y="62"/>
                    <a:pt x="2" y="53"/>
                    <a:pt x="0" y="43"/>
                  </a:cubicBezTo>
                  <a:cubicBezTo>
                    <a:pt x="47" y="38"/>
                    <a:pt x="47" y="38"/>
                    <a:pt x="47" y="38"/>
                  </a:cubicBezTo>
                  <a:cubicBezTo>
                    <a:pt x="47" y="38"/>
                    <a:pt x="47" y="38"/>
                    <a:pt x="47" y="38"/>
                  </a:cubicBezTo>
                  <a:cubicBezTo>
                    <a:pt x="48" y="37"/>
                    <a:pt x="48" y="37"/>
                    <a:pt x="48" y="37"/>
                  </a:cubicBezTo>
                  <a:cubicBezTo>
                    <a:pt x="76" y="0"/>
                    <a:pt x="76" y="0"/>
                    <a:pt x="76" y="0"/>
                  </a:cubicBezTo>
                  <a:cubicBezTo>
                    <a:pt x="77" y="1"/>
                    <a:pt x="78" y="2"/>
                    <a:pt x="79" y="3"/>
                  </a:cubicBezTo>
                  <a:cubicBezTo>
                    <a:pt x="87" y="11"/>
                    <a:pt x="92" y="22"/>
                    <a:pt x="93" y="33"/>
                  </a:cubicBezTo>
                  <a:cubicBezTo>
                    <a:pt x="94" y="44"/>
                    <a:pt x="90" y="55"/>
                    <a:pt x="83" y="6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5" name="Freeform 97"/>
            <p:cNvSpPr>
              <a:spLocks/>
            </p:cNvSpPr>
            <p:nvPr userDrawn="1"/>
          </p:nvSpPr>
          <p:spPr bwMode="auto">
            <a:xfrm>
              <a:off x="5991225" y="708025"/>
              <a:ext cx="223838" cy="169863"/>
            </a:xfrm>
            <a:custGeom>
              <a:avLst/>
              <a:gdLst>
                <a:gd name="T0" fmla="*/ 58 w 58"/>
                <a:gd name="T1" fmla="*/ 9 h 44"/>
                <a:gd name="T2" fmla="*/ 31 w 58"/>
                <a:gd name="T3" fmla="*/ 44 h 44"/>
                <a:gd name="T4" fmla="*/ 0 w 58"/>
                <a:gd name="T5" fmla="*/ 13 h 44"/>
                <a:gd name="T6" fmla="*/ 28 w 58"/>
                <a:gd name="T7" fmla="*/ 1 h 44"/>
                <a:gd name="T8" fmla="*/ 58 w 58"/>
                <a:gd name="T9" fmla="*/ 9 h 44"/>
              </a:gdLst>
              <a:ahLst/>
              <a:cxnLst>
                <a:cxn ang="0">
                  <a:pos x="T0" y="T1"/>
                </a:cxn>
                <a:cxn ang="0">
                  <a:pos x="T2" y="T3"/>
                </a:cxn>
                <a:cxn ang="0">
                  <a:pos x="T4" y="T5"/>
                </a:cxn>
                <a:cxn ang="0">
                  <a:pos x="T6" y="T7"/>
                </a:cxn>
                <a:cxn ang="0">
                  <a:pos x="T8" y="T9"/>
                </a:cxn>
              </a:cxnLst>
              <a:rect l="0" t="0" r="r" b="b"/>
              <a:pathLst>
                <a:path w="58" h="44">
                  <a:moveTo>
                    <a:pt x="58" y="9"/>
                  </a:moveTo>
                  <a:cubicBezTo>
                    <a:pt x="31" y="44"/>
                    <a:pt x="31" y="44"/>
                    <a:pt x="31" y="44"/>
                  </a:cubicBezTo>
                  <a:cubicBezTo>
                    <a:pt x="0" y="13"/>
                    <a:pt x="0" y="13"/>
                    <a:pt x="0" y="13"/>
                  </a:cubicBezTo>
                  <a:cubicBezTo>
                    <a:pt x="8" y="6"/>
                    <a:pt x="18" y="1"/>
                    <a:pt x="28" y="1"/>
                  </a:cubicBezTo>
                  <a:cubicBezTo>
                    <a:pt x="38" y="0"/>
                    <a:pt x="49" y="3"/>
                    <a:pt x="58" y="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16" name="Group 115"/>
          <p:cNvGrpSpPr/>
          <p:nvPr userDrawn="1"/>
        </p:nvGrpSpPr>
        <p:grpSpPr>
          <a:xfrm>
            <a:off x="3406775" y="1298575"/>
            <a:ext cx="528638" cy="374650"/>
            <a:chOff x="3406775" y="1298575"/>
            <a:chExt cx="528638" cy="374650"/>
          </a:xfrm>
        </p:grpSpPr>
        <p:sp>
          <p:nvSpPr>
            <p:cNvPr id="117" name="Freeform 98"/>
            <p:cNvSpPr>
              <a:spLocks/>
            </p:cNvSpPr>
            <p:nvPr userDrawn="1"/>
          </p:nvSpPr>
          <p:spPr bwMode="auto">
            <a:xfrm>
              <a:off x="3684588"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8" name="Freeform 99"/>
            <p:cNvSpPr>
              <a:spLocks/>
            </p:cNvSpPr>
            <p:nvPr userDrawn="1"/>
          </p:nvSpPr>
          <p:spPr bwMode="auto">
            <a:xfrm>
              <a:off x="3546475" y="1298575"/>
              <a:ext cx="250825" cy="374650"/>
            </a:xfrm>
            <a:custGeom>
              <a:avLst/>
              <a:gdLst>
                <a:gd name="T0" fmla="*/ 99 w 158"/>
                <a:gd name="T1" fmla="*/ 120 h 236"/>
                <a:gd name="T2" fmla="*/ 0 w 158"/>
                <a:gd name="T3" fmla="*/ 236 h 236"/>
                <a:gd name="T4" fmla="*/ 31 w 158"/>
                <a:gd name="T5" fmla="*/ 236 h 236"/>
                <a:gd name="T6" fmla="*/ 58 w 158"/>
                <a:gd name="T7" fmla="*/ 236 h 236"/>
                <a:gd name="T8" fmla="*/ 158 w 158"/>
                <a:gd name="T9" fmla="*/ 120 h 236"/>
                <a:gd name="T10" fmla="*/ 58 w 158"/>
                <a:gd name="T11" fmla="*/ 0 h 236"/>
                <a:gd name="T12" fmla="*/ 31 w 158"/>
                <a:gd name="T13" fmla="*/ 0 h 236"/>
                <a:gd name="T14" fmla="*/ 0 w 158"/>
                <a:gd name="T15" fmla="*/ 0 h 236"/>
                <a:gd name="T16" fmla="*/ 99 w 158"/>
                <a:gd name="T17" fmla="*/ 12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99" y="120"/>
                  </a:moveTo>
                  <a:lnTo>
                    <a:pt x="0" y="236"/>
                  </a:lnTo>
                  <a:lnTo>
                    <a:pt x="31" y="236"/>
                  </a:lnTo>
                  <a:lnTo>
                    <a:pt x="58" y="236"/>
                  </a:lnTo>
                  <a:lnTo>
                    <a:pt x="158" y="120"/>
                  </a:lnTo>
                  <a:lnTo>
                    <a:pt x="58" y="0"/>
                  </a:lnTo>
                  <a:lnTo>
                    <a:pt x="31" y="0"/>
                  </a:lnTo>
                  <a:lnTo>
                    <a:pt x="0" y="0"/>
                  </a:lnTo>
                  <a:lnTo>
                    <a:pt x="99" y="12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19" name="Freeform 100"/>
            <p:cNvSpPr>
              <a:spLocks/>
            </p:cNvSpPr>
            <p:nvPr userDrawn="1"/>
          </p:nvSpPr>
          <p:spPr bwMode="auto">
            <a:xfrm>
              <a:off x="3406775" y="1298575"/>
              <a:ext cx="250825" cy="374650"/>
            </a:xfrm>
            <a:custGeom>
              <a:avLst/>
              <a:gdLst>
                <a:gd name="T0" fmla="*/ 0 w 158"/>
                <a:gd name="T1" fmla="*/ 236 h 236"/>
                <a:gd name="T2" fmla="*/ 32 w 158"/>
                <a:gd name="T3" fmla="*/ 236 h 236"/>
                <a:gd name="T4" fmla="*/ 59 w 158"/>
                <a:gd name="T5" fmla="*/ 236 h 236"/>
                <a:gd name="T6" fmla="*/ 158 w 158"/>
                <a:gd name="T7" fmla="*/ 120 h 236"/>
                <a:gd name="T8" fmla="*/ 59 w 158"/>
                <a:gd name="T9" fmla="*/ 0 h 236"/>
                <a:gd name="T10" fmla="*/ 32 w 158"/>
                <a:gd name="T11" fmla="*/ 0 h 236"/>
                <a:gd name="T12" fmla="*/ 0 w 158"/>
                <a:gd name="T13" fmla="*/ 0 h 236"/>
                <a:gd name="T14" fmla="*/ 100 w 158"/>
                <a:gd name="T15" fmla="*/ 120 h 236"/>
                <a:gd name="T16" fmla="*/ 0 w 158"/>
                <a:gd name="T17" fmla="*/ 236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8" h="236">
                  <a:moveTo>
                    <a:pt x="0" y="236"/>
                  </a:moveTo>
                  <a:lnTo>
                    <a:pt x="32" y="236"/>
                  </a:lnTo>
                  <a:lnTo>
                    <a:pt x="59" y="236"/>
                  </a:lnTo>
                  <a:lnTo>
                    <a:pt x="158" y="120"/>
                  </a:lnTo>
                  <a:lnTo>
                    <a:pt x="59" y="0"/>
                  </a:lnTo>
                  <a:lnTo>
                    <a:pt x="32" y="0"/>
                  </a:lnTo>
                  <a:lnTo>
                    <a:pt x="0" y="0"/>
                  </a:lnTo>
                  <a:lnTo>
                    <a:pt x="100" y="120"/>
                  </a:lnTo>
                  <a:lnTo>
                    <a:pt x="0" y="2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20" name="Group 119"/>
          <p:cNvGrpSpPr/>
          <p:nvPr userDrawn="1"/>
        </p:nvGrpSpPr>
        <p:grpSpPr>
          <a:xfrm>
            <a:off x="2136775" y="796925"/>
            <a:ext cx="512763" cy="447675"/>
            <a:chOff x="2136775" y="796925"/>
            <a:chExt cx="512763" cy="447675"/>
          </a:xfrm>
        </p:grpSpPr>
        <p:sp>
          <p:nvSpPr>
            <p:cNvPr id="121" name="Freeform 101"/>
            <p:cNvSpPr>
              <a:spLocks/>
            </p:cNvSpPr>
            <p:nvPr userDrawn="1"/>
          </p:nvSpPr>
          <p:spPr bwMode="auto">
            <a:xfrm>
              <a:off x="2368550" y="796925"/>
              <a:ext cx="280988" cy="250825"/>
            </a:xfrm>
            <a:custGeom>
              <a:avLst/>
              <a:gdLst>
                <a:gd name="T0" fmla="*/ 7 w 73"/>
                <a:gd name="T1" fmla="*/ 0 h 65"/>
                <a:gd name="T2" fmla="*/ 66 w 73"/>
                <a:gd name="T3" fmla="*/ 0 h 65"/>
                <a:gd name="T4" fmla="*/ 73 w 73"/>
                <a:gd name="T5" fmla="*/ 7 h 65"/>
                <a:gd name="T6" fmla="*/ 73 w 73"/>
                <a:gd name="T7" fmla="*/ 36 h 65"/>
                <a:gd name="T8" fmla="*/ 66 w 73"/>
                <a:gd name="T9" fmla="*/ 43 h 65"/>
                <a:gd name="T10" fmla="*/ 24 w 73"/>
                <a:gd name="T11" fmla="*/ 43 h 65"/>
                <a:gd name="T12" fmla="*/ 8 w 73"/>
                <a:gd name="T13" fmla="*/ 65 h 65"/>
                <a:gd name="T14" fmla="*/ 8 w 73"/>
                <a:gd name="T15" fmla="*/ 43 h 65"/>
                <a:gd name="T16" fmla="*/ 7 w 73"/>
                <a:gd name="T17" fmla="*/ 43 h 65"/>
                <a:gd name="T18" fmla="*/ 0 w 73"/>
                <a:gd name="T19" fmla="*/ 36 h 65"/>
                <a:gd name="T20" fmla="*/ 0 w 73"/>
                <a:gd name="T21" fmla="*/ 7 h 65"/>
                <a:gd name="T22" fmla="*/ 7 w 73"/>
                <a:gd name="T2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65">
                  <a:moveTo>
                    <a:pt x="7" y="0"/>
                  </a:moveTo>
                  <a:cubicBezTo>
                    <a:pt x="66" y="0"/>
                    <a:pt x="66" y="0"/>
                    <a:pt x="66" y="0"/>
                  </a:cubicBezTo>
                  <a:cubicBezTo>
                    <a:pt x="70" y="0"/>
                    <a:pt x="73" y="4"/>
                    <a:pt x="73" y="7"/>
                  </a:cubicBezTo>
                  <a:cubicBezTo>
                    <a:pt x="73" y="36"/>
                    <a:pt x="73" y="36"/>
                    <a:pt x="73" y="36"/>
                  </a:cubicBezTo>
                  <a:cubicBezTo>
                    <a:pt x="73" y="40"/>
                    <a:pt x="70" y="43"/>
                    <a:pt x="66" y="43"/>
                  </a:cubicBezTo>
                  <a:cubicBezTo>
                    <a:pt x="24" y="43"/>
                    <a:pt x="24" y="43"/>
                    <a:pt x="24" y="43"/>
                  </a:cubicBezTo>
                  <a:cubicBezTo>
                    <a:pt x="8" y="65"/>
                    <a:pt x="8" y="65"/>
                    <a:pt x="8" y="65"/>
                  </a:cubicBezTo>
                  <a:cubicBezTo>
                    <a:pt x="8" y="43"/>
                    <a:pt x="8" y="43"/>
                    <a:pt x="8" y="43"/>
                  </a:cubicBezTo>
                  <a:cubicBezTo>
                    <a:pt x="7" y="43"/>
                    <a:pt x="7" y="43"/>
                    <a:pt x="7" y="43"/>
                  </a:cubicBezTo>
                  <a:cubicBezTo>
                    <a:pt x="4" y="43"/>
                    <a:pt x="0" y="40"/>
                    <a:pt x="0" y="36"/>
                  </a:cubicBezTo>
                  <a:cubicBezTo>
                    <a:pt x="0" y="7"/>
                    <a:pt x="0" y="7"/>
                    <a:pt x="0" y="7"/>
                  </a:cubicBezTo>
                  <a:cubicBezTo>
                    <a:pt x="0" y="4"/>
                    <a:pt x="4" y="0"/>
                    <a:pt x="7"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2" name="Oval 102"/>
            <p:cNvSpPr>
              <a:spLocks noChangeArrowheads="1"/>
            </p:cNvSpPr>
            <p:nvPr userDrawn="1"/>
          </p:nvSpPr>
          <p:spPr bwMode="auto">
            <a:xfrm>
              <a:off x="2198688" y="947738"/>
              <a:ext cx="180975" cy="18097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3" name="Freeform 103"/>
            <p:cNvSpPr>
              <a:spLocks/>
            </p:cNvSpPr>
            <p:nvPr userDrawn="1"/>
          </p:nvSpPr>
          <p:spPr bwMode="auto">
            <a:xfrm>
              <a:off x="2136775" y="1136650"/>
              <a:ext cx="304800" cy="107950"/>
            </a:xfrm>
            <a:custGeom>
              <a:avLst/>
              <a:gdLst>
                <a:gd name="T0" fmla="*/ 59 w 79"/>
                <a:gd name="T1" fmla="*/ 5 h 28"/>
                <a:gd name="T2" fmla="*/ 39 w 79"/>
                <a:gd name="T3" fmla="*/ 0 h 28"/>
                <a:gd name="T4" fmla="*/ 20 w 79"/>
                <a:gd name="T5" fmla="*/ 5 h 28"/>
                <a:gd name="T6" fmla="*/ 0 w 79"/>
                <a:gd name="T7" fmla="*/ 28 h 28"/>
                <a:gd name="T8" fmla="*/ 79 w 79"/>
                <a:gd name="T9" fmla="*/ 28 h 28"/>
                <a:gd name="T10" fmla="*/ 59 w 79"/>
                <a:gd name="T11" fmla="*/ 5 h 28"/>
              </a:gdLst>
              <a:ahLst/>
              <a:cxnLst>
                <a:cxn ang="0">
                  <a:pos x="T0" y="T1"/>
                </a:cxn>
                <a:cxn ang="0">
                  <a:pos x="T2" y="T3"/>
                </a:cxn>
                <a:cxn ang="0">
                  <a:pos x="T4" y="T5"/>
                </a:cxn>
                <a:cxn ang="0">
                  <a:pos x="T6" y="T7"/>
                </a:cxn>
                <a:cxn ang="0">
                  <a:pos x="T8" y="T9"/>
                </a:cxn>
                <a:cxn ang="0">
                  <a:pos x="T10" y="T11"/>
                </a:cxn>
              </a:cxnLst>
              <a:rect l="0" t="0" r="r" b="b"/>
              <a:pathLst>
                <a:path w="79" h="28">
                  <a:moveTo>
                    <a:pt x="59" y="5"/>
                  </a:moveTo>
                  <a:cubicBezTo>
                    <a:pt x="53" y="2"/>
                    <a:pt x="46" y="0"/>
                    <a:pt x="39" y="0"/>
                  </a:cubicBezTo>
                  <a:cubicBezTo>
                    <a:pt x="32" y="0"/>
                    <a:pt x="26" y="2"/>
                    <a:pt x="20" y="5"/>
                  </a:cubicBezTo>
                  <a:cubicBezTo>
                    <a:pt x="10" y="10"/>
                    <a:pt x="3" y="18"/>
                    <a:pt x="0" y="28"/>
                  </a:cubicBezTo>
                  <a:cubicBezTo>
                    <a:pt x="79" y="28"/>
                    <a:pt x="79" y="28"/>
                    <a:pt x="79" y="28"/>
                  </a:cubicBezTo>
                  <a:cubicBezTo>
                    <a:pt x="76" y="18"/>
                    <a:pt x="69" y="10"/>
                    <a:pt x="59"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24" name="Freeform 104"/>
          <p:cNvSpPr>
            <a:spLocks/>
          </p:cNvSpPr>
          <p:nvPr userDrawn="1"/>
        </p:nvSpPr>
        <p:spPr bwMode="auto">
          <a:xfrm>
            <a:off x="4341813" y="2867025"/>
            <a:ext cx="361950" cy="328613"/>
          </a:xfrm>
          <a:custGeom>
            <a:avLst/>
            <a:gdLst>
              <a:gd name="T0" fmla="*/ 85 w 94"/>
              <a:gd name="T1" fmla="*/ 0 h 85"/>
              <a:gd name="T2" fmla="*/ 9 w 94"/>
              <a:gd name="T3" fmla="*/ 0 h 85"/>
              <a:gd name="T4" fmla="*/ 0 w 94"/>
              <a:gd name="T5" fmla="*/ 9 h 85"/>
              <a:gd name="T6" fmla="*/ 0 w 94"/>
              <a:gd name="T7" fmla="*/ 46 h 85"/>
              <a:gd name="T8" fmla="*/ 9 w 94"/>
              <a:gd name="T9" fmla="*/ 55 h 85"/>
              <a:gd name="T10" fmla="*/ 64 w 94"/>
              <a:gd name="T11" fmla="*/ 55 h 85"/>
              <a:gd name="T12" fmla="*/ 84 w 94"/>
              <a:gd name="T13" fmla="*/ 85 h 85"/>
              <a:gd name="T14" fmla="*/ 84 w 94"/>
              <a:gd name="T15" fmla="*/ 55 h 85"/>
              <a:gd name="T16" fmla="*/ 85 w 94"/>
              <a:gd name="T17" fmla="*/ 55 h 85"/>
              <a:gd name="T18" fmla="*/ 94 w 94"/>
              <a:gd name="T19" fmla="*/ 46 h 85"/>
              <a:gd name="T20" fmla="*/ 94 w 94"/>
              <a:gd name="T21" fmla="*/ 9 h 85"/>
              <a:gd name="T22" fmla="*/ 85 w 94"/>
              <a:gd name="T23" fmla="*/ 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4" h="85">
                <a:moveTo>
                  <a:pt x="85" y="0"/>
                </a:moveTo>
                <a:cubicBezTo>
                  <a:pt x="9" y="0"/>
                  <a:pt x="9" y="0"/>
                  <a:pt x="9" y="0"/>
                </a:cubicBezTo>
                <a:cubicBezTo>
                  <a:pt x="4" y="0"/>
                  <a:pt x="0" y="4"/>
                  <a:pt x="0" y="9"/>
                </a:cubicBezTo>
                <a:cubicBezTo>
                  <a:pt x="0" y="46"/>
                  <a:pt x="0" y="46"/>
                  <a:pt x="0" y="46"/>
                </a:cubicBezTo>
                <a:cubicBezTo>
                  <a:pt x="0" y="51"/>
                  <a:pt x="4" y="55"/>
                  <a:pt x="9" y="55"/>
                </a:cubicBezTo>
                <a:cubicBezTo>
                  <a:pt x="64" y="55"/>
                  <a:pt x="64" y="55"/>
                  <a:pt x="64" y="55"/>
                </a:cubicBezTo>
                <a:cubicBezTo>
                  <a:pt x="84" y="85"/>
                  <a:pt x="84" y="85"/>
                  <a:pt x="84" y="85"/>
                </a:cubicBezTo>
                <a:cubicBezTo>
                  <a:pt x="84" y="55"/>
                  <a:pt x="84" y="55"/>
                  <a:pt x="84" y="55"/>
                </a:cubicBezTo>
                <a:cubicBezTo>
                  <a:pt x="85" y="55"/>
                  <a:pt x="85" y="55"/>
                  <a:pt x="85" y="55"/>
                </a:cubicBezTo>
                <a:cubicBezTo>
                  <a:pt x="90" y="55"/>
                  <a:pt x="94" y="51"/>
                  <a:pt x="94" y="46"/>
                </a:cubicBezTo>
                <a:cubicBezTo>
                  <a:pt x="94" y="9"/>
                  <a:pt x="94" y="9"/>
                  <a:pt x="94" y="9"/>
                </a:cubicBezTo>
                <a:cubicBezTo>
                  <a:pt x="94" y="4"/>
                  <a:pt x="90" y="0"/>
                  <a:pt x="8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5" name="Freeform 105"/>
          <p:cNvSpPr>
            <a:spLocks/>
          </p:cNvSpPr>
          <p:nvPr userDrawn="1"/>
        </p:nvSpPr>
        <p:spPr bwMode="auto">
          <a:xfrm>
            <a:off x="3843338" y="2578100"/>
            <a:ext cx="377825" cy="385763"/>
          </a:xfrm>
          <a:custGeom>
            <a:avLst/>
            <a:gdLst>
              <a:gd name="T0" fmla="*/ 93 w 98"/>
              <a:gd name="T1" fmla="*/ 19 h 100"/>
              <a:gd name="T2" fmla="*/ 79 w 98"/>
              <a:gd name="T3" fmla="*/ 14 h 100"/>
              <a:gd name="T4" fmla="*/ 79 w 98"/>
              <a:gd name="T5" fmla="*/ 14 h 100"/>
              <a:gd name="T6" fmla="*/ 23 w 98"/>
              <a:gd name="T7" fmla="*/ 14 h 100"/>
              <a:gd name="T8" fmla="*/ 22 w 98"/>
              <a:gd name="T9" fmla="*/ 14 h 100"/>
              <a:gd name="T10" fmla="*/ 0 w 98"/>
              <a:gd name="T11" fmla="*/ 0 h 100"/>
              <a:gd name="T12" fmla="*/ 3 w 98"/>
              <a:gd name="T13" fmla="*/ 4 h 100"/>
              <a:gd name="T14" fmla="*/ 9 w 98"/>
              <a:gd name="T15" fmla="*/ 19 h 100"/>
              <a:gd name="T16" fmla="*/ 4 w 98"/>
              <a:gd name="T17" fmla="*/ 33 h 100"/>
              <a:gd name="T18" fmla="*/ 4 w 98"/>
              <a:gd name="T19" fmla="*/ 80 h 100"/>
              <a:gd name="T20" fmla="*/ 9 w 98"/>
              <a:gd name="T21" fmla="*/ 94 h 100"/>
              <a:gd name="T22" fmla="*/ 23 w 98"/>
              <a:gd name="T23" fmla="*/ 100 h 100"/>
              <a:gd name="T24" fmla="*/ 79 w 98"/>
              <a:gd name="T25" fmla="*/ 100 h 100"/>
              <a:gd name="T26" fmla="*/ 93 w 98"/>
              <a:gd name="T27" fmla="*/ 94 h 100"/>
              <a:gd name="T28" fmla="*/ 98 w 98"/>
              <a:gd name="T29" fmla="*/ 80 h 100"/>
              <a:gd name="T30" fmla="*/ 98 w 98"/>
              <a:gd name="T31" fmla="*/ 33 h 100"/>
              <a:gd name="T32" fmla="*/ 93 w 98"/>
              <a:gd name="T33" fmla="*/ 19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 h="100">
                <a:moveTo>
                  <a:pt x="93" y="19"/>
                </a:moveTo>
                <a:cubicBezTo>
                  <a:pt x="89" y="16"/>
                  <a:pt x="84" y="14"/>
                  <a:pt x="79" y="14"/>
                </a:cubicBezTo>
                <a:cubicBezTo>
                  <a:pt x="79" y="14"/>
                  <a:pt x="79" y="14"/>
                  <a:pt x="79" y="14"/>
                </a:cubicBezTo>
                <a:cubicBezTo>
                  <a:pt x="23" y="14"/>
                  <a:pt x="23" y="14"/>
                  <a:pt x="23" y="14"/>
                </a:cubicBezTo>
                <a:cubicBezTo>
                  <a:pt x="23" y="14"/>
                  <a:pt x="23" y="14"/>
                  <a:pt x="22" y="14"/>
                </a:cubicBezTo>
                <a:cubicBezTo>
                  <a:pt x="17" y="6"/>
                  <a:pt x="9" y="2"/>
                  <a:pt x="0" y="0"/>
                </a:cubicBezTo>
                <a:cubicBezTo>
                  <a:pt x="1" y="2"/>
                  <a:pt x="2" y="3"/>
                  <a:pt x="3" y="4"/>
                </a:cubicBezTo>
                <a:cubicBezTo>
                  <a:pt x="7" y="9"/>
                  <a:pt x="9" y="14"/>
                  <a:pt x="9" y="19"/>
                </a:cubicBezTo>
                <a:cubicBezTo>
                  <a:pt x="6" y="23"/>
                  <a:pt x="4" y="28"/>
                  <a:pt x="4" y="33"/>
                </a:cubicBezTo>
                <a:cubicBezTo>
                  <a:pt x="4" y="80"/>
                  <a:pt x="4" y="80"/>
                  <a:pt x="4" y="80"/>
                </a:cubicBezTo>
                <a:cubicBezTo>
                  <a:pt x="4" y="85"/>
                  <a:pt x="6" y="90"/>
                  <a:pt x="9" y="94"/>
                </a:cubicBezTo>
                <a:cubicBezTo>
                  <a:pt x="13" y="98"/>
                  <a:pt x="18" y="100"/>
                  <a:pt x="23" y="100"/>
                </a:cubicBezTo>
                <a:cubicBezTo>
                  <a:pt x="79" y="100"/>
                  <a:pt x="79" y="100"/>
                  <a:pt x="79" y="100"/>
                </a:cubicBezTo>
                <a:cubicBezTo>
                  <a:pt x="84" y="100"/>
                  <a:pt x="89" y="98"/>
                  <a:pt x="93" y="94"/>
                </a:cubicBezTo>
                <a:cubicBezTo>
                  <a:pt x="96" y="90"/>
                  <a:pt x="98" y="85"/>
                  <a:pt x="98" y="80"/>
                </a:cubicBezTo>
                <a:cubicBezTo>
                  <a:pt x="98" y="33"/>
                  <a:pt x="98" y="33"/>
                  <a:pt x="98" y="33"/>
                </a:cubicBezTo>
                <a:cubicBezTo>
                  <a:pt x="98" y="28"/>
                  <a:pt x="96" y="23"/>
                  <a:pt x="93"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6" name="Freeform 106"/>
          <p:cNvSpPr>
            <a:spLocks noEditPoints="1"/>
          </p:cNvSpPr>
          <p:nvPr userDrawn="1"/>
        </p:nvSpPr>
        <p:spPr bwMode="auto">
          <a:xfrm>
            <a:off x="1920875" y="2184400"/>
            <a:ext cx="377825" cy="331788"/>
          </a:xfrm>
          <a:custGeom>
            <a:avLst/>
            <a:gdLst>
              <a:gd name="T0" fmla="*/ 97 w 98"/>
              <a:gd name="T1" fmla="*/ 80 h 86"/>
              <a:gd name="T2" fmla="*/ 52 w 98"/>
              <a:gd name="T3" fmla="*/ 2 h 86"/>
              <a:gd name="T4" fmla="*/ 49 w 98"/>
              <a:gd name="T5" fmla="*/ 0 h 86"/>
              <a:gd name="T6" fmla="*/ 46 w 98"/>
              <a:gd name="T7" fmla="*/ 2 h 86"/>
              <a:gd name="T8" fmla="*/ 1 w 98"/>
              <a:gd name="T9" fmla="*/ 80 h 86"/>
              <a:gd name="T10" fmla="*/ 1 w 98"/>
              <a:gd name="T11" fmla="*/ 84 h 86"/>
              <a:gd name="T12" fmla="*/ 4 w 98"/>
              <a:gd name="T13" fmla="*/ 86 h 86"/>
              <a:gd name="T14" fmla="*/ 94 w 98"/>
              <a:gd name="T15" fmla="*/ 86 h 86"/>
              <a:gd name="T16" fmla="*/ 97 w 98"/>
              <a:gd name="T17" fmla="*/ 84 h 86"/>
              <a:gd name="T18" fmla="*/ 98 w 98"/>
              <a:gd name="T19" fmla="*/ 82 h 86"/>
              <a:gd name="T20" fmla="*/ 97 w 98"/>
              <a:gd name="T21" fmla="*/ 80 h 86"/>
              <a:gd name="T22" fmla="*/ 55 w 98"/>
              <a:gd name="T23" fmla="*/ 22 h 86"/>
              <a:gd name="T24" fmla="*/ 54 w 98"/>
              <a:gd name="T25" fmla="*/ 58 h 86"/>
              <a:gd name="T26" fmla="*/ 44 w 98"/>
              <a:gd name="T27" fmla="*/ 58 h 86"/>
              <a:gd name="T28" fmla="*/ 43 w 98"/>
              <a:gd name="T29" fmla="*/ 22 h 86"/>
              <a:gd name="T30" fmla="*/ 55 w 98"/>
              <a:gd name="T31" fmla="*/ 22 h 86"/>
              <a:gd name="T32" fmla="*/ 49 w 98"/>
              <a:gd name="T33" fmla="*/ 77 h 86"/>
              <a:gd name="T34" fmla="*/ 42 w 98"/>
              <a:gd name="T35" fmla="*/ 69 h 86"/>
              <a:gd name="T36" fmla="*/ 49 w 98"/>
              <a:gd name="T37" fmla="*/ 62 h 86"/>
              <a:gd name="T38" fmla="*/ 56 w 98"/>
              <a:gd name="T39" fmla="*/ 69 h 86"/>
              <a:gd name="T40" fmla="*/ 49 w 98"/>
              <a:gd name="T41"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8" h="86">
                <a:moveTo>
                  <a:pt x="97" y="80"/>
                </a:moveTo>
                <a:cubicBezTo>
                  <a:pt x="52" y="2"/>
                  <a:pt x="52" y="2"/>
                  <a:pt x="52" y="2"/>
                </a:cubicBezTo>
                <a:cubicBezTo>
                  <a:pt x="52" y="1"/>
                  <a:pt x="50" y="0"/>
                  <a:pt x="49" y="0"/>
                </a:cubicBezTo>
                <a:cubicBezTo>
                  <a:pt x="48" y="0"/>
                  <a:pt x="46" y="1"/>
                  <a:pt x="46" y="2"/>
                </a:cubicBezTo>
                <a:cubicBezTo>
                  <a:pt x="1" y="80"/>
                  <a:pt x="1" y="80"/>
                  <a:pt x="1" y="80"/>
                </a:cubicBezTo>
                <a:cubicBezTo>
                  <a:pt x="0" y="81"/>
                  <a:pt x="0" y="83"/>
                  <a:pt x="1" y="84"/>
                </a:cubicBezTo>
                <a:cubicBezTo>
                  <a:pt x="1" y="85"/>
                  <a:pt x="3" y="86"/>
                  <a:pt x="4" y="86"/>
                </a:cubicBezTo>
                <a:cubicBezTo>
                  <a:pt x="94" y="86"/>
                  <a:pt x="94" y="86"/>
                  <a:pt x="94" y="86"/>
                </a:cubicBezTo>
                <a:cubicBezTo>
                  <a:pt x="95" y="86"/>
                  <a:pt x="96" y="85"/>
                  <a:pt x="97" y="84"/>
                </a:cubicBezTo>
                <a:cubicBezTo>
                  <a:pt x="97" y="83"/>
                  <a:pt x="98" y="83"/>
                  <a:pt x="98" y="82"/>
                </a:cubicBezTo>
                <a:cubicBezTo>
                  <a:pt x="98" y="81"/>
                  <a:pt x="97" y="81"/>
                  <a:pt x="97" y="80"/>
                </a:cubicBezTo>
                <a:close/>
                <a:moveTo>
                  <a:pt x="55" y="22"/>
                </a:moveTo>
                <a:cubicBezTo>
                  <a:pt x="54" y="58"/>
                  <a:pt x="54" y="58"/>
                  <a:pt x="54" y="58"/>
                </a:cubicBezTo>
                <a:cubicBezTo>
                  <a:pt x="44" y="58"/>
                  <a:pt x="44" y="58"/>
                  <a:pt x="44" y="58"/>
                </a:cubicBezTo>
                <a:cubicBezTo>
                  <a:pt x="43" y="22"/>
                  <a:pt x="43" y="22"/>
                  <a:pt x="43" y="22"/>
                </a:cubicBezTo>
                <a:lnTo>
                  <a:pt x="55" y="22"/>
                </a:lnTo>
                <a:close/>
                <a:moveTo>
                  <a:pt x="49" y="77"/>
                </a:moveTo>
                <a:cubicBezTo>
                  <a:pt x="45" y="77"/>
                  <a:pt x="42" y="73"/>
                  <a:pt x="42" y="69"/>
                </a:cubicBezTo>
                <a:cubicBezTo>
                  <a:pt x="42" y="65"/>
                  <a:pt x="45" y="62"/>
                  <a:pt x="49" y="62"/>
                </a:cubicBezTo>
                <a:cubicBezTo>
                  <a:pt x="53" y="62"/>
                  <a:pt x="56" y="65"/>
                  <a:pt x="56" y="69"/>
                </a:cubicBezTo>
                <a:cubicBezTo>
                  <a:pt x="56" y="73"/>
                  <a:pt x="53" y="77"/>
                  <a:pt x="49"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7" name="Freeform 107"/>
          <p:cNvSpPr>
            <a:spLocks noEditPoints="1"/>
          </p:cNvSpPr>
          <p:nvPr userDrawn="1"/>
        </p:nvSpPr>
        <p:spPr bwMode="auto">
          <a:xfrm>
            <a:off x="3662363" y="1847850"/>
            <a:ext cx="528638" cy="528638"/>
          </a:xfrm>
          <a:custGeom>
            <a:avLst/>
            <a:gdLst>
              <a:gd name="T0" fmla="*/ 0 w 137"/>
              <a:gd name="T1" fmla="*/ 51 h 137"/>
              <a:gd name="T2" fmla="*/ 0 w 137"/>
              <a:gd name="T3" fmla="*/ 51 h 137"/>
              <a:gd name="T4" fmla="*/ 15 w 137"/>
              <a:gd name="T5" fmla="*/ 86 h 137"/>
              <a:gd name="T6" fmla="*/ 51 w 137"/>
              <a:gd name="T7" fmla="*/ 101 h 137"/>
              <a:gd name="T8" fmla="*/ 80 w 137"/>
              <a:gd name="T9" fmla="*/ 92 h 137"/>
              <a:gd name="T10" fmla="*/ 122 w 137"/>
              <a:gd name="T11" fmla="*/ 134 h 137"/>
              <a:gd name="T12" fmla="*/ 132 w 137"/>
              <a:gd name="T13" fmla="*/ 134 h 137"/>
              <a:gd name="T14" fmla="*/ 134 w 137"/>
              <a:gd name="T15" fmla="*/ 133 h 137"/>
              <a:gd name="T16" fmla="*/ 134 w 137"/>
              <a:gd name="T17" fmla="*/ 122 h 137"/>
              <a:gd name="T18" fmla="*/ 92 w 137"/>
              <a:gd name="T19" fmla="*/ 80 h 137"/>
              <a:gd name="T20" fmla="*/ 101 w 137"/>
              <a:gd name="T21" fmla="*/ 51 h 137"/>
              <a:gd name="T22" fmla="*/ 86 w 137"/>
              <a:gd name="T23" fmla="*/ 15 h 137"/>
              <a:gd name="T24" fmla="*/ 51 w 137"/>
              <a:gd name="T25" fmla="*/ 1 h 137"/>
              <a:gd name="T26" fmla="*/ 15 w 137"/>
              <a:gd name="T27" fmla="*/ 15 h 137"/>
              <a:gd name="T28" fmla="*/ 0 w 137"/>
              <a:gd name="T29" fmla="*/ 51 h 137"/>
              <a:gd name="T30" fmla="*/ 8 w 137"/>
              <a:gd name="T31" fmla="*/ 51 h 137"/>
              <a:gd name="T32" fmla="*/ 20 w 137"/>
              <a:gd name="T33" fmla="*/ 21 h 137"/>
              <a:gd name="T34" fmla="*/ 80 w 137"/>
              <a:gd name="T35" fmla="*/ 21 h 137"/>
              <a:gd name="T36" fmla="*/ 93 w 137"/>
              <a:gd name="T37" fmla="*/ 51 h 137"/>
              <a:gd name="T38" fmla="*/ 81 w 137"/>
              <a:gd name="T39" fmla="*/ 81 h 137"/>
              <a:gd name="T40" fmla="*/ 21 w 137"/>
              <a:gd name="T41" fmla="*/ 81 h 137"/>
              <a:gd name="T42" fmla="*/ 8 w 137"/>
              <a:gd name="T43" fmla="*/ 5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7" h="137">
                <a:moveTo>
                  <a:pt x="0" y="51"/>
                </a:moveTo>
                <a:cubicBezTo>
                  <a:pt x="0" y="51"/>
                  <a:pt x="0" y="51"/>
                  <a:pt x="0" y="51"/>
                </a:cubicBezTo>
                <a:cubicBezTo>
                  <a:pt x="0" y="64"/>
                  <a:pt x="6" y="77"/>
                  <a:pt x="15" y="86"/>
                </a:cubicBezTo>
                <a:cubicBezTo>
                  <a:pt x="25" y="96"/>
                  <a:pt x="37" y="101"/>
                  <a:pt x="51" y="101"/>
                </a:cubicBezTo>
                <a:cubicBezTo>
                  <a:pt x="62" y="101"/>
                  <a:pt x="72" y="98"/>
                  <a:pt x="80" y="92"/>
                </a:cubicBezTo>
                <a:cubicBezTo>
                  <a:pt x="122" y="134"/>
                  <a:pt x="122" y="134"/>
                  <a:pt x="122" y="134"/>
                </a:cubicBezTo>
                <a:cubicBezTo>
                  <a:pt x="125" y="137"/>
                  <a:pt x="130" y="137"/>
                  <a:pt x="132" y="134"/>
                </a:cubicBezTo>
                <a:cubicBezTo>
                  <a:pt x="134" y="133"/>
                  <a:pt x="134" y="133"/>
                  <a:pt x="134" y="133"/>
                </a:cubicBezTo>
                <a:cubicBezTo>
                  <a:pt x="137" y="130"/>
                  <a:pt x="137" y="125"/>
                  <a:pt x="134" y="122"/>
                </a:cubicBezTo>
                <a:cubicBezTo>
                  <a:pt x="92" y="80"/>
                  <a:pt x="92" y="80"/>
                  <a:pt x="92" y="80"/>
                </a:cubicBezTo>
                <a:cubicBezTo>
                  <a:pt x="98" y="72"/>
                  <a:pt x="101" y="62"/>
                  <a:pt x="101" y="51"/>
                </a:cubicBezTo>
                <a:cubicBezTo>
                  <a:pt x="101" y="38"/>
                  <a:pt x="96" y="25"/>
                  <a:pt x="86" y="15"/>
                </a:cubicBezTo>
                <a:cubicBezTo>
                  <a:pt x="77" y="6"/>
                  <a:pt x="64" y="1"/>
                  <a:pt x="51" y="1"/>
                </a:cubicBezTo>
                <a:cubicBezTo>
                  <a:pt x="37" y="0"/>
                  <a:pt x="24" y="6"/>
                  <a:pt x="15" y="15"/>
                </a:cubicBezTo>
                <a:cubicBezTo>
                  <a:pt x="6" y="25"/>
                  <a:pt x="0" y="37"/>
                  <a:pt x="0" y="51"/>
                </a:cubicBezTo>
                <a:close/>
                <a:moveTo>
                  <a:pt x="8" y="51"/>
                </a:moveTo>
                <a:cubicBezTo>
                  <a:pt x="8" y="40"/>
                  <a:pt x="12" y="29"/>
                  <a:pt x="20" y="21"/>
                </a:cubicBezTo>
                <a:cubicBezTo>
                  <a:pt x="37" y="4"/>
                  <a:pt x="64" y="4"/>
                  <a:pt x="80" y="21"/>
                </a:cubicBezTo>
                <a:cubicBezTo>
                  <a:pt x="89" y="29"/>
                  <a:pt x="93" y="40"/>
                  <a:pt x="93" y="51"/>
                </a:cubicBezTo>
                <a:cubicBezTo>
                  <a:pt x="93" y="62"/>
                  <a:pt x="89" y="73"/>
                  <a:pt x="81" y="81"/>
                </a:cubicBezTo>
                <a:cubicBezTo>
                  <a:pt x="64" y="98"/>
                  <a:pt x="37" y="97"/>
                  <a:pt x="21" y="81"/>
                </a:cubicBezTo>
                <a:cubicBezTo>
                  <a:pt x="12" y="72"/>
                  <a:pt x="8" y="61"/>
                  <a:pt x="8" y="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8" name="Freeform 108"/>
          <p:cNvSpPr>
            <a:spLocks/>
          </p:cNvSpPr>
          <p:nvPr userDrawn="1"/>
        </p:nvSpPr>
        <p:spPr bwMode="auto">
          <a:xfrm>
            <a:off x="1878013" y="1712913"/>
            <a:ext cx="533400" cy="339725"/>
          </a:xfrm>
          <a:custGeom>
            <a:avLst/>
            <a:gdLst>
              <a:gd name="T0" fmla="*/ 92 w 138"/>
              <a:gd name="T1" fmla="*/ 80 h 88"/>
              <a:gd name="T2" fmla="*/ 88 w 138"/>
              <a:gd name="T3" fmla="*/ 73 h 88"/>
              <a:gd name="T4" fmla="*/ 88 w 138"/>
              <a:gd name="T5" fmla="*/ 73 h 88"/>
              <a:gd name="T6" fmla="*/ 89 w 138"/>
              <a:gd name="T7" fmla="*/ 73 h 88"/>
              <a:gd name="T8" fmla="*/ 97 w 138"/>
              <a:gd name="T9" fmla="*/ 65 h 88"/>
              <a:gd name="T10" fmla="*/ 92 w 138"/>
              <a:gd name="T11" fmla="*/ 57 h 88"/>
              <a:gd name="T12" fmla="*/ 93 w 138"/>
              <a:gd name="T13" fmla="*/ 57 h 88"/>
              <a:gd name="T14" fmla="*/ 101 w 138"/>
              <a:gd name="T15" fmla="*/ 50 h 88"/>
              <a:gd name="T16" fmla="*/ 96 w 138"/>
              <a:gd name="T17" fmla="*/ 42 h 88"/>
              <a:gd name="T18" fmla="*/ 130 w 138"/>
              <a:gd name="T19" fmla="*/ 42 h 88"/>
              <a:gd name="T20" fmla="*/ 138 w 138"/>
              <a:gd name="T21" fmla="*/ 34 h 88"/>
              <a:gd name="T22" fmla="*/ 130 w 138"/>
              <a:gd name="T23" fmla="*/ 27 h 88"/>
              <a:gd name="T24" fmla="*/ 87 w 138"/>
              <a:gd name="T25" fmla="*/ 27 h 88"/>
              <a:gd name="T26" fmla="*/ 87 w 138"/>
              <a:gd name="T27" fmla="*/ 27 h 88"/>
              <a:gd name="T28" fmla="*/ 77 w 138"/>
              <a:gd name="T29" fmla="*/ 27 h 88"/>
              <a:gd name="T30" fmla="*/ 93 w 138"/>
              <a:gd name="T31" fmla="*/ 17 h 88"/>
              <a:gd name="T32" fmla="*/ 99 w 138"/>
              <a:gd name="T33" fmla="*/ 5 h 88"/>
              <a:gd name="T34" fmla="*/ 86 w 138"/>
              <a:gd name="T35" fmla="*/ 3 h 88"/>
              <a:gd name="T36" fmla="*/ 46 w 138"/>
              <a:gd name="T37" fmla="*/ 27 h 88"/>
              <a:gd name="T38" fmla="*/ 40 w 138"/>
              <a:gd name="T39" fmla="*/ 32 h 88"/>
              <a:gd name="T40" fmla="*/ 0 w 138"/>
              <a:gd name="T41" fmla="*/ 38 h 88"/>
              <a:gd name="T42" fmla="*/ 0 w 138"/>
              <a:gd name="T43" fmla="*/ 75 h 88"/>
              <a:gd name="T44" fmla="*/ 39 w 138"/>
              <a:gd name="T45" fmla="*/ 78 h 88"/>
              <a:gd name="T46" fmla="*/ 56 w 138"/>
              <a:gd name="T47" fmla="*/ 88 h 88"/>
              <a:gd name="T48" fmla="*/ 62 w 138"/>
              <a:gd name="T49" fmla="*/ 88 h 88"/>
              <a:gd name="T50" fmla="*/ 63 w 138"/>
              <a:gd name="T51" fmla="*/ 88 h 88"/>
              <a:gd name="T52" fmla="*/ 84 w 138"/>
              <a:gd name="T53" fmla="*/ 88 h 88"/>
              <a:gd name="T54" fmla="*/ 92 w 138"/>
              <a:gd name="T55" fmla="*/ 8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8" h="88">
                <a:moveTo>
                  <a:pt x="92" y="80"/>
                </a:moveTo>
                <a:cubicBezTo>
                  <a:pt x="92" y="77"/>
                  <a:pt x="91" y="74"/>
                  <a:pt x="88" y="73"/>
                </a:cubicBezTo>
                <a:cubicBezTo>
                  <a:pt x="88" y="73"/>
                  <a:pt x="88" y="73"/>
                  <a:pt x="88" y="73"/>
                </a:cubicBezTo>
                <a:cubicBezTo>
                  <a:pt x="89" y="73"/>
                  <a:pt x="89" y="73"/>
                  <a:pt x="89" y="73"/>
                </a:cubicBezTo>
                <a:cubicBezTo>
                  <a:pt x="94" y="73"/>
                  <a:pt x="97" y="69"/>
                  <a:pt x="97" y="65"/>
                </a:cubicBezTo>
                <a:cubicBezTo>
                  <a:pt x="97" y="61"/>
                  <a:pt x="95" y="59"/>
                  <a:pt x="92" y="57"/>
                </a:cubicBezTo>
                <a:cubicBezTo>
                  <a:pt x="93" y="57"/>
                  <a:pt x="93" y="57"/>
                  <a:pt x="93" y="57"/>
                </a:cubicBezTo>
                <a:cubicBezTo>
                  <a:pt x="97" y="57"/>
                  <a:pt x="101" y="54"/>
                  <a:pt x="101" y="50"/>
                </a:cubicBezTo>
                <a:cubicBezTo>
                  <a:pt x="101" y="46"/>
                  <a:pt x="99" y="44"/>
                  <a:pt x="96" y="42"/>
                </a:cubicBezTo>
                <a:cubicBezTo>
                  <a:pt x="130" y="42"/>
                  <a:pt x="130" y="42"/>
                  <a:pt x="130" y="42"/>
                </a:cubicBezTo>
                <a:cubicBezTo>
                  <a:pt x="134" y="42"/>
                  <a:pt x="138" y="39"/>
                  <a:pt x="138" y="34"/>
                </a:cubicBezTo>
                <a:cubicBezTo>
                  <a:pt x="138" y="30"/>
                  <a:pt x="134" y="27"/>
                  <a:pt x="130" y="27"/>
                </a:cubicBezTo>
                <a:cubicBezTo>
                  <a:pt x="87" y="27"/>
                  <a:pt x="87" y="27"/>
                  <a:pt x="87" y="27"/>
                </a:cubicBezTo>
                <a:cubicBezTo>
                  <a:pt x="87" y="27"/>
                  <a:pt x="87" y="27"/>
                  <a:pt x="87" y="27"/>
                </a:cubicBezTo>
                <a:cubicBezTo>
                  <a:pt x="77" y="27"/>
                  <a:pt x="77" y="27"/>
                  <a:pt x="77" y="27"/>
                </a:cubicBezTo>
                <a:cubicBezTo>
                  <a:pt x="93" y="17"/>
                  <a:pt x="93" y="17"/>
                  <a:pt x="93" y="17"/>
                </a:cubicBezTo>
                <a:cubicBezTo>
                  <a:pt x="99" y="14"/>
                  <a:pt x="101" y="8"/>
                  <a:pt x="99" y="5"/>
                </a:cubicBezTo>
                <a:cubicBezTo>
                  <a:pt x="97" y="1"/>
                  <a:pt x="91" y="0"/>
                  <a:pt x="86" y="3"/>
                </a:cubicBezTo>
                <a:cubicBezTo>
                  <a:pt x="46" y="27"/>
                  <a:pt x="46" y="27"/>
                  <a:pt x="46" y="27"/>
                </a:cubicBezTo>
                <a:cubicBezTo>
                  <a:pt x="43" y="28"/>
                  <a:pt x="42" y="30"/>
                  <a:pt x="40" y="32"/>
                </a:cubicBezTo>
                <a:cubicBezTo>
                  <a:pt x="0" y="38"/>
                  <a:pt x="0" y="38"/>
                  <a:pt x="0" y="38"/>
                </a:cubicBezTo>
                <a:cubicBezTo>
                  <a:pt x="0" y="75"/>
                  <a:pt x="0" y="75"/>
                  <a:pt x="0" y="75"/>
                </a:cubicBezTo>
                <a:cubicBezTo>
                  <a:pt x="39" y="78"/>
                  <a:pt x="39" y="78"/>
                  <a:pt x="39" y="78"/>
                </a:cubicBezTo>
                <a:cubicBezTo>
                  <a:pt x="42" y="84"/>
                  <a:pt x="48" y="88"/>
                  <a:pt x="56" y="88"/>
                </a:cubicBezTo>
                <a:cubicBezTo>
                  <a:pt x="62" y="88"/>
                  <a:pt x="62" y="88"/>
                  <a:pt x="62" y="88"/>
                </a:cubicBezTo>
                <a:cubicBezTo>
                  <a:pt x="62" y="88"/>
                  <a:pt x="63" y="88"/>
                  <a:pt x="63" y="88"/>
                </a:cubicBezTo>
                <a:cubicBezTo>
                  <a:pt x="84" y="88"/>
                  <a:pt x="84" y="88"/>
                  <a:pt x="84" y="88"/>
                </a:cubicBezTo>
                <a:cubicBezTo>
                  <a:pt x="89" y="88"/>
                  <a:pt x="92" y="84"/>
                  <a:pt x="92" y="8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29" name="Freeform 109"/>
          <p:cNvSpPr>
            <a:spLocks noEditPoints="1"/>
          </p:cNvSpPr>
          <p:nvPr userDrawn="1"/>
        </p:nvSpPr>
        <p:spPr bwMode="auto">
          <a:xfrm>
            <a:off x="2781300" y="735013"/>
            <a:ext cx="498475" cy="441325"/>
          </a:xfrm>
          <a:custGeom>
            <a:avLst/>
            <a:gdLst>
              <a:gd name="T0" fmla="*/ 114 w 129"/>
              <a:gd name="T1" fmla="*/ 63 h 114"/>
              <a:gd name="T2" fmla="*/ 114 w 129"/>
              <a:gd name="T3" fmla="*/ 68 h 114"/>
              <a:gd name="T4" fmla="*/ 107 w 129"/>
              <a:gd name="T5" fmla="*/ 68 h 114"/>
              <a:gd name="T6" fmla="*/ 107 w 129"/>
              <a:gd name="T7" fmla="*/ 75 h 114"/>
              <a:gd name="T8" fmla="*/ 74 w 129"/>
              <a:gd name="T9" fmla="*/ 75 h 114"/>
              <a:gd name="T10" fmla="*/ 74 w 129"/>
              <a:gd name="T11" fmla="*/ 45 h 114"/>
              <a:gd name="T12" fmla="*/ 77 w 129"/>
              <a:gd name="T13" fmla="*/ 45 h 114"/>
              <a:gd name="T14" fmla="*/ 77 w 129"/>
              <a:gd name="T15" fmla="*/ 37 h 114"/>
              <a:gd name="T16" fmla="*/ 72 w 129"/>
              <a:gd name="T17" fmla="*/ 37 h 114"/>
              <a:gd name="T18" fmla="*/ 69 w 129"/>
              <a:gd name="T19" fmla="*/ 15 h 114"/>
              <a:gd name="T20" fmla="*/ 66 w 129"/>
              <a:gd name="T21" fmla="*/ 15 h 114"/>
              <a:gd name="T22" fmla="*/ 66 w 129"/>
              <a:gd name="T23" fmla="*/ 0 h 114"/>
              <a:gd name="T24" fmla="*/ 64 w 129"/>
              <a:gd name="T25" fmla="*/ 0 h 114"/>
              <a:gd name="T26" fmla="*/ 63 w 129"/>
              <a:gd name="T27" fmla="*/ 0 h 114"/>
              <a:gd name="T28" fmla="*/ 56 w 129"/>
              <a:gd name="T29" fmla="*/ 0 h 114"/>
              <a:gd name="T30" fmla="*/ 56 w 129"/>
              <a:gd name="T31" fmla="*/ 6 h 114"/>
              <a:gd name="T32" fmla="*/ 63 w 129"/>
              <a:gd name="T33" fmla="*/ 6 h 114"/>
              <a:gd name="T34" fmla="*/ 63 w 129"/>
              <a:gd name="T35" fmla="*/ 15 h 114"/>
              <a:gd name="T36" fmla="*/ 60 w 129"/>
              <a:gd name="T37" fmla="*/ 15 h 114"/>
              <a:gd name="T38" fmla="*/ 57 w 129"/>
              <a:gd name="T39" fmla="*/ 37 h 114"/>
              <a:gd name="T40" fmla="*/ 52 w 129"/>
              <a:gd name="T41" fmla="*/ 37 h 114"/>
              <a:gd name="T42" fmla="*/ 52 w 129"/>
              <a:gd name="T43" fmla="*/ 45 h 114"/>
              <a:gd name="T44" fmla="*/ 55 w 129"/>
              <a:gd name="T45" fmla="*/ 45 h 114"/>
              <a:gd name="T46" fmla="*/ 55 w 129"/>
              <a:gd name="T47" fmla="*/ 75 h 114"/>
              <a:gd name="T48" fmla="*/ 22 w 129"/>
              <a:gd name="T49" fmla="*/ 75 h 114"/>
              <a:gd name="T50" fmla="*/ 22 w 129"/>
              <a:gd name="T51" fmla="*/ 68 h 114"/>
              <a:gd name="T52" fmla="*/ 15 w 129"/>
              <a:gd name="T53" fmla="*/ 68 h 114"/>
              <a:gd name="T54" fmla="*/ 15 w 129"/>
              <a:gd name="T55" fmla="*/ 63 h 114"/>
              <a:gd name="T56" fmla="*/ 0 w 129"/>
              <a:gd name="T57" fmla="*/ 63 h 114"/>
              <a:gd name="T58" fmla="*/ 0 w 129"/>
              <a:gd name="T59" fmla="*/ 75 h 114"/>
              <a:gd name="T60" fmla="*/ 0 w 129"/>
              <a:gd name="T61" fmla="*/ 114 h 114"/>
              <a:gd name="T62" fmla="*/ 6 w 129"/>
              <a:gd name="T63" fmla="*/ 114 h 114"/>
              <a:gd name="T64" fmla="*/ 15 w 129"/>
              <a:gd name="T65" fmla="*/ 114 h 114"/>
              <a:gd name="T66" fmla="*/ 22 w 129"/>
              <a:gd name="T67" fmla="*/ 114 h 114"/>
              <a:gd name="T68" fmla="*/ 107 w 129"/>
              <a:gd name="T69" fmla="*/ 114 h 114"/>
              <a:gd name="T70" fmla="*/ 114 w 129"/>
              <a:gd name="T71" fmla="*/ 114 h 114"/>
              <a:gd name="T72" fmla="*/ 123 w 129"/>
              <a:gd name="T73" fmla="*/ 114 h 114"/>
              <a:gd name="T74" fmla="*/ 129 w 129"/>
              <a:gd name="T75" fmla="*/ 114 h 114"/>
              <a:gd name="T76" fmla="*/ 129 w 129"/>
              <a:gd name="T77" fmla="*/ 75 h 114"/>
              <a:gd name="T78" fmla="*/ 129 w 129"/>
              <a:gd name="T79" fmla="*/ 63 h 114"/>
              <a:gd name="T80" fmla="*/ 114 w 129"/>
              <a:gd name="T81" fmla="*/ 63 h 114"/>
              <a:gd name="T82" fmla="*/ 65 w 129"/>
              <a:gd name="T83" fmla="*/ 53 h 114"/>
              <a:gd name="T84" fmla="*/ 60 w 129"/>
              <a:gd name="T85" fmla="*/ 48 h 114"/>
              <a:gd name="T86" fmla="*/ 65 w 129"/>
              <a:gd name="T87" fmla="*/ 44 h 114"/>
              <a:gd name="T88" fmla="*/ 69 w 129"/>
              <a:gd name="T89" fmla="*/ 48 h 114"/>
              <a:gd name="T90" fmla="*/ 65 w 129"/>
              <a:gd name="T91" fmla="*/ 5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9" h="114">
                <a:moveTo>
                  <a:pt x="114" y="63"/>
                </a:moveTo>
                <a:cubicBezTo>
                  <a:pt x="114" y="68"/>
                  <a:pt x="114" y="68"/>
                  <a:pt x="114" y="68"/>
                </a:cubicBezTo>
                <a:cubicBezTo>
                  <a:pt x="107" y="68"/>
                  <a:pt x="107" y="68"/>
                  <a:pt x="107" y="68"/>
                </a:cubicBezTo>
                <a:cubicBezTo>
                  <a:pt x="107" y="75"/>
                  <a:pt x="107" y="75"/>
                  <a:pt x="107" y="75"/>
                </a:cubicBezTo>
                <a:cubicBezTo>
                  <a:pt x="74" y="75"/>
                  <a:pt x="74" y="75"/>
                  <a:pt x="74" y="75"/>
                </a:cubicBezTo>
                <a:cubicBezTo>
                  <a:pt x="74" y="45"/>
                  <a:pt x="74" y="45"/>
                  <a:pt x="74" y="45"/>
                </a:cubicBezTo>
                <a:cubicBezTo>
                  <a:pt x="77" y="45"/>
                  <a:pt x="77" y="45"/>
                  <a:pt x="77" y="45"/>
                </a:cubicBezTo>
                <a:cubicBezTo>
                  <a:pt x="77" y="37"/>
                  <a:pt x="77" y="37"/>
                  <a:pt x="77" y="37"/>
                </a:cubicBezTo>
                <a:cubicBezTo>
                  <a:pt x="72" y="37"/>
                  <a:pt x="72" y="37"/>
                  <a:pt x="72" y="37"/>
                </a:cubicBezTo>
                <a:cubicBezTo>
                  <a:pt x="69" y="15"/>
                  <a:pt x="69" y="15"/>
                  <a:pt x="69" y="15"/>
                </a:cubicBezTo>
                <a:cubicBezTo>
                  <a:pt x="66" y="15"/>
                  <a:pt x="66" y="15"/>
                  <a:pt x="66" y="15"/>
                </a:cubicBezTo>
                <a:cubicBezTo>
                  <a:pt x="66" y="0"/>
                  <a:pt x="66" y="0"/>
                  <a:pt x="66" y="0"/>
                </a:cubicBezTo>
                <a:cubicBezTo>
                  <a:pt x="64" y="0"/>
                  <a:pt x="64" y="0"/>
                  <a:pt x="64" y="0"/>
                </a:cubicBezTo>
                <a:cubicBezTo>
                  <a:pt x="63" y="0"/>
                  <a:pt x="63" y="0"/>
                  <a:pt x="63" y="0"/>
                </a:cubicBezTo>
                <a:cubicBezTo>
                  <a:pt x="56" y="0"/>
                  <a:pt x="56" y="0"/>
                  <a:pt x="56" y="0"/>
                </a:cubicBezTo>
                <a:cubicBezTo>
                  <a:pt x="56" y="6"/>
                  <a:pt x="56" y="6"/>
                  <a:pt x="56" y="6"/>
                </a:cubicBezTo>
                <a:cubicBezTo>
                  <a:pt x="63" y="6"/>
                  <a:pt x="63" y="6"/>
                  <a:pt x="63" y="6"/>
                </a:cubicBezTo>
                <a:cubicBezTo>
                  <a:pt x="63" y="15"/>
                  <a:pt x="63" y="15"/>
                  <a:pt x="63" y="15"/>
                </a:cubicBezTo>
                <a:cubicBezTo>
                  <a:pt x="60" y="15"/>
                  <a:pt x="60" y="15"/>
                  <a:pt x="60" y="15"/>
                </a:cubicBezTo>
                <a:cubicBezTo>
                  <a:pt x="57" y="37"/>
                  <a:pt x="57" y="37"/>
                  <a:pt x="57" y="37"/>
                </a:cubicBezTo>
                <a:cubicBezTo>
                  <a:pt x="52" y="37"/>
                  <a:pt x="52" y="37"/>
                  <a:pt x="52" y="37"/>
                </a:cubicBezTo>
                <a:cubicBezTo>
                  <a:pt x="52" y="45"/>
                  <a:pt x="52" y="45"/>
                  <a:pt x="52" y="45"/>
                </a:cubicBezTo>
                <a:cubicBezTo>
                  <a:pt x="55" y="45"/>
                  <a:pt x="55" y="45"/>
                  <a:pt x="55" y="45"/>
                </a:cubicBezTo>
                <a:cubicBezTo>
                  <a:pt x="55" y="75"/>
                  <a:pt x="55" y="75"/>
                  <a:pt x="55" y="75"/>
                </a:cubicBezTo>
                <a:cubicBezTo>
                  <a:pt x="22" y="75"/>
                  <a:pt x="22" y="75"/>
                  <a:pt x="22" y="75"/>
                </a:cubicBezTo>
                <a:cubicBezTo>
                  <a:pt x="22" y="68"/>
                  <a:pt x="22" y="68"/>
                  <a:pt x="22" y="68"/>
                </a:cubicBezTo>
                <a:cubicBezTo>
                  <a:pt x="15" y="68"/>
                  <a:pt x="15" y="68"/>
                  <a:pt x="15" y="68"/>
                </a:cubicBezTo>
                <a:cubicBezTo>
                  <a:pt x="15" y="63"/>
                  <a:pt x="15" y="63"/>
                  <a:pt x="15" y="63"/>
                </a:cubicBezTo>
                <a:cubicBezTo>
                  <a:pt x="0" y="63"/>
                  <a:pt x="0" y="63"/>
                  <a:pt x="0" y="63"/>
                </a:cubicBezTo>
                <a:cubicBezTo>
                  <a:pt x="0" y="75"/>
                  <a:pt x="0" y="75"/>
                  <a:pt x="0" y="75"/>
                </a:cubicBezTo>
                <a:cubicBezTo>
                  <a:pt x="0" y="114"/>
                  <a:pt x="0" y="114"/>
                  <a:pt x="0" y="114"/>
                </a:cubicBezTo>
                <a:cubicBezTo>
                  <a:pt x="6" y="114"/>
                  <a:pt x="6" y="114"/>
                  <a:pt x="6" y="114"/>
                </a:cubicBezTo>
                <a:cubicBezTo>
                  <a:pt x="15" y="114"/>
                  <a:pt x="15" y="114"/>
                  <a:pt x="15" y="114"/>
                </a:cubicBezTo>
                <a:cubicBezTo>
                  <a:pt x="22" y="114"/>
                  <a:pt x="22" y="114"/>
                  <a:pt x="22" y="114"/>
                </a:cubicBezTo>
                <a:cubicBezTo>
                  <a:pt x="107" y="114"/>
                  <a:pt x="107" y="114"/>
                  <a:pt x="107" y="114"/>
                </a:cubicBezTo>
                <a:cubicBezTo>
                  <a:pt x="114" y="114"/>
                  <a:pt x="114" y="114"/>
                  <a:pt x="114" y="114"/>
                </a:cubicBezTo>
                <a:cubicBezTo>
                  <a:pt x="123" y="114"/>
                  <a:pt x="123" y="114"/>
                  <a:pt x="123" y="114"/>
                </a:cubicBezTo>
                <a:cubicBezTo>
                  <a:pt x="129" y="114"/>
                  <a:pt x="129" y="114"/>
                  <a:pt x="129" y="114"/>
                </a:cubicBezTo>
                <a:cubicBezTo>
                  <a:pt x="129" y="75"/>
                  <a:pt x="129" y="75"/>
                  <a:pt x="129" y="75"/>
                </a:cubicBezTo>
                <a:cubicBezTo>
                  <a:pt x="129" y="63"/>
                  <a:pt x="129" y="63"/>
                  <a:pt x="129" y="63"/>
                </a:cubicBezTo>
                <a:lnTo>
                  <a:pt x="114" y="63"/>
                </a:lnTo>
                <a:close/>
                <a:moveTo>
                  <a:pt x="65" y="53"/>
                </a:moveTo>
                <a:cubicBezTo>
                  <a:pt x="62" y="53"/>
                  <a:pt x="60" y="51"/>
                  <a:pt x="60" y="48"/>
                </a:cubicBezTo>
                <a:cubicBezTo>
                  <a:pt x="60" y="46"/>
                  <a:pt x="62" y="44"/>
                  <a:pt x="65" y="44"/>
                </a:cubicBezTo>
                <a:cubicBezTo>
                  <a:pt x="67" y="44"/>
                  <a:pt x="69" y="46"/>
                  <a:pt x="69" y="48"/>
                </a:cubicBezTo>
                <a:cubicBezTo>
                  <a:pt x="69" y="51"/>
                  <a:pt x="67" y="53"/>
                  <a:pt x="65" y="5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30" name="Group 129"/>
          <p:cNvGrpSpPr/>
          <p:nvPr userDrawn="1"/>
        </p:nvGrpSpPr>
        <p:grpSpPr>
          <a:xfrm>
            <a:off x="3368675" y="2287588"/>
            <a:ext cx="369888" cy="557213"/>
            <a:chOff x="3368675" y="2287588"/>
            <a:chExt cx="369888" cy="557213"/>
          </a:xfrm>
        </p:grpSpPr>
        <p:sp>
          <p:nvSpPr>
            <p:cNvPr id="131" name="Freeform 110"/>
            <p:cNvSpPr>
              <a:spLocks/>
            </p:cNvSpPr>
            <p:nvPr userDrawn="1"/>
          </p:nvSpPr>
          <p:spPr bwMode="auto">
            <a:xfrm>
              <a:off x="3514725" y="2287588"/>
              <a:ext cx="77788" cy="101600"/>
            </a:xfrm>
            <a:custGeom>
              <a:avLst/>
              <a:gdLst>
                <a:gd name="T0" fmla="*/ 20 w 49"/>
                <a:gd name="T1" fmla="*/ 54 h 64"/>
                <a:gd name="T2" fmla="*/ 32 w 49"/>
                <a:gd name="T3" fmla="*/ 61 h 64"/>
                <a:gd name="T4" fmla="*/ 44 w 49"/>
                <a:gd name="T5" fmla="*/ 54 h 64"/>
                <a:gd name="T6" fmla="*/ 49 w 49"/>
                <a:gd name="T7" fmla="*/ 59 h 64"/>
                <a:gd name="T8" fmla="*/ 49 w 49"/>
                <a:gd name="T9" fmla="*/ 0 h 64"/>
                <a:gd name="T10" fmla="*/ 25 w 49"/>
                <a:gd name="T11" fmla="*/ 27 h 64"/>
                <a:gd name="T12" fmla="*/ 0 w 49"/>
                <a:gd name="T13" fmla="*/ 0 h 64"/>
                <a:gd name="T14" fmla="*/ 0 w 49"/>
                <a:gd name="T15" fmla="*/ 61 h 64"/>
                <a:gd name="T16" fmla="*/ 8 w 49"/>
                <a:gd name="T17" fmla="*/ 64 h 64"/>
                <a:gd name="T18" fmla="*/ 20 w 49"/>
                <a:gd name="T19"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4">
                  <a:moveTo>
                    <a:pt x="20" y="54"/>
                  </a:moveTo>
                  <a:lnTo>
                    <a:pt x="32" y="61"/>
                  </a:lnTo>
                  <a:lnTo>
                    <a:pt x="44" y="54"/>
                  </a:lnTo>
                  <a:lnTo>
                    <a:pt x="49" y="59"/>
                  </a:lnTo>
                  <a:lnTo>
                    <a:pt x="49" y="0"/>
                  </a:lnTo>
                  <a:lnTo>
                    <a:pt x="25" y="27"/>
                  </a:lnTo>
                  <a:lnTo>
                    <a:pt x="0" y="0"/>
                  </a:lnTo>
                  <a:lnTo>
                    <a:pt x="0" y="61"/>
                  </a:lnTo>
                  <a:lnTo>
                    <a:pt x="8" y="64"/>
                  </a:lnTo>
                  <a:lnTo>
                    <a:pt x="20" y="5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2" name="Freeform 111"/>
            <p:cNvSpPr>
              <a:spLocks/>
            </p:cNvSpPr>
            <p:nvPr userDrawn="1"/>
          </p:nvSpPr>
          <p:spPr bwMode="auto">
            <a:xfrm>
              <a:off x="3514725" y="2744788"/>
              <a:ext cx="77788" cy="100013"/>
            </a:xfrm>
            <a:custGeom>
              <a:avLst/>
              <a:gdLst>
                <a:gd name="T0" fmla="*/ 32 w 49"/>
                <a:gd name="T1" fmla="*/ 9 h 63"/>
                <a:gd name="T2" fmla="*/ 20 w 49"/>
                <a:gd name="T3" fmla="*/ 2 h 63"/>
                <a:gd name="T4" fmla="*/ 8 w 49"/>
                <a:gd name="T5" fmla="*/ 9 h 63"/>
                <a:gd name="T6" fmla="*/ 0 w 49"/>
                <a:gd name="T7" fmla="*/ 4 h 63"/>
                <a:gd name="T8" fmla="*/ 0 w 49"/>
                <a:gd name="T9" fmla="*/ 63 h 63"/>
                <a:gd name="T10" fmla="*/ 25 w 49"/>
                <a:gd name="T11" fmla="*/ 36 h 63"/>
                <a:gd name="T12" fmla="*/ 49 w 49"/>
                <a:gd name="T13" fmla="*/ 63 h 63"/>
                <a:gd name="T14" fmla="*/ 49 w 49"/>
                <a:gd name="T15" fmla="*/ 2 h 63"/>
                <a:gd name="T16" fmla="*/ 44 w 49"/>
                <a:gd name="T17" fmla="*/ 0 h 63"/>
                <a:gd name="T18" fmla="*/ 32 w 49"/>
                <a:gd name="T19"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9" h="63">
                  <a:moveTo>
                    <a:pt x="32" y="9"/>
                  </a:moveTo>
                  <a:lnTo>
                    <a:pt x="20" y="2"/>
                  </a:lnTo>
                  <a:lnTo>
                    <a:pt x="8" y="9"/>
                  </a:lnTo>
                  <a:lnTo>
                    <a:pt x="0" y="4"/>
                  </a:lnTo>
                  <a:lnTo>
                    <a:pt x="0" y="63"/>
                  </a:lnTo>
                  <a:lnTo>
                    <a:pt x="25" y="36"/>
                  </a:lnTo>
                  <a:lnTo>
                    <a:pt x="49" y="63"/>
                  </a:lnTo>
                  <a:lnTo>
                    <a:pt x="49" y="2"/>
                  </a:lnTo>
                  <a:lnTo>
                    <a:pt x="44" y="0"/>
                  </a:lnTo>
                  <a:lnTo>
                    <a:pt x="32" y="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3" name="Freeform 112"/>
            <p:cNvSpPr>
              <a:spLocks noEditPoints="1"/>
            </p:cNvSpPr>
            <p:nvPr userDrawn="1"/>
          </p:nvSpPr>
          <p:spPr bwMode="auto">
            <a:xfrm>
              <a:off x="3368675" y="2381250"/>
              <a:ext cx="369888" cy="369888"/>
            </a:xfrm>
            <a:custGeom>
              <a:avLst/>
              <a:gdLst>
                <a:gd name="T0" fmla="*/ 82 w 96"/>
                <a:gd name="T1" fmla="*/ 14 h 96"/>
                <a:gd name="T2" fmla="*/ 75 w 96"/>
                <a:gd name="T3" fmla="*/ 8 h 96"/>
                <a:gd name="T4" fmla="*/ 66 w 96"/>
                <a:gd name="T5" fmla="*/ 3 h 96"/>
                <a:gd name="T6" fmla="*/ 56 w 96"/>
                <a:gd name="T7" fmla="*/ 1 h 96"/>
                <a:gd name="T8" fmla="*/ 46 w 96"/>
                <a:gd name="T9" fmla="*/ 0 h 96"/>
                <a:gd name="T10" fmla="*/ 36 w 96"/>
                <a:gd name="T11" fmla="*/ 2 h 96"/>
                <a:gd name="T12" fmla="*/ 27 w 96"/>
                <a:gd name="T13" fmla="*/ 5 h 96"/>
                <a:gd name="T14" fmla="*/ 18 w 96"/>
                <a:gd name="T15" fmla="*/ 11 h 96"/>
                <a:gd name="T16" fmla="*/ 11 w 96"/>
                <a:gd name="T17" fmla="*/ 18 h 96"/>
                <a:gd name="T18" fmla="*/ 6 w 96"/>
                <a:gd name="T19" fmla="*/ 26 h 96"/>
                <a:gd name="T20" fmla="*/ 2 w 96"/>
                <a:gd name="T21" fmla="*/ 36 h 96"/>
                <a:gd name="T22" fmla="*/ 0 w 96"/>
                <a:gd name="T23" fmla="*/ 45 h 96"/>
                <a:gd name="T24" fmla="*/ 1 w 96"/>
                <a:gd name="T25" fmla="*/ 56 h 96"/>
                <a:gd name="T26" fmla="*/ 4 w 96"/>
                <a:gd name="T27" fmla="*/ 65 h 96"/>
                <a:gd name="T28" fmla="*/ 8 w 96"/>
                <a:gd name="T29" fmla="*/ 74 h 96"/>
                <a:gd name="T30" fmla="*/ 14 w 96"/>
                <a:gd name="T31" fmla="*/ 82 h 96"/>
                <a:gd name="T32" fmla="*/ 22 w 96"/>
                <a:gd name="T33" fmla="*/ 88 h 96"/>
                <a:gd name="T34" fmla="*/ 31 w 96"/>
                <a:gd name="T35" fmla="*/ 93 h 96"/>
                <a:gd name="T36" fmla="*/ 41 w 96"/>
                <a:gd name="T37" fmla="*/ 96 h 96"/>
                <a:gd name="T38" fmla="*/ 51 w 96"/>
                <a:gd name="T39" fmla="*/ 96 h 96"/>
                <a:gd name="T40" fmla="*/ 61 w 96"/>
                <a:gd name="T41" fmla="*/ 94 h 96"/>
                <a:gd name="T42" fmla="*/ 70 w 96"/>
                <a:gd name="T43" fmla="*/ 91 h 96"/>
                <a:gd name="T44" fmla="*/ 79 w 96"/>
                <a:gd name="T45" fmla="*/ 85 h 96"/>
                <a:gd name="T46" fmla="*/ 86 w 96"/>
                <a:gd name="T47" fmla="*/ 78 h 96"/>
                <a:gd name="T48" fmla="*/ 91 w 96"/>
                <a:gd name="T49" fmla="*/ 70 h 96"/>
                <a:gd name="T50" fmla="*/ 95 w 96"/>
                <a:gd name="T51" fmla="*/ 60 h 96"/>
                <a:gd name="T52" fmla="*/ 96 w 96"/>
                <a:gd name="T53" fmla="*/ 51 h 96"/>
                <a:gd name="T54" fmla="*/ 96 w 96"/>
                <a:gd name="T55" fmla="*/ 41 h 96"/>
                <a:gd name="T56" fmla="*/ 93 w 96"/>
                <a:gd name="T57" fmla="*/ 31 h 96"/>
                <a:gd name="T58" fmla="*/ 89 w 96"/>
                <a:gd name="T59" fmla="*/ 22 h 96"/>
                <a:gd name="T60" fmla="*/ 71 w 96"/>
                <a:gd name="T61" fmla="*/ 71 h 96"/>
                <a:gd name="T62" fmla="*/ 26 w 96"/>
                <a:gd name="T63" fmla="*/ 25 h 96"/>
                <a:gd name="T64" fmla="*/ 71 w 96"/>
                <a:gd name="T65" fmla="*/ 7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96">
                  <a:moveTo>
                    <a:pt x="83" y="20"/>
                  </a:moveTo>
                  <a:cubicBezTo>
                    <a:pt x="82" y="14"/>
                    <a:pt x="82" y="14"/>
                    <a:pt x="82" y="14"/>
                  </a:cubicBezTo>
                  <a:cubicBezTo>
                    <a:pt x="77" y="13"/>
                    <a:pt x="77" y="13"/>
                    <a:pt x="77" y="13"/>
                  </a:cubicBezTo>
                  <a:cubicBezTo>
                    <a:pt x="75" y="8"/>
                    <a:pt x="75" y="8"/>
                    <a:pt x="75" y="8"/>
                  </a:cubicBezTo>
                  <a:cubicBezTo>
                    <a:pt x="69" y="8"/>
                    <a:pt x="69" y="8"/>
                    <a:pt x="69" y="8"/>
                  </a:cubicBezTo>
                  <a:cubicBezTo>
                    <a:pt x="66" y="3"/>
                    <a:pt x="66" y="3"/>
                    <a:pt x="66" y="3"/>
                  </a:cubicBezTo>
                  <a:cubicBezTo>
                    <a:pt x="60" y="5"/>
                    <a:pt x="60" y="5"/>
                    <a:pt x="60" y="5"/>
                  </a:cubicBezTo>
                  <a:cubicBezTo>
                    <a:pt x="56" y="1"/>
                    <a:pt x="56" y="1"/>
                    <a:pt x="56" y="1"/>
                  </a:cubicBezTo>
                  <a:cubicBezTo>
                    <a:pt x="51" y="3"/>
                    <a:pt x="51" y="3"/>
                    <a:pt x="51" y="3"/>
                  </a:cubicBezTo>
                  <a:cubicBezTo>
                    <a:pt x="46" y="0"/>
                    <a:pt x="46" y="0"/>
                    <a:pt x="46" y="0"/>
                  </a:cubicBezTo>
                  <a:cubicBezTo>
                    <a:pt x="41" y="4"/>
                    <a:pt x="41" y="4"/>
                    <a:pt x="41" y="4"/>
                  </a:cubicBezTo>
                  <a:cubicBezTo>
                    <a:pt x="36" y="2"/>
                    <a:pt x="36" y="2"/>
                    <a:pt x="36" y="2"/>
                  </a:cubicBezTo>
                  <a:cubicBezTo>
                    <a:pt x="32" y="6"/>
                    <a:pt x="32" y="6"/>
                    <a:pt x="32" y="6"/>
                  </a:cubicBezTo>
                  <a:cubicBezTo>
                    <a:pt x="27" y="5"/>
                    <a:pt x="27" y="5"/>
                    <a:pt x="27" y="5"/>
                  </a:cubicBezTo>
                  <a:cubicBezTo>
                    <a:pt x="24" y="10"/>
                    <a:pt x="24" y="10"/>
                    <a:pt x="24" y="10"/>
                  </a:cubicBezTo>
                  <a:cubicBezTo>
                    <a:pt x="18" y="11"/>
                    <a:pt x="18" y="11"/>
                    <a:pt x="18" y="11"/>
                  </a:cubicBezTo>
                  <a:cubicBezTo>
                    <a:pt x="17" y="16"/>
                    <a:pt x="17" y="16"/>
                    <a:pt x="17" y="16"/>
                  </a:cubicBezTo>
                  <a:cubicBezTo>
                    <a:pt x="11" y="18"/>
                    <a:pt x="11" y="18"/>
                    <a:pt x="11" y="18"/>
                  </a:cubicBezTo>
                  <a:cubicBezTo>
                    <a:pt x="11" y="24"/>
                    <a:pt x="11" y="24"/>
                    <a:pt x="11" y="24"/>
                  </a:cubicBezTo>
                  <a:cubicBezTo>
                    <a:pt x="6" y="26"/>
                    <a:pt x="6" y="26"/>
                    <a:pt x="6" y="26"/>
                  </a:cubicBezTo>
                  <a:cubicBezTo>
                    <a:pt x="6" y="32"/>
                    <a:pt x="6" y="32"/>
                    <a:pt x="6" y="32"/>
                  </a:cubicBezTo>
                  <a:cubicBezTo>
                    <a:pt x="2" y="36"/>
                    <a:pt x="2" y="36"/>
                    <a:pt x="2" y="36"/>
                  </a:cubicBezTo>
                  <a:cubicBezTo>
                    <a:pt x="4" y="41"/>
                    <a:pt x="4" y="41"/>
                    <a:pt x="4" y="41"/>
                  </a:cubicBezTo>
                  <a:cubicBezTo>
                    <a:pt x="0" y="45"/>
                    <a:pt x="0" y="45"/>
                    <a:pt x="0" y="45"/>
                  </a:cubicBezTo>
                  <a:cubicBezTo>
                    <a:pt x="3" y="50"/>
                    <a:pt x="3" y="50"/>
                    <a:pt x="3" y="50"/>
                  </a:cubicBezTo>
                  <a:cubicBezTo>
                    <a:pt x="1" y="56"/>
                    <a:pt x="1" y="56"/>
                    <a:pt x="1" y="56"/>
                  </a:cubicBezTo>
                  <a:cubicBezTo>
                    <a:pt x="5" y="60"/>
                    <a:pt x="5" y="60"/>
                    <a:pt x="5" y="60"/>
                  </a:cubicBezTo>
                  <a:cubicBezTo>
                    <a:pt x="4" y="65"/>
                    <a:pt x="4" y="65"/>
                    <a:pt x="4" y="65"/>
                  </a:cubicBezTo>
                  <a:cubicBezTo>
                    <a:pt x="8" y="68"/>
                    <a:pt x="8" y="68"/>
                    <a:pt x="8" y="68"/>
                  </a:cubicBezTo>
                  <a:cubicBezTo>
                    <a:pt x="8" y="74"/>
                    <a:pt x="8" y="74"/>
                    <a:pt x="8" y="74"/>
                  </a:cubicBezTo>
                  <a:cubicBezTo>
                    <a:pt x="13" y="76"/>
                    <a:pt x="13" y="76"/>
                    <a:pt x="13" y="76"/>
                  </a:cubicBezTo>
                  <a:cubicBezTo>
                    <a:pt x="14" y="82"/>
                    <a:pt x="14" y="82"/>
                    <a:pt x="14" y="82"/>
                  </a:cubicBezTo>
                  <a:cubicBezTo>
                    <a:pt x="20" y="83"/>
                    <a:pt x="20" y="83"/>
                    <a:pt x="20" y="83"/>
                  </a:cubicBezTo>
                  <a:cubicBezTo>
                    <a:pt x="22" y="88"/>
                    <a:pt x="22" y="88"/>
                    <a:pt x="22" y="88"/>
                  </a:cubicBezTo>
                  <a:cubicBezTo>
                    <a:pt x="28" y="88"/>
                    <a:pt x="28" y="88"/>
                    <a:pt x="28" y="88"/>
                  </a:cubicBezTo>
                  <a:cubicBezTo>
                    <a:pt x="31" y="93"/>
                    <a:pt x="31" y="93"/>
                    <a:pt x="31" y="93"/>
                  </a:cubicBezTo>
                  <a:cubicBezTo>
                    <a:pt x="37" y="91"/>
                    <a:pt x="37" y="91"/>
                    <a:pt x="37" y="91"/>
                  </a:cubicBezTo>
                  <a:cubicBezTo>
                    <a:pt x="41" y="96"/>
                    <a:pt x="41" y="96"/>
                    <a:pt x="41" y="96"/>
                  </a:cubicBezTo>
                  <a:cubicBezTo>
                    <a:pt x="46" y="93"/>
                    <a:pt x="46" y="93"/>
                    <a:pt x="46" y="93"/>
                  </a:cubicBezTo>
                  <a:cubicBezTo>
                    <a:pt x="51" y="96"/>
                    <a:pt x="51" y="96"/>
                    <a:pt x="51" y="96"/>
                  </a:cubicBezTo>
                  <a:cubicBezTo>
                    <a:pt x="55" y="92"/>
                    <a:pt x="55" y="92"/>
                    <a:pt x="55" y="92"/>
                  </a:cubicBezTo>
                  <a:cubicBezTo>
                    <a:pt x="61" y="94"/>
                    <a:pt x="61" y="94"/>
                    <a:pt x="61" y="94"/>
                  </a:cubicBezTo>
                  <a:cubicBezTo>
                    <a:pt x="65" y="90"/>
                    <a:pt x="65" y="90"/>
                    <a:pt x="65" y="90"/>
                  </a:cubicBezTo>
                  <a:cubicBezTo>
                    <a:pt x="70" y="91"/>
                    <a:pt x="70" y="91"/>
                    <a:pt x="70" y="91"/>
                  </a:cubicBezTo>
                  <a:cubicBezTo>
                    <a:pt x="73" y="86"/>
                    <a:pt x="73" y="86"/>
                    <a:pt x="73" y="86"/>
                  </a:cubicBezTo>
                  <a:cubicBezTo>
                    <a:pt x="79" y="85"/>
                    <a:pt x="79" y="85"/>
                    <a:pt x="79" y="85"/>
                  </a:cubicBezTo>
                  <a:cubicBezTo>
                    <a:pt x="80" y="80"/>
                    <a:pt x="80" y="80"/>
                    <a:pt x="80" y="80"/>
                  </a:cubicBezTo>
                  <a:cubicBezTo>
                    <a:pt x="86" y="78"/>
                    <a:pt x="86" y="78"/>
                    <a:pt x="86" y="78"/>
                  </a:cubicBezTo>
                  <a:cubicBezTo>
                    <a:pt x="86" y="73"/>
                    <a:pt x="86" y="73"/>
                    <a:pt x="86" y="73"/>
                  </a:cubicBezTo>
                  <a:cubicBezTo>
                    <a:pt x="91" y="70"/>
                    <a:pt x="91" y="70"/>
                    <a:pt x="91" y="70"/>
                  </a:cubicBezTo>
                  <a:cubicBezTo>
                    <a:pt x="90" y="64"/>
                    <a:pt x="90" y="64"/>
                    <a:pt x="90" y="64"/>
                  </a:cubicBezTo>
                  <a:cubicBezTo>
                    <a:pt x="95" y="60"/>
                    <a:pt x="95" y="60"/>
                    <a:pt x="95" y="60"/>
                  </a:cubicBezTo>
                  <a:cubicBezTo>
                    <a:pt x="93" y="55"/>
                    <a:pt x="93" y="55"/>
                    <a:pt x="93" y="55"/>
                  </a:cubicBezTo>
                  <a:cubicBezTo>
                    <a:pt x="96" y="51"/>
                    <a:pt x="96" y="51"/>
                    <a:pt x="96" y="51"/>
                  </a:cubicBezTo>
                  <a:cubicBezTo>
                    <a:pt x="93" y="46"/>
                    <a:pt x="93" y="46"/>
                    <a:pt x="93" y="46"/>
                  </a:cubicBezTo>
                  <a:cubicBezTo>
                    <a:pt x="96" y="41"/>
                    <a:pt x="96" y="41"/>
                    <a:pt x="96" y="41"/>
                  </a:cubicBezTo>
                  <a:cubicBezTo>
                    <a:pt x="92" y="36"/>
                    <a:pt x="92" y="36"/>
                    <a:pt x="92" y="36"/>
                  </a:cubicBezTo>
                  <a:cubicBezTo>
                    <a:pt x="93" y="31"/>
                    <a:pt x="93" y="31"/>
                    <a:pt x="93" y="31"/>
                  </a:cubicBezTo>
                  <a:cubicBezTo>
                    <a:pt x="88" y="28"/>
                    <a:pt x="88" y="28"/>
                    <a:pt x="88" y="28"/>
                  </a:cubicBezTo>
                  <a:cubicBezTo>
                    <a:pt x="89" y="22"/>
                    <a:pt x="89" y="22"/>
                    <a:pt x="89" y="22"/>
                  </a:cubicBezTo>
                  <a:lnTo>
                    <a:pt x="83" y="20"/>
                  </a:lnTo>
                  <a:close/>
                  <a:moveTo>
                    <a:pt x="71" y="71"/>
                  </a:moveTo>
                  <a:cubicBezTo>
                    <a:pt x="59" y="83"/>
                    <a:pt x="38" y="83"/>
                    <a:pt x="26" y="71"/>
                  </a:cubicBezTo>
                  <a:cubicBezTo>
                    <a:pt x="13" y="58"/>
                    <a:pt x="13" y="38"/>
                    <a:pt x="26" y="25"/>
                  </a:cubicBezTo>
                  <a:cubicBezTo>
                    <a:pt x="38" y="13"/>
                    <a:pt x="59" y="13"/>
                    <a:pt x="71" y="25"/>
                  </a:cubicBezTo>
                  <a:cubicBezTo>
                    <a:pt x="84" y="38"/>
                    <a:pt x="84" y="58"/>
                    <a:pt x="71" y="7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34" name="Freeform 113"/>
          <p:cNvSpPr>
            <a:spLocks/>
          </p:cNvSpPr>
          <p:nvPr userDrawn="1"/>
        </p:nvSpPr>
        <p:spPr bwMode="auto">
          <a:xfrm>
            <a:off x="2425700" y="1492250"/>
            <a:ext cx="320675" cy="304800"/>
          </a:xfrm>
          <a:custGeom>
            <a:avLst/>
            <a:gdLst>
              <a:gd name="T0" fmla="*/ 48 w 83"/>
              <a:gd name="T1" fmla="*/ 6 h 79"/>
              <a:gd name="T2" fmla="*/ 54 w 83"/>
              <a:gd name="T3" fmla="*/ 18 h 79"/>
              <a:gd name="T4" fmla="*/ 60 w 83"/>
              <a:gd name="T5" fmla="*/ 22 h 79"/>
              <a:gd name="T6" fmla="*/ 74 w 83"/>
              <a:gd name="T7" fmla="*/ 24 h 79"/>
              <a:gd name="T8" fmla="*/ 78 w 83"/>
              <a:gd name="T9" fmla="*/ 38 h 79"/>
              <a:gd name="T10" fmla="*/ 68 w 83"/>
              <a:gd name="T11" fmla="*/ 47 h 79"/>
              <a:gd name="T12" fmla="*/ 66 w 83"/>
              <a:gd name="T13" fmla="*/ 54 h 79"/>
              <a:gd name="T14" fmla="*/ 68 w 83"/>
              <a:gd name="T15" fmla="*/ 68 h 79"/>
              <a:gd name="T16" fmla="*/ 57 w 83"/>
              <a:gd name="T17" fmla="*/ 76 h 79"/>
              <a:gd name="T18" fmla="*/ 45 w 83"/>
              <a:gd name="T19" fmla="*/ 70 h 79"/>
              <a:gd name="T20" fmla="*/ 37 w 83"/>
              <a:gd name="T21" fmla="*/ 70 h 79"/>
              <a:gd name="T22" fmla="*/ 25 w 83"/>
              <a:gd name="T23" fmla="*/ 76 h 79"/>
              <a:gd name="T24" fmla="*/ 14 w 83"/>
              <a:gd name="T25" fmla="*/ 68 h 79"/>
              <a:gd name="T26" fmla="*/ 16 w 83"/>
              <a:gd name="T27" fmla="*/ 54 h 79"/>
              <a:gd name="T28" fmla="*/ 14 w 83"/>
              <a:gd name="T29" fmla="*/ 47 h 79"/>
              <a:gd name="T30" fmla="*/ 4 w 83"/>
              <a:gd name="T31" fmla="*/ 38 h 79"/>
              <a:gd name="T32" fmla="*/ 9 w 83"/>
              <a:gd name="T33" fmla="*/ 24 h 79"/>
              <a:gd name="T34" fmla="*/ 22 w 83"/>
              <a:gd name="T35" fmla="*/ 22 h 79"/>
              <a:gd name="T36" fmla="*/ 28 w 83"/>
              <a:gd name="T37" fmla="*/ 18 h 79"/>
              <a:gd name="T38" fmla="*/ 34 w 83"/>
              <a:gd name="T39" fmla="*/ 6 h 79"/>
              <a:gd name="T40" fmla="*/ 48 w 83"/>
              <a:gd name="T41" fmla="*/ 6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3" h="79">
                <a:moveTo>
                  <a:pt x="48" y="6"/>
                </a:moveTo>
                <a:cubicBezTo>
                  <a:pt x="54" y="18"/>
                  <a:pt x="54" y="18"/>
                  <a:pt x="54" y="18"/>
                </a:cubicBezTo>
                <a:cubicBezTo>
                  <a:pt x="55" y="20"/>
                  <a:pt x="58" y="22"/>
                  <a:pt x="60" y="22"/>
                </a:cubicBezTo>
                <a:cubicBezTo>
                  <a:pt x="74" y="24"/>
                  <a:pt x="74" y="24"/>
                  <a:pt x="74" y="24"/>
                </a:cubicBezTo>
                <a:cubicBezTo>
                  <a:pt x="80" y="25"/>
                  <a:pt x="83" y="33"/>
                  <a:pt x="78" y="38"/>
                </a:cubicBezTo>
                <a:cubicBezTo>
                  <a:pt x="68" y="47"/>
                  <a:pt x="68" y="47"/>
                  <a:pt x="68" y="47"/>
                </a:cubicBezTo>
                <a:cubicBezTo>
                  <a:pt x="67" y="49"/>
                  <a:pt x="66" y="52"/>
                  <a:pt x="66" y="54"/>
                </a:cubicBezTo>
                <a:cubicBezTo>
                  <a:pt x="68" y="68"/>
                  <a:pt x="68" y="68"/>
                  <a:pt x="68" y="68"/>
                </a:cubicBezTo>
                <a:cubicBezTo>
                  <a:pt x="70" y="74"/>
                  <a:pt x="63" y="79"/>
                  <a:pt x="57" y="76"/>
                </a:cubicBezTo>
                <a:cubicBezTo>
                  <a:pt x="45" y="70"/>
                  <a:pt x="45" y="70"/>
                  <a:pt x="45" y="70"/>
                </a:cubicBezTo>
                <a:cubicBezTo>
                  <a:pt x="43" y="69"/>
                  <a:pt x="40" y="69"/>
                  <a:pt x="37" y="70"/>
                </a:cubicBezTo>
                <a:cubicBezTo>
                  <a:pt x="25" y="76"/>
                  <a:pt x="25" y="76"/>
                  <a:pt x="25" y="76"/>
                </a:cubicBezTo>
                <a:cubicBezTo>
                  <a:pt x="20" y="79"/>
                  <a:pt x="13" y="74"/>
                  <a:pt x="14" y="68"/>
                </a:cubicBezTo>
                <a:cubicBezTo>
                  <a:pt x="16" y="54"/>
                  <a:pt x="16" y="54"/>
                  <a:pt x="16" y="54"/>
                </a:cubicBezTo>
                <a:cubicBezTo>
                  <a:pt x="17" y="52"/>
                  <a:pt x="16" y="49"/>
                  <a:pt x="14" y="47"/>
                </a:cubicBezTo>
                <a:cubicBezTo>
                  <a:pt x="4" y="38"/>
                  <a:pt x="4" y="38"/>
                  <a:pt x="4" y="38"/>
                </a:cubicBezTo>
                <a:cubicBezTo>
                  <a:pt x="0" y="33"/>
                  <a:pt x="2" y="25"/>
                  <a:pt x="9" y="24"/>
                </a:cubicBezTo>
                <a:cubicBezTo>
                  <a:pt x="22" y="22"/>
                  <a:pt x="22" y="22"/>
                  <a:pt x="22" y="22"/>
                </a:cubicBezTo>
                <a:cubicBezTo>
                  <a:pt x="25" y="22"/>
                  <a:pt x="27" y="20"/>
                  <a:pt x="28" y="18"/>
                </a:cubicBezTo>
                <a:cubicBezTo>
                  <a:pt x="34" y="6"/>
                  <a:pt x="34" y="6"/>
                  <a:pt x="34" y="6"/>
                </a:cubicBezTo>
                <a:cubicBezTo>
                  <a:pt x="37" y="0"/>
                  <a:pt x="45" y="0"/>
                  <a:pt x="48" y="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5" name="Freeform 114"/>
          <p:cNvSpPr>
            <a:spLocks/>
          </p:cNvSpPr>
          <p:nvPr userDrawn="1"/>
        </p:nvSpPr>
        <p:spPr bwMode="auto">
          <a:xfrm>
            <a:off x="5581650" y="2287588"/>
            <a:ext cx="582613" cy="325438"/>
          </a:xfrm>
          <a:custGeom>
            <a:avLst/>
            <a:gdLst>
              <a:gd name="T0" fmla="*/ 367 w 367"/>
              <a:gd name="T1" fmla="*/ 103 h 205"/>
              <a:gd name="T2" fmla="*/ 189 w 367"/>
              <a:gd name="T3" fmla="*/ 0 h 205"/>
              <a:gd name="T4" fmla="*/ 189 w 367"/>
              <a:gd name="T5" fmla="*/ 69 h 205"/>
              <a:gd name="T6" fmla="*/ 0 w 367"/>
              <a:gd name="T7" fmla="*/ 69 h 205"/>
              <a:gd name="T8" fmla="*/ 0 w 367"/>
              <a:gd name="T9" fmla="*/ 137 h 205"/>
              <a:gd name="T10" fmla="*/ 189 w 367"/>
              <a:gd name="T11" fmla="*/ 137 h 205"/>
              <a:gd name="T12" fmla="*/ 189 w 367"/>
              <a:gd name="T13" fmla="*/ 205 h 205"/>
              <a:gd name="T14" fmla="*/ 367 w 367"/>
              <a:gd name="T15" fmla="*/ 103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7" h="205">
                <a:moveTo>
                  <a:pt x="367" y="103"/>
                </a:moveTo>
                <a:lnTo>
                  <a:pt x="189" y="0"/>
                </a:lnTo>
                <a:lnTo>
                  <a:pt x="189" y="69"/>
                </a:lnTo>
                <a:lnTo>
                  <a:pt x="0" y="69"/>
                </a:lnTo>
                <a:lnTo>
                  <a:pt x="0" y="137"/>
                </a:lnTo>
                <a:lnTo>
                  <a:pt x="189" y="137"/>
                </a:lnTo>
                <a:lnTo>
                  <a:pt x="189" y="205"/>
                </a:lnTo>
                <a:lnTo>
                  <a:pt x="367" y="10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6" name="Freeform 115"/>
          <p:cNvSpPr>
            <a:spLocks/>
          </p:cNvSpPr>
          <p:nvPr userDrawn="1"/>
        </p:nvSpPr>
        <p:spPr bwMode="auto">
          <a:xfrm>
            <a:off x="5461000" y="2613025"/>
            <a:ext cx="579438" cy="323850"/>
          </a:xfrm>
          <a:custGeom>
            <a:avLst/>
            <a:gdLst>
              <a:gd name="T0" fmla="*/ 0 w 365"/>
              <a:gd name="T1" fmla="*/ 102 h 204"/>
              <a:gd name="T2" fmla="*/ 175 w 365"/>
              <a:gd name="T3" fmla="*/ 204 h 204"/>
              <a:gd name="T4" fmla="*/ 175 w 365"/>
              <a:gd name="T5" fmla="*/ 136 h 204"/>
              <a:gd name="T6" fmla="*/ 365 w 365"/>
              <a:gd name="T7" fmla="*/ 136 h 204"/>
              <a:gd name="T8" fmla="*/ 365 w 365"/>
              <a:gd name="T9" fmla="*/ 68 h 204"/>
              <a:gd name="T10" fmla="*/ 175 w 365"/>
              <a:gd name="T11" fmla="*/ 68 h 204"/>
              <a:gd name="T12" fmla="*/ 175 w 365"/>
              <a:gd name="T13" fmla="*/ 0 h 204"/>
              <a:gd name="T14" fmla="*/ 0 w 365"/>
              <a:gd name="T15" fmla="*/ 10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5" h="204">
                <a:moveTo>
                  <a:pt x="0" y="102"/>
                </a:moveTo>
                <a:lnTo>
                  <a:pt x="175" y="204"/>
                </a:lnTo>
                <a:lnTo>
                  <a:pt x="175" y="136"/>
                </a:lnTo>
                <a:lnTo>
                  <a:pt x="365" y="136"/>
                </a:lnTo>
                <a:lnTo>
                  <a:pt x="365" y="68"/>
                </a:lnTo>
                <a:lnTo>
                  <a:pt x="175" y="68"/>
                </a:lnTo>
                <a:lnTo>
                  <a:pt x="175" y="0"/>
                </a:lnTo>
                <a:lnTo>
                  <a:pt x="0" y="10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7" name="Freeform 116"/>
          <p:cNvSpPr>
            <a:spLocks/>
          </p:cNvSpPr>
          <p:nvPr userDrawn="1"/>
        </p:nvSpPr>
        <p:spPr bwMode="auto">
          <a:xfrm>
            <a:off x="4786313" y="2971800"/>
            <a:ext cx="346075" cy="347663"/>
          </a:xfrm>
          <a:custGeom>
            <a:avLst/>
            <a:gdLst>
              <a:gd name="T0" fmla="*/ 109 w 218"/>
              <a:gd name="T1" fmla="*/ 0 h 219"/>
              <a:gd name="T2" fmla="*/ 121 w 218"/>
              <a:gd name="T3" fmla="*/ 37 h 219"/>
              <a:gd name="T4" fmla="*/ 143 w 218"/>
              <a:gd name="T5" fmla="*/ 5 h 219"/>
              <a:gd name="T6" fmla="*/ 143 w 218"/>
              <a:gd name="T7" fmla="*/ 44 h 219"/>
              <a:gd name="T8" fmla="*/ 175 w 218"/>
              <a:gd name="T9" fmla="*/ 20 h 219"/>
              <a:gd name="T10" fmla="*/ 163 w 218"/>
              <a:gd name="T11" fmla="*/ 56 h 219"/>
              <a:gd name="T12" fmla="*/ 199 w 218"/>
              <a:gd name="T13" fmla="*/ 44 h 219"/>
              <a:gd name="T14" fmla="*/ 177 w 218"/>
              <a:gd name="T15" fmla="*/ 76 h 219"/>
              <a:gd name="T16" fmla="*/ 214 w 218"/>
              <a:gd name="T17" fmla="*/ 76 h 219"/>
              <a:gd name="T18" fmla="*/ 184 w 218"/>
              <a:gd name="T19" fmla="*/ 97 h 219"/>
              <a:gd name="T20" fmla="*/ 218 w 218"/>
              <a:gd name="T21" fmla="*/ 110 h 219"/>
              <a:gd name="T22" fmla="*/ 184 w 218"/>
              <a:gd name="T23" fmla="*/ 122 h 219"/>
              <a:gd name="T24" fmla="*/ 214 w 218"/>
              <a:gd name="T25" fmla="*/ 144 h 219"/>
              <a:gd name="T26" fmla="*/ 177 w 218"/>
              <a:gd name="T27" fmla="*/ 144 h 219"/>
              <a:gd name="T28" fmla="*/ 199 w 218"/>
              <a:gd name="T29" fmla="*/ 173 h 219"/>
              <a:gd name="T30" fmla="*/ 163 w 218"/>
              <a:gd name="T31" fmla="*/ 161 h 219"/>
              <a:gd name="T32" fmla="*/ 175 w 218"/>
              <a:gd name="T33" fmla="*/ 197 h 219"/>
              <a:gd name="T34" fmla="*/ 143 w 218"/>
              <a:gd name="T35" fmla="*/ 175 h 219"/>
              <a:gd name="T36" fmla="*/ 143 w 218"/>
              <a:gd name="T37" fmla="*/ 214 h 219"/>
              <a:gd name="T38" fmla="*/ 121 w 218"/>
              <a:gd name="T39" fmla="*/ 183 h 219"/>
              <a:gd name="T40" fmla="*/ 109 w 218"/>
              <a:gd name="T41" fmla="*/ 219 h 219"/>
              <a:gd name="T42" fmla="*/ 99 w 218"/>
              <a:gd name="T43" fmla="*/ 183 h 219"/>
              <a:gd name="T44" fmla="*/ 75 w 218"/>
              <a:gd name="T45" fmla="*/ 214 h 219"/>
              <a:gd name="T46" fmla="*/ 77 w 218"/>
              <a:gd name="T47" fmla="*/ 175 h 219"/>
              <a:gd name="T48" fmla="*/ 46 w 218"/>
              <a:gd name="T49" fmla="*/ 197 h 219"/>
              <a:gd name="T50" fmla="*/ 58 w 218"/>
              <a:gd name="T51" fmla="*/ 161 h 219"/>
              <a:gd name="T52" fmla="*/ 21 w 218"/>
              <a:gd name="T53" fmla="*/ 173 h 219"/>
              <a:gd name="T54" fmla="*/ 43 w 218"/>
              <a:gd name="T55" fmla="*/ 144 h 219"/>
              <a:gd name="T56" fmla="*/ 7 w 218"/>
              <a:gd name="T57" fmla="*/ 144 h 219"/>
              <a:gd name="T58" fmla="*/ 36 w 218"/>
              <a:gd name="T59" fmla="*/ 122 h 219"/>
              <a:gd name="T60" fmla="*/ 0 w 218"/>
              <a:gd name="T61" fmla="*/ 110 h 219"/>
              <a:gd name="T62" fmla="*/ 36 w 218"/>
              <a:gd name="T63" fmla="*/ 97 h 219"/>
              <a:gd name="T64" fmla="*/ 7 w 218"/>
              <a:gd name="T65" fmla="*/ 76 h 219"/>
              <a:gd name="T66" fmla="*/ 43 w 218"/>
              <a:gd name="T67" fmla="*/ 76 h 219"/>
              <a:gd name="T68" fmla="*/ 21 w 218"/>
              <a:gd name="T69" fmla="*/ 44 h 219"/>
              <a:gd name="T70" fmla="*/ 58 w 218"/>
              <a:gd name="T71" fmla="*/ 56 h 219"/>
              <a:gd name="T72" fmla="*/ 46 w 218"/>
              <a:gd name="T73" fmla="*/ 20 h 219"/>
              <a:gd name="T74" fmla="*/ 77 w 218"/>
              <a:gd name="T75" fmla="*/ 44 h 219"/>
              <a:gd name="T76" fmla="*/ 75 w 218"/>
              <a:gd name="T77" fmla="*/ 5 h 219"/>
              <a:gd name="T78" fmla="*/ 99 w 218"/>
              <a:gd name="T79" fmla="*/ 37 h 219"/>
              <a:gd name="T80" fmla="*/ 109 w 218"/>
              <a:gd name="T81"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8" h="219">
                <a:moveTo>
                  <a:pt x="109" y="0"/>
                </a:moveTo>
                <a:lnTo>
                  <a:pt x="121" y="37"/>
                </a:lnTo>
                <a:lnTo>
                  <a:pt x="143" y="5"/>
                </a:lnTo>
                <a:lnTo>
                  <a:pt x="143" y="44"/>
                </a:lnTo>
                <a:lnTo>
                  <a:pt x="175" y="20"/>
                </a:lnTo>
                <a:lnTo>
                  <a:pt x="163" y="56"/>
                </a:lnTo>
                <a:lnTo>
                  <a:pt x="199" y="44"/>
                </a:lnTo>
                <a:lnTo>
                  <a:pt x="177" y="76"/>
                </a:lnTo>
                <a:lnTo>
                  <a:pt x="214" y="76"/>
                </a:lnTo>
                <a:lnTo>
                  <a:pt x="184" y="97"/>
                </a:lnTo>
                <a:lnTo>
                  <a:pt x="218" y="110"/>
                </a:lnTo>
                <a:lnTo>
                  <a:pt x="184" y="122"/>
                </a:lnTo>
                <a:lnTo>
                  <a:pt x="214" y="144"/>
                </a:lnTo>
                <a:lnTo>
                  <a:pt x="177" y="144"/>
                </a:lnTo>
                <a:lnTo>
                  <a:pt x="199" y="173"/>
                </a:lnTo>
                <a:lnTo>
                  <a:pt x="163" y="161"/>
                </a:lnTo>
                <a:lnTo>
                  <a:pt x="175" y="197"/>
                </a:lnTo>
                <a:lnTo>
                  <a:pt x="143" y="175"/>
                </a:lnTo>
                <a:lnTo>
                  <a:pt x="143" y="214"/>
                </a:lnTo>
                <a:lnTo>
                  <a:pt x="121" y="183"/>
                </a:lnTo>
                <a:lnTo>
                  <a:pt x="109" y="219"/>
                </a:lnTo>
                <a:lnTo>
                  <a:pt x="99" y="183"/>
                </a:lnTo>
                <a:lnTo>
                  <a:pt x="75" y="214"/>
                </a:lnTo>
                <a:lnTo>
                  <a:pt x="77" y="175"/>
                </a:lnTo>
                <a:lnTo>
                  <a:pt x="46" y="197"/>
                </a:lnTo>
                <a:lnTo>
                  <a:pt x="58" y="161"/>
                </a:lnTo>
                <a:lnTo>
                  <a:pt x="21" y="173"/>
                </a:lnTo>
                <a:lnTo>
                  <a:pt x="43" y="144"/>
                </a:lnTo>
                <a:lnTo>
                  <a:pt x="7" y="144"/>
                </a:lnTo>
                <a:lnTo>
                  <a:pt x="36" y="122"/>
                </a:lnTo>
                <a:lnTo>
                  <a:pt x="0" y="110"/>
                </a:lnTo>
                <a:lnTo>
                  <a:pt x="36" y="97"/>
                </a:lnTo>
                <a:lnTo>
                  <a:pt x="7" y="76"/>
                </a:lnTo>
                <a:lnTo>
                  <a:pt x="43" y="76"/>
                </a:lnTo>
                <a:lnTo>
                  <a:pt x="21" y="44"/>
                </a:lnTo>
                <a:lnTo>
                  <a:pt x="58" y="56"/>
                </a:lnTo>
                <a:lnTo>
                  <a:pt x="46" y="20"/>
                </a:lnTo>
                <a:lnTo>
                  <a:pt x="77" y="44"/>
                </a:lnTo>
                <a:lnTo>
                  <a:pt x="75" y="5"/>
                </a:lnTo>
                <a:lnTo>
                  <a:pt x="99" y="37"/>
                </a:lnTo>
                <a:lnTo>
                  <a:pt x="10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8" name="Freeform 117"/>
          <p:cNvSpPr>
            <a:spLocks noEditPoints="1"/>
          </p:cNvSpPr>
          <p:nvPr userDrawn="1"/>
        </p:nvSpPr>
        <p:spPr bwMode="auto">
          <a:xfrm>
            <a:off x="2314575" y="2006600"/>
            <a:ext cx="327025" cy="358775"/>
          </a:xfrm>
          <a:custGeom>
            <a:avLst/>
            <a:gdLst>
              <a:gd name="T0" fmla="*/ 41 w 85"/>
              <a:gd name="T1" fmla="*/ 15 h 93"/>
              <a:gd name="T2" fmla="*/ 43 w 85"/>
              <a:gd name="T3" fmla="*/ 0 h 93"/>
              <a:gd name="T4" fmla="*/ 45 w 85"/>
              <a:gd name="T5" fmla="*/ 15 h 93"/>
              <a:gd name="T6" fmla="*/ 85 w 85"/>
              <a:gd name="T7" fmla="*/ 41 h 93"/>
              <a:gd name="T8" fmla="*/ 70 w 85"/>
              <a:gd name="T9" fmla="*/ 39 h 93"/>
              <a:gd name="T10" fmla="*/ 70 w 85"/>
              <a:gd name="T11" fmla="*/ 44 h 93"/>
              <a:gd name="T12" fmla="*/ 85 w 85"/>
              <a:gd name="T13" fmla="*/ 41 h 93"/>
              <a:gd name="T14" fmla="*/ 15 w 85"/>
              <a:gd name="T15" fmla="*/ 39 h 93"/>
              <a:gd name="T16" fmla="*/ 0 w 85"/>
              <a:gd name="T17" fmla="*/ 41 h 93"/>
              <a:gd name="T18" fmla="*/ 15 w 85"/>
              <a:gd name="T19" fmla="*/ 44 h 93"/>
              <a:gd name="T20" fmla="*/ 64 w 85"/>
              <a:gd name="T21" fmla="*/ 23 h 93"/>
              <a:gd name="T22" fmla="*/ 72 w 85"/>
              <a:gd name="T23" fmla="*/ 12 h 93"/>
              <a:gd name="T24" fmla="*/ 61 w 85"/>
              <a:gd name="T25" fmla="*/ 20 h 93"/>
              <a:gd name="T26" fmla="*/ 62 w 85"/>
              <a:gd name="T27" fmla="*/ 24 h 93"/>
              <a:gd name="T28" fmla="*/ 17 w 85"/>
              <a:gd name="T29" fmla="*/ 70 h 93"/>
              <a:gd name="T30" fmla="*/ 25 w 85"/>
              <a:gd name="T31" fmla="*/ 59 h 93"/>
              <a:gd name="T32" fmla="*/ 14 w 85"/>
              <a:gd name="T33" fmla="*/ 67 h 93"/>
              <a:gd name="T34" fmla="*/ 15 w 85"/>
              <a:gd name="T35" fmla="*/ 71 h 93"/>
              <a:gd name="T36" fmla="*/ 25 w 85"/>
              <a:gd name="T37" fmla="*/ 23 h 93"/>
              <a:gd name="T38" fmla="*/ 17 w 85"/>
              <a:gd name="T39" fmla="*/ 12 h 93"/>
              <a:gd name="T40" fmla="*/ 14 w 85"/>
              <a:gd name="T41" fmla="*/ 16 h 93"/>
              <a:gd name="T42" fmla="*/ 23 w 85"/>
              <a:gd name="T43" fmla="*/ 24 h 93"/>
              <a:gd name="T44" fmla="*/ 72 w 85"/>
              <a:gd name="T45" fmla="*/ 70 h 93"/>
              <a:gd name="T46" fmla="*/ 64 w 85"/>
              <a:gd name="T47" fmla="*/ 59 h 93"/>
              <a:gd name="T48" fmla="*/ 61 w 85"/>
              <a:gd name="T49" fmla="*/ 62 h 93"/>
              <a:gd name="T50" fmla="*/ 70 w 85"/>
              <a:gd name="T51" fmla="*/ 71 h 93"/>
              <a:gd name="T52" fmla="*/ 65 w 85"/>
              <a:gd name="T53" fmla="*/ 42 h 93"/>
              <a:gd name="T54" fmla="*/ 59 w 85"/>
              <a:gd name="T55" fmla="*/ 56 h 93"/>
              <a:gd name="T56" fmla="*/ 54 w 85"/>
              <a:gd name="T57" fmla="*/ 69 h 93"/>
              <a:gd name="T58" fmla="*/ 54 w 85"/>
              <a:gd name="T59" fmla="*/ 71 h 93"/>
              <a:gd name="T60" fmla="*/ 52 w 85"/>
              <a:gd name="T61" fmla="*/ 73 h 93"/>
              <a:gd name="T62" fmla="*/ 32 w 85"/>
              <a:gd name="T63" fmla="*/ 71 h 93"/>
              <a:gd name="T64" fmla="*/ 31 w 85"/>
              <a:gd name="T65" fmla="*/ 71 h 93"/>
              <a:gd name="T66" fmla="*/ 26 w 85"/>
              <a:gd name="T67" fmla="*/ 56 h 93"/>
              <a:gd name="T68" fmla="*/ 26 w 85"/>
              <a:gd name="T69" fmla="*/ 56 h 93"/>
              <a:gd name="T70" fmla="*/ 43 w 85"/>
              <a:gd name="T71" fmla="*/ 20 h 93"/>
              <a:gd name="T72" fmla="*/ 61 w 85"/>
              <a:gd name="T73" fmla="*/ 42 h 93"/>
              <a:gd name="T74" fmla="*/ 25 w 85"/>
              <a:gd name="T75" fmla="*/ 42 h 93"/>
              <a:gd name="T76" fmla="*/ 30 w 85"/>
              <a:gd name="T77" fmla="*/ 55 h 93"/>
              <a:gd name="T78" fmla="*/ 35 w 85"/>
              <a:gd name="T79" fmla="*/ 69 h 93"/>
              <a:gd name="T80" fmla="*/ 35 w 85"/>
              <a:gd name="T81" fmla="*/ 70 h 93"/>
              <a:gd name="T82" fmla="*/ 51 w 85"/>
              <a:gd name="T83" fmla="*/ 69 h 93"/>
              <a:gd name="T84" fmla="*/ 55 w 85"/>
              <a:gd name="T85" fmla="*/ 55 h 93"/>
              <a:gd name="T86" fmla="*/ 61 w 85"/>
              <a:gd name="T87" fmla="*/ 42 h 93"/>
              <a:gd name="T88" fmla="*/ 54 w 85"/>
              <a:gd name="T89" fmla="*/ 76 h 93"/>
              <a:gd name="T90" fmla="*/ 33 w 85"/>
              <a:gd name="T91" fmla="*/ 74 h 93"/>
              <a:gd name="T92" fmla="*/ 32 w 85"/>
              <a:gd name="T93" fmla="*/ 76 h 93"/>
              <a:gd name="T94" fmla="*/ 52 w 85"/>
              <a:gd name="T95" fmla="*/ 78 h 93"/>
              <a:gd name="T96" fmla="*/ 54 w 85"/>
              <a:gd name="T97" fmla="*/ 81 h 93"/>
              <a:gd name="T98" fmla="*/ 52 w 85"/>
              <a:gd name="T99" fmla="*/ 79 h 93"/>
              <a:gd name="T100" fmla="*/ 32 w 85"/>
              <a:gd name="T101" fmla="*/ 81 h 93"/>
              <a:gd name="T102" fmla="*/ 33 w 85"/>
              <a:gd name="T103" fmla="*/ 82 h 93"/>
              <a:gd name="T104" fmla="*/ 54 w 85"/>
              <a:gd name="T105" fmla="*/ 81 h 93"/>
              <a:gd name="T106" fmla="*/ 54 w 85"/>
              <a:gd name="T107" fmla="*/ 85 h 93"/>
              <a:gd name="T108" fmla="*/ 33 w 85"/>
              <a:gd name="T109" fmla="*/ 84 h 93"/>
              <a:gd name="T110" fmla="*/ 32 w 85"/>
              <a:gd name="T111" fmla="*/ 85 h 93"/>
              <a:gd name="T112" fmla="*/ 52 w 85"/>
              <a:gd name="T113" fmla="*/ 87 h 93"/>
              <a:gd name="T114" fmla="*/ 47 w 85"/>
              <a:gd name="T115" fmla="*/ 88 h 93"/>
              <a:gd name="T116" fmla="*/ 38 w 85"/>
              <a:gd name="T117" fmla="*/ 90 h 93"/>
              <a:gd name="T118" fmla="*/ 45 w 85"/>
              <a:gd name="T119" fmla="*/ 92 h 93"/>
              <a:gd name="T120" fmla="*/ 47 w 85"/>
              <a:gd name="T121" fmla="*/ 88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5" h="93">
                <a:moveTo>
                  <a:pt x="43" y="17"/>
                </a:moveTo>
                <a:cubicBezTo>
                  <a:pt x="42" y="17"/>
                  <a:pt x="41" y="16"/>
                  <a:pt x="41" y="15"/>
                </a:cubicBezTo>
                <a:cubicBezTo>
                  <a:pt x="41" y="2"/>
                  <a:pt x="41" y="2"/>
                  <a:pt x="41" y="2"/>
                </a:cubicBezTo>
                <a:cubicBezTo>
                  <a:pt x="41" y="1"/>
                  <a:pt x="42" y="0"/>
                  <a:pt x="43" y="0"/>
                </a:cubicBezTo>
                <a:cubicBezTo>
                  <a:pt x="44" y="0"/>
                  <a:pt x="45" y="1"/>
                  <a:pt x="45" y="2"/>
                </a:cubicBezTo>
                <a:cubicBezTo>
                  <a:pt x="45" y="15"/>
                  <a:pt x="45" y="15"/>
                  <a:pt x="45" y="15"/>
                </a:cubicBezTo>
                <a:cubicBezTo>
                  <a:pt x="45" y="16"/>
                  <a:pt x="44" y="17"/>
                  <a:pt x="43" y="17"/>
                </a:cubicBezTo>
                <a:close/>
                <a:moveTo>
                  <a:pt x="85" y="41"/>
                </a:moveTo>
                <a:cubicBezTo>
                  <a:pt x="85" y="40"/>
                  <a:pt x="84" y="39"/>
                  <a:pt x="83" y="39"/>
                </a:cubicBezTo>
                <a:cubicBezTo>
                  <a:pt x="70" y="39"/>
                  <a:pt x="70" y="39"/>
                  <a:pt x="70" y="39"/>
                </a:cubicBezTo>
                <a:cubicBezTo>
                  <a:pt x="69" y="39"/>
                  <a:pt x="68" y="40"/>
                  <a:pt x="68" y="41"/>
                </a:cubicBezTo>
                <a:cubicBezTo>
                  <a:pt x="68" y="43"/>
                  <a:pt x="69" y="44"/>
                  <a:pt x="70" y="44"/>
                </a:cubicBezTo>
                <a:cubicBezTo>
                  <a:pt x="83" y="44"/>
                  <a:pt x="83" y="44"/>
                  <a:pt x="83" y="44"/>
                </a:cubicBezTo>
                <a:cubicBezTo>
                  <a:pt x="84" y="44"/>
                  <a:pt x="85" y="43"/>
                  <a:pt x="85" y="41"/>
                </a:cubicBezTo>
                <a:close/>
                <a:moveTo>
                  <a:pt x="17" y="41"/>
                </a:moveTo>
                <a:cubicBezTo>
                  <a:pt x="17" y="40"/>
                  <a:pt x="16" y="39"/>
                  <a:pt x="15" y="39"/>
                </a:cubicBezTo>
                <a:cubicBezTo>
                  <a:pt x="2" y="39"/>
                  <a:pt x="2" y="39"/>
                  <a:pt x="2" y="39"/>
                </a:cubicBezTo>
                <a:cubicBezTo>
                  <a:pt x="1" y="39"/>
                  <a:pt x="0" y="40"/>
                  <a:pt x="0" y="41"/>
                </a:cubicBezTo>
                <a:cubicBezTo>
                  <a:pt x="0" y="43"/>
                  <a:pt x="1" y="44"/>
                  <a:pt x="2" y="44"/>
                </a:cubicBezTo>
                <a:cubicBezTo>
                  <a:pt x="15" y="44"/>
                  <a:pt x="15" y="44"/>
                  <a:pt x="15" y="44"/>
                </a:cubicBezTo>
                <a:cubicBezTo>
                  <a:pt x="16" y="44"/>
                  <a:pt x="17" y="43"/>
                  <a:pt x="17" y="41"/>
                </a:cubicBezTo>
                <a:close/>
                <a:moveTo>
                  <a:pt x="64" y="23"/>
                </a:moveTo>
                <a:cubicBezTo>
                  <a:pt x="72" y="16"/>
                  <a:pt x="72" y="16"/>
                  <a:pt x="72" y="16"/>
                </a:cubicBezTo>
                <a:cubicBezTo>
                  <a:pt x="73" y="15"/>
                  <a:pt x="73" y="13"/>
                  <a:pt x="72" y="12"/>
                </a:cubicBezTo>
                <a:cubicBezTo>
                  <a:pt x="71" y="11"/>
                  <a:pt x="70" y="11"/>
                  <a:pt x="69" y="12"/>
                </a:cubicBezTo>
                <a:cubicBezTo>
                  <a:pt x="61" y="20"/>
                  <a:pt x="61" y="20"/>
                  <a:pt x="61" y="20"/>
                </a:cubicBezTo>
                <a:cubicBezTo>
                  <a:pt x="60" y="21"/>
                  <a:pt x="60" y="23"/>
                  <a:pt x="61" y="23"/>
                </a:cubicBezTo>
                <a:cubicBezTo>
                  <a:pt x="61" y="24"/>
                  <a:pt x="62" y="24"/>
                  <a:pt x="62" y="24"/>
                </a:cubicBezTo>
                <a:cubicBezTo>
                  <a:pt x="63" y="24"/>
                  <a:pt x="64" y="24"/>
                  <a:pt x="64" y="23"/>
                </a:cubicBezTo>
                <a:close/>
                <a:moveTo>
                  <a:pt x="17" y="70"/>
                </a:moveTo>
                <a:cubicBezTo>
                  <a:pt x="25" y="62"/>
                  <a:pt x="25" y="62"/>
                  <a:pt x="25" y="62"/>
                </a:cubicBezTo>
                <a:cubicBezTo>
                  <a:pt x="26" y="62"/>
                  <a:pt x="26" y="60"/>
                  <a:pt x="25" y="59"/>
                </a:cubicBezTo>
                <a:cubicBezTo>
                  <a:pt x="24" y="58"/>
                  <a:pt x="23" y="58"/>
                  <a:pt x="22" y="59"/>
                </a:cubicBezTo>
                <a:cubicBezTo>
                  <a:pt x="14" y="67"/>
                  <a:pt x="14" y="67"/>
                  <a:pt x="14" y="67"/>
                </a:cubicBezTo>
                <a:cubicBezTo>
                  <a:pt x="13" y="68"/>
                  <a:pt x="13" y="70"/>
                  <a:pt x="14" y="70"/>
                </a:cubicBezTo>
                <a:cubicBezTo>
                  <a:pt x="14" y="71"/>
                  <a:pt x="15" y="71"/>
                  <a:pt x="15" y="71"/>
                </a:cubicBezTo>
                <a:cubicBezTo>
                  <a:pt x="16" y="71"/>
                  <a:pt x="17" y="71"/>
                  <a:pt x="17" y="70"/>
                </a:cubicBezTo>
                <a:close/>
                <a:moveTo>
                  <a:pt x="25" y="23"/>
                </a:moveTo>
                <a:cubicBezTo>
                  <a:pt x="26" y="23"/>
                  <a:pt x="26" y="21"/>
                  <a:pt x="25" y="20"/>
                </a:cubicBezTo>
                <a:cubicBezTo>
                  <a:pt x="17" y="12"/>
                  <a:pt x="17" y="12"/>
                  <a:pt x="17" y="12"/>
                </a:cubicBezTo>
                <a:cubicBezTo>
                  <a:pt x="16" y="11"/>
                  <a:pt x="15" y="11"/>
                  <a:pt x="14" y="12"/>
                </a:cubicBezTo>
                <a:cubicBezTo>
                  <a:pt x="13" y="13"/>
                  <a:pt x="13" y="15"/>
                  <a:pt x="14" y="16"/>
                </a:cubicBezTo>
                <a:cubicBezTo>
                  <a:pt x="22" y="23"/>
                  <a:pt x="22" y="23"/>
                  <a:pt x="22" y="23"/>
                </a:cubicBezTo>
                <a:cubicBezTo>
                  <a:pt x="22" y="24"/>
                  <a:pt x="23" y="24"/>
                  <a:pt x="23" y="24"/>
                </a:cubicBezTo>
                <a:cubicBezTo>
                  <a:pt x="24" y="24"/>
                  <a:pt x="24" y="24"/>
                  <a:pt x="25" y="23"/>
                </a:cubicBezTo>
                <a:close/>
                <a:moveTo>
                  <a:pt x="72" y="70"/>
                </a:moveTo>
                <a:cubicBezTo>
                  <a:pt x="73" y="70"/>
                  <a:pt x="73" y="68"/>
                  <a:pt x="72" y="67"/>
                </a:cubicBezTo>
                <a:cubicBezTo>
                  <a:pt x="64" y="59"/>
                  <a:pt x="64" y="59"/>
                  <a:pt x="64" y="59"/>
                </a:cubicBezTo>
                <a:cubicBezTo>
                  <a:pt x="63" y="58"/>
                  <a:pt x="62" y="58"/>
                  <a:pt x="61" y="59"/>
                </a:cubicBezTo>
                <a:cubicBezTo>
                  <a:pt x="60" y="60"/>
                  <a:pt x="60" y="62"/>
                  <a:pt x="61" y="62"/>
                </a:cubicBezTo>
                <a:cubicBezTo>
                  <a:pt x="69" y="70"/>
                  <a:pt x="69" y="70"/>
                  <a:pt x="69" y="70"/>
                </a:cubicBezTo>
                <a:cubicBezTo>
                  <a:pt x="69" y="71"/>
                  <a:pt x="70" y="71"/>
                  <a:pt x="70" y="71"/>
                </a:cubicBezTo>
                <a:cubicBezTo>
                  <a:pt x="71" y="71"/>
                  <a:pt x="71" y="71"/>
                  <a:pt x="72" y="70"/>
                </a:cubicBezTo>
                <a:close/>
                <a:moveTo>
                  <a:pt x="65" y="42"/>
                </a:moveTo>
                <a:cubicBezTo>
                  <a:pt x="65" y="47"/>
                  <a:pt x="63" y="52"/>
                  <a:pt x="59" y="56"/>
                </a:cubicBezTo>
                <a:cubicBezTo>
                  <a:pt x="59" y="56"/>
                  <a:pt x="59" y="56"/>
                  <a:pt x="59" y="56"/>
                </a:cubicBezTo>
                <a:cubicBezTo>
                  <a:pt x="59" y="56"/>
                  <a:pt x="54" y="62"/>
                  <a:pt x="54" y="69"/>
                </a:cubicBezTo>
                <a:cubicBezTo>
                  <a:pt x="54" y="69"/>
                  <a:pt x="54" y="69"/>
                  <a:pt x="54" y="69"/>
                </a:cubicBezTo>
                <a:cubicBezTo>
                  <a:pt x="54" y="71"/>
                  <a:pt x="54" y="71"/>
                  <a:pt x="54" y="71"/>
                </a:cubicBezTo>
                <a:cubicBezTo>
                  <a:pt x="54" y="71"/>
                  <a:pt x="54" y="71"/>
                  <a:pt x="54" y="71"/>
                </a:cubicBezTo>
                <a:cubicBezTo>
                  <a:pt x="54" y="71"/>
                  <a:pt x="54" y="71"/>
                  <a:pt x="54" y="71"/>
                </a:cubicBezTo>
                <a:cubicBezTo>
                  <a:pt x="54" y="72"/>
                  <a:pt x="53" y="73"/>
                  <a:pt x="52" y="73"/>
                </a:cubicBezTo>
                <a:cubicBezTo>
                  <a:pt x="33" y="73"/>
                  <a:pt x="33" y="73"/>
                  <a:pt x="33" y="73"/>
                </a:cubicBezTo>
                <a:cubicBezTo>
                  <a:pt x="32" y="73"/>
                  <a:pt x="32" y="72"/>
                  <a:pt x="32" y="71"/>
                </a:cubicBezTo>
                <a:cubicBezTo>
                  <a:pt x="32" y="71"/>
                  <a:pt x="32" y="71"/>
                  <a:pt x="32" y="71"/>
                </a:cubicBezTo>
                <a:cubicBezTo>
                  <a:pt x="31" y="71"/>
                  <a:pt x="31" y="71"/>
                  <a:pt x="31" y="71"/>
                </a:cubicBezTo>
                <a:cubicBezTo>
                  <a:pt x="31" y="69"/>
                  <a:pt x="31" y="69"/>
                  <a:pt x="31" y="69"/>
                </a:cubicBezTo>
                <a:cubicBezTo>
                  <a:pt x="31" y="62"/>
                  <a:pt x="26" y="56"/>
                  <a:pt x="26" y="56"/>
                </a:cubicBezTo>
                <a:cubicBezTo>
                  <a:pt x="26" y="56"/>
                  <a:pt x="26" y="56"/>
                  <a:pt x="26" y="56"/>
                </a:cubicBezTo>
                <a:cubicBezTo>
                  <a:pt x="26" y="56"/>
                  <a:pt x="26" y="56"/>
                  <a:pt x="26" y="56"/>
                </a:cubicBezTo>
                <a:cubicBezTo>
                  <a:pt x="23" y="52"/>
                  <a:pt x="21" y="47"/>
                  <a:pt x="21" y="42"/>
                </a:cubicBezTo>
                <a:cubicBezTo>
                  <a:pt x="21" y="30"/>
                  <a:pt x="31" y="20"/>
                  <a:pt x="43" y="20"/>
                </a:cubicBezTo>
                <a:cubicBezTo>
                  <a:pt x="55" y="20"/>
                  <a:pt x="65" y="30"/>
                  <a:pt x="65" y="42"/>
                </a:cubicBezTo>
                <a:close/>
                <a:moveTo>
                  <a:pt x="61" y="42"/>
                </a:moveTo>
                <a:cubicBezTo>
                  <a:pt x="61" y="32"/>
                  <a:pt x="53" y="24"/>
                  <a:pt x="43" y="24"/>
                </a:cubicBezTo>
                <a:cubicBezTo>
                  <a:pt x="33" y="24"/>
                  <a:pt x="25" y="32"/>
                  <a:pt x="25" y="42"/>
                </a:cubicBezTo>
                <a:cubicBezTo>
                  <a:pt x="25" y="46"/>
                  <a:pt x="26" y="50"/>
                  <a:pt x="29" y="54"/>
                </a:cubicBezTo>
                <a:cubicBezTo>
                  <a:pt x="30" y="55"/>
                  <a:pt x="30" y="55"/>
                  <a:pt x="30" y="55"/>
                </a:cubicBezTo>
                <a:cubicBezTo>
                  <a:pt x="30" y="55"/>
                  <a:pt x="30" y="55"/>
                  <a:pt x="30" y="55"/>
                </a:cubicBezTo>
                <a:cubicBezTo>
                  <a:pt x="32" y="58"/>
                  <a:pt x="35" y="63"/>
                  <a:pt x="35" y="69"/>
                </a:cubicBezTo>
                <a:cubicBezTo>
                  <a:pt x="35" y="69"/>
                  <a:pt x="35" y="69"/>
                  <a:pt x="35" y="69"/>
                </a:cubicBezTo>
                <a:cubicBezTo>
                  <a:pt x="35" y="70"/>
                  <a:pt x="35" y="70"/>
                  <a:pt x="35" y="70"/>
                </a:cubicBezTo>
                <a:cubicBezTo>
                  <a:pt x="51" y="70"/>
                  <a:pt x="51" y="70"/>
                  <a:pt x="51" y="70"/>
                </a:cubicBezTo>
                <a:cubicBezTo>
                  <a:pt x="51" y="69"/>
                  <a:pt x="51" y="69"/>
                  <a:pt x="51" y="69"/>
                </a:cubicBezTo>
                <a:cubicBezTo>
                  <a:pt x="51" y="63"/>
                  <a:pt x="53" y="58"/>
                  <a:pt x="55" y="56"/>
                </a:cubicBezTo>
                <a:cubicBezTo>
                  <a:pt x="55" y="55"/>
                  <a:pt x="55" y="55"/>
                  <a:pt x="55" y="55"/>
                </a:cubicBezTo>
                <a:cubicBezTo>
                  <a:pt x="56" y="54"/>
                  <a:pt x="56" y="54"/>
                  <a:pt x="56" y="54"/>
                </a:cubicBezTo>
                <a:cubicBezTo>
                  <a:pt x="59" y="50"/>
                  <a:pt x="61" y="46"/>
                  <a:pt x="61" y="42"/>
                </a:cubicBezTo>
                <a:close/>
                <a:moveTo>
                  <a:pt x="54" y="76"/>
                </a:moveTo>
                <a:cubicBezTo>
                  <a:pt x="54" y="76"/>
                  <a:pt x="54" y="76"/>
                  <a:pt x="54" y="76"/>
                </a:cubicBezTo>
                <a:cubicBezTo>
                  <a:pt x="54" y="75"/>
                  <a:pt x="53" y="74"/>
                  <a:pt x="52" y="74"/>
                </a:cubicBezTo>
                <a:cubicBezTo>
                  <a:pt x="33" y="74"/>
                  <a:pt x="33" y="74"/>
                  <a:pt x="33" y="74"/>
                </a:cubicBezTo>
                <a:cubicBezTo>
                  <a:pt x="32" y="74"/>
                  <a:pt x="32" y="75"/>
                  <a:pt x="32" y="76"/>
                </a:cubicBezTo>
                <a:cubicBezTo>
                  <a:pt x="32" y="76"/>
                  <a:pt x="32" y="76"/>
                  <a:pt x="32" y="76"/>
                </a:cubicBezTo>
                <a:cubicBezTo>
                  <a:pt x="32" y="77"/>
                  <a:pt x="32" y="78"/>
                  <a:pt x="33" y="78"/>
                </a:cubicBezTo>
                <a:cubicBezTo>
                  <a:pt x="52" y="78"/>
                  <a:pt x="52" y="78"/>
                  <a:pt x="52" y="78"/>
                </a:cubicBezTo>
                <a:cubicBezTo>
                  <a:pt x="53" y="78"/>
                  <a:pt x="54" y="77"/>
                  <a:pt x="54" y="76"/>
                </a:cubicBezTo>
                <a:close/>
                <a:moveTo>
                  <a:pt x="54" y="81"/>
                </a:moveTo>
                <a:cubicBezTo>
                  <a:pt x="54" y="81"/>
                  <a:pt x="54" y="81"/>
                  <a:pt x="54" y="81"/>
                </a:cubicBezTo>
                <a:cubicBezTo>
                  <a:pt x="54" y="80"/>
                  <a:pt x="53" y="79"/>
                  <a:pt x="52" y="79"/>
                </a:cubicBezTo>
                <a:cubicBezTo>
                  <a:pt x="33" y="79"/>
                  <a:pt x="33" y="79"/>
                  <a:pt x="33" y="79"/>
                </a:cubicBezTo>
                <a:cubicBezTo>
                  <a:pt x="32" y="79"/>
                  <a:pt x="32" y="80"/>
                  <a:pt x="32" y="81"/>
                </a:cubicBezTo>
                <a:cubicBezTo>
                  <a:pt x="32" y="81"/>
                  <a:pt x="32" y="81"/>
                  <a:pt x="32" y="81"/>
                </a:cubicBezTo>
                <a:cubicBezTo>
                  <a:pt x="32" y="82"/>
                  <a:pt x="32" y="82"/>
                  <a:pt x="33" y="82"/>
                </a:cubicBezTo>
                <a:cubicBezTo>
                  <a:pt x="52" y="82"/>
                  <a:pt x="52" y="82"/>
                  <a:pt x="52" y="82"/>
                </a:cubicBezTo>
                <a:cubicBezTo>
                  <a:pt x="53" y="82"/>
                  <a:pt x="54" y="82"/>
                  <a:pt x="54" y="81"/>
                </a:cubicBezTo>
                <a:close/>
                <a:moveTo>
                  <a:pt x="54" y="85"/>
                </a:moveTo>
                <a:cubicBezTo>
                  <a:pt x="54" y="85"/>
                  <a:pt x="54" y="85"/>
                  <a:pt x="54" y="85"/>
                </a:cubicBezTo>
                <a:cubicBezTo>
                  <a:pt x="54" y="84"/>
                  <a:pt x="53" y="84"/>
                  <a:pt x="52" y="84"/>
                </a:cubicBezTo>
                <a:cubicBezTo>
                  <a:pt x="33" y="84"/>
                  <a:pt x="33" y="84"/>
                  <a:pt x="33" y="84"/>
                </a:cubicBezTo>
                <a:cubicBezTo>
                  <a:pt x="32" y="84"/>
                  <a:pt x="32" y="84"/>
                  <a:pt x="32" y="85"/>
                </a:cubicBezTo>
                <a:cubicBezTo>
                  <a:pt x="32" y="85"/>
                  <a:pt x="32" y="85"/>
                  <a:pt x="32" y="85"/>
                </a:cubicBezTo>
                <a:cubicBezTo>
                  <a:pt x="32" y="86"/>
                  <a:pt x="32" y="87"/>
                  <a:pt x="33" y="87"/>
                </a:cubicBezTo>
                <a:cubicBezTo>
                  <a:pt x="52" y="87"/>
                  <a:pt x="52" y="87"/>
                  <a:pt x="52" y="87"/>
                </a:cubicBezTo>
                <a:cubicBezTo>
                  <a:pt x="53" y="87"/>
                  <a:pt x="54" y="86"/>
                  <a:pt x="54" y="85"/>
                </a:cubicBezTo>
                <a:close/>
                <a:moveTo>
                  <a:pt x="47" y="88"/>
                </a:moveTo>
                <a:cubicBezTo>
                  <a:pt x="39" y="88"/>
                  <a:pt x="39" y="88"/>
                  <a:pt x="39" y="88"/>
                </a:cubicBezTo>
                <a:cubicBezTo>
                  <a:pt x="37" y="88"/>
                  <a:pt x="37" y="90"/>
                  <a:pt x="38" y="90"/>
                </a:cubicBezTo>
                <a:cubicBezTo>
                  <a:pt x="40" y="92"/>
                  <a:pt x="40" y="92"/>
                  <a:pt x="40" y="92"/>
                </a:cubicBezTo>
                <a:cubicBezTo>
                  <a:pt x="42" y="93"/>
                  <a:pt x="44" y="93"/>
                  <a:pt x="45" y="92"/>
                </a:cubicBezTo>
                <a:cubicBezTo>
                  <a:pt x="48" y="90"/>
                  <a:pt x="48" y="90"/>
                  <a:pt x="48" y="90"/>
                </a:cubicBezTo>
                <a:cubicBezTo>
                  <a:pt x="49" y="90"/>
                  <a:pt x="48" y="88"/>
                  <a:pt x="47" y="8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39" name="Freeform 118"/>
          <p:cNvSpPr>
            <a:spLocks noEditPoints="1"/>
          </p:cNvSpPr>
          <p:nvPr userDrawn="1"/>
        </p:nvSpPr>
        <p:spPr bwMode="auto">
          <a:xfrm>
            <a:off x="2554288" y="2373313"/>
            <a:ext cx="169863" cy="282575"/>
          </a:xfrm>
          <a:custGeom>
            <a:avLst/>
            <a:gdLst>
              <a:gd name="T0" fmla="*/ 38 w 44"/>
              <a:gd name="T1" fmla="*/ 36 h 73"/>
              <a:gd name="T2" fmla="*/ 33 w 44"/>
              <a:gd name="T3" fmla="*/ 49 h 73"/>
              <a:gd name="T4" fmla="*/ 33 w 44"/>
              <a:gd name="T5" fmla="*/ 51 h 73"/>
              <a:gd name="T6" fmla="*/ 33 w 44"/>
              <a:gd name="T7" fmla="*/ 51 h 73"/>
              <a:gd name="T8" fmla="*/ 12 w 44"/>
              <a:gd name="T9" fmla="*/ 53 h 73"/>
              <a:gd name="T10" fmla="*/ 10 w 44"/>
              <a:gd name="T11" fmla="*/ 51 h 73"/>
              <a:gd name="T12" fmla="*/ 10 w 44"/>
              <a:gd name="T13" fmla="*/ 49 h 73"/>
              <a:gd name="T14" fmla="*/ 5 w 44"/>
              <a:gd name="T15" fmla="*/ 36 h 73"/>
              <a:gd name="T16" fmla="*/ 0 w 44"/>
              <a:gd name="T17" fmla="*/ 22 h 73"/>
              <a:gd name="T18" fmla="*/ 44 w 44"/>
              <a:gd name="T19" fmla="*/ 22 h 73"/>
              <a:gd name="T20" fmla="*/ 22 w 44"/>
              <a:gd name="T21" fmla="*/ 4 h 73"/>
              <a:gd name="T22" fmla="*/ 8 w 44"/>
              <a:gd name="T23" fmla="*/ 34 h 73"/>
              <a:gd name="T24" fmla="*/ 9 w 44"/>
              <a:gd name="T25" fmla="*/ 35 h 73"/>
              <a:gd name="T26" fmla="*/ 14 w 44"/>
              <a:gd name="T27" fmla="*/ 49 h 73"/>
              <a:gd name="T28" fmla="*/ 29 w 44"/>
              <a:gd name="T29" fmla="*/ 50 h 73"/>
              <a:gd name="T30" fmla="*/ 34 w 44"/>
              <a:gd name="T31" fmla="*/ 36 h 73"/>
              <a:gd name="T32" fmla="*/ 35 w 44"/>
              <a:gd name="T33" fmla="*/ 34 h 73"/>
              <a:gd name="T34" fmla="*/ 33 w 44"/>
              <a:gd name="T35" fmla="*/ 56 h 73"/>
              <a:gd name="T36" fmla="*/ 31 w 44"/>
              <a:gd name="T37" fmla="*/ 54 h 73"/>
              <a:gd name="T38" fmla="*/ 10 w 44"/>
              <a:gd name="T39" fmla="*/ 56 h 73"/>
              <a:gd name="T40" fmla="*/ 12 w 44"/>
              <a:gd name="T41" fmla="*/ 58 h 73"/>
              <a:gd name="T42" fmla="*/ 33 w 44"/>
              <a:gd name="T43" fmla="*/ 56 h 73"/>
              <a:gd name="T44" fmla="*/ 33 w 44"/>
              <a:gd name="T45" fmla="*/ 61 h 73"/>
              <a:gd name="T46" fmla="*/ 12 w 44"/>
              <a:gd name="T47" fmla="*/ 59 h 73"/>
              <a:gd name="T48" fmla="*/ 10 w 44"/>
              <a:gd name="T49" fmla="*/ 61 h 73"/>
              <a:gd name="T50" fmla="*/ 31 w 44"/>
              <a:gd name="T51" fmla="*/ 62 h 73"/>
              <a:gd name="T52" fmla="*/ 33 w 44"/>
              <a:gd name="T53" fmla="*/ 65 h 73"/>
              <a:gd name="T54" fmla="*/ 31 w 44"/>
              <a:gd name="T55" fmla="*/ 64 h 73"/>
              <a:gd name="T56" fmla="*/ 10 w 44"/>
              <a:gd name="T57" fmla="*/ 65 h 73"/>
              <a:gd name="T58" fmla="*/ 12 w 44"/>
              <a:gd name="T59" fmla="*/ 67 h 73"/>
              <a:gd name="T60" fmla="*/ 33 w 44"/>
              <a:gd name="T61" fmla="*/ 65 h 73"/>
              <a:gd name="T62" fmla="*/ 17 w 44"/>
              <a:gd name="T63" fmla="*/ 68 h 73"/>
              <a:gd name="T64" fmla="*/ 19 w 44"/>
              <a:gd name="T65" fmla="*/ 72 h 73"/>
              <a:gd name="T66" fmla="*/ 27 w 44"/>
              <a:gd name="T67" fmla="*/ 7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 h="73">
                <a:moveTo>
                  <a:pt x="44" y="22"/>
                </a:moveTo>
                <a:cubicBezTo>
                  <a:pt x="44" y="27"/>
                  <a:pt x="42" y="32"/>
                  <a:pt x="38" y="36"/>
                </a:cubicBezTo>
                <a:cubicBezTo>
                  <a:pt x="38" y="36"/>
                  <a:pt x="38" y="36"/>
                  <a:pt x="38" y="36"/>
                </a:cubicBezTo>
                <a:cubicBezTo>
                  <a:pt x="38" y="36"/>
                  <a:pt x="33" y="42"/>
                  <a:pt x="33" y="49"/>
                </a:cubicBezTo>
                <a:cubicBezTo>
                  <a:pt x="33" y="49"/>
                  <a:pt x="33" y="49"/>
                  <a:pt x="33" y="49"/>
                </a:cubicBezTo>
                <a:cubicBezTo>
                  <a:pt x="33" y="51"/>
                  <a:pt x="33" y="51"/>
                  <a:pt x="33" y="51"/>
                </a:cubicBezTo>
                <a:cubicBezTo>
                  <a:pt x="33" y="51"/>
                  <a:pt x="33" y="51"/>
                  <a:pt x="33" y="51"/>
                </a:cubicBezTo>
                <a:cubicBezTo>
                  <a:pt x="33" y="51"/>
                  <a:pt x="33" y="51"/>
                  <a:pt x="33" y="51"/>
                </a:cubicBezTo>
                <a:cubicBezTo>
                  <a:pt x="33" y="52"/>
                  <a:pt x="32" y="53"/>
                  <a:pt x="31" y="53"/>
                </a:cubicBezTo>
                <a:cubicBezTo>
                  <a:pt x="12" y="53"/>
                  <a:pt x="12" y="53"/>
                  <a:pt x="12" y="53"/>
                </a:cubicBezTo>
                <a:cubicBezTo>
                  <a:pt x="11" y="53"/>
                  <a:pt x="10" y="52"/>
                  <a:pt x="10" y="51"/>
                </a:cubicBezTo>
                <a:cubicBezTo>
                  <a:pt x="10" y="51"/>
                  <a:pt x="10" y="51"/>
                  <a:pt x="10" y="51"/>
                </a:cubicBezTo>
                <a:cubicBezTo>
                  <a:pt x="10" y="51"/>
                  <a:pt x="10" y="51"/>
                  <a:pt x="10" y="51"/>
                </a:cubicBezTo>
                <a:cubicBezTo>
                  <a:pt x="10" y="49"/>
                  <a:pt x="10" y="49"/>
                  <a:pt x="10" y="49"/>
                </a:cubicBezTo>
                <a:cubicBezTo>
                  <a:pt x="10" y="42"/>
                  <a:pt x="5" y="36"/>
                  <a:pt x="5" y="36"/>
                </a:cubicBezTo>
                <a:cubicBezTo>
                  <a:pt x="5" y="36"/>
                  <a:pt x="5" y="36"/>
                  <a:pt x="5" y="36"/>
                </a:cubicBezTo>
                <a:cubicBezTo>
                  <a:pt x="5" y="36"/>
                  <a:pt x="5" y="36"/>
                  <a:pt x="5" y="36"/>
                </a:cubicBezTo>
                <a:cubicBezTo>
                  <a:pt x="2" y="32"/>
                  <a:pt x="0" y="27"/>
                  <a:pt x="0" y="22"/>
                </a:cubicBezTo>
                <a:cubicBezTo>
                  <a:pt x="0" y="10"/>
                  <a:pt x="10" y="0"/>
                  <a:pt x="22" y="0"/>
                </a:cubicBezTo>
                <a:cubicBezTo>
                  <a:pt x="34" y="0"/>
                  <a:pt x="44" y="10"/>
                  <a:pt x="44" y="22"/>
                </a:cubicBezTo>
                <a:close/>
                <a:moveTo>
                  <a:pt x="40" y="22"/>
                </a:moveTo>
                <a:cubicBezTo>
                  <a:pt x="40" y="12"/>
                  <a:pt x="32" y="4"/>
                  <a:pt x="22" y="4"/>
                </a:cubicBezTo>
                <a:cubicBezTo>
                  <a:pt x="12" y="4"/>
                  <a:pt x="4" y="12"/>
                  <a:pt x="4" y="22"/>
                </a:cubicBezTo>
                <a:cubicBezTo>
                  <a:pt x="4" y="26"/>
                  <a:pt x="5" y="30"/>
                  <a:pt x="8" y="34"/>
                </a:cubicBezTo>
                <a:cubicBezTo>
                  <a:pt x="9" y="35"/>
                  <a:pt x="9" y="35"/>
                  <a:pt x="9" y="35"/>
                </a:cubicBezTo>
                <a:cubicBezTo>
                  <a:pt x="9" y="35"/>
                  <a:pt x="9" y="35"/>
                  <a:pt x="9" y="35"/>
                </a:cubicBezTo>
                <a:cubicBezTo>
                  <a:pt x="11" y="38"/>
                  <a:pt x="14" y="43"/>
                  <a:pt x="14" y="49"/>
                </a:cubicBezTo>
                <a:cubicBezTo>
                  <a:pt x="14" y="49"/>
                  <a:pt x="14" y="49"/>
                  <a:pt x="14" y="49"/>
                </a:cubicBezTo>
                <a:cubicBezTo>
                  <a:pt x="14" y="50"/>
                  <a:pt x="14" y="50"/>
                  <a:pt x="14" y="50"/>
                </a:cubicBezTo>
                <a:cubicBezTo>
                  <a:pt x="29" y="50"/>
                  <a:pt x="29" y="50"/>
                  <a:pt x="29" y="50"/>
                </a:cubicBezTo>
                <a:cubicBezTo>
                  <a:pt x="29" y="49"/>
                  <a:pt x="29" y="49"/>
                  <a:pt x="29" y="49"/>
                </a:cubicBezTo>
                <a:cubicBezTo>
                  <a:pt x="30" y="43"/>
                  <a:pt x="32" y="38"/>
                  <a:pt x="34" y="36"/>
                </a:cubicBezTo>
                <a:cubicBezTo>
                  <a:pt x="34" y="35"/>
                  <a:pt x="34" y="35"/>
                  <a:pt x="34" y="35"/>
                </a:cubicBezTo>
                <a:cubicBezTo>
                  <a:pt x="35" y="34"/>
                  <a:pt x="35" y="34"/>
                  <a:pt x="35" y="34"/>
                </a:cubicBezTo>
                <a:cubicBezTo>
                  <a:pt x="38" y="30"/>
                  <a:pt x="40" y="26"/>
                  <a:pt x="40" y="22"/>
                </a:cubicBezTo>
                <a:close/>
                <a:moveTo>
                  <a:pt x="33" y="56"/>
                </a:moveTo>
                <a:cubicBezTo>
                  <a:pt x="33" y="56"/>
                  <a:pt x="33" y="56"/>
                  <a:pt x="33" y="56"/>
                </a:cubicBezTo>
                <a:cubicBezTo>
                  <a:pt x="33" y="55"/>
                  <a:pt x="32" y="54"/>
                  <a:pt x="31" y="54"/>
                </a:cubicBezTo>
                <a:cubicBezTo>
                  <a:pt x="12" y="54"/>
                  <a:pt x="12" y="54"/>
                  <a:pt x="12" y="54"/>
                </a:cubicBezTo>
                <a:cubicBezTo>
                  <a:pt x="11" y="54"/>
                  <a:pt x="10" y="55"/>
                  <a:pt x="10" y="56"/>
                </a:cubicBezTo>
                <a:cubicBezTo>
                  <a:pt x="10" y="56"/>
                  <a:pt x="10" y="56"/>
                  <a:pt x="10" y="56"/>
                </a:cubicBezTo>
                <a:cubicBezTo>
                  <a:pt x="10" y="57"/>
                  <a:pt x="11" y="58"/>
                  <a:pt x="12" y="58"/>
                </a:cubicBezTo>
                <a:cubicBezTo>
                  <a:pt x="31" y="58"/>
                  <a:pt x="31" y="58"/>
                  <a:pt x="31" y="58"/>
                </a:cubicBezTo>
                <a:cubicBezTo>
                  <a:pt x="32" y="58"/>
                  <a:pt x="33" y="57"/>
                  <a:pt x="33" y="56"/>
                </a:cubicBezTo>
                <a:close/>
                <a:moveTo>
                  <a:pt x="33" y="61"/>
                </a:moveTo>
                <a:cubicBezTo>
                  <a:pt x="33" y="61"/>
                  <a:pt x="33" y="61"/>
                  <a:pt x="33" y="61"/>
                </a:cubicBezTo>
                <a:cubicBezTo>
                  <a:pt x="33" y="60"/>
                  <a:pt x="32" y="59"/>
                  <a:pt x="31" y="59"/>
                </a:cubicBezTo>
                <a:cubicBezTo>
                  <a:pt x="12" y="59"/>
                  <a:pt x="12" y="59"/>
                  <a:pt x="12" y="59"/>
                </a:cubicBezTo>
                <a:cubicBezTo>
                  <a:pt x="11" y="59"/>
                  <a:pt x="10" y="60"/>
                  <a:pt x="10" y="61"/>
                </a:cubicBezTo>
                <a:cubicBezTo>
                  <a:pt x="10" y="61"/>
                  <a:pt x="10" y="61"/>
                  <a:pt x="10" y="61"/>
                </a:cubicBezTo>
                <a:cubicBezTo>
                  <a:pt x="10" y="62"/>
                  <a:pt x="11" y="62"/>
                  <a:pt x="12" y="62"/>
                </a:cubicBezTo>
                <a:cubicBezTo>
                  <a:pt x="31" y="62"/>
                  <a:pt x="31" y="62"/>
                  <a:pt x="31" y="62"/>
                </a:cubicBezTo>
                <a:cubicBezTo>
                  <a:pt x="32" y="62"/>
                  <a:pt x="33" y="62"/>
                  <a:pt x="33" y="61"/>
                </a:cubicBezTo>
                <a:close/>
                <a:moveTo>
                  <a:pt x="33" y="65"/>
                </a:moveTo>
                <a:cubicBezTo>
                  <a:pt x="33" y="65"/>
                  <a:pt x="33" y="65"/>
                  <a:pt x="33" y="65"/>
                </a:cubicBezTo>
                <a:cubicBezTo>
                  <a:pt x="33" y="64"/>
                  <a:pt x="32" y="64"/>
                  <a:pt x="31" y="64"/>
                </a:cubicBezTo>
                <a:cubicBezTo>
                  <a:pt x="12" y="64"/>
                  <a:pt x="12" y="64"/>
                  <a:pt x="12" y="64"/>
                </a:cubicBezTo>
                <a:cubicBezTo>
                  <a:pt x="11" y="64"/>
                  <a:pt x="10" y="64"/>
                  <a:pt x="10" y="65"/>
                </a:cubicBezTo>
                <a:cubicBezTo>
                  <a:pt x="10" y="65"/>
                  <a:pt x="10" y="65"/>
                  <a:pt x="10" y="65"/>
                </a:cubicBezTo>
                <a:cubicBezTo>
                  <a:pt x="10" y="66"/>
                  <a:pt x="11" y="67"/>
                  <a:pt x="12" y="67"/>
                </a:cubicBezTo>
                <a:cubicBezTo>
                  <a:pt x="31" y="67"/>
                  <a:pt x="31" y="67"/>
                  <a:pt x="31" y="67"/>
                </a:cubicBezTo>
                <a:cubicBezTo>
                  <a:pt x="32" y="67"/>
                  <a:pt x="33" y="66"/>
                  <a:pt x="33" y="65"/>
                </a:cubicBezTo>
                <a:close/>
                <a:moveTo>
                  <a:pt x="26" y="68"/>
                </a:moveTo>
                <a:cubicBezTo>
                  <a:pt x="17" y="68"/>
                  <a:pt x="17" y="68"/>
                  <a:pt x="17" y="68"/>
                </a:cubicBezTo>
                <a:cubicBezTo>
                  <a:pt x="16" y="68"/>
                  <a:pt x="16" y="70"/>
                  <a:pt x="17" y="70"/>
                </a:cubicBezTo>
                <a:cubicBezTo>
                  <a:pt x="19" y="72"/>
                  <a:pt x="19" y="72"/>
                  <a:pt x="19" y="72"/>
                </a:cubicBezTo>
                <a:cubicBezTo>
                  <a:pt x="21" y="73"/>
                  <a:pt x="23" y="73"/>
                  <a:pt x="24" y="72"/>
                </a:cubicBezTo>
                <a:cubicBezTo>
                  <a:pt x="27" y="70"/>
                  <a:pt x="27" y="70"/>
                  <a:pt x="27" y="70"/>
                </a:cubicBezTo>
                <a:cubicBezTo>
                  <a:pt x="28" y="70"/>
                  <a:pt x="27" y="68"/>
                  <a:pt x="26" y="6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0" name="Freeform 119"/>
          <p:cNvSpPr>
            <a:spLocks noEditPoints="1"/>
          </p:cNvSpPr>
          <p:nvPr userDrawn="1"/>
        </p:nvSpPr>
        <p:spPr bwMode="auto">
          <a:xfrm>
            <a:off x="1835150" y="3125788"/>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1" name="Freeform 120"/>
          <p:cNvSpPr>
            <a:spLocks noEditPoints="1"/>
          </p:cNvSpPr>
          <p:nvPr userDrawn="1"/>
        </p:nvSpPr>
        <p:spPr bwMode="auto">
          <a:xfrm>
            <a:off x="3390900" y="3049588"/>
            <a:ext cx="587375" cy="382588"/>
          </a:xfrm>
          <a:custGeom>
            <a:avLst/>
            <a:gdLst>
              <a:gd name="T0" fmla="*/ 137 w 152"/>
              <a:gd name="T1" fmla="*/ 26 h 99"/>
              <a:gd name="T2" fmla="*/ 137 w 152"/>
              <a:gd name="T3" fmla="*/ 26 h 99"/>
              <a:gd name="T4" fmla="*/ 121 w 152"/>
              <a:gd name="T5" fmla="*/ 0 h 99"/>
              <a:gd name="T6" fmla="*/ 31 w 152"/>
              <a:gd name="T7" fmla="*/ 0 h 99"/>
              <a:gd name="T8" fmla="*/ 14 w 152"/>
              <a:gd name="T9" fmla="*/ 26 h 99"/>
              <a:gd name="T10" fmla="*/ 14 w 152"/>
              <a:gd name="T11" fmla="*/ 26 h 99"/>
              <a:gd name="T12" fmla="*/ 0 w 152"/>
              <a:gd name="T13" fmla="*/ 26 h 99"/>
              <a:gd name="T14" fmla="*/ 2 w 152"/>
              <a:gd name="T15" fmla="*/ 47 h 99"/>
              <a:gd name="T16" fmla="*/ 6 w 152"/>
              <a:gd name="T17" fmla="*/ 47 h 99"/>
              <a:gd name="T18" fmla="*/ 6 w 152"/>
              <a:gd name="T19" fmla="*/ 85 h 99"/>
              <a:gd name="T20" fmla="*/ 6 w 152"/>
              <a:gd name="T21" fmla="*/ 88 h 99"/>
              <a:gd name="T22" fmla="*/ 6 w 152"/>
              <a:gd name="T23" fmla="*/ 99 h 99"/>
              <a:gd name="T24" fmla="*/ 30 w 152"/>
              <a:gd name="T25" fmla="*/ 99 h 99"/>
              <a:gd name="T26" fmla="*/ 30 w 152"/>
              <a:gd name="T27" fmla="*/ 88 h 99"/>
              <a:gd name="T28" fmla="*/ 122 w 152"/>
              <a:gd name="T29" fmla="*/ 88 h 99"/>
              <a:gd name="T30" fmla="*/ 122 w 152"/>
              <a:gd name="T31" fmla="*/ 99 h 99"/>
              <a:gd name="T32" fmla="*/ 146 w 152"/>
              <a:gd name="T33" fmla="*/ 99 h 99"/>
              <a:gd name="T34" fmla="*/ 146 w 152"/>
              <a:gd name="T35" fmla="*/ 88 h 99"/>
              <a:gd name="T36" fmla="*/ 146 w 152"/>
              <a:gd name="T37" fmla="*/ 85 h 99"/>
              <a:gd name="T38" fmla="*/ 146 w 152"/>
              <a:gd name="T39" fmla="*/ 47 h 99"/>
              <a:gd name="T40" fmla="*/ 150 w 152"/>
              <a:gd name="T41" fmla="*/ 47 h 99"/>
              <a:gd name="T42" fmla="*/ 152 w 152"/>
              <a:gd name="T43" fmla="*/ 26 h 99"/>
              <a:gd name="T44" fmla="*/ 137 w 152"/>
              <a:gd name="T45" fmla="*/ 26 h 99"/>
              <a:gd name="T46" fmla="*/ 36 w 152"/>
              <a:gd name="T47" fmla="*/ 10 h 99"/>
              <a:gd name="T48" fmla="*/ 116 w 152"/>
              <a:gd name="T49" fmla="*/ 10 h 99"/>
              <a:gd name="T50" fmla="*/ 131 w 152"/>
              <a:gd name="T51" fmla="*/ 33 h 99"/>
              <a:gd name="T52" fmla="*/ 21 w 152"/>
              <a:gd name="T53" fmla="*/ 33 h 99"/>
              <a:gd name="T54" fmla="*/ 36 w 152"/>
              <a:gd name="T55" fmla="*/ 10 h 99"/>
              <a:gd name="T56" fmla="*/ 28 w 152"/>
              <a:gd name="T57" fmla="*/ 67 h 99"/>
              <a:gd name="T58" fmla="*/ 21 w 152"/>
              <a:gd name="T59" fmla="*/ 60 h 99"/>
              <a:gd name="T60" fmla="*/ 28 w 152"/>
              <a:gd name="T61" fmla="*/ 53 h 99"/>
              <a:gd name="T62" fmla="*/ 35 w 152"/>
              <a:gd name="T63" fmla="*/ 60 h 99"/>
              <a:gd name="T64" fmla="*/ 28 w 152"/>
              <a:gd name="T65" fmla="*/ 67 h 99"/>
              <a:gd name="T66" fmla="*/ 40 w 152"/>
              <a:gd name="T67" fmla="*/ 74 h 99"/>
              <a:gd name="T68" fmla="*/ 35 w 152"/>
              <a:gd name="T69" fmla="*/ 69 h 99"/>
              <a:gd name="T70" fmla="*/ 40 w 152"/>
              <a:gd name="T71" fmla="*/ 65 h 99"/>
              <a:gd name="T72" fmla="*/ 45 w 152"/>
              <a:gd name="T73" fmla="*/ 69 h 99"/>
              <a:gd name="T74" fmla="*/ 40 w 152"/>
              <a:gd name="T75" fmla="*/ 74 h 99"/>
              <a:gd name="T76" fmla="*/ 98 w 152"/>
              <a:gd name="T77" fmla="*/ 73 h 99"/>
              <a:gd name="T78" fmla="*/ 54 w 152"/>
              <a:gd name="T79" fmla="*/ 73 h 99"/>
              <a:gd name="T80" fmla="*/ 54 w 152"/>
              <a:gd name="T81" fmla="*/ 66 h 99"/>
              <a:gd name="T82" fmla="*/ 98 w 152"/>
              <a:gd name="T83" fmla="*/ 66 h 99"/>
              <a:gd name="T84" fmla="*/ 98 w 152"/>
              <a:gd name="T85" fmla="*/ 73 h 99"/>
              <a:gd name="T86" fmla="*/ 98 w 152"/>
              <a:gd name="T87" fmla="*/ 64 h 99"/>
              <a:gd name="T88" fmla="*/ 54 w 152"/>
              <a:gd name="T89" fmla="*/ 64 h 99"/>
              <a:gd name="T90" fmla="*/ 54 w 152"/>
              <a:gd name="T91" fmla="*/ 56 h 99"/>
              <a:gd name="T92" fmla="*/ 98 w 152"/>
              <a:gd name="T93" fmla="*/ 56 h 99"/>
              <a:gd name="T94" fmla="*/ 98 w 152"/>
              <a:gd name="T95" fmla="*/ 64 h 99"/>
              <a:gd name="T96" fmla="*/ 112 w 152"/>
              <a:gd name="T97" fmla="*/ 74 h 99"/>
              <a:gd name="T98" fmla="*/ 107 w 152"/>
              <a:gd name="T99" fmla="*/ 69 h 99"/>
              <a:gd name="T100" fmla="*/ 112 w 152"/>
              <a:gd name="T101" fmla="*/ 65 h 99"/>
              <a:gd name="T102" fmla="*/ 117 w 152"/>
              <a:gd name="T103" fmla="*/ 69 h 99"/>
              <a:gd name="T104" fmla="*/ 112 w 152"/>
              <a:gd name="T105" fmla="*/ 74 h 99"/>
              <a:gd name="T106" fmla="*/ 124 w 152"/>
              <a:gd name="T107" fmla="*/ 67 h 99"/>
              <a:gd name="T108" fmla="*/ 117 w 152"/>
              <a:gd name="T109" fmla="*/ 60 h 99"/>
              <a:gd name="T110" fmla="*/ 124 w 152"/>
              <a:gd name="T111" fmla="*/ 53 h 99"/>
              <a:gd name="T112" fmla="*/ 131 w 152"/>
              <a:gd name="T113" fmla="*/ 60 h 99"/>
              <a:gd name="T114" fmla="*/ 124 w 152"/>
              <a:gd name="T115" fmla="*/ 6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99">
                <a:moveTo>
                  <a:pt x="137" y="26"/>
                </a:moveTo>
                <a:cubicBezTo>
                  <a:pt x="137" y="26"/>
                  <a:pt x="137" y="26"/>
                  <a:pt x="137" y="26"/>
                </a:cubicBezTo>
                <a:cubicBezTo>
                  <a:pt x="121" y="0"/>
                  <a:pt x="121" y="0"/>
                  <a:pt x="121" y="0"/>
                </a:cubicBezTo>
                <a:cubicBezTo>
                  <a:pt x="31" y="0"/>
                  <a:pt x="31" y="0"/>
                  <a:pt x="31" y="0"/>
                </a:cubicBezTo>
                <a:cubicBezTo>
                  <a:pt x="14" y="26"/>
                  <a:pt x="14" y="26"/>
                  <a:pt x="14" y="26"/>
                </a:cubicBezTo>
                <a:cubicBezTo>
                  <a:pt x="14" y="26"/>
                  <a:pt x="14" y="26"/>
                  <a:pt x="14" y="26"/>
                </a:cubicBezTo>
                <a:cubicBezTo>
                  <a:pt x="0" y="26"/>
                  <a:pt x="0" y="26"/>
                  <a:pt x="0" y="26"/>
                </a:cubicBezTo>
                <a:cubicBezTo>
                  <a:pt x="2" y="47"/>
                  <a:pt x="2" y="47"/>
                  <a:pt x="2" y="47"/>
                </a:cubicBezTo>
                <a:cubicBezTo>
                  <a:pt x="6" y="47"/>
                  <a:pt x="6" y="47"/>
                  <a:pt x="6" y="47"/>
                </a:cubicBezTo>
                <a:cubicBezTo>
                  <a:pt x="6" y="85"/>
                  <a:pt x="6" y="85"/>
                  <a:pt x="6" y="85"/>
                </a:cubicBezTo>
                <a:cubicBezTo>
                  <a:pt x="6" y="88"/>
                  <a:pt x="6" y="88"/>
                  <a:pt x="6" y="88"/>
                </a:cubicBezTo>
                <a:cubicBezTo>
                  <a:pt x="6" y="99"/>
                  <a:pt x="6" y="99"/>
                  <a:pt x="6" y="99"/>
                </a:cubicBezTo>
                <a:cubicBezTo>
                  <a:pt x="30" y="99"/>
                  <a:pt x="30" y="99"/>
                  <a:pt x="30" y="99"/>
                </a:cubicBezTo>
                <a:cubicBezTo>
                  <a:pt x="30" y="88"/>
                  <a:pt x="30" y="88"/>
                  <a:pt x="30" y="88"/>
                </a:cubicBezTo>
                <a:cubicBezTo>
                  <a:pt x="122" y="88"/>
                  <a:pt x="122" y="88"/>
                  <a:pt x="122" y="88"/>
                </a:cubicBezTo>
                <a:cubicBezTo>
                  <a:pt x="122" y="99"/>
                  <a:pt x="122" y="99"/>
                  <a:pt x="122" y="99"/>
                </a:cubicBezTo>
                <a:cubicBezTo>
                  <a:pt x="146" y="99"/>
                  <a:pt x="146" y="99"/>
                  <a:pt x="146" y="99"/>
                </a:cubicBezTo>
                <a:cubicBezTo>
                  <a:pt x="146" y="88"/>
                  <a:pt x="146" y="88"/>
                  <a:pt x="146" y="88"/>
                </a:cubicBezTo>
                <a:cubicBezTo>
                  <a:pt x="146" y="85"/>
                  <a:pt x="146" y="85"/>
                  <a:pt x="146" y="85"/>
                </a:cubicBezTo>
                <a:cubicBezTo>
                  <a:pt x="146" y="47"/>
                  <a:pt x="146" y="47"/>
                  <a:pt x="146" y="47"/>
                </a:cubicBezTo>
                <a:cubicBezTo>
                  <a:pt x="150" y="47"/>
                  <a:pt x="150" y="47"/>
                  <a:pt x="150" y="47"/>
                </a:cubicBezTo>
                <a:cubicBezTo>
                  <a:pt x="152" y="26"/>
                  <a:pt x="152" y="26"/>
                  <a:pt x="152" y="26"/>
                </a:cubicBezTo>
                <a:lnTo>
                  <a:pt x="137" y="26"/>
                </a:lnTo>
                <a:close/>
                <a:moveTo>
                  <a:pt x="36" y="10"/>
                </a:moveTo>
                <a:cubicBezTo>
                  <a:pt x="116" y="10"/>
                  <a:pt x="116" y="10"/>
                  <a:pt x="116" y="10"/>
                </a:cubicBezTo>
                <a:cubicBezTo>
                  <a:pt x="131" y="33"/>
                  <a:pt x="131" y="33"/>
                  <a:pt x="131" y="33"/>
                </a:cubicBezTo>
                <a:cubicBezTo>
                  <a:pt x="21" y="33"/>
                  <a:pt x="21" y="33"/>
                  <a:pt x="21" y="33"/>
                </a:cubicBezTo>
                <a:lnTo>
                  <a:pt x="36" y="10"/>
                </a:lnTo>
                <a:close/>
                <a:moveTo>
                  <a:pt x="28" y="67"/>
                </a:moveTo>
                <a:cubicBezTo>
                  <a:pt x="24" y="67"/>
                  <a:pt x="21" y="64"/>
                  <a:pt x="21" y="60"/>
                </a:cubicBezTo>
                <a:cubicBezTo>
                  <a:pt x="21" y="56"/>
                  <a:pt x="24" y="53"/>
                  <a:pt x="28" y="53"/>
                </a:cubicBezTo>
                <a:cubicBezTo>
                  <a:pt x="32" y="53"/>
                  <a:pt x="35" y="56"/>
                  <a:pt x="35" y="60"/>
                </a:cubicBezTo>
                <a:cubicBezTo>
                  <a:pt x="35" y="64"/>
                  <a:pt x="32" y="67"/>
                  <a:pt x="28" y="67"/>
                </a:cubicBezTo>
                <a:close/>
                <a:moveTo>
                  <a:pt x="40" y="74"/>
                </a:moveTo>
                <a:cubicBezTo>
                  <a:pt x="37" y="74"/>
                  <a:pt x="35" y="72"/>
                  <a:pt x="35" y="69"/>
                </a:cubicBezTo>
                <a:cubicBezTo>
                  <a:pt x="35" y="67"/>
                  <a:pt x="37" y="65"/>
                  <a:pt x="40" y="65"/>
                </a:cubicBezTo>
                <a:cubicBezTo>
                  <a:pt x="42" y="65"/>
                  <a:pt x="45" y="67"/>
                  <a:pt x="45" y="69"/>
                </a:cubicBezTo>
                <a:cubicBezTo>
                  <a:pt x="45" y="72"/>
                  <a:pt x="42" y="74"/>
                  <a:pt x="40" y="74"/>
                </a:cubicBezTo>
                <a:close/>
                <a:moveTo>
                  <a:pt x="98" y="73"/>
                </a:moveTo>
                <a:cubicBezTo>
                  <a:pt x="54" y="73"/>
                  <a:pt x="54" y="73"/>
                  <a:pt x="54" y="73"/>
                </a:cubicBezTo>
                <a:cubicBezTo>
                  <a:pt x="54" y="66"/>
                  <a:pt x="54" y="66"/>
                  <a:pt x="54" y="66"/>
                </a:cubicBezTo>
                <a:cubicBezTo>
                  <a:pt x="98" y="66"/>
                  <a:pt x="98" y="66"/>
                  <a:pt x="98" y="66"/>
                </a:cubicBezTo>
                <a:lnTo>
                  <a:pt x="98" y="73"/>
                </a:lnTo>
                <a:close/>
                <a:moveTo>
                  <a:pt x="98" y="64"/>
                </a:moveTo>
                <a:cubicBezTo>
                  <a:pt x="54" y="64"/>
                  <a:pt x="54" y="64"/>
                  <a:pt x="54" y="64"/>
                </a:cubicBezTo>
                <a:cubicBezTo>
                  <a:pt x="54" y="56"/>
                  <a:pt x="54" y="56"/>
                  <a:pt x="54" y="56"/>
                </a:cubicBezTo>
                <a:cubicBezTo>
                  <a:pt x="98" y="56"/>
                  <a:pt x="98" y="56"/>
                  <a:pt x="98" y="56"/>
                </a:cubicBezTo>
                <a:lnTo>
                  <a:pt x="98" y="64"/>
                </a:lnTo>
                <a:close/>
                <a:moveTo>
                  <a:pt x="112" y="74"/>
                </a:moveTo>
                <a:cubicBezTo>
                  <a:pt x="109" y="74"/>
                  <a:pt x="107" y="72"/>
                  <a:pt x="107" y="69"/>
                </a:cubicBezTo>
                <a:cubicBezTo>
                  <a:pt x="107" y="67"/>
                  <a:pt x="109" y="65"/>
                  <a:pt x="112" y="65"/>
                </a:cubicBezTo>
                <a:cubicBezTo>
                  <a:pt x="115" y="65"/>
                  <a:pt x="117" y="67"/>
                  <a:pt x="117" y="69"/>
                </a:cubicBezTo>
                <a:cubicBezTo>
                  <a:pt x="117" y="72"/>
                  <a:pt x="115" y="74"/>
                  <a:pt x="112" y="74"/>
                </a:cubicBezTo>
                <a:close/>
                <a:moveTo>
                  <a:pt x="124" y="67"/>
                </a:moveTo>
                <a:cubicBezTo>
                  <a:pt x="120" y="67"/>
                  <a:pt x="117" y="64"/>
                  <a:pt x="117" y="60"/>
                </a:cubicBezTo>
                <a:cubicBezTo>
                  <a:pt x="117" y="56"/>
                  <a:pt x="120" y="53"/>
                  <a:pt x="124" y="53"/>
                </a:cubicBezTo>
                <a:cubicBezTo>
                  <a:pt x="128" y="53"/>
                  <a:pt x="131" y="56"/>
                  <a:pt x="131" y="60"/>
                </a:cubicBezTo>
                <a:cubicBezTo>
                  <a:pt x="131" y="64"/>
                  <a:pt x="128" y="67"/>
                  <a:pt x="124" y="6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2" name="Freeform 121"/>
          <p:cNvSpPr>
            <a:spLocks noEditPoints="1"/>
          </p:cNvSpPr>
          <p:nvPr userDrawn="1"/>
        </p:nvSpPr>
        <p:spPr bwMode="auto">
          <a:xfrm>
            <a:off x="5318125" y="3405188"/>
            <a:ext cx="374650" cy="377825"/>
          </a:xfrm>
          <a:custGeom>
            <a:avLst/>
            <a:gdLst>
              <a:gd name="T0" fmla="*/ 0 w 97"/>
              <a:gd name="T1" fmla="*/ 49 h 98"/>
              <a:gd name="T2" fmla="*/ 48 w 97"/>
              <a:gd name="T3" fmla="*/ 98 h 98"/>
              <a:gd name="T4" fmla="*/ 97 w 97"/>
              <a:gd name="T5" fmla="*/ 49 h 98"/>
              <a:gd name="T6" fmla="*/ 48 w 97"/>
              <a:gd name="T7" fmla="*/ 0 h 98"/>
              <a:gd name="T8" fmla="*/ 0 w 97"/>
              <a:gd name="T9" fmla="*/ 49 h 98"/>
              <a:gd name="T10" fmla="*/ 10 w 97"/>
              <a:gd name="T11" fmla="*/ 49 h 98"/>
              <a:gd name="T12" fmla="*/ 11 w 97"/>
              <a:gd name="T13" fmla="*/ 40 h 98"/>
              <a:gd name="T14" fmla="*/ 20 w 97"/>
              <a:gd name="T15" fmla="*/ 49 h 98"/>
              <a:gd name="T16" fmla="*/ 18 w 97"/>
              <a:gd name="T17" fmla="*/ 61 h 98"/>
              <a:gd name="T18" fmla="*/ 26 w 97"/>
              <a:gd name="T19" fmla="*/ 70 h 98"/>
              <a:gd name="T20" fmla="*/ 26 w 97"/>
              <a:gd name="T21" fmla="*/ 81 h 98"/>
              <a:gd name="T22" fmla="*/ 10 w 97"/>
              <a:gd name="T23" fmla="*/ 49 h 98"/>
              <a:gd name="T24" fmla="*/ 40 w 97"/>
              <a:gd name="T25" fmla="*/ 12 h 98"/>
              <a:gd name="T26" fmla="*/ 48 w 97"/>
              <a:gd name="T27" fmla="*/ 11 h 98"/>
              <a:gd name="T28" fmla="*/ 58 w 97"/>
              <a:gd name="T29" fmla="*/ 12 h 98"/>
              <a:gd name="T30" fmla="*/ 57 w 97"/>
              <a:gd name="T31" fmla="*/ 15 h 98"/>
              <a:gd name="T32" fmla="*/ 59 w 97"/>
              <a:gd name="T33" fmla="*/ 17 h 98"/>
              <a:gd name="T34" fmla="*/ 65 w 97"/>
              <a:gd name="T35" fmla="*/ 17 h 98"/>
              <a:gd name="T36" fmla="*/ 66 w 97"/>
              <a:gd name="T37" fmla="*/ 15 h 98"/>
              <a:gd name="T38" fmla="*/ 70 w 97"/>
              <a:gd name="T39" fmla="*/ 17 h 98"/>
              <a:gd name="T40" fmla="*/ 67 w 97"/>
              <a:gd name="T41" fmla="*/ 19 h 98"/>
              <a:gd name="T42" fmla="*/ 63 w 97"/>
              <a:gd name="T43" fmla="*/ 23 h 98"/>
              <a:gd name="T44" fmla="*/ 67 w 97"/>
              <a:gd name="T45" fmla="*/ 25 h 98"/>
              <a:gd name="T46" fmla="*/ 67 w 97"/>
              <a:gd name="T47" fmla="*/ 27 h 98"/>
              <a:gd name="T48" fmla="*/ 63 w 97"/>
              <a:gd name="T49" fmla="*/ 27 h 98"/>
              <a:gd name="T50" fmla="*/ 63 w 97"/>
              <a:gd name="T51" fmla="*/ 31 h 98"/>
              <a:gd name="T52" fmla="*/ 69 w 97"/>
              <a:gd name="T53" fmla="*/ 33 h 98"/>
              <a:gd name="T54" fmla="*/ 73 w 97"/>
              <a:gd name="T55" fmla="*/ 27 h 98"/>
              <a:gd name="T56" fmla="*/ 78 w 97"/>
              <a:gd name="T57" fmla="*/ 26 h 98"/>
              <a:gd name="T58" fmla="*/ 79 w 97"/>
              <a:gd name="T59" fmla="*/ 26 h 98"/>
              <a:gd name="T60" fmla="*/ 85 w 97"/>
              <a:gd name="T61" fmla="*/ 37 h 98"/>
              <a:gd name="T62" fmla="*/ 85 w 97"/>
              <a:gd name="T63" fmla="*/ 37 h 98"/>
              <a:gd name="T64" fmla="*/ 77 w 97"/>
              <a:gd name="T65" fmla="*/ 35 h 98"/>
              <a:gd name="T66" fmla="*/ 67 w 97"/>
              <a:gd name="T67" fmla="*/ 37 h 98"/>
              <a:gd name="T68" fmla="*/ 61 w 97"/>
              <a:gd name="T69" fmla="*/ 43 h 98"/>
              <a:gd name="T70" fmla="*/ 63 w 97"/>
              <a:gd name="T71" fmla="*/ 53 h 98"/>
              <a:gd name="T72" fmla="*/ 73 w 97"/>
              <a:gd name="T73" fmla="*/ 59 h 98"/>
              <a:gd name="T74" fmla="*/ 73 w 97"/>
              <a:gd name="T75" fmla="*/ 79 h 98"/>
              <a:gd name="T76" fmla="*/ 48 w 97"/>
              <a:gd name="T77" fmla="*/ 88 h 98"/>
              <a:gd name="T78" fmla="*/ 36 w 97"/>
              <a:gd name="T79" fmla="*/ 86 h 98"/>
              <a:gd name="T80" fmla="*/ 46 w 97"/>
              <a:gd name="T81" fmla="*/ 61 h 98"/>
              <a:gd name="T82" fmla="*/ 44 w 97"/>
              <a:gd name="T83" fmla="*/ 51 h 98"/>
              <a:gd name="T84" fmla="*/ 32 w 97"/>
              <a:gd name="T85" fmla="*/ 41 h 98"/>
              <a:gd name="T86" fmla="*/ 26 w 97"/>
              <a:gd name="T87" fmla="*/ 47 h 98"/>
              <a:gd name="T88" fmla="*/ 22 w 97"/>
              <a:gd name="T89" fmla="*/ 39 h 98"/>
              <a:gd name="T90" fmla="*/ 34 w 97"/>
              <a:gd name="T91" fmla="*/ 31 h 98"/>
              <a:gd name="T92" fmla="*/ 40 w 97"/>
              <a:gd name="T93" fmla="*/ 15 h 98"/>
              <a:gd name="T94" fmla="*/ 40 w 97"/>
              <a:gd name="T95" fmla="*/ 1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8">
                <a:moveTo>
                  <a:pt x="0" y="49"/>
                </a:moveTo>
                <a:cubicBezTo>
                  <a:pt x="0" y="76"/>
                  <a:pt x="21" y="98"/>
                  <a:pt x="48" y="98"/>
                </a:cubicBezTo>
                <a:cubicBezTo>
                  <a:pt x="75" y="98"/>
                  <a:pt x="97" y="76"/>
                  <a:pt x="97" y="49"/>
                </a:cubicBezTo>
                <a:cubicBezTo>
                  <a:pt x="97" y="22"/>
                  <a:pt x="75" y="0"/>
                  <a:pt x="48" y="0"/>
                </a:cubicBezTo>
                <a:cubicBezTo>
                  <a:pt x="21" y="0"/>
                  <a:pt x="0" y="22"/>
                  <a:pt x="0" y="49"/>
                </a:cubicBezTo>
                <a:close/>
                <a:moveTo>
                  <a:pt x="10" y="49"/>
                </a:moveTo>
                <a:cubicBezTo>
                  <a:pt x="10" y="46"/>
                  <a:pt x="10" y="43"/>
                  <a:pt x="11" y="40"/>
                </a:cubicBezTo>
                <a:cubicBezTo>
                  <a:pt x="20" y="49"/>
                  <a:pt x="20" y="49"/>
                  <a:pt x="20" y="49"/>
                </a:cubicBezTo>
                <a:cubicBezTo>
                  <a:pt x="18" y="61"/>
                  <a:pt x="18" y="61"/>
                  <a:pt x="18" y="61"/>
                </a:cubicBezTo>
                <a:cubicBezTo>
                  <a:pt x="26" y="70"/>
                  <a:pt x="26" y="70"/>
                  <a:pt x="26" y="70"/>
                </a:cubicBezTo>
                <a:cubicBezTo>
                  <a:pt x="26" y="81"/>
                  <a:pt x="26" y="81"/>
                  <a:pt x="26" y="81"/>
                </a:cubicBezTo>
                <a:cubicBezTo>
                  <a:pt x="16" y="74"/>
                  <a:pt x="10" y="62"/>
                  <a:pt x="10" y="49"/>
                </a:cubicBezTo>
                <a:close/>
                <a:moveTo>
                  <a:pt x="40" y="12"/>
                </a:moveTo>
                <a:cubicBezTo>
                  <a:pt x="42" y="11"/>
                  <a:pt x="45" y="11"/>
                  <a:pt x="48" y="11"/>
                </a:cubicBezTo>
                <a:cubicBezTo>
                  <a:pt x="52" y="11"/>
                  <a:pt x="55" y="11"/>
                  <a:pt x="58" y="12"/>
                </a:cubicBezTo>
                <a:cubicBezTo>
                  <a:pt x="57" y="15"/>
                  <a:pt x="57" y="15"/>
                  <a:pt x="57" y="15"/>
                </a:cubicBezTo>
                <a:cubicBezTo>
                  <a:pt x="59" y="17"/>
                  <a:pt x="59" y="17"/>
                  <a:pt x="59" y="17"/>
                </a:cubicBezTo>
                <a:cubicBezTo>
                  <a:pt x="65" y="17"/>
                  <a:pt x="65" y="17"/>
                  <a:pt x="65" y="17"/>
                </a:cubicBezTo>
                <a:cubicBezTo>
                  <a:pt x="66" y="15"/>
                  <a:pt x="66" y="15"/>
                  <a:pt x="66" y="15"/>
                </a:cubicBezTo>
                <a:cubicBezTo>
                  <a:pt x="68" y="16"/>
                  <a:pt x="69" y="17"/>
                  <a:pt x="70" y="17"/>
                </a:cubicBezTo>
                <a:cubicBezTo>
                  <a:pt x="67" y="19"/>
                  <a:pt x="67" y="19"/>
                  <a:pt x="67" y="19"/>
                </a:cubicBezTo>
                <a:cubicBezTo>
                  <a:pt x="63" y="23"/>
                  <a:pt x="63" y="23"/>
                  <a:pt x="63" y="23"/>
                </a:cubicBezTo>
                <a:cubicBezTo>
                  <a:pt x="67" y="25"/>
                  <a:pt x="67" y="25"/>
                  <a:pt x="67" y="25"/>
                </a:cubicBezTo>
                <a:cubicBezTo>
                  <a:pt x="67" y="27"/>
                  <a:pt x="67" y="27"/>
                  <a:pt x="67" y="27"/>
                </a:cubicBezTo>
                <a:cubicBezTo>
                  <a:pt x="63" y="27"/>
                  <a:pt x="63" y="27"/>
                  <a:pt x="63" y="27"/>
                </a:cubicBezTo>
                <a:cubicBezTo>
                  <a:pt x="63" y="31"/>
                  <a:pt x="63" y="31"/>
                  <a:pt x="63" y="31"/>
                </a:cubicBezTo>
                <a:cubicBezTo>
                  <a:pt x="63" y="31"/>
                  <a:pt x="65" y="33"/>
                  <a:pt x="69" y="33"/>
                </a:cubicBezTo>
                <a:cubicBezTo>
                  <a:pt x="72" y="33"/>
                  <a:pt x="71" y="29"/>
                  <a:pt x="73" y="27"/>
                </a:cubicBezTo>
                <a:cubicBezTo>
                  <a:pt x="75" y="25"/>
                  <a:pt x="78" y="26"/>
                  <a:pt x="78" y="26"/>
                </a:cubicBezTo>
                <a:cubicBezTo>
                  <a:pt x="79" y="26"/>
                  <a:pt x="79" y="26"/>
                  <a:pt x="79" y="26"/>
                </a:cubicBezTo>
                <a:cubicBezTo>
                  <a:pt x="82" y="29"/>
                  <a:pt x="84" y="33"/>
                  <a:pt x="85" y="37"/>
                </a:cubicBezTo>
                <a:cubicBezTo>
                  <a:pt x="85" y="37"/>
                  <a:pt x="85" y="37"/>
                  <a:pt x="85" y="37"/>
                </a:cubicBezTo>
                <a:cubicBezTo>
                  <a:pt x="85" y="37"/>
                  <a:pt x="82" y="35"/>
                  <a:pt x="77" y="35"/>
                </a:cubicBezTo>
                <a:cubicBezTo>
                  <a:pt x="72" y="35"/>
                  <a:pt x="67" y="37"/>
                  <a:pt x="67" y="37"/>
                </a:cubicBezTo>
                <a:cubicBezTo>
                  <a:pt x="67" y="37"/>
                  <a:pt x="61" y="39"/>
                  <a:pt x="61" y="43"/>
                </a:cubicBezTo>
                <a:cubicBezTo>
                  <a:pt x="60" y="51"/>
                  <a:pt x="63" y="53"/>
                  <a:pt x="63" y="53"/>
                </a:cubicBezTo>
                <a:cubicBezTo>
                  <a:pt x="73" y="59"/>
                  <a:pt x="73" y="59"/>
                  <a:pt x="73" y="59"/>
                </a:cubicBezTo>
                <a:cubicBezTo>
                  <a:pt x="73" y="79"/>
                  <a:pt x="73" y="79"/>
                  <a:pt x="73" y="79"/>
                </a:cubicBezTo>
                <a:cubicBezTo>
                  <a:pt x="66" y="85"/>
                  <a:pt x="58" y="88"/>
                  <a:pt x="48" y="88"/>
                </a:cubicBezTo>
                <a:cubicBezTo>
                  <a:pt x="44" y="88"/>
                  <a:pt x="40" y="87"/>
                  <a:pt x="36" y="86"/>
                </a:cubicBezTo>
                <a:cubicBezTo>
                  <a:pt x="46" y="61"/>
                  <a:pt x="46" y="61"/>
                  <a:pt x="46" y="61"/>
                </a:cubicBezTo>
                <a:cubicBezTo>
                  <a:pt x="44" y="51"/>
                  <a:pt x="44" y="51"/>
                  <a:pt x="44" y="51"/>
                </a:cubicBezTo>
                <a:cubicBezTo>
                  <a:pt x="44" y="51"/>
                  <a:pt x="36" y="41"/>
                  <a:pt x="32" y="41"/>
                </a:cubicBezTo>
                <a:cubicBezTo>
                  <a:pt x="28" y="41"/>
                  <a:pt x="26" y="47"/>
                  <a:pt x="26" y="47"/>
                </a:cubicBezTo>
                <a:cubicBezTo>
                  <a:pt x="22" y="39"/>
                  <a:pt x="22" y="39"/>
                  <a:pt x="22" y="39"/>
                </a:cubicBezTo>
                <a:cubicBezTo>
                  <a:pt x="34" y="31"/>
                  <a:pt x="34" y="31"/>
                  <a:pt x="34" y="31"/>
                </a:cubicBezTo>
                <a:cubicBezTo>
                  <a:pt x="40" y="15"/>
                  <a:pt x="40" y="15"/>
                  <a:pt x="40" y="15"/>
                </a:cubicBezTo>
                <a:lnTo>
                  <a:pt x="40" y="1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3" name="Freeform 122"/>
          <p:cNvSpPr>
            <a:spLocks noEditPoints="1"/>
          </p:cNvSpPr>
          <p:nvPr userDrawn="1"/>
        </p:nvSpPr>
        <p:spPr bwMode="auto">
          <a:xfrm>
            <a:off x="5854700" y="3400425"/>
            <a:ext cx="374650" cy="374650"/>
          </a:xfrm>
          <a:custGeom>
            <a:avLst/>
            <a:gdLst>
              <a:gd name="T0" fmla="*/ 0 w 97"/>
              <a:gd name="T1" fmla="*/ 82 h 97"/>
              <a:gd name="T2" fmla="*/ 14 w 97"/>
              <a:gd name="T3" fmla="*/ 96 h 97"/>
              <a:gd name="T4" fmla="*/ 24 w 97"/>
              <a:gd name="T5" fmla="*/ 92 h 97"/>
              <a:gd name="T6" fmla="*/ 50 w 97"/>
              <a:gd name="T7" fmla="*/ 67 h 97"/>
              <a:gd name="T8" fmla="*/ 57 w 97"/>
              <a:gd name="T9" fmla="*/ 73 h 97"/>
              <a:gd name="T10" fmla="*/ 59 w 97"/>
              <a:gd name="T11" fmla="*/ 83 h 97"/>
              <a:gd name="T12" fmla="*/ 69 w 97"/>
              <a:gd name="T13" fmla="*/ 93 h 97"/>
              <a:gd name="T14" fmla="*/ 84 w 97"/>
              <a:gd name="T15" fmla="*/ 93 h 97"/>
              <a:gd name="T16" fmla="*/ 84 w 97"/>
              <a:gd name="T17" fmla="*/ 79 h 97"/>
              <a:gd name="T18" fmla="*/ 74 w 97"/>
              <a:gd name="T19" fmla="*/ 69 h 97"/>
              <a:gd name="T20" fmla="*/ 64 w 97"/>
              <a:gd name="T21" fmla="*/ 66 h 97"/>
              <a:gd name="T22" fmla="*/ 57 w 97"/>
              <a:gd name="T23" fmla="*/ 60 h 97"/>
              <a:gd name="T24" fmla="*/ 61 w 97"/>
              <a:gd name="T25" fmla="*/ 55 h 97"/>
              <a:gd name="T26" fmla="*/ 88 w 97"/>
              <a:gd name="T27" fmla="*/ 48 h 97"/>
              <a:gd name="T28" fmla="*/ 97 w 97"/>
              <a:gd name="T29" fmla="*/ 30 h 97"/>
              <a:gd name="T30" fmla="*/ 97 w 97"/>
              <a:gd name="T31" fmla="*/ 30 h 97"/>
              <a:gd name="T32" fmla="*/ 93 w 97"/>
              <a:gd name="T33" fmla="*/ 26 h 97"/>
              <a:gd name="T34" fmla="*/ 90 w 97"/>
              <a:gd name="T35" fmla="*/ 27 h 97"/>
              <a:gd name="T36" fmla="*/ 89 w 97"/>
              <a:gd name="T37" fmla="*/ 28 h 97"/>
              <a:gd name="T38" fmla="*/ 85 w 97"/>
              <a:gd name="T39" fmla="*/ 32 h 97"/>
              <a:gd name="T40" fmla="*/ 74 w 97"/>
              <a:gd name="T41" fmla="*/ 36 h 97"/>
              <a:gd name="T42" fmla="*/ 64 w 97"/>
              <a:gd name="T43" fmla="*/ 32 h 97"/>
              <a:gd name="T44" fmla="*/ 60 w 97"/>
              <a:gd name="T45" fmla="*/ 22 h 97"/>
              <a:gd name="T46" fmla="*/ 64 w 97"/>
              <a:gd name="T47" fmla="*/ 12 h 97"/>
              <a:gd name="T48" fmla="*/ 68 w 97"/>
              <a:gd name="T49" fmla="*/ 8 h 97"/>
              <a:gd name="T50" fmla="*/ 69 w 97"/>
              <a:gd name="T51" fmla="*/ 7 h 97"/>
              <a:gd name="T52" fmla="*/ 71 w 97"/>
              <a:gd name="T53" fmla="*/ 4 h 97"/>
              <a:gd name="T54" fmla="*/ 67 w 97"/>
              <a:gd name="T55" fmla="*/ 0 h 97"/>
              <a:gd name="T56" fmla="*/ 66 w 97"/>
              <a:gd name="T57" fmla="*/ 0 h 97"/>
              <a:gd name="T58" fmla="*/ 48 w 97"/>
              <a:gd name="T59" fmla="*/ 8 h 97"/>
              <a:gd name="T60" fmla="*/ 41 w 97"/>
              <a:gd name="T61" fmla="*/ 35 h 97"/>
              <a:gd name="T62" fmla="*/ 37 w 97"/>
              <a:gd name="T63" fmla="*/ 39 h 97"/>
              <a:gd name="T64" fmla="*/ 18 w 97"/>
              <a:gd name="T65" fmla="*/ 21 h 97"/>
              <a:gd name="T66" fmla="*/ 18 w 97"/>
              <a:gd name="T67" fmla="*/ 16 h 97"/>
              <a:gd name="T68" fmla="*/ 6 w 97"/>
              <a:gd name="T69" fmla="*/ 10 h 97"/>
              <a:gd name="T70" fmla="*/ 0 w 97"/>
              <a:gd name="T71" fmla="*/ 16 h 97"/>
              <a:gd name="T72" fmla="*/ 6 w 97"/>
              <a:gd name="T73" fmla="*/ 28 h 97"/>
              <a:gd name="T74" fmla="*/ 11 w 97"/>
              <a:gd name="T75" fmla="*/ 28 h 97"/>
              <a:gd name="T76" fmla="*/ 30 w 97"/>
              <a:gd name="T77" fmla="*/ 46 h 97"/>
              <a:gd name="T78" fmla="*/ 4 w 97"/>
              <a:gd name="T79" fmla="*/ 72 h 97"/>
              <a:gd name="T80" fmla="*/ 0 w 97"/>
              <a:gd name="T81" fmla="*/ 82 h 97"/>
              <a:gd name="T82" fmla="*/ 10 w 97"/>
              <a:gd name="T83" fmla="*/ 81 h 97"/>
              <a:gd name="T84" fmla="*/ 15 w 97"/>
              <a:gd name="T85" fmla="*/ 76 h 97"/>
              <a:gd name="T86" fmla="*/ 20 w 97"/>
              <a:gd name="T87" fmla="*/ 81 h 97"/>
              <a:gd name="T88" fmla="*/ 15 w 97"/>
              <a:gd name="T89" fmla="*/ 86 h 97"/>
              <a:gd name="T90" fmla="*/ 10 w 97"/>
              <a:gd name="T91" fmla="*/ 8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7">
                <a:moveTo>
                  <a:pt x="0" y="82"/>
                </a:moveTo>
                <a:cubicBezTo>
                  <a:pt x="0" y="90"/>
                  <a:pt x="6" y="96"/>
                  <a:pt x="14" y="96"/>
                </a:cubicBezTo>
                <a:cubicBezTo>
                  <a:pt x="18" y="96"/>
                  <a:pt x="22" y="95"/>
                  <a:pt x="24" y="92"/>
                </a:cubicBezTo>
                <a:cubicBezTo>
                  <a:pt x="50" y="67"/>
                  <a:pt x="50" y="67"/>
                  <a:pt x="50" y="67"/>
                </a:cubicBezTo>
                <a:cubicBezTo>
                  <a:pt x="57" y="73"/>
                  <a:pt x="57" y="73"/>
                  <a:pt x="57" y="73"/>
                </a:cubicBezTo>
                <a:cubicBezTo>
                  <a:pt x="56" y="77"/>
                  <a:pt x="57" y="81"/>
                  <a:pt x="59" y="83"/>
                </a:cubicBezTo>
                <a:cubicBezTo>
                  <a:pt x="69" y="93"/>
                  <a:pt x="69" y="93"/>
                  <a:pt x="69" y="93"/>
                </a:cubicBezTo>
                <a:cubicBezTo>
                  <a:pt x="73" y="97"/>
                  <a:pt x="80" y="97"/>
                  <a:pt x="84" y="93"/>
                </a:cubicBezTo>
                <a:cubicBezTo>
                  <a:pt x="88" y="90"/>
                  <a:pt x="88" y="83"/>
                  <a:pt x="84" y="79"/>
                </a:cubicBezTo>
                <a:cubicBezTo>
                  <a:pt x="74" y="69"/>
                  <a:pt x="74" y="69"/>
                  <a:pt x="74" y="69"/>
                </a:cubicBezTo>
                <a:cubicBezTo>
                  <a:pt x="71" y="66"/>
                  <a:pt x="67" y="66"/>
                  <a:pt x="64" y="66"/>
                </a:cubicBezTo>
                <a:cubicBezTo>
                  <a:pt x="57" y="60"/>
                  <a:pt x="57" y="60"/>
                  <a:pt x="57" y="60"/>
                </a:cubicBezTo>
                <a:cubicBezTo>
                  <a:pt x="61" y="55"/>
                  <a:pt x="61" y="55"/>
                  <a:pt x="61" y="55"/>
                </a:cubicBezTo>
                <a:cubicBezTo>
                  <a:pt x="71" y="58"/>
                  <a:pt x="81" y="55"/>
                  <a:pt x="88" y="48"/>
                </a:cubicBezTo>
                <a:cubicBezTo>
                  <a:pt x="94" y="43"/>
                  <a:pt x="96" y="37"/>
                  <a:pt x="97" y="30"/>
                </a:cubicBezTo>
                <a:cubicBezTo>
                  <a:pt x="97" y="30"/>
                  <a:pt x="97" y="30"/>
                  <a:pt x="97" y="30"/>
                </a:cubicBezTo>
                <a:cubicBezTo>
                  <a:pt x="97" y="28"/>
                  <a:pt x="95" y="26"/>
                  <a:pt x="93" y="26"/>
                </a:cubicBezTo>
                <a:cubicBezTo>
                  <a:pt x="92" y="26"/>
                  <a:pt x="91" y="26"/>
                  <a:pt x="90" y="27"/>
                </a:cubicBezTo>
                <a:cubicBezTo>
                  <a:pt x="89" y="28"/>
                  <a:pt x="89" y="28"/>
                  <a:pt x="89" y="28"/>
                </a:cubicBezTo>
                <a:cubicBezTo>
                  <a:pt x="85" y="32"/>
                  <a:pt x="85" y="32"/>
                  <a:pt x="85" y="32"/>
                </a:cubicBezTo>
                <a:cubicBezTo>
                  <a:pt x="82" y="35"/>
                  <a:pt x="78" y="36"/>
                  <a:pt x="74" y="36"/>
                </a:cubicBezTo>
                <a:cubicBezTo>
                  <a:pt x="70" y="36"/>
                  <a:pt x="67" y="34"/>
                  <a:pt x="64" y="32"/>
                </a:cubicBezTo>
                <a:cubicBezTo>
                  <a:pt x="62" y="29"/>
                  <a:pt x="60" y="26"/>
                  <a:pt x="60" y="22"/>
                </a:cubicBezTo>
                <a:cubicBezTo>
                  <a:pt x="60" y="18"/>
                  <a:pt x="62" y="14"/>
                  <a:pt x="64" y="12"/>
                </a:cubicBezTo>
                <a:cubicBezTo>
                  <a:pt x="68" y="8"/>
                  <a:pt x="68" y="8"/>
                  <a:pt x="68" y="8"/>
                </a:cubicBezTo>
                <a:cubicBezTo>
                  <a:pt x="69" y="7"/>
                  <a:pt x="69" y="7"/>
                  <a:pt x="69" y="7"/>
                </a:cubicBezTo>
                <a:cubicBezTo>
                  <a:pt x="70" y="6"/>
                  <a:pt x="71" y="5"/>
                  <a:pt x="71" y="4"/>
                </a:cubicBezTo>
                <a:cubicBezTo>
                  <a:pt x="71" y="1"/>
                  <a:pt x="69" y="0"/>
                  <a:pt x="67" y="0"/>
                </a:cubicBezTo>
                <a:cubicBezTo>
                  <a:pt x="66" y="0"/>
                  <a:pt x="66" y="0"/>
                  <a:pt x="66" y="0"/>
                </a:cubicBezTo>
                <a:cubicBezTo>
                  <a:pt x="60" y="0"/>
                  <a:pt x="53" y="3"/>
                  <a:pt x="48" y="8"/>
                </a:cubicBezTo>
                <a:cubicBezTo>
                  <a:pt x="41" y="15"/>
                  <a:pt x="39" y="26"/>
                  <a:pt x="41" y="35"/>
                </a:cubicBezTo>
                <a:cubicBezTo>
                  <a:pt x="37" y="39"/>
                  <a:pt x="37" y="39"/>
                  <a:pt x="37" y="39"/>
                </a:cubicBezTo>
                <a:cubicBezTo>
                  <a:pt x="18" y="21"/>
                  <a:pt x="18" y="21"/>
                  <a:pt x="18" y="21"/>
                </a:cubicBezTo>
                <a:cubicBezTo>
                  <a:pt x="18" y="16"/>
                  <a:pt x="18" y="16"/>
                  <a:pt x="18" y="16"/>
                </a:cubicBezTo>
                <a:cubicBezTo>
                  <a:pt x="6" y="10"/>
                  <a:pt x="6" y="10"/>
                  <a:pt x="6" y="10"/>
                </a:cubicBezTo>
                <a:cubicBezTo>
                  <a:pt x="0" y="16"/>
                  <a:pt x="0" y="16"/>
                  <a:pt x="0" y="16"/>
                </a:cubicBezTo>
                <a:cubicBezTo>
                  <a:pt x="6" y="28"/>
                  <a:pt x="6" y="28"/>
                  <a:pt x="6" y="28"/>
                </a:cubicBezTo>
                <a:cubicBezTo>
                  <a:pt x="11" y="28"/>
                  <a:pt x="11" y="28"/>
                  <a:pt x="11" y="28"/>
                </a:cubicBezTo>
                <a:cubicBezTo>
                  <a:pt x="30" y="46"/>
                  <a:pt x="30" y="46"/>
                  <a:pt x="30" y="46"/>
                </a:cubicBezTo>
                <a:cubicBezTo>
                  <a:pt x="4" y="72"/>
                  <a:pt x="4" y="72"/>
                  <a:pt x="4" y="72"/>
                </a:cubicBezTo>
                <a:cubicBezTo>
                  <a:pt x="1" y="75"/>
                  <a:pt x="0" y="78"/>
                  <a:pt x="0" y="82"/>
                </a:cubicBezTo>
                <a:close/>
                <a:moveTo>
                  <a:pt x="10" y="81"/>
                </a:moveTo>
                <a:cubicBezTo>
                  <a:pt x="10" y="78"/>
                  <a:pt x="12" y="76"/>
                  <a:pt x="15" y="76"/>
                </a:cubicBezTo>
                <a:cubicBezTo>
                  <a:pt x="18" y="76"/>
                  <a:pt x="20" y="78"/>
                  <a:pt x="20" y="81"/>
                </a:cubicBezTo>
                <a:cubicBezTo>
                  <a:pt x="20" y="84"/>
                  <a:pt x="18" y="86"/>
                  <a:pt x="15" y="86"/>
                </a:cubicBezTo>
                <a:cubicBezTo>
                  <a:pt x="12" y="86"/>
                  <a:pt x="10" y="84"/>
                  <a:pt x="10"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44" name="Group 143"/>
          <p:cNvGrpSpPr/>
          <p:nvPr userDrawn="1"/>
        </p:nvGrpSpPr>
        <p:grpSpPr>
          <a:xfrm>
            <a:off x="7372350" y="2392363"/>
            <a:ext cx="155575" cy="355600"/>
            <a:chOff x="7372350" y="2392363"/>
            <a:chExt cx="155575" cy="355600"/>
          </a:xfrm>
        </p:grpSpPr>
        <p:sp>
          <p:nvSpPr>
            <p:cNvPr id="145" name="Freeform 123"/>
            <p:cNvSpPr>
              <a:spLocks/>
            </p:cNvSpPr>
            <p:nvPr userDrawn="1"/>
          </p:nvSpPr>
          <p:spPr bwMode="auto">
            <a:xfrm>
              <a:off x="7372350" y="2505075"/>
              <a:ext cx="155575" cy="242888"/>
            </a:xfrm>
            <a:custGeom>
              <a:avLst/>
              <a:gdLst>
                <a:gd name="T0" fmla="*/ 76 w 98"/>
                <a:gd name="T1" fmla="*/ 134 h 153"/>
                <a:gd name="T2" fmla="*/ 76 w 98"/>
                <a:gd name="T3" fmla="*/ 0 h 153"/>
                <a:gd name="T4" fmla="*/ 0 w 98"/>
                <a:gd name="T5" fmla="*/ 0 h 153"/>
                <a:gd name="T6" fmla="*/ 0 w 98"/>
                <a:gd name="T7" fmla="*/ 19 h 153"/>
                <a:gd name="T8" fmla="*/ 22 w 98"/>
                <a:gd name="T9" fmla="*/ 19 h 153"/>
                <a:gd name="T10" fmla="*/ 22 w 98"/>
                <a:gd name="T11" fmla="*/ 134 h 153"/>
                <a:gd name="T12" fmla="*/ 0 w 98"/>
                <a:gd name="T13" fmla="*/ 134 h 153"/>
                <a:gd name="T14" fmla="*/ 0 w 98"/>
                <a:gd name="T15" fmla="*/ 153 h 153"/>
                <a:gd name="T16" fmla="*/ 98 w 98"/>
                <a:gd name="T17" fmla="*/ 153 h 153"/>
                <a:gd name="T18" fmla="*/ 98 w 98"/>
                <a:gd name="T19" fmla="*/ 134 h 153"/>
                <a:gd name="T20" fmla="*/ 76 w 98"/>
                <a:gd name="T21" fmla="*/ 13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8" h="153">
                  <a:moveTo>
                    <a:pt x="76" y="134"/>
                  </a:moveTo>
                  <a:lnTo>
                    <a:pt x="76" y="0"/>
                  </a:lnTo>
                  <a:lnTo>
                    <a:pt x="0" y="0"/>
                  </a:lnTo>
                  <a:lnTo>
                    <a:pt x="0" y="19"/>
                  </a:lnTo>
                  <a:lnTo>
                    <a:pt x="22" y="19"/>
                  </a:lnTo>
                  <a:lnTo>
                    <a:pt x="22" y="134"/>
                  </a:lnTo>
                  <a:lnTo>
                    <a:pt x="0" y="134"/>
                  </a:lnTo>
                  <a:lnTo>
                    <a:pt x="0" y="153"/>
                  </a:lnTo>
                  <a:lnTo>
                    <a:pt x="98" y="153"/>
                  </a:lnTo>
                  <a:lnTo>
                    <a:pt x="98" y="134"/>
                  </a:lnTo>
                  <a:lnTo>
                    <a:pt x="76" y="13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6" name="Freeform 124"/>
            <p:cNvSpPr>
              <a:spLocks/>
            </p:cNvSpPr>
            <p:nvPr userDrawn="1"/>
          </p:nvSpPr>
          <p:spPr bwMode="auto">
            <a:xfrm>
              <a:off x="7399338" y="2392363"/>
              <a:ext cx="101600" cy="85725"/>
            </a:xfrm>
            <a:custGeom>
              <a:avLst/>
              <a:gdLst>
                <a:gd name="T0" fmla="*/ 4 w 26"/>
                <a:gd name="T1" fmla="*/ 19 h 22"/>
                <a:gd name="T2" fmla="*/ 13 w 26"/>
                <a:gd name="T3" fmla="*/ 22 h 22"/>
                <a:gd name="T4" fmla="*/ 23 w 26"/>
                <a:gd name="T5" fmla="*/ 19 h 22"/>
                <a:gd name="T6" fmla="*/ 26 w 26"/>
                <a:gd name="T7" fmla="*/ 11 h 22"/>
                <a:gd name="T8" fmla="*/ 23 w 26"/>
                <a:gd name="T9" fmla="*/ 3 h 22"/>
                <a:gd name="T10" fmla="*/ 13 w 26"/>
                <a:gd name="T11" fmla="*/ 0 h 22"/>
                <a:gd name="T12" fmla="*/ 4 w 26"/>
                <a:gd name="T13" fmla="*/ 3 h 22"/>
                <a:gd name="T14" fmla="*/ 0 w 26"/>
                <a:gd name="T15" fmla="*/ 11 h 22"/>
                <a:gd name="T16" fmla="*/ 4 w 26"/>
                <a:gd name="T17" fmla="*/ 19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2">
                  <a:moveTo>
                    <a:pt x="4" y="19"/>
                  </a:moveTo>
                  <a:cubicBezTo>
                    <a:pt x="6" y="21"/>
                    <a:pt x="9" y="22"/>
                    <a:pt x="13" y="22"/>
                  </a:cubicBezTo>
                  <a:cubicBezTo>
                    <a:pt x="17" y="22"/>
                    <a:pt x="20" y="21"/>
                    <a:pt x="23" y="19"/>
                  </a:cubicBezTo>
                  <a:cubicBezTo>
                    <a:pt x="25" y="17"/>
                    <a:pt x="26" y="15"/>
                    <a:pt x="26" y="11"/>
                  </a:cubicBezTo>
                  <a:cubicBezTo>
                    <a:pt x="26" y="8"/>
                    <a:pt x="25" y="5"/>
                    <a:pt x="23" y="3"/>
                  </a:cubicBezTo>
                  <a:cubicBezTo>
                    <a:pt x="20" y="1"/>
                    <a:pt x="17" y="0"/>
                    <a:pt x="13" y="0"/>
                  </a:cubicBezTo>
                  <a:cubicBezTo>
                    <a:pt x="9" y="0"/>
                    <a:pt x="6" y="1"/>
                    <a:pt x="4" y="3"/>
                  </a:cubicBezTo>
                  <a:cubicBezTo>
                    <a:pt x="1" y="5"/>
                    <a:pt x="0" y="8"/>
                    <a:pt x="0" y="11"/>
                  </a:cubicBezTo>
                  <a:cubicBezTo>
                    <a:pt x="0" y="15"/>
                    <a:pt x="1" y="17"/>
                    <a:pt x="4" y="1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47" name="Freeform 125"/>
          <p:cNvSpPr>
            <a:spLocks noEditPoints="1"/>
          </p:cNvSpPr>
          <p:nvPr userDrawn="1"/>
        </p:nvSpPr>
        <p:spPr bwMode="auto">
          <a:xfrm>
            <a:off x="2619375" y="3184525"/>
            <a:ext cx="439738" cy="385763"/>
          </a:xfrm>
          <a:custGeom>
            <a:avLst/>
            <a:gdLst>
              <a:gd name="T0" fmla="*/ 97 w 114"/>
              <a:gd name="T1" fmla="*/ 67 h 100"/>
              <a:gd name="T2" fmla="*/ 92 w 114"/>
              <a:gd name="T3" fmla="*/ 59 h 100"/>
              <a:gd name="T4" fmla="*/ 56 w 114"/>
              <a:gd name="T5" fmla="*/ 87 h 100"/>
              <a:gd name="T6" fmla="*/ 23 w 114"/>
              <a:gd name="T7" fmla="*/ 66 h 100"/>
              <a:gd name="T8" fmla="*/ 34 w 114"/>
              <a:gd name="T9" fmla="*/ 66 h 100"/>
              <a:gd name="T10" fmla="*/ 17 w 114"/>
              <a:gd name="T11" fmla="*/ 37 h 100"/>
              <a:gd name="T12" fmla="*/ 0 w 114"/>
              <a:gd name="T13" fmla="*/ 66 h 100"/>
              <a:gd name="T14" fmla="*/ 9 w 114"/>
              <a:gd name="T15" fmla="*/ 66 h 100"/>
              <a:gd name="T16" fmla="*/ 56 w 114"/>
              <a:gd name="T17" fmla="*/ 100 h 100"/>
              <a:gd name="T18" fmla="*/ 107 w 114"/>
              <a:gd name="T19" fmla="*/ 50 h 100"/>
              <a:gd name="T20" fmla="*/ 107 w 114"/>
              <a:gd name="T21" fmla="*/ 50 h 100"/>
              <a:gd name="T22" fmla="*/ 97 w 114"/>
              <a:gd name="T23" fmla="*/ 67 h 100"/>
              <a:gd name="T24" fmla="*/ 17 w 114"/>
              <a:gd name="T25" fmla="*/ 31 h 100"/>
              <a:gd name="T26" fmla="*/ 21 w 114"/>
              <a:gd name="T27" fmla="*/ 38 h 100"/>
              <a:gd name="T28" fmla="*/ 56 w 114"/>
              <a:gd name="T29" fmla="*/ 13 h 100"/>
              <a:gd name="T30" fmla="*/ 88 w 114"/>
              <a:gd name="T31" fmla="*/ 31 h 100"/>
              <a:gd name="T32" fmla="*/ 80 w 114"/>
              <a:gd name="T33" fmla="*/ 31 h 100"/>
              <a:gd name="T34" fmla="*/ 97 w 114"/>
              <a:gd name="T35" fmla="*/ 60 h 100"/>
              <a:gd name="T36" fmla="*/ 114 w 114"/>
              <a:gd name="T37" fmla="*/ 31 h 100"/>
              <a:gd name="T38" fmla="*/ 103 w 114"/>
              <a:gd name="T39" fmla="*/ 31 h 100"/>
              <a:gd name="T40" fmla="*/ 56 w 114"/>
              <a:gd name="T41" fmla="*/ 0 h 100"/>
              <a:gd name="T42" fmla="*/ 6 w 114"/>
              <a:gd name="T43" fmla="*/ 50 h 100"/>
              <a:gd name="T44" fmla="*/ 6 w 114"/>
              <a:gd name="T45" fmla="*/ 50 h 100"/>
              <a:gd name="T46" fmla="*/ 17 w 114"/>
              <a:gd name="T47" fmla="*/ 3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4" h="100">
                <a:moveTo>
                  <a:pt x="97" y="67"/>
                </a:moveTo>
                <a:cubicBezTo>
                  <a:pt x="92" y="59"/>
                  <a:pt x="92" y="59"/>
                  <a:pt x="92" y="59"/>
                </a:cubicBezTo>
                <a:cubicBezTo>
                  <a:pt x="88" y="75"/>
                  <a:pt x="74" y="87"/>
                  <a:pt x="56" y="87"/>
                </a:cubicBezTo>
                <a:cubicBezTo>
                  <a:pt x="42" y="87"/>
                  <a:pt x="29" y="79"/>
                  <a:pt x="23" y="66"/>
                </a:cubicBezTo>
                <a:cubicBezTo>
                  <a:pt x="34" y="66"/>
                  <a:pt x="34" y="66"/>
                  <a:pt x="34" y="66"/>
                </a:cubicBezTo>
                <a:cubicBezTo>
                  <a:pt x="17" y="37"/>
                  <a:pt x="17" y="37"/>
                  <a:pt x="17" y="37"/>
                </a:cubicBezTo>
                <a:cubicBezTo>
                  <a:pt x="0" y="66"/>
                  <a:pt x="0" y="66"/>
                  <a:pt x="0" y="66"/>
                </a:cubicBezTo>
                <a:cubicBezTo>
                  <a:pt x="9" y="66"/>
                  <a:pt x="9" y="66"/>
                  <a:pt x="9" y="66"/>
                </a:cubicBezTo>
                <a:cubicBezTo>
                  <a:pt x="16" y="86"/>
                  <a:pt x="35" y="100"/>
                  <a:pt x="56" y="100"/>
                </a:cubicBezTo>
                <a:cubicBezTo>
                  <a:pt x="84" y="100"/>
                  <a:pt x="107" y="77"/>
                  <a:pt x="107" y="50"/>
                </a:cubicBezTo>
                <a:cubicBezTo>
                  <a:pt x="107" y="50"/>
                  <a:pt x="107" y="50"/>
                  <a:pt x="107" y="50"/>
                </a:cubicBezTo>
                <a:lnTo>
                  <a:pt x="97" y="67"/>
                </a:lnTo>
                <a:close/>
                <a:moveTo>
                  <a:pt x="17" y="31"/>
                </a:moveTo>
                <a:cubicBezTo>
                  <a:pt x="21" y="38"/>
                  <a:pt x="21" y="38"/>
                  <a:pt x="21" y="38"/>
                </a:cubicBezTo>
                <a:cubicBezTo>
                  <a:pt x="26" y="23"/>
                  <a:pt x="40" y="13"/>
                  <a:pt x="56" y="13"/>
                </a:cubicBezTo>
                <a:cubicBezTo>
                  <a:pt x="70" y="13"/>
                  <a:pt x="82" y="20"/>
                  <a:pt x="88" y="31"/>
                </a:cubicBezTo>
                <a:cubicBezTo>
                  <a:pt x="80" y="31"/>
                  <a:pt x="80" y="31"/>
                  <a:pt x="80" y="31"/>
                </a:cubicBezTo>
                <a:cubicBezTo>
                  <a:pt x="97" y="60"/>
                  <a:pt x="97" y="60"/>
                  <a:pt x="97" y="60"/>
                </a:cubicBezTo>
                <a:cubicBezTo>
                  <a:pt x="114" y="31"/>
                  <a:pt x="114" y="31"/>
                  <a:pt x="114" y="31"/>
                </a:cubicBezTo>
                <a:cubicBezTo>
                  <a:pt x="103" y="31"/>
                  <a:pt x="103" y="31"/>
                  <a:pt x="103" y="31"/>
                </a:cubicBezTo>
                <a:cubicBezTo>
                  <a:pt x="95" y="13"/>
                  <a:pt x="77" y="0"/>
                  <a:pt x="56" y="0"/>
                </a:cubicBezTo>
                <a:cubicBezTo>
                  <a:pt x="29" y="0"/>
                  <a:pt x="6" y="22"/>
                  <a:pt x="6" y="50"/>
                </a:cubicBezTo>
                <a:cubicBezTo>
                  <a:pt x="6" y="50"/>
                  <a:pt x="6" y="50"/>
                  <a:pt x="6" y="50"/>
                </a:cubicBezTo>
                <a:lnTo>
                  <a:pt x="17"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8" name="Freeform 126"/>
          <p:cNvSpPr>
            <a:spLocks noEditPoints="1"/>
          </p:cNvSpPr>
          <p:nvPr userDrawn="1"/>
        </p:nvSpPr>
        <p:spPr bwMode="auto">
          <a:xfrm>
            <a:off x="7453313" y="1839913"/>
            <a:ext cx="193675" cy="390525"/>
          </a:xfrm>
          <a:custGeom>
            <a:avLst/>
            <a:gdLst>
              <a:gd name="T0" fmla="*/ 25 w 50"/>
              <a:gd name="T1" fmla="*/ 11 h 101"/>
              <a:gd name="T2" fmla="*/ 13 w 50"/>
              <a:gd name="T3" fmla="*/ 23 h 101"/>
              <a:gd name="T4" fmla="*/ 25 w 50"/>
              <a:gd name="T5" fmla="*/ 35 h 101"/>
              <a:gd name="T6" fmla="*/ 37 w 50"/>
              <a:gd name="T7" fmla="*/ 23 h 101"/>
              <a:gd name="T8" fmla="*/ 25 w 50"/>
              <a:gd name="T9" fmla="*/ 11 h 101"/>
              <a:gd name="T10" fmla="*/ 50 w 50"/>
              <a:gd name="T11" fmla="*/ 81 h 101"/>
              <a:gd name="T12" fmla="*/ 48 w 50"/>
              <a:gd name="T13" fmla="*/ 78 h 101"/>
              <a:gd name="T14" fmla="*/ 26 w 50"/>
              <a:gd name="T15" fmla="*/ 87 h 101"/>
              <a:gd name="T16" fmla="*/ 38 w 50"/>
              <a:gd name="T17" fmla="*/ 42 h 101"/>
              <a:gd name="T18" fmla="*/ 48 w 50"/>
              <a:gd name="T19" fmla="*/ 23 h 101"/>
              <a:gd name="T20" fmla="*/ 25 w 50"/>
              <a:gd name="T21" fmla="*/ 0 h 101"/>
              <a:gd name="T22" fmla="*/ 2 w 50"/>
              <a:gd name="T23" fmla="*/ 23 h 101"/>
              <a:gd name="T24" fmla="*/ 12 w 50"/>
              <a:gd name="T25" fmla="*/ 42 h 101"/>
              <a:gd name="T26" fmla="*/ 24 w 50"/>
              <a:gd name="T27" fmla="*/ 87 h 101"/>
              <a:gd name="T28" fmla="*/ 2 w 50"/>
              <a:gd name="T29" fmla="*/ 78 h 101"/>
              <a:gd name="T30" fmla="*/ 0 w 50"/>
              <a:gd name="T31" fmla="*/ 81 h 101"/>
              <a:gd name="T32" fmla="*/ 20 w 50"/>
              <a:gd name="T33" fmla="*/ 89 h 101"/>
              <a:gd name="T34" fmla="*/ 0 w 50"/>
              <a:gd name="T35" fmla="*/ 97 h 101"/>
              <a:gd name="T36" fmla="*/ 2 w 50"/>
              <a:gd name="T37" fmla="*/ 101 h 101"/>
              <a:gd name="T38" fmla="*/ 25 w 50"/>
              <a:gd name="T39" fmla="*/ 91 h 101"/>
              <a:gd name="T40" fmla="*/ 25 w 50"/>
              <a:gd name="T41" fmla="*/ 91 h 101"/>
              <a:gd name="T42" fmla="*/ 25 w 50"/>
              <a:gd name="T43" fmla="*/ 91 h 101"/>
              <a:gd name="T44" fmla="*/ 48 w 50"/>
              <a:gd name="T45" fmla="*/ 101 h 101"/>
              <a:gd name="T46" fmla="*/ 50 w 50"/>
              <a:gd name="T47" fmla="*/ 97 h 101"/>
              <a:gd name="T48" fmla="*/ 30 w 50"/>
              <a:gd name="T49" fmla="*/ 89 h 101"/>
              <a:gd name="T50" fmla="*/ 50 w 50"/>
              <a:gd name="T51" fmla="*/ 81 h 101"/>
              <a:gd name="T52" fmla="*/ 25 w 50"/>
              <a:gd name="T53" fmla="*/ 41 h 101"/>
              <a:gd name="T54" fmla="*/ 15 w 50"/>
              <a:gd name="T55" fmla="*/ 38 h 101"/>
              <a:gd name="T56" fmla="*/ 7 w 50"/>
              <a:gd name="T57" fmla="*/ 23 h 101"/>
              <a:gd name="T58" fmla="*/ 25 w 50"/>
              <a:gd name="T59" fmla="*/ 4 h 101"/>
              <a:gd name="T60" fmla="*/ 44 w 50"/>
              <a:gd name="T61" fmla="*/ 23 h 101"/>
              <a:gd name="T62" fmla="*/ 35 w 50"/>
              <a:gd name="T63" fmla="*/ 38 h 101"/>
              <a:gd name="T64" fmla="*/ 25 w 50"/>
              <a:gd name="T65" fmla="*/ 4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0" h="101">
                <a:moveTo>
                  <a:pt x="25" y="11"/>
                </a:moveTo>
                <a:cubicBezTo>
                  <a:pt x="19" y="11"/>
                  <a:pt x="13" y="17"/>
                  <a:pt x="13" y="23"/>
                </a:cubicBezTo>
                <a:cubicBezTo>
                  <a:pt x="13" y="29"/>
                  <a:pt x="19" y="35"/>
                  <a:pt x="25" y="35"/>
                </a:cubicBezTo>
                <a:cubicBezTo>
                  <a:pt x="31" y="35"/>
                  <a:pt x="37" y="29"/>
                  <a:pt x="37" y="23"/>
                </a:cubicBezTo>
                <a:cubicBezTo>
                  <a:pt x="37" y="17"/>
                  <a:pt x="31" y="11"/>
                  <a:pt x="25" y="11"/>
                </a:cubicBezTo>
                <a:close/>
                <a:moveTo>
                  <a:pt x="50" y="81"/>
                </a:moveTo>
                <a:cubicBezTo>
                  <a:pt x="48" y="78"/>
                  <a:pt x="48" y="78"/>
                  <a:pt x="48" y="78"/>
                </a:cubicBezTo>
                <a:cubicBezTo>
                  <a:pt x="26" y="87"/>
                  <a:pt x="26" y="87"/>
                  <a:pt x="26" y="87"/>
                </a:cubicBezTo>
                <a:cubicBezTo>
                  <a:pt x="38" y="42"/>
                  <a:pt x="38" y="42"/>
                  <a:pt x="38" y="42"/>
                </a:cubicBezTo>
                <a:cubicBezTo>
                  <a:pt x="44" y="38"/>
                  <a:pt x="48" y="31"/>
                  <a:pt x="48" y="23"/>
                </a:cubicBezTo>
                <a:cubicBezTo>
                  <a:pt x="48" y="10"/>
                  <a:pt x="38" y="0"/>
                  <a:pt x="25" y="0"/>
                </a:cubicBezTo>
                <a:cubicBezTo>
                  <a:pt x="12" y="0"/>
                  <a:pt x="2" y="10"/>
                  <a:pt x="2" y="23"/>
                </a:cubicBezTo>
                <a:cubicBezTo>
                  <a:pt x="2" y="31"/>
                  <a:pt x="6" y="38"/>
                  <a:pt x="12" y="42"/>
                </a:cubicBezTo>
                <a:cubicBezTo>
                  <a:pt x="24" y="87"/>
                  <a:pt x="24" y="87"/>
                  <a:pt x="24" y="87"/>
                </a:cubicBezTo>
                <a:cubicBezTo>
                  <a:pt x="2" y="78"/>
                  <a:pt x="2" y="78"/>
                  <a:pt x="2" y="78"/>
                </a:cubicBezTo>
                <a:cubicBezTo>
                  <a:pt x="0" y="81"/>
                  <a:pt x="0" y="81"/>
                  <a:pt x="0" y="81"/>
                </a:cubicBezTo>
                <a:cubicBezTo>
                  <a:pt x="20" y="89"/>
                  <a:pt x="20" y="89"/>
                  <a:pt x="20" y="89"/>
                </a:cubicBezTo>
                <a:cubicBezTo>
                  <a:pt x="0" y="97"/>
                  <a:pt x="0" y="97"/>
                  <a:pt x="0" y="97"/>
                </a:cubicBezTo>
                <a:cubicBezTo>
                  <a:pt x="2" y="101"/>
                  <a:pt x="2" y="101"/>
                  <a:pt x="2" y="101"/>
                </a:cubicBezTo>
                <a:cubicBezTo>
                  <a:pt x="25" y="91"/>
                  <a:pt x="25" y="91"/>
                  <a:pt x="25" y="91"/>
                </a:cubicBezTo>
                <a:cubicBezTo>
                  <a:pt x="25" y="91"/>
                  <a:pt x="25" y="91"/>
                  <a:pt x="25" y="91"/>
                </a:cubicBezTo>
                <a:cubicBezTo>
                  <a:pt x="25" y="91"/>
                  <a:pt x="25" y="91"/>
                  <a:pt x="25" y="91"/>
                </a:cubicBezTo>
                <a:cubicBezTo>
                  <a:pt x="48" y="101"/>
                  <a:pt x="48" y="101"/>
                  <a:pt x="48" y="101"/>
                </a:cubicBezTo>
                <a:cubicBezTo>
                  <a:pt x="50" y="97"/>
                  <a:pt x="50" y="97"/>
                  <a:pt x="50" y="97"/>
                </a:cubicBezTo>
                <a:cubicBezTo>
                  <a:pt x="30" y="89"/>
                  <a:pt x="30" y="89"/>
                  <a:pt x="30" y="89"/>
                </a:cubicBezTo>
                <a:lnTo>
                  <a:pt x="50" y="81"/>
                </a:lnTo>
                <a:close/>
                <a:moveTo>
                  <a:pt x="25" y="41"/>
                </a:moveTo>
                <a:cubicBezTo>
                  <a:pt x="21" y="41"/>
                  <a:pt x="18" y="40"/>
                  <a:pt x="15" y="38"/>
                </a:cubicBezTo>
                <a:cubicBezTo>
                  <a:pt x="10" y="35"/>
                  <a:pt x="7" y="29"/>
                  <a:pt x="7" y="23"/>
                </a:cubicBezTo>
                <a:cubicBezTo>
                  <a:pt x="7" y="13"/>
                  <a:pt x="15" y="4"/>
                  <a:pt x="25" y="4"/>
                </a:cubicBezTo>
                <a:cubicBezTo>
                  <a:pt x="35" y="4"/>
                  <a:pt x="44" y="13"/>
                  <a:pt x="44" y="23"/>
                </a:cubicBezTo>
                <a:cubicBezTo>
                  <a:pt x="44" y="29"/>
                  <a:pt x="40" y="35"/>
                  <a:pt x="35" y="38"/>
                </a:cubicBezTo>
                <a:cubicBezTo>
                  <a:pt x="32" y="40"/>
                  <a:pt x="29" y="41"/>
                  <a:pt x="25" y="4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49" name="Freeform 127"/>
          <p:cNvSpPr>
            <a:spLocks noEditPoints="1"/>
          </p:cNvSpPr>
          <p:nvPr userDrawn="1"/>
        </p:nvSpPr>
        <p:spPr bwMode="auto">
          <a:xfrm>
            <a:off x="2185988" y="3602038"/>
            <a:ext cx="406400" cy="363538"/>
          </a:xfrm>
          <a:custGeom>
            <a:avLst/>
            <a:gdLst>
              <a:gd name="T0" fmla="*/ 52 w 105"/>
              <a:gd name="T1" fmla="*/ 0 h 94"/>
              <a:gd name="T2" fmla="*/ 0 w 105"/>
              <a:gd name="T3" fmla="*/ 50 h 94"/>
              <a:gd name="T4" fmla="*/ 8 w 105"/>
              <a:gd name="T5" fmla="*/ 57 h 94"/>
              <a:gd name="T6" fmla="*/ 14 w 105"/>
              <a:gd name="T7" fmla="*/ 51 h 94"/>
              <a:gd name="T8" fmla="*/ 14 w 105"/>
              <a:gd name="T9" fmla="*/ 94 h 94"/>
              <a:gd name="T10" fmla="*/ 91 w 105"/>
              <a:gd name="T11" fmla="*/ 94 h 94"/>
              <a:gd name="T12" fmla="*/ 91 w 105"/>
              <a:gd name="T13" fmla="*/ 52 h 94"/>
              <a:gd name="T14" fmla="*/ 97 w 105"/>
              <a:gd name="T15" fmla="*/ 57 h 94"/>
              <a:gd name="T16" fmla="*/ 105 w 105"/>
              <a:gd name="T17" fmla="*/ 50 h 94"/>
              <a:gd name="T18" fmla="*/ 52 w 105"/>
              <a:gd name="T19" fmla="*/ 0 h 94"/>
              <a:gd name="T20" fmla="*/ 51 w 105"/>
              <a:gd name="T21" fmla="*/ 79 h 94"/>
              <a:gd name="T22" fmla="*/ 40 w 105"/>
              <a:gd name="T23" fmla="*/ 79 h 94"/>
              <a:gd name="T24" fmla="*/ 40 w 105"/>
              <a:gd name="T25" fmla="*/ 66 h 94"/>
              <a:gd name="T26" fmla="*/ 51 w 105"/>
              <a:gd name="T27" fmla="*/ 66 h 94"/>
              <a:gd name="T28" fmla="*/ 51 w 105"/>
              <a:gd name="T29" fmla="*/ 79 h 94"/>
              <a:gd name="T30" fmla="*/ 51 w 105"/>
              <a:gd name="T31" fmla="*/ 63 h 94"/>
              <a:gd name="T32" fmla="*/ 40 w 105"/>
              <a:gd name="T33" fmla="*/ 63 h 94"/>
              <a:gd name="T34" fmla="*/ 40 w 105"/>
              <a:gd name="T35" fmla="*/ 51 h 94"/>
              <a:gd name="T36" fmla="*/ 51 w 105"/>
              <a:gd name="T37" fmla="*/ 51 h 94"/>
              <a:gd name="T38" fmla="*/ 51 w 105"/>
              <a:gd name="T39" fmla="*/ 63 h 94"/>
              <a:gd name="T40" fmla="*/ 65 w 105"/>
              <a:gd name="T41" fmla="*/ 79 h 94"/>
              <a:gd name="T42" fmla="*/ 54 w 105"/>
              <a:gd name="T43" fmla="*/ 79 h 94"/>
              <a:gd name="T44" fmla="*/ 54 w 105"/>
              <a:gd name="T45" fmla="*/ 66 h 94"/>
              <a:gd name="T46" fmla="*/ 65 w 105"/>
              <a:gd name="T47" fmla="*/ 66 h 94"/>
              <a:gd name="T48" fmla="*/ 65 w 105"/>
              <a:gd name="T49" fmla="*/ 79 h 94"/>
              <a:gd name="T50" fmla="*/ 65 w 105"/>
              <a:gd name="T51" fmla="*/ 63 h 94"/>
              <a:gd name="T52" fmla="*/ 54 w 105"/>
              <a:gd name="T53" fmla="*/ 63 h 94"/>
              <a:gd name="T54" fmla="*/ 54 w 105"/>
              <a:gd name="T55" fmla="*/ 51 h 94"/>
              <a:gd name="T56" fmla="*/ 65 w 105"/>
              <a:gd name="T57" fmla="*/ 51 h 94"/>
              <a:gd name="T58" fmla="*/ 65 w 105"/>
              <a:gd name="T59" fmla="*/ 6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5" h="94">
                <a:moveTo>
                  <a:pt x="52" y="0"/>
                </a:moveTo>
                <a:cubicBezTo>
                  <a:pt x="35" y="17"/>
                  <a:pt x="18" y="33"/>
                  <a:pt x="0" y="50"/>
                </a:cubicBezTo>
                <a:cubicBezTo>
                  <a:pt x="8" y="57"/>
                  <a:pt x="8" y="57"/>
                  <a:pt x="8" y="57"/>
                </a:cubicBezTo>
                <a:cubicBezTo>
                  <a:pt x="14" y="51"/>
                  <a:pt x="14" y="51"/>
                  <a:pt x="14" y="51"/>
                </a:cubicBezTo>
                <a:cubicBezTo>
                  <a:pt x="14" y="94"/>
                  <a:pt x="14" y="94"/>
                  <a:pt x="14" y="94"/>
                </a:cubicBezTo>
                <a:cubicBezTo>
                  <a:pt x="91" y="94"/>
                  <a:pt x="91" y="94"/>
                  <a:pt x="91" y="94"/>
                </a:cubicBezTo>
                <a:cubicBezTo>
                  <a:pt x="91" y="52"/>
                  <a:pt x="91" y="52"/>
                  <a:pt x="91" y="52"/>
                </a:cubicBezTo>
                <a:cubicBezTo>
                  <a:pt x="97" y="57"/>
                  <a:pt x="97" y="57"/>
                  <a:pt x="97" y="57"/>
                </a:cubicBezTo>
                <a:cubicBezTo>
                  <a:pt x="105" y="50"/>
                  <a:pt x="105" y="50"/>
                  <a:pt x="105" y="50"/>
                </a:cubicBezTo>
                <a:lnTo>
                  <a:pt x="52" y="0"/>
                </a:lnTo>
                <a:close/>
                <a:moveTo>
                  <a:pt x="51" y="79"/>
                </a:moveTo>
                <a:cubicBezTo>
                  <a:pt x="40" y="79"/>
                  <a:pt x="40" y="79"/>
                  <a:pt x="40" y="79"/>
                </a:cubicBezTo>
                <a:cubicBezTo>
                  <a:pt x="40" y="66"/>
                  <a:pt x="40" y="66"/>
                  <a:pt x="40" y="66"/>
                </a:cubicBezTo>
                <a:cubicBezTo>
                  <a:pt x="51" y="66"/>
                  <a:pt x="51" y="66"/>
                  <a:pt x="51" y="66"/>
                </a:cubicBezTo>
                <a:lnTo>
                  <a:pt x="51" y="79"/>
                </a:lnTo>
                <a:close/>
                <a:moveTo>
                  <a:pt x="51" y="63"/>
                </a:moveTo>
                <a:cubicBezTo>
                  <a:pt x="40" y="63"/>
                  <a:pt x="40" y="63"/>
                  <a:pt x="40" y="63"/>
                </a:cubicBezTo>
                <a:cubicBezTo>
                  <a:pt x="40" y="51"/>
                  <a:pt x="40" y="51"/>
                  <a:pt x="40" y="51"/>
                </a:cubicBezTo>
                <a:cubicBezTo>
                  <a:pt x="51" y="51"/>
                  <a:pt x="51" y="51"/>
                  <a:pt x="51" y="51"/>
                </a:cubicBezTo>
                <a:lnTo>
                  <a:pt x="51" y="63"/>
                </a:lnTo>
                <a:close/>
                <a:moveTo>
                  <a:pt x="65" y="79"/>
                </a:moveTo>
                <a:cubicBezTo>
                  <a:pt x="54" y="79"/>
                  <a:pt x="54" y="79"/>
                  <a:pt x="54" y="79"/>
                </a:cubicBezTo>
                <a:cubicBezTo>
                  <a:pt x="54" y="66"/>
                  <a:pt x="54" y="66"/>
                  <a:pt x="54" y="66"/>
                </a:cubicBezTo>
                <a:cubicBezTo>
                  <a:pt x="65" y="66"/>
                  <a:pt x="65" y="66"/>
                  <a:pt x="65" y="66"/>
                </a:cubicBezTo>
                <a:lnTo>
                  <a:pt x="65" y="79"/>
                </a:lnTo>
                <a:close/>
                <a:moveTo>
                  <a:pt x="65" y="63"/>
                </a:moveTo>
                <a:cubicBezTo>
                  <a:pt x="54" y="63"/>
                  <a:pt x="54" y="63"/>
                  <a:pt x="54" y="63"/>
                </a:cubicBezTo>
                <a:cubicBezTo>
                  <a:pt x="54" y="51"/>
                  <a:pt x="54" y="51"/>
                  <a:pt x="54" y="51"/>
                </a:cubicBezTo>
                <a:cubicBezTo>
                  <a:pt x="65" y="51"/>
                  <a:pt x="65" y="51"/>
                  <a:pt x="65" y="51"/>
                </a:cubicBezTo>
                <a:lnTo>
                  <a:pt x="65" y="6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50" name="Group 149"/>
          <p:cNvGrpSpPr/>
          <p:nvPr userDrawn="1"/>
        </p:nvGrpSpPr>
        <p:grpSpPr>
          <a:xfrm>
            <a:off x="7221538" y="2921000"/>
            <a:ext cx="355600" cy="279400"/>
            <a:chOff x="7221538" y="2921000"/>
            <a:chExt cx="355600" cy="279400"/>
          </a:xfrm>
        </p:grpSpPr>
        <p:sp>
          <p:nvSpPr>
            <p:cNvPr id="151" name="Freeform 128"/>
            <p:cNvSpPr>
              <a:spLocks/>
            </p:cNvSpPr>
            <p:nvPr userDrawn="1"/>
          </p:nvSpPr>
          <p:spPr bwMode="auto">
            <a:xfrm>
              <a:off x="7221538" y="2921000"/>
              <a:ext cx="355600" cy="279400"/>
            </a:xfrm>
            <a:custGeom>
              <a:avLst/>
              <a:gdLst>
                <a:gd name="T0" fmla="*/ 15 w 224"/>
                <a:gd name="T1" fmla="*/ 166 h 176"/>
                <a:gd name="T2" fmla="*/ 15 w 224"/>
                <a:gd name="T3" fmla="*/ 0 h 176"/>
                <a:gd name="T4" fmla="*/ 0 w 224"/>
                <a:gd name="T5" fmla="*/ 0 h 176"/>
                <a:gd name="T6" fmla="*/ 0 w 224"/>
                <a:gd name="T7" fmla="*/ 176 h 176"/>
                <a:gd name="T8" fmla="*/ 224 w 224"/>
                <a:gd name="T9" fmla="*/ 176 h 176"/>
                <a:gd name="T10" fmla="*/ 224 w 224"/>
                <a:gd name="T11" fmla="*/ 166 h 176"/>
                <a:gd name="T12" fmla="*/ 15 w 224"/>
                <a:gd name="T13" fmla="*/ 166 h 176"/>
              </a:gdLst>
              <a:ahLst/>
              <a:cxnLst>
                <a:cxn ang="0">
                  <a:pos x="T0" y="T1"/>
                </a:cxn>
                <a:cxn ang="0">
                  <a:pos x="T2" y="T3"/>
                </a:cxn>
                <a:cxn ang="0">
                  <a:pos x="T4" y="T5"/>
                </a:cxn>
                <a:cxn ang="0">
                  <a:pos x="T6" y="T7"/>
                </a:cxn>
                <a:cxn ang="0">
                  <a:pos x="T8" y="T9"/>
                </a:cxn>
                <a:cxn ang="0">
                  <a:pos x="T10" y="T11"/>
                </a:cxn>
                <a:cxn ang="0">
                  <a:pos x="T12" y="T13"/>
                </a:cxn>
              </a:cxnLst>
              <a:rect l="0" t="0" r="r" b="b"/>
              <a:pathLst>
                <a:path w="224" h="176">
                  <a:moveTo>
                    <a:pt x="15" y="166"/>
                  </a:moveTo>
                  <a:lnTo>
                    <a:pt x="15" y="0"/>
                  </a:lnTo>
                  <a:lnTo>
                    <a:pt x="0" y="0"/>
                  </a:lnTo>
                  <a:lnTo>
                    <a:pt x="0" y="176"/>
                  </a:lnTo>
                  <a:lnTo>
                    <a:pt x="224" y="176"/>
                  </a:lnTo>
                  <a:lnTo>
                    <a:pt x="224" y="166"/>
                  </a:lnTo>
                  <a:lnTo>
                    <a:pt x="15" y="16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2" name="Rectangle 129"/>
            <p:cNvSpPr>
              <a:spLocks noChangeArrowheads="1"/>
            </p:cNvSpPr>
            <p:nvPr userDrawn="1"/>
          </p:nvSpPr>
          <p:spPr bwMode="auto">
            <a:xfrm>
              <a:off x="7256463" y="3084513"/>
              <a:ext cx="66675" cy="920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3" name="Rectangle 130"/>
            <p:cNvSpPr>
              <a:spLocks noChangeArrowheads="1"/>
            </p:cNvSpPr>
            <p:nvPr userDrawn="1"/>
          </p:nvSpPr>
          <p:spPr bwMode="auto">
            <a:xfrm>
              <a:off x="7337425" y="3076575"/>
              <a:ext cx="66675" cy="1000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4" name="Rectangle 131"/>
            <p:cNvSpPr>
              <a:spLocks noChangeArrowheads="1"/>
            </p:cNvSpPr>
            <p:nvPr userDrawn="1"/>
          </p:nvSpPr>
          <p:spPr bwMode="auto">
            <a:xfrm>
              <a:off x="7423150" y="3025775"/>
              <a:ext cx="65088" cy="150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5" name="Rectangle 132"/>
            <p:cNvSpPr>
              <a:spLocks noChangeArrowheads="1"/>
            </p:cNvSpPr>
            <p:nvPr userDrawn="1"/>
          </p:nvSpPr>
          <p:spPr bwMode="auto">
            <a:xfrm>
              <a:off x="7504113" y="2960688"/>
              <a:ext cx="65088" cy="21590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6" name="Freeform 133"/>
            <p:cNvSpPr>
              <a:spLocks/>
            </p:cNvSpPr>
            <p:nvPr userDrawn="1"/>
          </p:nvSpPr>
          <p:spPr bwMode="auto">
            <a:xfrm>
              <a:off x="7280275" y="2925763"/>
              <a:ext cx="169863" cy="119063"/>
            </a:xfrm>
            <a:custGeom>
              <a:avLst/>
              <a:gdLst>
                <a:gd name="T0" fmla="*/ 10 w 107"/>
                <a:gd name="T1" fmla="*/ 75 h 75"/>
                <a:gd name="T2" fmla="*/ 71 w 107"/>
                <a:gd name="T3" fmla="*/ 36 h 75"/>
                <a:gd name="T4" fmla="*/ 78 w 107"/>
                <a:gd name="T5" fmla="*/ 49 h 75"/>
                <a:gd name="T6" fmla="*/ 107 w 107"/>
                <a:gd name="T7" fmla="*/ 0 h 75"/>
                <a:gd name="T8" fmla="*/ 53 w 107"/>
                <a:gd name="T9" fmla="*/ 10 h 75"/>
                <a:gd name="T10" fmla="*/ 61 w 107"/>
                <a:gd name="T11" fmla="*/ 19 h 75"/>
                <a:gd name="T12" fmla="*/ 0 w 107"/>
                <a:gd name="T13" fmla="*/ 61 h 75"/>
                <a:gd name="T14" fmla="*/ 10 w 107"/>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5">
                  <a:moveTo>
                    <a:pt x="10" y="75"/>
                  </a:moveTo>
                  <a:lnTo>
                    <a:pt x="71" y="36"/>
                  </a:lnTo>
                  <a:lnTo>
                    <a:pt x="78" y="49"/>
                  </a:lnTo>
                  <a:lnTo>
                    <a:pt x="107" y="0"/>
                  </a:lnTo>
                  <a:lnTo>
                    <a:pt x="53" y="10"/>
                  </a:lnTo>
                  <a:lnTo>
                    <a:pt x="61" y="19"/>
                  </a:lnTo>
                  <a:lnTo>
                    <a:pt x="0" y="61"/>
                  </a:lnTo>
                  <a:lnTo>
                    <a:pt x="10" y="7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57" name="Group 156"/>
          <p:cNvGrpSpPr/>
          <p:nvPr userDrawn="1"/>
        </p:nvGrpSpPr>
        <p:grpSpPr>
          <a:xfrm>
            <a:off x="1862138" y="2570163"/>
            <a:ext cx="528637" cy="495300"/>
            <a:chOff x="1862138" y="2570163"/>
            <a:chExt cx="528637" cy="495300"/>
          </a:xfrm>
        </p:grpSpPr>
        <p:sp>
          <p:nvSpPr>
            <p:cNvPr id="158" name="Freeform 90"/>
            <p:cNvSpPr>
              <a:spLocks/>
            </p:cNvSpPr>
            <p:nvPr userDrawn="1"/>
          </p:nvSpPr>
          <p:spPr bwMode="auto">
            <a:xfrm>
              <a:off x="2155825" y="2717800"/>
              <a:ext cx="200025" cy="107950"/>
            </a:xfrm>
            <a:custGeom>
              <a:avLst/>
              <a:gdLst>
                <a:gd name="T0" fmla="*/ 42 w 52"/>
                <a:gd name="T1" fmla="*/ 1 h 28"/>
                <a:gd name="T2" fmla="*/ 5 w 52"/>
                <a:gd name="T3" fmla="*/ 11 h 28"/>
                <a:gd name="T4" fmla="*/ 0 w 52"/>
                <a:gd name="T5" fmla="*/ 28 h 28"/>
                <a:gd name="T6" fmla="*/ 46 w 52"/>
                <a:gd name="T7" fmla="*/ 16 h 28"/>
                <a:gd name="T8" fmla="*/ 51 w 52"/>
                <a:gd name="T9" fmla="*/ 7 h 28"/>
                <a:gd name="T10" fmla="*/ 42 w 52"/>
                <a:gd name="T11" fmla="*/ 1 h 28"/>
              </a:gdLst>
              <a:ahLst/>
              <a:cxnLst>
                <a:cxn ang="0">
                  <a:pos x="T0" y="T1"/>
                </a:cxn>
                <a:cxn ang="0">
                  <a:pos x="T2" y="T3"/>
                </a:cxn>
                <a:cxn ang="0">
                  <a:pos x="T4" y="T5"/>
                </a:cxn>
                <a:cxn ang="0">
                  <a:pos x="T6" y="T7"/>
                </a:cxn>
                <a:cxn ang="0">
                  <a:pos x="T8" y="T9"/>
                </a:cxn>
                <a:cxn ang="0">
                  <a:pos x="T10" y="T11"/>
                </a:cxn>
              </a:cxnLst>
              <a:rect l="0" t="0" r="r" b="b"/>
              <a:pathLst>
                <a:path w="52" h="28">
                  <a:moveTo>
                    <a:pt x="42" y="1"/>
                  </a:moveTo>
                  <a:cubicBezTo>
                    <a:pt x="5" y="11"/>
                    <a:pt x="5" y="11"/>
                    <a:pt x="5" y="11"/>
                  </a:cubicBezTo>
                  <a:cubicBezTo>
                    <a:pt x="0" y="28"/>
                    <a:pt x="0" y="28"/>
                    <a:pt x="0" y="28"/>
                  </a:cubicBezTo>
                  <a:cubicBezTo>
                    <a:pt x="46" y="16"/>
                    <a:pt x="46" y="16"/>
                    <a:pt x="46" y="16"/>
                  </a:cubicBezTo>
                  <a:cubicBezTo>
                    <a:pt x="50" y="15"/>
                    <a:pt x="52" y="11"/>
                    <a:pt x="51" y="7"/>
                  </a:cubicBezTo>
                  <a:cubicBezTo>
                    <a:pt x="50" y="2"/>
                    <a:pt x="46" y="0"/>
                    <a:pt x="42"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59" name="Freeform 91"/>
            <p:cNvSpPr>
              <a:spLocks noEditPoints="1"/>
            </p:cNvSpPr>
            <p:nvPr userDrawn="1"/>
          </p:nvSpPr>
          <p:spPr bwMode="auto">
            <a:xfrm>
              <a:off x="1862138" y="2570163"/>
              <a:ext cx="347663" cy="495300"/>
            </a:xfrm>
            <a:custGeom>
              <a:avLst/>
              <a:gdLst>
                <a:gd name="T0" fmla="*/ 88 w 90"/>
                <a:gd name="T1" fmla="*/ 11 h 128"/>
                <a:gd name="T2" fmla="*/ 88 w 90"/>
                <a:gd name="T3" fmla="*/ 11 h 128"/>
                <a:gd name="T4" fmla="*/ 89 w 90"/>
                <a:gd name="T5" fmla="*/ 10 h 128"/>
                <a:gd name="T6" fmla="*/ 83 w 90"/>
                <a:gd name="T7" fmla="*/ 1 h 128"/>
                <a:gd name="T8" fmla="*/ 74 w 90"/>
                <a:gd name="T9" fmla="*/ 6 h 128"/>
                <a:gd name="T10" fmla="*/ 61 w 90"/>
                <a:gd name="T11" fmla="*/ 54 h 128"/>
                <a:gd name="T12" fmla="*/ 42 w 90"/>
                <a:gd name="T13" fmla="*/ 59 h 128"/>
                <a:gd name="T14" fmla="*/ 17 w 90"/>
                <a:gd name="T15" fmla="*/ 49 h 128"/>
                <a:gd name="T16" fmla="*/ 7 w 90"/>
                <a:gd name="T17" fmla="*/ 54 h 128"/>
                <a:gd name="T18" fmla="*/ 2 w 90"/>
                <a:gd name="T19" fmla="*/ 75 h 128"/>
                <a:gd name="T20" fmla="*/ 28 w 90"/>
                <a:gd name="T21" fmla="*/ 91 h 128"/>
                <a:gd name="T22" fmla="*/ 38 w 90"/>
                <a:gd name="T23" fmla="*/ 85 h 128"/>
                <a:gd name="T24" fmla="*/ 38 w 90"/>
                <a:gd name="T25" fmla="*/ 85 h 128"/>
                <a:gd name="T26" fmla="*/ 44 w 90"/>
                <a:gd name="T27" fmla="*/ 69 h 128"/>
                <a:gd name="T28" fmla="*/ 64 w 90"/>
                <a:gd name="T29" fmla="*/ 64 h 128"/>
                <a:gd name="T30" fmla="*/ 59 w 90"/>
                <a:gd name="T31" fmla="*/ 84 h 128"/>
                <a:gd name="T32" fmla="*/ 43 w 90"/>
                <a:gd name="T33" fmla="*/ 90 h 128"/>
                <a:gd name="T34" fmla="*/ 37 w 90"/>
                <a:gd name="T35" fmla="*/ 100 h 128"/>
                <a:gd name="T36" fmla="*/ 39 w 90"/>
                <a:gd name="T37" fmla="*/ 116 h 128"/>
                <a:gd name="T38" fmla="*/ 53 w 90"/>
                <a:gd name="T39" fmla="*/ 126 h 128"/>
                <a:gd name="T40" fmla="*/ 74 w 90"/>
                <a:gd name="T41" fmla="*/ 121 h 128"/>
                <a:gd name="T42" fmla="*/ 79 w 90"/>
                <a:gd name="T43" fmla="*/ 111 h 128"/>
                <a:gd name="T44" fmla="*/ 77 w 90"/>
                <a:gd name="T45" fmla="*/ 94 h 128"/>
                <a:gd name="T46" fmla="*/ 68 w 90"/>
                <a:gd name="T47" fmla="*/ 86 h 128"/>
                <a:gd name="T48" fmla="*/ 88 w 90"/>
                <a:gd name="T49" fmla="*/ 11 h 128"/>
                <a:gd name="T50" fmla="*/ 71 w 90"/>
                <a:gd name="T51" fmla="*/ 54 h 128"/>
                <a:gd name="T52" fmla="*/ 71 w 90"/>
                <a:gd name="T53" fmla="*/ 59 h 128"/>
                <a:gd name="T54" fmla="*/ 66 w 90"/>
                <a:gd name="T55" fmla="*/ 59 h 128"/>
                <a:gd name="T56" fmla="*/ 66 w 90"/>
                <a:gd name="T57" fmla="*/ 54 h 128"/>
                <a:gd name="T58" fmla="*/ 71 w 90"/>
                <a:gd name="T59" fmla="*/ 54 h 128"/>
                <a:gd name="T60" fmla="*/ 33 w 90"/>
                <a:gd name="T61" fmla="*/ 80 h 128"/>
                <a:gd name="T62" fmla="*/ 26 w 90"/>
                <a:gd name="T63" fmla="*/ 84 h 128"/>
                <a:gd name="T64" fmla="*/ 8 w 90"/>
                <a:gd name="T65" fmla="*/ 73 h 128"/>
                <a:gd name="T66" fmla="*/ 12 w 90"/>
                <a:gd name="T67" fmla="*/ 59 h 128"/>
                <a:gd name="T68" fmla="*/ 19 w 90"/>
                <a:gd name="T69" fmla="*/ 55 h 128"/>
                <a:gd name="T70" fmla="*/ 37 w 90"/>
                <a:gd name="T71" fmla="*/ 66 h 128"/>
                <a:gd name="T72" fmla="*/ 33 w 90"/>
                <a:gd name="T73" fmla="*/ 80 h 128"/>
                <a:gd name="T74" fmla="*/ 71 w 90"/>
                <a:gd name="T75" fmla="*/ 98 h 128"/>
                <a:gd name="T76" fmla="*/ 72 w 90"/>
                <a:gd name="T77" fmla="*/ 109 h 128"/>
                <a:gd name="T78" fmla="*/ 69 w 90"/>
                <a:gd name="T79" fmla="*/ 116 h 128"/>
                <a:gd name="T80" fmla="*/ 54 w 90"/>
                <a:gd name="T81" fmla="*/ 120 h 128"/>
                <a:gd name="T82" fmla="*/ 45 w 90"/>
                <a:gd name="T83" fmla="*/ 113 h 128"/>
                <a:gd name="T84" fmla="*/ 44 w 90"/>
                <a:gd name="T85" fmla="*/ 102 h 128"/>
                <a:gd name="T86" fmla="*/ 48 w 90"/>
                <a:gd name="T87" fmla="*/ 95 h 128"/>
                <a:gd name="T88" fmla="*/ 62 w 90"/>
                <a:gd name="T89" fmla="*/ 91 h 128"/>
                <a:gd name="T90" fmla="*/ 71 w 90"/>
                <a:gd name="T91" fmla="*/ 9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128">
                  <a:moveTo>
                    <a:pt x="88" y="11"/>
                  </a:moveTo>
                  <a:cubicBezTo>
                    <a:pt x="88" y="11"/>
                    <a:pt x="88" y="11"/>
                    <a:pt x="88" y="11"/>
                  </a:cubicBezTo>
                  <a:cubicBezTo>
                    <a:pt x="89" y="10"/>
                    <a:pt x="89" y="10"/>
                    <a:pt x="89" y="10"/>
                  </a:cubicBezTo>
                  <a:cubicBezTo>
                    <a:pt x="90" y="6"/>
                    <a:pt x="87" y="2"/>
                    <a:pt x="83" y="1"/>
                  </a:cubicBezTo>
                  <a:cubicBezTo>
                    <a:pt x="79" y="0"/>
                    <a:pt x="75" y="2"/>
                    <a:pt x="74" y="6"/>
                  </a:cubicBezTo>
                  <a:cubicBezTo>
                    <a:pt x="61" y="54"/>
                    <a:pt x="61" y="54"/>
                    <a:pt x="61" y="54"/>
                  </a:cubicBezTo>
                  <a:cubicBezTo>
                    <a:pt x="42" y="59"/>
                    <a:pt x="42" y="59"/>
                    <a:pt x="42" y="59"/>
                  </a:cubicBezTo>
                  <a:cubicBezTo>
                    <a:pt x="37" y="51"/>
                    <a:pt x="27" y="46"/>
                    <a:pt x="17" y="49"/>
                  </a:cubicBezTo>
                  <a:cubicBezTo>
                    <a:pt x="13" y="50"/>
                    <a:pt x="10" y="52"/>
                    <a:pt x="7" y="54"/>
                  </a:cubicBezTo>
                  <a:cubicBezTo>
                    <a:pt x="2" y="60"/>
                    <a:pt x="0" y="68"/>
                    <a:pt x="2" y="75"/>
                  </a:cubicBezTo>
                  <a:cubicBezTo>
                    <a:pt x="5" y="87"/>
                    <a:pt x="17" y="94"/>
                    <a:pt x="28" y="91"/>
                  </a:cubicBezTo>
                  <a:cubicBezTo>
                    <a:pt x="32" y="90"/>
                    <a:pt x="35" y="88"/>
                    <a:pt x="38" y="85"/>
                  </a:cubicBezTo>
                  <a:cubicBezTo>
                    <a:pt x="38" y="85"/>
                    <a:pt x="38" y="85"/>
                    <a:pt x="38" y="85"/>
                  </a:cubicBezTo>
                  <a:cubicBezTo>
                    <a:pt x="42" y="81"/>
                    <a:pt x="44" y="75"/>
                    <a:pt x="44" y="69"/>
                  </a:cubicBezTo>
                  <a:cubicBezTo>
                    <a:pt x="64" y="64"/>
                    <a:pt x="64" y="64"/>
                    <a:pt x="64" y="64"/>
                  </a:cubicBezTo>
                  <a:cubicBezTo>
                    <a:pt x="59" y="84"/>
                    <a:pt x="59" y="84"/>
                    <a:pt x="59" y="84"/>
                  </a:cubicBezTo>
                  <a:cubicBezTo>
                    <a:pt x="53" y="83"/>
                    <a:pt x="47" y="86"/>
                    <a:pt x="43" y="90"/>
                  </a:cubicBezTo>
                  <a:cubicBezTo>
                    <a:pt x="40" y="93"/>
                    <a:pt x="38" y="96"/>
                    <a:pt x="37" y="100"/>
                  </a:cubicBezTo>
                  <a:cubicBezTo>
                    <a:pt x="36" y="105"/>
                    <a:pt x="36" y="111"/>
                    <a:pt x="39" y="116"/>
                  </a:cubicBezTo>
                  <a:cubicBezTo>
                    <a:pt x="42" y="121"/>
                    <a:pt x="47" y="125"/>
                    <a:pt x="53" y="126"/>
                  </a:cubicBezTo>
                  <a:cubicBezTo>
                    <a:pt x="60" y="128"/>
                    <a:pt x="68" y="126"/>
                    <a:pt x="74" y="121"/>
                  </a:cubicBezTo>
                  <a:cubicBezTo>
                    <a:pt x="76" y="118"/>
                    <a:pt x="78" y="115"/>
                    <a:pt x="79" y="111"/>
                  </a:cubicBezTo>
                  <a:cubicBezTo>
                    <a:pt x="81" y="105"/>
                    <a:pt x="80" y="100"/>
                    <a:pt x="77" y="94"/>
                  </a:cubicBezTo>
                  <a:cubicBezTo>
                    <a:pt x="75" y="91"/>
                    <a:pt x="72" y="88"/>
                    <a:pt x="68" y="86"/>
                  </a:cubicBezTo>
                  <a:lnTo>
                    <a:pt x="88" y="11"/>
                  </a:lnTo>
                  <a:close/>
                  <a:moveTo>
                    <a:pt x="71" y="54"/>
                  </a:moveTo>
                  <a:cubicBezTo>
                    <a:pt x="72" y="55"/>
                    <a:pt x="72" y="58"/>
                    <a:pt x="71" y="59"/>
                  </a:cubicBezTo>
                  <a:cubicBezTo>
                    <a:pt x="70" y="60"/>
                    <a:pt x="67" y="60"/>
                    <a:pt x="66" y="59"/>
                  </a:cubicBezTo>
                  <a:cubicBezTo>
                    <a:pt x="65" y="58"/>
                    <a:pt x="65" y="55"/>
                    <a:pt x="66" y="54"/>
                  </a:cubicBezTo>
                  <a:cubicBezTo>
                    <a:pt x="67" y="53"/>
                    <a:pt x="70" y="53"/>
                    <a:pt x="71" y="54"/>
                  </a:cubicBezTo>
                  <a:close/>
                  <a:moveTo>
                    <a:pt x="33" y="80"/>
                  </a:moveTo>
                  <a:cubicBezTo>
                    <a:pt x="31" y="82"/>
                    <a:pt x="29" y="83"/>
                    <a:pt x="26" y="84"/>
                  </a:cubicBezTo>
                  <a:cubicBezTo>
                    <a:pt x="19" y="86"/>
                    <a:pt x="10" y="81"/>
                    <a:pt x="8" y="73"/>
                  </a:cubicBezTo>
                  <a:cubicBezTo>
                    <a:pt x="7" y="68"/>
                    <a:pt x="8" y="63"/>
                    <a:pt x="12" y="59"/>
                  </a:cubicBezTo>
                  <a:cubicBezTo>
                    <a:pt x="14" y="57"/>
                    <a:pt x="16" y="56"/>
                    <a:pt x="19" y="55"/>
                  </a:cubicBezTo>
                  <a:cubicBezTo>
                    <a:pt x="27" y="53"/>
                    <a:pt x="35" y="58"/>
                    <a:pt x="37" y="66"/>
                  </a:cubicBezTo>
                  <a:cubicBezTo>
                    <a:pt x="38" y="71"/>
                    <a:pt x="37" y="76"/>
                    <a:pt x="33" y="80"/>
                  </a:cubicBezTo>
                  <a:close/>
                  <a:moveTo>
                    <a:pt x="71" y="98"/>
                  </a:moveTo>
                  <a:cubicBezTo>
                    <a:pt x="73" y="101"/>
                    <a:pt x="73" y="105"/>
                    <a:pt x="72" y="109"/>
                  </a:cubicBezTo>
                  <a:cubicBezTo>
                    <a:pt x="72" y="112"/>
                    <a:pt x="70" y="114"/>
                    <a:pt x="69" y="116"/>
                  </a:cubicBezTo>
                  <a:cubicBezTo>
                    <a:pt x="65" y="119"/>
                    <a:pt x="59" y="121"/>
                    <a:pt x="54" y="120"/>
                  </a:cubicBezTo>
                  <a:cubicBezTo>
                    <a:pt x="51" y="119"/>
                    <a:pt x="47" y="116"/>
                    <a:pt x="45" y="113"/>
                  </a:cubicBezTo>
                  <a:cubicBezTo>
                    <a:pt x="44" y="109"/>
                    <a:pt x="43" y="105"/>
                    <a:pt x="44" y="102"/>
                  </a:cubicBezTo>
                  <a:cubicBezTo>
                    <a:pt x="45" y="99"/>
                    <a:pt x="46" y="97"/>
                    <a:pt x="48" y="95"/>
                  </a:cubicBezTo>
                  <a:cubicBezTo>
                    <a:pt x="52" y="91"/>
                    <a:pt x="57" y="90"/>
                    <a:pt x="62" y="91"/>
                  </a:cubicBezTo>
                  <a:cubicBezTo>
                    <a:pt x="66" y="92"/>
                    <a:pt x="69" y="95"/>
                    <a:pt x="71" y="9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0" name="Freeform 134"/>
            <p:cNvSpPr>
              <a:spLocks/>
            </p:cNvSpPr>
            <p:nvPr userDrawn="1"/>
          </p:nvSpPr>
          <p:spPr bwMode="auto">
            <a:xfrm>
              <a:off x="2390775" y="2952750"/>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61" name="Freeform 135"/>
          <p:cNvSpPr>
            <a:spLocks noEditPoints="1"/>
          </p:cNvSpPr>
          <p:nvPr userDrawn="1"/>
        </p:nvSpPr>
        <p:spPr bwMode="auto">
          <a:xfrm>
            <a:off x="2390775" y="2709863"/>
            <a:ext cx="387350" cy="388938"/>
          </a:xfrm>
          <a:custGeom>
            <a:avLst/>
            <a:gdLst>
              <a:gd name="T0" fmla="*/ 53 w 100"/>
              <a:gd name="T1" fmla="*/ 85 h 101"/>
              <a:gd name="T2" fmla="*/ 53 w 100"/>
              <a:gd name="T3" fmla="*/ 20 h 101"/>
              <a:gd name="T4" fmla="*/ 58 w 100"/>
              <a:gd name="T5" fmla="*/ 13 h 101"/>
              <a:gd name="T6" fmla="*/ 58 w 100"/>
              <a:gd name="T7" fmla="*/ 11 h 101"/>
              <a:gd name="T8" fmla="*/ 84 w 100"/>
              <a:gd name="T9" fmla="*/ 4 h 101"/>
              <a:gd name="T10" fmla="*/ 69 w 100"/>
              <a:gd name="T11" fmla="*/ 43 h 101"/>
              <a:gd name="T12" fmla="*/ 69 w 100"/>
              <a:gd name="T13" fmla="*/ 43 h 101"/>
              <a:gd name="T14" fmla="*/ 84 w 100"/>
              <a:gd name="T15" fmla="*/ 56 h 101"/>
              <a:gd name="T16" fmla="*/ 100 w 100"/>
              <a:gd name="T17" fmla="*/ 43 h 101"/>
              <a:gd name="T18" fmla="*/ 100 w 100"/>
              <a:gd name="T19" fmla="*/ 43 h 101"/>
              <a:gd name="T20" fmla="*/ 85 w 100"/>
              <a:gd name="T21" fmla="*/ 4 h 101"/>
              <a:gd name="T22" fmla="*/ 86 w 100"/>
              <a:gd name="T23" fmla="*/ 3 h 101"/>
              <a:gd name="T24" fmla="*/ 85 w 100"/>
              <a:gd name="T25" fmla="*/ 0 h 101"/>
              <a:gd name="T26" fmla="*/ 57 w 100"/>
              <a:gd name="T27" fmla="*/ 9 h 101"/>
              <a:gd name="T28" fmla="*/ 50 w 100"/>
              <a:gd name="T29" fmla="*/ 5 h 101"/>
              <a:gd name="T30" fmla="*/ 42 w 100"/>
              <a:gd name="T31" fmla="*/ 13 h 101"/>
              <a:gd name="T32" fmla="*/ 42 w 100"/>
              <a:gd name="T33" fmla="*/ 14 h 101"/>
              <a:gd name="T34" fmla="*/ 13 w 100"/>
              <a:gd name="T35" fmla="*/ 22 h 101"/>
              <a:gd name="T36" fmla="*/ 14 w 100"/>
              <a:gd name="T37" fmla="*/ 25 h 101"/>
              <a:gd name="T38" fmla="*/ 15 w 100"/>
              <a:gd name="T39" fmla="*/ 25 h 101"/>
              <a:gd name="T40" fmla="*/ 0 w 100"/>
              <a:gd name="T41" fmla="*/ 63 h 101"/>
              <a:gd name="T42" fmla="*/ 0 w 100"/>
              <a:gd name="T43" fmla="*/ 63 h 101"/>
              <a:gd name="T44" fmla="*/ 16 w 100"/>
              <a:gd name="T45" fmla="*/ 77 h 101"/>
              <a:gd name="T46" fmla="*/ 31 w 100"/>
              <a:gd name="T47" fmla="*/ 63 h 101"/>
              <a:gd name="T48" fmla="*/ 31 w 100"/>
              <a:gd name="T49" fmla="*/ 63 h 101"/>
              <a:gd name="T50" fmla="*/ 16 w 100"/>
              <a:gd name="T51" fmla="*/ 24 h 101"/>
              <a:gd name="T52" fmla="*/ 43 w 100"/>
              <a:gd name="T53" fmla="*/ 17 h 101"/>
              <a:gd name="T54" fmla="*/ 48 w 100"/>
              <a:gd name="T55" fmla="*/ 20 h 101"/>
              <a:gd name="T56" fmla="*/ 48 w 100"/>
              <a:gd name="T57" fmla="*/ 85 h 101"/>
              <a:gd name="T58" fmla="*/ 0 w 100"/>
              <a:gd name="T59" fmla="*/ 101 h 101"/>
              <a:gd name="T60" fmla="*/ 100 w 100"/>
              <a:gd name="T61" fmla="*/ 101 h 101"/>
              <a:gd name="T62" fmla="*/ 53 w 100"/>
              <a:gd name="T63" fmla="*/ 85 h 101"/>
              <a:gd name="T64" fmla="*/ 96 w 100"/>
              <a:gd name="T65" fmla="*/ 40 h 101"/>
              <a:gd name="T66" fmla="*/ 73 w 100"/>
              <a:gd name="T67" fmla="*/ 40 h 101"/>
              <a:gd name="T68" fmla="*/ 85 w 100"/>
              <a:gd name="T69" fmla="*/ 9 h 101"/>
              <a:gd name="T70" fmla="*/ 96 w 100"/>
              <a:gd name="T71" fmla="*/ 40 h 101"/>
              <a:gd name="T72" fmla="*/ 27 w 100"/>
              <a:gd name="T73" fmla="*/ 61 h 101"/>
              <a:gd name="T74" fmla="*/ 4 w 100"/>
              <a:gd name="T75" fmla="*/ 61 h 101"/>
              <a:gd name="T76" fmla="*/ 16 w 100"/>
              <a:gd name="T77" fmla="*/ 30 h 101"/>
              <a:gd name="T78" fmla="*/ 27 w 100"/>
              <a:gd name="T79" fmla="*/ 6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0" h="101">
                <a:moveTo>
                  <a:pt x="53" y="85"/>
                </a:moveTo>
                <a:cubicBezTo>
                  <a:pt x="53" y="20"/>
                  <a:pt x="53" y="20"/>
                  <a:pt x="53" y="20"/>
                </a:cubicBezTo>
                <a:cubicBezTo>
                  <a:pt x="56" y="19"/>
                  <a:pt x="58" y="16"/>
                  <a:pt x="58" y="13"/>
                </a:cubicBezTo>
                <a:cubicBezTo>
                  <a:pt x="58" y="12"/>
                  <a:pt x="58" y="12"/>
                  <a:pt x="58" y="11"/>
                </a:cubicBezTo>
                <a:cubicBezTo>
                  <a:pt x="84" y="4"/>
                  <a:pt x="84" y="4"/>
                  <a:pt x="84" y="4"/>
                </a:cubicBezTo>
                <a:cubicBezTo>
                  <a:pt x="69" y="43"/>
                  <a:pt x="69" y="43"/>
                  <a:pt x="69" y="43"/>
                </a:cubicBezTo>
                <a:cubicBezTo>
                  <a:pt x="69" y="43"/>
                  <a:pt x="69" y="43"/>
                  <a:pt x="69" y="43"/>
                </a:cubicBezTo>
                <a:cubicBezTo>
                  <a:pt x="69" y="50"/>
                  <a:pt x="76" y="56"/>
                  <a:pt x="84" y="56"/>
                </a:cubicBezTo>
                <a:cubicBezTo>
                  <a:pt x="93" y="56"/>
                  <a:pt x="100" y="50"/>
                  <a:pt x="100" y="43"/>
                </a:cubicBezTo>
                <a:cubicBezTo>
                  <a:pt x="100" y="43"/>
                  <a:pt x="100" y="43"/>
                  <a:pt x="100" y="43"/>
                </a:cubicBezTo>
                <a:cubicBezTo>
                  <a:pt x="85" y="4"/>
                  <a:pt x="85" y="4"/>
                  <a:pt x="85" y="4"/>
                </a:cubicBezTo>
                <a:cubicBezTo>
                  <a:pt x="86" y="3"/>
                  <a:pt x="86" y="3"/>
                  <a:pt x="86" y="3"/>
                </a:cubicBezTo>
                <a:cubicBezTo>
                  <a:pt x="85" y="0"/>
                  <a:pt x="85" y="0"/>
                  <a:pt x="85" y="0"/>
                </a:cubicBezTo>
                <a:cubicBezTo>
                  <a:pt x="57" y="9"/>
                  <a:pt x="57" y="9"/>
                  <a:pt x="57" y="9"/>
                </a:cubicBezTo>
                <a:cubicBezTo>
                  <a:pt x="55" y="6"/>
                  <a:pt x="53" y="5"/>
                  <a:pt x="50" y="5"/>
                </a:cubicBezTo>
                <a:cubicBezTo>
                  <a:pt x="46" y="5"/>
                  <a:pt x="42" y="9"/>
                  <a:pt x="42" y="13"/>
                </a:cubicBezTo>
                <a:cubicBezTo>
                  <a:pt x="42" y="13"/>
                  <a:pt x="42" y="13"/>
                  <a:pt x="42" y="14"/>
                </a:cubicBezTo>
                <a:cubicBezTo>
                  <a:pt x="13" y="22"/>
                  <a:pt x="13" y="22"/>
                  <a:pt x="13" y="22"/>
                </a:cubicBezTo>
                <a:cubicBezTo>
                  <a:pt x="14" y="25"/>
                  <a:pt x="14" y="25"/>
                  <a:pt x="14" y="25"/>
                </a:cubicBezTo>
                <a:cubicBezTo>
                  <a:pt x="15" y="25"/>
                  <a:pt x="15" y="25"/>
                  <a:pt x="15" y="25"/>
                </a:cubicBezTo>
                <a:cubicBezTo>
                  <a:pt x="0" y="63"/>
                  <a:pt x="0" y="63"/>
                  <a:pt x="0" y="63"/>
                </a:cubicBezTo>
                <a:cubicBezTo>
                  <a:pt x="0" y="63"/>
                  <a:pt x="0" y="63"/>
                  <a:pt x="0" y="63"/>
                </a:cubicBezTo>
                <a:cubicBezTo>
                  <a:pt x="0" y="71"/>
                  <a:pt x="7" y="77"/>
                  <a:pt x="16" y="77"/>
                </a:cubicBezTo>
                <a:cubicBezTo>
                  <a:pt x="24" y="77"/>
                  <a:pt x="31" y="71"/>
                  <a:pt x="31" y="63"/>
                </a:cubicBezTo>
                <a:cubicBezTo>
                  <a:pt x="31" y="63"/>
                  <a:pt x="31" y="63"/>
                  <a:pt x="31" y="63"/>
                </a:cubicBezTo>
                <a:cubicBezTo>
                  <a:pt x="16" y="24"/>
                  <a:pt x="16" y="24"/>
                  <a:pt x="16" y="24"/>
                </a:cubicBezTo>
                <a:cubicBezTo>
                  <a:pt x="43" y="17"/>
                  <a:pt x="43" y="17"/>
                  <a:pt x="43" y="17"/>
                </a:cubicBezTo>
                <a:cubicBezTo>
                  <a:pt x="44" y="18"/>
                  <a:pt x="46" y="20"/>
                  <a:pt x="48" y="20"/>
                </a:cubicBezTo>
                <a:cubicBezTo>
                  <a:pt x="48" y="85"/>
                  <a:pt x="48" y="85"/>
                  <a:pt x="48" y="85"/>
                </a:cubicBezTo>
                <a:cubicBezTo>
                  <a:pt x="21" y="86"/>
                  <a:pt x="0" y="93"/>
                  <a:pt x="0" y="101"/>
                </a:cubicBezTo>
                <a:cubicBezTo>
                  <a:pt x="100" y="101"/>
                  <a:pt x="100" y="101"/>
                  <a:pt x="100" y="101"/>
                </a:cubicBezTo>
                <a:cubicBezTo>
                  <a:pt x="100" y="93"/>
                  <a:pt x="79" y="86"/>
                  <a:pt x="53" y="85"/>
                </a:cubicBezTo>
                <a:close/>
                <a:moveTo>
                  <a:pt x="96" y="40"/>
                </a:moveTo>
                <a:cubicBezTo>
                  <a:pt x="73" y="40"/>
                  <a:pt x="73" y="40"/>
                  <a:pt x="73" y="40"/>
                </a:cubicBezTo>
                <a:cubicBezTo>
                  <a:pt x="85" y="9"/>
                  <a:pt x="85" y="9"/>
                  <a:pt x="85" y="9"/>
                </a:cubicBezTo>
                <a:lnTo>
                  <a:pt x="96" y="40"/>
                </a:lnTo>
                <a:close/>
                <a:moveTo>
                  <a:pt x="27" y="61"/>
                </a:moveTo>
                <a:cubicBezTo>
                  <a:pt x="4" y="61"/>
                  <a:pt x="4" y="61"/>
                  <a:pt x="4" y="61"/>
                </a:cubicBezTo>
                <a:cubicBezTo>
                  <a:pt x="16" y="30"/>
                  <a:pt x="16" y="30"/>
                  <a:pt x="16" y="30"/>
                </a:cubicBezTo>
                <a:lnTo>
                  <a:pt x="27"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2" name="Freeform 136"/>
          <p:cNvSpPr>
            <a:spLocks/>
          </p:cNvSpPr>
          <p:nvPr userDrawn="1"/>
        </p:nvSpPr>
        <p:spPr bwMode="auto">
          <a:xfrm>
            <a:off x="2657475" y="2874963"/>
            <a:ext cx="0" cy="0"/>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3" name="Freeform 137"/>
          <p:cNvSpPr>
            <a:spLocks/>
          </p:cNvSpPr>
          <p:nvPr userDrawn="1"/>
        </p:nvSpPr>
        <p:spPr bwMode="auto">
          <a:xfrm>
            <a:off x="7264400" y="715963"/>
            <a:ext cx="387350" cy="390525"/>
          </a:xfrm>
          <a:custGeom>
            <a:avLst/>
            <a:gdLst>
              <a:gd name="T0" fmla="*/ 97 w 100"/>
              <a:gd name="T1" fmla="*/ 36 h 101"/>
              <a:gd name="T2" fmla="*/ 99 w 100"/>
              <a:gd name="T3" fmla="*/ 52 h 101"/>
              <a:gd name="T4" fmla="*/ 95 w 100"/>
              <a:gd name="T5" fmla="*/ 55 h 101"/>
              <a:gd name="T6" fmla="*/ 100 w 100"/>
              <a:gd name="T7" fmla="*/ 60 h 101"/>
              <a:gd name="T8" fmla="*/ 98 w 100"/>
              <a:gd name="T9" fmla="*/ 68 h 101"/>
              <a:gd name="T10" fmla="*/ 94 w 100"/>
              <a:gd name="T11" fmla="*/ 70 h 101"/>
              <a:gd name="T12" fmla="*/ 97 w 100"/>
              <a:gd name="T13" fmla="*/ 73 h 101"/>
              <a:gd name="T14" fmla="*/ 96 w 100"/>
              <a:gd name="T15" fmla="*/ 82 h 101"/>
              <a:gd name="T16" fmla="*/ 92 w 100"/>
              <a:gd name="T17" fmla="*/ 84 h 101"/>
              <a:gd name="T18" fmla="*/ 95 w 100"/>
              <a:gd name="T19" fmla="*/ 88 h 101"/>
              <a:gd name="T20" fmla="*/ 93 w 100"/>
              <a:gd name="T21" fmla="*/ 98 h 101"/>
              <a:gd name="T22" fmla="*/ 86 w 100"/>
              <a:gd name="T23" fmla="*/ 101 h 101"/>
              <a:gd name="T24" fmla="*/ 36 w 100"/>
              <a:gd name="T25" fmla="*/ 88 h 101"/>
              <a:gd name="T26" fmla="*/ 24 w 100"/>
              <a:gd name="T27" fmla="*/ 88 h 101"/>
              <a:gd name="T28" fmla="*/ 24 w 100"/>
              <a:gd name="T29" fmla="*/ 94 h 101"/>
              <a:gd name="T30" fmla="*/ 0 w 100"/>
              <a:gd name="T31" fmla="*/ 94 h 101"/>
              <a:gd name="T32" fmla="*/ 0 w 100"/>
              <a:gd name="T33" fmla="*/ 32 h 101"/>
              <a:gd name="T34" fmla="*/ 24 w 100"/>
              <a:gd name="T35" fmla="*/ 32 h 101"/>
              <a:gd name="T36" fmla="*/ 24 w 100"/>
              <a:gd name="T37" fmla="*/ 41 h 101"/>
              <a:gd name="T38" fmla="*/ 34 w 100"/>
              <a:gd name="T39" fmla="*/ 41 h 101"/>
              <a:gd name="T40" fmla="*/ 73 w 100"/>
              <a:gd name="T41" fmla="*/ 0 h 101"/>
              <a:gd name="T42" fmla="*/ 62 w 100"/>
              <a:gd name="T43" fmla="*/ 38 h 101"/>
              <a:gd name="T44" fmla="*/ 97 w 100"/>
              <a:gd name="T45" fmla="*/ 36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0" h="101">
                <a:moveTo>
                  <a:pt x="97" y="36"/>
                </a:moveTo>
                <a:cubicBezTo>
                  <a:pt x="99" y="52"/>
                  <a:pt x="99" y="52"/>
                  <a:pt x="99" y="52"/>
                </a:cubicBezTo>
                <a:cubicBezTo>
                  <a:pt x="95" y="55"/>
                  <a:pt x="95" y="55"/>
                  <a:pt x="95" y="55"/>
                </a:cubicBezTo>
                <a:cubicBezTo>
                  <a:pt x="100" y="60"/>
                  <a:pt x="100" y="60"/>
                  <a:pt x="100" y="60"/>
                </a:cubicBezTo>
                <a:cubicBezTo>
                  <a:pt x="98" y="68"/>
                  <a:pt x="98" y="68"/>
                  <a:pt x="98" y="68"/>
                </a:cubicBezTo>
                <a:cubicBezTo>
                  <a:pt x="94" y="70"/>
                  <a:pt x="94" y="70"/>
                  <a:pt x="94" y="70"/>
                </a:cubicBezTo>
                <a:cubicBezTo>
                  <a:pt x="97" y="73"/>
                  <a:pt x="97" y="73"/>
                  <a:pt x="97" y="73"/>
                </a:cubicBezTo>
                <a:cubicBezTo>
                  <a:pt x="96" y="82"/>
                  <a:pt x="96" y="82"/>
                  <a:pt x="96" y="82"/>
                </a:cubicBezTo>
                <a:cubicBezTo>
                  <a:pt x="92" y="84"/>
                  <a:pt x="92" y="84"/>
                  <a:pt x="92" y="84"/>
                </a:cubicBezTo>
                <a:cubicBezTo>
                  <a:pt x="95" y="88"/>
                  <a:pt x="95" y="88"/>
                  <a:pt x="95" y="88"/>
                </a:cubicBezTo>
                <a:cubicBezTo>
                  <a:pt x="93" y="98"/>
                  <a:pt x="93" y="98"/>
                  <a:pt x="93" y="98"/>
                </a:cubicBezTo>
                <a:cubicBezTo>
                  <a:pt x="86" y="101"/>
                  <a:pt x="86" y="101"/>
                  <a:pt x="86" y="101"/>
                </a:cubicBezTo>
                <a:cubicBezTo>
                  <a:pt x="36" y="88"/>
                  <a:pt x="36" y="88"/>
                  <a:pt x="36" y="88"/>
                </a:cubicBezTo>
                <a:cubicBezTo>
                  <a:pt x="24" y="88"/>
                  <a:pt x="24" y="88"/>
                  <a:pt x="24" y="88"/>
                </a:cubicBezTo>
                <a:cubicBezTo>
                  <a:pt x="24" y="94"/>
                  <a:pt x="24" y="94"/>
                  <a:pt x="24" y="94"/>
                </a:cubicBezTo>
                <a:cubicBezTo>
                  <a:pt x="0" y="94"/>
                  <a:pt x="0" y="94"/>
                  <a:pt x="0" y="94"/>
                </a:cubicBezTo>
                <a:cubicBezTo>
                  <a:pt x="0" y="32"/>
                  <a:pt x="0" y="32"/>
                  <a:pt x="0" y="32"/>
                </a:cubicBezTo>
                <a:cubicBezTo>
                  <a:pt x="24" y="32"/>
                  <a:pt x="24" y="32"/>
                  <a:pt x="24" y="32"/>
                </a:cubicBezTo>
                <a:cubicBezTo>
                  <a:pt x="24" y="41"/>
                  <a:pt x="24" y="41"/>
                  <a:pt x="24" y="41"/>
                </a:cubicBezTo>
                <a:cubicBezTo>
                  <a:pt x="34" y="41"/>
                  <a:pt x="34" y="41"/>
                  <a:pt x="34" y="41"/>
                </a:cubicBezTo>
                <a:cubicBezTo>
                  <a:pt x="73" y="0"/>
                  <a:pt x="73" y="0"/>
                  <a:pt x="73" y="0"/>
                </a:cubicBezTo>
                <a:cubicBezTo>
                  <a:pt x="92" y="14"/>
                  <a:pt x="75" y="28"/>
                  <a:pt x="62" y="38"/>
                </a:cubicBezTo>
                <a:lnTo>
                  <a:pt x="97" y="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4" name="Freeform 138"/>
          <p:cNvSpPr>
            <a:spLocks noEditPoints="1"/>
          </p:cNvSpPr>
          <p:nvPr userDrawn="1"/>
        </p:nvSpPr>
        <p:spPr bwMode="auto">
          <a:xfrm>
            <a:off x="4476750" y="1414463"/>
            <a:ext cx="471488" cy="398463"/>
          </a:xfrm>
          <a:custGeom>
            <a:avLst/>
            <a:gdLst>
              <a:gd name="T0" fmla="*/ 105 w 122"/>
              <a:gd name="T1" fmla="*/ 75 h 103"/>
              <a:gd name="T2" fmla="*/ 113 w 122"/>
              <a:gd name="T3" fmla="*/ 78 h 103"/>
              <a:gd name="T4" fmla="*/ 120 w 122"/>
              <a:gd name="T5" fmla="*/ 91 h 103"/>
              <a:gd name="T6" fmla="*/ 105 w 122"/>
              <a:gd name="T7" fmla="*/ 92 h 103"/>
              <a:gd name="T8" fmla="*/ 99 w 122"/>
              <a:gd name="T9" fmla="*/ 86 h 103"/>
              <a:gd name="T10" fmla="*/ 72 w 122"/>
              <a:gd name="T11" fmla="*/ 93 h 103"/>
              <a:gd name="T12" fmla="*/ 78 w 122"/>
              <a:gd name="T13" fmla="*/ 87 h 103"/>
              <a:gd name="T14" fmla="*/ 77 w 122"/>
              <a:gd name="T15" fmla="*/ 74 h 103"/>
              <a:gd name="T16" fmla="*/ 65 w 122"/>
              <a:gd name="T17" fmla="*/ 80 h 103"/>
              <a:gd name="T18" fmla="*/ 63 w 122"/>
              <a:gd name="T19" fmla="*/ 88 h 103"/>
              <a:gd name="T20" fmla="*/ 55 w 122"/>
              <a:gd name="T21" fmla="*/ 59 h 103"/>
              <a:gd name="T22" fmla="*/ 61 w 122"/>
              <a:gd name="T23" fmla="*/ 64 h 103"/>
              <a:gd name="T24" fmla="*/ 74 w 122"/>
              <a:gd name="T25" fmla="*/ 64 h 103"/>
              <a:gd name="T26" fmla="*/ 68 w 122"/>
              <a:gd name="T27" fmla="*/ 52 h 103"/>
              <a:gd name="T28" fmla="*/ 60 w 122"/>
              <a:gd name="T29" fmla="*/ 50 h 103"/>
              <a:gd name="T30" fmla="*/ 88 w 122"/>
              <a:gd name="T31" fmla="*/ 43 h 103"/>
              <a:gd name="T32" fmla="*/ 90 w 122"/>
              <a:gd name="T33" fmla="*/ 35 h 103"/>
              <a:gd name="T34" fmla="*/ 103 w 122"/>
              <a:gd name="T35" fmla="*/ 29 h 103"/>
              <a:gd name="T36" fmla="*/ 103 w 122"/>
              <a:gd name="T37" fmla="*/ 43 h 103"/>
              <a:gd name="T38" fmla="*/ 97 w 122"/>
              <a:gd name="T39" fmla="*/ 49 h 103"/>
              <a:gd name="T40" fmla="*/ 53 w 122"/>
              <a:gd name="T41" fmla="*/ 23 h 103"/>
              <a:gd name="T42" fmla="*/ 59 w 122"/>
              <a:gd name="T43" fmla="*/ 17 h 103"/>
              <a:gd name="T44" fmla="*/ 58 w 122"/>
              <a:gd name="T45" fmla="*/ 2 h 103"/>
              <a:gd name="T46" fmla="*/ 45 w 122"/>
              <a:gd name="T47" fmla="*/ 9 h 103"/>
              <a:gd name="T48" fmla="*/ 43 w 122"/>
              <a:gd name="T49" fmla="*/ 17 h 103"/>
              <a:gd name="T50" fmla="*/ 16 w 122"/>
              <a:gd name="T51" fmla="*/ 24 h 103"/>
              <a:gd name="T52" fmla="*/ 23 w 122"/>
              <a:gd name="T53" fmla="*/ 25 h 103"/>
              <a:gd name="T54" fmla="*/ 30 w 122"/>
              <a:gd name="T55" fmla="*/ 38 h 103"/>
              <a:gd name="T56" fmla="*/ 16 w 122"/>
              <a:gd name="T57" fmla="*/ 38 h 103"/>
              <a:gd name="T58" fmla="*/ 11 w 122"/>
              <a:gd name="T59" fmla="*/ 33 h 103"/>
              <a:gd name="T60" fmla="*/ 19 w 122"/>
              <a:gd name="T61" fmla="*/ 61 h 103"/>
              <a:gd name="T62" fmla="*/ 20 w 122"/>
              <a:gd name="T63" fmla="*/ 54 h 103"/>
              <a:gd name="T64" fmla="*/ 32 w 122"/>
              <a:gd name="T65" fmla="*/ 48 h 103"/>
              <a:gd name="T66" fmla="*/ 33 w 122"/>
              <a:gd name="T67" fmla="*/ 61 h 103"/>
              <a:gd name="T68" fmla="*/ 27 w 122"/>
              <a:gd name="T69" fmla="*/ 66 h 103"/>
              <a:gd name="T70" fmla="*/ 54 w 122"/>
              <a:gd name="T71" fmla="*/ 56 h 103"/>
              <a:gd name="T72" fmla="*/ 62 w 122"/>
              <a:gd name="T73" fmla="*/ 62 h 103"/>
              <a:gd name="T74" fmla="*/ 61 w 122"/>
              <a:gd name="T75" fmla="*/ 54 h 103"/>
              <a:gd name="T76" fmla="*/ 68 w 122"/>
              <a:gd name="T77" fmla="*/ 3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03">
                <a:moveTo>
                  <a:pt x="115" y="59"/>
                </a:moveTo>
                <a:cubicBezTo>
                  <a:pt x="105" y="75"/>
                  <a:pt x="105" y="75"/>
                  <a:pt x="105" y="75"/>
                </a:cubicBezTo>
                <a:cubicBezTo>
                  <a:pt x="105" y="77"/>
                  <a:pt x="105" y="78"/>
                  <a:pt x="107" y="78"/>
                </a:cubicBezTo>
                <a:cubicBezTo>
                  <a:pt x="109" y="79"/>
                  <a:pt x="111" y="78"/>
                  <a:pt x="113" y="78"/>
                </a:cubicBezTo>
                <a:cubicBezTo>
                  <a:pt x="117" y="78"/>
                  <a:pt x="120" y="80"/>
                  <a:pt x="121" y="83"/>
                </a:cubicBezTo>
                <a:cubicBezTo>
                  <a:pt x="122" y="87"/>
                  <a:pt x="120" y="91"/>
                  <a:pt x="120" y="91"/>
                </a:cubicBezTo>
                <a:cubicBezTo>
                  <a:pt x="120" y="91"/>
                  <a:pt x="118" y="95"/>
                  <a:pt x="114" y="96"/>
                </a:cubicBezTo>
                <a:cubicBezTo>
                  <a:pt x="111" y="97"/>
                  <a:pt x="107" y="95"/>
                  <a:pt x="105" y="92"/>
                </a:cubicBezTo>
                <a:cubicBezTo>
                  <a:pt x="104" y="90"/>
                  <a:pt x="104" y="88"/>
                  <a:pt x="103" y="86"/>
                </a:cubicBezTo>
                <a:cubicBezTo>
                  <a:pt x="102" y="85"/>
                  <a:pt x="100" y="85"/>
                  <a:pt x="99" y="86"/>
                </a:cubicBezTo>
                <a:cubicBezTo>
                  <a:pt x="89" y="103"/>
                  <a:pt x="89" y="103"/>
                  <a:pt x="89" y="103"/>
                </a:cubicBezTo>
                <a:cubicBezTo>
                  <a:pt x="72" y="93"/>
                  <a:pt x="72" y="93"/>
                  <a:pt x="72" y="93"/>
                </a:cubicBezTo>
                <a:cubicBezTo>
                  <a:pt x="72" y="92"/>
                  <a:pt x="72" y="91"/>
                  <a:pt x="73" y="90"/>
                </a:cubicBezTo>
                <a:cubicBezTo>
                  <a:pt x="74" y="89"/>
                  <a:pt x="76" y="88"/>
                  <a:pt x="78" y="87"/>
                </a:cubicBezTo>
                <a:cubicBezTo>
                  <a:pt x="80" y="86"/>
                  <a:pt x="82" y="82"/>
                  <a:pt x="81" y="79"/>
                </a:cubicBezTo>
                <a:cubicBezTo>
                  <a:pt x="80" y="76"/>
                  <a:pt x="77" y="74"/>
                  <a:pt x="77" y="74"/>
                </a:cubicBezTo>
                <a:cubicBezTo>
                  <a:pt x="77" y="74"/>
                  <a:pt x="74" y="72"/>
                  <a:pt x="70" y="73"/>
                </a:cubicBezTo>
                <a:cubicBezTo>
                  <a:pt x="67" y="74"/>
                  <a:pt x="65" y="77"/>
                  <a:pt x="65" y="80"/>
                </a:cubicBezTo>
                <a:cubicBezTo>
                  <a:pt x="65" y="82"/>
                  <a:pt x="66" y="84"/>
                  <a:pt x="66" y="86"/>
                </a:cubicBezTo>
                <a:cubicBezTo>
                  <a:pt x="65" y="87"/>
                  <a:pt x="64" y="88"/>
                  <a:pt x="63" y="88"/>
                </a:cubicBezTo>
                <a:cubicBezTo>
                  <a:pt x="45" y="77"/>
                  <a:pt x="45" y="77"/>
                  <a:pt x="45" y="77"/>
                </a:cubicBezTo>
                <a:cubicBezTo>
                  <a:pt x="55" y="59"/>
                  <a:pt x="55" y="59"/>
                  <a:pt x="55" y="59"/>
                </a:cubicBezTo>
                <a:cubicBezTo>
                  <a:pt x="56" y="58"/>
                  <a:pt x="57" y="58"/>
                  <a:pt x="58" y="59"/>
                </a:cubicBezTo>
                <a:cubicBezTo>
                  <a:pt x="59" y="61"/>
                  <a:pt x="60" y="63"/>
                  <a:pt x="61" y="64"/>
                </a:cubicBezTo>
                <a:cubicBezTo>
                  <a:pt x="62" y="67"/>
                  <a:pt x="66" y="69"/>
                  <a:pt x="69" y="68"/>
                </a:cubicBezTo>
                <a:cubicBezTo>
                  <a:pt x="72" y="67"/>
                  <a:pt x="74" y="64"/>
                  <a:pt x="74" y="64"/>
                </a:cubicBezTo>
                <a:cubicBezTo>
                  <a:pt x="74" y="64"/>
                  <a:pt x="76" y="60"/>
                  <a:pt x="75" y="57"/>
                </a:cubicBezTo>
                <a:cubicBezTo>
                  <a:pt x="74" y="54"/>
                  <a:pt x="71" y="51"/>
                  <a:pt x="68" y="52"/>
                </a:cubicBezTo>
                <a:cubicBezTo>
                  <a:pt x="66" y="52"/>
                  <a:pt x="64" y="52"/>
                  <a:pt x="62" y="52"/>
                </a:cubicBezTo>
                <a:cubicBezTo>
                  <a:pt x="61" y="52"/>
                  <a:pt x="60" y="51"/>
                  <a:pt x="60" y="50"/>
                </a:cubicBezTo>
                <a:cubicBezTo>
                  <a:pt x="70" y="33"/>
                  <a:pt x="70" y="33"/>
                  <a:pt x="70" y="33"/>
                </a:cubicBezTo>
                <a:cubicBezTo>
                  <a:pt x="88" y="43"/>
                  <a:pt x="88" y="43"/>
                  <a:pt x="88" y="43"/>
                </a:cubicBezTo>
                <a:cubicBezTo>
                  <a:pt x="89" y="43"/>
                  <a:pt x="90" y="43"/>
                  <a:pt x="90" y="41"/>
                </a:cubicBezTo>
                <a:cubicBezTo>
                  <a:pt x="91" y="39"/>
                  <a:pt x="90" y="37"/>
                  <a:pt x="90" y="35"/>
                </a:cubicBezTo>
                <a:cubicBezTo>
                  <a:pt x="90" y="32"/>
                  <a:pt x="92" y="28"/>
                  <a:pt x="95" y="27"/>
                </a:cubicBezTo>
                <a:cubicBezTo>
                  <a:pt x="99" y="26"/>
                  <a:pt x="103" y="29"/>
                  <a:pt x="103" y="29"/>
                </a:cubicBezTo>
                <a:cubicBezTo>
                  <a:pt x="103" y="29"/>
                  <a:pt x="106" y="31"/>
                  <a:pt x="107" y="34"/>
                </a:cubicBezTo>
                <a:cubicBezTo>
                  <a:pt x="108" y="37"/>
                  <a:pt x="106" y="41"/>
                  <a:pt x="103" y="43"/>
                </a:cubicBezTo>
                <a:cubicBezTo>
                  <a:pt x="102" y="44"/>
                  <a:pt x="100" y="44"/>
                  <a:pt x="98" y="45"/>
                </a:cubicBezTo>
                <a:cubicBezTo>
                  <a:pt x="97" y="46"/>
                  <a:pt x="97" y="48"/>
                  <a:pt x="97" y="49"/>
                </a:cubicBezTo>
                <a:cubicBezTo>
                  <a:pt x="115" y="59"/>
                  <a:pt x="115" y="59"/>
                  <a:pt x="115" y="59"/>
                </a:cubicBezTo>
                <a:close/>
                <a:moveTo>
                  <a:pt x="53" y="23"/>
                </a:moveTo>
                <a:cubicBezTo>
                  <a:pt x="52" y="22"/>
                  <a:pt x="52" y="20"/>
                  <a:pt x="53" y="19"/>
                </a:cubicBezTo>
                <a:cubicBezTo>
                  <a:pt x="55" y="18"/>
                  <a:pt x="57" y="18"/>
                  <a:pt x="59" y="17"/>
                </a:cubicBezTo>
                <a:cubicBezTo>
                  <a:pt x="62" y="15"/>
                  <a:pt x="64" y="11"/>
                  <a:pt x="63" y="8"/>
                </a:cubicBezTo>
                <a:cubicBezTo>
                  <a:pt x="62" y="4"/>
                  <a:pt x="58" y="2"/>
                  <a:pt x="58" y="2"/>
                </a:cubicBezTo>
                <a:cubicBezTo>
                  <a:pt x="58" y="2"/>
                  <a:pt x="54" y="0"/>
                  <a:pt x="51" y="1"/>
                </a:cubicBezTo>
                <a:cubicBezTo>
                  <a:pt x="48" y="2"/>
                  <a:pt x="45" y="6"/>
                  <a:pt x="45" y="9"/>
                </a:cubicBezTo>
                <a:cubicBezTo>
                  <a:pt x="45" y="11"/>
                  <a:pt x="46" y="13"/>
                  <a:pt x="46" y="15"/>
                </a:cubicBezTo>
                <a:cubicBezTo>
                  <a:pt x="46" y="16"/>
                  <a:pt x="44" y="17"/>
                  <a:pt x="43" y="17"/>
                </a:cubicBezTo>
                <a:cubicBezTo>
                  <a:pt x="25" y="7"/>
                  <a:pt x="25" y="7"/>
                  <a:pt x="25" y="7"/>
                </a:cubicBezTo>
                <a:cubicBezTo>
                  <a:pt x="16" y="24"/>
                  <a:pt x="16" y="24"/>
                  <a:pt x="16" y="24"/>
                </a:cubicBezTo>
                <a:cubicBezTo>
                  <a:pt x="16" y="25"/>
                  <a:pt x="16" y="26"/>
                  <a:pt x="18" y="26"/>
                </a:cubicBezTo>
                <a:cubicBezTo>
                  <a:pt x="20" y="26"/>
                  <a:pt x="21" y="26"/>
                  <a:pt x="23" y="25"/>
                </a:cubicBezTo>
                <a:cubicBezTo>
                  <a:pt x="27" y="25"/>
                  <a:pt x="30" y="28"/>
                  <a:pt x="31" y="31"/>
                </a:cubicBezTo>
                <a:cubicBezTo>
                  <a:pt x="32" y="34"/>
                  <a:pt x="30" y="38"/>
                  <a:pt x="30" y="38"/>
                </a:cubicBezTo>
                <a:cubicBezTo>
                  <a:pt x="30" y="38"/>
                  <a:pt x="28" y="41"/>
                  <a:pt x="24" y="42"/>
                </a:cubicBezTo>
                <a:cubicBezTo>
                  <a:pt x="21" y="43"/>
                  <a:pt x="17" y="41"/>
                  <a:pt x="16" y="38"/>
                </a:cubicBezTo>
                <a:cubicBezTo>
                  <a:pt x="15" y="37"/>
                  <a:pt x="15" y="35"/>
                  <a:pt x="14" y="33"/>
                </a:cubicBezTo>
                <a:cubicBezTo>
                  <a:pt x="13" y="32"/>
                  <a:pt x="12" y="32"/>
                  <a:pt x="11" y="33"/>
                </a:cubicBezTo>
                <a:cubicBezTo>
                  <a:pt x="0" y="51"/>
                  <a:pt x="0" y="51"/>
                  <a:pt x="0" y="51"/>
                </a:cubicBezTo>
                <a:cubicBezTo>
                  <a:pt x="19" y="61"/>
                  <a:pt x="19" y="61"/>
                  <a:pt x="19" y="61"/>
                </a:cubicBezTo>
                <a:cubicBezTo>
                  <a:pt x="20" y="61"/>
                  <a:pt x="21" y="61"/>
                  <a:pt x="21" y="59"/>
                </a:cubicBezTo>
                <a:cubicBezTo>
                  <a:pt x="21" y="58"/>
                  <a:pt x="21" y="56"/>
                  <a:pt x="20" y="54"/>
                </a:cubicBezTo>
                <a:cubicBezTo>
                  <a:pt x="20" y="51"/>
                  <a:pt x="23" y="48"/>
                  <a:pt x="26" y="47"/>
                </a:cubicBezTo>
                <a:cubicBezTo>
                  <a:pt x="29" y="46"/>
                  <a:pt x="32" y="48"/>
                  <a:pt x="32" y="48"/>
                </a:cubicBezTo>
                <a:cubicBezTo>
                  <a:pt x="32" y="48"/>
                  <a:pt x="36" y="50"/>
                  <a:pt x="37" y="53"/>
                </a:cubicBezTo>
                <a:cubicBezTo>
                  <a:pt x="37" y="56"/>
                  <a:pt x="36" y="60"/>
                  <a:pt x="33" y="61"/>
                </a:cubicBezTo>
                <a:cubicBezTo>
                  <a:pt x="31" y="62"/>
                  <a:pt x="29" y="62"/>
                  <a:pt x="28" y="64"/>
                </a:cubicBezTo>
                <a:cubicBezTo>
                  <a:pt x="27" y="64"/>
                  <a:pt x="27" y="65"/>
                  <a:pt x="27" y="66"/>
                </a:cubicBezTo>
                <a:cubicBezTo>
                  <a:pt x="43" y="75"/>
                  <a:pt x="43" y="75"/>
                  <a:pt x="43" y="75"/>
                </a:cubicBezTo>
                <a:cubicBezTo>
                  <a:pt x="54" y="56"/>
                  <a:pt x="54" y="56"/>
                  <a:pt x="54" y="56"/>
                </a:cubicBezTo>
                <a:cubicBezTo>
                  <a:pt x="55" y="55"/>
                  <a:pt x="58" y="55"/>
                  <a:pt x="59" y="57"/>
                </a:cubicBezTo>
                <a:cubicBezTo>
                  <a:pt x="60" y="58"/>
                  <a:pt x="61" y="60"/>
                  <a:pt x="62" y="62"/>
                </a:cubicBezTo>
                <a:cubicBezTo>
                  <a:pt x="68" y="74"/>
                  <a:pt x="80" y="55"/>
                  <a:pt x="67" y="54"/>
                </a:cubicBezTo>
                <a:cubicBezTo>
                  <a:pt x="65" y="54"/>
                  <a:pt x="63" y="55"/>
                  <a:pt x="61" y="54"/>
                </a:cubicBezTo>
                <a:cubicBezTo>
                  <a:pt x="59" y="54"/>
                  <a:pt x="57" y="51"/>
                  <a:pt x="57" y="49"/>
                </a:cubicBezTo>
                <a:cubicBezTo>
                  <a:pt x="68" y="31"/>
                  <a:pt x="68" y="31"/>
                  <a:pt x="68" y="31"/>
                </a:cubicBezTo>
                <a:lnTo>
                  <a:pt x="53" y="2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65" name="Group 164"/>
          <p:cNvGrpSpPr/>
          <p:nvPr userDrawn="1"/>
        </p:nvGrpSpPr>
        <p:grpSpPr>
          <a:xfrm>
            <a:off x="2581275" y="4216400"/>
            <a:ext cx="539750" cy="285750"/>
            <a:chOff x="2581275" y="4216400"/>
            <a:chExt cx="539750" cy="285750"/>
          </a:xfrm>
        </p:grpSpPr>
        <p:sp>
          <p:nvSpPr>
            <p:cNvPr id="166" name="Freeform 139"/>
            <p:cNvSpPr>
              <a:spLocks/>
            </p:cNvSpPr>
            <p:nvPr userDrawn="1"/>
          </p:nvSpPr>
          <p:spPr bwMode="auto">
            <a:xfrm>
              <a:off x="2581275"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7 w 140"/>
                <a:gd name="T31" fmla="*/ 9 h 69"/>
                <a:gd name="T32" fmla="*/ 35 w 140"/>
                <a:gd name="T33" fmla="*/ 10 h 69"/>
                <a:gd name="T34" fmla="*/ 32 w 140"/>
                <a:gd name="T35" fmla="*/ 12 h 69"/>
                <a:gd name="T36" fmla="*/ 18 w 140"/>
                <a:gd name="T37" fmla="*/ 24 h 69"/>
                <a:gd name="T38" fmla="*/ 14 w 140"/>
                <a:gd name="T39" fmla="*/ 28 h 69"/>
                <a:gd name="T40" fmla="*/ 5 w 140"/>
                <a:gd name="T41" fmla="*/ 44 h 69"/>
                <a:gd name="T42" fmla="*/ 4 w 140"/>
                <a:gd name="T43" fmla="*/ 47 h 69"/>
                <a:gd name="T44" fmla="*/ 3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0 w 140"/>
                <a:gd name="T59" fmla="*/ 14 h 69"/>
                <a:gd name="T60" fmla="*/ 58 w 140"/>
                <a:gd name="T61" fmla="*/ 19 h 69"/>
                <a:gd name="T62" fmla="*/ 62 w 140"/>
                <a:gd name="T63" fmla="*/ 7 h 69"/>
                <a:gd name="T64" fmla="*/ 76 w 140"/>
                <a:gd name="T65" fmla="*/ 17 h 69"/>
                <a:gd name="T66" fmla="*/ 84 w 140"/>
                <a:gd name="T67" fmla="*/ 8 h 69"/>
                <a:gd name="T68" fmla="*/ 94 w 140"/>
                <a:gd name="T69" fmla="*/ 23 h 69"/>
                <a:gd name="T70" fmla="*/ 105 w 140"/>
                <a:gd name="T71" fmla="*/ 17 h 69"/>
                <a:gd name="T72" fmla="*/ 109 w 140"/>
                <a:gd name="T73" fmla="*/ 34 h 69"/>
                <a:gd name="T74" fmla="*/ 121 w 140"/>
                <a:gd name="T75" fmla="*/ 32 h 69"/>
                <a:gd name="T76" fmla="*/ 119 w 140"/>
                <a:gd name="T77" fmla="*/ 50 h 69"/>
                <a:gd name="T78" fmla="*/ 131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7" y="9"/>
                  </a:cubicBezTo>
                  <a:cubicBezTo>
                    <a:pt x="37" y="9"/>
                    <a:pt x="37" y="9"/>
                    <a:pt x="37"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2" y="19"/>
                    <a:pt x="18" y="24"/>
                  </a:cubicBezTo>
                  <a:cubicBezTo>
                    <a:pt x="18" y="24"/>
                    <a:pt x="18" y="24"/>
                    <a:pt x="18" y="24"/>
                  </a:cubicBezTo>
                  <a:cubicBezTo>
                    <a:pt x="16" y="26"/>
                    <a:pt x="16" y="26"/>
                    <a:pt x="16" y="26"/>
                  </a:cubicBezTo>
                  <a:cubicBezTo>
                    <a:pt x="14" y="28"/>
                    <a:pt x="14" y="28"/>
                    <a:pt x="14" y="28"/>
                  </a:cubicBezTo>
                  <a:cubicBezTo>
                    <a:pt x="14" y="28"/>
                    <a:pt x="14" y="28"/>
                    <a:pt x="14" y="28"/>
                  </a:cubicBezTo>
                  <a:cubicBezTo>
                    <a:pt x="11" y="33"/>
                    <a:pt x="8" y="39"/>
                    <a:pt x="5" y="44"/>
                  </a:cubicBezTo>
                  <a:cubicBezTo>
                    <a:pt x="5" y="44"/>
                    <a:pt x="5" y="44"/>
                    <a:pt x="5" y="44"/>
                  </a:cubicBezTo>
                  <a:cubicBezTo>
                    <a:pt x="4" y="47"/>
                    <a:pt x="4" y="47"/>
                    <a:pt x="4" y="47"/>
                  </a:cubicBezTo>
                  <a:cubicBezTo>
                    <a:pt x="3" y="50"/>
                    <a:pt x="3" y="50"/>
                    <a:pt x="3" y="50"/>
                  </a:cubicBezTo>
                  <a:cubicBezTo>
                    <a:pt x="3" y="50"/>
                    <a:pt x="3" y="50"/>
                    <a:pt x="3" y="50"/>
                  </a:cubicBezTo>
                  <a:cubicBezTo>
                    <a:pt x="1" y="56"/>
                    <a:pt x="0" y="63"/>
                    <a:pt x="0" y="69"/>
                  </a:cubicBezTo>
                  <a:cubicBezTo>
                    <a:pt x="6" y="69"/>
                    <a:pt x="6" y="69"/>
                    <a:pt x="6" y="69"/>
                  </a:cubicBezTo>
                  <a:cubicBezTo>
                    <a:pt x="6"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6" y="23"/>
                    <a:pt x="31" y="20"/>
                    <a:pt x="35" y="17"/>
                  </a:cubicBezTo>
                  <a:cubicBezTo>
                    <a:pt x="41" y="26"/>
                    <a:pt x="41" y="26"/>
                    <a:pt x="41" y="26"/>
                  </a:cubicBezTo>
                  <a:cubicBezTo>
                    <a:pt x="46" y="23"/>
                    <a:pt x="46" y="23"/>
                    <a:pt x="46" y="23"/>
                  </a:cubicBezTo>
                  <a:cubicBezTo>
                    <a:pt x="40" y="14"/>
                    <a:pt x="40" y="14"/>
                    <a:pt x="40" y="14"/>
                  </a:cubicBezTo>
                  <a:cubicBezTo>
                    <a:pt x="45" y="11"/>
                    <a:pt x="50" y="9"/>
                    <a:pt x="56" y="8"/>
                  </a:cubicBezTo>
                  <a:cubicBezTo>
                    <a:pt x="58" y="19"/>
                    <a:pt x="58" y="19"/>
                    <a:pt x="58" y="19"/>
                  </a:cubicBezTo>
                  <a:cubicBezTo>
                    <a:pt x="64" y="17"/>
                    <a:pt x="64" y="17"/>
                    <a:pt x="64" y="17"/>
                  </a:cubicBezTo>
                  <a:cubicBezTo>
                    <a:pt x="62" y="7"/>
                    <a:pt x="62" y="7"/>
                    <a:pt x="62" y="7"/>
                  </a:cubicBezTo>
                  <a:cubicBezTo>
                    <a:pt x="67" y="6"/>
                    <a:pt x="73" y="6"/>
                    <a:pt x="78" y="7"/>
                  </a:cubicBezTo>
                  <a:cubicBezTo>
                    <a:pt x="76" y="17"/>
                    <a:pt x="76" y="17"/>
                    <a:pt x="76" y="17"/>
                  </a:cubicBezTo>
                  <a:cubicBezTo>
                    <a:pt x="82" y="18"/>
                    <a:pt x="82" y="18"/>
                    <a:pt x="82" y="18"/>
                  </a:cubicBezTo>
                  <a:cubicBezTo>
                    <a:pt x="84" y="8"/>
                    <a:pt x="84" y="8"/>
                    <a:pt x="84" y="8"/>
                  </a:cubicBezTo>
                  <a:cubicBezTo>
                    <a:pt x="90" y="9"/>
                    <a:pt x="95" y="11"/>
                    <a:pt x="100" y="14"/>
                  </a:cubicBezTo>
                  <a:cubicBezTo>
                    <a:pt x="94" y="23"/>
                    <a:pt x="94" y="23"/>
                    <a:pt x="94" y="23"/>
                  </a:cubicBezTo>
                  <a:cubicBezTo>
                    <a:pt x="99" y="26"/>
                    <a:pt x="99" y="26"/>
                    <a:pt x="99" y="26"/>
                  </a:cubicBezTo>
                  <a:cubicBezTo>
                    <a:pt x="105" y="17"/>
                    <a:pt x="105" y="17"/>
                    <a:pt x="105" y="17"/>
                  </a:cubicBezTo>
                  <a:cubicBezTo>
                    <a:pt x="109" y="20"/>
                    <a:pt x="114" y="23"/>
                    <a:pt x="117" y="27"/>
                  </a:cubicBezTo>
                  <a:cubicBezTo>
                    <a:pt x="109" y="34"/>
                    <a:pt x="109" y="34"/>
                    <a:pt x="109" y="34"/>
                  </a:cubicBezTo>
                  <a:cubicBezTo>
                    <a:pt x="113" y="39"/>
                    <a:pt x="113" y="39"/>
                    <a:pt x="113" y="39"/>
                  </a:cubicBezTo>
                  <a:cubicBezTo>
                    <a:pt x="121" y="32"/>
                    <a:pt x="121" y="32"/>
                    <a:pt x="121" y="32"/>
                  </a:cubicBezTo>
                  <a:cubicBezTo>
                    <a:pt x="125" y="36"/>
                    <a:pt x="127" y="41"/>
                    <a:pt x="129" y="46"/>
                  </a:cubicBezTo>
                  <a:cubicBezTo>
                    <a:pt x="119" y="50"/>
                    <a:pt x="119" y="50"/>
                    <a:pt x="119" y="50"/>
                  </a:cubicBezTo>
                  <a:cubicBezTo>
                    <a:pt x="121" y="55"/>
                    <a:pt x="121" y="55"/>
                    <a:pt x="121" y="55"/>
                  </a:cubicBezTo>
                  <a:cubicBezTo>
                    <a:pt x="131" y="52"/>
                    <a:pt x="131" y="52"/>
                    <a:pt x="131"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7" name="Freeform 140"/>
            <p:cNvSpPr>
              <a:spLocks/>
            </p:cNvSpPr>
            <p:nvPr userDrawn="1"/>
          </p:nvSpPr>
          <p:spPr bwMode="auto">
            <a:xfrm>
              <a:off x="2619375" y="4448175"/>
              <a:ext cx="34925" cy="41275"/>
            </a:xfrm>
            <a:custGeom>
              <a:avLst/>
              <a:gdLst>
                <a:gd name="T0" fmla="*/ 7 w 22"/>
                <a:gd name="T1" fmla="*/ 17 h 26"/>
                <a:gd name="T2" fmla="*/ 17 w 22"/>
                <a:gd name="T3" fmla="*/ 17 h 26"/>
                <a:gd name="T4" fmla="*/ 17 w 22"/>
                <a:gd name="T5" fmla="*/ 9 h 26"/>
                <a:gd name="T6" fmla="*/ 7 w 22"/>
                <a:gd name="T7" fmla="*/ 9 h 26"/>
                <a:gd name="T8" fmla="*/ 7 w 22"/>
                <a:gd name="T9" fmla="*/ 7 h 26"/>
                <a:gd name="T10" fmla="*/ 22 w 22"/>
                <a:gd name="T11" fmla="*/ 7 h 26"/>
                <a:gd name="T12" fmla="*/ 22 w 22"/>
                <a:gd name="T13" fmla="*/ 0 h 26"/>
                <a:gd name="T14" fmla="*/ 0 w 22"/>
                <a:gd name="T15" fmla="*/ 0 h 26"/>
                <a:gd name="T16" fmla="*/ 0 w 22"/>
                <a:gd name="T17" fmla="*/ 26 h 26"/>
                <a:gd name="T18" fmla="*/ 22 w 22"/>
                <a:gd name="T19" fmla="*/ 26 h 26"/>
                <a:gd name="T20" fmla="*/ 22 w 22"/>
                <a:gd name="T21" fmla="*/ 22 h 26"/>
                <a:gd name="T22" fmla="*/ 7 w 22"/>
                <a:gd name="T23" fmla="*/ 22 h 26"/>
                <a:gd name="T24" fmla="*/ 7 w 22"/>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26">
                  <a:moveTo>
                    <a:pt x="7" y="17"/>
                  </a:moveTo>
                  <a:lnTo>
                    <a:pt x="17" y="17"/>
                  </a:lnTo>
                  <a:lnTo>
                    <a:pt x="17" y="9"/>
                  </a:lnTo>
                  <a:lnTo>
                    <a:pt x="7" y="9"/>
                  </a:lnTo>
                  <a:lnTo>
                    <a:pt x="7" y="7"/>
                  </a:lnTo>
                  <a:lnTo>
                    <a:pt x="22" y="7"/>
                  </a:lnTo>
                  <a:lnTo>
                    <a:pt x="22" y="0"/>
                  </a:lnTo>
                  <a:lnTo>
                    <a:pt x="0" y="0"/>
                  </a:lnTo>
                  <a:lnTo>
                    <a:pt x="0" y="26"/>
                  </a:lnTo>
                  <a:lnTo>
                    <a:pt x="22" y="26"/>
                  </a:lnTo>
                  <a:lnTo>
                    <a:pt x="22" y="22"/>
                  </a:lnTo>
                  <a:lnTo>
                    <a:pt x="7" y="22"/>
                  </a:lnTo>
                  <a:lnTo>
                    <a:pt x="7"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8" name="Freeform 141"/>
            <p:cNvSpPr>
              <a:spLocks/>
            </p:cNvSpPr>
            <p:nvPr userDrawn="1"/>
          </p:nvSpPr>
          <p:spPr bwMode="auto">
            <a:xfrm>
              <a:off x="2638425" y="4362450"/>
              <a:ext cx="261938" cy="139700"/>
            </a:xfrm>
            <a:custGeom>
              <a:avLst/>
              <a:gdLst>
                <a:gd name="T0" fmla="*/ 58 w 68"/>
                <a:gd name="T1" fmla="*/ 20 h 36"/>
                <a:gd name="T2" fmla="*/ 49 w 68"/>
                <a:gd name="T3" fmla="*/ 21 h 36"/>
                <a:gd name="T4" fmla="*/ 0 w 68"/>
                <a:gd name="T5" fmla="*/ 0 h 36"/>
                <a:gd name="T6" fmla="*/ 47 w 68"/>
                <a:gd name="T7" fmla="*/ 26 h 36"/>
                <a:gd name="T8" fmla="*/ 51 w 68"/>
                <a:gd name="T9" fmla="*/ 33 h 36"/>
                <a:gd name="T10" fmla="*/ 59 w 68"/>
                <a:gd name="T11" fmla="*/ 32 h 36"/>
                <a:gd name="T12" fmla="*/ 65 w 68"/>
                <a:gd name="T13" fmla="*/ 36 h 36"/>
                <a:gd name="T14" fmla="*/ 68 w 68"/>
                <a:gd name="T15" fmla="*/ 29 h 36"/>
                <a:gd name="T16" fmla="*/ 62 w 68"/>
                <a:gd name="T17" fmla="*/ 27 h 36"/>
                <a:gd name="T18" fmla="*/ 58 w 68"/>
                <a:gd name="T19" fmla="*/ 20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58" y="20"/>
                  </a:moveTo>
                  <a:cubicBezTo>
                    <a:pt x="55" y="18"/>
                    <a:pt x="52" y="19"/>
                    <a:pt x="49" y="21"/>
                  </a:cubicBezTo>
                  <a:cubicBezTo>
                    <a:pt x="0" y="0"/>
                    <a:pt x="0" y="0"/>
                    <a:pt x="0" y="0"/>
                  </a:cubicBezTo>
                  <a:cubicBezTo>
                    <a:pt x="47" y="26"/>
                    <a:pt x="47" y="26"/>
                    <a:pt x="47" y="26"/>
                  </a:cubicBezTo>
                  <a:cubicBezTo>
                    <a:pt x="47" y="29"/>
                    <a:pt x="49" y="31"/>
                    <a:pt x="51" y="33"/>
                  </a:cubicBezTo>
                  <a:cubicBezTo>
                    <a:pt x="54" y="34"/>
                    <a:pt x="56" y="34"/>
                    <a:pt x="59" y="32"/>
                  </a:cubicBezTo>
                  <a:cubicBezTo>
                    <a:pt x="65" y="36"/>
                    <a:pt x="65" y="36"/>
                    <a:pt x="65" y="36"/>
                  </a:cubicBezTo>
                  <a:cubicBezTo>
                    <a:pt x="68" y="29"/>
                    <a:pt x="68" y="29"/>
                    <a:pt x="68" y="29"/>
                  </a:cubicBezTo>
                  <a:cubicBezTo>
                    <a:pt x="62" y="27"/>
                    <a:pt x="62" y="27"/>
                    <a:pt x="62" y="27"/>
                  </a:cubicBezTo>
                  <a:cubicBezTo>
                    <a:pt x="62" y="24"/>
                    <a:pt x="60" y="21"/>
                    <a:pt x="58" y="2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69" name="Freeform 142"/>
            <p:cNvSpPr>
              <a:spLocks/>
            </p:cNvSpPr>
            <p:nvPr userDrawn="1"/>
          </p:nvSpPr>
          <p:spPr bwMode="auto">
            <a:xfrm>
              <a:off x="3055938"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70" name="Group 169"/>
          <p:cNvGrpSpPr/>
          <p:nvPr userDrawn="1"/>
        </p:nvGrpSpPr>
        <p:grpSpPr>
          <a:xfrm>
            <a:off x="3322638" y="4216400"/>
            <a:ext cx="539750" cy="285750"/>
            <a:chOff x="3322638" y="4216400"/>
            <a:chExt cx="539750" cy="285750"/>
          </a:xfrm>
        </p:grpSpPr>
        <p:sp>
          <p:nvSpPr>
            <p:cNvPr id="171" name="Freeform 143"/>
            <p:cNvSpPr>
              <a:spLocks/>
            </p:cNvSpPr>
            <p:nvPr userDrawn="1"/>
          </p:nvSpPr>
          <p:spPr bwMode="auto">
            <a:xfrm>
              <a:off x="3322638" y="4216400"/>
              <a:ext cx="539750" cy="266700"/>
            </a:xfrm>
            <a:custGeom>
              <a:avLst/>
              <a:gdLst>
                <a:gd name="T0" fmla="*/ 140 w 140"/>
                <a:gd name="T1" fmla="*/ 67 h 69"/>
                <a:gd name="T2" fmla="*/ 137 w 140"/>
                <a:gd name="T3" fmla="*/ 50 h 69"/>
                <a:gd name="T4" fmla="*/ 136 w 140"/>
                <a:gd name="T5" fmla="*/ 47 h 69"/>
                <a:gd name="T6" fmla="*/ 135 w 140"/>
                <a:gd name="T7" fmla="*/ 44 h 69"/>
                <a:gd name="T8" fmla="*/ 126 w 140"/>
                <a:gd name="T9" fmla="*/ 28 h 69"/>
                <a:gd name="T10" fmla="*/ 124 w 140"/>
                <a:gd name="T11" fmla="*/ 26 h 69"/>
                <a:gd name="T12" fmla="*/ 122 w 140"/>
                <a:gd name="T13" fmla="*/ 24 h 69"/>
                <a:gd name="T14" fmla="*/ 108 w 140"/>
                <a:gd name="T15" fmla="*/ 11 h 69"/>
                <a:gd name="T16" fmla="*/ 103 w 140"/>
                <a:gd name="T17" fmla="*/ 8 h 69"/>
                <a:gd name="T18" fmla="*/ 85 w 140"/>
                <a:gd name="T19" fmla="*/ 2 h 69"/>
                <a:gd name="T20" fmla="*/ 82 w 140"/>
                <a:gd name="T21" fmla="*/ 2 h 69"/>
                <a:gd name="T22" fmla="*/ 79 w 140"/>
                <a:gd name="T23" fmla="*/ 1 h 69"/>
                <a:gd name="T24" fmla="*/ 61 w 140"/>
                <a:gd name="T25" fmla="*/ 1 h 69"/>
                <a:gd name="T26" fmla="*/ 58 w 140"/>
                <a:gd name="T27" fmla="*/ 2 h 69"/>
                <a:gd name="T28" fmla="*/ 55 w 140"/>
                <a:gd name="T29" fmla="*/ 2 h 69"/>
                <a:gd name="T30" fmla="*/ 38 w 140"/>
                <a:gd name="T31" fmla="*/ 9 h 69"/>
                <a:gd name="T32" fmla="*/ 35 w 140"/>
                <a:gd name="T33" fmla="*/ 10 h 69"/>
                <a:gd name="T34" fmla="*/ 32 w 140"/>
                <a:gd name="T35" fmla="*/ 12 h 69"/>
                <a:gd name="T36" fmla="*/ 18 w 140"/>
                <a:gd name="T37" fmla="*/ 24 h 69"/>
                <a:gd name="T38" fmla="*/ 15 w 140"/>
                <a:gd name="T39" fmla="*/ 28 h 69"/>
                <a:gd name="T40" fmla="*/ 6 w 140"/>
                <a:gd name="T41" fmla="*/ 44 h 69"/>
                <a:gd name="T42" fmla="*/ 4 w 140"/>
                <a:gd name="T43" fmla="*/ 47 h 69"/>
                <a:gd name="T44" fmla="*/ 4 w 140"/>
                <a:gd name="T45" fmla="*/ 50 h 69"/>
                <a:gd name="T46" fmla="*/ 6 w 140"/>
                <a:gd name="T47" fmla="*/ 69 h 69"/>
                <a:gd name="T48" fmla="*/ 19 w 140"/>
                <a:gd name="T49" fmla="*/ 56 h 69"/>
                <a:gd name="T50" fmla="*/ 11 w 140"/>
                <a:gd name="T51" fmla="*/ 46 h 69"/>
                <a:gd name="T52" fmla="*/ 27 w 140"/>
                <a:gd name="T53" fmla="*/ 39 h 69"/>
                <a:gd name="T54" fmla="*/ 23 w 140"/>
                <a:gd name="T55" fmla="*/ 28 h 69"/>
                <a:gd name="T56" fmla="*/ 41 w 140"/>
                <a:gd name="T57" fmla="*/ 26 h 69"/>
                <a:gd name="T58" fmla="*/ 41 w 140"/>
                <a:gd name="T59" fmla="*/ 14 h 69"/>
                <a:gd name="T60" fmla="*/ 58 w 140"/>
                <a:gd name="T61" fmla="*/ 19 h 69"/>
                <a:gd name="T62" fmla="*/ 62 w 140"/>
                <a:gd name="T63" fmla="*/ 7 h 69"/>
                <a:gd name="T64" fmla="*/ 77 w 140"/>
                <a:gd name="T65" fmla="*/ 17 h 69"/>
                <a:gd name="T66" fmla="*/ 84 w 140"/>
                <a:gd name="T67" fmla="*/ 8 h 69"/>
                <a:gd name="T68" fmla="*/ 95 w 140"/>
                <a:gd name="T69" fmla="*/ 23 h 69"/>
                <a:gd name="T70" fmla="*/ 105 w 140"/>
                <a:gd name="T71" fmla="*/ 17 h 69"/>
                <a:gd name="T72" fmla="*/ 109 w 140"/>
                <a:gd name="T73" fmla="*/ 34 h 69"/>
                <a:gd name="T74" fmla="*/ 121 w 140"/>
                <a:gd name="T75" fmla="*/ 32 h 69"/>
                <a:gd name="T76" fmla="*/ 119 w 140"/>
                <a:gd name="T77" fmla="*/ 50 h 69"/>
                <a:gd name="T78" fmla="*/ 132 w 140"/>
                <a:gd name="T79" fmla="*/ 52 h 69"/>
                <a:gd name="T80" fmla="*/ 140 w 140"/>
                <a:gd name="T81"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0" h="69">
                  <a:moveTo>
                    <a:pt x="140" y="67"/>
                  </a:moveTo>
                  <a:cubicBezTo>
                    <a:pt x="140" y="67"/>
                    <a:pt x="140" y="67"/>
                    <a:pt x="140" y="67"/>
                  </a:cubicBezTo>
                  <a:cubicBezTo>
                    <a:pt x="140" y="61"/>
                    <a:pt x="139" y="55"/>
                    <a:pt x="137" y="50"/>
                  </a:cubicBezTo>
                  <a:cubicBezTo>
                    <a:pt x="137" y="50"/>
                    <a:pt x="137" y="50"/>
                    <a:pt x="137" y="50"/>
                  </a:cubicBezTo>
                  <a:cubicBezTo>
                    <a:pt x="136" y="47"/>
                    <a:pt x="136" y="47"/>
                    <a:pt x="136" y="47"/>
                  </a:cubicBezTo>
                  <a:cubicBezTo>
                    <a:pt x="136" y="47"/>
                    <a:pt x="136" y="47"/>
                    <a:pt x="136" y="47"/>
                  </a:cubicBezTo>
                  <a:cubicBezTo>
                    <a:pt x="135" y="44"/>
                    <a:pt x="135" y="44"/>
                    <a:pt x="135" y="44"/>
                  </a:cubicBezTo>
                  <a:cubicBezTo>
                    <a:pt x="135" y="44"/>
                    <a:pt x="135" y="44"/>
                    <a:pt x="135" y="44"/>
                  </a:cubicBezTo>
                  <a:cubicBezTo>
                    <a:pt x="133" y="38"/>
                    <a:pt x="130" y="33"/>
                    <a:pt x="126" y="28"/>
                  </a:cubicBezTo>
                  <a:cubicBezTo>
                    <a:pt x="126" y="28"/>
                    <a:pt x="126" y="28"/>
                    <a:pt x="126" y="28"/>
                  </a:cubicBezTo>
                  <a:cubicBezTo>
                    <a:pt x="124" y="26"/>
                    <a:pt x="124" y="26"/>
                    <a:pt x="124" y="26"/>
                  </a:cubicBezTo>
                  <a:cubicBezTo>
                    <a:pt x="124" y="26"/>
                    <a:pt x="124" y="26"/>
                    <a:pt x="124" y="26"/>
                  </a:cubicBezTo>
                  <a:cubicBezTo>
                    <a:pt x="122" y="23"/>
                    <a:pt x="122" y="23"/>
                    <a:pt x="122" y="23"/>
                  </a:cubicBezTo>
                  <a:cubicBezTo>
                    <a:pt x="122" y="24"/>
                    <a:pt x="122" y="24"/>
                    <a:pt x="122" y="24"/>
                  </a:cubicBezTo>
                  <a:cubicBezTo>
                    <a:pt x="118" y="19"/>
                    <a:pt x="113" y="15"/>
                    <a:pt x="108" y="11"/>
                  </a:cubicBezTo>
                  <a:cubicBezTo>
                    <a:pt x="108" y="11"/>
                    <a:pt x="108" y="11"/>
                    <a:pt x="108" y="11"/>
                  </a:cubicBezTo>
                  <a:cubicBezTo>
                    <a:pt x="105" y="10"/>
                    <a:pt x="105" y="10"/>
                    <a:pt x="105" y="10"/>
                  </a:cubicBezTo>
                  <a:cubicBezTo>
                    <a:pt x="103" y="8"/>
                    <a:pt x="103" y="8"/>
                    <a:pt x="103" y="8"/>
                  </a:cubicBezTo>
                  <a:cubicBezTo>
                    <a:pt x="103" y="8"/>
                    <a:pt x="103" y="8"/>
                    <a:pt x="103" y="8"/>
                  </a:cubicBezTo>
                  <a:cubicBezTo>
                    <a:pt x="97" y="6"/>
                    <a:pt x="91" y="3"/>
                    <a:pt x="85" y="2"/>
                  </a:cubicBezTo>
                  <a:cubicBezTo>
                    <a:pt x="85" y="2"/>
                    <a:pt x="85" y="2"/>
                    <a:pt x="85" y="2"/>
                  </a:cubicBezTo>
                  <a:cubicBezTo>
                    <a:pt x="82" y="2"/>
                    <a:pt x="82" y="2"/>
                    <a:pt x="82" y="2"/>
                  </a:cubicBezTo>
                  <a:cubicBezTo>
                    <a:pt x="79" y="1"/>
                    <a:pt x="79" y="1"/>
                    <a:pt x="79" y="1"/>
                  </a:cubicBezTo>
                  <a:cubicBezTo>
                    <a:pt x="79" y="1"/>
                    <a:pt x="79" y="1"/>
                    <a:pt x="79" y="1"/>
                  </a:cubicBezTo>
                  <a:cubicBezTo>
                    <a:pt x="73" y="0"/>
                    <a:pt x="67" y="0"/>
                    <a:pt x="61" y="1"/>
                  </a:cubicBezTo>
                  <a:cubicBezTo>
                    <a:pt x="61" y="1"/>
                    <a:pt x="61" y="1"/>
                    <a:pt x="61" y="1"/>
                  </a:cubicBezTo>
                  <a:cubicBezTo>
                    <a:pt x="58" y="2"/>
                    <a:pt x="58" y="2"/>
                    <a:pt x="58" y="2"/>
                  </a:cubicBezTo>
                  <a:cubicBezTo>
                    <a:pt x="58" y="2"/>
                    <a:pt x="58" y="2"/>
                    <a:pt x="58" y="2"/>
                  </a:cubicBezTo>
                  <a:cubicBezTo>
                    <a:pt x="55" y="2"/>
                    <a:pt x="55" y="2"/>
                    <a:pt x="55" y="2"/>
                  </a:cubicBezTo>
                  <a:cubicBezTo>
                    <a:pt x="55" y="2"/>
                    <a:pt x="55" y="2"/>
                    <a:pt x="55" y="2"/>
                  </a:cubicBezTo>
                  <a:cubicBezTo>
                    <a:pt x="49" y="4"/>
                    <a:pt x="43" y="6"/>
                    <a:pt x="38" y="9"/>
                  </a:cubicBezTo>
                  <a:cubicBezTo>
                    <a:pt x="38" y="9"/>
                    <a:pt x="38" y="9"/>
                    <a:pt x="38" y="9"/>
                  </a:cubicBezTo>
                  <a:cubicBezTo>
                    <a:pt x="35" y="10"/>
                    <a:pt x="35" y="10"/>
                    <a:pt x="35" y="10"/>
                  </a:cubicBezTo>
                  <a:cubicBezTo>
                    <a:pt x="35" y="10"/>
                    <a:pt x="35" y="10"/>
                    <a:pt x="35" y="10"/>
                  </a:cubicBezTo>
                  <a:cubicBezTo>
                    <a:pt x="32" y="12"/>
                    <a:pt x="32" y="12"/>
                    <a:pt x="32" y="12"/>
                  </a:cubicBezTo>
                  <a:cubicBezTo>
                    <a:pt x="32" y="12"/>
                    <a:pt x="32" y="12"/>
                    <a:pt x="32" y="12"/>
                  </a:cubicBezTo>
                  <a:cubicBezTo>
                    <a:pt x="27" y="15"/>
                    <a:pt x="23" y="19"/>
                    <a:pt x="18" y="24"/>
                  </a:cubicBezTo>
                  <a:cubicBezTo>
                    <a:pt x="18" y="24"/>
                    <a:pt x="18" y="24"/>
                    <a:pt x="18" y="24"/>
                  </a:cubicBezTo>
                  <a:cubicBezTo>
                    <a:pt x="16" y="26"/>
                    <a:pt x="16" y="26"/>
                    <a:pt x="16" y="26"/>
                  </a:cubicBezTo>
                  <a:cubicBezTo>
                    <a:pt x="15" y="28"/>
                    <a:pt x="15" y="28"/>
                    <a:pt x="15" y="28"/>
                  </a:cubicBezTo>
                  <a:cubicBezTo>
                    <a:pt x="15" y="28"/>
                    <a:pt x="15" y="28"/>
                    <a:pt x="15" y="28"/>
                  </a:cubicBezTo>
                  <a:cubicBezTo>
                    <a:pt x="11" y="33"/>
                    <a:pt x="8" y="39"/>
                    <a:pt x="6" y="44"/>
                  </a:cubicBezTo>
                  <a:cubicBezTo>
                    <a:pt x="5" y="44"/>
                    <a:pt x="5" y="44"/>
                    <a:pt x="5" y="44"/>
                  </a:cubicBezTo>
                  <a:cubicBezTo>
                    <a:pt x="4" y="47"/>
                    <a:pt x="4" y="47"/>
                    <a:pt x="4" y="47"/>
                  </a:cubicBezTo>
                  <a:cubicBezTo>
                    <a:pt x="3" y="50"/>
                    <a:pt x="3" y="50"/>
                    <a:pt x="3" y="50"/>
                  </a:cubicBezTo>
                  <a:cubicBezTo>
                    <a:pt x="4" y="50"/>
                    <a:pt x="4" y="50"/>
                    <a:pt x="4" y="50"/>
                  </a:cubicBezTo>
                  <a:cubicBezTo>
                    <a:pt x="2" y="56"/>
                    <a:pt x="1" y="63"/>
                    <a:pt x="0" y="69"/>
                  </a:cubicBezTo>
                  <a:cubicBezTo>
                    <a:pt x="6" y="69"/>
                    <a:pt x="6" y="69"/>
                    <a:pt x="6" y="69"/>
                  </a:cubicBezTo>
                  <a:cubicBezTo>
                    <a:pt x="7" y="63"/>
                    <a:pt x="7" y="57"/>
                    <a:pt x="9" y="52"/>
                  </a:cubicBezTo>
                  <a:cubicBezTo>
                    <a:pt x="19" y="56"/>
                    <a:pt x="19" y="56"/>
                    <a:pt x="19" y="56"/>
                  </a:cubicBezTo>
                  <a:cubicBezTo>
                    <a:pt x="21" y="50"/>
                    <a:pt x="21" y="50"/>
                    <a:pt x="21" y="50"/>
                  </a:cubicBezTo>
                  <a:cubicBezTo>
                    <a:pt x="11" y="46"/>
                    <a:pt x="11" y="46"/>
                    <a:pt x="11" y="46"/>
                  </a:cubicBezTo>
                  <a:cubicBezTo>
                    <a:pt x="13" y="41"/>
                    <a:pt x="16" y="36"/>
                    <a:pt x="19" y="32"/>
                  </a:cubicBezTo>
                  <a:cubicBezTo>
                    <a:pt x="27" y="39"/>
                    <a:pt x="27" y="39"/>
                    <a:pt x="27" y="39"/>
                  </a:cubicBezTo>
                  <a:cubicBezTo>
                    <a:pt x="31" y="34"/>
                    <a:pt x="31" y="34"/>
                    <a:pt x="31" y="34"/>
                  </a:cubicBezTo>
                  <a:cubicBezTo>
                    <a:pt x="23" y="28"/>
                    <a:pt x="23" y="28"/>
                    <a:pt x="23" y="28"/>
                  </a:cubicBezTo>
                  <a:cubicBezTo>
                    <a:pt x="27" y="23"/>
                    <a:pt x="31" y="20"/>
                    <a:pt x="35" y="17"/>
                  </a:cubicBezTo>
                  <a:cubicBezTo>
                    <a:pt x="41" y="26"/>
                    <a:pt x="41" y="26"/>
                    <a:pt x="41" y="26"/>
                  </a:cubicBezTo>
                  <a:cubicBezTo>
                    <a:pt x="46" y="23"/>
                    <a:pt x="46" y="23"/>
                    <a:pt x="46" y="23"/>
                  </a:cubicBezTo>
                  <a:cubicBezTo>
                    <a:pt x="41" y="14"/>
                    <a:pt x="41" y="14"/>
                    <a:pt x="41" y="14"/>
                  </a:cubicBezTo>
                  <a:cubicBezTo>
                    <a:pt x="45" y="11"/>
                    <a:pt x="51" y="9"/>
                    <a:pt x="56" y="8"/>
                  </a:cubicBezTo>
                  <a:cubicBezTo>
                    <a:pt x="58" y="19"/>
                    <a:pt x="58" y="19"/>
                    <a:pt x="58" y="19"/>
                  </a:cubicBezTo>
                  <a:cubicBezTo>
                    <a:pt x="64" y="17"/>
                    <a:pt x="64" y="17"/>
                    <a:pt x="64" y="17"/>
                  </a:cubicBezTo>
                  <a:cubicBezTo>
                    <a:pt x="62" y="7"/>
                    <a:pt x="62" y="7"/>
                    <a:pt x="62" y="7"/>
                  </a:cubicBezTo>
                  <a:cubicBezTo>
                    <a:pt x="67" y="6"/>
                    <a:pt x="73" y="6"/>
                    <a:pt x="78" y="7"/>
                  </a:cubicBezTo>
                  <a:cubicBezTo>
                    <a:pt x="77" y="17"/>
                    <a:pt x="77" y="17"/>
                    <a:pt x="77" y="17"/>
                  </a:cubicBezTo>
                  <a:cubicBezTo>
                    <a:pt x="82" y="18"/>
                    <a:pt x="82" y="18"/>
                    <a:pt x="82" y="18"/>
                  </a:cubicBezTo>
                  <a:cubicBezTo>
                    <a:pt x="84" y="8"/>
                    <a:pt x="84" y="8"/>
                    <a:pt x="84" y="8"/>
                  </a:cubicBezTo>
                  <a:cubicBezTo>
                    <a:pt x="90" y="9"/>
                    <a:pt x="95" y="11"/>
                    <a:pt x="100" y="14"/>
                  </a:cubicBezTo>
                  <a:cubicBezTo>
                    <a:pt x="95" y="23"/>
                    <a:pt x="95" y="23"/>
                    <a:pt x="95" y="23"/>
                  </a:cubicBezTo>
                  <a:cubicBezTo>
                    <a:pt x="100" y="26"/>
                    <a:pt x="100" y="26"/>
                    <a:pt x="100" y="26"/>
                  </a:cubicBezTo>
                  <a:cubicBezTo>
                    <a:pt x="105" y="17"/>
                    <a:pt x="105" y="17"/>
                    <a:pt x="105" y="17"/>
                  </a:cubicBezTo>
                  <a:cubicBezTo>
                    <a:pt x="110" y="20"/>
                    <a:pt x="114" y="23"/>
                    <a:pt x="118" y="27"/>
                  </a:cubicBezTo>
                  <a:cubicBezTo>
                    <a:pt x="109" y="34"/>
                    <a:pt x="109" y="34"/>
                    <a:pt x="109" y="34"/>
                  </a:cubicBezTo>
                  <a:cubicBezTo>
                    <a:pt x="113" y="39"/>
                    <a:pt x="113" y="39"/>
                    <a:pt x="113" y="39"/>
                  </a:cubicBezTo>
                  <a:cubicBezTo>
                    <a:pt x="121" y="32"/>
                    <a:pt x="121" y="32"/>
                    <a:pt x="121" y="32"/>
                  </a:cubicBezTo>
                  <a:cubicBezTo>
                    <a:pt x="125" y="36"/>
                    <a:pt x="127" y="41"/>
                    <a:pt x="130" y="46"/>
                  </a:cubicBezTo>
                  <a:cubicBezTo>
                    <a:pt x="119" y="50"/>
                    <a:pt x="119" y="50"/>
                    <a:pt x="119" y="50"/>
                  </a:cubicBezTo>
                  <a:cubicBezTo>
                    <a:pt x="121" y="55"/>
                    <a:pt x="121" y="55"/>
                    <a:pt x="121" y="55"/>
                  </a:cubicBezTo>
                  <a:cubicBezTo>
                    <a:pt x="132" y="52"/>
                    <a:pt x="132" y="52"/>
                    <a:pt x="132" y="52"/>
                  </a:cubicBezTo>
                  <a:cubicBezTo>
                    <a:pt x="133" y="57"/>
                    <a:pt x="134" y="63"/>
                    <a:pt x="134" y="69"/>
                  </a:cubicBezTo>
                  <a:cubicBezTo>
                    <a:pt x="140" y="69"/>
                    <a:pt x="140" y="69"/>
                    <a:pt x="140" y="69"/>
                  </a:cubicBezTo>
                  <a:lnTo>
                    <a:pt x="140" y="6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2" name="Freeform 144"/>
            <p:cNvSpPr>
              <a:spLocks/>
            </p:cNvSpPr>
            <p:nvPr userDrawn="1"/>
          </p:nvSpPr>
          <p:spPr bwMode="auto">
            <a:xfrm>
              <a:off x="3363913" y="4448175"/>
              <a:ext cx="31750" cy="41275"/>
            </a:xfrm>
            <a:custGeom>
              <a:avLst/>
              <a:gdLst>
                <a:gd name="T0" fmla="*/ 8 w 20"/>
                <a:gd name="T1" fmla="*/ 17 h 26"/>
                <a:gd name="T2" fmla="*/ 15 w 20"/>
                <a:gd name="T3" fmla="*/ 17 h 26"/>
                <a:gd name="T4" fmla="*/ 15 w 20"/>
                <a:gd name="T5" fmla="*/ 9 h 26"/>
                <a:gd name="T6" fmla="*/ 8 w 20"/>
                <a:gd name="T7" fmla="*/ 9 h 26"/>
                <a:gd name="T8" fmla="*/ 8 w 20"/>
                <a:gd name="T9" fmla="*/ 7 h 26"/>
                <a:gd name="T10" fmla="*/ 20 w 20"/>
                <a:gd name="T11" fmla="*/ 7 h 26"/>
                <a:gd name="T12" fmla="*/ 20 w 20"/>
                <a:gd name="T13" fmla="*/ 0 h 26"/>
                <a:gd name="T14" fmla="*/ 0 w 20"/>
                <a:gd name="T15" fmla="*/ 0 h 26"/>
                <a:gd name="T16" fmla="*/ 0 w 20"/>
                <a:gd name="T17" fmla="*/ 26 h 26"/>
                <a:gd name="T18" fmla="*/ 20 w 20"/>
                <a:gd name="T19" fmla="*/ 26 h 26"/>
                <a:gd name="T20" fmla="*/ 20 w 20"/>
                <a:gd name="T21" fmla="*/ 22 h 26"/>
                <a:gd name="T22" fmla="*/ 8 w 20"/>
                <a:gd name="T23" fmla="*/ 22 h 26"/>
                <a:gd name="T24" fmla="*/ 8 w 20"/>
                <a:gd name="T25" fmla="*/ 17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 h="26">
                  <a:moveTo>
                    <a:pt x="8" y="17"/>
                  </a:moveTo>
                  <a:lnTo>
                    <a:pt x="15" y="17"/>
                  </a:lnTo>
                  <a:lnTo>
                    <a:pt x="15" y="9"/>
                  </a:lnTo>
                  <a:lnTo>
                    <a:pt x="8" y="9"/>
                  </a:lnTo>
                  <a:lnTo>
                    <a:pt x="8" y="7"/>
                  </a:lnTo>
                  <a:lnTo>
                    <a:pt x="20" y="7"/>
                  </a:lnTo>
                  <a:lnTo>
                    <a:pt x="20" y="0"/>
                  </a:lnTo>
                  <a:lnTo>
                    <a:pt x="0" y="0"/>
                  </a:lnTo>
                  <a:lnTo>
                    <a:pt x="0" y="26"/>
                  </a:lnTo>
                  <a:lnTo>
                    <a:pt x="20" y="26"/>
                  </a:lnTo>
                  <a:lnTo>
                    <a:pt x="20" y="22"/>
                  </a:lnTo>
                  <a:lnTo>
                    <a:pt x="8" y="22"/>
                  </a:lnTo>
                  <a:lnTo>
                    <a:pt x="8" y="1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3" name="Freeform 145"/>
            <p:cNvSpPr>
              <a:spLocks/>
            </p:cNvSpPr>
            <p:nvPr userDrawn="1"/>
          </p:nvSpPr>
          <p:spPr bwMode="auto">
            <a:xfrm>
              <a:off x="3541713" y="4362450"/>
              <a:ext cx="263525" cy="139700"/>
            </a:xfrm>
            <a:custGeom>
              <a:avLst/>
              <a:gdLst>
                <a:gd name="T0" fmla="*/ 19 w 68"/>
                <a:gd name="T1" fmla="*/ 21 h 36"/>
                <a:gd name="T2" fmla="*/ 11 w 68"/>
                <a:gd name="T3" fmla="*/ 20 h 36"/>
                <a:gd name="T4" fmla="*/ 6 w 68"/>
                <a:gd name="T5" fmla="*/ 27 h 36"/>
                <a:gd name="T6" fmla="*/ 0 w 68"/>
                <a:gd name="T7" fmla="*/ 29 h 36"/>
                <a:gd name="T8" fmla="*/ 4 w 68"/>
                <a:gd name="T9" fmla="*/ 36 h 36"/>
                <a:gd name="T10" fmla="*/ 10 w 68"/>
                <a:gd name="T11" fmla="*/ 32 h 36"/>
                <a:gd name="T12" fmla="*/ 17 w 68"/>
                <a:gd name="T13" fmla="*/ 33 h 36"/>
                <a:gd name="T14" fmla="*/ 21 w 68"/>
                <a:gd name="T15" fmla="*/ 26 h 36"/>
                <a:gd name="T16" fmla="*/ 68 w 68"/>
                <a:gd name="T17" fmla="*/ 0 h 36"/>
                <a:gd name="T18" fmla="*/ 19 w 68"/>
                <a:gd name="T19" fmla="*/ 2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8" h="36">
                  <a:moveTo>
                    <a:pt x="19" y="21"/>
                  </a:moveTo>
                  <a:cubicBezTo>
                    <a:pt x="17" y="19"/>
                    <a:pt x="13" y="18"/>
                    <a:pt x="11" y="20"/>
                  </a:cubicBezTo>
                  <a:cubicBezTo>
                    <a:pt x="8" y="21"/>
                    <a:pt x="6" y="24"/>
                    <a:pt x="6" y="27"/>
                  </a:cubicBezTo>
                  <a:cubicBezTo>
                    <a:pt x="0" y="29"/>
                    <a:pt x="0" y="29"/>
                    <a:pt x="0" y="29"/>
                  </a:cubicBezTo>
                  <a:cubicBezTo>
                    <a:pt x="4" y="36"/>
                    <a:pt x="4" y="36"/>
                    <a:pt x="4" y="36"/>
                  </a:cubicBezTo>
                  <a:cubicBezTo>
                    <a:pt x="10" y="32"/>
                    <a:pt x="10" y="32"/>
                    <a:pt x="10" y="32"/>
                  </a:cubicBezTo>
                  <a:cubicBezTo>
                    <a:pt x="12" y="34"/>
                    <a:pt x="15" y="34"/>
                    <a:pt x="17" y="33"/>
                  </a:cubicBezTo>
                  <a:cubicBezTo>
                    <a:pt x="19" y="31"/>
                    <a:pt x="21" y="29"/>
                    <a:pt x="21" y="26"/>
                  </a:cubicBezTo>
                  <a:cubicBezTo>
                    <a:pt x="68" y="0"/>
                    <a:pt x="68" y="0"/>
                    <a:pt x="68" y="0"/>
                  </a:cubicBezTo>
                  <a:lnTo>
                    <a:pt x="19" y="2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4" name="Freeform 146"/>
            <p:cNvSpPr>
              <a:spLocks/>
            </p:cNvSpPr>
            <p:nvPr userDrawn="1"/>
          </p:nvSpPr>
          <p:spPr bwMode="auto">
            <a:xfrm>
              <a:off x="3797300" y="4448175"/>
              <a:ext cx="34925" cy="41275"/>
            </a:xfrm>
            <a:custGeom>
              <a:avLst/>
              <a:gdLst>
                <a:gd name="T0" fmla="*/ 0 w 22"/>
                <a:gd name="T1" fmla="*/ 26 h 26"/>
                <a:gd name="T2" fmla="*/ 7 w 22"/>
                <a:gd name="T3" fmla="*/ 26 h 26"/>
                <a:gd name="T4" fmla="*/ 7 w 22"/>
                <a:gd name="T5" fmla="*/ 17 h 26"/>
                <a:gd name="T6" fmla="*/ 17 w 22"/>
                <a:gd name="T7" fmla="*/ 17 h 26"/>
                <a:gd name="T8" fmla="*/ 17 w 22"/>
                <a:gd name="T9" fmla="*/ 9 h 26"/>
                <a:gd name="T10" fmla="*/ 7 w 22"/>
                <a:gd name="T11" fmla="*/ 9 h 26"/>
                <a:gd name="T12" fmla="*/ 7 w 22"/>
                <a:gd name="T13" fmla="*/ 7 h 26"/>
                <a:gd name="T14" fmla="*/ 22 w 22"/>
                <a:gd name="T15" fmla="*/ 7 h 26"/>
                <a:gd name="T16" fmla="*/ 22 w 22"/>
                <a:gd name="T17" fmla="*/ 0 h 26"/>
                <a:gd name="T18" fmla="*/ 0 w 22"/>
                <a:gd name="T19" fmla="*/ 0 h 26"/>
                <a:gd name="T20" fmla="*/ 0 w 22"/>
                <a:gd name="T21"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26">
                  <a:moveTo>
                    <a:pt x="0" y="26"/>
                  </a:moveTo>
                  <a:lnTo>
                    <a:pt x="7" y="26"/>
                  </a:lnTo>
                  <a:lnTo>
                    <a:pt x="7" y="17"/>
                  </a:lnTo>
                  <a:lnTo>
                    <a:pt x="17" y="17"/>
                  </a:lnTo>
                  <a:lnTo>
                    <a:pt x="17" y="9"/>
                  </a:lnTo>
                  <a:lnTo>
                    <a:pt x="7" y="9"/>
                  </a:lnTo>
                  <a:lnTo>
                    <a:pt x="7" y="7"/>
                  </a:lnTo>
                  <a:lnTo>
                    <a:pt x="22" y="7"/>
                  </a:lnTo>
                  <a:lnTo>
                    <a:pt x="22" y="0"/>
                  </a:lnTo>
                  <a:lnTo>
                    <a:pt x="0" y="0"/>
                  </a:lnTo>
                  <a:lnTo>
                    <a:pt x="0" y="2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75" name="Group 174"/>
          <p:cNvGrpSpPr/>
          <p:nvPr userDrawn="1"/>
        </p:nvGrpSpPr>
        <p:grpSpPr>
          <a:xfrm>
            <a:off x="6916738" y="4011613"/>
            <a:ext cx="436562" cy="563563"/>
            <a:chOff x="6916738" y="4011613"/>
            <a:chExt cx="436562" cy="563563"/>
          </a:xfrm>
        </p:grpSpPr>
        <p:sp>
          <p:nvSpPr>
            <p:cNvPr id="176" name="Rectangle 147"/>
            <p:cNvSpPr>
              <a:spLocks noChangeArrowheads="1"/>
            </p:cNvSpPr>
            <p:nvPr userDrawn="1"/>
          </p:nvSpPr>
          <p:spPr bwMode="auto">
            <a:xfrm>
              <a:off x="6916738" y="4529138"/>
              <a:ext cx="355600" cy="460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7" name="Freeform 148"/>
            <p:cNvSpPr>
              <a:spLocks noEditPoints="1"/>
            </p:cNvSpPr>
            <p:nvPr userDrawn="1"/>
          </p:nvSpPr>
          <p:spPr bwMode="auto">
            <a:xfrm>
              <a:off x="6924675" y="4011613"/>
              <a:ext cx="428625" cy="490538"/>
            </a:xfrm>
            <a:custGeom>
              <a:avLst/>
              <a:gdLst>
                <a:gd name="T0" fmla="*/ 106 w 111"/>
                <a:gd name="T1" fmla="*/ 22 h 127"/>
                <a:gd name="T2" fmla="*/ 106 w 111"/>
                <a:gd name="T3" fmla="*/ 22 h 127"/>
                <a:gd name="T4" fmla="*/ 85 w 111"/>
                <a:gd name="T5" fmla="*/ 0 h 127"/>
                <a:gd name="T6" fmla="*/ 80 w 111"/>
                <a:gd name="T7" fmla="*/ 4 h 127"/>
                <a:gd name="T8" fmla="*/ 90 w 111"/>
                <a:gd name="T9" fmla="*/ 15 h 127"/>
                <a:gd name="T10" fmla="*/ 90 w 111"/>
                <a:gd name="T11" fmla="*/ 33 h 127"/>
                <a:gd name="T12" fmla="*/ 104 w 111"/>
                <a:gd name="T13" fmla="*/ 48 h 127"/>
                <a:gd name="T14" fmla="*/ 104 w 111"/>
                <a:gd name="T15" fmla="*/ 105 h 127"/>
                <a:gd name="T16" fmla="*/ 99 w 111"/>
                <a:gd name="T17" fmla="*/ 108 h 127"/>
                <a:gd name="T18" fmla="*/ 92 w 111"/>
                <a:gd name="T19" fmla="*/ 105 h 127"/>
                <a:gd name="T20" fmla="*/ 92 w 111"/>
                <a:gd name="T21" fmla="*/ 62 h 127"/>
                <a:gd name="T22" fmla="*/ 80 w 111"/>
                <a:gd name="T23" fmla="*/ 51 h 127"/>
                <a:gd name="T24" fmla="*/ 80 w 111"/>
                <a:gd name="T25" fmla="*/ 15 h 127"/>
                <a:gd name="T26" fmla="*/ 69 w 111"/>
                <a:gd name="T27" fmla="*/ 3 h 127"/>
                <a:gd name="T28" fmla="*/ 12 w 111"/>
                <a:gd name="T29" fmla="*/ 3 h 127"/>
                <a:gd name="T30" fmla="*/ 0 w 111"/>
                <a:gd name="T31" fmla="*/ 15 h 127"/>
                <a:gd name="T32" fmla="*/ 0 w 111"/>
                <a:gd name="T33" fmla="*/ 115 h 127"/>
                <a:gd name="T34" fmla="*/ 12 w 111"/>
                <a:gd name="T35" fmla="*/ 127 h 127"/>
                <a:gd name="T36" fmla="*/ 69 w 111"/>
                <a:gd name="T37" fmla="*/ 127 h 127"/>
                <a:gd name="T38" fmla="*/ 80 w 111"/>
                <a:gd name="T39" fmla="*/ 115 h 127"/>
                <a:gd name="T40" fmla="*/ 80 w 111"/>
                <a:gd name="T41" fmla="*/ 60 h 127"/>
                <a:gd name="T42" fmla="*/ 85 w 111"/>
                <a:gd name="T43" fmla="*/ 65 h 127"/>
                <a:gd name="T44" fmla="*/ 85 w 111"/>
                <a:gd name="T45" fmla="*/ 108 h 127"/>
                <a:gd name="T46" fmla="*/ 86 w 111"/>
                <a:gd name="T47" fmla="*/ 109 h 127"/>
                <a:gd name="T48" fmla="*/ 98 w 111"/>
                <a:gd name="T49" fmla="*/ 115 h 127"/>
                <a:gd name="T50" fmla="*/ 99 w 111"/>
                <a:gd name="T51" fmla="*/ 115 h 127"/>
                <a:gd name="T52" fmla="*/ 110 w 111"/>
                <a:gd name="T53" fmla="*/ 109 h 127"/>
                <a:gd name="T54" fmla="*/ 111 w 111"/>
                <a:gd name="T55" fmla="*/ 108 h 127"/>
                <a:gd name="T56" fmla="*/ 111 w 111"/>
                <a:gd name="T57" fmla="*/ 56 h 127"/>
                <a:gd name="T58" fmla="*/ 111 w 111"/>
                <a:gd name="T59" fmla="*/ 38 h 127"/>
                <a:gd name="T60" fmla="*/ 111 w 111"/>
                <a:gd name="T61" fmla="*/ 28 h 127"/>
                <a:gd name="T62" fmla="*/ 106 w 111"/>
                <a:gd name="T63" fmla="*/ 22 h 127"/>
                <a:gd name="T64" fmla="*/ 73 w 111"/>
                <a:gd name="T65" fmla="*/ 46 h 127"/>
                <a:gd name="T66" fmla="*/ 61 w 111"/>
                <a:gd name="T67" fmla="*/ 57 h 127"/>
                <a:gd name="T68" fmla="*/ 20 w 111"/>
                <a:gd name="T69" fmla="*/ 57 h 127"/>
                <a:gd name="T70" fmla="*/ 9 w 111"/>
                <a:gd name="T71" fmla="*/ 46 h 127"/>
                <a:gd name="T72" fmla="*/ 9 w 111"/>
                <a:gd name="T73" fmla="*/ 26 h 127"/>
                <a:gd name="T74" fmla="*/ 20 w 111"/>
                <a:gd name="T75" fmla="*/ 15 h 127"/>
                <a:gd name="T76" fmla="*/ 61 w 111"/>
                <a:gd name="T77" fmla="*/ 15 h 127"/>
                <a:gd name="T78" fmla="*/ 73 w 111"/>
                <a:gd name="T79" fmla="*/ 26 h 127"/>
                <a:gd name="T80" fmla="*/ 73 w 111"/>
                <a:gd name="T81" fmla="*/ 46 h 127"/>
                <a:gd name="T82" fmla="*/ 104 w 111"/>
                <a:gd name="T83" fmla="*/ 38 h 127"/>
                <a:gd name="T84" fmla="*/ 104 w 111"/>
                <a:gd name="T85" fmla="*/ 38 h 127"/>
                <a:gd name="T86" fmla="*/ 97 w 111"/>
                <a:gd name="T87" fmla="*/ 30 h 127"/>
                <a:gd name="T88" fmla="*/ 97 w 111"/>
                <a:gd name="T89" fmla="*/ 23 h 127"/>
                <a:gd name="T90" fmla="*/ 104 w 111"/>
                <a:gd name="T91" fmla="*/ 31 h 127"/>
                <a:gd name="T92" fmla="*/ 104 w 111"/>
                <a:gd name="T93" fmla="*/ 38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1" h="127">
                  <a:moveTo>
                    <a:pt x="106" y="22"/>
                  </a:moveTo>
                  <a:cubicBezTo>
                    <a:pt x="106" y="22"/>
                    <a:pt x="106" y="22"/>
                    <a:pt x="106" y="22"/>
                  </a:cubicBezTo>
                  <a:cubicBezTo>
                    <a:pt x="85" y="0"/>
                    <a:pt x="85" y="0"/>
                    <a:pt x="85" y="0"/>
                  </a:cubicBezTo>
                  <a:cubicBezTo>
                    <a:pt x="80" y="4"/>
                    <a:pt x="80" y="4"/>
                    <a:pt x="80" y="4"/>
                  </a:cubicBezTo>
                  <a:cubicBezTo>
                    <a:pt x="90" y="15"/>
                    <a:pt x="90" y="15"/>
                    <a:pt x="90" y="15"/>
                  </a:cubicBezTo>
                  <a:cubicBezTo>
                    <a:pt x="90" y="33"/>
                    <a:pt x="90" y="33"/>
                    <a:pt x="90" y="33"/>
                  </a:cubicBezTo>
                  <a:cubicBezTo>
                    <a:pt x="104" y="48"/>
                    <a:pt x="104" y="48"/>
                    <a:pt x="104" y="48"/>
                  </a:cubicBezTo>
                  <a:cubicBezTo>
                    <a:pt x="104" y="105"/>
                    <a:pt x="104" y="105"/>
                    <a:pt x="104" y="105"/>
                  </a:cubicBezTo>
                  <a:cubicBezTo>
                    <a:pt x="103" y="106"/>
                    <a:pt x="101" y="108"/>
                    <a:pt x="99" y="108"/>
                  </a:cubicBezTo>
                  <a:cubicBezTo>
                    <a:pt x="96" y="108"/>
                    <a:pt x="94" y="107"/>
                    <a:pt x="92" y="105"/>
                  </a:cubicBezTo>
                  <a:cubicBezTo>
                    <a:pt x="92" y="62"/>
                    <a:pt x="92" y="62"/>
                    <a:pt x="92" y="62"/>
                  </a:cubicBezTo>
                  <a:cubicBezTo>
                    <a:pt x="80" y="51"/>
                    <a:pt x="80" y="51"/>
                    <a:pt x="80" y="51"/>
                  </a:cubicBezTo>
                  <a:cubicBezTo>
                    <a:pt x="80" y="15"/>
                    <a:pt x="80" y="15"/>
                    <a:pt x="80" y="15"/>
                  </a:cubicBezTo>
                  <a:cubicBezTo>
                    <a:pt x="80" y="9"/>
                    <a:pt x="75" y="3"/>
                    <a:pt x="69" y="3"/>
                  </a:cubicBezTo>
                  <a:cubicBezTo>
                    <a:pt x="12" y="3"/>
                    <a:pt x="12" y="3"/>
                    <a:pt x="12" y="3"/>
                  </a:cubicBezTo>
                  <a:cubicBezTo>
                    <a:pt x="5" y="3"/>
                    <a:pt x="0" y="9"/>
                    <a:pt x="0" y="15"/>
                  </a:cubicBezTo>
                  <a:cubicBezTo>
                    <a:pt x="0" y="115"/>
                    <a:pt x="0" y="115"/>
                    <a:pt x="0" y="115"/>
                  </a:cubicBezTo>
                  <a:cubicBezTo>
                    <a:pt x="0" y="122"/>
                    <a:pt x="5" y="127"/>
                    <a:pt x="12" y="127"/>
                  </a:cubicBezTo>
                  <a:cubicBezTo>
                    <a:pt x="69" y="127"/>
                    <a:pt x="69" y="127"/>
                    <a:pt x="69" y="127"/>
                  </a:cubicBezTo>
                  <a:cubicBezTo>
                    <a:pt x="75" y="127"/>
                    <a:pt x="80" y="122"/>
                    <a:pt x="80" y="115"/>
                  </a:cubicBezTo>
                  <a:cubicBezTo>
                    <a:pt x="80" y="60"/>
                    <a:pt x="80" y="60"/>
                    <a:pt x="80" y="60"/>
                  </a:cubicBezTo>
                  <a:cubicBezTo>
                    <a:pt x="85" y="65"/>
                    <a:pt x="85" y="65"/>
                    <a:pt x="85" y="65"/>
                  </a:cubicBezTo>
                  <a:cubicBezTo>
                    <a:pt x="85" y="108"/>
                    <a:pt x="85" y="108"/>
                    <a:pt x="85" y="108"/>
                  </a:cubicBezTo>
                  <a:cubicBezTo>
                    <a:pt x="86" y="109"/>
                    <a:pt x="86" y="109"/>
                    <a:pt x="86" y="109"/>
                  </a:cubicBezTo>
                  <a:cubicBezTo>
                    <a:pt x="90" y="113"/>
                    <a:pt x="94" y="115"/>
                    <a:pt x="98" y="115"/>
                  </a:cubicBezTo>
                  <a:cubicBezTo>
                    <a:pt x="98" y="115"/>
                    <a:pt x="99" y="115"/>
                    <a:pt x="99" y="115"/>
                  </a:cubicBezTo>
                  <a:cubicBezTo>
                    <a:pt x="106" y="115"/>
                    <a:pt x="110" y="109"/>
                    <a:pt x="110" y="109"/>
                  </a:cubicBezTo>
                  <a:cubicBezTo>
                    <a:pt x="111" y="108"/>
                    <a:pt x="111" y="108"/>
                    <a:pt x="111" y="108"/>
                  </a:cubicBezTo>
                  <a:cubicBezTo>
                    <a:pt x="111" y="56"/>
                    <a:pt x="111" y="56"/>
                    <a:pt x="111" y="56"/>
                  </a:cubicBezTo>
                  <a:cubicBezTo>
                    <a:pt x="111" y="38"/>
                    <a:pt x="111" y="38"/>
                    <a:pt x="111" y="38"/>
                  </a:cubicBezTo>
                  <a:cubicBezTo>
                    <a:pt x="111" y="28"/>
                    <a:pt x="111" y="28"/>
                    <a:pt x="111" y="28"/>
                  </a:cubicBezTo>
                  <a:lnTo>
                    <a:pt x="106" y="22"/>
                  </a:lnTo>
                  <a:close/>
                  <a:moveTo>
                    <a:pt x="73" y="46"/>
                  </a:moveTo>
                  <a:cubicBezTo>
                    <a:pt x="73" y="52"/>
                    <a:pt x="68" y="57"/>
                    <a:pt x="61" y="57"/>
                  </a:cubicBezTo>
                  <a:cubicBezTo>
                    <a:pt x="20" y="57"/>
                    <a:pt x="20" y="57"/>
                    <a:pt x="20" y="57"/>
                  </a:cubicBezTo>
                  <a:cubicBezTo>
                    <a:pt x="14" y="57"/>
                    <a:pt x="9" y="52"/>
                    <a:pt x="9" y="46"/>
                  </a:cubicBezTo>
                  <a:cubicBezTo>
                    <a:pt x="9" y="26"/>
                    <a:pt x="9" y="26"/>
                    <a:pt x="9" y="26"/>
                  </a:cubicBezTo>
                  <a:cubicBezTo>
                    <a:pt x="9" y="20"/>
                    <a:pt x="14" y="15"/>
                    <a:pt x="20" y="15"/>
                  </a:cubicBezTo>
                  <a:cubicBezTo>
                    <a:pt x="61" y="15"/>
                    <a:pt x="61" y="15"/>
                    <a:pt x="61" y="15"/>
                  </a:cubicBezTo>
                  <a:cubicBezTo>
                    <a:pt x="68" y="15"/>
                    <a:pt x="73" y="20"/>
                    <a:pt x="73" y="26"/>
                  </a:cubicBezTo>
                  <a:lnTo>
                    <a:pt x="73" y="46"/>
                  </a:lnTo>
                  <a:close/>
                  <a:moveTo>
                    <a:pt x="104" y="38"/>
                  </a:moveTo>
                  <a:cubicBezTo>
                    <a:pt x="104" y="38"/>
                    <a:pt x="104" y="38"/>
                    <a:pt x="104" y="38"/>
                  </a:cubicBezTo>
                  <a:cubicBezTo>
                    <a:pt x="97" y="30"/>
                    <a:pt x="97" y="30"/>
                    <a:pt x="97" y="30"/>
                  </a:cubicBezTo>
                  <a:cubicBezTo>
                    <a:pt x="97" y="23"/>
                    <a:pt x="97" y="23"/>
                    <a:pt x="97" y="23"/>
                  </a:cubicBezTo>
                  <a:cubicBezTo>
                    <a:pt x="104" y="31"/>
                    <a:pt x="104" y="31"/>
                    <a:pt x="104" y="31"/>
                  </a:cubicBezTo>
                  <a:lnTo>
                    <a:pt x="104" y="3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78" name="Freeform 149"/>
          <p:cNvSpPr>
            <a:spLocks noEditPoints="1"/>
          </p:cNvSpPr>
          <p:nvPr userDrawn="1"/>
        </p:nvSpPr>
        <p:spPr bwMode="auto">
          <a:xfrm>
            <a:off x="7585075" y="4003675"/>
            <a:ext cx="296863" cy="404813"/>
          </a:xfrm>
          <a:custGeom>
            <a:avLst/>
            <a:gdLst>
              <a:gd name="T0" fmla="*/ 66 w 77"/>
              <a:gd name="T1" fmla="*/ 57 h 105"/>
              <a:gd name="T2" fmla="*/ 66 w 77"/>
              <a:gd name="T3" fmla="*/ 6 h 105"/>
              <a:gd name="T4" fmla="*/ 60 w 77"/>
              <a:gd name="T5" fmla="*/ 0 h 105"/>
              <a:gd name="T6" fmla="*/ 22 w 77"/>
              <a:gd name="T7" fmla="*/ 0 h 105"/>
              <a:gd name="T8" fmla="*/ 0 w 77"/>
              <a:gd name="T9" fmla="*/ 22 h 105"/>
              <a:gd name="T10" fmla="*/ 0 w 77"/>
              <a:gd name="T11" fmla="*/ 86 h 105"/>
              <a:gd name="T12" fmla="*/ 6 w 77"/>
              <a:gd name="T13" fmla="*/ 92 h 105"/>
              <a:gd name="T14" fmla="*/ 26 w 77"/>
              <a:gd name="T15" fmla="*/ 92 h 105"/>
              <a:gd name="T16" fmla="*/ 50 w 77"/>
              <a:gd name="T17" fmla="*/ 105 h 105"/>
              <a:gd name="T18" fmla="*/ 77 w 77"/>
              <a:gd name="T19" fmla="*/ 78 h 105"/>
              <a:gd name="T20" fmla="*/ 66 w 77"/>
              <a:gd name="T21" fmla="*/ 57 h 105"/>
              <a:gd name="T22" fmla="*/ 20 w 77"/>
              <a:gd name="T23" fmla="*/ 9 h 105"/>
              <a:gd name="T24" fmla="*/ 20 w 77"/>
              <a:gd name="T25" fmla="*/ 19 h 105"/>
              <a:gd name="T26" fmla="*/ 20 w 77"/>
              <a:gd name="T27" fmla="*/ 20 h 105"/>
              <a:gd name="T28" fmla="*/ 9 w 77"/>
              <a:gd name="T29" fmla="*/ 20 h 105"/>
              <a:gd name="T30" fmla="*/ 20 w 77"/>
              <a:gd name="T31" fmla="*/ 9 h 105"/>
              <a:gd name="T32" fmla="*/ 23 w 77"/>
              <a:gd name="T33" fmla="*/ 72 h 105"/>
              <a:gd name="T34" fmla="*/ 10 w 77"/>
              <a:gd name="T35" fmla="*/ 72 h 105"/>
              <a:gd name="T36" fmla="*/ 10 w 77"/>
              <a:gd name="T37" fmla="*/ 78 h 105"/>
              <a:gd name="T38" fmla="*/ 23 w 77"/>
              <a:gd name="T39" fmla="*/ 78 h 105"/>
              <a:gd name="T40" fmla="*/ 23 w 77"/>
              <a:gd name="T41" fmla="*/ 78 h 105"/>
              <a:gd name="T42" fmla="*/ 24 w 77"/>
              <a:gd name="T43" fmla="*/ 86 h 105"/>
              <a:gd name="T44" fmla="*/ 6 w 77"/>
              <a:gd name="T45" fmla="*/ 86 h 105"/>
              <a:gd name="T46" fmla="*/ 5 w 77"/>
              <a:gd name="T47" fmla="*/ 86 h 105"/>
              <a:gd name="T48" fmla="*/ 5 w 77"/>
              <a:gd name="T49" fmla="*/ 26 h 105"/>
              <a:gd name="T50" fmla="*/ 20 w 77"/>
              <a:gd name="T51" fmla="*/ 26 h 105"/>
              <a:gd name="T52" fmla="*/ 26 w 77"/>
              <a:gd name="T53" fmla="*/ 19 h 105"/>
              <a:gd name="T54" fmla="*/ 26 w 77"/>
              <a:gd name="T55" fmla="*/ 5 h 105"/>
              <a:gd name="T56" fmla="*/ 60 w 77"/>
              <a:gd name="T57" fmla="*/ 5 h 105"/>
              <a:gd name="T58" fmla="*/ 61 w 77"/>
              <a:gd name="T59" fmla="*/ 6 h 105"/>
              <a:gd name="T60" fmla="*/ 61 w 77"/>
              <a:gd name="T61" fmla="*/ 53 h 105"/>
              <a:gd name="T62" fmla="*/ 50 w 77"/>
              <a:gd name="T63" fmla="*/ 51 h 105"/>
              <a:gd name="T64" fmla="*/ 32 w 77"/>
              <a:gd name="T65" fmla="*/ 58 h 105"/>
              <a:gd name="T66" fmla="*/ 10 w 77"/>
              <a:gd name="T67" fmla="*/ 58 h 105"/>
              <a:gd name="T68" fmla="*/ 10 w 77"/>
              <a:gd name="T69" fmla="*/ 63 h 105"/>
              <a:gd name="T70" fmla="*/ 27 w 77"/>
              <a:gd name="T71" fmla="*/ 63 h 105"/>
              <a:gd name="T72" fmla="*/ 23 w 77"/>
              <a:gd name="T73" fmla="*/ 72 h 105"/>
              <a:gd name="T74" fmla="*/ 50 w 77"/>
              <a:gd name="T75" fmla="*/ 100 h 105"/>
              <a:gd name="T76" fmla="*/ 28 w 77"/>
              <a:gd name="T77" fmla="*/ 78 h 105"/>
              <a:gd name="T78" fmla="*/ 50 w 77"/>
              <a:gd name="T79" fmla="*/ 56 h 105"/>
              <a:gd name="T80" fmla="*/ 71 w 77"/>
              <a:gd name="T81" fmla="*/ 78 h 105"/>
              <a:gd name="T82" fmla="*/ 50 w 77"/>
              <a:gd name="T83" fmla="*/ 10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7" h="105">
                <a:moveTo>
                  <a:pt x="66" y="57"/>
                </a:moveTo>
                <a:cubicBezTo>
                  <a:pt x="66" y="6"/>
                  <a:pt x="66" y="6"/>
                  <a:pt x="66" y="6"/>
                </a:cubicBezTo>
                <a:cubicBezTo>
                  <a:pt x="66" y="2"/>
                  <a:pt x="63" y="0"/>
                  <a:pt x="60" y="0"/>
                </a:cubicBezTo>
                <a:cubicBezTo>
                  <a:pt x="22" y="0"/>
                  <a:pt x="22" y="0"/>
                  <a:pt x="22" y="0"/>
                </a:cubicBezTo>
                <a:cubicBezTo>
                  <a:pt x="0" y="22"/>
                  <a:pt x="0" y="22"/>
                  <a:pt x="0" y="22"/>
                </a:cubicBezTo>
                <a:cubicBezTo>
                  <a:pt x="0" y="86"/>
                  <a:pt x="0" y="86"/>
                  <a:pt x="0" y="86"/>
                </a:cubicBezTo>
                <a:cubicBezTo>
                  <a:pt x="0" y="89"/>
                  <a:pt x="3" y="92"/>
                  <a:pt x="6" y="92"/>
                </a:cubicBezTo>
                <a:cubicBezTo>
                  <a:pt x="26" y="92"/>
                  <a:pt x="26" y="92"/>
                  <a:pt x="26" y="92"/>
                </a:cubicBezTo>
                <a:cubicBezTo>
                  <a:pt x="31" y="100"/>
                  <a:pt x="40" y="105"/>
                  <a:pt x="50" y="105"/>
                </a:cubicBezTo>
                <a:cubicBezTo>
                  <a:pt x="65" y="105"/>
                  <a:pt x="77" y="93"/>
                  <a:pt x="77" y="78"/>
                </a:cubicBezTo>
                <a:cubicBezTo>
                  <a:pt x="77" y="69"/>
                  <a:pt x="73" y="62"/>
                  <a:pt x="66" y="57"/>
                </a:cubicBezTo>
                <a:close/>
                <a:moveTo>
                  <a:pt x="20" y="9"/>
                </a:moveTo>
                <a:cubicBezTo>
                  <a:pt x="20" y="19"/>
                  <a:pt x="20" y="19"/>
                  <a:pt x="20" y="19"/>
                </a:cubicBezTo>
                <a:cubicBezTo>
                  <a:pt x="20" y="20"/>
                  <a:pt x="20" y="20"/>
                  <a:pt x="20" y="20"/>
                </a:cubicBezTo>
                <a:cubicBezTo>
                  <a:pt x="9" y="20"/>
                  <a:pt x="9" y="20"/>
                  <a:pt x="9" y="20"/>
                </a:cubicBezTo>
                <a:lnTo>
                  <a:pt x="20" y="9"/>
                </a:lnTo>
                <a:close/>
                <a:moveTo>
                  <a:pt x="23" y="72"/>
                </a:moveTo>
                <a:cubicBezTo>
                  <a:pt x="10" y="72"/>
                  <a:pt x="10" y="72"/>
                  <a:pt x="10" y="72"/>
                </a:cubicBezTo>
                <a:cubicBezTo>
                  <a:pt x="10" y="78"/>
                  <a:pt x="10" y="78"/>
                  <a:pt x="10" y="78"/>
                </a:cubicBezTo>
                <a:cubicBezTo>
                  <a:pt x="23" y="78"/>
                  <a:pt x="23" y="78"/>
                  <a:pt x="23" y="78"/>
                </a:cubicBezTo>
                <a:cubicBezTo>
                  <a:pt x="23" y="78"/>
                  <a:pt x="23" y="78"/>
                  <a:pt x="23" y="78"/>
                </a:cubicBezTo>
                <a:cubicBezTo>
                  <a:pt x="23" y="81"/>
                  <a:pt x="23" y="84"/>
                  <a:pt x="24" y="86"/>
                </a:cubicBezTo>
                <a:cubicBezTo>
                  <a:pt x="6" y="86"/>
                  <a:pt x="6" y="86"/>
                  <a:pt x="6" y="86"/>
                </a:cubicBezTo>
                <a:cubicBezTo>
                  <a:pt x="6" y="86"/>
                  <a:pt x="5" y="86"/>
                  <a:pt x="5" y="86"/>
                </a:cubicBezTo>
                <a:cubicBezTo>
                  <a:pt x="5" y="26"/>
                  <a:pt x="5" y="26"/>
                  <a:pt x="5" y="26"/>
                </a:cubicBezTo>
                <a:cubicBezTo>
                  <a:pt x="20" y="26"/>
                  <a:pt x="20" y="26"/>
                  <a:pt x="20" y="26"/>
                </a:cubicBezTo>
                <a:cubicBezTo>
                  <a:pt x="23" y="26"/>
                  <a:pt x="26" y="23"/>
                  <a:pt x="26" y="19"/>
                </a:cubicBezTo>
                <a:cubicBezTo>
                  <a:pt x="26" y="5"/>
                  <a:pt x="26" y="5"/>
                  <a:pt x="26" y="5"/>
                </a:cubicBezTo>
                <a:cubicBezTo>
                  <a:pt x="60" y="5"/>
                  <a:pt x="60" y="5"/>
                  <a:pt x="60" y="5"/>
                </a:cubicBezTo>
                <a:cubicBezTo>
                  <a:pt x="60" y="5"/>
                  <a:pt x="61" y="5"/>
                  <a:pt x="61" y="6"/>
                </a:cubicBezTo>
                <a:cubicBezTo>
                  <a:pt x="61" y="53"/>
                  <a:pt x="61" y="53"/>
                  <a:pt x="61" y="53"/>
                </a:cubicBezTo>
                <a:cubicBezTo>
                  <a:pt x="57" y="52"/>
                  <a:pt x="54" y="51"/>
                  <a:pt x="50" y="51"/>
                </a:cubicBezTo>
                <a:cubicBezTo>
                  <a:pt x="43" y="51"/>
                  <a:pt x="36" y="54"/>
                  <a:pt x="32" y="58"/>
                </a:cubicBezTo>
                <a:cubicBezTo>
                  <a:pt x="10" y="58"/>
                  <a:pt x="10" y="58"/>
                  <a:pt x="10" y="58"/>
                </a:cubicBezTo>
                <a:cubicBezTo>
                  <a:pt x="10" y="63"/>
                  <a:pt x="10" y="63"/>
                  <a:pt x="10" y="63"/>
                </a:cubicBezTo>
                <a:cubicBezTo>
                  <a:pt x="27" y="63"/>
                  <a:pt x="27" y="63"/>
                  <a:pt x="27" y="63"/>
                </a:cubicBezTo>
                <a:cubicBezTo>
                  <a:pt x="25" y="66"/>
                  <a:pt x="24" y="69"/>
                  <a:pt x="23" y="72"/>
                </a:cubicBezTo>
                <a:close/>
                <a:moveTo>
                  <a:pt x="50" y="100"/>
                </a:moveTo>
                <a:cubicBezTo>
                  <a:pt x="38" y="100"/>
                  <a:pt x="28" y="90"/>
                  <a:pt x="28" y="78"/>
                </a:cubicBezTo>
                <a:cubicBezTo>
                  <a:pt x="28" y="66"/>
                  <a:pt x="38" y="56"/>
                  <a:pt x="50" y="56"/>
                </a:cubicBezTo>
                <a:cubicBezTo>
                  <a:pt x="62" y="56"/>
                  <a:pt x="71" y="66"/>
                  <a:pt x="71" y="78"/>
                </a:cubicBezTo>
                <a:cubicBezTo>
                  <a:pt x="71" y="90"/>
                  <a:pt x="62" y="100"/>
                  <a:pt x="50" y="10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79" name="Rectangle 150"/>
          <p:cNvSpPr>
            <a:spLocks noChangeArrowheads="1"/>
          </p:cNvSpPr>
          <p:nvPr userDrawn="1"/>
        </p:nvSpPr>
        <p:spPr bwMode="auto">
          <a:xfrm>
            <a:off x="7705725" y="4057650"/>
            <a:ext cx="95250" cy="238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0" name="Rectangle 151"/>
          <p:cNvSpPr>
            <a:spLocks noChangeArrowheads="1"/>
          </p:cNvSpPr>
          <p:nvPr userDrawn="1"/>
        </p:nvSpPr>
        <p:spPr bwMode="auto">
          <a:xfrm>
            <a:off x="7623175" y="4114800"/>
            <a:ext cx="177800" cy="206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1" name="Rectangle 152"/>
          <p:cNvSpPr>
            <a:spLocks noChangeArrowheads="1"/>
          </p:cNvSpPr>
          <p:nvPr userDrawn="1"/>
        </p:nvSpPr>
        <p:spPr bwMode="auto">
          <a:xfrm>
            <a:off x="7623175" y="4170363"/>
            <a:ext cx="177800" cy="222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2" name="Freeform 153"/>
          <p:cNvSpPr>
            <a:spLocks/>
          </p:cNvSpPr>
          <p:nvPr userDrawn="1"/>
        </p:nvSpPr>
        <p:spPr bwMode="auto">
          <a:xfrm>
            <a:off x="7724775" y="4254500"/>
            <a:ext cx="123825" cy="65088"/>
          </a:xfrm>
          <a:custGeom>
            <a:avLst/>
            <a:gdLst>
              <a:gd name="T0" fmla="*/ 16 w 32"/>
              <a:gd name="T1" fmla="*/ 10 h 17"/>
              <a:gd name="T2" fmla="*/ 14 w 32"/>
              <a:gd name="T3" fmla="*/ 9 h 17"/>
              <a:gd name="T4" fmla="*/ 4 w 32"/>
              <a:gd name="T5" fmla="*/ 0 h 17"/>
              <a:gd name="T6" fmla="*/ 0 w 32"/>
              <a:gd name="T7" fmla="*/ 4 h 17"/>
              <a:gd name="T8" fmla="*/ 10 w 32"/>
              <a:gd name="T9" fmla="*/ 13 h 17"/>
              <a:gd name="T10" fmla="*/ 14 w 32"/>
              <a:gd name="T11" fmla="*/ 17 h 17"/>
              <a:gd name="T12" fmla="*/ 16 w 32"/>
              <a:gd name="T13" fmla="*/ 16 h 17"/>
              <a:gd name="T14" fmla="*/ 32 w 32"/>
              <a:gd name="T15" fmla="*/ 16 h 17"/>
              <a:gd name="T16" fmla="*/ 32 w 32"/>
              <a:gd name="T17" fmla="*/ 10 h 17"/>
              <a:gd name="T18" fmla="*/ 16 w 32"/>
              <a:gd name="T19" fmla="*/ 1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17">
                <a:moveTo>
                  <a:pt x="16" y="10"/>
                </a:moveTo>
                <a:cubicBezTo>
                  <a:pt x="16" y="10"/>
                  <a:pt x="15" y="9"/>
                  <a:pt x="14" y="9"/>
                </a:cubicBezTo>
                <a:cubicBezTo>
                  <a:pt x="4" y="0"/>
                  <a:pt x="4" y="0"/>
                  <a:pt x="4" y="0"/>
                </a:cubicBezTo>
                <a:cubicBezTo>
                  <a:pt x="0" y="4"/>
                  <a:pt x="0" y="4"/>
                  <a:pt x="0" y="4"/>
                </a:cubicBezTo>
                <a:cubicBezTo>
                  <a:pt x="10" y="13"/>
                  <a:pt x="10" y="13"/>
                  <a:pt x="10" y="13"/>
                </a:cubicBezTo>
                <a:cubicBezTo>
                  <a:pt x="10" y="15"/>
                  <a:pt x="12" y="17"/>
                  <a:pt x="14" y="17"/>
                </a:cubicBezTo>
                <a:cubicBezTo>
                  <a:pt x="15" y="17"/>
                  <a:pt x="16" y="16"/>
                  <a:pt x="16" y="16"/>
                </a:cubicBezTo>
                <a:cubicBezTo>
                  <a:pt x="32" y="16"/>
                  <a:pt x="32" y="16"/>
                  <a:pt x="32" y="16"/>
                </a:cubicBezTo>
                <a:cubicBezTo>
                  <a:pt x="32" y="10"/>
                  <a:pt x="32" y="10"/>
                  <a:pt x="32" y="10"/>
                </a:cubicBezTo>
                <a:lnTo>
                  <a:pt x="16" y="1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3" name="Freeform 154"/>
          <p:cNvSpPr>
            <a:spLocks noEditPoints="1"/>
          </p:cNvSpPr>
          <p:nvPr userDrawn="1"/>
        </p:nvSpPr>
        <p:spPr bwMode="auto">
          <a:xfrm>
            <a:off x="8310563" y="3467100"/>
            <a:ext cx="560388" cy="296863"/>
          </a:xfrm>
          <a:custGeom>
            <a:avLst/>
            <a:gdLst>
              <a:gd name="T0" fmla="*/ 73 w 145"/>
              <a:gd name="T1" fmla="*/ 0 h 77"/>
              <a:gd name="T2" fmla="*/ 0 w 145"/>
              <a:gd name="T3" fmla="*/ 38 h 77"/>
              <a:gd name="T4" fmla="*/ 0 w 145"/>
              <a:gd name="T5" fmla="*/ 38 h 77"/>
              <a:gd name="T6" fmla="*/ 73 w 145"/>
              <a:gd name="T7" fmla="*/ 77 h 77"/>
              <a:gd name="T8" fmla="*/ 145 w 145"/>
              <a:gd name="T9" fmla="*/ 38 h 77"/>
              <a:gd name="T10" fmla="*/ 145 w 145"/>
              <a:gd name="T11" fmla="*/ 38 h 77"/>
              <a:gd name="T12" fmla="*/ 73 w 145"/>
              <a:gd name="T13" fmla="*/ 0 h 77"/>
              <a:gd name="T14" fmla="*/ 54 w 145"/>
              <a:gd name="T15" fmla="*/ 25 h 77"/>
              <a:gd name="T16" fmla="*/ 63 w 145"/>
              <a:gd name="T17" fmla="*/ 16 h 77"/>
              <a:gd name="T18" fmla="*/ 71 w 145"/>
              <a:gd name="T19" fmla="*/ 25 h 77"/>
              <a:gd name="T20" fmla="*/ 63 w 145"/>
              <a:gd name="T21" fmla="*/ 33 h 77"/>
              <a:gd name="T22" fmla="*/ 54 w 145"/>
              <a:gd name="T23" fmla="*/ 25 h 77"/>
              <a:gd name="T24" fmla="*/ 10 w 145"/>
              <a:gd name="T25" fmla="*/ 38 h 77"/>
              <a:gd name="T26" fmla="*/ 57 w 145"/>
              <a:gd name="T27" fmla="*/ 10 h 77"/>
              <a:gd name="T28" fmla="*/ 40 w 145"/>
              <a:gd name="T29" fmla="*/ 38 h 77"/>
              <a:gd name="T30" fmla="*/ 56 w 145"/>
              <a:gd name="T31" fmla="*/ 66 h 77"/>
              <a:gd name="T32" fmla="*/ 31 w 145"/>
              <a:gd name="T33" fmla="*/ 58 h 77"/>
              <a:gd name="T34" fmla="*/ 10 w 145"/>
              <a:gd name="T35" fmla="*/ 38 h 77"/>
              <a:gd name="T36" fmla="*/ 89 w 145"/>
              <a:gd name="T37" fmla="*/ 66 h 77"/>
              <a:gd name="T38" fmla="*/ 105 w 145"/>
              <a:gd name="T39" fmla="*/ 38 h 77"/>
              <a:gd name="T40" fmla="*/ 88 w 145"/>
              <a:gd name="T41" fmla="*/ 10 h 77"/>
              <a:gd name="T42" fmla="*/ 135 w 145"/>
              <a:gd name="T43" fmla="*/ 38 h 77"/>
              <a:gd name="T44" fmla="*/ 89 w 145"/>
              <a:gd name="T45" fmla="*/ 66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45" h="77">
                <a:moveTo>
                  <a:pt x="73" y="0"/>
                </a:moveTo>
                <a:cubicBezTo>
                  <a:pt x="38" y="0"/>
                  <a:pt x="9" y="16"/>
                  <a:pt x="0" y="38"/>
                </a:cubicBezTo>
                <a:cubicBezTo>
                  <a:pt x="0" y="38"/>
                  <a:pt x="0" y="38"/>
                  <a:pt x="0" y="38"/>
                </a:cubicBezTo>
                <a:cubicBezTo>
                  <a:pt x="9" y="60"/>
                  <a:pt x="38" y="77"/>
                  <a:pt x="73" y="77"/>
                </a:cubicBezTo>
                <a:cubicBezTo>
                  <a:pt x="107" y="77"/>
                  <a:pt x="137" y="60"/>
                  <a:pt x="145" y="38"/>
                </a:cubicBezTo>
                <a:cubicBezTo>
                  <a:pt x="145" y="38"/>
                  <a:pt x="145" y="38"/>
                  <a:pt x="145" y="38"/>
                </a:cubicBezTo>
                <a:cubicBezTo>
                  <a:pt x="137" y="16"/>
                  <a:pt x="107" y="0"/>
                  <a:pt x="73" y="0"/>
                </a:cubicBezTo>
                <a:close/>
                <a:moveTo>
                  <a:pt x="54" y="25"/>
                </a:moveTo>
                <a:cubicBezTo>
                  <a:pt x="54" y="20"/>
                  <a:pt x="58" y="16"/>
                  <a:pt x="63" y="16"/>
                </a:cubicBezTo>
                <a:cubicBezTo>
                  <a:pt x="67" y="16"/>
                  <a:pt x="71" y="20"/>
                  <a:pt x="71" y="25"/>
                </a:cubicBezTo>
                <a:cubicBezTo>
                  <a:pt x="71" y="29"/>
                  <a:pt x="67" y="33"/>
                  <a:pt x="63" y="33"/>
                </a:cubicBezTo>
                <a:cubicBezTo>
                  <a:pt x="58" y="33"/>
                  <a:pt x="54" y="29"/>
                  <a:pt x="54" y="25"/>
                </a:cubicBezTo>
                <a:close/>
                <a:moveTo>
                  <a:pt x="10" y="38"/>
                </a:moveTo>
                <a:cubicBezTo>
                  <a:pt x="18" y="24"/>
                  <a:pt x="36" y="14"/>
                  <a:pt x="57" y="10"/>
                </a:cubicBezTo>
                <a:cubicBezTo>
                  <a:pt x="47" y="16"/>
                  <a:pt x="40" y="26"/>
                  <a:pt x="40" y="38"/>
                </a:cubicBezTo>
                <a:cubicBezTo>
                  <a:pt x="40" y="50"/>
                  <a:pt x="47" y="61"/>
                  <a:pt x="56" y="66"/>
                </a:cubicBezTo>
                <a:cubicBezTo>
                  <a:pt x="47" y="65"/>
                  <a:pt x="39" y="62"/>
                  <a:pt x="31" y="58"/>
                </a:cubicBezTo>
                <a:cubicBezTo>
                  <a:pt x="21" y="53"/>
                  <a:pt x="14" y="46"/>
                  <a:pt x="10" y="38"/>
                </a:cubicBezTo>
                <a:close/>
                <a:moveTo>
                  <a:pt x="89" y="66"/>
                </a:moveTo>
                <a:cubicBezTo>
                  <a:pt x="99" y="61"/>
                  <a:pt x="105" y="50"/>
                  <a:pt x="105" y="38"/>
                </a:cubicBezTo>
                <a:cubicBezTo>
                  <a:pt x="105" y="26"/>
                  <a:pt x="98" y="16"/>
                  <a:pt x="88" y="10"/>
                </a:cubicBezTo>
                <a:cubicBezTo>
                  <a:pt x="110" y="14"/>
                  <a:pt x="128" y="24"/>
                  <a:pt x="135" y="38"/>
                </a:cubicBezTo>
                <a:cubicBezTo>
                  <a:pt x="128" y="52"/>
                  <a:pt x="110" y="62"/>
                  <a:pt x="89" y="6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4" name="Freeform 155"/>
          <p:cNvSpPr>
            <a:spLocks noEditPoints="1"/>
          </p:cNvSpPr>
          <p:nvPr userDrawn="1"/>
        </p:nvSpPr>
        <p:spPr bwMode="auto">
          <a:xfrm>
            <a:off x="8423275" y="2354263"/>
            <a:ext cx="544513" cy="838200"/>
          </a:xfrm>
          <a:custGeom>
            <a:avLst/>
            <a:gdLst>
              <a:gd name="T0" fmla="*/ 0 w 141"/>
              <a:gd name="T1" fmla="*/ 200 h 217"/>
              <a:gd name="T2" fmla="*/ 141 w 141"/>
              <a:gd name="T3" fmla="*/ 17 h 217"/>
              <a:gd name="T4" fmla="*/ 126 w 141"/>
              <a:gd name="T5" fmla="*/ 67 h 217"/>
              <a:gd name="T6" fmla="*/ 40 w 141"/>
              <a:gd name="T7" fmla="*/ 200 h 217"/>
              <a:gd name="T8" fmla="*/ 20 w 141"/>
              <a:gd name="T9" fmla="*/ 183 h 217"/>
              <a:gd name="T10" fmla="*/ 46 w 141"/>
              <a:gd name="T11" fmla="*/ 168 h 217"/>
              <a:gd name="T12" fmla="*/ 14 w 141"/>
              <a:gd name="T13" fmla="*/ 163 h 217"/>
              <a:gd name="T14" fmla="*/ 46 w 141"/>
              <a:gd name="T15" fmla="*/ 168 h 217"/>
              <a:gd name="T16" fmla="*/ 14 w 141"/>
              <a:gd name="T17" fmla="*/ 143 h 217"/>
              <a:gd name="T18" fmla="*/ 46 w 141"/>
              <a:gd name="T19" fmla="*/ 137 h 217"/>
              <a:gd name="T20" fmla="*/ 20 w 141"/>
              <a:gd name="T21" fmla="*/ 123 h 217"/>
              <a:gd name="T22" fmla="*/ 40 w 141"/>
              <a:gd name="T23" fmla="*/ 106 h 217"/>
              <a:gd name="T24" fmla="*/ 80 w 141"/>
              <a:gd name="T25" fmla="*/ 200 h 217"/>
              <a:gd name="T26" fmla="*/ 61 w 141"/>
              <a:gd name="T27" fmla="*/ 183 h 217"/>
              <a:gd name="T28" fmla="*/ 86 w 141"/>
              <a:gd name="T29" fmla="*/ 168 h 217"/>
              <a:gd name="T30" fmla="*/ 55 w 141"/>
              <a:gd name="T31" fmla="*/ 163 h 217"/>
              <a:gd name="T32" fmla="*/ 86 w 141"/>
              <a:gd name="T33" fmla="*/ 168 h 217"/>
              <a:gd name="T34" fmla="*/ 55 w 141"/>
              <a:gd name="T35" fmla="*/ 143 h 217"/>
              <a:gd name="T36" fmla="*/ 86 w 141"/>
              <a:gd name="T37" fmla="*/ 137 h 217"/>
              <a:gd name="T38" fmla="*/ 61 w 141"/>
              <a:gd name="T39" fmla="*/ 123 h 217"/>
              <a:gd name="T40" fmla="*/ 80 w 141"/>
              <a:gd name="T41" fmla="*/ 106 h 217"/>
              <a:gd name="T42" fmla="*/ 121 w 141"/>
              <a:gd name="T43" fmla="*/ 200 h 217"/>
              <a:gd name="T44" fmla="*/ 102 w 141"/>
              <a:gd name="T45" fmla="*/ 183 h 217"/>
              <a:gd name="T46" fmla="*/ 127 w 141"/>
              <a:gd name="T47" fmla="*/ 168 h 217"/>
              <a:gd name="T48" fmla="*/ 95 w 141"/>
              <a:gd name="T49" fmla="*/ 163 h 217"/>
              <a:gd name="T50" fmla="*/ 127 w 141"/>
              <a:gd name="T51" fmla="*/ 168 h 217"/>
              <a:gd name="T52" fmla="*/ 95 w 141"/>
              <a:gd name="T53" fmla="*/ 143 h 217"/>
              <a:gd name="T54" fmla="*/ 127 w 141"/>
              <a:gd name="T55" fmla="*/ 137 h 217"/>
              <a:gd name="T56" fmla="*/ 102 w 141"/>
              <a:gd name="T57" fmla="*/ 123 h 217"/>
              <a:gd name="T58" fmla="*/ 121 w 141"/>
              <a:gd name="T59" fmla="*/ 106 h 217"/>
              <a:gd name="T60" fmla="*/ 29 w 141"/>
              <a:gd name="T61" fmla="*/ 84 h 217"/>
              <a:gd name="T62" fmla="*/ 18 w 141"/>
              <a:gd name="T63" fmla="*/ 75 h 217"/>
              <a:gd name="T64" fmla="*/ 56 w 141"/>
              <a:gd name="T65" fmla="*/ 81 h 217"/>
              <a:gd name="T66" fmla="*/ 38 w 141"/>
              <a:gd name="T67" fmla="*/ 78 h 217"/>
              <a:gd name="T68" fmla="*/ 56 w 141"/>
              <a:gd name="T69" fmla="*/ 81 h 217"/>
              <a:gd name="T70" fmla="*/ 61 w 141"/>
              <a:gd name="T71" fmla="*/ 81 h 217"/>
              <a:gd name="T72" fmla="*/ 80 w 141"/>
              <a:gd name="T73" fmla="*/ 78 h 217"/>
              <a:gd name="T74" fmla="*/ 88 w 141"/>
              <a:gd name="T75" fmla="*/ 84 h 217"/>
              <a:gd name="T76" fmla="*/ 99 w 141"/>
              <a:gd name="T77" fmla="*/ 75 h 217"/>
              <a:gd name="T78" fmla="*/ 123 w 141"/>
              <a:gd name="T79" fmla="*/ 84 h 217"/>
              <a:gd name="T80" fmla="*/ 111 w 141"/>
              <a:gd name="T81" fmla="*/ 75 h 217"/>
              <a:gd name="T82" fmla="*/ 33 w 141"/>
              <a:gd name="T83" fmla="*/ 96 h 217"/>
              <a:gd name="T84" fmla="*/ 14 w 141"/>
              <a:gd name="T85" fmla="*/ 93 h 217"/>
              <a:gd name="T86" fmla="*/ 33 w 141"/>
              <a:gd name="T87" fmla="*/ 96 h 217"/>
              <a:gd name="T88" fmla="*/ 38 w 141"/>
              <a:gd name="T89" fmla="*/ 96 h 217"/>
              <a:gd name="T90" fmla="*/ 56 w 141"/>
              <a:gd name="T91" fmla="*/ 93 h 217"/>
              <a:gd name="T92" fmla="*/ 65 w 141"/>
              <a:gd name="T93" fmla="*/ 99 h 217"/>
              <a:gd name="T94" fmla="*/ 76 w 141"/>
              <a:gd name="T95" fmla="*/ 90 h 217"/>
              <a:gd name="T96" fmla="*/ 99 w 141"/>
              <a:gd name="T97" fmla="*/ 99 h 217"/>
              <a:gd name="T98" fmla="*/ 88 w 141"/>
              <a:gd name="T99" fmla="*/ 90 h 217"/>
              <a:gd name="T100" fmla="*/ 126 w 141"/>
              <a:gd name="T101" fmla="*/ 96 h 217"/>
              <a:gd name="T102" fmla="*/ 108 w 141"/>
              <a:gd name="T103" fmla="*/ 93 h 217"/>
              <a:gd name="T104" fmla="*/ 126 w 141"/>
              <a:gd name="T105" fmla="*/ 96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1" h="217">
                <a:moveTo>
                  <a:pt x="126" y="0"/>
                </a:moveTo>
                <a:cubicBezTo>
                  <a:pt x="15" y="0"/>
                  <a:pt x="15" y="0"/>
                  <a:pt x="15" y="0"/>
                </a:cubicBezTo>
                <a:cubicBezTo>
                  <a:pt x="6" y="0"/>
                  <a:pt x="0" y="8"/>
                  <a:pt x="0" y="17"/>
                </a:cubicBezTo>
                <a:cubicBezTo>
                  <a:pt x="0" y="200"/>
                  <a:pt x="0" y="200"/>
                  <a:pt x="0" y="200"/>
                </a:cubicBezTo>
                <a:cubicBezTo>
                  <a:pt x="0" y="210"/>
                  <a:pt x="6" y="217"/>
                  <a:pt x="15" y="217"/>
                </a:cubicBezTo>
                <a:cubicBezTo>
                  <a:pt x="126" y="217"/>
                  <a:pt x="126" y="217"/>
                  <a:pt x="126" y="217"/>
                </a:cubicBezTo>
                <a:cubicBezTo>
                  <a:pt x="135" y="217"/>
                  <a:pt x="141" y="210"/>
                  <a:pt x="141" y="200"/>
                </a:cubicBezTo>
                <a:cubicBezTo>
                  <a:pt x="141" y="17"/>
                  <a:pt x="141" y="17"/>
                  <a:pt x="141" y="17"/>
                </a:cubicBezTo>
                <a:cubicBezTo>
                  <a:pt x="141" y="8"/>
                  <a:pt x="135" y="0"/>
                  <a:pt x="126" y="0"/>
                </a:cubicBezTo>
                <a:close/>
                <a:moveTo>
                  <a:pt x="15" y="16"/>
                </a:moveTo>
                <a:cubicBezTo>
                  <a:pt x="126" y="16"/>
                  <a:pt x="126" y="16"/>
                  <a:pt x="126" y="16"/>
                </a:cubicBezTo>
                <a:cubicBezTo>
                  <a:pt x="126" y="67"/>
                  <a:pt x="126" y="67"/>
                  <a:pt x="126" y="67"/>
                </a:cubicBezTo>
                <a:cubicBezTo>
                  <a:pt x="15" y="67"/>
                  <a:pt x="15" y="67"/>
                  <a:pt x="15" y="67"/>
                </a:cubicBezTo>
                <a:lnTo>
                  <a:pt x="15" y="16"/>
                </a:lnTo>
                <a:close/>
                <a:moveTo>
                  <a:pt x="46" y="194"/>
                </a:moveTo>
                <a:cubicBezTo>
                  <a:pt x="46" y="197"/>
                  <a:pt x="43" y="200"/>
                  <a:pt x="40" y="200"/>
                </a:cubicBezTo>
                <a:cubicBezTo>
                  <a:pt x="20" y="200"/>
                  <a:pt x="20" y="200"/>
                  <a:pt x="20" y="200"/>
                </a:cubicBezTo>
                <a:cubicBezTo>
                  <a:pt x="17" y="200"/>
                  <a:pt x="14" y="197"/>
                  <a:pt x="14" y="194"/>
                </a:cubicBezTo>
                <a:cubicBezTo>
                  <a:pt x="14" y="189"/>
                  <a:pt x="14" y="189"/>
                  <a:pt x="14" y="189"/>
                </a:cubicBezTo>
                <a:cubicBezTo>
                  <a:pt x="14" y="186"/>
                  <a:pt x="17" y="183"/>
                  <a:pt x="20" y="183"/>
                </a:cubicBezTo>
                <a:cubicBezTo>
                  <a:pt x="40" y="183"/>
                  <a:pt x="40" y="183"/>
                  <a:pt x="40" y="183"/>
                </a:cubicBezTo>
                <a:cubicBezTo>
                  <a:pt x="43" y="183"/>
                  <a:pt x="46" y="186"/>
                  <a:pt x="46" y="189"/>
                </a:cubicBezTo>
                <a:lnTo>
                  <a:pt x="46" y="194"/>
                </a:lnTo>
                <a:close/>
                <a:moveTo>
                  <a:pt x="46" y="168"/>
                </a:moveTo>
                <a:cubicBezTo>
                  <a:pt x="46" y="171"/>
                  <a:pt x="43" y="174"/>
                  <a:pt x="40" y="174"/>
                </a:cubicBezTo>
                <a:cubicBezTo>
                  <a:pt x="20" y="174"/>
                  <a:pt x="20" y="174"/>
                  <a:pt x="20" y="174"/>
                </a:cubicBezTo>
                <a:cubicBezTo>
                  <a:pt x="17" y="174"/>
                  <a:pt x="14" y="171"/>
                  <a:pt x="14" y="168"/>
                </a:cubicBezTo>
                <a:cubicBezTo>
                  <a:pt x="14" y="163"/>
                  <a:pt x="14" y="163"/>
                  <a:pt x="14" y="163"/>
                </a:cubicBezTo>
                <a:cubicBezTo>
                  <a:pt x="14" y="160"/>
                  <a:pt x="17" y="157"/>
                  <a:pt x="20" y="157"/>
                </a:cubicBezTo>
                <a:cubicBezTo>
                  <a:pt x="40" y="157"/>
                  <a:pt x="40" y="157"/>
                  <a:pt x="40" y="157"/>
                </a:cubicBezTo>
                <a:cubicBezTo>
                  <a:pt x="43" y="157"/>
                  <a:pt x="46" y="160"/>
                  <a:pt x="46" y="163"/>
                </a:cubicBezTo>
                <a:lnTo>
                  <a:pt x="46" y="168"/>
                </a:lnTo>
                <a:close/>
                <a:moveTo>
                  <a:pt x="46" y="143"/>
                </a:moveTo>
                <a:cubicBezTo>
                  <a:pt x="46" y="146"/>
                  <a:pt x="43" y="148"/>
                  <a:pt x="40" y="148"/>
                </a:cubicBezTo>
                <a:cubicBezTo>
                  <a:pt x="20" y="148"/>
                  <a:pt x="20" y="148"/>
                  <a:pt x="20" y="148"/>
                </a:cubicBezTo>
                <a:cubicBezTo>
                  <a:pt x="17" y="148"/>
                  <a:pt x="14" y="146"/>
                  <a:pt x="14" y="143"/>
                </a:cubicBezTo>
                <a:cubicBezTo>
                  <a:pt x="14" y="137"/>
                  <a:pt x="14" y="137"/>
                  <a:pt x="14" y="137"/>
                </a:cubicBezTo>
                <a:cubicBezTo>
                  <a:pt x="14" y="134"/>
                  <a:pt x="17" y="132"/>
                  <a:pt x="20" y="132"/>
                </a:cubicBezTo>
                <a:cubicBezTo>
                  <a:pt x="40" y="132"/>
                  <a:pt x="40" y="132"/>
                  <a:pt x="40" y="132"/>
                </a:cubicBezTo>
                <a:cubicBezTo>
                  <a:pt x="43" y="132"/>
                  <a:pt x="46" y="134"/>
                  <a:pt x="46" y="137"/>
                </a:cubicBezTo>
                <a:lnTo>
                  <a:pt x="46" y="143"/>
                </a:lnTo>
                <a:close/>
                <a:moveTo>
                  <a:pt x="46" y="117"/>
                </a:moveTo>
                <a:cubicBezTo>
                  <a:pt x="46" y="120"/>
                  <a:pt x="43" y="123"/>
                  <a:pt x="40" y="123"/>
                </a:cubicBezTo>
                <a:cubicBezTo>
                  <a:pt x="20" y="123"/>
                  <a:pt x="20" y="123"/>
                  <a:pt x="20" y="123"/>
                </a:cubicBezTo>
                <a:cubicBezTo>
                  <a:pt x="17" y="123"/>
                  <a:pt x="14" y="120"/>
                  <a:pt x="14" y="117"/>
                </a:cubicBezTo>
                <a:cubicBezTo>
                  <a:pt x="14" y="111"/>
                  <a:pt x="14" y="111"/>
                  <a:pt x="14" y="111"/>
                </a:cubicBezTo>
                <a:cubicBezTo>
                  <a:pt x="14" y="108"/>
                  <a:pt x="17" y="106"/>
                  <a:pt x="20" y="106"/>
                </a:cubicBezTo>
                <a:cubicBezTo>
                  <a:pt x="40" y="106"/>
                  <a:pt x="40" y="106"/>
                  <a:pt x="40" y="106"/>
                </a:cubicBezTo>
                <a:cubicBezTo>
                  <a:pt x="43" y="106"/>
                  <a:pt x="46" y="108"/>
                  <a:pt x="46" y="111"/>
                </a:cubicBezTo>
                <a:lnTo>
                  <a:pt x="46" y="117"/>
                </a:lnTo>
                <a:close/>
                <a:moveTo>
                  <a:pt x="86" y="194"/>
                </a:moveTo>
                <a:cubicBezTo>
                  <a:pt x="86" y="197"/>
                  <a:pt x="84" y="200"/>
                  <a:pt x="80" y="200"/>
                </a:cubicBezTo>
                <a:cubicBezTo>
                  <a:pt x="61" y="200"/>
                  <a:pt x="61" y="200"/>
                  <a:pt x="61" y="200"/>
                </a:cubicBezTo>
                <a:cubicBezTo>
                  <a:pt x="58" y="200"/>
                  <a:pt x="55" y="197"/>
                  <a:pt x="55" y="194"/>
                </a:cubicBezTo>
                <a:cubicBezTo>
                  <a:pt x="55" y="189"/>
                  <a:pt x="55" y="189"/>
                  <a:pt x="55" y="189"/>
                </a:cubicBezTo>
                <a:cubicBezTo>
                  <a:pt x="55" y="186"/>
                  <a:pt x="58" y="183"/>
                  <a:pt x="61" y="183"/>
                </a:cubicBezTo>
                <a:cubicBezTo>
                  <a:pt x="80" y="183"/>
                  <a:pt x="80" y="183"/>
                  <a:pt x="80" y="183"/>
                </a:cubicBezTo>
                <a:cubicBezTo>
                  <a:pt x="84" y="183"/>
                  <a:pt x="86" y="186"/>
                  <a:pt x="86" y="189"/>
                </a:cubicBezTo>
                <a:lnTo>
                  <a:pt x="86" y="194"/>
                </a:lnTo>
                <a:close/>
                <a:moveTo>
                  <a:pt x="86" y="168"/>
                </a:moveTo>
                <a:cubicBezTo>
                  <a:pt x="86" y="171"/>
                  <a:pt x="84" y="174"/>
                  <a:pt x="80" y="174"/>
                </a:cubicBezTo>
                <a:cubicBezTo>
                  <a:pt x="61" y="174"/>
                  <a:pt x="61" y="174"/>
                  <a:pt x="61" y="174"/>
                </a:cubicBezTo>
                <a:cubicBezTo>
                  <a:pt x="58" y="174"/>
                  <a:pt x="55" y="171"/>
                  <a:pt x="55" y="168"/>
                </a:cubicBezTo>
                <a:cubicBezTo>
                  <a:pt x="55" y="163"/>
                  <a:pt x="55" y="163"/>
                  <a:pt x="55" y="163"/>
                </a:cubicBezTo>
                <a:cubicBezTo>
                  <a:pt x="55" y="160"/>
                  <a:pt x="58" y="157"/>
                  <a:pt x="61" y="157"/>
                </a:cubicBezTo>
                <a:cubicBezTo>
                  <a:pt x="80" y="157"/>
                  <a:pt x="80" y="157"/>
                  <a:pt x="80" y="157"/>
                </a:cubicBezTo>
                <a:cubicBezTo>
                  <a:pt x="84" y="157"/>
                  <a:pt x="86" y="160"/>
                  <a:pt x="86" y="163"/>
                </a:cubicBezTo>
                <a:lnTo>
                  <a:pt x="86" y="168"/>
                </a:lnTo>
                <a:close/>
                <a:moveTo>
                  <a:pt x="86" y="143"/>
                </a:moveTo>
                <a:cubicBezTo>
                  <a:pt x="86" y="146"/>
                  <a:pt x="84" y="148"/>
                  <a:pt x="80" y="148"/>
                </a:cubicBezTo>
                <a:cubicBezTo>
                  <a:pt x="61" y="148"/>
                  <a:pt x="61" y="148"/>
                  <a:pt x="61" y="148"/>
                </a:cubicBezTo>
                <a:cubicBezTo>
                  <a:pt x="58" y="148"/>
                  <a:pt x="55" y="146"/>
                  <a:pt x="55" y="143"/>
                </a:cubicBezTo>
                <a:cubicBezTo>
                  <a:pt x="55" y="137"/>
                  <a:pt x="55" y="137"/>
                  <a:pt x="55" y="137"/>
                </a:cubicBezTo>
                <a:cubicBezTo>
                  <a:pt x="55" y="134"/>
                  <a:pt x="58" y="132"/>
                  <a:pt x="61" y="132"/>
                </a:cubicBezTo>
                <a:cubicBezTo>
                  <a:pt x="80" y="132"/>
                  <a:pt x="80" y="132"/>
                  <a:pt x="80" y="132"/>
                </a:cubicBezTo>
                <a:cubicBezTo>
                  <a:pt x="84" y="132"/>
                  <a:pt x="86" y="134"/>
                  <a:pt x="86" y="137"/>
                </a:cubicBezTo>
                <a:lnTo>
                  <a:pt x="86" y="143"/>
                </a:lnTo>
                <a:close/>
                <a:moveTo>
                  <a:pt x="86" y="117"/>
                </a:moveTo>
                <a:cubicBezTo>
                  <a:pt x="86" y="120"/>
                  <a:pt x="84" y="123"/>
                  <a:pt x="80" y="123"/>
                </a:cubicBezTo>
                <a:cubicBezTo>
                  <a:pt x="61" y="123"/>
                  <a:pt x="61" y="123"/>
                  <a:pt x="61" y="123"/>
                </a:cubicBezTo>
                <a:cubicBezTo>
                  <a:pt x="58" y="123"/>
                  <a:pt x="55" y="120"/>
                  <a:pt x="55" y="117"/>
                </a:cubicBezTo>
                <a:cubicBezTo>
                  <a:pt x="55" y="111"/>
                  <a:pt x="55" y="111"/>
                  <a:pt x="55" y="111"/>
                </a:cubicBezTo>
                <a:cubicBezTo>
                  <a:pt x="55" y="108"/>
                  <a:pt x="58" y="106"/>
                  <a:pt x="61" y="106"/>
                </a:cubicBezTo>
                <a:cubicBezTo>
                  <a:pt x="80" y="106"/>
                  <a:pt x="80" y="106"/>
                  <a:pt x="80" y="106"/>
                </a:cubicBezTo>
                <a:cubicBezTo>
                  <a:pt x="84" y="106"/>
                  <a:pt x="86" y="108"/>
                  <a:pt x="86" y="111"/>
                </a:cubicBezTo>
                <a:lnTo>
                  <a:pt x="86" y="117"/>
                </a:lnTo>
                <a:close/>
                <a:moveTo>
                  <a:pt x="127" y="194"/>
                </a:moveTo>
                <a:cubicBezTo>
                  <a:pt x="127" y="197"/>
                  <a:pt x="124" y="200"/>
                  <a:pt x="121" y="200"/>
                </a:cubicBezTo>
                <a:cubicBezTo>
                  <a:pt x="102" y="200"/>
                  <a:pt x="102" y="200"/>
                  <a:pt x="102" y="200"/>
                </a:cubicBezTo>
                <a:cubicBezTo>
                  <a:pt x="98" y="200"/>
                  <a:pt x="95" y="197"/>
                  <a:pt x="95" y="194"/>
                </a:cubicBezTo>
                <a:cubicBezTo>
                  <a:pt x="95" y="189"/>
                  <a:pt x="95" y="189"/>
                  <a:pt x="95" y="189"/>
                </a:cubicBezTo>
                <a:cubicBezTo>
                  <a:pt x="95" y="186"/>
                  <a:pt x="98" y="183"/>
                  <a:pt x="102" y="183"/>
                </a:cubicBezTo>
                <a:cubicBezTo>
                  <a:pt x="121" y="183"/>
                  <a:pt x="121" y="183"/>
                  <a:pt x="121" y="183"/>
                </a:cubicBezTo>
                <a:cubicBezTo>
                  <a:pt x="124" y="183"/>
                  <a:pt x="127" y="186"/>
                  <a:pt x="127" y="189"/>
                </a:cubicBezTo>
                <a:lnTo>
                  <a:pt x="127" y="194"/>
                </a:lnTo>
                <a:close/>
                <a:moveTo>
                  <a:pt x="127" y="168"/>
                </a:moveTo>
                <a:cubicBezTo>
                  <a:pt x="127" y="171"/>
                  <a:pt x="124" y="174"/>
                  <a:pt x="121" y="174"/>
                </a:cubicBezTo>
                <a:cubicBezTo>
                  <a:pt x="102" y="174"/>
                  <a:pt x="102" y="174"/>
                  <a:pt x="102" y="174"/>
                </a:cubicBezTo>
                <a:cubicBezTo>
                  <a:pt x="98" y="174"/>
                  <a:pt x="95" y="171"/>
                  <a:pt x="95" y="168"/>
                </a:cubicBezTo>
                <a:cubicBezTo>
                  <a:pt x="95" y="163"/>
                  <a:pt x="95" y="163"/>
                  <a:pt x="95" y="163"/>
                </a:cubicBezTo>
                <a:cubicBezTo>
                  <a:pt x="95" y="160"/>
                  <a:pt x="98" y="157"/>
                  <a:pt x="102" y="157"/>
                </a:cubicBezTo>
                <a:cubicBezTo>
                  <a:pt x="121" y="157"/>
                  <a:pt x="121" y="157"/>
                  <a:pt x="121" y="157"/>
                </a:cubicBezTo>
                <a:cubicBezTo>
                  <a:pt x="124" y="157"/>
                  <a:pt x="127" y="160"/>
                  <a:pt x="127" y="163"/>
                </a:cubicBezTo>
                <a:lnTo>
                  <a:pt x="127" y="168"/>
                </a:lnTo>
                <a:close/>
                <a:moveTo>
                  <a:pt x="127" y="143"/>
                </a:moveTo>
                <a:cubicBezTo>
                  <a:pt x="127" y="146"/>
                  <a:pt x="124" y="148"/>
                  <a:pt x="121" y="148"/>
                </a:cubicBezTo>
                <a:cubicBezTo>
                  <a:pt x="102" y="148"/>
                  <a:pt x="102" y="148"/>
                  <a:pt x="102" y="148"/>
                </a:cubicBezTo>
                <a:cubicBezTo>
                  <a:pt x="98" y="148"/>
                  <a:pt x="95" y="146"/>
                  <a:pt x="95" y="143"/>
                </a:cubicBezTo>
                <a:cubicBezTo>
                  <a:pt x="95" y="137"/>
                  <a:pt x="95" y="137"/>
                  <a:pt x="95" y="137"/>
                </a:cubicBezTo>
                <a:cubicBezTo>
                  <a:pt x="95" y="134"/>
                  <a:pt x="98" y="132"/>
                  <a:pt x="102" y="132"/>
                </a:cubicBezTo>
                <a:cubicBezTo>
                  <a:pt x="121" y="132"/>
                  <a:pt x="121" y="132"/>
                  <a:pt x="121" y="132"/>
                </a:cubicBezTo>
                <a:cubicBezTo>
                  <a:pt x="124" y="132"/>
                  <a:pt x="127" y="134"/>
                  <a:pt x="127" y="137"/>
                </a:cubicBezTo>
                <a:lnTo>
                  <a:pt x="127" y="143"/>
                </a:lnTo>
                <a:close/>
                <a:moveTo>
                  <a:pt x="127" y="117"/>
                </a:moveTo>
                <a:cubicBezTo>
                  <a:pt x="127" y="120"/>
                  <a:pt x="124" y="123"/>
                  <a:pt x="121" y="123"/>
                </a:cubicBezTo>
                <a:cubicBezTo>
                  <a:pt x="102" y="123"/>
                  <a:pt x="102" y="123"/>
                  <a:pt x="102" y="123"/>
                </a:cubicBezTo>
                <a:cubicBezTo>
                  <a:pt x="98" y="123"/>
                  <a:pt x="95" y="120"/>
                  <a:pt x="95" y="117"/>
                </a:cubicBezTo>
                <a:cubicBezTo>
                  <a:pt x="95" y="111"/>
                  <a:pt x="95" y="111"/>
                  <a:pt x="95" y="111"/>
                </a:cubicBezTo>
                <a:cubicBezTo>
                  <a:pt x="95" y="108"/>
                  <a:pt x="98" y="106"/>
                  <a:pt x="102" y="106"/>
                </a:cubicBezTo>
                <a:cubicBezTo>
                  <a:pt x="121" y="106"/>
                  <a:pt x="121" y="106"/>
                  <a:pt x="121" y="106"/>
                </a:cubicBezTo>
                <a:cubicBezTo>
                  <a:pt x="124" y="106"/>
                  <a:pt x="127" y="108"/>
                  <a:pt x="127" y="111"/>
                </a:cubicBezTo>
                <a:lnTo>
                  <a:pt x="127" y="117"/>
                </a:lnTo>
                <a:close/>
                <a:moveTo>
                  <a:pt x="33" y="81"/>
                </a:moveTo>
                <a:cubicBezTo>
                  <a:pt x="33" y="83"/>
                  <a:pt x="31" y="84"/>
                  <a:pt x="29" y="84"/>
                </a:cubicBezTo>
                <a:cubicBezTo>
                  <a:pt x="18" y="84"/>
                  <a:pt x="18" y="84"/>
                  <a:pt x="18" y="84"/>
                </a:cubicBezTo>
                <a:cubicBezTo>
                  <a:pt x="16" y="84"/>
                  <a:pt x="14" y="83"/>
                  <a:pt x="14" y="81"/>
                </a:cubicBezTo>
                <a:cubicBezTo>
                  <a:pt x="14" y="78"/>
                  <a:pt x="14" y="78"/>
                  <a:pt x="14" y="78"/>
                </a:cubicBezTo>
                <a:cubicBezTo>
                  <a:pt x="14" y="76"/>
                  <a:pt x="16" y="75"/>
                  <a:pt x="18" y="75"/>
                </a:cubicBezTo>
                <a:cubicBezTo>
                  <a:pt x="29" y="75"/>
                  <a:pt x="29" y="75"/>
                  <a:pt x="29" y="75"/>
                </a:cubicBezTo>
                <a:cubicBezTo>
                  <a:pt x="31" y="75"/>
                  <a:pt x="33" y="76"/>
                  <a:pt x="33" y="78"/>
                </a:cubicBezTo>
                <a:lnTo>
                  <a:pt x="33" y="81"/>
                </a:lnTo>
                <a:close/>
                <a:moveTo>
                  <a:pt x="56" y="81"/>
                </a:moveTo>
                <a:cubicBezTo>
                  <a:pt x="56" y="83"/>
                  <a:pt x="54" y="84"/>
                  <a:pt x="52" y="84"/>
                </a:cubicBezTo>
                <a:cubicBezTo>
                  <a:pt x="41" y="84"/>
                  <a:pt x="41" y="84"/>
                  <a:pt x="41" y="84"/>
                </a:cubicBezTo>
                <a:cubicBezTo>
                  <a:pt x="39" y="84"/>
                  <a:pt x="38" y="83"/>
                  <a:pt x="38" y="81"/>
                </a:cubicBezTo>
                <a:cubicBezTo>
                  <a:pt x="38" y="78"/>
                  <a:pt x="38" y="78"/>
                  <a:pt x="38" y="78"/>
                </a:cubicBezTo>
                <a:cubicBezTo>
                  <a:pt x="38" y="76"/>
                  <a:pt x="39" y="75"/>
                  <a:pt x="41" y="75"/>
                </a:cubicBezTo>
                <a:cubicBezTo>
                  <a:pt x="52" y="75"/>
                  <a:pt x="52" y="75"/>
                  <a:pt x="52" y="75"/>
                </a:cubicBezTo>
                <a:cubicBezTo>
                  <a:pt x="54" y="75"/>
                  <a:pt x="56" y="76"/>
                  <a:pt x="56" y="78"/>
                </a:cubicBezTo>
                <a:lnTo>
                  <a:pt x="56" y="81"/>
                </a:lnTo>
                <a:close/>
                <a:moveTo>
                  <a:pt x="80" y="81"/>
                </a:moveTo>
                <a:cubicBezTo>
                  <a:pt x="80" y="83"/>
                  <a:pt x="78" y="84"/>
                  <a:pt x="76" y="84"/>
                </a:cubicBezTo>
                <a:cubicBezTo>
                  <a:pt x="65" y="84"/>
                  <a:pt x="65" y="84"/>
                  <a:pt x="65" y="84"/>
                </a:cubicBezTo>
                <a:cubicBezTo>
                  <a:pt x="63" y="84"/>
                  <a:pt x="61" y="83"/>
                  <a:pt x="61" y="81"/>
                </a:cubicBezTo>
                <a:cubicBezTo>
                  <a:pt x="61" y="78"/>
                  <a:pt x="61" y="78"/>
                  <a:pt x="61" y="78"/>
                </a:cubicBezTo>
                <a:cubicBezTo>
                  <a:pt x="61" y="76"/>
                  <a:pt x="63" y="75"/>
                  <a:pt x="65" y="75"/>
                </a:cubicBezTo>
                <a:cubicBezTo>
                  <a:pt x="76" y="75"/>
                  <a:pt x="76" y="75"/>
                  <a:pt x="76" y="75"/>
                </a:cubicBezTo>
                <a:cubicBezTo>
                  <a:pt x="78" y="75"/>
                  <a:pt x="80" y="76"/>
                  <a:pt x="80" y="78"/>
                </a:cubicBezTo>
                <a:lnTo>
                  <a:pt x="80" y="81"/>
                </a:lnTo>
                <a:close/>
                <a:moveTo>
                  <a:pt x="103" y="81"/>
                </a:moveTo>
                <a:cubicBezTo>
                  <a:pt x="103" y="83"/>
                  <a:pt x="101" y="84"/>
                  <a:pt x="99" y="84"/>
                </a:cubicBezTo>
                <a:cubicBezTo>
                  <a:pt x="88" y="84"/>
                  <a:pt x="88" y="84"/>
                  <a:pt x="88" y="84"/>
                </a:cubicBezTo>
                <a:cubicBezTo>
                  <a:pt x="86" y="84"/>
                  <a:pt x="84" y="83"/>
                  <a:pt x="84" y="81"/>
                </a:cubicBezTo>
                <a:cubicBezTo>
                  <a:pt x="84" y="78"/>
                  <a:pt x="84" y="78"/>
                  <a:pt x="84" y="78"/>
                </a:cubicBezTo>
                <a:cubicBezTo>
                  <a:pt x="84" y="76"/>
                  <a:pt x="86" y="75"/>
                  <a:pt x="88" y="75"/>
                </a:cubicBezTo>
                <a:cubicBezTo>
                  <a:pt x="99" y="75"/>
                  <a:pt x="99" y="75"/>
                  <a:pt x="99" y="75"/>
                </a:cubicBezTo>
                <a:cubicBezTo>
                  <a:pt x="101" y="75"/>
                  <a:pt x="103" y="76"/>
                  <a:pt x="103" y="78"/>
                </a:cubicBezTo>
                <a:lnTo>
                  <a:pt x="103" y="81"/>
                </a:lnTo>
                <a:close/>
                <a:moveTo>
                  <a:pt x="126" y="81"/>
                </a:moveTo>
                <a:cubicBezTo>
                  <a:pt x="126" y="83"/>
                  <a:pt x="125" y="84"/>
                  <a:pt x="123" y="84"/>
                </a:cubicBezTo>
                <a:cubicBezTo>
                  <a:pt x="111" y="84"/>
                  <a:pt x="111" y="84"/>
                  <a:pt x="111" y="84"/>
                </a:cubicBezTo>
                <a:cubicBezTo>
                  <a:pt x="109" y="84"/>
                  <a:pt x="108" y="83"/>
                  <a:pt x="108" y="81"/>
                </a:cubicBezTo>
                <a:cubicBezTo>
                  <a:pt x="108" y="78"/>
                  <a:pt x="108" y="78"/>
                  <a:pt x="108" y="78"/>
                </a:cubicBezTo>
                <a:cubicBezTo>
                  <a:pt x="108" y="76"/>
                  <a:pt x="109" y="75"/>
                  <a:pt x="111" y="75"/>
                </a:cubicBezTo>
                <a:cubicBezTo>
                  <a:pt x="123" y="75"/>
                  <a:pt x="123" y="75"/>
                  <a:pt x="123" y="75"/>
                </a:cubicBezTo>
                <a:cubicBezTo>
                  <a:pt x="125" y="75"/>
                  <a:pt x="126" y="76"/>
                  <a:pt x="126" y="78"/>
                </a:cubicBezTo>
                <a:lnTo>
                  <a:pt x="126" y="81"/>
                </a:lnTo>
                <a:close/>
                <a:moveTo>
                  <a:pt x="33" y="96"/>
                </a:moveTo>
                <a:cubicBezTo>
                  <a:pt x="33" y="98"/>
                  <a:pt x="31" y="99"/>
                  <a:pt x="29" y="99"/>
                </a:cubicBezTo>
                <a:cubicBezTo>
                  <a:pt x="18" y="99"/>
                  <a:pt x="18" y="99"/>
                  <a:pt x="18" y="99"/>
                </a:cubicBezTo>
                <a:cubicBezTo>
                  <a:pt x="16" y="99"/>
                  <a:pt x="14" y="98"/>
                  <a:pt x="14" y="96"/>
                </a:cubicBezTo>
                <a:cubicBezTo>
                  <a:pt x="14" y="93"/>
                  <a:pt x="14" y="93"/>
                  <a:pt x="14" y="93"/>
                </a:cubicBezTo>
                <a:cubicBezTo>
                  <a:pt x="14" y="91"/>
                  <a:pt x="16" y="90"/>
                  <a:pt x="18" y="90"/>
                </a:cubicBezTo>
                <a:cubicBezTo>
                  <a:pt x="29" y="90"/>
                  <a:pt x="29" y="90"/>
                  <a:pt x="29" y="90"/>
                </a:cubicBezTo>
                <a:cubicBezTo>
                  <a:pt x="31" y="90"/>
                  <a:pt x="33" y="91"/>
                  <a:pt x="33" y="93"/>
                </a:cubicBezTo>
                <a:lnTo>
                  <a:pt x="33" y="96"/>
                </a:lnTo>
                <a:close/>
                <a:moveTo>
                  <a:pt x="56" y="96"/>
                </a:moveTo>
                <a:cubicBezTo>
                  <a:pt x="56" y="98"/>
                  <a:pt x="54" y="99"/>
                  <a:pt x="52" y="99"/>
                </a:cubicBezTo>
                <a:cubicBezTo>
                  <a:pt x="41" y="99"/>
                  <a:pt x="41" y="99"/>
                  <a:pt x="41" y="99"/>
                </a:cubicBezTo>
                <a:cubicBezTo>
                  <a:pt x="39" y="99"/>
                  <a:pt x="38" y="98"/>
                  <a:pt x="38" y="96"/>
                </a:cubicBezTo>
                <a:cubicBezTo>
                  <a:pt x="38" y="93"/>
                  <a:pt x="38" y="93"/>
                  <a:pt x="38" y="93"/>
                </a:cubicBezTo>
                <a:cubicBezTo>
                  <a:pt x="38" y="91"/>
                  <a:pt x="39" y="90"/>
                  <a:pt x="41" y="90"/>
                </a:cubicBezTo>
                <a:cubicBezTo>
                  <a:pt x="52" y="90"/>
                  <a:pt x="52" y="90"/>
                  <a:pt x="52" y="90"/>
                </a:cubicBezTo>
                <a:cubicBezTo>
                  <a:pt x="54" y="90"/>
                  <a:pt x="56" y="91"/>
                  <a:pt x="56" y="93"/>
                </a:cubicBezTo>
                <a:lnTo>
                  <a:pt x="56" y="96"/>
                </a:lnTo>
                <a:close/>
                <a:moveTo>
                  <a:pt x="80" y="96"/>
                </a:moveTo>
                <a:cubicBezTo>
                  <a:pt x="80" y="98"/>
                  <a:pt x="78" y="99"/>
                  <a:pt x="76" y="99"/>
                </a:cubicBezTo>
                <a:cubicBezTo>
                  <a:pt x="65" y="99"/>
                  <a:pt x="65" y="99"/>
                  <a:pt x="65" y="99"/>
                </a:cubicBezTo>
                <a:cubicBezTo>
                  <a:pt x="63" y="99"/>
                  <a:pt x="61" y="98"/>
                  <a:pt x="61" y="96"/>
                </a:cubicBezTo>
                <a:cubicBezTo>
                  <a:pt x="61" y="93"/>
                  <a:pt x="61" y="93"/>
                  <a:pt x="61" y="93"/>
                </a:cubicBezTo>
                <a:cubicBezTo>
                  <a:pt x="61" y="91"/>
                  <a:pt x="63" y="90"/>
                  <a:pt x="65" y="90"/>
                </a:cubicBezTo>
                <a:cubicBezTo>
                  <a:pt x="76" y="90"/>
                  <a:pt x="76" y="90"/>
                  <a:pt x="76" y="90"/>
                </a:cubicBezTo>
                <a:cubicBezTo>
                  <a:pt x="78" y="90"/>
                  <a:pt x="80" y="91"/>
                  <a:pt x="80" y="93"/>
                </a:cubicBezTo>
                <a:lnTo>
                  <a:pt x="80" y="96"/>
                </a:lnTo>
                <a:close/>
                <a:moveTo>
                  <a:pt x="103" y="96"/>
                </a:moveTo>
                <a:cubicBezTo>
                  <a:pt x="103" y="98"/>
                  <a:pt x="101" y="99"/>
                  <a:pt x="99" y="99"/>
                </a:cubicBezTo>
                <a:cubicBezTo>
                  <a:pt x="88" y="99"/>
                  <a:pt x="88" y="99"/>
                  <a:pt x="88" y="99"/>
                </a:cubicBezTo>
                <a:cubicBezTo>
                  <a:pt x="86" y="99"/>
                  <a:pt x="84" y="98"/>
                  <a:pt x="84" y="96"/>
                </a:cubicBezTo>
                <a:cubicBezTo>
                  <a:pt x="84" y="93"/>
                  <a:pt x="84" y="93"/>
                  <a:pt x="84" y="93"/>
                </a:cubicBezTo>
                <a:cubicBezTo>
                  <a:pt x="84" y="91"/>
                  <a:pt x="86" y="90"/>
                  <a:pt x="88" y="90"/>
                </a:cubicBezTo>
                <a:cubicBezTo>
                  <a:pt x="99" y="90"/>
                  <a:pt x="99" y="90"/>
                  <a:pt x="99" y="90"/>
                </a:cubicBezTo>
                <a:cubicBezTo>
                  <a:pt x="101" y="90"/>
                  <a:pt x="103" y="91"/>
                  <a:pt x="103" y="93"/>
                </a:cubicBezTo>
                <a:lnTo>
                  <a:pt x="103" y="96"/>
                </a:lnTo>
                <a:close/>
                <a:moveTo>
                  <a:pt x="126" y="96"/>
                </a:moveTo>
                <a:cubicBezTo>
                  <a:pt x="126" y="98"/>
                  <a:pt x="125" y="99"/>
                  <a:pt x="123" y="99"/>
                </a:cubicBezTo>
                <a:cubicBezTo>
                  <a:pt x="111" y="99"/>
                  <a:pt x="111" y="99"/>
                  <a:pt x="111" y="99"/>
                </a:cubicBezTo>
                <a:cubicBezTo>
                  <a:pt x="109" y="99"/>
                  <a:pt x="108" y="98"/>
                  <a:pt x="108" y="96"/>
                </a:cubicBezTo>
                <a:cubicBezTo>
                  <a:pt x="108" y="93"/>
                  <a:pt x="108" y="93"/>
                  <a:pt x="108" y="93"/>
                </a:cubicBezTo>
                <a:cubicBezTo>
                  <a:pt x="108" y="91"/>
                  <a:pt x="109" y="90"/>
                  <a:pt x="111" y="90"/>
                </a:cubicBezTo>
                <a:cubicBezTo>
                  <a:pt x="123" y="90"/>
                  <a:pt x="123" y="90"/>
                  <a:pt x="123" y="90"/>
                </a:cubicBezTo>
                <a:cubicBezTo>
                  <a:pt x="125" y="90"/>
                  <a:pt x="126" y="91"/>
                  <a:pt x="126" y="93"/>
                </a:cubicBezTo>
                <a:lnTo>
                  <a:pt x="126" y="9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5" name="Freeform 156"/>
          <p:cNvSpPr>
            <a:spLocks noEditPoints="1"/>
          </p:cNvSpPr>
          <p:nvPr userDrawn="1"/>
        </p:nvSpPr>
        <p:spPr bwMode="auto">
          <a:xfrm>
            <a:off x="1870075" y="4054475"/>
            <a:ext cx="517525" cy="366713"/>
          </a:xfrm>
          <a:custGeom>
            <a:avLst/>
            <a:gdLst>
              <a:gd name="T0" fmla="*/ 132 w 134"/>
              <a:gd name="T1" fmla="*/ 10 h 95"/>
              <a:gd name="T2" fmla="*/ 129 w 134"/>
              <a:gd name="T3" fmla="*/ 10 h 95"/>
              <a:gd name="T4" fmla="*/ 129 w 134"/>
              <a:gd name="T5" fmla="*/ 6 h 95"/>
              <a:gd name="T6" fmla="*/ 127 w 134"/>
              <a:gd name="T7" fmla="*/ 4 h 95"/>
              <a:gd name="T8" fmla="*/ 95 w 134"/>
              <a:gd name="T9" fmla="*/ 0 h 95"/>
              <a:gd name="T10" fmla="*/ 67 w 134"/>
              <a:gd name="T11" fmla="*/ 7 h 95"/>
              <a:gd name="T12" fmla="*/ 40 w 134"/>
              <a:gd name="T13" fmla="*/ 0 h 95"/>
              <a:gd name="T14" fmla="*/ 8 w 134"/>
              <a:gd name="T15" fmla="*/ 4 h 95"/>
              <a:gd name="T16" fmla="*/ 6 w 134"/>
              <a:gd name="T17" fmla="*/ 6 h 95"/>
              <a:gd name="T18" fmla="*/ 6 w 134"/>
              <a:gd name="T19" fmla="*/ 10 h 95"/>
              <a:gd name="T20" fmla="*/ 3 w 134"/>
              <a:gd name="T21" fmla="*/ 10 h 95"/>
              <a:gd name="T22" fmla="*/ 0 w 134"/>
              <a:gd name="T23" fmla="*/ 12 h 95"/>
              <a:gd name="T24" fmla="*/ 0 w 134"/>
              <a:gd name="T25" fmla="*/ 88 h 95"/>
              <a:gd name="T26" fmla="*/ 3 w 134"/>
              <a:gd name="T27" fmla="*/ 90 h 95"/>
              <a:gd name="T28" fmla="*/ 57 w 134"/>
              <a:gd name="T29" fmla="*/ 90 h 95"/>
              <a:gd name="T30" fmla="*/ 67 w 134"/>
              <a:gd name="T31" fmla="*/ 95 h 95"/>
              <a:gd name="T32" fmla="*/ 78 w 134"/>
              <a:gd name="T33" fmla="*/ 90 h 95"/>
              <a:gd name="T34" fmla="*/ 132 w 134"/>
              <a:gd name="T35" fmla="*/ 90 h 95"/>
              <a:gd name="T36" fmla="*/ 134 w 134"/>
              <a:gd name="T37" fmla="*/ 88 h 95"/>
              <a:gd name="T38" fmla="*/ 134 w 134"/>
              <a:gd name="T39" fmla="*/ 12 h 95"/>
              <a:gd name="T40" fmla="*/ 132 w 134"/>
              <a:gd name="T41" fmla="*/ 10 h 95"/>
              <a:gd name="T42" fmla="*/ 124 w 134"/>
              <a:gd name="T43" fmla="*/ 8 h 95"/>
              <a:gd name="T44" fmla="*/ 124 w 134"/>
              <a:gd name="T45" fmla="*/ 79 h 95"/>
              <a:gd name="T46" fmla="*/ 95 w 134"/>
              <a:gd name="T47" fmla="*/ 76 h 95"/>
              <a:gd name="T48" fmla="*/ 70 w 134"/>
              <a:gd name="T49" fmla="*/ 81 h 95"/>
              <a:gd name="T50" fmla="*/ 70 w 134"/>
              <a:gd name="T51" fmla="*/ 11 h 95"/>
              <a:gd name="T52" fmla="*/ 95 w 134"/>
              <a:gd name="T53" fmla="*/ 5 h 95"/>
              <a:gd name="T54" fmla="*/ 124 w 134"/>
              <a:gd name="T55" fmla="*/ 8 h 95"/>
              <a:gd name="T56" fmla="*/ 11 w 134"/>
              <a:gd name="T57" fmla="*/ 8 h 95"/>
              <a:gd name="T58" fmla="*/ 40 w 134"/>
              <a:gd name="T59" fmla="*/ 5 h 95"/>
              <a:gd name="T60" fmla="*/ 65 w 134"/>
              <a:gd name="T61" fmla="*/ 11 h 95"/>
              <a:gd name="T62" fmla="*/ 65 w 134"/>
              <a:gd name="T63" fmla="*/ 81 h 95"/>
              <a:gd name="T64" fmla="*/ 40 w 134"/>
              <a:gd name="T65" fmla="*/ 76 h 95"/>
              <a:gd name="T66" fmla="*/ 11 w 134"/>
              <a:gd name="T67" fmla="*/ 79 h 95"/>
              <a:gd name="T68" fmla="*/ 11 w 134"/>
              <a:gd name="T69" fmla="*/ 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4" h="95">
                <a:moveTo>
                  <a:pt x="132" y="10"/>
                </a:moveTo>
                <a:cubicBezTo>
                  <a:pt x="129" y="10"/>
                  <a:pt x="129" y="10"/>
                  <a:pt x="129" y="10"/>
                </a:cubicBezTo>
                <a:cubicBezTo>
                  <a:pt x="129" y="6"/>
                  <a:pt x="129" y="6"/>
                  <a:pt x="129" y="6"/>
                </a:cubicBezTo>
                <a:cubicBezTo>
                  <a:pt x="129" y="5"/>
                  <a:pt x="128" y="4"/>
                  <a:pt x="127" y="4"/>
                </a:cubicBezTo>
                <a:cubicBezTo>
                  <a:pt x="127" y="4"/>
                  <a:pt x="111" y="0"/>
                  <a:pt x="95" y="0"/>
                </a:cubicBezTo>
                <a:cubicBezTo>
                  <a:pt x="82" y="0"/>
                  <a:pt x="73" y="3"/>
                  <a:pt x="67" y="7"/>
                </a:cubicBezTo>
                <a:cubicBezTo>
                  <a:pt x="62" y="3"/>
                  <a:pt x="53" y="0"/>
                  <a:pt x="40" y="0"/>
                </a:cubicBezTo>
                <a:cubicBezTo>
                  <a:pt x="24" y="0"/>
                  <a:pt x="8" y="4"/>
                  <a:pt x="8" y="4"/>
                </a:cubicBezTo>
                <a:cubicBezTo>
                  <a:pt x="7" y="4"/>
                  <a:pt x="6" y="5"/>
                  <a:pt x="6" y="6"/>
                </a:cubicBezTo>
                <a:cubicBezTo>
                  <a:pt x="6" y="10"/>
                  <a:pt x="6" y="10"/>
                  <a:pt x="6" y="10"/>
                </a:cubicBezTo>
                <a:cubicBezTo>
                  <a:pt x="3" y="10"/>
                  <a:pt x="3" y="10"/>
                  <a:pt x="3" y="10"/>
                </a:cubicBezTo>
                <a:cubicBezTo>
                  <a:pt x="1" y="10"/>
                  <a:pt x="0" y="11"/>
                  <a:pt x="0" y="12"/>
                </a:cubicBezTo>
                <a:cubicBezTo>
                  <a:pt x="0" y="88"/>
                  <a:pt x="0" y="88"/>
                  <a:pt x="0" y="88"/>
                </a:cubicBezTo>
                <a:cubicBezTo>
                  <a:pt x="0" y="89"/>
                  <a:pt x="1" y="90"/>
                  <a:pt x="3" y="90"/>
                </a:cubicBezTo>
                <a:cubicBezTo>
                  <a:pt x="57" y="90"/>
                  <a:pt x="57" y="90"/>
                  <a:pt x="57" y="90"/>
                </a:cubicBezTo>
                <a:cubicBezTo>
                  <a:pt x="58" y="95"/>
                  <a:pt x="62" y="95"/>
                  <a:pt x="67" y="95"/>
                </a:cubicBezTo>
                <a:cubicBezTo>
                  <a:pt x="72" y="95"/>
                  <a:pt x="77" y="95"/>
                  <a:pt x="78" y="90"/>
                </a:cubicBezTo>
                <a:cubicBezTo>
                  <a:pt x="132" y="90"/>
                  <a:pt x="132" y="90"/>
                  <a:pt x="132" y="90"/>
                </a:cubicBezTo>
                <a:cubicBezTo>
                  <a:pt x="133" y="90"/>
                  <a:pt x="134" y="89"/>
                  <a:pt x="134" y="88"/>
                </a:cubicBezTo>
                <a:cubicBezTo>
                  <a:pt x="134" y="12"/>
                  <a:pt x="134" y="12"/>
                  <a:pt x="134" y="12"/>
                </a:cubicBezTo>
                <a:cubicBezTo>
                  <a:pt x="134" y="11"/>
                  <a:pt x="133" y="10"/>
                  <a:pt x="132" y="10"/>
                </a:cubicBezTo>
                <a:close/>
                <a:moveTo>
                  <a:pt x="124" y="8"/>
                </a:moveTo>
                <a:cubicBezTo>
                  <a:pt x="124" y="79"/>
                  <a:pt x="124" y="79"/>
                  <a:pt x="124" y="79"/>
                </a:cubicBezTo>
                <a:cubicBezTo>
                  <a:pt x="119" y="78"/>
                  <a:pt x="107" y="76"/>
                  <a:pt x="95" y="76"/>
                </a:cubicBezTo>
                <a:cubicBezTo>
                  <a:pt x="84" y="76"/>
                  <a:pt x="75" y="78"/>
                  <a:pt x="70" y="81"/>
                </a:cubicBezTo>
                <a:cubicBezTo>
                  <a:pt x="70" y="11"/>
                  <a:pt x="70" y="11"/>
                  <a:pt x="70" y="11"/>
                </a:cubicBezTo>
                <a:cubicBezTo>
                  <a:pt x="74" y="7"/>
                  <a:pt x="83" y="5"/>
                  <a:pt x="95" y="5"/>
                </a:cubicBezTo>
                <a:cubicBezTo>
                  <a:pt x="107" y="5"/>
                  <a:pt x="120" y="7"/>
                  <a:pt x="124" y="8"/>
                </a:cubicBezTo>
                <a:close/>
                <a:moveTo>
                  <a:pt x="11" y="8"/>
                </a:moveTo>
                <a:cubicBezTo>
                  <a:pt x="15" y="7"/>
                  <a:pt x="28" y="5"/>
                  <a:pt x="40" y="5"/>
                </a:cubicBezTo>
                <a:cubicBezTo>
                  <a:pt x="52" y="5"/>
                  <a:pt x="60" y="7"/>
                  <a:pt x="65" y="11"/>
                </a:cubicBezTo>
                <a:cubicBezTo>
                  <a:pt x="65" y="81"/>
                  <a:pt x="65" y="81"/>
                  <a:pt x="65" y="81"/>
                </a:cubicBezTo>
                <a:cubicBezTo>
                  <a:pt x="59" y="78"/>
                  <a:pt x="51" y="76"/>
                  <a:pt x="40" y="76"/>
                </a:cubicBezTo>
                <a:cubicBezTo>
                  <a:pt x="28" y="76"/>
                  <a:pt x="16" y="78"/>
                  <a:pt x="11" y="79"/>
                </a:cubicBezTo>
                <a:lnTo>
                  <a:pt x="11"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6" name="Freeform 157"/>
          <p:cNvSpPr>
            <a:spLocks noEditPoints="1"/>
          </p:cNvSpPr>
          <p:nvPr userDrawn="1"/>
        </p:nvSpPr>
        <p:spPr bwMode="auto">
          <a:xfrm>
            <a:off x="4554538" y="3852863"/>
            <a:ext cx="493713" cy="223838"/>
          </a:xfrm>
          <a:custGeom>
            <a:avLst/>
            <a:gdLst>
              <a:gd name="T0" fmla="*/ 125 w 128"/>
              <a:gd name="T1" fmla="*/ 0 h 58"/>
              <a:gd name="T2" fmla="*/ 3 w 128"/>
              <a:gd name="T3" fmla="*/ 0 h 58"/>
              <a:gd name="T4" fmla="*/ 0 w 128"/>
              <a:gd name="T5" fmla="*/ 4 h 58"/>
              <a:gd name="T6" fmla="*/ 0 w 128"/>
              <a:gd name="T7" fmla="*/ 54 h 58"/>
              <a:gd name="T8" fmla="*/ 3 w 128"/>
              <a:gd name="T9" fmla="*/ 58 h 58"/>
              <a:gd name="T10" fmla="*/ 125 w 128"/>
              <a:gd name="T11" fmla="*/ 58 h 58"/>
              <a:gd name="T12" fmla="*/ 128 w 128"/>
              <a:gd name="T13" fmla="*/ 54 h 58"/>
              <a:gd name="T14" fmla="*/ 128 w 128"/>
              <a:gd name="T15" fmla="*/ 4 h 58"/>
              <a:gd name="T16" fmla="*/ 125 w 128"/>
              <a:gd name="T17" fmla="*/ 0 h 58"/>
              <a:gd name="T18" fmla="*/ 122 w 128"/>
              <a:gd name="T19" fmla="*/ 51 h 58"/>
              <a:gd name="T20" fmla="*/ 112 w 128"/>
              <a:gd name="T21" fmla="*/ 51 h 58"/>
              <a:gd name="T22" fmla="*/ 112 w 128"/>
              <a:gd name="T23" fmla="*/ 39 h 58"/>
              <a:gd name="T24" fmla="*/ 109 w 128"/>
              <a:gd name="T25" fmla="*/ 35 h 58"/>
              <a:gd name="T26" fmla="*/ 106 w 128"/>
              <a:gd name="T27" fmla="*/ 39 h 58"/>
              <a:gd name="T28" fmla="*/ 106 w 128"/>
              <a:gd name="T29" fmla="*/ 51 h 58"/>
              <a:gd name="T30" fmla="*/ 97 w 128"/>
              <a:gd name="T31" fmla="*/ 51 h 58"/>
              <a:gd name="T32" fmla="*/ 97 w 128"/>
              <a:gd name="T33" fmla="*/ 25 h 58"/>
              <a:gd name="T34" fmla="*/ 94 w 128"/>
              <a:gd name="T35" fmla="*/ 22 h 58"/>
              <a:gd name="T36" fmla="*/ 91 w 128"/>
              <a:gd name="T37" fmla="*/ 25 h 58"/>
              <a:gd name="T38" fmla="*/ 91 w 128"/>
              <a:gd name="T39" fmla="*/ 51 h 58"/>
              <a:gd name="T40" fmla="*/ 82 w 128"/>
              <a:gd name="T41" fmla="*/ 51 h 58"/>
              <a:gd name="T42" fmla="*/ 82 w 128"/>
              <a:gd name="T43" fmla="*/ 39 h 58"/>
              <a:gd name="T44" fmla="*/ 79 w 128"/>
              <a:gd name="T45" fmla="*/ 35 h 58"/>
              <a:gd name="T46" fmla="*/ 76 w 128"/>
              <a:gd name="T47" fmla="*/ 39 h 58"/>
              <a:gd name="T48" fmla="*/ 76 w 128"/>
              <a:gd name="T49" fmla="*/ 51 h 58"/>
              <a:gd name="T50" fmla="*/ 66 w 128"/>
              <a:gd name="T51" fmla="*/ 51 h 58"/>
              <a:gd name="T52" fmla="*/ 66 w 128"/>
              <a:gd name="T53" fmla="*/ 25 h 58"/>
              <a:gd name="T54" fmla="*/ 64 w 128"/>
              <a:gd name="T55" fmla="*/ 22 h 58"/>
              <a:gd name="T56" fmla="*/ 61 w 128"/>
              <a:gd name="T57" fmla="*/ 25 h 58"/>
              <a:gd name="T58" fmla="*/ 61 w 128"/>
              <a:gd name="T59" fmla="*/ 51 h 58"/>
              <a:gd name="T60" fmla="*/ 52 w 128"/>
              <a:gd name="T61" fmla="*/ 51 h 58"/>
              <a:gd name="T62" fmla="*/ 52 w 128"/>
              <a:gd name="T63" fmla="*/ 39 h 58"/>
              <a:gd name="T64" fmla="*/ 49 w 128"/>
              <a:gd name="T65" fmla="*/ 35 h 58"/>
              <a:gd name="T66" fmla="*/ 46 w 128"/>
              <a:gd name="T67" fmla="*/ 39 h 58"/>
              <a:gd name="T68" fmla="*/ 46 w 128"/>
              <a:gd name="T69" fmla="*/ 51 h 58"/>
              <a:gd name="T70" fmla="*/ 36 w 128"/>
              <a:gd name="T71" fmla="*/ 51 h 58"/>
              <a:gd name="T72" fmla="*/ 36 w 128"/>
              <a:gd name="T73" fmla="*/ 25 h 58"/>
              <a:gd name="T74" fmla="*/ 33 w 128"/>
              <a:gd name="T75" fmla="*/ 22 h 58"/>
              <a:gd name="T76" fmla="*/ 30 w 128"/>
              <a:gd name="T77" fmla="*/ 25 h 58"/>
              <a:gd name="T78" fmla="*/ 30 w 128"/>
              <a:gd name="T79" fmla="*/ 51 h 58"/>
              <a:gd name="T80" fmla="*/ 22 w 128"/>
              <a:gd name="T81" fmla="*/ 51 h 58"/>
              <a:gd name="T82" fmla="*/ 22 w 128"/>
              <a:gd name="T83" fmla="*/ 39 h 58"/>
              <a:gd name="T84" fmla="*/ 19 w 128"/>
              <a:gd name="T85" fmla="*/ 35 h 58"/>
              <a:gd name="T86" fmla="*/ 16 w 128"/>
              <a:gd name="T87" fmla="*/ 39 h 58"/>
              <a:gd name="T88" fmla="*/ 16 w 128"/>
              <a:gd name="T89" fmla="*/ 51 h 58"/>
              <a:gd name="T90" fmla="*/ 6 w 128"/>
              <a:gd name="T91" fmla="*/ 51 h 58"/>
              <a:gd name="T92" fmla="*/ 6 w 128"/>
              <a:gd name="T93" fmla="*/ 7 h 58"/>
              <a:gd name="T94" fmla="*/ 122 w 128"/>
              <a:gd name="T95" fmla="*/ 7 h 58"/>
              <a:gd name="T96" fmla="*/ 122 w 128"/>
              <a:gd name="T97" fmla="*/ 5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8" h="58">
                <a:moveTo>
                  <a:pt x="125" y="0"/>
                </a:moveTo>
                <a:cubicBezTo>
                  <a:pt x="3" y="0"/>
                  <a:pt x="3" y="0"/>
                  <a:pt x="3" y="0"/>
                </a:cubicBezTo>
                <a:cubicBezTo>
                  <a:pt x="2" y="0"/>
                  <a:pt x="0" y="2"/>
                  <a:pt x="0" y="4"/>
                </a:cubicBezTo>
                <a:cubicBezTo>
                  <a:pt x="0" y="54"/>
                  <a:pt x="0" y="54"/>
                  <a:pt x="0" y="54"/>
                </a:cubicBezTo>
                <a:cubicBezTo>
                  <a:pt x="0" y="56"/>
                  <a:pt x="2" y="58"/>
                  <a:pt x="3" y="58"/>
                </a:cubicBezTo>
                <a:cubicBezTo>
                  <a:pt x="125" y="58"/>
                  <a:pt x="125" y="58"/>
                  <a:pt x="125" y="58"/>
                </a:cubicBezTo>
                <a:cubicBezTo>
                  <a:pt x="127" y="58"/>
                  <a:pt x="128" y="56"/>
                  <a:pt x="128" y="54"/>
                </a:cubicBezTo>
                <a:cubicBezTo>
                  <a:pt x="128" y="4"/>
                  <a:pt x="128" y="4"/>
                  <a:pt x="128" y="4"/>
                </a:cubicBezTo>
                <a:cubicBezTo>
                  <a:pt x="128" y="2"/>
                  <a:pt x="127" y="0"/>
                  <a:pt x="125" y="0"/>
                </a:cubicBezTo>
                <a:close/>
                <a:moveTo>
                  <a:pt x="122" y="51"/>
                </a:moveTo>
                <a:cubicBezTo>
                  <a:pt x="112" y="51"/>
                  <a:pt x="112" y="51"/>
                  <a:pt x="112" y="51"/>
                </a:cubicBezTo>
                <a:cubicBezTo>
                  <a:pt x="112" y="39"/>
                  <a:pt x="112" y="39"/>
                  <a:pt x="112" y="39"/>
                </a:cubicBezTo>
                <a:cubicBezTo>
                  <a:pt x="112" y="37"/>
                  <a:pt x="111" y="35"/>
                  <a:pt x="109" y="35"/>
                </a:cubicBezTo>
                <a:cubicBezTo>
                  <a:pt x="108" y="35"/>
                  <a:pt x="106" y="37"/>
                  <a:pt x="106" y="39"/>
                </a:cubicBezTo>
                <a:cubicBezTo>
                  <a:pt x="106" y="51"/>
                  <a:pt x="106" y="51"/>
                  <a:pt x="106" y="51"/>
                </a:cubicBezTo>
                <a:cubicBezTo>
                  <a:pt x="97" y="51"/>
                  <a:pt x="97" y="51"/>
                  <a:pt x="97" y="51"/>
                </a:cubicBezTo>
                <a:cubicBezTo>
                  <a:pt x="97" y="25"/>
                  <a:pt x="97" y="25"/>
                  <a:pt x="97" y="25"/>
                </a:cubicBezTo>
                <a:cubicBezTo>
                  <a:pt x="97" y="23"/>
                  <a:pt x="95" y="22"/>
                  <a:pt x="94" y="22"/>
                </a:cubicBezTo>
                <a:cubicBezTo>
                  <a:pt x="92" y="22"/>
                  <a:pt x="91" y="23"/>
                  <a:pt x="91" y="25"/>
                </a:cubicBezTo>
                <a:cubicBezTo>
                  <a:pt x="91" y="51"/>
                  <a:pt x="91" y="51"/>
                  <a:pt x="91" y="51"/>
                </a:cubicBezTo>
                <a:cubicBezTo>
                  <a:pt x="82" y="51"/>
                  <a:pt x="82" y="51"/>
                  <a:pt x="82" y="51"/>
                </a:cubicBezTo>
                <a:cubicBezTo>
                  <a:pt x="82" y="39"/>
                  <a:pt x="82" y="39"/>
                  <a:pt x="82" y="39"/>
                </a:cubicBezTo>
                <a:cubicBezTo>
                  <a:pt x="82" y="37"/>
                  <a:pt x="81" y="35"/>
                  <a:pt x="79" y="35"/>
                </a:cubicBezTo>
                <a:cubicBezTo>
                  <a:pt x="77" y="35"/>
                  <a:pt x="76" y="37"/>
                  <a:pt x="76" y="39"/>
                </a:cubicBezTo>
                <a:cubicBezTo>
                  <a:pt x="76" y="51"/>
                  <a:pt x="76" y="51"/>
                  <a:pt x="76" y="51"/>
                </a:cubicBezTo>
                <a:cubicBezTo>
                  <a:pt x="66" y="51"/>
                  <a:pt x="66" y="51"/>
                  <a:pt x="66" y="51"/>
                </a:cubicBezTo>
                <a:cubicBezTo>
                  <a:pt x="66" y="25"/>
                  <a:pt x="66" y="25"/>
                  <a:pt x="66" y="25"/>
                </a:cubicBezTo>
                <a:cubicBezTo>
                  <a:pt x="66" y="23"/>
                  <a:pt x="65" y="22"/>
                  <a:pt x="64" y="22"/>
                </a:cubicBezTo>
                <a:cubicBezTo>
                  <a:pt x="62" y="22"/>
                  <a:pt x="61" y="23"/>
                  <a:pt x="61" y="25"/>
                </a:cubicBezTo>
                <a:cubicBezTo>
                  <a:pt x="61" y="51"/>
                  <a:pt x="61" y="51"/>
                  <a:pt x="61" y="51"/>
                </a:cubicBezTo>
                <a:cubicBezTo>
                  <a:pt x="52" y="51"/>
                  <a:pt x="52" y="51"/>
                  <a:pt x="52" y="51"/>
                </a:cubicBezTo>
                <a:cubicBezTo>
                  <a:pt x="52" y="39"/>
                  <a:pt x="52" y="39"/>
                  <a:pt x="52" y="39"/>
                </a:cubicBezTo>
                <a:cubicBezTo>
                  <a:pt x="52" y="37"/>
                  <a:pt x="51" y="35"/>
                  <a:pt x="49" y="35"/>
                </a:cubicBezTo>
                <a:cubicBezTo>
                  <a:pt x="47" y="35"/>
                  <a:pt x="46" y="37"/>
                  <a:pt x="46" y="39"/>
                </a:cubicBezTo>
                <a:cubicBezTo>
                  <a:pt x="46" y="51"/>
                  <a:pt x="46" y="51"/>
                  <a:pt x="46" y="51"/>
                </a:cubicBezTo>
                <a:cubicBezTo>
                  <a:pt x="36" y="51"/>
                  <a:pt x="36" y="51"/>
                  <a:pt x="36" y="51"/>
                </a:cubicBezTo>
                <a:cubicBezTo>
                  <a:pt x="36" y="25"/>
                  <a:pt x="36" y="25"/>
                  <a:pt x="36" y="25"/>
                </a:cubicBezTo>
                <a:cubicBezTo>
                  <a:pt x="36" y="23"/>
                  <a:pt x="35" y="22"/>
                  <a:pt x="33" y="22"/>
                </a:cubicBezTo>
                <a:cubicBezTo>
                  <a:pt x="32" y="22"/>
                  <a:pt x="30" y="23"/>
                  <a:pt x="30" y="25"/>
                </a:cubicBezTo>
                <a:cubicBezTo>
                  <a:pt x="30" y="51"/>
                  <a:pt x="30" y="51"/>
                  <a:pt x="30" y="51"/>
                </a:cubicBezTo>
                <a:cubicBezTo>
                  <a:pt x="22" y="51"/>
                  <a:pt x="22" y="51"/>
                  <a:pt x="22" y="51"/>
                </a:cubicBezTo>
                <a:cubicBezTo>
                  <a:pt x="22" y="39"/>
                  <a:pt x="22" y="39"/>
                  <a:pt x="22" y="39"/>
                </a:cubicBezTo>
                <a:cubicBezTo>
                  <a:pt x="22" y="37"/>
                  <a:pt x="21" y="35"/>
                  <a:pt x="19" y="35"/>
                </a:cubicBezTo>
                <a:cubicBezTo>
                  <a:pt x="17" y="35"/>
                  <a:pt x="16" y="37"/>
                  <a:pt x="16" y="39"/>
                </a:cubicBezTo>
                <a:cubicBezTo>
                  <a:pt x="16" y="51"/>
                  <a:pt x="16" y="51"/>
                  <a:pt x="16" y="51"/>
                </a:cubicBezTo>
                <a:cubicBezTo>
                  <a:pt x="6" y="51"/>
                  <a:pt x="6" y="51"/>
                  <a:pt x="6" y="51"/>
                </a:cubicBezTo>
                <a:cubicBezTo>
                  <a:pt x="6" y="7"/>
                  <a:pt x="6" y="7"/>
                  <a:pt x="6" y="7"/>
                </a:cubicBezTo>
                <a:cubicBezTo>
                  <a:pt x="122" y="7"/>
                  <a:pt x="122" y="7"/>
                  <a:pt x="122" y="7"/>
                </a:cubicBezTo>
                <a:lnTo>
                  <a:pt x="122" y="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87" name="Freeform 160"/>
          <p:cNvSpPr>
            <a:spLocks noEditPoints="1"/>
          </p:cNvSpPr>
          <p:nvPr userDrawn="1"/>
        </p:nvSpPr>
        <p:spPr bwMode="auto">
          <a:xfrm>
            <a:off x="3840163" y="3917950"/>
            <a:ext cx="547688" cy="549275"/>
          </a:xfrm>
          <a:custGeom>
            <a:avLst/>
            <a:gdLst>
              <a:gd name="T0" fmla="*/ 131 w 142"/>
              <a:gd name="T1" fmla="*/ 74 h 142"/>
              <a:gd name="T2" fmla="*/ 142 w 142"/>
              <a:gd name="T3" fmla="*/ 71 h 142"/>
              <a:gd name="T4" fmla="*/ 131 w 142"/>
              <a:gd name="T5" fmla="*/ 68 h 142"/>
              <a:gd name="T6" fmla="*/ 113 w 142"/>
              <a:gd name="T7" fmla="*/ 29 h 142"/>
              <a:gd name="T8" fmla="*/ 75 w 142"/>
              <a:gd name="T9" fmla="*/ 11 h 142"/>
              <a:gd name="T10" fmla="*/ 71 w 142"/>
              <a:gd name="T11" fmla="*/ 0 h 142"/>
              <a:gd name="T12" fmla="*/ 68 w 142"/>
              <a:gd name="T13" fmla="*/ 11 h 142"/>
              <a:gd name="T14" fmla="*/ 12 w 142"/>
              <a:gd name="T15" fmla="*/ 67 h 142"/>
              <a:gd name="T16" fmla="*/ 0 w 142"/>
              <a:gd name="T17" fmla="*/ 71 h 142"/>
              <a:gd name="T18" fmla="*/ 12 w 142"/>
              <a:gd name="T19" fmla="*/ 74 h 142"/>
              <a:gd name="T20" fmla="*/ 29 w 142"/>
              <a:gd name="T21" fmla="*/ 113 h 142"/>
              <a:gd name="T22" fmla="*/ 68 w 142"/>
              <a:gd name="T23" fmla="*/ 131 h 142"/>
              <a:gd name="T24" fmla="*/ 71 w 142"/>
              <a:gd name="T25" fmla="*/ 142 h 142"/>
              <a:gd name="T26" fmla="*/ 74 w 142"/>
              <a:gd name="T27" fmla="*/ 131 h 142"/>
              <a:gd name="T28" fmla="*/ 131 w 142"/>
              <a:gd name="T29" fmla="*/ 74 h 142"/>
              <a:gd name="T30" fmla="*/ 111 w 142"/>
              <a:gd name="T31" fmla="*/ 109 h 142"/>
              <a:gd name="T32" fmla="*/ 98 w 142"/>
              <a:gd name="T33" fmla="*/ 88 h 142"/>
              <a:gd name="T34" fmla="*/ 101 w 142"/>
              <a:gd name="T35" fmla="*/ 82 h 142"/>
              <a:gd name="T36" fmla="*/ 127 w 142"/>
              <a:gd name="T37" fmla="*/ 75 h 142"/>
              <a:gd name="T38" fmla="*/ 111 w 142"/>
              <a:gd name="T39" fmla="*/ 109 h 142"/>
              <a:gd name="T40" fmla="*/ 127 w 142"/>
              <a:gd name="T41" fmla="*/ 66 h 142"/>
              <a:gd name="T42" fmla="*/ 102 w 142"/>
              <a:gd name="T43" fmla="*/ 60 h 142"/>
              <a:gd name="T44" fmla="*/ 98 w 142"/>
              <a:gd name="T45" fmla="*/ 53 h 142"/>
              <a:gd name="T46" fmla="*/ 111 w 142"/>
              <a:gd name="T47" fmla="*/ 32 h 142"/>
              <a:gd name="T48" fmla="*/ 127 w 142"/>
              <a:gd name="T49" fmla="*/ 66 h 142"/>
              <a:gd name="T50" fmla="*/ 110 w 142"/>
              <a:gd name="T51" fmla="*/ 31 h 142"/>
              <a:gd name="T52" fmla="*/ 90 w 142"/>
              <a:gd name="T53" fmla="*/ 44 h 142"/>
              <a:gd name="T54" fmla="*/ 83 w 142"/>
              <a:gd name="T55" fmla="*/ 41 h 142"/>
              <a:gd name="T56" fmla="*/ 76 w 142"/>
              <a:gd name="T57" fmla="*/ 15 h 142"/>
              <a:gd name="T58" fmla="*/ 110 w 142"/>
              <a:gd name="T59" fmla="*/ 31 h 142"/>
              <a:gd name="T60" fmla="*/ 46 w 142"/>
              <a:gd name="T61" fmla="*/ 71 h 142"/>
              <a:gd name="T62" fmla="*/ 71 w 142"/>
              <a:gd name="T63" fmla="*/ 46 h 142"/>
              <a:gd name="T64" fmla="*/ 96 w 142"/>
              <a:gd name="T65" fmla="*/ 71 h 142"/>
              <a:gd name="T66" fmla="*/ 71 w 142"/>
              <a:gd name="T67" fmla="*/ 96 h 142"/>
              <a:gd name="T68" fmla="*/ 46 w 142"/>
              <a:gd name="T69" fmla="*/ 71 h 142"/>
              <a:gd name="T70" fmla="*/ 60 w 142"/>
              <a:gd name="T71" fmla="*/ 40 h 142"/>
              <a:gd name="T72" fmla="*/ 53 w 142"/>
              <a:gd name="T73" fmla="*/ 44 h 142"/>
              <a:gd name="T74" fmla="*/ 32 w 142"/>
              <a:gd name="T75" fmla="*/ 31 h 142"/>
              <a:gd name="T76" fmla="*/ 67 w 142"/>
              <a:gd name="T77" fmla="*/ 15 h 142"/>
              <a:gd name="T78" fmla="*/ 60 w 142"/>
              <a:gd name="T79" fmla="*/ 40 h 142"/>
              <a:gd name="T80" fmla="*/ 31 w 142"/>
              <a:gd name="T81" fmla="*/ 32 h 142"/>
              <a:gd name="T82" fmla="*/ 44 w 142"/>
              <a:gd name="T83" fmla="*/ 53 h 142"/>
              <a:gd name="T84" fmla="*/ 41 w 142"/>
              <a:gd name="T85" fmla="*/ 59 h 142"/>
              <a:gd name="T86" fmla="*/ 16 w 142"/>
              <a:gd name="T87" fmla="*/ 66 h 142"/>
              <a:gd name="T88" fmla="*/ 31 w 142"/>
              <a:gd name="T89" fmla="*/ 32 h 142"/>
              <a:gd name="T90" fmla="*/ 16 w 142"/>
              <a:gd name="T91" fmla="*/ 75 h 142"/>
              <a:gd name="T92" fmla="*/ 41 w 142"/>
              <a:gd name="T93" fmla="*/ 82 h 142"/>
              <a:gd name="T94" fmla="*/ 44 w 142"/>
              <a:gd name="T95" fmla="*/ 89 h 142"/>
              <a:gd name="T96" fmla="*/ 31 w 142"/>
              <a:gd name="T97" fmla="*/ 110 h 142"/>
              <a:gd name="T98" fmla="*/ 16 w 142"/>
              <a:gd name="T99" fmla="*/ 75 h 142"/>
              <a:gd name="T100" fmla="*/ 32 w 142"/>
              <a:gd name="T101" fmla="*/ 110 h 142"/>
              <a:gd name="T102" fmla="*/ 53 w 142"/>
              <a:gd name="T103" fmla="*/ 97 h 142"/>
              <a:gd name="T104" fmla="*/ 60 w 142"/>
              <a:gd name="T105" fmla="*/ 101 h 142"/>
              <a:gd name="T106" fmla="*/ 67 w 142"/>
              <a:gd name="T107" fmla="*/ 126 h 142"/>
              <a:gd name="T108" fmla="*/ 32 w 142"/>
              <a:gd name="T109" fmla="*/ 110 h 142"/>
              <a:gd name="T110" fmla="*/ 82 w 142"/>
              <a:gd name="T111" fmla="*/ 101 h 142"/>
              <a:gd name="T112" fmla="*/ 90 w 142"/>
              <a:gd name="T113" fmla="*/ 97 h 142"/>
              <a:gd name="T114" fmla="*/ 110 w 142"/>
              <a:gd name="T115" fmla="*/ 110 h 142"/>
              <a:gd name="T116" fmla="*/ 75 w 142"/>
              <a:gd name="T117" fmla="*/ 126 h 142"/>
              <a:gd name="T118" fmla="*/ 82 w 142"/>
              <a:gd name="T119" fmla="*/ 10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2" h="142">
                <a:moveTo>
                  <a:pt x="131" y="74"/>
                </a:moveTo>
                <a:cubicBezTo>
                  <a:pt x="142" y="71"/>
                  <a:pt x="142" y="71"/>
                  <a:pt x="142" y="71"/>
                </a:cubicBezTo>
                <a:cubicBezTo>
                  <a:pt x="131" y="68"/>
                  <a:pt x="131" y="68"/>
                  <a:pt x="131" y="68"/>
                </a:cubicBezTo>
                <a:cubicBezTo>
                  <a:pt x="130" y="53"/>
                  <a:pt x="124" y="39"/>
                  <a:pt x="113" y="29"/>
                </a:cubicBezTo>
                <a:cubicBezTo>
                  <a:pt x="103" y="18"/>
                  <a:pt x="89" y="12"/>
                  <a:pt x="75" y="11"/>
                </a:cubicBezTo>
                <a:cubicBezTo>
                  <a:pt x="71" y="0"/>
                  <a:pt x="71" y="0"/>
                  <a:pt x="71" y="0"/>
                </a:cubicBezTo>
                <a:cubicBezTo>
                  <a:pt x="68" y="11"/>
                  <a:pt x="68" y="11"/>
                  <a:pt x="68" y="11"/>
                </a:cubicBezTo>
                <a:cubicBezTo>
                  <a:pt x="38" y="13"/>
                  <a:pt x="13" y="37"/>
                  <a:pt x="12" y="67"/>
                </a:cubicBezTo>
                <a:cubicBezTo>
                  <a:pt x="0" y="71"/>
                  <a:pt x="0" y="71"/>
                  <a:pt x="0" y="71"/>
                </a:cubicBezTo>
                <a:cubicBezTo>
                  <a:pt x="12" y="74"/>
                  <a:pt x="12" y="74"/>
                  <a:pt x="12" y="74"/>
                </a:cubicBezTo>
                <a:cubicBezTo>
                  <a:pt x="12" y="89"/>
                  <a:pt x="18" y="102"/>
                  <a:pt x="29" y="113"/>
                </a:cubicBezTo>
                <a:cubicBezTo>
                  <a:pt x="39" y="124"/>
                  <a:pt x="53" y="130"/>
                  <a:pt x="68" y="131"/>
                </a:cubicBezTo>
                <a:cubicBezTo>
                  <a:pt x="71" y="142"/>
                  <a:pt x="71" y="142"/>
                  <a:pt x="71" y="142"/>
                </a:cubicBezTo>
                <a:cubicBezTo>
                  <a:pt x="74" y="131"/>
                  <a:pt x="74" y="131"/>
                  <a:pt x="74" y="131"/>
                </a:cubicBezTo>
                <a:cubicBezTo>
                  <a:pt x="105" y="129"/>
                  <a:pt x="129" y="104"/>
                  <a:pt x="131" y="74"/>
                </a:cubicBezTo>
                <a:close/>
                <a:moveTo>
                  <a:pt x="111" y="109"/>
                </a:moveTo>
                <a:cubicBezTo>
                  <a:pt x="98" y="88"/>
                  <a:pt x="98" y="88"/>
                  <a:pt x="98" y="88"/>
                </a:cubicBezTo>
                <a:cubicBezTo>
                  <a:pt x="100" y="86"/>
                  <a:pt x="101" y="84"/>
                  <a:pt x="101" y="82"/>
                </a:cubicBezTo>
                <a:cubicBezTo>
                  <a:pt x="127" y="75"/>
                  <a:pt x="127" y="75"/>
                  <a:pt x="127" y="75"/>
                </a:cubicBezTo>
                <a:cubicBezTo>
                  <a:pt x="126" y="88"/>
                  <a:pt x="120" y="100"/>
                  <a:pt x="111" y="109"/>
                </a:cubicBezTo>
                <a:close/>
                <a:moveTo>
                  <a:pt x="127" y="66"/>
                </a:moveTo>
                <a:cubicBezTo>
                  <a:pt x="102" y="60"/>
                  <a:pt x="102" y="60"/>
                  <a:pt x="102" y="60"/>
                </a:cubicBezTo>
                <a:cubicBezTo>
                  <a:pt x="101" y="57"/>
                  <a:pt x="100" y="55"/>
                  <a:pt x="98" y="53"/>
                </a:cubicBezTo>
                <a:cubicBezTo>
                  <a:pt x="111" y="32"/>
                  <a:pt x="111" y="32"/>
                  <a:pt x="111" y="32"/>
                </a:cubicBezTo>
                <a:cubicBezTo>
                  <a:pt x="120" y="42"/>
                  <a:pt x="126" y="54"/>
                  <a:pt x="127" y="66"/>
                </a:cubicBezTo>
                <a:close/>
                <a:moveTo>
                  <a:pt x="110" y="31"/>
                </a:moveTo>
                <a:cubicBezTo>
                  <a:pt x="90" y="44"/>
                  <a:pt x="90" y="44"/>
                  <a:pt x="90" y="44"/>
                </a:cubicBezTo>
                <a:cubicBezTo>
                  <a:pt x="88" y="43"/>
                  <a:pt x="85" y="42"/>
                  <a:pt x="83" y="41"/>
                </a:cubicBezTo>
                <a:cubicBezTo>
                  <a:pt x="76" y="15"/>
                  <a:pt x="76" y="15"/>
                  <a:pt x="76" y="15"/>
                </a:cubicBezTo>
                <a:cubicBezTo>
                  <a:pt x="89" y="16"/>
                  <a:pt x="101" y="22"/>
                  <a:pt x="110" y="31"/>
                </a:cubicBezTo>
                <a:close/>
                <a:moveTo>
                  <a:pt x="46" y="71"/>
                </a:moveTo>
                <a:cubicBezTo>
                  <a:pt x="46" y="57"/>
                  <a:pt x="57" y="46"/>
                  <a:pt x="71" y="46"/>
                </a:cubicBezTo>
                <a:cubicBezTo>
                  <a:pt x="85" y="46"/>
                  <a:pt x="96" y="57"/>
                  <a:pt x="96" y="71"/>
                </a:cubicBezTo>
                <a:cubicBezTo>
                  <a:pt x="96" y="85"/>
                  <a:pt x="85" y="96"/>
                  <a:pt x="71" y="96"/>
                </a:cubicBezTo>
                <a:cubicBezTo>
                  <a:pt x="57" y="96"/>
                  <a:pt x="46" y="85"/>
                  <a:pt x="46" y="71"/>
                </a:cubicBezTo>
                <a:close/>
                <a:moveTo>
                  <a:pt x="60" y="40"/>
                </a:moveTo>
                <a:cubicBezTo>
                  <a:pt x="58" y="41"/>
                  <a:pt x="55" y="43"/>
                  <a:pt x="53" y="44"/>
                </a:cubicBezTo>
                <a:cubicBezTo>
                  <a:pt x="32" y="31"/>
                  <a:pt x="32" y="31"/>
                  <a:pt x="32" y="31"/>
                </a:cubicBezTo>
                <a:cubicBezTo>
                  <a:pt x="41" y="22"/>
                  <a:pt x="54" y="16"/>
                  <a:pt x="67" y="15"/>
                </a:cubicBezTo>
                <a:lnTo>
                  <a:pt x="60" y="40"/>
                </a:lnTo>
                <a:close/>
                <a:moveTo>
                  <a:pt x="31" y="32"/>
                </a:moveTo>
                <a:cubicBezTo>
                  <a:pt x="44" y="53"/>
                  <a:pt x="44" y="53"/>
                  <a:pt x="44" y="53"/>
                </a:cubicBezTo>
                <a:cubicBezTo>
                  <a:pt x="43" y="55"/>
                  <a:pt x="42" y="57"/>
                  <a:pt x="41" y="59"/>
                </a:cubicBezTo>
                <a:cubicBezTo>
                  <a:pt x="16" y="66"/>
                  <a:pt x="16" y="66"/>
                  <a:pt x="16" y="66"/>
                </a:cubicBezTo>
                <a:cubicBezTo>
                  <a:pt x="17" y="53"/>
                  <a:pt x="22" y="41"/>
                  <a:pt x="31" y="32"/>
                </a:cubicBezTo>
                <a:close/>
                <a:moveTo>
                  <a:pt x="16" y="75"/>
                </a:moveTo>
                <a:cubicBezTo>
                  <a:pt x="41" y="82"/>
                  <a:pt x="41" y="82"/>
                  <a:pt x="41" y="82"/>
                </a:cubicBezTo>
                <a:cubicBezTo>
                  <a:pt x="42" y="84"/>
                  <a:pt x="43" y="86"/>
                  <a:pt x="44" y="89"/>
                </a:cubicBezTo>
                <a:cubicBezTo>
                  <a:pt x="31" y="110"/>
                  <a:pt x="31" y="110"/>
                  <a:pt x="31" y="110"/>
                </a:cubicBezTo>
                <a:cubicBezTo>
                  <a:pt x="22" y="100"/>
                  <a:pt x="17" y="88"/>
                  <a:pt x="16" y="75"/>
                </a:cubicBezTo>
                <a:close/>
                <a:moveTo>
                  <a:pt x="32" y="110"/>
                </a:moveTo>
                <a:cubicBezTo>
                  <a:pt x="53" y="97"/>
                  <a:pt x="53" y="97"/>
                  <a:pt x="53" y="97"/>
                </a:cubicBezTo>
                <a:cubicBezTo>
                  <a:pt x="55" y="99"/>
                  <a:pt x="57" y="100"/>
                  <a:pt x="60" y="101"/>
                </a:cubicBezTo>
                <a:cubicBezTo>
                  <a:pt x="67" y="126"/>
                  <a:pt x="67" y="126"/>
                  <a:pt x="67" y="126"/>
                </a:cubicBezTo>
                <a:cubicBezTo>
                  <a:pt x="54" y="125"/>
                  <a:pt x="41" y="120"/>
                  <a:pt x="32" y="110"/>
                </a:cubicBezTo>
                <a:close/>
                <a:moveTo>
                  <a:pt x="82" y="101"/>
                </a:moveTo>
                <a:cubicBezTo>
                  <a:pt x="85" y="100"/>
                  <a:pt x="87" y="99"/>
                  <a:pt x="90" y="97"/>
                </a:cubicBezTo>
                <a:cubicBezTo>
                  <a:pt x="110" y="110"/>
                  <a:pt x="110" y="110"/>
                  <a:pt x="110" y="110"/>
                </a:cubicBezTo>
                <a:cubicBezTo>
                  <a:pt x="101" y="119"/>
                  <a:pt x="89" y="125"/>
                  <a:pt x="75" y="126"/>
                </a:cubicBezTo>
                <a:lnTo>
                  <a:pt x="82" y="10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88" name="Group 187"/>
          <p:cNvGrpSpPr/>
          <p:nvPr userDrawn="1"/>
        </p:nvGrpSpPr>
        <p:grpSpPr>
          <a:xfrm>
            <a:off x="7867650" y="673100"/>
            <a:ext cx="668338" cy="781051"/>
            <a:chOff x="7867650" y="673100"/>
            <a:chExt cx="668338" cy="781051"/>
          </a:xfrm>
        </p:grpSpPr>
        <p:sp>
          <p:nvSpPr>
            <p:cNvPr id="189" name="Freeform 161"/>
            <p:cNvSpPr>
              <a:spLocks/>
            </p:cNvSpPr>
            <p:nvPr userDrawn="1"/>
          </p:nvSpPr>
          <p:spPr bwMode="auto">
            <a:xfrm>
              <a:off x="8172450" y="673100"/>
              <a:ext cx="57150" cy="80963"/>
            </a:xfrm>
            <a:custGeom>
              <a:avLst/>
              <a:gdLst>
                <a:gd name="T0" fmla="*/ 14 w 15"/>
                <a:gd name="T1" fmla="*/ 8 h 21"/>
                <a:gd name="T2" fmla="*/ 15 w 15"/>
                <a:gd name="T3" fmla="*/ 8 h 21"/>
                <a:gd name="T4" fmla="*/ 10 w 15"/>
                <a:gd name="T5" fmla="*/ 5 h 21"/>
                <a:gd name="T6" fmla="*/ 11 w 15"/>
                <a:gd name="T7" fmla="*/ 3 h 21"/>
                <a:gd name="T8" fmla="*/ 8 w 15"/>
                <a:gd name="T9" fmla="*/ 0 h 21"/>
                <a:gd name="T10" fmla="*/ 4 w 15"/>
                <a:gd name="T11" fmla="*/ 3 h 21"/>
                <a:gd name="T12" fmla="*/ 5 w 15"/>
                <a:gd name="T13" fmla="*/ 5 h 21"/>
                <a:gd name="T14" fmla="*/ 0 w 15"/>
                <a:gd name="T15" fmla="*/ 8 h 21"/>
                <a:gd name="T16" fmla="*/ 1 w 15"/>
                <a:gd name="T17" fmla="*/ 8 h 21"/>
                <a:gd name="T18" fmla="*/ 1 w 15"/>
                <a:gd name="T19" fmla="*/ 19 h 21"/>
                <a:gd name="T20" fmla="*/ 2 w 15"/>
                <a:gd name="T21" fmla="*/ 19 h 21"/>
                <a:gd name="T22" fmla="*/ 2 w 15"/>
                <a:gd name="T23" fmla="*/ 21 h 21"/>
                <a:gd name="T24" fmla="*/ 13 w 15"/>
                <a:gd name="T25" fmla="*/ 21 h 21"/>
                <a:gd name="T26" fmla="*/ 13 w 15"/>
                <a:gd name="T27" fmla="*/ 19 h 21"/>
                <a:gd name="T28" fmla="*/ 14 w 15"/>
                <a:gd name="T29" fmla="*/ 19 h 21"/>
                <a:gd name="T30" fmla="*/ 14 w 15"/>
                <a:gd name="T31" fmla="*/ 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21">
                  <a:moveTo>
                    <a:pt x="14" y="8"/>
                  </a:moveTo>
                  <a:cubicBezTo>
                    <a:pt x="15" y="8"/>
                    <a:pt x="15" y="8"/>
                    <a:pt x="15" y="8"/>
                  </a:cubicBezTo>
                  <a:cubicBezTo>
                    <a:pt x="15" y="8"/>
                    <a:pt x="15" y="5"/>
                    <a:pt x="10" y="5"/>
                  </a:cubicBezTo>
                  <a:cubicBezTo>
                    <a:pt x="11" y="4"/>
                    <a:pt x="11" y="4"/>
                    <a:pt x="11" y="3"/>
                  </a:cubicBezTo>
                  <a:cubicBezTo>
                    <a:pt x="11" y="1"/>
                    <a:pt x="9" y="0"/>
                    <a:pt x="8" y="0"/>
                  </a:cubicBezTo>
                  <a:cubicBezTo>
                    <a:pt x="6" y="0"/>
                    <a:pt x="4" y="1"/>
                    <a:pt x="4" y="3"/>
                  </a:cubicBezTo>
                  <a:cubicBezTo>
                    <a:pt x="4" y="4"/>
                    <a:pt x="4" y="4"/>
                    <a:pt x="5" y="5"/>
                  </a:cubicBezTo>
                  <a:cubicBezTo>
                    <a:pt x="0" y="5"/>
                    <a:pt x="0" y="8"/>
                    <a:pt x="0" y="8"/>
                  </a:cubicBezTo>
                  <a:cubicBezTo>
                    <a:pt x="1" y="8"/>
                    <a:pt x="1" y="8"/>
                    <a:pt x="1" y="8"/>
                  </a:cubicBezTo>
                  <a:cubicBezTo>
                    <a:pt x="1" y="19"/>
                    <a:pt x="1" y="19"/>
                    <a:pt x="1" y="19"/>
                  </a:cubicBezTo>
                  <a:cubicBezTo>
                    <a:pt x="2" y="19"/>
                    <a:pt x="2" y="19"/>
                    <a:pt x="2" y="19"/>
                  </a:cubicBezTo>
                  <a:cubicBezTo>
                    <a:pt x="2" y="21"/>
                    <a:pt x="2" y="21"/>
                    <a:pt x="2" y="21"/>
                  </a:cubicBezTo>
                  <a:cubicBezTo>
                    <a:pt x="13" y="21"/>
                    <a:pt x="13" y="21"/>
                    <a:pt x="13" y="21"/>
                  </a:cubicBezTo>
                  <a:cubicBezTo>
                    <a:pt x="13" y="19"/>
                    <a:pt x="13" y="19"/>
                    <a:pt x="13" y="19"/>
                  </a:cubicBezTo>
                  <a:cubicBezTo>
                    <a:pt x="14" y="19"/>
                    <a:pt x="14" y="19"/>
                    <a:pt x="14" y="19"/>
                  </a:cubicBezTo>
                  <a:lnTo>
                    <a:pt x="14" y="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0" name="Freeform 162"/>
            <p:cNvSpPr>
              <a:spLocks/>
            </p:cNvSpPr>
            <p:nvPr userDrawn="1"/>
          </p:nvSpPr>
          <p:spPr bwMode="auto">
            <a:xfrm>
              <a:off x="8080375" y="1427163"/>
              <a:ext cx="242888" cy="26988"/>
            </a:xfrm>
            <a:custGeom>
              <a:avLst/>
              <a:gdLst>
                <a:gd name="T0" fmla="*/ 0 w 153"/>
                <a:gd name="T1" fmla="*/ 0 h 17"/>
                <a:gd name="T2" fmla="*/ 0 w 153"/>
                <a:gd name="T3" fmla="*/ 5 h 17"/>
                <a:gd name="T4" fmla="*/ 0 w 153"/>
                <a:gd name="T5" fmla="*/ 7 h 17"/>
                <a:gd name="T6" fmla="*/ 0 w 153"/>
                <a:gd name="T7" fmla="*/ 17 h 17"/>
                <a:gd name="T8" fmla="*/ 153 w 153"/>
                <a:gd name="T9" fmla="*/ 17 h 17"/>
                <a:gd name="T10" fmla="*/ 153 w 153"/>
                <a:gd name="T11" fmla="*/ 7 h 17"/>
                <a:gd name="T12" fmla="*/ 153 w 153"/>
                <a:gd name="T13" fmla="*/ 5 h 17"/>
                <a:gd name="T14" fmla="*/ 153 w 153"/>
                <a:gd name="T15" fmla="*/ 0 h 17"/>
                <a:gd name="T16" fmla="*/ 0 w 153"/>
                <a:gd name="T1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3" h="17">
                  <a:moveTo>
                    <a:pt x="0" y="0"/>
                  </a:moveTo>
                  <a:lnTo>
                    <a:pt x="0" y="5"/>
                  </a:lnTo>
                  <a:lnTo>
                    <a:pt x="0" y="7"/>
                  </a:lnTo>
                  <a:lnTo>
                    <a:pt x="0" y="17"/>
                  </a:lnTo>
                  <a:lnTo>
                    <a:pt x="153" y="17"/>
                  </a:lnTo>
                  <a:lnTo>
                    <a:pt x="153" y="7"/>
                  </a:lnTo>
                  <a:lnTo>
                    <a:pt x="153" y="5"/>
                  </a:lnTo>
                  <a:lnTo>
                    <a:pt x="153" y="0"/>
                  </a:ln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1" name="Freeform 163"/>
            <p:cNvSpPr>
              <a:spLocks noEditPoints="1"/>
            </p:cNvSpPr>
            <p:nvPr userDrawn="1"/>
          </p:nvSpPr>
          <p:spPr bwMode="auto">
            <a:xfrm>
              <a:off x="7867650" y="739775"/>
              <a:ext cx="668338" cy="674688"/>
            </a:xfrm>
            <a:custGeom>
              <a:avLst/>
              <a:gdLst>
                <a:gd name="T0" fmla="*/ 146 w 173"/>
                <a:gd name="T1" fmla="*/ 1 h 175"/>
                <a:gd name="T2" fmla="*/ 132 w 173"/>
                <a:gd name="T3" fmla="*/ 26 h 175"/>
                <a:gd name="T4" fmla="*/ 130 w 173"/>
                <a:gd name="T5" fmla="*/ 24 h 175"/>
                <a:gd name="T6" fmla="*/ 118 w 173"/>
                <a:gd name="T7" fmla="*/ 20 h 175"/>
                <a:gd name="T8" fmla="*/ 55 w 173"/>
                <a:gd name="T9" fmla="*/ 18 h 175"/>
                <a:gd name="T10" fmla="*/ 55 w 173"/>
                <a:gd name="T11" fmla="*/ 24 h 175"/>
                <a:gd name="T12" fmla="*/ 43 w 173"/>
                <a:gd name="T13" fmla="*/ 26 h 175"/>
                <a:gd name="T14" fmla="*/ 42 w 173"/>
                <a:gd name="T15" fmla="*/ 13 h 175"/>
                <a:gd name="T16" fmla="*/ 7 w 173"/>
                <a:gd name="T17" fmla="*/ 7 h 175"/>
                <a:gd name="T18" fmla="*/ 40 w 173"/>
                <a:gd name="T19" fmla="*/ 87 h 175"/>
                <a:gd name="T20" fmla="*/ 79 w 173"/>
                <a:gd name="T21" fmla="*/ 133 h 175"/>
                <a:gd name="T22" fmla="*/ 83 w 173"/>
                <a:gd name="T23" fmla="*/ 144 h 175"/>
                <a:gd name="T24" fmla="*/ 80 w 173"/>
                <a:gd name="T25" fmla="*/ 147 h 175"/>
                <a:gd name="T26" fmla="*/ 77 w 173"/>
                <a:gd name="T27" fmla="*/ 150 h 175"/>
                <a:gd name="T28" fmla="*/ 76 w 173"/>
                <a:gd name="T29" fmla="*/ 163 h 175"/>
                <a:gd name="T30" fmla="*/ 57 w 173"/>
                <a:gd name="T31" fmla="*/ 175 h 175"/>
                <a:gd name="T32" fmla="*/ 116 w 173"/>
                <a:gd name="T33" fmla="*/ 175 h 175"/>
                <a:gd name="T34" fmla="*/ 97 w 173"/>
                <a:gd name="T35" fmla="*/ 163 h 175"/>
                <a:gd name="T36" fmla="*/ 96 w 173"/>
                <a:gd name="T37" fmla="*/ 150 h 175"/>
                <a:gd name="T38" fmla="*/ 93 w 173"/>
                <a:gd name="T39" fmla="*/ 147 h 175"/>
                <a:gd name="T40" fmla="*/ 91 w 173"/>
                <a:gd name="T41" fmla="*/ 144 h 175"/>
                <a:gd name="T42" fmla="*/ 94 w 173"/>
                <a:gd name="T43" fmla="*/ 133 h 175"/>
                <a:gd name="T44" fmla="*/ 133 w 173"/>
                <a:gd name="T45" fmla="*/ 87 h 175"/>
                <a:gd name="T46" fmla="*/ 166 w 173"/>
                <a:gd name="T47" fmla="*/ 7 h 175"/>
                <a:gd name="T48" fmla="*/ 14 w 173"/>
                <a:gd name="T49" fmla="*/ 14 h 175"/>
                <a:gd name="T50" fmla="*/ 34 w 173"/>
                <a:gd name="T51" fmla="*/ 16 h 175"/>
                <a:gd name="T52" fmla="*/ 30 w 173"/>
                <a:gd name="T53" fmla="*/ 33 h 175"/>
                <a:gd name="T54" fmla="*/ 46 w 173"/>
                <a:gd name="T55" fmla="*/ 35 h 175"/>
                <a:gd name="T56" fmla="*/ 46 w 173"/>
                <a:gd name="T57" fmla="*/ 81 h 175"/>
                <a:gd name="T58" fmla="*/ 127 w 173"/>
                <a:gd name="T59" fmla="*/ 81 h 175"/>
                <a:gd name="T60" fmla="*/ 128 w 173"/>
                <a:gd name="T61" fmla="*/ 35 h 175"/>
                <a:gd name="T62" fmla="*/ 143 w 173"/>
                <a:gd name="T63" fmla="*/ 33 h 175"/>
                <a:gd name="T64" fmla="*/ 139 w 173"/>
                <a:gd name="T65" fmla="*/ 16 h 175"/>
                <a:gd name="T66" fmla="*/ 159 w 173"/>
                <a:gd name="T67" fmla="*/ 14 h 175"/>
                <a:gd name="T68" fmla="*/ 127 w 173"/>
                <a:gd name="T69" fmla="*/ 81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3" h="175">
                  <a:moveTo>
                    <a:pt x="166" y="7"/>
                  </a:moveTo>
                  <a:cubicBezTo>
                    <a:pt x="160" y="2"/>
                    <a:pt x="153" y="0"/>
                    <a:pt x="146" y="1"/>
                  </a:cubicBezTo>
                  <a:cubicBezTo>
                    <a:pt x="138" y="3"/>
                    <a:pt x="133" y="9"/>
                    <a:pt x="131" y="13"/>
                  </a:cubicBezTo>
                  <a:cubicBezTo>
                    <a:pt x="129" y="17"/>
                    <a:pt x="130" y="22"/>
                    <a:pt x="132" y="26"/>
                  </a:cubicBezTo>
                  <a:cubicBezTo>
                    <a:pt x="130" y="26"/>
                    <a:pt x="130" y="26"/>
                    <a:pt x="130" y="26"/>
                  </a:cubicBezTo>
                  <a:cubicBezTo>
                    <a:pt x="130" y="24"/>
                    <a:pt x="130" y="24"/>
                    <a:pt x="130" y="24"/>
                  </a:cubicBezTo>
                  <a:cubicBezTo>
                    <a:pt x="118" y="24"/>
                    <a:pt x="118" y="24"/>
                    <a:pt x="118" y="24"/>
                  </a:cubicBezTo>
                  <a:cubicBezTo>
                    <a:pt x="118" y="20"/>
                    <a:pt x="118" y="20"/>
                    <a:pt x="118" y="20"/>
                  </a:cubicBezTo>
                  <a:cubicBezTo>
                    <a:pt x="118" y="18"/>
                    <a:pt x="118" y="18"/>
                    <a:pt x="118" y="18"/>
                  </a:cubicBezTo>
                  <a:cubicBezTo>
                    <a:pt x="104" y="2"/>
                    <a:pt x="69" y="2"/>
                    <a:pt x="55" y="18"/>
                  </a:cubicBezTo>
                  <a:cubicBezTo>
                    <a:pt x="55" y="20"/>
                    <a:pt x="55" y="20"/>
                    <a:pt x="55" y="20"/>
                  </a:cubicBezTo>
                  <a:cubicBezTo>
                    <a:pt x="55" y="24"/>
                    <a:pt x="55" y="24"/>
                    <a:pt x="55" y="24"/>
                  </a:cubicBezTo>
                  <a:cubicBezTo>
                    <a:pt x="43" y="24"/>
                    <a:pt x="43" y="24"/>
                    <a:pt x="43" y="24"/>
                  </a:cubicBezTo>
                  <a:cubicBezTo>
                    <a:pt x="43" y="26"/>
                    <a:pt x="43" y="26"/>
                    <a:pt x="43" y="26"/>
                  </a:cubicBezTo>
                  <a:cubicBezTo>
                    <a:pt x="41" y="26"/>
                    <a:pt x="41" y="26"/>
                    <a:pt x="41" y="26"/>
                  </a:cubicBezTo>
                  <a:cubicBezTo>
                    <a:pt x="43" y="22"/>
                    <a:pt x="44" y="17"/>
                    <a:pt x="42" y="13"/>
                  </a:cubicBezTo>
                  <a:cubicBezTo>
                    <a:pt x="41" y="9"/>
                    <a:pt x="35" y="3"/>
                    <a:pt x="27" y="1"/>
                  </a:cubicBezTo>
                  <a:cubicBezTo>
                    <a:pt x="20" y="0"/>
                    <a:pt x="13" y="2"/>
                    <a:pt x="7" y="7"/>
                  </a:cubicBezTo>
                  <a:cubicBezTo>
                    <a:pt x="3" y="12"/>
                    <a:pt x="0" y="18"/>
                    <a:pt x="1" y="26"/>
                  </a:cubicBezTo>
                  <a:cubicBezTo>
                    <a:pt x="1" y="43"/>
                    <a:pt x="15" y="65"/>
                    <a:pt x="40" y="87"/>
                  </a:cubicBezTo>
                  <a:cubicBezTo>
                    <a:pt x="45" y="92"/>
                    <a:pt x="50" y="96"/>
                    <a:pt x="53" y="99"/>
                  </a:cubicBezTo>
                  <a:cubicBezTo>
                    <a:pt x="79" y="133"/>
                    <a:pt x="79" y="133"/>
                    <a:pt x="79" y="133"/>
                  </a:cubicBezTo>
                  <a:cubicBezTo>
                    <a:pt x="78" y="134"/>
                    <a:pt x="78" y="135"/>
                    <a:pt x="78" y="137"/>
                  </a:cubicBezTo>
                  <a:cubicBezTo>
                    <a:pt x="78" y="140"/>
                    <a:pt x="80" y="143"/>
                    <a:pt x="83" y="144"/>
                  </a:cubicBezTo>
                  <a:cubicBezTo>
                    <a:pt x="80" y="144"/>
                    <a:pt x="80" y="144"/>
                    <a:pt x="80" y="144"/>
                  </a:cubicBezTo>
                  <a:cubicBezTo>
                    <a:pt x="80" y="147"/>
                    <a:pt x="80" y="147"/>
                    <a:pt x="80" y="147"/>
                  </a:cubicBezTo>
                  <a:cubicBezTo>
                    <a:pt x="81" y="147"/>
                    <a:pt x="81" y="147"/>
                    <a:pt x="81" y="147"/>
                  </a:cubicBezTo>
                  <a:cubicBezTo>
                    <a:pt x="79" y="148"/>
                    <a:pt x="77" y="150"/>
                    <a:pt x="77" y="150"/>
                  </a:cubicBezTo>
                  <a:cubicBezTo>
                    <a:pt x="77" y="163"/>
                    <a:pt x="77" y="163"/>
                    <a:pt x="77" y="163"/>
                  </a:cubicBezTo>
                  <a:cubicBezTo>
                    <a:pt x="76" y="163"/>
                    <a:pt x="76" y="163"/>
                    <a:pt x="76" y="163"/>
                  </a:cubicBezTo>
                  <a:cubicBezTo>
                    <a:pt x="76" y="165"/>
                    <a:pt x="76" y="165"/>
                    <a:pt x="76" y="165"/>
                  </a:cubicBezTo>
                  <a:cubicBezTo>
                    <a:pt x="68" y="166"/>
                    <a:pt x="61" y="170"/>
                    <a:pt x="57" y="175"/>
                  </a:cubicBezTo>
                  <a:cubicBezTo>
                    <a:pt x="87" y="175"/>
                    <a:pt x="87" y="175"/>
                    <a:pt x="87" y="175"/>
                  </a:cubicBezTo>
                  <a:cubicBezTo>
                    <a:pt x="116" y="175"/>
                    <a:pt x="116" y="175"/>
                    <a:pt x="116" y="175"/>
                  </a:cubicBezTo>
                  <a:cubicBezTo>
                    <a:pt x="112" y="170"/>
                    <a:pt x="105" y="166"/>
                    <a:pt x="97" y="165"/>
                  </a:cubicBezTo>
                  <a:cubicBezTo>
                    <a:pt x="97" y="163"/>
                    <a:pt x="97" y="163"/>
                    <a:pt x="97" y="163"/>
                  </a:cubicBezTo>
                  <a:cubicBezTo>
                    <a:pt x="96" y="163"/>
                    <a:pt x="96" y="163"/>
                    <a:pt x="96" y="163"/>
                  </a:cubicBezTo>
                  <a:cubicBezTo>
                    <a:pt x="96" y="150"/>
                    <a:pt x="96" y="150"/>
                    <a:pt x="96" y="150"/>
                  </a:cubicBezTo>
                  <a:cubicBezTo>
                    <a:pt x="96" y="150"/>
                    <a:pt x="94" y="148"/>
                    <a:pt x="92" y="147"/>
                  </a:cubicBezTo>
                  <a:cubicBezTo>
                    <a:pt x="93" y="147"/>
                    <a:pt x="93" y="147"/>
                    <a:pt x="93" y="147"/>
                  </a:cubicBezTo>
                  <a:cubicBezTo>
                    <a:pt x="93" y="144"/>
                    <a:pt x="93" y="144"/>
                    <a:pt x="93" y="144"/>
                  </a:cubicBezTo>
                  <a:cubicBezTo>
                    <a:pt x="91" y="144"/>
                    <a:pt x="91" y="144"/>
                    <a:pt x="91" y="144"/>
                  </a:cubicBezTo>
                  <a:cubicBezTo>
                    <a:pt x="93" y="143"/>
                    <a:pt x="95" y="140"/>
                    <a:pt x="95" y="137"/>
                  </a:cubicBezTo>
                  <a:cubicBezTo>
                    <a:pt x="95" y="135"/>
                    <a:pt x="95" y="134"/>
                    <a:pt x="94" y="133"/>
                  </a:cubicBezTo>
                  <a:cubicBezTo>
                    <a:pt x="120" y="99"/>
                    <a:pt x="120" y="99"/>
                    <a:pt x="120" y="99"/>
                  </a:cubicBezTo>
                  <a:cubicBezTo>
                    <a:pt x="123" y="96"/>
                    <a:pt x="128" y="92"/>
                    <a:pt x="133" y="87"/>
                  </a:cubicBezTo>
                  <a:cubicBezTo>
                    <a:pt x="158" y="65"/>
                    <a:pt x="172" y="43"/>
                    <a:pt x="173" y="26"/>
                  </a:cubicBezTo>
                  <a:cubicBezTo>
                    <a:pt x="173" y="18"/>
                    <a:pt x="170" y="12"/>
                    <a:pt x="166" y="7"/>
                  </a:cubicBezTo>
                  <a:close/>
                  <a:moveTo>
                    <a:pt x="9" y="25"/>
                  </a:moveTo>
                  <a:cubicBezTo>
                    <a:pt x="9" y="20"/>
                    <a:pt x="11" y="16"/>
                    <a:pt x="14" y="14"/>
                  </a:cubicBezTo>
                  <a:cubicBezTo>
                    <a:pt x="17" y="10"/>
                    <a:pt x="21" y="9"/>
                    <a:pt x="25" y="10"/>
                  </a:cubicBezTo>
                  <a:cubicBezTo>
                    <a:pt x="30" y="11"/>
                    <a:pt x="33" y="14"/>
                    <a:pt x="34" y="16"/>
                  </a:cubicBezTo>
                  <a:cubicBezTo>
                    <a:pt x="35" y="19"/>
                    <a:pt x="32" y="25"/>
                    <a:pt x="30" y="28"/>
                  </a:cubicBezTo>
                  <a:cubicBezTo>
                    <a:pt x="29" y="30"/>
                    <a:pt x="29" y="31"/>
                    <a:pt x="30" y="33"/>
                  </a:cubicBezTo>
                  <a:cubicBezTo>
                    <a:pt x="31" y="34"/>
                    <a:pt x="32" y="35"/>
                    <a:pt x="34" y="35"/>
                  </a:cubicBezTo>
                  <a:cubicBezTo>
                    <a:pt x="46" y="35"/>
                    <a:pt x="46" y="35"/>
                    <a:pt x="46" y="35"/>
                  </a:cubicBezTo>
                  <a:cubicBezTo>
                    <a:pt x="46" y="46"/>
                    <a:pt x="49" y="76"/>
                    <a:pt x="50" y="84"/>
                  </a:cubicBezTo>
                  <a:cubicBezTo>
                    <a:pt x="49" y="83"/>
                    <a:pt x="48" y="82"/>
                    <a:pt x="46" y="81"/>
                  </a:cubicBezTo>
                  <a:cubicBezTo>
                    <a:pt x="23" y="60"/>
                    <a:pt x="10" y="40"/>
                    <a:pt x="9" y="25"/>
                  </a:cubicBezTo>
                  <a:close/>
                  <a:moveTo>
                    <a:pt x="127" y="81"/>
                  </a:moveTo>
                  <a:cubicBezTo>
                    <a:pt x="125" y="82"/>
                    <a:pt x="124" y="83"/>
                    <a:pt x="123" y="84"/>
                  </a:cubicBezTo>
                  <a:cubicBezTo>
                    <a:pt x="124" y="77"/>
                    <a:pt x="127" y="46"/>
                    <a:pt x="128" y="35"/>
                  </a:cubicBezTo>
                  <a:cubicBezTo>
                    <a:pt x="139" y="35"/>
                    <a:pt x="139" y="35"/>
                    <a:pt x="139" y="35"/>
                  </a:cubicBezTo>
                  <a:cubicBezTo>
                    <a:pt x="141" y="35"/>
                    <a:pt x="142" y="34"/>
                    <a:pt x="143" y="33"/>
                  </a:cubicBezTo>
                  <a:cubicBezTo>
                    <a:pt x="144" y="31"/>
                    <a:pt x="144" y="30"/>
                    <a:pt x="143" y="28"/>
                  </a:cubicBezTo>
                  <a:cubicBezTo>
                    <a:pt x="141" y="25"/>
                    <a:pt x="138" y="19"/>
                    <a:pt x="139" y="16"/>
                  </a:cubicBezTo>
                  <a:cubicBezTo>
                    <a:pt x="140" y="14"/>
                    <a:pt x="143" y="11"/>
                    <a:pt x="148" y="10"/>
                  </a:cubicBezTo>
                  <a:cubicBezTo>
                    <a:pt x="152" y="9"/>
                    <a:pt x="156" y="10"/>
                    <a:pt x="159" y="14"/>
                  </a:cubicBezTo>
                  <a:cubicBezTo>
                    <a:pt x="162" y="16"/>
                    <a:pt x="164" y="20"/>
                    <a:pt x="164" y="25"/>
                  </a:cubicBezTo>
                  <a:cubicBezTo>
                    <a:pt x="163" y="40"/>
                    <a:pt x="150" y="60"/>
                    <a:pt x="127"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192" name="Freeform 164"/>
          <p:cNvSpPr>
            <a:spLocks noEditPoints="1"/>
          </p:cNvSpPr>
          <p:nvPr userDrawn="1"/>
        </p:nvSpPr>
        <p:spPr bwMode="auto">
          <a:xfrm>
            <a:off x="6480175" y="3473450"/>
            <a:ext cx="341313" cy="336550"/>
          </a:xfrm>
          <a:custGeom>
            <a:avLst/>
            <a:gdLst>
              <a:gd name="T0" fmla="*/ 75 w 88"/>
              <a:gd name="T1" fmla="*/ 13 h 87"/>
              <a:gd name="T2" fmla="*/ 88 w 88"/>
              <a:gd name="T3" fmla="*/ 44 h 87"/>
              <a:gd name="T4" fmla="*/ 75 w 88"/>
              <a:gd name="T5" fmla="*/ 75 h 87"/>
              <a:gd name="T6" fmla="*/ 44 w 88"/>
              <a:gd name="T7" fmla="*/ 87 h 87"/>
              <a:gd name="T8" fmla="*/ 13 w 88"/>
              <a:gd name="T9" fmla="*/ 75 h 87"/>
              <a:gd name="T10" fmla="*/ 0 w 88"/>
              <a:gd name="T11" fmla="*/ 44 h 87"/>
              <a:gd name="T12" fmla="*/ 13 w 88"/>
              <a:gd name="T13" fmla="*/ 13 h 87"/>
              <a:gd name="T14" fmla="*/ 44 w 88"/>
              <a:gd name="T15" fmla="*/ 0 h 87"/>
              <a:gd name="T16" fmla="*/ 75 w 88"/>
              <a:gd name="T17" fmla="*/ 13 h 87"/>
              <a:gd name="T18" fmla="*/ 61 w 88"/>
              <a:gd name="T19" fmla="*/ 43 h 87"/>
              <a:gd name="T20" fmla="*/ 31 w 88"/>
              <a:gd name="T21" fmla="*/ 25 h 87"/>
              <a:gd name="T22" fmla="*/ 31 w 88"/>
              <a:gd name="T23" fmla="*/ 60 h 87"/>
              <a:gd name="T24" fmla="*/ 61 w 88"/>
              <a:gd name="T25"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7">
                <a:moveTo>
                  <a:pt x="75" y="13"/>
                </a:moveTo>
                <a:cubicBezTo>
                  <a:pt x="83" y="21"/>
                  <a:pt x="88" y="32"/>
                  <a:pt x="88" y="44"/>
                </a:cubicBezTo>
                <a:cubicBezTo>
                  <a:pt x="88" y="56"/>
                  <a:pt x="83" y="66"/>
                  <a:pt x="75" y="75"/>
                </a:cubicBezTo>
                <a:cubicBezTo>
                  <a:pt x="66" y="83"/>
                  <a:pt x="56" y="87"/>
                  <a:pt x="44" y="87"/>
                </a:cubicBezTo>
                <a:cubicBezTo>
                  <a:pt x="32" y="87"/>
                  <a:pt x="21" y="83"/>
                  <a:pt x="13" y="75"/>
                </a:cubicBezTo>
                <a:cubicBezTo>
                  <a:pt x="4" y="66"/>
                  <a:pt x="0" y="56"/>
                  <a:pt x="0" y="44"/>
                </a:cubicBezTo>
                <a:cubicBezTo>
                  <a:pt x="0" y="32"/>
                  <a:pt x="4" y="21"/>
                  <a:pt x="13" y="13"/>
                </a:cubicBezTo>
                <a:cubicBezTo>
                  <a:pt x="21" y="4"/>
                  <a:pt x="32" y="0"/>
                  <a:pt x="44" y="0"/>
                </a:cubicBezTo>
                <a:cubicBezTo>
                  <a:pt x="56" y="0"/>
                  <a:pt x="66" y="4"/>
                  <a:pt x="75" y="13"/>
                </a:cubicBezTo>
                <a:close/>
                <a:moveTo>
                  <a:pt x="61" y="43"/>
                </a:moveTo>
                <a:cubicBezTo>
                  <a:pt x="31" y="25"/>
                  <a:pt x="31" y="25"/>
                  <a:pt x="31" y="25"/>
                </a:cubicBezTo>
                <a:cubicBezTo>
                  <a:pt x="31" y="60"/>
                  <a:pt x="31" y="60"/>
                  <a:pt x="31" y="60"/>
                </a:cubicBezTo>
                <a:lnTo>
                  <a:pt x="61" y="4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193" name="Group 192"/>
          <p:cNvGrpSpPr/>
          <p:nvPr userDrawn="1"/>
        </p:nvGrpSpPr>
        <p:grpSpPr>
          <a:xfrm>
            <a:off x="8531225" y="4313238"/>
            <a:ext cx="412750" cy="215900"/>
            <a:chOff x="8531225" y="4313238"/>
            <a:chExt cx="412750" cy="215900"/>
          </a:xfrm>
        </p:grpSpPr>
        <p:sp>
          <p:nvSpPr>
            <p:cNvPr id="194" name="Freeform 165"/>
            <p:cNvSpPr>
              <a:spLocks/>
            </p:cNvSpPr>
            <p:nvPr userDrawn="1"/>
          </p:nvSpPr>
          <p:spPr bwMode="auto">
            <a:xfrm>
              <a:off x="8531225" y="4359275"/>
              <a:ext cx="147638" cy="158750"/>
            </a:xfrm>
            <a:custGeom>
              <a:avLst/>
              <a:gdLst>
                <a:gd name="T0" fmla="*/ 0 w 93"/>
                <a:gd name="T1" fmla="*/ 41 h 100"/>
                <a:gd name="T2" fmla="*/ 93 w 93"/>
                <a:gd name="T3" fmla="*/ 0 h 100"/>
                <a:gd name="T4" fmla="*/ 93 w 93"/>
                <a:gd name="T5" fmla="*/ 19 h 100"/>
                <a:gd name="T6" fmla="*/ 24 w 93"/>
                <a:gd name="T7" fmla="*/ 51 h 100"/>
                <a:gd name="T8" fmla="*/ 24 w 93"/>
                <a:gd name="T9" fmla="*/ 51 h 100"/>
                <a:gd name="T10" fmla="*/ 93 w 93"/>
                <a:gd name="T11" fmla="*/ 80 h 100"/>
                <a:gd name="T12" fmla="*/ 93 w 93"/>
                <a:gd name="T13" fmla="*/ 100 h 100"/>
                <a:gd name="T14" fmla="*/ 0 w 93"/>
                <a:gd name="T15" fmla="*/ 58 h 100"/>
                <a:gd name="T16" fmla="*/ 0 w 93"/>
                <a:gd name="T17"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3" h="100">
                  <a:moveTo>
                    <a:pt x="0" y="41"/>
                  </a:moveTo>
                  <a:lnTo>
                    <a:pt x="93" y="0"/>
                  </a:lnTo>
                  <a:lnTo>
                    <a:pt x="93" y="19"/>
                  </a:lnTo>
                  <a:lnTo>
                    <a:pt x="24" y="51"/>
                  </a:lnTo>
                  <a:lnTo>
                    <a:pt x="24" y="51"/>
                  </a:lnTo>
                  <a:lnTo>
                    <a:pt x="93" y="80"/>
                  </a:lnTo>
                  <a:lnTo>
                    <a:pt x="93" y="100"/>
                  </a:lnTo>
                  <a:lnTo>
                    <a:pt x="0" y="58"/>
                  </a:lnTo>
                  <a:lnTo>
                    <a:pt x="0" y="4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5" name="Freeform 166"/>
            <p:cNvSpPr>
              <a:spLocks/>
            </p:cNvSpPr>
            <p:nvPr userDrawn="1"/>
          </p:nvSpPr>
          <p:spPr bwMode="auto">
            <a:xfrm>
              <a:off x="8697913" y="4313238"/>
              <a:ext cx="92075" cy="215900"/>
            </a:xfrm>
            <a:custGeom>
              <a:avLst/>
              <a:gdLst>
                <a:gd name="T0" fmla="*/ 0 w 58"/>
                <a:gd name="T1" fmla="*/ 136 h 136"/>
                <a:gd name="T2" fmla="*/ 39 w 58"/>
                <a:gd name="T3" fmla="*/ 0 h 136"/>
                <a:gd name="T4" fmla="*/ 58 w 58"/>
                <a:gd name="T5" fmla="*/ 0 h 136"/>
                <a:gd name="T6" fmla="*/ 17 w 58"/>
                <a:gd name="T7" fmla="*/ 136 h 136"/>
                <a:gd name="T8" fmla="*/ 0 w 58"/>
                <a:gd name="T9" fmla="*/ 136 h 136"/>
              </a:gdLst>
              <a:ahLst/>
              <a:cxnLst>
                <a:cxn ang="0">
                  <a:pos x="T0" y="T1"/>
                </a:cxn>
                <a:cxn ang="0">
                  <a:pos x="T2" y="T3"/>
                </a:cxn>
                <a:cxn ang="0">
                  <a:pos x="T4" y="T5"/>
                </a:cxn>
                <a:cxn ang="0">
                  <a:pos x="T6" y="T7"/>
                </a:cxn>
                <a:cxn ang="0">
                  <a:pos x="T8" y="T9"/>
                </a:cxn>
              </a:cxnLst>
              <a:rect l="0" t="0" r="r" b="b"/>
              <a:pathLst>
                <a:path w="58" h="136">
                  <a:moveTo>
                    <a:pt x="0" y="136"/>
                  </a:moveTo>
                  <a:lnTo>
                    <a:pt x="39" y="0"/>
                  </a:lnTo>
                  <a:lnTo>
                    <a:pt x="58" y="0"/>
                  </a:lnTo>
                  <a:lnTo>
                    <a:pt x="17" y="136"/>
                  </a:lnTo>
                  <a:lnTo>
                    <a:pt x="0" y="13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6" name="Freeform 167"/>
            <p:cNvSpPr>
              <a:spLocks/>
            </p:cNvSpPr>
            <p:nvPr userDrawn="1"/>
          </p:nvSpPr>
          <p:spPr bwMode="auto">
            <a:xfrm>
              <a:off x="8801100" y="4359275"/>
              <a:ext cx="142875" cy="158750"/>
            </a:xfrm>
            <a:custGeom>
              <a:avLst/>
              <a:gdLst>
                <a:gd name="T0" fmla="*/ 90 w 90"/>
                <a:gd name="T1" fmla="*/ 58 h 100"/>
                <a:gd name="T2" fmla="*/ 0 w 90"/>
                <a:gd name="T3" fmla="*/ 100 h 100"/>
                <a:gd name="T4" fmla="*/ 0 w 90"/>
                <a:gd name="T5" fmla="*/ 80 h 100"/>
                <a:gd name="T6" fmla="*/ 71 w 90"/>
                <a:gd name="T7" fmla="*/ 51 h 100"/>
                <a:gd name="T8" fmla="*/ 71 w 90"/>
                <a:gd name="T9" fmla="*/ 51 h 100"/>
                <a:gd name="T10" fmla="*/ 0 w 90"/>
                <a:gd name="T11" fmla="*/ 19 h 100"/>
                <a:gd name="T12" fmla="*/ 0 w 90"/>
                <a:gd name="T13" fmla="*/ 0 h 100"/>
                <a:gd name="T14" fmla="*/ 90 w 90"/>
                <a:gd name="T15" fmla="*/ 41 h 100"/>
                <a:gd name="T16" fmla="*/ 90 w 90"/>
                <a:gd name="T17" fmla="*/ 5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 h="100">
                  <a:moveTo>
                    <a:pt x="90" y="58"/>
                  </a:moveTo>
                  <a:lnTo>
                    <a:pt x="0" y="100"/>
                  </a:lnTo>
                  <a:lnTo>
                    <a:pt x="0" y="80"/>
                  </a:lnTo>
                  <a:lnTo>
                    <a:pt x="71" y="51"/>
                  </a:lnTo>
                  <a:lnTo>
                    <a:pt x="71" y="51"/>
                  </a:lnTo>
                  <a:lnTo>
                    <a:pt x="0" y="19"/>
                  </a:lnTo>
                  <a:lnTo>
                    <a:pt x="0" y="0"/>
                  </a:lnTo>
                  <a:lnTo>
                    <a:pt x="90" y="41"/>
                  </a:lnTo>
                  <a:lnTo>
                    <a:pt x="90" y="5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197" name="Group 196"/>
          <p:cNvGrpSpPr/>
          <p:nvPr userDrawn="1"/>
        </p:nvGrpSpPr>
        <p:grpSpPr>
          <a:xfrm>
            <a:off x="6207125" y="3949700"/>
            <a:ext cx="528638" cy="536576"/>
            <a:chOff x="6207125" y="3949700"/>
            <a:chExt cx="528638" cy="536576"/>
          </a:xfrm>
        </p:grpSpPr>
        <p:sp>
          <p:nvSpPr>
            <p:cNvPr id="198" name="Freeform 168"/>
            <p:cNvSpPr>
              <a:spLocks/>
            </p:cNvSpPr>
            <p:nvPr userDrawn="1"/>
          </p:nvSpPr>
          <p:spPr bwMode="auto">
            <a:xfrm>
              <a:off x="6507163" y="3949700"/>
              <a:ext cx="228600" cy="227013"/>
            </a:xfrm>
            <a:custGeom>
              <a:avLst/>
              <a:gdLst>
                <a:gd name="T0" fmla="*/ 53 w 59"/>
                <a:gd name="T1" fmla="*/ 13 h 59"/>
                <a:gd name="T2" fmla="*/ 58 w 59"/>
                <a:gd name="T3" fmla="*/ 8 h 59"/>
                <a:gd name="T4" fmla="*/ 58 w 59"/>
                <a:gd name="T5" fmla="*/ 5 h 59"/>
                <a:gd name="T6" fmla="*/ 56 w 59"/>
                <a:gd name="T7" fmla="*/ 4 h 59"/>
                <a:gd name="T8" fmla="*/ 53 w 59"/>
                <a:gd name="T9" fmla="*/ 4 h 59"/>
                <a:gd name="T10" fmla="*/ 48 w 59"/>
                <a:gd name="T11" fmla="*/ 9 h 59"/>
                <a:gd name="T12" fmla="*/ 42 w 59"/>
                <a:gd name="T13" fmla="*/ 2 h 59"/>
                <a:gd name="T14" fmla="*/ 39 w 59"/>
                <a:gd name="T15" fmla="*/ 5 h 59"/>
                <a:gd name="T16" fmla="*/ 34 w 59"/>
                <a:gd name="T17" fmla="*/ 1 h 59"/>
                <a:gd name="T18" fmla="*/ 33 w 59"/>
                <a:gd name="T19" fmla="*/ 1 h 59"/>
                <a:gd name="T20" fmla="*/ 1 w 59"/>
                <a:gd name="T21" fmla="*/ 32 h 59"/>
                <a:gd name="T22" fmla="*/ 0 w 59"/>
                <a:gd name="T23" fmla="*/ 34 h 59"/>
                <a:gd name="T24" fmla="*/ 2 w 59"/>
                <a:gd name="T25" fmla="*/ 34 h 59"/>
                <a:gd name="T26" fmla="*/ 33 w 59"/>
                <a:gd name="T27" fmla="*/ 3 h 59"/>
                <a:gd name="T28" fmla="*/ 37 w 59"/>
                <a:gd name="T29" fmla="*/ 7 h 59"/>
                <a:gd name="T30" fmla="*/ 2 w 59"/>
                <a:gd name="T31" fmla="*/ 41 h 59"/>
                <a:gd name="T32" fmla="*/ 20 w 59"/>
                <a:gd name="T33" fmla="*/ 59 h 59"/>
                <a:gd name="T34" fmla="*/ 59 w 59"/>
                <a:gd name="T35" fmla="*/ 20 h 59"/>
                <a:gd name="T36" fmla="*/ 53 w 59"/>
                <a:gd name="T37" fmla="*/ 1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9" h="59">
                  <a:moveTo>
                    <a:pt x="53" y="13"/>
                  </a:moveTo>
                  <a:cubicBezTo>
                    <a:pt x="58" y="8"/>
                    <a:pt x="58" y="8"/>
                    <a:pt x="58" y="8"/>
                  </a:cubicBezTo>
                  <a:cubicBezTo>
                    <a:pt x="59" y="7"/>
                    <a:pt x="59" y="6"/>
                    <a:pt x="58" y="5"/>
                  </a:cubicBezTo>
                  <a:cubicBezTo>
                    <a:pt x="56" y="4"/>
                    <a:pt x="56" y="4"/>
                    <a:pt x="56" y="4"/>
                  </a:cubicBezTo>
                  <a:cubicBezTo>
                    <a:pt x="55" y="3"/>
                    <a:pt x="54" y="3"/>
                    <a:pt x="53" y="4"/>
                  </a:cubicBezTo>
                  <a:cubicBezTo>
                    <a:pt x="48" y="9"/>
                    <a:pt x="48" y="9"/>
                    <a:pt x="48" y="9"/>
                  </a:cubicBezTo>
                  <a:cubicBezTo>
                    <a:pt x="42" y="2"/>
                    <a:pt x="42" y="2"/>
                    <a:pt x="42" y="2"/>
                  </a:cubicBezTo>
                  <a:cubicBezTo>
                    <a:pt x="39" y="5"/>
                    <a:pt x="39" y="5"/>
                    <a:pt x="39" y="5"/>
                  </a:cubicBezTo>
                  <a:cubicBezTo>
                    <a:pt x="34" y="1"/>
                    <a:pt x="34" y="1"/>
                    <a:pt x="34" y="1"/>
                  </a:cubicBezTo>
                  <a:cubicBezTo>
                    <a:pt x="34" y="0"/>
                    <a:pt x="33" y="0"/>
                    <a:pt x="33" y="1"/>
                  </a:cubicBezTo>
                  <a:cubicBezTo>
                    <a:pt x="1" y="32"/>
                    <a:pt x="1" y="32"/>
                    <a:pt x="1" y="32"/>
                  </a:cubicBezTo>
                  <a:cubicBezTo>
                    <a:pt x="0" y="33"/>
                    <a:pt x="0" y="34"/>
                    <a:pt x="0" y="34"/>
                  </a:cubicBezTo>
                  <a:cubicBezTo>
                    <a:pt x="1" y="35"/>
                    <a:pt x="2" y="35"/>
                    <a:pt x="2" y="34"/>
                  </a:cubicBezTo>
                  <a:cubicBezTo>
                    <a:pt x="33" y="3"/>
                    <a:pt x="33" y="3"/>
                    <a:pt x="33" y="3"/>
                  </a:cubicBezTo>
                  <a:cubicBezTo>
                    <a:pt x="37" y="7"/>
                    <a:pt x="37" y="7"/>
                    <a:pt x="37" y="7"/>
                  </a:cubicBezTo>
                  <a:cubicBezTo>
                    <a:pt x="2" y="41"/>
                    <a:pt x="2" y="41"/>
                    <a:pt x="2" y="41"/>
                  </a:cubicBezTo>
                  <a:cubicBezTo>
                    <a:pt x="20" y="59"/>
                    <a:pt x="20" y="59"/>
                    <a:pt x="20" y="59"/>
                  </a:cubicBezTo>
                  <a:cubicBezTo>
                    <a:pt x="59" y="20"/>
                    <a:pt x="59" y="20"/>
                    <a:pt x="59" y="20"/>
                  </a:cubicBezTo>
                  <a:lnTo>
                    <a:pt x="53" y="13"/>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199" name="Freeform 169"/>
            <p:cNvSpPr>
              <a:spLocks/>
            </p:cNvSpPr>
            <p:nvPr userDrawn="1"/>
          </p:nvSpPr>
          <p:spPr bwMode="auto">
            <a:xfrm>
              <a:off x="6207125" y="4122738"/>
              <a:ext cx="358775" cy="363538"/>
            </a:xfrm>
            <a:custGeom>
              <a:avLst/>
              <a:gdLst>
                <a:gd name="T0" fmla="*/ 55 w 93"/>
                <a:gd name="T1" fmla="*/ 22 h 94"/>
                <a:gd name="T2" fmla="*/ 1 w 93"/>
                <a:gd name="T3" fmla="*/ 74 h 94"/>
                <a:gd name="T4" fmla="*/ 0 w 93"/>
                <a:gd name="T5" fmla="*/ 92 h 94"/>
                <a:gd name="T6" fmla="*/ 1 w 93"/>
                <a:gd name="T7" fmla="*/ 94 h 94"/>
                <a:gd name="T8" fmla="*/ 19 w 93"/>
                <a:gd name="T9" fmla="*/ 92 h 94"/>
                <a:gd name="T10" fmla="*/ 35 w 93"/>
                <a:gd name="T11" fmla="*/ 76 h 94"/>
                <a:gd name="T12" fmla="*/ 55 w 93"/>
                <a:gd name="T13" fmla="*/ 57 h 94"/>
                <a:gd name="T14" fmla="*/ 93 w 93"/>
                <a:gd name="T15" fmla="*/ 18 h 94"/>
                <a:gd name="T16" fmla="*/ 76 w 93"/>
                <a:gd name="T17" fmla="*/ 0 h 94"/>
                <a:gd name="T18" fmla="*/ 55 w 93"/>
                <a:gd name="T19" fmla="*/ 22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4">
                  <a:moveTo>
                    <a:pt x="55" y="22"/>
                  </a:moveTo>
                  <a:cubicBezTo>
                    <a:pt x="1" y="74"/>
                    <a:pt x="1" y="74"/>
                    <a:pt x="1" y="74"/>
                  </a:cubicBezTo>
                  <a:cubicBezTo>
                    <a:pt x="0" y="92"/>
                    <a:pt x="0" y="92"/>
                    <a:pt x="0" y="92"/>
                  </a:cubicBezTo>
                  <a:cubicBezTo>
                    <a:pt x="0" y="93"/>
                    <a:pt x="0" y="94"/>
                    <a:pt x="1" y="94"/>
                  </a:cubicBezTo>
                  <a:cubicBezTo>
                    <a:pt x="19" y="92"/>
                    <a:pt x="19" y="92"/>
                    <a:pt x="19" y="92"/>
                  </a:cubicBezTo>
                  <a:cubicBezTo>
                    <a:pt x="35" y="76"/>
                    <a:pt x="35" y="76"/>
                    <a:pt x="35" y="76"/>
                  </a:cubicBezTo>
                  <a:cubicBezTo>
                    <a:pt x="55" y="57"/>
                    <a:pt x="55" y="57"/>
                    <a:pt x="55" y="57"/>
                  </a:cubicBezTo>
                  <a:cubicBezTo>
                    <a:pt x="93" y="18"/>
                    <a:pt x="93" y="18"/>
                    <a:pt x="93" y="18"/>
                  </a:cubicBezTo>
                  <a:cubicBezTo>
                    <a:pt x="76" y="0"/>
                    <a:pt x="76" y="0"/>
                    <a:pt x="76" y="0"/>
                  </a:cubicBezTo>
                  <a:lnTo>
                    <a:pt x="55" y="2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00" name="Freeform 170"/>
          <p:cNvSpPr>
            <a:spLocks noEditPoints="1"/>
          </p:cNvSpPr>
          <p:nvPr userDrawn="1"/>
        </p:nvSpPr>
        <p:spPr bwMode="auto">
          <a:xfrm>
            <a:off x="4411663" y="4157663"/>
            <a:ext cx="458788" cy="382588"/>
          </a:xfrm>
          <a:custGeom>
            <a:avLst/>
            <a:gdLst>
              <a:gd name="T0" fmla="*/ 253 w 289"/>
              <a:gd name="T1" fmla="*/ 78 h 241"/>
              <a:gd name="T2" fmla="*/ 253 w 289"/>
              <a:gd name="T3" fmla="*/ 212 h 241"/>
              <a:gd name="T4" fmla="*/ 253 w 289"/>
              <a:gd name="T5" fmla="*/ 236 h 241"/>
              <a:gd name="T6" fmla="*/ 253 w 289"/>
              <a:gd name="T7" fmla="*/ 241 h 241"/>
              <a:gd name="T8" fmla="*/ 39 w 289"/>
              <a:gd name="T9" fmla="*/ 241 h 241"/>
              <a:gd name="T10" fmla="*/ 39 w 289"/>
              <a:gd name="T11" fmla="*/ 236 h 241"/>
              <a:gd name="T12" fmla="*/ 39 w 289"/>
              <a:gd name="T13" fmla="*/ 212 h 241"/>
              <a:gd name="T14" fmla="*/ 39 w 289"/>
              <a:gd name="T15" fmla="*/ 78 h 241"/>
              <a:gd name="T16" fmla="*/ 68 w 289"/>
              <a:gd name="T17" fmla="*/ 78 h 241"/>
              <a:gd name="T18" fmla="*/ 68 w 289"/>
              <a:gd name="T19" fmla="*/ 212 h 241"/>
              <a:gd name="T20" fmla="*/ 99 w 289"/>
              <a:gd name="T21" fmla="*/ 212 h 241"/>
              <a:gd name="T22" fmla="*/ 99 w 289"/>
              <a:gd name="T23" fmla="*/ 78 h 241"/>
              <a:gd name="T24" fmla="*/ 129 w 289"/>
              <a:gd name="T25" fmla="*/ 78 h 241"/>
              <a:gd name="T26" fmla="*/ 129 w 289"/>
              <a:gd name="T27" fmla="*/ 212 h 241"/>
              <a:gd name="T28" fmla="*/ 160 w 289"/>
              <a:gd name="T29" fmla="*/ 212 h 241"/>
              <a:gd name="T30" fmla="*/ 160 w 289"/>
              <a:gd name="T31" fmla="*/ 78 h 241"/>
              <a:gd name="T32" fmla="*/ 197 w 289"/>
              <a:gd name="T33" fmla="*/ 78 h 241"/>
              <a:gd name="T34" fmla="*/ 197 w 289"/>
              <a:gd name="T35" fmla="*/ 212 h 241"/>
              <a:gd name="T36" fmla="*/ 221 w 289"/>
              <a:gd name="T37" fmla="*/ 212 h 241"/>
              <a:gd name="T38" fmla="*/ 221 w 289"/>
              <a:gd name="T39" fmla="*/ 78 h 241"/>
              <a:gd name="T40" fmla="*/ 253 w 289"/>
              <a:gd name="T41" fmla="*/ 78 h 241"/>
              <a:gd name="T42" fmla="*/ 289 w 289"/>
              <a:gd name="T43" fmla="*/ 68 h 241"/>
              <a:gd name="T44" fmla="*/ 143 w 289"/>
              <a:gd name="T45" fmla="*/ 0 h 241"/>
              <a:gd name="T46" fmla="*/ 0 w 289"/>
              <a:gd name="T47" fmla="*/ 68 h 241"/>
              <a:gd name="T48" fmla="*/ 289 w 289"/>
              <a:gd name="T49" fmla="*/ 68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9" h="241">
                <a:moveTo>
                  <a:pt x="253" y="78"/>
                </a:moveTo>
                <a:lnTo>
                  <a:pt x="253" y="212"/>
                </a:lnTo>
                <a:lnTo>
                  <a:pt x="253" y="236"/>
                </a:lnTo>
                <a:lnTo>
                  <a:pt x="253" y="241"/>
                </a:lnTo>
                <a:lnTo>
                  <a:pt x="39" y="241"/>
                </a:lnTo>
                <a:lnTo>
                  <a:pt x="39" y="236"/>
                </a:lnTo>
                <a:lnTo>
                  <a:pt x="39" y="212"/>
                </a:lnTo>
                <a:lnTo>
                  <a:pt x="39" y="78"/>
                </a:lnTo>
                <a:lnTo>
                  <a:pt x="68" y="78"/>
                </a:lnTo>
                <a:lnTo>
                  <a:pt x="68" y="212"/>
                </a:lnTo>
                <a:lnTo>
                  <a:pt x="99" y="212"/>
                </a:lnTo>
                <a:lnTo>
                  <a:pt x="99" y="78"/>
                </a:lnTo>
                <a:lnTo>
                  <a:pt x="129" y="78"/>
                </a:lnTo>
                <a:lnTo>
                  <a:pt x="129" y="212"/>
                </a:lnTo>
                <a:lnTo>
                  <a:pt x="160" y="212"/>
                </a:lnTo>
                <a:lnTo>
                  <a:pt x="160" y="78"/>
                </a:lnTo>
                <a:lnTo>
                  <a:pt x="197" y="78"/>
                </a:lnTo>
                <a:lnTo>
                  <a:pt x="197" y="212"/>
                </a:lnTo>
                <a:lnTo>
                  <a:pt x="221" y="212"/>
                </a:lnTo>
                <a:lnTo>
                  <a:pt x="221" y="78"/>
                </a:lnTo>
                <a:lnTo>
                  <a:pt x="253" y="78"/>
                </a:lnTo>
                <a:close/>
                <a:moveTo>
                  <a:pt x="289" y="68"/>
                </a:moveTo>
                <a:lnTo>
                  <a:pt x="143" y="0"/>
                </a:lnTo>
                <a:lnTo>
                  <a:pt x="0" y="68"/>
                </a:lnTo>
                <a:lnTo>
                  <a:pt x="289"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01" name="Group 200"/>
          <p:cNvGrpSpPr/>
          <p:nvPr userDrawn="1"/>
        </p:nvGrpSpPr>
        <p:grpSpPr>
          <a:xfrm>
            <a:off x="8210550" y="3883025"/>
            <a:ext cx="325438" cy="239713"/>
            <a:chOff x="8210550" y="3883025"/>
            <a:chExt cx="325438" cy="239713"/>
          </a:xfrm>
        </p:grpSpPr>
        <p:sp>
          <p:nvSpPr>
            <p:cNvPr id="202" name="Freeform 171"/>
            <p:cNvSpPr>
              <a:spLocks/>
            </p:cNvSpPr>
            <p:nvPr userDrawn="1"/>
          </p:nvSpPr>
          <p:spPr bwMode="auto">
            <a:xfrm>
              <a:off x="8434388" y="3883025"/>
              <a:ext cx="101600" cy="239713"/>
            </a:xfrm>
            <a:custGeom>
              <a:avLst/>
              <a:gdLst>
                <a:gd name="T0" fmla="*/ 64 w 64"/>
                <a:gd name="T1" fmla="*/ 151 h 151"/>
                <a:gd name="T2" fmla="*/ 64 w 64"/>
                <a:gd name="T3" fmla="*/ 25 h 151"/>
                <a:gd name="T4" fmla="*/ 0 w 64"/>
                <a:gd name="T5" fmla="*/ 0 h 151"/>
                <a:gd name="T6" fmla="*/ 0 w 64"/>
                <a:gd name="T7" fmla="*/ 0 h 151"/>
                <a:gd name="T8" fmla="*/ 0 w 64"/>
                <a:gd name="T9" fmla="*/ 125 h 151"/>
                <a:gd name="T10" fmla="*/ 64 w 64"/>
                <a:gd name="T11" fmla="*/ 151 h 151"/>
              </a:gdLst>
              <a:ahLst/>
              <a:cxnLst>
                <a:cxn ang="0">
                  <a:pos x="T0" y="T1"/>
                </a:cxn>
                <a:cxn ang="0">
                  <a:pos x="T2" y="T3"/>
                </a:cxn>
                <a:cxn ang="0">
                  <a:pos x="T4" y="T5"/>
                </a:cxn>
                <a:cxn ang="0">
                  <a:pos x="T6" y="T7"/>
                </a:cxn>
                <a:cxn ang="0">
                  <a:pos x="T8" y="T9"/>
                </a:cxn>
                <a:cxn ang="0">
                  <a:pos x="T10" y="T11"/>
                </a:cxn>
              </a:cxnLst>
              <a:rect l="0" t="0" r="r" b="b"/>
              <a:pathLst>
                <a:path w="64" h="151">
                  <a:moveTo>
                    <a:pt x="64" y="151"/>
                  </a:moveTo>
                  <a:lnTo>
                    <a:pt x="64" y="25"/>
                  </a:lnTo>
                  <a:lnTo>
                    <a:pt x="0" y="0"/>
                  </a:lnTo>
                  <a:lnTo>
                    <a:pt x="0" y="0"/>
                  </a:lnTo>
                  <a:lnTo>
                    <a:pt x="0" y="125"/>
                  </a:lnTo>
                  <a:lnTo>
                    <a:pt x="64"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3" name="Freeform 172"/>
            <p:cNvSpPr>
              <a:spLocks/>
            </p:cNvSpPr>
            <p:nvPr userDrawn="1"/>
          </p:nvSpPr>
          <p:spPr bwMode="auto">
            <a:xfrm>
              <a:off x="8210550" y="3883025"/>
              <a:ext cx="104775" cy="239713"/>
            </a:xfrm>
            <a:custGeom>
              <a:avLst/>
              <a:gdLst>
                <a:gd name="T0" fmla="*/ 66 w 66"/>
                <a:gd name="T1" fmla="*/ 151 h 151"/>
                <a:gd name="T2" fmla="*/ 66 w 66"/>
                <a:gd name="T3" fmla="*/ 25 h 151"/>
                <a:gd name="T4" fmla="*/ 0 w 66"/>
                <a:gd name="T5" fmla="*/ 0 h 151"/>
                <a:gd name="T6" fmla="*/ 0 w 66"/>
                <a:gd name="T7" fmla="*/ 125 h 151"/>
                <a:gd name="T8" fmla="*/ 66 w 66"/>
                <a:gd name="T9" fmla="*/ 151 h 151"/>
              </a:gdLst>
              <a:ahLst/>
              <a:cxnLst>
                <a:cxn ang="0">
                  <a:pos x="T0" y="T1"/>
                </a:cxn>
                <a:cxn ang="0">
                  <a:pos x="T2" y="T3"/>
                </a:cxn>
                <a:cxn ang="0">
                  <a:pos x="T4" y="T5"/>
                </a:cxn>
                <a:cxn ang="0">
                  <a:pos x="T6" y="T7"/>
                </a:cxn>
                <a:cxn ang="0">
                  <a:pos x="T8" y="T9"/>
                </a:cxn>
              </a:cxnLst>
              <a:rect l="0" t="0" r="r" b="b"/>
              <a:pathLst>
                <a:path w="66" h="151">
                  <a:moveTo>
                    <a:pt x="66" y="151"/>
                  </a:moveTo>
                  <a:lnTo>
                    <a:pt x="66" y="25"/>
                  </a:lnTo>
                  <a:lnTo>
                    <a:pt x="0" y="0"/>
                  </a:lnTo>
                  <a:lnTo>
                    <a:pt x="0" y="125"/>
                  </a:lnTo>
                  <a:lnTo>
                    <a:pt x="66" y="15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4" name="Freeform 173"/>
            <p:cNvSpPr>
              <a:spLocks/>
            </p:cNvSpPr>
            <p:nvPr userDrawn="1"/>
          </p:nvSpPr>
          <p:spPr bwMode="auto">
            <a:xfrm>
              <a:off x="8323263" y="3883025"/>
              <a:ext cx="100013" cy="239713"/>
            </a:xfrm>
            <a:custGeom>
              <a:avLst/>
              <a:gdLst>
                <a:gd name="T0" fmla="*/ 63 w 63"/>
                <a:gd name="T1" fmla="*/ 125 h 151"/>
                <a:gd name="T2" fmla="*/ 63 w 63"/>
                <a:gd name="T3" fmla="*/ 108 h 151"/>
                <a:gd name="T4" fmla="*/ 63 w 63"/>
                <a:gd name="T5" fmla="*/ 0 h 151"/>
                <a:gd name="T6" fmla="*/ 0 w 63"/>
                <a:gd name="T7" fmla="*/ 25 h 151"/>
                <a:gd name="T8" fmla="*/ 0 w 63"/>
                <a:gd name="T9" fmla="*/ 151 h 151"/>
                <a:gd name="T10" fmla="*/ 63 w 63"/>
                <a:gd name="T11" fmla="*/ 125 h 151"/>
              </a:gdLst>
              <a:ahLst/>
              <a:cxnLst>
                <a:cxn ang="0">
                  <a:pos x="T0" y="T1"/>
                </a:cxn>
                <a:cxn ang="0">
                  <a:pos x="T2" y="T3"/>
                </a:cxn>
                <a:cxn ang="0">
                  <a:pos x="T4" y="T5"/>
                </a:cxn>
                <a:cxn ang="0">
                  <a:pos x="T6" y="T7"/>
                </a:cxn>
                <a:cxn ang="0">
                  <a:pos x="T8" y="T9"/>
                </a:cxn>
                <a:cxn ang="0">
                  <a:pos x="T10" y="T11"/>
                </a:cxn>
              </a:cxnLst>
              <a:rect l="0" t="0" r="r" b="b"/>
              <a:pathLst>
                <a:path w="63" h="151">
                  <a:moveTo>
                    <a:pt x="63" y="125"/>
                  </a:moveTo>
                  <a:lnTo>
                    <a:pt x="63" y="108"/>
                  </a:lnTo>
                  <a:lnTo>
                    <a:pt x="63" y="0"/>
                  </a:lnTo>
                  <a:lnTo>
                    <a:pt x="0" y="25"/>
                  </a:lnTo>
                  <a:lnTo>
                    <a:pt x="0" y="151"/>
                  </a:lnTo>
                  <a:lnTo>
                    <a:pt x="63" y="125"/>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05" name="Group 204"/>
          <p:cNvGrpSpPr/>
          <p:nvPr userDrawn="1"/>
        </p:nvGrpSpPr>
        <p:grpSpPr>
          <a:xfrm>
            <a:off x="7554913" y="1314450"/>
            <a:ext cx="420687" cy="277813"/>
            <a:chOff x="7554913" y="1314450"/>
            <a:chExt cx="420687" cy="277813"/>
          </a:xfrm>
        </p:grpSpPr>
        <p:sp>
          <p:nvSpPr>
            <p:cNvPr id="206" name="Freeform 174"/>
            <p:cNvSpPr>
              <a:spLocks/>
            </p:cNvSpPr>
            <p:nvPr userDrawn="1"/>
          </p:nvSpPr>
          <p:spPr bwMode="auto">
            <a:xfrm>
              <a:off x="7832725" y="1314450"/>
              <a:ext cx="142875" cy="263525"/>
            </a:xfrm>
            <a:custGeom>
              <a:avLst/>
              <a:gdLst>
                <a:gd name="T0" fmla="*/ 37 w 37"/>
                <a:gd name="T1" fmla="*/ 68 h 68"/>
                <a:gd name="T2" fmla="*/ 37 w 37"/>
                <a:gd name="T3" fmla="*/ 65 h 68"/>
                <a:gd name="T4" fmla="*/ 37 w 37"/>
                <a:gd name="T5" fmla="*/ 7 h 68"/>
                <a:gd name="T6" fmla="*/ 32 w 37"/>
                <a:gd name="T7" fmla="*/ 0 h 68"/>
                <a:gd name="T8" fmla="*/ 0 w 37"/>
                <a:gd name="T9" fmla="*/ 32 h 68"/>
                <a:gd name="T10" fmla="*/ 37 w 37"/>
                <a:gd name="T11" fmla="*/ 68 h 68"/>
              </a:gdLst>
              <a:ahLst/>
              <a:cxnLst>
                <a:cxn ang="0">
                  <a:pos x="T0" y="T1"/>
                </a:cxn>
                <a:cxn ang="0">
                  <a:pos x="T2" y="T3"/>
                </a:cxn>
                <a:cxn ang="0">
                  <a:pos x="T4" y="T5"/>
                </a:cxn>
                <a:cxn ang="0">
                  <a:pos x="T6" y="T7"/>
                </a:cxn>
                <a:cxn ang="0">
                  <a:pos x="T8" y="T9"/>
                </a:cxn>
                <a:cxn ang="0">
                  <a:pos x="T10" y="T11"/>
                </a:cxn>
              </a:cxnLst>
              <a:rect l="0" t="0" r="r" b="b"/>
              <a:pathLst>
                <a:path w="37" h="68">
                  <a:moveTo>
                    <a:pt x="37" y="68"/>
                  </a:moveTo>
                  <a:cubicBezTo>
                    <a:pt x="37" y="68"/>
                    <a:pt x="37" y="66"/>
                    <a:pt x="37" y="65"/>
                  </a:cubicBezTo>
                  <a:cubicBezTo>
                    <a:pt x="37" y="7"/>
                    <a:pt x="37" y="7"/>
                    <a:pt x="37" y="7"/>
                  </a:cubicBezTo>
                  <a:cubicBezTo>
                    <a:pt x="37" y="4"/>
                    <a:pt x="35" y="1"/>
                    <a:pt x="32" y="0"/>
                  </a:cubicBezTo>
                  <a:cubicBezTo>
                    <a:pt x="0" y="32"/>
                    <a:pt x="0" y="32"/>
                    <a:pt x="0" y="32"/>
                  </a:cubicBezTo>
                  <a:lnTo>
                    <a:pt x="37" y="68"/>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7" name="Freeform 175"/>
            <p:cNvSpPr>
              <a:spLocks/>
            </p:cNvSpPr>
            <p:nvPr userDrawn="1"/>
          </p:nvSpPr>
          <p:spPr bwMode="auto">
            <a:xfrm>
              <a:off x="7554913" y="1314450"/>
              <a:ext cx="142875" cy="266700"/>
            </a:xfrm>
            <a:custGeom>
              <a:avLst/>
              <a:gdLst>
                <a:gd name="T0" fmla="*/ 5 w 37"/>
                <a:gd name="T1" fmla="*/ 0 h 69"/>
                <a:gd name="T2" fmla="*/ 0 w 37"/>
                <a:gd name="T3" fmla="*/ 7 h 69"/>
                <a:gd name="T4" fmla="*/ 0 w 37"/>
                <a:gd name="T5" fmla="*/ 65 h 69"/>
                <a:gd name="T6" fmla="*/ 1 w 37"/>
                <a:gd name="T7" fmla="*/ 69 h 69"/>
                <a:gd name="T8" fmla="*/ 37 w 37"/>
                <a:gd name="T9" fmla="*/ 32 h 69"/>
                <a:gd name="T10" fmla="*/ 5 w 37"/>
                <a:gd name="T11" fmla="*/ 0 h 69"/>
              </a:gdLst>
              <a:ahLst/>
              <a:cxnLst>
                <a:cxn ang="0">
                  <a:pos x="T0" y="T1"/>
                </a:cxn>
                <a:cxn ang="0">
                  <a:pos x="T2" y="T3"/>
                </a:cxn>
                <a:cxn ang="0">
                  <a:pos x="T4" y="T5"/>
                </a:cxn>
                <a:cxn ang="0">
                  <a:pos x="T6" y="T7"/>
                </a:cxn>
                <a:cxn ang="0">
                  <a:pos x="T8" y="T9"/>
                </a:cxn>
                <a:cxn ang="0">
                  <a:pos x="T10" y="T11"/>
                </a:cxn>
              </a:cxnLst>
              <a:rect l="0" t="0" r="r" b="b"/>
              <a:pathLst>
                <a:path w="37" h="69">
                  <a:moveTo>
                    <a:pt x="5" y="0"/>
                  </a:moveTo>
                  <a:cubicBezTo>
                    <a:pt x="2" y="1"/>
                    <a:pt x="0" y="4"/>
                    <a:pt x="0" y="7"/>
                  </a:cubicBezTo>
                  <a:cubicBezTo>
                    <a:pt x="0" y="65"/>
                    <a:pt x="0" y="65"/>
                    <a:pt x="0" y="65"/>
                  </a:cubicBezTo>
                  <a:cubicBezTo>
                    <a:pt x="0" y="66"/>
                    <a:pt x="0" y="68"/>
                    <a:pt x="1" y="69"/>
                  </a:cubicBezTo>
                  <a:cubicBezTo>
                    <a:pt x="37" y="32"/>
                    <a:pt x="37" y="32"/>
                    <a:pt x="37" y="32"/>
                  </a:cubicBezTo>
                  <a:lnTo>
                    <a:pt x="5"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8" name="Freeform 176"/>
            <p:cNvSpPr>
              <a:spLocks/>
            </p:cNvSpPr>
            <p:nvPr userDrawn="1"/>
          </p:nvSpPr>
          <p:spPr bwMode="auto">
            <a:xfrm>
              <a:off x="7573963" y="1454150"/>
              <a:ext cx="382588" cy="138113"/>
            </a:xfrm>
            <a:custGeom>
              <a:avLst/>
              <a:gdLst>
                <a:gd name="T0" fmla="*/ 57 w 99"/>
                <a:gd name="T1" fmla="*/ 6 h 36"/>
                <a:gd name="T2" fmla="*/ 50 w 99"/>
                <a:gd name="T3" fmla="*/ 9 h 36"/>
                <a:gd name="T4" fmla="*/ 43 w 99"/>
                <a:gd name="T5" fmla="*/ 6 h 36"/>
                <a:gd name="T6" fmla="*/ 36 w 99"/>
                <a:gd name="T7" fmla="*/ 0 h 36"/>
                <a:gd name="T8" fmla="*/ 0 w 99"/>
                <a:gd name="T9" fmla="*/ 36 h 36"/>
                <a:gd name="T10" fmla="*/ 2 w 99"/>
                <a:gd name="T11" fmla="*/ 36 h 36"/>
                <a:gd name="T12" fmla="*/ 97 w 99"/>
                <a:gd name="T13" fmla="*/ 36 h 36"/>
                <a:gd name="T14" fmla="*/ 99 w 99"/>
                <a:gd name="T15" fmla="*/ 36 h 36"/>
                <a:gd name="T16" fmla="*/ 63 w 99"/>
                <a:gd name="T17" fmla="*/ 0 h 36"/>
                <a:gd name="T18" fmla="*/ 57 w 99"/>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36">
                  <a:moveTo>
                    <a:pt x="57" y="6"/>
                  </a:moveTo>
                  <a:cubicBezTo>
                    <a:pt x="55" y="8"/>
                    <a:pt x="52" y="9"/>
                    <a:pt x="50" y="9"/>
                  </a:cubicBezTo>
                  <a:cubicBezTo>
                    <a:pt x="47" y="9"/>
                    <a:pt x="45" y="8"/>
                    <a:pt x="43" y="6"/>
                  </a:cubicBezTo>
                  <a:cubicBezTo>
                    <a:pt x="36" y="0"/>
                    <a:pt x="36" y="0"/>
                    <a:pt x="36" y="0"/>
                  </a:cubicBezTo>
                  <a:cubicBezTo>
                    <a:pt x="0" y="36"/>
                    <a:pt x="0" y="36"/>
                    <a:pt x="0" y="36"/>
                  </a:cubicBezTo>
                  <a:cubicBezTo>
                    <a:pt x="1" y="36"/>
                    <a:pt x="1" y="36"/>
                    <a:pt x="2" y="36"/>
                  </a:cubicBezTo>
                  <a:cubicBezTo>
                    <a:pt x="97" y="36"/>
                    <a:pt x="97" y="36"/>
                    <a:pt x="97" y="36"/>
                  </a:cubicBezTo>
                  <a:cubicBezTo>
                    <a:pt x="98" y="36"/>
                    <a:pt x="98" y="36"/>
                    <a:pt x="99" y="36"/>
                  </a:cubicBezTo>
                  <a:cubicBezTo>
                    <a:pt x="63" y="0"/>
                    <a:pt x="63" y="0"/>
                    <a:pt x="63" y="0"/>
                  </a:cubicBezTo>
                  <a:lnTo>
                    <a:pt x="57" y="6"/>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09" name="Freeform 177"/>
            <p:cNvSpPr>
              <a:spLocks/>
            </p:cNvSpPr>
            <p:nvPr userDrawn="1"/>
          </p:nvSpPr>
          <p:spPr bwMode="auto">
            <a:xfrm>
              <a:off x="7604125" y="1314450"/>
              <a:ext cx="320675" cy="155575"/>
            </a:xfrm>
            <a:custGeom>
              <a:avLst/>
              <a:gdLst>
                <a:gd name="T0" fmla="*/ 0 w 83"/>
                <a:gd name="T1" fmla="*/ 0 h 40"/>
                <a:gd name="T2" fmla="*/ 28 w 83"/>
                <a:gd name="T3" fmla="*/ 28 h 40"/>
                <a:gd name="T4" fmla="*/ 32 w 83"/>
                <a:gd name="T5" fmla="*/ 32 h 40"/>
                <a:gd name="T6" fmla="*/ 39 w 83"/>
                <a:gd name="T7" fmla="*/ 38 h 40"/>
                <a:gd name="T8" fmla="*/ 45 w 83"/>
                <a:gd name="T9" fmla="*/ 38 h 40"/>
                <a:gd name="T10" fmla="*/ 51 w 83"/>
                <a:gd name="T11" fmla="*/ 32 h 40"/>
                <a:gd name="T12" fmla="*/ 55 w 83"/>
                <a:gd name="T13" fmla="*/ 28 h 40"/>
                <a:gd name="T14" fmla="*/ 83 w 83"/>
                <a:gd name="T15" fmla="*/ 0 h 40"/>
                <a:gd name="T16" fmla="*/ 0 w 83"/>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3" h="40">
                  <a:moveTo>
                    <a:pt x="0" y="0"/>
                  </a:moveTo>
                  <a:cubicBezTo>
                    <a:pt x="28" y="28"/>
                    <a:pt x="28" y="28"/>
                    <a:pt x="28" y="28"/>
                  </a:cubicBezTo>
                  <a:cubicBezTo>
                    <a:pt x="32" y="32"/>
                    <a:pt x="32" y="32"/>
                    <a:pt x="32" y="32"/>
                  </a:cubicBezTo>
                  <a:cubicBezTo>
                    <a:pt x="39" y="38"/>
                    <a:pt x="39" y="38"/>
                    <a:pt x="39" y="38"/>
                  </a:cubicBezTo>
                  <a:cubicBezTo>
                    <a:pt x="40" y="40"/>
                    <a:pt x="43" y="40"/>
                    <a:pt x="45" y="38"/>
                  </a:cubicBezTo>
                  <a:cubicBezTo>
                    <a:pt x="51" y="32"/>
                    <a:pt x="51" y="32"/>
                    <a:pt x="51" y="32"/>
                  </a:cubicBezTo>
                  <a:cubicBezTo>
                    <a:pt x="55" y="28"/>
                    <a:pt x="55" y="28"/>
                    <a:pt x="55" y="28"/>
                  </a:cubicBezTo>
                  <a:cubicBezTo>
                    <a:pt x="83" y="0"/>
                    <a:pt x="83" y="0"/>
                    <a:pt x="83"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10" name="Freeform 178"/>
          <p:cNvSpPr>
            <a:spLocks noEditPoints="1"/>
          </p:cNvSpPr>
          <p:nvPr userDrawn="1"/>
        </p:nvSpPr>
        <p:spPr bwMode="auto">
          <a:xfrm>
            <a:off x="5719763" y="4003675"/>
            <a:ext cx="452438" cy="428625"/>
          </a:xfrm>
          <a:custGeom>
            <a:avLst/>
            <a:gdLst>
              <a:gd name="T0" fmla="*/ 103 w 117"/>
              <a:gd name="T1" fmla="*/ 55 h 111"/>
              <a:gd name="T2" fmla="*/ 89 w 117"/>
              <a:gd name="T3" fmla="*/ 69 h 111"/>
              <a:gd name="T4" fmla="*/ 95 w 117"/>
              <a:gd name="T5" fmla="*/ 80 h 111"/>
              <a:gd name="T6" fmla="*/ 66 w 117"/>
              <a:gd name="T7" fmla="*/ 102 h 111"/>
              <a:gd name="T8" fmla="*/ 50 w 117"/>
              <a:gd name="T9" fmla="*/ 92 h 111"/>
              <a:gd name="T10" fmla="*/ 49 w 117"/>
              <a:gd name="T11" fmla="*/ 81 h 111"/>
              <a:gd name="T12" fmla="*/ 88 w 117"/>
              <a:gd name="T13" fmla="*/ 25 h 111"/>
              <a:gd name="T14" fmla="*/ 81 w 117"/>
              <a:gd name="T15" fmla="*/ 10 h 111"/>
              <a:gd name="T16" fmla="*/ 81 w 117"/>
              <a:gd name="T17" fmla="*/ 9 h 111"/>
              <a:gd name="T18" fmla="*/ 73 w 117"/>
              <a:gd name="T19" fmla="*/ 0 h 111"/>
              <a:gd name="T20" fmla="*/ 65 w 117"/>
              <a:gd name="T21" fmla="*/ 9 h 111"/>
              <a:gd name="T22" fmla="*/ 73 w 117"/>
              <a:gd name="T23" fmla="*/ 17 h 111"/>
              <a:gd name="T24" fmla="*/ 76 w 117"/>
              <a:gd name="T25" fmla="*/ 16 h 111"/>
              <a:gd name="T26" fmla="*/ 80 w 117"/>
              <a:gd name="T27" fmla="*/ 24 h 111"/>
              <a:gd name="T28" fmla="*/ 44 w 117"/>
              <a:gd name="T29" fmla="*/ 73 h 111"/>
              <a:gd name="T30" fmla="*/ 20 w 117"/>
              <a:gd name="T31" fmla="*/ 51 h 111"/>
              <a:gd name="T32" fmla="*/ 9 w 117"/>
              <a:gd name="T33" fmla="*/ 24 h 111"/>
              <a:gd name="T34" fmla="*/ 13 w 117"/>
              <a:gd name="T35" fmla="*/ 16 h 111"/>
              <a:gd name="T36" fmla="*/ 15 w 117"/>
              <a:gd name="T37" fmla="*/ 17 h 111"/>
              <a:gd name="T38" fmla="*/ 24 w 117"/>
              <a:gd name="T39" fmla="*/ 9 h 111"/>
              <a:gd name="T40" fmla="*/ 15 w 117"/>
              <a:gd name="T41" fmla="*/ 0 h 111"/>
              <a:gd name="T42" fmla="*/ 7 w 117"/>
              <a:gd name="T43" fmla="*/ 9 h 111"/>
              <a:gd name="T44" fmla="*/ 7 w 117"/>
              <a:gd name="T45" fmla="*/ 10 h 111"/>
              <a:gd name="T46" fmla="*/ 0 w 117"/>
              <a:gd name="T47" fmla="*/ 25 h 111"/>
              <a:gd name="T48" fmla="*/ 40 w 117"/>
              <a:gd name="T49" fmla="*/ 81 h 111"/>
              <a:gd name="T50" fmla="*/ 42 w 117"/>
              <a:gd name="T51" fmla="*/ 94 h 111"/>
              <a:gd name="T52" fmla="*/ 66 w 117"/>
              <a:gd name="T53" fmla="*/ 110 h 111"/>
              <a:gd name="T54" fmla="*/ 67 w 117"/>
              <a:gd name="T55" fmla="*/ 111 h 111"/>
              <a:gd name="T56" fmla="*/ 103 w 117"/>
              <a:gd name="T57" fmla="*/ 83 h 111"/>
              <a:gd name="T58" fmla="*/ 103 w 117"/>
              <a:gd name="T59" fmla="*/ 83 h 111"/>
              <a:gd name="T60" fmla="*/ 117 w 117"/>
              <a:gd name="T61" fmla="*/ 69 h 111"/>
              <a:gd name="T62" fmla="*/ 103 w 117"/>
              <a:gd name="T63" fmla="*/ 55 h 111"/>
              <a:gd name="T64" fmla="*/ 103 w 117"/>
              <a:gd name="T65" fmla="*/ 77 h 111"/>
              <a:gd name="T66" fmla="*/ 95 w 117"/>
              <a:gd name="T67" fmla="*/ 69 h 111"/>
              <a:gd name="T68" fmla="*/ 103 w 117"/>
              <a:gd name="T69" fmla="*/ 62 h 111"/>
              <a:gd name="T70" fmla="*/ 110 w 117"/>
              <a:gd name="T71" fmla="*/ 69 h 111"/>
              <a:gd name="T72" fmla="*/ 103 w 117"/>
              <a:gd name="T73" fmla="*/ 7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7" h="111">
                <a:moveTo>
                  <a:pt x="103" y="55"/>
                </a:moveTo>
                <a:cubicBezTo>
                  <a:pt x="95" y="55"/>
                  <a:pt x="89" y="61"/>
                  <a:pt x="89" y="69"/>
                </a:cubicBezTo>
                <a:cubicBezTo>
                  <a:pt x="89" y="74"/>
                  <a:pt x="91" y="78"/>
                  <a:pt x="95" y="80"/>
                </a:cubicBezTo>
                <a:cubicBezTo>
                  <a:pt x="87" y="95"/>
                  <a:pt x="77" y="102"/>
                  <a:pt x="66" y="102"/>
                </a:cubicBezTo>
                <a:cubicBezTo>
                  <a:pt x="58" y="102"/>
                  <a:pt x="51" y="96"/>
                  <a:pt x="50" y="92"/>
                </a:cubicBezTo>
                <a:cubicBezTo>
                  <a:pt x="49" y="90"/>
                  <a:pt x="49" y="85"/>
                  <a:pt x="49" y="81"/>
                </a:cubicBezTo>
                <a:cubicBezTo>
                  <a:pt x="72" y="76"/>
                  <a:pt x="88" y="32"/>
                  <a:pt x="88" y="25"/>
                </a:cubicBezTo>
                <a:cubicBezTo>
                  <a:pt x="89" y="20"/>
                  <a:pt x="85" y="14"/>
                  <a:pt x="81" y="10"/>
                </a:cubicBezTo>
                <a:cubicBezTo>
                  <a:pt x="81" y="9"/>
                  <a:pt x="81" y="9"/>
                  <a:pt x="81" y="9"/>
                </a:cubicBezTo>
                <a:cubicBezTo>
                  <a:pt x="81" y="4"/>
                  <a:pt x="78" y="0"/>
                  <a:pt x="73" y="0"/>
                </a:cubicBezTo>
                <a:cubicBezTo>
                  <a:pt x="69" y="0"/>
                  <a:pt x="65" y="4"/>
                  <a:pt x="65" y="9"/>
                </a:cubicBezTo>
                <a:cubicBezTo>
                  <a:pt x="65" y="13"/>
                  <a:pt x="69" y="17"/>
                  <a:pt x="73" y="17"/>
                </a:cubicBezTo>
                <a:cubicBezTo>
                  <a:pt x="74" y="17"/>
                  <a:pt x="75" y="17"/>
                  <a:pt x="76" y="16"/>
                </a:cubicBezTo>
                <a:cubicBezTo>
                  <a:pt x="78" y="19"/>
                  <a:pt x="80" y="22"/>
                  <a:pt x="80" y="24"/>
                </a:cubicBezTo>
                <a:cubicBezTo>
                  <a:pt x="79" y="30"/>
                  <a:pt x="62" y="73"/>
                  <a:pt x="44" y="73"/>
                </a:cubicBezTo>
                <a:cubicBezTo>
                  <a:pt x="37" y="73"/>
                  <a:pt x="29" y="65"/>
                  <a:pt x="20" y="51"/>
                </a:cubicBezTo>
                <a:cubicBezTo>
                  <a:pt x="14" y="40"/>
                  <a:pt x="9" y="27"/>
                  <a:pt x="9" y="24"/>
                </a:cubicBezTo>
                <a:cubicBezTo>
                  <a:pt x="9" y="22"/>
                  <a:pt x="10" y="19"/>
                  <a:pt x="13" y="16"/>
                </a:cubicBezTo>
                <a:cubicBezTo>
                  <a:pt x="14" y="17"/>
                  <a:pt x="15" y="17"/>
                  <a:pt x="15" y="17"/>
                </a:cubicBezTo>
                <a:cubicBezTo>
                  <a:pt x="20" y="17"/>
                  <a:pt x="24" y="13"/>
                  <a:pt x="24" y="9"/>
                </a:cubicBezTo>
                <a:cubicBezTo>
                  <a:pt x="24" y="4"/>
                  <a:pt x="20" y="0"/>
                  <a:pt x="15" y="0"/>
                </a:cubicBezTo>
                <a:cubicBezTo>
                  <a:pt x="11" y="0"/>
                  <a:pt x="7" y="4"/>
                  <a:pt x="7" y="9"/>
                </a:cubicBezTo>
                <a:cubicBezTo>
                  <a:pt x="7" y="9"/>
                  <a:pt x="7" y="9"/>
                  <a:pt x="7" y="10"/>
                </a:cubicBezTo>
                <a:cubicBezTo>
                  <a:pt x="4" y="14"/>
                  <a:pt x="0" y="20"/>
                  <a:pt x="0" y="25"/>
                </a:cubicBezTo>
                <a:cubicBezTo>
                  <a:pt x="1" y="32"/>
                  <a:pt x="17" y="76"/>
                  <a:pt x="40" y="81"/>
                </a:cubicBezTo>
                <a:cubicBezTo>
                  <a:pt x="40" y="85"/>
                  <a:pt x="41" y="91"/>
                  <a:pt x="42" y="94"/>
                </a:cubicBezTo>
                <a:cubicBezTo>
                  <a:pt x="44" y="102"/>
                  <a:pt x="54" y="110"/>
                  <a:pt x="66" y="110"/>
                </a:cubicBezTo>
                <a:cubicBezTo>
                  <a:pt x="66" y="111"/>
                  <a:pt x="67" y="111"/>
                  <a:pt x="67" y="111"/>
                </a:cubicBezTo>
                <a:cubicBezTo>
                  <a:pt x="76" y="111"/>
                  <a:pt x="91" y="107"/>
                  <a:pt x="103" y="83"/>
                </a:cubicBezTo>
                <a:cubicBezTo>
                  <a:pt x="103" y="83"/>
                  <a:pt x="103" y="83"/>
                  <a:pt x="103" y="83"/>
                </a:cubicBezTo>
                <a:cubicBezTo>
                  <a:pt x="110" y="83"/>
                  <a:pt x="117" y="77"/>
                  <a:pt x="117" y="69"/>
                </a:cubicBezTo>
                <a:cubicBezTo>
                  <a:pt x="117" y="61"/>
                  <a:pt x="110" y="55"/>
                  <a:pt x="103" y="55"/>
                </a:cubicBezTo>
                <a:close/>
                <a:moveTo>
                  <a:pt x="103" y="77"/>
                </a:moveTo>
                <a:cubicBezTo>
                  <a:pt x="99" y="77"/>
                  <a:pt x="95" y="73"/>
                  <a:pt x="95" y="69"/>
                </a:cubicBezTo>
                <a:cubicBezTo>
                  <a:pt x="95" y="65"/>
                  <a:pt x="99" y="62"/>
                  <a:pt x="103" y="62"/>
                </a:cubicBezTo>
                <a:cubicBezTo>
                  <a:pt x="107" y="62"/>
                  <a:pt x="110" y="65"/>
                  <a:pt x="110" y="69"/>
                </a:cubicBezTo>
                <a:cubicBezTo>
                  <a:pt x="110" y="73"/>
                  <a:pt x="107" y="77"/>
                  <a:pt x="103" y="7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1" name="Oval 179"/>
          <p:cNvSpPr>
            <a:spLocks noChangeArrowheads="1"/>
          </p:cNvSpPr>
          <p:nvPr userDrawn="1"/>
        </p:nvSpPr>
        <p:spPr bwMode="auto">
          <a:xfrm>
            <a:off x="6102350" y="4254500"/>
            <a:ext cx="31750" cy="31750"/>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2" name="Freeform 180"/>
          <p:cNvSpPr>
            <a:spLocks noEditPoints="1"/>
          </p:cNvSpPr>
          <p:nvPr userDrawn="1"/>
        </p:nvSpPr>
        <p:spPr bwMode="auto">
          <a:xfrm>
            <a:off x="7612063" y="2349500"/>
            <a:ext cx="374650" cy="363538"/>
          </a:xfrm>
          <a:custGeom>
            <a:avLst/>
            <a:gdLst>
              <a:gd name="T0" fmla="*/ 29 w 97"/>
              <a:gd name="T1" fmla="*/ 6 h 94"/>
              <a:gd name="T2" fmla="*/ 68 w 97"/>
              <a:gd name="T3" fmla="*/ 6 h 94"/>
              <a:gd name="T4" fmla="*/ 68 w 97"/>
              <a:gd name="T5" fmla="*/ 17 h 94"/>
              <a:gd name="T6" fmla="*/ 74 w 97"/>
              <a:gd name="T7" fmla="*/ 17 h 94"/>
              <a:gd name="T8" fmla="*/ 74 w 97"/>
              <a:gd name="T9" fmla="*/ 6 h 94"/>
              <a:gd name="T10" fmla="*/ 68 w 97"/>
              <a:gd name="T11" fmla="*/ 0 h 94"/>
              <a:gd name="T12" fmla="*/ 29 w 97"/>
              <a:gd name="T13" fmla="*/ 0 h 94"/>
              <a:gd name="T14" fmla="*/ 23 w 97"/>
              <a:gd name="T15" fmla="*/ 6 h 94"/>
              <a:gd name="T16" fmla="*/ 23 w 97"/>
              <a:gd name="T17" fmla="*/ 17 h 94"/>
              <a:gd name="T18" fmla="*/ 29 w 97"/>
              <a:gd name="T19" fmla="*/ 17 h 94"/>
              <a:gd name="T20" fmla="*/ 29 w 97"/>
              <a:gd name="T21" fmla="*/ 6 h 94"/>
              <a:gd name="T22" fmla="*/ 57 w 97"/>
              <a:gd name="T23" fmla="*/ 59 h 94"/>
              <a:gd name="T24" fmla="*/ 51 w 97"/>
              <a:gd name="T25" fmla="*/ 65 h 94"/>
              <a:gd name="T26" fmla="*/ 45 w 97"/>
              <a:gd name="T27" fmla="*/ 65 h 94"/>
              <a:gd name="T28" fmla="*/ 39 w 97"/>
              <a:gd name="T29" fmla="*/ 59 h 94"/>
              <a:gd name="T30" fmla="*/ 39 w 97"/>
              <a:gd name="T31" fmla="*/ 57 h 94"/>
              <a:gd name="T32" fmla="*/ 0 w 97"/>
              <a:gd name="T33" fmla="*/ 44 h 94"/>
              <a:gd name="T34" fmla="*/ 0 w 97"/>
              <a:gd name="T35" fmla="*/ 91 h 94"/>
              <a:gd name="T36" fmla="*/ 3 w 97"/>
              <a:gd name="T37" fmla="*/ 94 h 94"/>
              <a:gd name="T38" fmla="*/ 94 w 97"/>
              <a:gd name="T39" fmla="*/ 94 h 94"/>
              <a:gd name="T40" fmla="*/ 97 w 97"/>
              <a:gd name="T41" fmla="*/ 91 h 94"/>
              <a:gd name="T42" fmla="*/ 97 w 97"/>
              <a:gd name="T43" fmla="*/ 44 h 94"/>
              <a:gd name="T44" fmla="*/ 57 w 97"/>
              <a:gd name="T45" fmla="*/ 57 h 94"/>
              <a:gd name="T46" fmla="*/ 57 w 97"/>
              <a:gd name="T47" fmla="*/ 59 h 94"/>
              <a:gd name="T48" fmla="*/ 94 w 97"/>
              <a:gd name="T49" fmla="*/ 19 h 94"/>
              <a:gd name="T50" fmla="*/ 3 w 97"/>
              <a:gd name="T51" fmla="*/ 19 h 94"/>
              <a:gd name="T52" fmla="*/ 0 w 97"/>
              <a:gd name="T53" fmla="*/ 22 h 94"/>
              <a:gd name="T54" fmla="*/ 0 w 97"/>
              <a:gd name="T55" fmla="*/ 39 h 94"/>
              <a:gd name="T56" fmla="*/ 39 w 97"/>
              <a:gd name="T57" fmla="*/ 53 h 94"/>
              <a:gd name="T58" fmla="*/ 39 w 97"/>
              <a:gd name="T59" fmla="*/ 48 h 94"/>
              <a:gd name="T60" fmla="*/ 45 w 97"/>
              <a:gd name="T61" fmla="*/ 42 h 94"/>
              <a:gd name="T62" fmla="*/ 51 w 97"/>
              <a:gd name="T63" fmla="*/ 42 h 94"/>
              <a:gd name="T64" fmla="*/ 57 w 97"/>
              <a:gd name="T65" fmla="*/ 48 h 94"/>
              <a:gd name="T66" fmla="*/ 57 w 97"/>
              <a:gd name="T67" fmla="*/ 53 h 94"/>
              <a:gd name="T68" fmla="*/ 97 w 97"/>
              <a:gd name="T69" fmla="*/ 39 h 94"/>
              <a:gd name="T70" fmla="*/ 97 w 97"/>
              <a:gd name="T71" fmla="*/ 22 h 94"/>
              <a:gd name="T72" fmla="*/ 94 w 97"/>
              <a:gd name="T73" fmla="*/ 19 h 94"/>
              <a:gd name="T74" fmla="*/ 51 w 97"/>
              <a:gd name="T75" fmla="*/ 61 h 94"/>
              <a:gd name="T76" fmla="*/ 53 w 97"/>
              <a:gd name="T77" fmla="*/ 59 h 94"/>
              <a:gd name="T78" fmla="*/ 53 w 97"/>
              <a:gd name="T79" fmla="*/ 48 h 94"/>
              <a:gd name="T80" fmla="*/ 51 w 97"/>
              <a:gd name="T81" fmla="*/ 46 h 94"/>
              <a:gd name="T82" fmla="*/ 45 w 97"/>
              <a:gd name="T83" fmla="*/ 46 h 94"/>
              <a:gd name="T84" fmla="*/ 43 w 97"/>
              <a:gd name="T85" fmla="*/ 48 h 94"/>
              <a:gd name="T86" fmla="*/ 43 w 97"/>
              <a:gd name="T87" fmla="*/ 59 h 94"/>
              <a:gd name="T88" fmla="*/ 45 w 97"/>
              <a:gd name="T89" fmla="*/ 61 h 94"/>
              <a:gd name="T90" fmla="*/ 51 w 97"/>
              <a:gd name="T91" fmla="*/ 6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7" h="94">
                <a:moveTo>
                  <a:pt x="29" y="6"/>
                </a:moveTo>
                <a:cubicBezTo>
                  <a:pt x="68" y="6"/>
                  <a:pt x="68" y="6"/>
                  <a:pt x="68" y="6"/>
                </a:cubicBezTo>
                <a:cubicBezTo>
                  <a:pt x="68" y="17"/>
                  <a:pt x="68" y="17"/>
                  <a:pt x="68" y="17"/>
                </a:cubicBezTo>
                <a:cubicBezTo>
                  <a:pt x="74" y="17"/>
                  <a:pt x="74" y="17"/>
                  <a:pt x="74" y="17"/>
                </a:cubicBezTo>
                <a:cubicBezTo>
                  <a:pt x="74" y="6"/>
                  <a:pt x="74" y="6"/>
                  <a:pt x="74" y="6"/>
                </a:cubicBezTo>
                <a:cubicBezTo>
                  <a:pt x="74" y="3"/>
                  <a:pt x="71" y="0"/>
                  <a:pt x="68" y="0"/>
                </a:cubicBezTo>
                <a:cubicBezTo>
                  <a:pt x="29" y="0"/>
                  <a:pt x="29" y="0"/>
                  <a:pt x="29" y="0"/>
                </a:cubicBezTo>
                <a:cubicBezTo>
                  <a:pt x="25" y="0"/>
                  <a:pt x="23" y="3"/>
                  <a:pt x="23" y="6"/>
                </a:cubicBezTo>
                <a:cubicBezTo>
                  <a:pt x="23" y="17"/>
                  <a:pt x="23" y="17"/>
                  <a:pt x="23" y="17"/>
                </a:cubicBezTo>
                <a:cubicBezTo>
                  <a:pt x="29" y="17"/>
                  <a:pt x="29" y="17"/>
                  <a:pt x="29" y="17"/>
                </a:cubicBezTo>
                <a:lnTo>
                  <a:pt x="29" y="6"/>
                </a:lnTo>
                <a:close/>
                <a:moveTo>
                  <a:pt x="57" y="59"/>
                </a:moveTo>
                <a:cubicBezTo>
                  <a:pt x="57" y="62"/>
                  <a:pt x="55" y="65"/>
                  <a:pt x="51" y="65"/>
                </a:cubicBezTo>
                <a:cubicBezTo>
                  <a:pt x="45" y="65"/>
                  <a:pt x="45" y="65"/>
                  <a:pt x="45" y="65"/>
                </a:cubicBezTo>
                <a:cubicBezTo>
                  <a:pt x="42" y="65"/>
                  <a:pt x="39" y="62"/>
                  <a:pt x="39" y="59"/>
                </a:cubicBezTo>
                <a:cubicBezTo>
                  <a:pt x="39" y="57"/>
                  <a:pt x="39" y="57"/>
                  <a:pt x="39" y="57"/>
                </a:cubicBezTo>
                <a:cubicBezTo>
                  <a:pt x="23" y="56"/>
                  <a:pt x="9" y="50"/>
                  <a:pt x="0" y="44"/>
                </a:cubicBezTo>
                <a:cubicBezTo>
                  <a:pt x="0" y="91"/>
                  <a:pt x="0" y="91"/>
                  <a:pt x="0" y="91"/>
                </a:cubicBezTo>
                <a:cubicBezTo>
                  <a:pt x="0" y="93"/>
                  <a:pt x="1" y="94"/>
                  <a:pt x="3" y="94"/>
                </a:cubicBezTo>
                <a:cubicBezTo>
                  <a:pt x="94" y="94"/>
                  <a:pt x="94" y="94"/>
                  <a:pt x="94" y="94"/>
                </a:cubicBezTo>
                <a:cubicBezTo>
                  <a:pt x="95" y="94"/>
                  <a:pt x="97" y="93"/>
                  <a:pt x="97" y="91"/>
                </a:cubicBezTo>
                <a:cubicBezTo>
                  <a:pt x="97" y="44"/>
                  <a:pt x="97" y="44"/>
                  <a:pt x="97" y="44"/>
                </a:cubicBezTo>
                <a:cubicBezTo>
                  <a:pt x="87" y="50"/>
                  <a:pt x="74" y="56"/>
                  <a:pt x="57" y="57"/>
                </a:cubicBezTo>
                <a:lnTo>
                  <a:pt x="57" y="59"/>
                </a:lnTo>
                <a:close/>
                <a:moveTo>
                  <a:pt x="94" y="19"/>
                </a:moveTo>
                <a:cubicBezTo>
                  <a:pt x="3" y="19"/>
                  <a:pt x="3" y="19"/>
                  <a:pt x="3" y="19"/>
                </a:cubicBezTo>
                <a:cubicBezTo>
                  <a:pt x="1" y="19"/>
                  <a:pt x="0" y="20"/>
                  <a:pt x="0" y="22"/>
                </a:cubicBezTo>
                <a:cubicBezTo>
                  <a:pt x="0" y="39"/>
                  <a:pt x="0" y="39"/>
                  <a:pt x="0" y="39"/>
                </a:cubicBezTo>
                <a:cubicBezTo>
                  <a:pt x="8" y="45"/>
                  <a:pt x="22" y="52"/>
                  <a:pt x="39" y="53"/>
                </a:cubicBezTo>
                <a:cubicBezTo>
                  <a:pt x="39" y="48"/>
                  <a:pt x="39" y="48"/>
                  <a:pt x="39" y="48"/>
                </a:cubicBezTo>
                <a:cubicBezTo>
                  <a:pt x="39" y="45"/>
                  <a:pt x="42" y="42"/>
                  <a:pt x="45" y="42"/>
                </a:cubicBezTo>
                <a:cubicBezTo>
                  <a:pt x="51" y="42"/>
                  <a:pt x="51" y="42"/>
                  <a:pt x="51" y="42"/>
                </a:cubicBezTo>
                <a:cubicBezTo>
                  <a:pt x="55" y="42"/>
                  <a:pt x="57" y="45"/>
                  <a:pt x="57" y="48"/>
                </a:cubicBezTo>
                <a:cubicBezTo>
                  <a:pt x="57" y="53"/>
                  <a:pt x="57" y="53"/>
                  <a:pt x="57" y="53"/>
                </a:cubicBezTo>
                <a:cubicBezTo>
                  <a:pt x="74" y="52"/>
                  <a:pt x="88" y="45"/>
                  <a:pt x="97" y="39"/>
                </a:cubicBezTo>
                <a:cubicBezTo>
                  <a:pt x="97" y="22"/>
                  <a:pt x="97" y="22"/>
                  <a:pt x="97" y="22"/>
                </a:cubicBezTo>
                <a:cubicBezTo>
                  <a:pt x="97" y="20"/>
                  <a:pt x="95" y="19"/>
                  <a:pt x="94" y="19"/>
                </a:cubicBezTo>
                <a:close/>
                <a:moveTo>
                  <a:pt x="51" y="61"/>
                </a:moveTo>
                <a:cubicBezTo>
                  <a:pt x="52" y="61"/>
                  <a:pt x="53" y="60"/>
                  <a:pt x="53" y="59"/>
                </a:cubicBezTo>
                <a:cubicBezTo>
                  <a:pt x="53" y="48"/>
                  <a:pt x="53" y="48"/>
                  <a:pt x="53" y="48"/>
                </a:cubicBezTo>
                <a:cubicBezTo>
                  <a:pt x="53" y="47"/>
                  <a:pt x="52" y="46"/>
                  <a:pt x="51" y="46"/>
                </a:cubicBezTo>
                <a:cubicBezTo>
                  <a:pt x="45" y="46"/>
                  <a:pt x="45" y="46"/>
                  <a:pt x="45" y="46"/>
                </a:cubicBezTo>
                <a:cubicBezTo>
                  <a:pt x="44" y="46"/>
                  <a:pt x="43" y="47"/>
                  <a:pt x="43" y="48"/>
                </a:cubicBezTo>
                <a:cubicBezTo>
                  <a:pt x="43" y="59"/>
                  <a:pt x="43" y="59"/>
                  <a:pt x="43" y="59"/>
                </a:cubicBezTo>
                <a:cubicBezTo>
                  <a:pt x="43" y="60"/>
                  <a:pt x="44" y="61"/>
                  <a:pt x="45" y="61"/>
                </a:cubicBezTo>
                <a:lnTo>
                  <a:pt x="51" y="6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13" name="Group 212"/>
          <p:cNvGrpSpPr/>
          <p:nvPr userDrawn="1"/>
        </p:nvGrpSpPr>
        <p:grpSpPr>
          <a:xfrm>
            <a:off x="8482013" y="1017588"/>
            <a:ext cx="520700" cy="498475"/>
            <a:chOff x="8482013" y="1017588"/>
            <a:chExt cx="520700" cy="498475"/>
          </a:xfrm>
        </p:grpSpPr>
        <p:sp>
          <p:nvSpPr>
            <p:cNvPr id="214" name="Oval 181"/>
            <p:cNvSpPr>
              <a:spLocks noChangeArrowheads="1"/>
            </p:cNvSpPr>
            <p:nvPr userDrawn="1"/>
          </p:nvSpPr>
          <p:spPr bwMode="auto">
            <a:xfrm>
              <a:off x="8870950" y="1106488"/>
              <a:ext cx="66675"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5" name="Freeform 182"/>
            <p:cNvSpPr>
              <a:spLocks/>
            </p:cNvSpPr>
            <p:nvPr userDrawn="1"/>
          </p:nvSpPr>
          <p:spPr bwMode="auto">
            <a:xfrm>
              <a:off x="8482013" y="1071563"/>
              <a:ext cx="520700" cy="444500"/>
            </a:xfrm>
            <a:custGeom>
              <a:avLst/>
              <a:gdLst>
                <a:gd name="T0" fmla="*/ 126 w 135"/>
                <a:gd name="T1" fmla="*/ 36 h 115"/>
                <a:gd name="T2" fmla="*/ 109 w 135"/>
                <a:gd name="T3" fmla="*/ 28 h 115"/>
                <a:gd name="T4" fmla="*/ 100 w 135"/>
                <a:gd name="T5" fmla="*/ 29 h 115"/>
                <a:gd name="T6" fmla="*/ 93 w 135"/>
                <a:gd name="T7" fmla="*/ 6 h 115"/>
                <a:gd name="T8" fmla="*/ 86 w 135"/>
                <a:gd name="T9" fmla="*/ 5 h 115"/>
                <a:gd name="T10" fmla="*/ 79 w 135"/>
                <a:gd name="T11" fmla="*/ 29 h 115"/>
                <a:gd name="T12" fmla="*/ 78 w 135"/>
                <a:gd name="T13" fmla="*/ 29 h 115"/>
                <a:gd name="T14" fmla="*/ 58 w 135"/>
                <a:gd name="T15" fmla="*/ 29 h 115"/>
                <a:gd name="T16" fmla="*/ 56 w 135"/>
                <a:gd name="T17" fmla="*/ 29 h 115"/>
                <a:gd name="T18" fmla="*/ 54 w 135"/>
                <a:gd name="T19" fmla="*/ 5 h 115"/>
                <a:gd name="T20" fmla="*/ 41 w 135"/>
                <a:gd name="T21" fmla="*/ 5 h 115"/>
                <a:gd name="T22" fmla="*/ 37 w 135"/>
                <a:gd name="T23" fmla="*/ 29 h 115"/>
                <a:gd name="T24" fmla="*/ 35 w 135"/>
                <a:gd name="T25" fmla="*/ 29 h 115"/>
                <a:gd name="T26" fmla="*/ 6 w 135"/>
                <a:gd name="T27" fmla="*/ 40 h 115"/>
                <a:gd name="T28" fmla="*/ 8 w 135"/>
                <a:gd name="T29" fmla="*/ 66 h 115"/>
                <a:gd name="T30" fmla="*/ 15 w 135"/>
                <a:gd name="T31" fmla="*/ 42 h 115"/>
                <a:gd name="T32" fmla="*/ 25 w 135"/>
                <a:gd name="T33" fmla="*/ 108 h 115"/>
                <a:gd name="T34" fmla="*/ 27 w 135"/>
                <a:gd name="T35" fmla="*/ 69 h 115"/>
                <a:gd name="T36" fmla="*/ 36 w 135"/>
                <a:gd name="T37" fmla="*/ 108 h 115"/>
                <a:gd name="T38" fmla="*/ 37 w 135"/>
                <a:gd name="T39" fmla="*/ 42 h 115"/>
                <a:gd name="T40" fmla="*/ 45 w 135"/>
                <a:gd name="T41" fmla="*/ 31 h 115"/>
                <a:gd name="T42" fmla="*/ 47 w 135"/>
                <a:gd name="T43" fmla="*/ 31 h 115"/>
                <a:gd name="T44" fmla="*/ 56 w 135"/>
                <a:gd name="T45" fmla="*/ 42 h 115"/>
                <a:gd name="T46" fmla="*/ 56 w 135"/>
                <a:gd name="T47" fmla="*/ 108 h 115"/>
                <a:gd name="T48" fmla="*/ 66 w 135"/>
                <a:gd name="T49" fmla="*/ 69 h 115"/>
                <a:gd name="T50" fmla="*/ 68 w 135"/>
                <a:gd name="T51" fmla="*/ 108 h 115"/>
                <a:gd name="T52" fmla="*/ 77 w 135"/>
                <a:gd name="T53" fmla="*/ 42 h 115"/>
                <a:gd name="T54" fmla="*/ 86 w 135"/>
                <a:gd name="T55" fmla="*/ 31 h 115"/>
                <a:gd name="T56" fmla="*/ 93 w 135"/>
                <a:gd name="T57" fmla="*/ 33 h 115"/>
                <a:gd name="T58" fmla="*/ 100 w 135"/>
                <a:gd name="T59" fmla="*/ 40 h 115"/>
                <a:gd name="T60" fmla="*/ 90 w 135"/>
                <a:gd name="T61" fmla="*/ 79 h 115"/>
                <a:gd name="T62" fmla="*/ 100 w 135"/>
                <a:gd name="T63" fmla="*/ 109 h 115"/>
                <a:gd name="T64" fmla="*/ 108 w 135"/>
                <a:gd name="T65" fmla="*/ 79 h 115"/>
                <a:gd name="T66" fmla="*/ 111 w 135"/>
                <a:gd name="T67" fmla="*/ 109 h 115"/>
                <a:gd name="T68" fmla="*/ 119 w 135"/>
                <a:gd name="T69" fmla="*/ 79 h 115"/>
                <a:gd name="T70" fmla="*/ 118 w 135"/>
                <a:gd name="T71" fmla="*/ 40 h 115"/>
                <a:gd name="T72" fmla="*/ 126 w 135"/>
                <a:gd name="T73" fmla="*/ 6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5" h="115">
                  <a:moveTo>
                    <a:pt x="133" y="60"/>
                  </a:moveTo>
                  <a:cubicBezTo>
                    <a:pt x="126" y="36"/>
                    <a:pt x="126" y="36"/>
                    <a:pt x="126" y="36"/>
                  </a:cubicBezTo>
                  <a:cubicBezTo>
                    <a:pt x="125" y="33"/>
                    <a:pt x="121" y="28"/>
                    <a:pt x="115" y="28"/>
                  </a:cubicBezTo>
                  <a:cubicBezTo>
                    <a:pt x="109" y="28"/>
                    <a:pt x="109" y="28"/>
                    <a:pt x="109" y="28"/>
                  </a:cubicBezTo>
                  <a:cubicBezTo>
                    <a:pt x="104" y="28"/>
                    <a:pt x="104" y="28"/>
                    <a:pt x="104" y="28"/>
                  </a:cubicBezTo>
                  <a:cubicBezTo>
                    <a:pt x="102" y="28"/>
                    <a:pt x="101" y="28"/>
                    <a:pt x="100" y="29"/>
                  </a:cubicBezTo>
                  <a:cubicBezTo>
                    <a:pt x="99" y="29"/>
                    <a:pt x="99" y="29"/>
                    <a:pt x="99" y="29"/>
                  </a:cubicBezTo>
                  <a:cubicBezTo>
                    <a:pt x="93" y="6"/>
                    <a:pt x="93" y="6"/>
                    <a:pt x="93" y="6"/>
                  </a:cubicBezTo>
                  <a:cubicBezTo>
                    <a:pt x="91" y="3"/>
                    <a:pt x="88" y="3"/>
                    <a:pt x="86" y="5"/>
                  </a:cubicBezTo>
                  <a:cubicBezTo>
                    <a:pt x="86" y="5"/>
                    <a:pt x="86" y="5"/>
                    <a:pt x="86" y="5"/>
                  </a:cubicBezTo>
                  <a:cubicBezTo>
                    <a:pt x="86" y="0"/>
                    <a:pt x="79" y="0"/>
                    <a:pt x="79" y="5"/>
                  </a:cubicBezTo>
                  <a:cubicBezTo>
                    <a:pt x="79" y="29"/>
                    <a:pt x="79" y="29"/>
                    <a:pt x="79" y="29"/>
                  </a:cubicBezTo>
                  <a:cubicBezTo>
                    <a:pt x="78" y="29"/>
                    <a:pt x="78" y="29"/>
                    <a:pt x="78" y="29"/>
                  </a:cubicBezTo>
                  <a:cubicBezTo>
                    <a:pt x="78" y="29"/>
                    <a:pt x="78" y="29"/>
                    <a:pt x="78" y="29"/>
                  </a:cubicBezTo>
                  <a:cubicBezTo>
                    <a:pt x="77" y="29"/>
                    <a:pt x="76" y="29"/>
                    <a:pt x="76" y="29"/>
                  </a:cubicBezTo>
                  <a:cubicBezTo>
                    <a:pt x="58" y="29"/>
                    <a:pt x="58" y="29"/>
                    <a:pt x="58" y="29"/>
                  </a:cubicBezTo>
                  <a:cubicBezTo>
                    <a:pt x="57" y="29"/>
                    <a:pt x="56" y="29"/>
                    <a:pt x="56" y="29"/>
                  </a:cubicBezTo>
                  <a:cubicBezTo>
                    <a:pt x="56" y="29"/>
                    <a:pt x="56" y="29"/>
                    <a:pt x="56" y="29"/>
                  </a:cubicBezTo>
                  <a:cubicBezTo>
                    <a:pt x="54" y="29"/>
                    <a:pt x="54" y="29"/>
                    <a:pt x="54" y="29"/>
                  </a:cubicBezTo>
                  <a:cubicBezTo>
                    <a:pt x="54" y="5"/>
                    <a:pt x="54" y="5"/>
                    <a:pt x="54" y="5"/>
                  </a:cubicBezTo>
                  <a:cubicBezTo>
                    <a:pt x="54" y="1"/>
                    <a:pt x="49" y="0"/>
                    <a:pt x="47" y="3"/>
                  </a:cubicBezTo>
                  <a:cubicBezTo>
                    <a:pt x="46" y="0"/>
                    <a:pt x="41" y="1"/>
                    <a:pt x="41" y="5"/>
                  </a:cubicBezTo>
                  <a:cubicBezTo>
                    <a:pt x="38" y="29"/>
                    <a:pt x="38" y="29"/>
                    <a:pt x="38" y="29"/>
                  </a:cubicBezTo>
                  <a:cubicBezTo>
                    <a:pt x="37" y="29"/>
                    <a:pt x="37" y="29"/>
                    <a:pt x="37" y="29"/>
                  </a:cubicBezTo>
                  <a:cubicBezTo>
                    <a:pt x="37" y="29"/>
                    <a:pt x="37" y="29"/>
                    <a:pt x="37" y="29"/>
                  </a:cubicBezTo>
                  <a:cubicBezTo>
                    <a:pt x="36" y="29"/>
                    <a:pt x="36" y="29"/>
                    <a:pt x="35" y="29"/>
                  </a:cubicBezTo>
                  <a:cubicBezTo>
                    <a:pt x="17" y="29"/>
                    <a:pt x="17" y="29"/>
                    <a:pt x="17" y="29"/>
                  </a:cubicBezTo>
                  <a:cubicBezTo>
                    <a:pt x="13" y="29"/>
                    <a:pt x="7" y="33"/>
                    <a:pt x="6" y="40"/>
                  </a:cubicBezTo>
                  <a:cubicBezTo>
                    <a:pt x="1" y="66"/>
                    <a:pt x="1" y="66"/>
                    <a:pt x="1" y="66"/>
                  </a:cubicBezTo>
                  <a:cubicBezTo>
                    <a:pt x="0" y="70"/>
                    <a:pt x="8" y="71"/>
                    <a:pt x="8" y="66"/>
                  </a:cubicBezTo>
                  <a:cubicBezTo>
                    <a:pt x="13" y="42"/>
                    <a:pt x="13" y="42"/>
                    <a:pt x="13" y="42"/>
                  </a:cubicBezTo>
                  <a:cubicBezTo>
                    <a:pt x="15" y="42"/>
                    <a:pt x="15" y="42"/>
                    <a:pt x="15" y="42"/>
                  </a:cubicBezTo>
                  <a:cubicBezTo>
                    <a:pt x="15" y="108"/>
                    <a:pt x="15" y="108"/>
                    <a:pt x="15" y="108"/>
                  </a:cubicBezTo>
                  <a:cubicBezTo>
                    <a:pt x="15" y="115"/>
                    <a:pt x="25" y="115"/>
                    <a:pt x="25" y="108"/>
                  </a:cubicBezTo>
                  <a:cubicBezTo>
                    <a:pt x="25" y="69"/>
                    <a:pt x="25" y="69"/>
                    <a:pt x="25" y="69"/>
                  </a:cubicBezTo>
                  <a:cubicBezTo>
                    <a:pt x="27" y="69"/>
                    <a:pt x="27" y="69"/>
                    <a:pt x="27" y="69"/>
                  </a:cubicBezTo>
                  <a:cubicBezTo>
                    <a:pt x="27" y="108"/>
                    <a:pt x="27" y="108"/>
                    <a:pt x="27" y="108"/>
                  </a:cubicBezTo>
                  <a:cubicBezTo>
                    <a:pt x="27" y="115"/>
                    <a:pt x="36" y="115"/>
                    <a:pt x="36" y="108"/>
                  </a:cubicBezTo>
                  <a:cubicBezTo>
                    <a:pt x="36" y="42"/>
                    <a:pt x="36" y="42"/>
                    <a:pt x="36" y="42"/>
                  </a:cubicBezTo>
                  <a:cubicBezTo>
                    <a:pt x="37" y="42"/>
                    <a:pt x="37" y="42"/>
                    <a:pt x="37" y="42"/>
                  </a:cubicBezTo>
                  <a:cubicBezTo>
                    <a:pt x="37" y="42"/>
                    <a:pt x="37" y="42"/>
                    <a:pt x="37" y="42"/>
                  </a:cubicBezTo>
                  <a:cubicBezTo>
                    <a:pt x="42" y="41"/>
                    <a:pt x="45" y="36"/>
                    <a:pt x="45" y="31"/>
                  </a:cubicBezTo>
                  <a:cubicBezTo>
                    <a:pt x="47" y="13"/>
                    <a:pt x="47" y="13"/>
                    <a:pt x="47" y="13"/>
                  </a:cubicBezTo>
                  <a:cubicBezTo>
                    <a:pt x="47" y="31"/>
                    <a:pt x="47" y="31"/>
                    <a:pt x="47" y="31"/>
                  </a:cubicBezTo>
                  <a:cubicBezTo>
                    <a:pt x="47" y="36"/>
                    <a:pt x="50" y="41"/>
                    <a:pt x="56" y="42"/>
                  </a:cubicBezTo>
                  <a:cubicBezTo>
                    <a:pt x="56" y="42"/>
                    <a:pt x="56" y="42"/>
                    <a:pt x="56" y="42"/>
                  </a:cubicBezTo>
                  <a:cubicBezTo>
                    <a:pt x="56" y="42"/>
                    <a:pt x="56" y="42"/>
                    <a:pt x="56" y="42"/>
                  </a:cubicBezTo>
                  <a:cubicBezTo>
                    <a:pt x="56" y="108"/>
                    <a:pt x="56" y="108"/>
                    <a:pt x="56" y="108"/>
                  </a:cubicBezTo>
                  <a:cubicBezTo>
                    <a:pt x="56" y="115"/>
                    <a:pt x="66" y="115"/>
                    <a:pt x="66" y="108"/>
                  </a:cubicBezTo>
                  <a:cubicBezTo>
                    <a:pt x="66" y="69"/>
                    <a:pt x="66" y="69"/>
                    <a:pt x="66" y="69"/>
                  </a:cubicBezTo>
                  <a:cubicBezTo>
                    <a:pt x="68" y="69"/>
                    <a:pt x="68" y="69"/>
                    <a:pt x="68" y="69"/>
                  </a:cubicBezTo>
                  <a:cubicBezTo>
                    <a:pt x="68" y="108"/>
                    <a:pt x="68" y="108"/>
                    <a:pt x="68" y="108"/>
                  </a:cubicBezTo>
                  <a:cubicBezTo>
                    <a:pt x="68" y="115"/>
                    <a:pt x="77" y="115"/>
                    <a:pt x="77" y="108"/>
                  </a:cubicBezTo>
                  <a:cubicBezTo>
                    <a:pt x="77" y="42"/>
                    <a:pt x="77" y="42"/>
                    <a:pt x="77" y="42"/>
                  </a:cubicBezTo>
                  <a:cubicBezTo>
                    <a:pt x="78" y="42"/>
                    <a:pt x="78" y="42"/>
                    <a:pt x="78" y="42"/>
                  </a:cubicBezTo>
                  <a:cubicBezTo>
                    <a:pt x="83" y="41"/>
                    <a:pt x="86" y="36"/>
                    <a:pt x="86" y="31"/>
                  </a:cubicBezTo>
                  <a:cubicBezTo>
                    <a:pt x="86" y="10"/>
                    <a:pt x="86" y="10"/>
                    <a:pt x="86" y="10"/>
                  </a:cubicBezTo>
                  <a:cubicBezTo>
                    <a:pt x="93" y="33"/>
                    <a:pt x="93" y="33"/>
                    <a:pt x="93" y="33"/>
                  </a:cubicBezTo>
                  <a:cubicBezTo>
                    <a:pt x="94" y="35"/>
                    <a:pt x="96" y="39"/>
                    <a:pt x="100" y="40"/>
                  </a:cubicBezTo>
                  <a:cubicBezTo>
                    <a:pt x="100" y="40"/>
                    <a:pt x="100" y="40"/>
                    <a:pt x="100" y="40"/>
                  </a:cubicBezTo>
                  <a:cubicBezTo>
                    <a:pt x="101" y="40"/>
                    <a:pt x="101" y="40"/>
                    <a:pt x="101" y="40"/>
                  </a:cubicBezTo>
                  <a:cubicBezTo>
                    <a:pt x="90" y="79"/>
                    <a:pt x="90" y="79"/>
                    <a:pt x="90" y="79"/>
                  </a:cubicBezTo>
                  <a:cubicBezTo>
                    <a:pt x="100" y="79"/>
                    <a:pt x="100" y="79"/>
                    <a:pt x="100" y="79"/>
                  </a:cubicBezTo>
                  <a:cubicBezTo>
                    <a:pt x="100" y="109"/>
                    <a:pt x="100" y="109"/>
                    <a:pt x="100" y="109"/>
                  </a:cubicBezTo>
                  <a:cubicBezTo>
                    <a:pt x="100" y="114"/>
                    <a:pt x="108" y="114"/>
                    <a:pt x="108" y="109"/>
                  </a:cubicBezTo>
                  <a:cubicBezTo>
                    <a:pt x="108" y="79"/>
                    <a:pt x="108" y="79"/>
                    <a:pt x="108" y="79"/>
                  </a:cubicBezTo>
                  <a:cubicBezTo>
                    <a:pt x="111" y="79"/>
                    <a:pt x="111" y="79"/>
                    <a:pt x="111" y="79"/>
                  </a:cubicBezTo>
                  <a:cubicBezTo>
                    <a:pt x="111" y="109"/>
                    <a:pt x="111" y="109"/>
                    <a:pt x="111" y="109"/>
                  </a:cubicBezTo>
                  <a:cubicBezTo>
                    <a:pt x="111" y="114"/>
                    <a:pt x="119" y="114"/>
                    <a:pt x="119" y="109"/>
                  </a:cubicBezTo>
                  <a:cubicBezTo>
                    <a:pt x="119" y="79"/>
                    <a:pt x="119" y="79"/>
                    <a:pt x="119" y="79"/>
                  </a:cubicBezTo>
                  <a:cubicBezTo>
                    <a:pt x="129" y="79"/>
                    <a:pt x="129" y="79"/>
                    <a:pt x="129" y="79"/>
                  </a:cubicBezTo>
                  <a:cubicBezTo>
                    <a:pt x="118" y="40"/>
                    <a:pt x="118" y="40"/>
                    <a:pt x="118" y="40"/>
                  </a:cubicBezTo>
                  <a:cubicBezTo>
                    <a:pt x="120" y="40"/>
                    <a:pt x="120" y="40"/>
                    <a:pt x="120" y="40"/>
                  </a:cubicBezTo>
                  <a:cubicBezTo>
                    <a:pt x="126" y="63"/>
                    <a:pt x="126" y="63"/>
                    <a:pt x="126" y="63"/>
                  </a:cubicBezTo>
                  <a:cubicBezTo>
                    <a:pt x="128" y="68"/>
                    <a:pt x="135" y="65"/>
                    <a:pt x="133" y="6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6" name="Oval 183"/>
            <p:cNvSpPr>
              <a:spLocks noChangeArrowheads="1"/>
            </p:cNvSpPr>
            <p:nvPr userDrawn="1"/>
          </p:nvSpPr>
          <p:spPr bwMode="auto">
            <a:xfrm>
              <a:off x="8705850" y="1109663"/>
              <a:ext cx="65088" cy="6191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7" name="Oval 184"/>
            <p:cNvSpPr>
              <a:spLocks noChangeArrowheads="1"/>
            </p:cNvSpPr>
            <p:nvPr userDrawn="1"/>
          </p:nvSpPr>
          <p:spPr bwMode="auto">
            <a:xfrm>
              <a:off x="8547100" y="1106488"/>
              <a:ext cx="65088" cy="650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8" name="Rectangle 185"/>
            <p:cNvSpPr>
              <a:spLocks noChangeArrowheads="1"/>
            </p:cNvSpPr>
            <p:nvPr userDrawn="1"/>
          </p:nvSpPr>
          <p:spPr bwMode="auto">
            <a:xfrm>
              <a:off x="8662988" y="1017588"/>
              <a:ext cx="7938"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19" name="Rectangle 186"/>
            <p:cNvSpPr>
              <a:spLocks noChangeArrowheads="1"/>
            </p:cNvSpPr>
            <p:nvPr userDrawn="1"/>
          </p:nvSpPr>
          <p:spPr bwMode="auto">
            <a:xfrm>
              <a:off x="8674100"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0" name="Rectangle 187"/>
            <p:cNvSpPr>
              <a:spLocks noChangeArrowheads="1"/>
            </p:cNvSpPr>
            <p:nvPr userDrawn="1"/>
          </p:nvSpPr>
          <p:spPr bwMode="auto">
            <a:xfrm>
              <a:off x="862806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1" name="Rectangle 188"/>
            <p:cNvSpPr>
              <a:spLocks noChangeArrowheads="1"/>
            </p:cNvSpPr>
            <p:nvPr userDrawn="1"/>
          </p:nvSpPr>
          <p:spPr bwMode="auto">
            <a:xfrm>
              <a:off x="8809038" y="1017588"/>
              <a:ext cx="12700" cy="2698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2" name="Rectangle 189"/>
            <p:cNvSpPr>
              <a:spLocks noChangeArrowheads="1"/>
            </p:cNvSpPr>
            <p:nvPr userDrawn="1"/>
          </p:nvSpPr>
          <p:spPr bwMode="auto">
            <a:xfrm>
              <a:off x="8824913"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3" name="Rectangle 190"/>
            <p:cNvSpPr>
              <a:spLocks noChangeArrowheads="1"/>
            </p:cNvSpPr>
            <p:nvPr userDrawn="1"/>
          </p:nvSpPr>
          <p:spPr bwMode="auto">
            <a:xfrm>
              <a:off x="8778875" y="1052513"/>
              <a:ext cx="26988" cy="1111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24" name="Freeform 191"/>
          <p:cNvSpPr>
            <a:spLocks/>
          </p:cNvSpPr>
          <p:nvPr userDrawn="1"/>
        </p:nvSpPr>
        <p:spPr bwMode="auto">
          <a:xfrm>
            <a:off x="3514725" y="3575050"/>
            <a:ext cx="417513" cy="334963"/>
          </a:xfrm>
          <a:custGeom>
            <a:avLst/>
            <a:gdLst>
              <a:gd name="T0" fmla="*/ 33 w 108"/>
              <a:gd name="T1" fmla="*/ 87 h 87"/>
              <a:gd name="T2" fmla="*/ 52 w 108"/>
              <a:gd name="T3" fmla="*/ 86 h 87"/>
              <a:gd name="T4" fmla="*/ 74 w 108"/>
              <a:gd name="T5" fmla="*/ 68 h 87"/>
              <a:gd name="T6" fmla="*/ 83 w 108"/>
              <a:gd name="T7" fmla="*/ 46 h 87"/>
              <a:gd name="T8" fmla="*/ 91 w 108"/>
              <a:gd name="T9" fmla="*/ 39 h 87"/>
              <a:gd name="T10" fmla="*/ 95 w 108"/>
              <a:gd name="T11" fmla="*/ 49 h 87"/>
              <a:gd name="T12" fmla="*/ 96 w 108"/>
              <a:gd name="T13" fmla="*/ 84 h 87"/>
              <a:gd name="T14" fmla="*/ 99 w 108"/>
              <a:gd name="T15" fmla="*/ 86 h 87"/>
              <a:gd name="T16" fmla="*/ 102 w 108"/>
              <a:gd name="T17" fmla="*/ 83 h 87"/>
              <a:gd name="T18" fmla="*/ 108 w 108"/>
              <a:gd name="T19" fmla="*/ 25 h 87"/>
              <a:gd name="T20" fmla="*/ 106 w 108"/>
              <a:gd name="T21" fmla="*/ 12 h 87"/>
              <a:gd name="T22" fmla="*/ 91 w 108"/>
              <a:gd name="T23" fmla="*/ 1 h 87"/>
              <a:gd name="T24" fmla="*/ 79 w 108"/>
              <a:gd name="T25" fmla="*/ 8 h 87"/>
              <a:gd name="T26" fmla="*/ 60 w 108"/>
              <a:gd name="T27" fmla="*/ 46 h 87"/>
              <a:gd name="T28" fmla="*/ 32 w 108"/>
              <a:gd name="T29" fmla="*/ 66 h 87"/>
              <a:gd name="T30" fmla="*/ 2 w 108"/>
              <a:gd name="T31" fmla="*/ 78 h 87"/>
              <a:gd name="T32" fmla="*/ 0 w 108"/>
              <a:gd name="T33" fmla="*/ 82 h 87"/>
              <a:gd name="T34" fmla="*/ 4 w 108"/>
              <a:gd name="T35" fmla="*/ 86 h 87"/>
              <a:gd name="T36" fmla="*/ 33 w 108"/>
              <a:gd name="T3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87">
                <a:moveTo>
                  <a:pt x="33" y="87"/>
                </a:moveTo>
                <a:cubicBezTo>
                  <a:pt x="39" y="87"/>
                  <a:pt x="46" y="87"/>
                  <a:pt x="52" y="86"/>
                </a:cubicBezTo>
                <a:cubicBezTo>
                  <a:pt x="64" y="86"/>
                  <a:pt x="71" y="79"/>
                  <a:pt x="74" y="68"/>
                </a:cubicBezTo>
                <a:cubicBezTo>
                  <a:pt x="77" y="61"/>
                  <a:pt x="79" y="53"/>
                  <a:pt x="83" y="46"/>
                </a:cubicBezTo>
                <a:cubicBezTo>
                  <a:pt x="84" y="43"/>
                  <a:pt x="86" y="38"/>
                  <a:pt x="91" y="39"/>
                </a:cubicBezTo>
                <a:cubicBezTo>
                  <a:pt x="95" y="40"/>
                  <a:pt x="95" y="45"/>
                  <a:pt x="95" y="49"/>
                </a:cubicBezTo>
                <a:cubicBezTo>
                  <a:pt x="96" y="59"/>
                  <a:pt x="95" y="74"/>
                  <a:pt x="96" y="84"/>
                </a:cubicBezTo>
                <a:cubicBezTo>
                  <a:pt x="96" y="86"/>
                  <a:pt x="99" y="86"/>
                  <a:pt x="99" y="86"/>
                </a:cubicBezTo>
                <a:cubicBezTo>
                  <a:pt x="99" y="86"/>
                  <a:pt x="102" y="86"/>
                  <a:pt x="102" y="83"/>
                </a:cubicBezTo>
                <a:cubicBezTo>
                  <a:pt x="104" y="66"/>
                  <a:pt x="106" y="43"/>
                  <a:pt x="108" y="25"/>
                </a:cubicBezTo>
                <a:cubicBezTo>
                  <a:pt x="108" y="21"/>
                  <a:pt x="108" y="16"/>
                  <a:pt x="106" y="12"/>
                </a:cubicBezTo>
                <a:cubicBezTo>
                  <a:pt x="105" y="8"/>
                  <a:pt x="100" y="1"/>
                  <a:pt x="91" y="1"/>
                </a:cubicBezTo>
                <a:cubicBezTo>
                  <a:pt x="83" y="0"/>
                  <a:pt x="82" y="3"/>
                  <a:pt x="79" y="8"/>
                </a:cubicBezTo>
                <a:cubicBezTo>
                  <a:pt x="72" y="20"/>
                  <a:pt x="65" y="33"/>
                  <a:pt x="60" y="46"/>
                </a:cubicBezTo>
                <a:cubicBezTo>
                  <a:pt x="54" y="58"/>
                  <a:pt x="47" y="65"/>
                  <a:pt x="32" y="66"/>
                </a:cubicBezTo>
                <a:cubicBezTo>
                  <a:pt x="22" y="66"/>
                  <a:pt x="12" y="73"/>
                  <a:pt x="2" y="78"/>
                </a:cubicBezTo>
                <a:cubicBezTo>
                  <a:pt x="0" y="79"/>
                  <a:pt x="0" y="82"/>
                  <a:pt x="0" y="82"/>
                </a:cubicBezTo>
                <a:cubicBezTo>
                  <a:pt x="1" y="84"/>
                  <a:pt x="2" y="85"/>
                  <a:pt x="4" y="86"/>
                </a:cubicBezTo>
                <a:cubicBezTo>
                  <a:pt x="14" y="87"/>
                  <a:pt x="22" y="86"/>
                  <a:pt x="33" y="8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5" name="Freeform 192"/>
          <p:cNvSpPr>
            <a:spLocks/>
          </p:cNvSpPr>
          <p:nvPr userDrawn="1"/>
        </p:nvSpPr>
        <p:spPr bwMode="auto">
          <a:xfrm>
            <a:off x="3994150" y="3257550"/>
            <a:ext cx="173038" cy="509588"/>
          </a:xfrm>
          <a:custGeom>
            <a:avLst/>
            <a:gdLst>
              <a:gd name="T0" fmla="*/ 61 w 109"/>
              <a:gd name="T1" fmla="*/ 37 h 321"/>
              <a:gd name="T2" fmla="*/ 70 w 109"/>
              <a:gd name="T3" fmla="*/ 37 h 321"/>
              <a:gd name="T4" fmla="*/ 80 w 109"/>
              <a:gd name="T5" fmla="*/ 0 h 321"/>
              <a:gd name="T6" fmla="*/ 29 w 109"/>
              <a:gd name="T7" fmla="*/ 0 h 321"/>
              <a:gd name="T8" fmla="*/ 36 w 109"/>
              <a:gd name="T9" fmla="*/ 37 h 321"/>
              <a:gd name="T10" fmla="*/ 49 w 109"/>
              <a:gd name="T11" fmla="*/ 37 h 321"/>
              <a:gd name="T12" fmla="*/ 0 w 109"/>
              <a:gd name="T13" fmla="*/ 261 h 321"/>
              <a:gd name="T14" fmla="*/ 53 w 109"/>
              <a:gd name="T15" fmla="*/ 321 h 321"/>
              <a:gd name="T16" fmla="*/ 109 w 109"/>
              <a:gd name="T17" fmla="*/ 261 h 321"/>
              <a:gd name="T18" fmla="*/ 61 w 109"/>
              <a:gd name="T19" fmla="*/ 3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21">
                <a:moveTo>
                  <a:pt x="61" y="37"/>
                </a:moveTo>
                <a:lnTo>
                  <a:pt x="70" y="37"/>
                </a:lnTo>
                <a:lnTo>
                  <a:pt x="80" y="0"/>
                </a:lnTo>
                <a:lnTo>
                  <a:pt x="29" y="0"/>
                </a:lnTo>
                <a:lnTo>
                  <a:pt x="36" y="37"/>
                </a:lnTo>
                <a:lnTo>
                  <a:pt x="49" y="37"/>
                </a:lnTo>
                <a:lnTo>
                  <a:pt x="0" y="261"/>
                </a:lnTo>
                <a:lnTo>
                  <a:pt x="53" y="321"/>
                </a:lnTo>
                <a:lnTo>
                  <a:pt x="109" y="261"/>
                </a:lnTo>
                <a:lnTo>
                  <a:pt x="61" y="37"/>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26" name="Group 225"/>
          <p:cNvGrpSpPr/>
          <p:nvPr userDrawn="1"/>
        </p:nvGrpSpPr>
        <p:grpSpPr>
          <a:xfrm>
            <a:off x="7732713" y="3551238"/>
            <a:ext cx="342900" cy="301625"/>
            <a:chOff x="7732713" y="3551238"/>
            <a:chExt cx="342900" cy="301625"/>
          </a:xfrm>
        </p:grpSpPr>
        <p:sp>
          <p:nvSpPr>
            <p:cNvPr id="227" name="Freeform 193"/>
            <p:cNvSpPr>
              <a:spLocks/>
            </p:cNvSpPr>
            <p:nvPr userDrawn="1"/>
          </p:nvSpPr>
          <p:spPr bwMode="auto">
            <a:xfrm>
              <a:off x="7732713" y="3705225"/>
              <a:ext cx="342900" cy="147638"/>
            </a:xfrm>
            <a:custGeom>
              <a:avLst/>
              <a:gdLst>
                <a:gd name="T0" fmla="*/ 0 w 89"/>
                <a:gd name="T1" fmla="*/ 0 h 38"/>
                <a:gd name="T2" fmla="*/ 45 w 89"/>
                <a:gd name="T3" fmla="*/ 38 h 38"/>
                <a:gd name="T4" fmla="*/ 89 w 89"/>
                <a:gd name="T5" fmla="*/ 0 h 38"/>
                <a:gd name="T6" fmla="*/ 0 w 89"/>
                <a:gd name="T7" fmla="*/ 0 h 38"/>
              </a:gdLst>
              <a:ahLst/>
              <a:cxnLst>
                <a:cxn ang="0">
                  <a:pos x="T0" y="T1"/>
                </a:cxn>
                <a:cxn ang="0">
                  <a:pos x="T2" y="T3"/>
                </a:cxn>
                <a:cxn ang="0">
                  <a:pos x="T4" y="T5"/>
                </a:cxn>
                <a:cxn ang="0">
                  <a:pos x="T6" y="T7"/>
                </a:cxn>
              </a:cxnLst>
              <a:rect l="0" t="0" r="r" b="b"/>
              <a:pathLst>
                <a:path w="89" h="38">
                  <a:moveTo>
                    <a:pt x="0" y="0"/>
                  </a:moveTo>
                  <a:cubicBezTo>
                    <a:pt x="4" y="21"/>
                    <a:pt x="22" y="38"/>
                    <a:pt x="45" y="38"/>
                  </a:cubicBezTo>
                  <a:cubicBezTo>
                    <a:pt x="67" y="38"/>
                    <a:pt x="86" y="21"/>
                    <a:pt x="89" y="0"/>
                  </a:cubicBezTo>
                  <a:lnTo>
                    <a:pt x="0"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8" name="Oval 194"/>
            <p:cNvSpPr>
              <a:spLocks noChangeArrowheads="1"/>
            </p:cNvSpPr>
            <p:nvPr userDrawn="1"/>
          </p:nvSpPr>
          <p:spPr bwMode="auto">
            <a:xfrm>
              <a:off x="7762875" y="3551238"/>
              <a:ext cx="92075"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29" name="Oval 195"/>
            <p:cNvSpPr>
              <a:spLocks noChangeArrowheads="1"/>
            </p:cNvSpPr>
            <p:nvPr userDrawn="1"/>
          </p:nvSpPr>
          <p:spPr bwMode="auto">
            <a:xfrm>
              <a:off x="7951788" y="3551238"/>
              <a:ext cx="93663" cy="93663"/>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30" name="Freeform 196"/>
          <p:cNvSpPr>
            <a:spLocks noEditPoints="1"/>
          </p:cNvSpPr>
          <p:nvPr userDrawn="1"/>
        </p:nvSpPr>
        <p:spPr bwMode="auto">
          <a:xfrm>
            <a:off x="8450263" y="1758950"/>
            <a:ext cx="517525" cy="433388"/>
          </a:xfrm>
          <a:custGeom>
            <a:avLst/>
            <a:gdLst>
              <a:gd name="T0" fmla="*/ 10 w 134"/>
              <a:gd name="T1" fmla="*/ 0 h 112"/>
              <a:gd name="T2" fmla="*/ 59 w 134"/>
              <a:gd name="T3" fmla="*/ 0 h 112"/>
              <a:gd name="T4" fmla="*/ 69 w 134"/>
              <a:gd name="T5" fmla="*/ 11 h 112"/>
              <a:gd name="T6" fmla="*/ 100 w 134"/>
              <a:gd name="T7" fmla="*/ 11 h 112"/>
              <a:gd name="T8" fmla="*/ 110 w 134"/>
              <a:gd name="T9" fmla="*/ 19 h 112"/>
              <a:gd name="T10" fmla="*/ 24 w 134"/>
              <a:gd name="T11" fmla="*/ 19 h 112"/>
              <a:gd name="T12" fmla="*/ 8 w 134"/>
              <a:gd name="T13" fmla="*/ 33 h 112"/>
              <a:gd name="T14" fmla="*/ 0 w 134"/>
              <a:gd name="T15" fmla="*/ 83 h 112"/>
              <a:gd name="T16" fmla="*/ 0 w 134"/>
              <a:gd name="T17" fmla="*/ 11 h 112"/>
              <a:gd name="T18" fmla="*/ 10 w 134"/>
              <a:gd name="T19" fmla="*/ 0 h 112"/>
              <a:gd name="T20" fmla="*/ 33 w 134"/>
              <a:gd name="T21" fmla="*/ 31 h 112"/>
              <a:gd name="T22" fmla="*/ 16 w 134"/>
              <a:gd name="T23" fmla="*/ 45 h 112"/>
              <a:gd name="T24" fmla="*/ 6 w 134"/>
              <a:gd name="T25" fmla="*/ 112 h 112"/>
              <a:gd name="T26" fmla="*/ 122 w 134"/>
              <a:gd name="T27" fmla="*/ 112 h 112"/>
              <a:gd name="T28" fmla="*/ 133 w 134"/>
              <a:gd name="T29" fmla="*/ 45 h 112"/>
              <a:gd name="T30" fmla="*/ 121 w 134"/>
              <a:gd name="T31" fmla="*/ 31 h 112"/>
              <a:gd name="T32" fmla="*/ 33 w 134"/>
              <a:gd name="T33" fmla="*/ 3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12">
                <a:moveTo>
                  <a:pt x="10" y="0"/>
                </a:moveTo>
                <a:cubicBezTo>
                  <a:pt x="59" y="0"/>
                  <a:pt x="59" y="0"/>
                  <a:pt x="59" y="0"/>
                </a:cubicBezTo>
                <a:cubicBezTo>
                  <a:pt x="67" y="0"/>
                  <a:pt x="69" y="5"/>
                  <a:pt x="69" y="11"/>
                </a:cubicBezTo>
                <a:cubicBezTo>
                  <a:pt x="100" y="11"/>
                  <a:pt x="100" y="11"/>
                  <a:pt x="100" y="11"/>
                </a:cubicBezTo>
                <a:cubicBezTo>
                  <a:pt x="105" y="11"/>
                  <a:pt x="109" y="14"/>
                  <a:pt x="110" y="19"/>
                </a:cubicBezTo>
                <a:cubicBezTo>
                  <a:pt x="24" y="19"/>
                  <a:pt x="24" y="19"/>
                  <a:pt x="24" y="19"/>
                </a:cubicBezTo>
                <a:cubicBezTo>
                  <a:pt x="16" y="19"/>
                  <a:pt x="9" y="25"/>
                  <a:pt x="8" y="33"/>
                </a:cubicBezTo>
                <a:cubicBezTo>
                  <a:pt x="0" y="83"/>
                  <a:pt x="0" y="83"/>
                  <a:pt x="0" y="83"/>
                </a:cubicBezTo>
                <a:cubicBezTo>
                  <a:pt x="0" y="11"/>
                  <a:pt x="0" y="11"/>
                  <a:pt x="0" y="11"/>
                </a:cubicBezTo>
                <a:cubicBezTo>
                  <a:pt x="0" y="5"/>
                  <a:pt x="4" y="0"/>
                  <a:pt x="10" y="0"/>
                </a:cubicBezTo>
                <a:close/>
                <a:moveTo>
                  <a:pt x="33" y="31"/>
                </a:moveTo>
                <a:cubicBezTo>
                  <a:pt x="25" y="31"/>
                  <a:pt x="18" y="37"/>
                  <a:pt x="16" y="45"/>
                </a:cubicBezTo>
                <a:cubicBezTo>
                  <a:pt x="6" y="112"/>
                  <a:pt x="6" y="112"/>
                  <a:pt x="6" y="112"/>
                </a:cubicBezTo>
                <a:cubicBezTo>
                  <a:pt x="122" y="112"/>
                  <a:pt x="122" y="112"/>
                  <a:pt x="122" y="112"/>
                </a:cubicBezTo>
                <a:cubicBezTo>
                  <a:pt x="133" y="45"/>
                  <a:pt x="133" y="45"/>
                  <a:pt x="133" y="45"/>
                </a:cubicBezTo>
                <a:cubicBezTo>
                  <a:pt x="134" y="37"/>
                  <a:pt x="129" y="31"/>
                  <a:pt x="121" y="31"/>
                </a:cubicBezTo>
                <a:lnTo>
                  <a:pt x="33" y="3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1" name="Freeform 197"/>
          <p:cNvSpPr>
            <a:spLocks/>
          </p:cNvSpPr>
          <p:nvPr userDrawn="1"/>
        </p:nvSpPr>
        <p:spPr bwMode="auto">
          <a:xfrm>
            <a:off x="2778125" y="3644900"/>
            <a:ext cx="639763" cy="350838"/>
          </a:xfrm>
          <a:custGeom>
            <a:avLst/>
            <a:gdLst>
              <a:gd name="T0" fmla="*/ 20 w 166"/>
              <a:gd name="T1" fmla="*/ 91 h 91"/>
              <a:gd name="T2" fmla="*/ 0 w 166"/>
              <a:gd name="T3" fmla="*/ 58 h 91"/>
              <a:gd name="T4" fmla="*/ 38 w 166"/>
              <a:gd name="T5" fmla="*/ 22 h 91"/>
              <a:gd name="T6" fmla="*/ 72 w 166"/>
              <a:gd name="T7" fmla="*/ 0 h 91"/>
              <a:gd name="T8" fmla="*/ 105 w 166"/>
              <a:gd name="T9" fmla="*/ 22 h 91"/>
              <a:gd name="T10" fmla="*/ 130 w 166"/>
              <a:gd name="T11" fmla="*/ 22 h 91"/>
              <a:gd name="T12" fmla="*/ 166 w 166"/>
              <a:gd name="T13" fmla="*/ 58 h 91"/>
              <a:gd name="T14" fmla="*/ 145 w 166"/>
              <a:gd name="T15" fmla="*/ 91 h 91"/>
              <a:gd name="T16" fmla="*/ 106 w 166"/>
              <a:gd name="T17" fmla="*/ 91 h 91"/>
              <a:gd name="T18" fmla="*/ 106 w 166"/>
              <a:gd name="T19" fmla="*/ 49 h 91"/>
              <a:gd name="T20" fmla="*/ 57 w 166"/>
              <a:gd name="T21" fmla="*/ 49 h 91"/>
              <a:gd name="T22" fmla="*/ 57 w 166"/>
              <a:gd name="T23" fmla="*/ 91 h 91"/>
              <a:gd name="T24" fmla="*/ 33 w 166"/>
              <a:gd name="T25" fmla="*/ 91 h 91"/>
              <a:gd name="T26" fmla="*/ 20 w 166"/>
              <a:gd name="T2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91">
                <a:moveTo>
                  <a:pt x="20" y="91"/>
                </a:moveTo>
                <a:cubicBezTo>
                  <a:pt x="8" y="85"/>
                  <a:pt x="0" y="72"/>
                  <a:pt x="0" y="58"/>
                </a:cubicBezTo>
                <a:cubicBezTo>
                  <a:pt x="0" y="39"/>
                  <a:pt x="20" y="24"/>
                  <a:pt x="38" y="22"/>
                </a:cubicBezTo>
                <a:cubicBezTo>
                  <a:pt x="44" y="9"/>
                  <a:pt x="57" y="0"/>
                  <a:pt x="72" y="0"/>
                </a:cubicBezTo>
                <a:cubicBezTo>
                  <a:pt x="87" y="0"/>
                  <a:pt x="100" y="9"/>
                  <a:pt x="105" y="22"/>
                </a:cubicBezTo>
                <a:cubicBezTo>
                  <a:pt x="106" y="22"/>
                  <a:pt x="129" y="22"/>
                  <a:pt x="130" y="22"/>
                </a:cubicBezTo>
                <a:cubicBezTo>
                  <a:pt x="150" y="22"/>
                  <a:pt x="166" y="38"/>
                  <a:pt x="166" y="58"/>
                </a:cubicBezTo>
                <a:cubicBezTo>
                  <a:pt x="166" y="72"/>
                  <a:pt x="158" y="85"/>
                  <a:pt x="145" y="91"/>
                </a:cubicBezTo>
                <a:cubicBezTo>
                  <a:pt x="106" y="91"/>
                  <a:pt x="106" y="91"/>
                  <a:pt x="106" y="91"/>
                </a:cubicBezTo>
                <a:cubicBezTo>
                  <a:pt x="106" y="49"/>
                  <a:pt x="106" y="49"/>
                  <a:pt x="106" y="49"/>
                </a:cubicBezTo>
                <a:cubicBezTo>
                  <a:pt x="57" y="49"/>
                  <a:pt x="57" y="49"/>
                  <a:pt x="57" y="49"/>
                </a:cubicBezTo>
                <a:cubicBezTo>
                  <a:pt x="57" y="91"/>
                  <a:pt x="57" y="91"/>
                  <a:pt x="57" y="91"/>
                </a:cubicBezTo>
                <a:cubicBezTo>
                  <a:pt x="33" y="91"/>
                  <a:pt x="33" y="91"/>
                  <a:pt x="33" y="91"/>
                </a:cubicBezTo>
                <a:lnTo>
                  <a:pt x="20" y="91"/>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2" name="Freeform 198"/>
          <p:cNvSpPr>
            <a:spLocks/>
          </p:cNvSpPr>
          <p:nvPr userDrawn="1"/>
        </p:nvSpPr>
        <p:spPr bwMode="auto">
          <a:xfrm>
            <a:off x="2970213" y="3860800"/>
            <a:ext cx="239713" cy="323850"/>
          </a:xfrm>
          <a:custGeom>
            <a:avLst/>
            <a:gdLst>
              <a:gd name="T0" fmla="*/ 39 w 151"/>
              <a:gd name="T1" fmla="*/ 0 h 204"/>
              <a:gd name="T2" fmla="*/ 39 w 151"/>
              <a:gd name="T3" fmla="*/ 107 h 204"/>
              <a:gd name="T4" fmla="*/ 0 w 151"/>
              <a:gd name="T5" fmla="*/ 107 h 204"/>
              <a:gd name="T6" fmla="*/ 76 w 151"/>
              <a:gd name="T7" fmla="*/ 204 h 204"/>
              <a:gd name="T8" fmla="*/ 151 w 151"/>
              <a:gd name="T9" fmla="*/ 107 h 204"/>
              <a:gd name="T10" fmla="*/ 115 w 151"/>
              <a:gd name="T11" fmla="*/ 107 h 204"/>
              <a:gd name="T12" fmla="*/ 115 w 151"/>
              <a:gd name="T13" fmla="*/ 0 h 204"/>
              <a:gd name="T14" fmla="*/ 39 w 151"/>
              <a:gd name="T15" fmla="*/ 0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204">
                <a:moveTo>
                  <a:pt x="39" y="0"/>
                </a:moveTo>
                <a:lnTo>
                  <a:pt x="39" y="107"/>
                </a:lnTo>
                <a:lnTo>
                  <a:pt x="0" y="107"/>
                </a:lnTo>
                <a:lnTo>
                  <a:pt x="76" y="204"/>
                </a:lnTo>
                <a:lnTo>
                  <a:pt x="151" y="107"/>
                </a:lnTo>
                <a:lnTo>
                  <a:pt x="115" y="107"/>
                </a:lnTo>
                <a:lnTo>
                  <a:pt x="115" y="0"/>
                </a:lnTo>
                <a:lnTo>
                  <a:pt x="39"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33" name="Group 232"/>
          <p:cNvGrpSpPr/>
          <p:nvPr userDrawn="1"/>
        </p:nvGrpSpPr>
        <p:grpSpPr>
          <a:xfrm>
            <a:off x="4337050" y="3381375"/>
            <a:ext cx="487363" cy="339725"/>
            <a:chOff x="4337050" y="3381375"/>
            <a:chExt cx="487363" cy="339725"/>
          </a:xfrm>
        </p:grpSpPr>
        <p:sp>
          <p:nvSpPr>
            <p:cNvPr id="234" name="Freeform 199"/>
            <p:cNvSpPr>
              <a:spLocks/>
            </p:cNvSpPr>
            <p:nvPr userDrawn="1"/>
          </p:nvSpPr>
          <p:spPr bwMode="auto">
            <a:xfrm>
              <a:off x="4527550" y="3459163"/>
              <a:ext cx="219075" cy="219075"/>
            </a:xfrm>
            <a:custGeom>
              <a:avLst/>
              <a:gdLst>
                <a:gd name="T0" fmla="*/ 29 w 57"/>
                <a:gd name="T1" fmla="*/ 0 h 57"/>
                <a:gd name="T2" fmla="*/ 15 w 57"/>
                <a:gd name="T3" fmla="*/ 3 h 57"/>
                <a:gd name="T4" fmla="*/ 22 w 57"/>
                <a:gd name="T5" fmla="*/ 10 h 57"/>
                <a:gd name="T6" fmla="*/ 15 w 57"/>
                <a:gd name="T7" fmla="*/ 17 h 57"/>
                <a:gd name="T8" fmla="*/ 8 w 57"/>
                <a:gd name="T9" fmla="*/ 10 h 57"/>
                <a:gd name="T10" fmla="*/ 8 w 57"/>
                <a:gd name="T11" fmla="*/ 8 h 57"/>
                <a:gd name="T12" fmla="*/ 0 w 57"/>
                <a:gd name="T13" fmla="*/ 28 h 57"/>
                <a:gd name="T14" fmla="*/ 29 w 57"/>
                <a:gd name="T15" fmla="*/ 57 h 57"/>
                <a:gd name="T16" fmla="*/ 57 w 57"/>
                <a:gd name="T17" fmla="*/ 28 h 57"/>
                <a:gd name="T18" fmla="*/ 29 w 57"/>
                <a:gd name="T19"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9" y="0"/>
                  </a:moveTo>
                  <a:cubicBezTo>
                    <a:pt x="24" y="0"/>
                    <a:pt x="19" y="1"/>
                    <a:pt x="15" y="3"/>
                  </a:cubicBezTo>
                  <a:cubicBezTo>
                    <a:pt x="19" y="3"/>
                    <a:pt x="22" y="6"/>
                    <a:pt x="22" y="10"/>
                  </a:cubicBezTo>
                  <a:cubicBezTo>
                    <a:pt x="22" y="14"/>
                    <a:pt x="19" y="17"/>
                    <a:pt x="15" y="17"/>
                  </a:cubicBezTo>
                  <a:cubicBezTo>
                    <a:pt x="11" y="17"/>
                    <a:pt x="8" y="14"/>
                    <a:pt x="8" y="10"/>
                  </a:cubicBezTo>
                  <a:cubicBezTo>
                    <a:pt x="8" y="9"/>
                    <a:pt x="8" y="9"/>
                    <a:pt x="8" y="8"/>
                  </a:cubicBezTo>
                  <a:cubicBezTo>
                    <a:pt x="3" y="13"/>
                    <a:pt x="0" y="20"/>
                    <a:pt x="0" y="28"/>
                  </a:cubicBezTo>
                  <a:cubicBezTo>
                    <a:pt x="0" y="44"/>
                    <a:pt x="13" y="57"/>
                    <a:pt x="29" y="57"/>
                  </a:cubicBezTo>
                  <a:cubicBezTo>
                    <a:pt x="44" y="57"/>
                    <a:pt x="57" y="44"/>
                    <a:pt x="57" y="28"/>
                  </a:cubicBezTo>
                  <a:cubicBezTo>
                    <a:pt x="57" y="13"/>
                    <a:pt x="44" y="0"/>
                    <a:pt x="29"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5" name="Freeform 200"/>
            <p:cNvSpPr>
              <a:spLocks noEditPoints="1"/>
            </p:cNvSpPr>
            <p:nvPr userDrawn="1"/>
          </p:nvSpPr>
          <p:spPr bwMode="auto">
            <a:xfrm>
              <a:off x="4337050" y="3381375"/>
              <a:ext cx="487363" cy="339725"/>
            </a:xfrm>
            <a:custGeom>
              <a:avLst/>
              <a:gdLst>
                <a:gd name="T0" fmla="*/ 121 w 126"/>
                <a:gd name="T1" fmla="*/ 12 h 88"/>
                <a:gd name="T2" fmla="*/ 101 w 126"/>
                <a:gd name="T3" fmla="*/ 12 h 88"/>
                <a:gd name="T4" fmla="*/ 99 w 126"/>
                <a:gd name="T5" fmla="*/ 6 h 88"/>
                <a:gd name="T6" fmla="*/ 92 w 126"/>
                <a:gd name="T7" fmla="*/ 0 h 88"/>
                <a:gd name="T8" fmla="*/ 63 w 126"/>
                <a:gd name="T9" fmla="*/ 0 h 88"/>
                <a:gd name="T10" fmla="*/ 56 w 126"/>
                <a:gd name="T11" fmla="*/ 6 h 88"/>
                <a:gd name="T12" fmla="*/ 54 w 126"/>
                <a:gd name="T13" fmla="*/ 12 h 88"/>
                <a:gd name="T14" fmla="*/ 30 w 126"/>
                <a:gd name="T15" fmla="*/ 12 h 88"/>
                <a:gd name="T16" fmla="*/ 30 w 126"/>
                <a:gd name="T17" fmla="*/ 11 h 88"/>
                <a:gd name="T18" fmla="*/ 26 w 126"/>
                <a:gd name="T19" fmla="*/ 6 h 88"/>
                <a:gd name="T20" fmla="*/ 15 w 126"/>
                <a:gd name="T21" fmla="*/ 6 h 88"/>
                <a:gd name="T22" fmla="*/ 11 w 126"/>
                <a:gd name="T23" fmla="*/ 11 h 88"/>
                <a:gd name="T24" fmla="*/ 11 w 126"/>
                <a:gd name="T25" fmla="*/ 12 h 88"/>
                <a:gd name="T26" fmla="*/ 5 w 126"/>
                <a:gd name="T27" fmla="*/ 12 h 88"/>
                <a:gd name="T28" fmla="*/ 0 w 126"/>
                <a:gd name="T29" fmla="*/ 17 h 88"/>
                <a:gd name="T30" fmla="*/ 0 w 126"/>
                <a:gd name="T31" fmla="*/ 82 h 88"/>
                <a:gd name="T32" fmla="*/ 5 w 126"/>
                <a:gd name="T33" fmla="*/ 88 h 88"/>
                <a:gd name="T34" fmla="*/ 121 w 126"/>
                <a:gd name="T35" fmla="*/ 88 h 88"/>
                <a:gd name="T36" fmla="*/ 126 w 126"/>
                <a:gd name="T37" fmla="*/ 82 h 88"/>
                <a:gd name="T38" fmla="*/ 126 w 126"/>
                <a:gd name="T39" fmla="*/ 17 h 88"/>
                <a:gd name="T40" fmla="*/ 121 w 126"/>
                <a:gd name="T41" fmla="*/ 12 h 88"/>
                <a:gd name="T42" fmla="*/ 31 w 126"/>
                <a:gd name="T43" fmla="*/ 28 h 88"/>
                <a:gd name="T44" fmla="*/ 14 w 126"/>
                <a:gd name="T45" fmla="*/ 28 h 88"/>
                <a:gd name="T46" fmla="*/ 10 w 126"/>
                <a:gd name="T47" fmla="*/ 24 h 88"/>
                <a:gd name="T48" fmla="*/ 14 w 126"/>
                <a:gd name="T49" fmla="*/ 20 h 88"/>
                <a:gd name="T50" fmla="*/ 31 w 126"/>
                <a:gd name="T51" fmla="*/ 20 h 88"/>
                <a:gd name="T52" fmla="*/ 35 w 126"/>
                <a:gd name="T53" fmla="*/ 24 h 88"/>
                <a:gd name="T54" fmla="*/ 31 w 126"/>
                <a:gd name="T55" fmla="*/ 28 h 88"/>
                <a:gd name="T56" fmla="*/ 78 w 126"/>
                <a:gd name="T57" fmla="*/ 81 h 88"/>
                <a:gd name="T58" fmla="*/ 45 w 126"/>
                <a:gd name="T59" fmla="*/ 48 h 88"/>
                <a:gd name="T60" fmla="*/ 78 w 126"/>
                <a:gd name="T61" fmla="*/ 15 h 88"/>
                <a:gd name="T62" fmla="*/ 110 w 126"/>
                <a:gd name="T63" fmla="*/ 48 h 88"/>
                <a:gd name="T64" fmla="*/ 78 w 126"/>
                <a:gd name="T65" fmla="*/ 81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26" h="88">
                  <a:moveTo>
                    <a:pt x="121" y="12"/>
                  </a:moveTo>
                  <a:cubicBezTo>
                    <a:pt x="101" y="12"/>
                    <a:pt x="101" y="12"/>
                    <a:pt x="101" y="12"/>
                  </a:cubicBezTo>
                  <a:cubicBezTo>
                    <a:pt x="99" y="6"/>
                    <a:pt x="99" y="6"/>
                    <a:pt x="99" y="6"/>
                  </a:cubicBezTo>
                  <a:cubicBezTo>
                    <a:pt x="98" y="3"/>
                    <a:pt x="96" y="0"/>
                    <a:pt x="92" y="0"/>
                  </a:cubicBezTo>
                  <a:cubicBezTo>
                    <a:pt x="63" y="0"/>
                    <a:pt x="63" y="0"/>
                    <a:pt x="63" y="0"/>
                  </a:cubicBezTo>
                  <a:cubicBezTo>
                    <a:pt x="60" y="0"/>
                    <a:pt x="57" y="3"/>
                    <a:pt x="56" y="6"/>
                  </a:cubicBezTo>
                  <a:cubicBezTo>
                    <a:pt x="54" y="12"/>
                    <a:pt x="54" y="12"/>
                    <a:pt x="54" y="12"/>
                  </a:cubicBezTo>
                  <a:cubicBezTo>
                    <a:pt x="30" y="12"/>
                    <a:pt x="30" y="12"/>
                    <a:pt x="30" y="12"/>
                  </a:cubicBezTo>
                  <a:cubicBezTo>
                    <a:pt x="30" y="11"/>
                    <a:pt x="30" y="11"/>
                    <a:pt x="30" y="11"/>
                  </a:cubicBezTo>
                  <a:cubicBezTo>
                    <a:pt x="30" y="8"/>
                    <a:pt x="28" y="6"/>
                    <a:pt x="26" y="6"/>
                  </a:cubicBezTo>
                  <a:cubicBezTo>
                    <a:pt x="15" y="6"/>
                    <a:pt x="15" y="6"/>
                    <a:pt x="15" y="6"/>
                  </a:cubicBezTo>
                  <a:cubicBezTo>
                    <a:pt x="13" y="6"/>
                    <a:pt x="11" y="8"/>
                    <a:pt x="11" y="11"/>
                  </a:cubicBezTo>
                  <a:cubicBezTo>
                    <a:pt x="11" y="12"/>
                    <a:pt x="11" y="12"/>
                    <a:pt x="11" y="12"/>
                  </a:cubicBezTo>
                  <a:cubicBezTo>
                    <a:pt x="5" y="12"/>
                    <a:pt x="5" y="12"/>
                    <a:pt x="5" y="12"/>
                  </a:cubicBezTo>
                  <a:cubicBezTo>
                    <a:pt x="2" y="12"/>
                    <a:pt x="0" y="14"/>
                    <a:pt x="0" y="17"/>
                  </a:cubicBezTo>
                  <a:cubicBezTo>
                    <a:pt x="0" y="82"/>
                    <a:pt x="0" y="82"/>
                    <a:pt x="0" y="82"/>
                  </a:cubicBezTo>
                  <a:cubicBezTo>
                    <a:pt x="0" y="85"/>
                    <a:pt x="2" y="88"/>
                    <a:pt x="5" y="88"/>
                  </a:cubicBezTo>
                  <a:cubicBezTo>
                    <a:pt x="121" y="88"/>
                    <a:pt x="121" y="88"/>
                    <a:pt x="121" y="88"/>
                  </a:cubicBezTo>
                  <a:cubicBezTo>
                    <a:pt x="124" y="88"/>
                    <a:pt x="126" y="85"/>
                    <a:pt x="126" y="82"/>
                  </a:cubicBezTo>
                  <a:cubicBezTo>
                    <a:pt x="126" y="17"/>
                    <a:pt x="126" y="17"/>
                    <a:pt x="126" y="17"/>
                  </a:cubicBezTo>
                  <a:cubicBezTo>
                    <a:pt x="126" y="14"/>
                    <a:pt x="124" y="12"/>
                    <a:pt x="121" y="12"/>
                  </a:cubicBezTo>
                  <a:close/>
                  <a:moveTo>
                    <a:pt x="31" y="28"/>
                  </a:moveTo>
                  <a:cubicBezTo>
                    <a:pt x="14" y="28"/>
                    <a:pt x="14" y="28"/>
                    <a:pt x="14" y="28"/>
                  </a:cubicBezTo>
                  <a:cubicBezTo>
                    <a:pt x="12" y="28"/>
                    <a:pt x="10" y="26"/>
                    <a:pt x="10" y="24"/>
                  </a:cubicBezTo>
                  <a:cubicBezTo>
                    <a:pt x="10" y="22"/>
                    <a:pt x="12" y="20"/>
                    <a:pt x="14" y="20"/>
                  </a:cubicBezTo>
                  <a:cubicBezTo>
                    <a:pt x="31" y="20"/>
                    <a:pt x="31" y="20"/>
                    <a:pt x="31" y="20"/>
                  </a:cubicBezTo>
                  <a:cubicBezTo>
                    <a:pt x="33" y="20"/>
                    <a:pt x="35" y="22"/>
                    <a:pt x="35" y="24"/>
                  </a:cubicBezTo>
                  <a:cubicBezTo>
                    <a:pt x="35" y="26"/>
                    <a:pt x="33" y="28"/>
                    <a:pt x="31" y="28"/>
                  </a:cubicBezTo>
                  <a:close/>
                  <a:moveTo>
                    <a:pt x="78" y="81"/>
                  </a:moveTo>
                  <a:cubicBezTo>
                    <a:pt x="59" y="81"/>
                    <a:pt x="45" y="66"/>
                    <a:pt x="45" y="48"/>
                  </a:cubicBezTo>
                  <a:cubicBezTo>
                    <a:pt x="45" y="30"/>
                    <a:pt x="59" y="15"/>
                    <a:pt x="78" y="15"/>
                  </a:cubicBezTo>
                  <a:cubicBezTo>
                    <a:pt x="96" y="15"/>
                    <a:pt x="110" y="30"/>
                    <a:pt x="110" y="48"/>
                  </a:cubicBezTo>
                  <a:cubicBezTo>
                    <a:pt x="110" y="66"/>
                    <a:pt x="96" y="81"/>
                    <a:pt x="78" y="8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36" name="Group 235"/>
          <p:cNvGrpSpPr/>
          <p:nvPr userDrawn="1"/>
        </p:nvGrpSpPr>
        <p:grpSpPr>
          <a:xfrm>
            <a:off x="7673975" y="2925763"/>
            <a:ext cx="606425" cy="506413"/>
            <a:chOff x="7673975" y="2925763"/>
            <a:chExt cx="606425" cy="506413"/>
          </a:xfrm>
        </p:grpSpPr>
        <p:sp>
          <p:nvSpPr>
            <p:cNvPr id="237" name="Rectangle 201"/>
            <p:cNvSpPr>
              <a:spLocks noChangeArrowheads="1"/>
            </p:cNvSpPr>
            <p:nvPr userDrawn="1"/>
          </p:nvSpPr>
          <p:spPr bwMode="auto">
            <a:xfrm>
              <a:off x="7894638" y="3006725"/>
              <a:ext cx="73025" cy="42863"/>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8" name="Rectangle 202"/>
            <p:cNvSpPr>
              <a:spLocks noChangeArrowheads="1"/>
            </p:cNvSpPr>
            <p:nvPr userDrawn="1"/>
          </p:nvSpPr>
          <p:spPr bwMode="auto">
            <a:xfrm>
              <a:off x="7805738" y="3238500"/>
              <a:ext cx="42863" cy="69850"/>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39" name="Rectangle 203"/>
            <p:cNvSpPr>
              <a:spLocks noChangeArrowheads="1"/>
            </p:cNvSpPr>
            <p:nvPr userDrawn="1"/>
          </p:nvSpPr>
          <p:spPr bwMode="auto">
            <a:xfrm>
              <a:off x="8167688" y="3103563"/>
              <a:ext cx="42863" cy="7302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0" name="Freeform 204"/>
            <p:cNvSpPr>
              <a:spLocks noEditPoints="1"/>
            </p:cNvSpPr>
            <p:nvPr userDrawn="1"/>
          </p:nvSpPr>
          <p:spPr bwMode="auto">
            <a:xfrm>
              <a:off x="7673975" y="2925763"/>
              <a:ext cx="606425" cy="506413"/>
            </a:xfrm>
            <a:custGeom>
              <a:avLst/>
              <a:gdLst>
                <a:gd name="T0" fmla="*/ 38 w 157"/>
                <a:gd name="T1" fmla="*/ 0 h 131"/>
                <a:gd name="T2" fmla="*/ 38 w 157"/>
                <a:gd name="T3" fmla="*/ 35 h 131"/>
                <a:gd name="T4" fmla="*/ 35 w 157"/>
                <a:gd name="T5" fmla="*/ 38 h 131"/>
                <a:gd name="T6" fmla="*/ 0 w 157"/>
                <a:gd name="T7" fmla="*/ 38 h 131"/>
                <a:gd name="T8" fmla="*/ 0 w 157"/>
                <a:gd name="T9" fmla="*/ 131 h 131"/>
                <a:gd name="T10" fmla="*/ 157 w 157"/>
                <a:gd name="T11" fmla="*/ 131 h 131"/>
                <a:gd name="T12" fmla="*/ 157 w 157"/>
                <a:gd name="T13" fmla="*/ 0 h 131"/>
                <a:gd name="T14" fmla="*/ 38 w 157"/>
                <a:gd name="T15" fmla="*/ 0 h 131"/>
                <a:gd name="T16" fmla="*/ 146 w 157"/>
                <a:gd name="T17" fmla="*/ 72 h 131"/>
                <a:gd name="T18" fmla="*/ 128 w 157"/>
                <a:gd name="T19" fmla="*/ 72 h 131"/>
                <a:gd name="T20" fmla="*/ 128 w 157"/>
                <a:gd name="T21" fmla="*/ 86 h 131"/>
                <a:gd name="T22" fmla="*/ 121 w 157"/>
                <a:gd name="T23" fmla="*/ 86 h 131"/>
                <a:gd name="T24" fmla="*/ 121 w 157"/>
                <a:gd name="T25" fmla="*/ 38 h 131"/>
                <a:gd name="T26" fmla="*/ 98 w 157"/>
                <a:gd name="T27" fmla="*/ 38 h 131"/>
                <a:gd name="T28" fmla="*/ 98 w 157"/>
                <a:gd name="T29" fmla="*/ 46 h 131"/>
                <a:gd name="T30" fmla="*/ 91 w 157"/>
                <a:gd name="T31" fmla="*/ 46 h 131"/>
                <a:gd name="T32" fmla="*/ 91 w 157"/>
                <a:gd name="T33" fmla="*/ 38 h 131"/>
                <a:gd name="T34" fmla="*/ 83 w 157"/>
                <a:gd name="T35" fmla="*/ 38 h 131"/>
                <a:gd name="T36" fmla="*/ 52 w 157"/>
                <a:gd name="T37" fmla="*/ 38 h 131"/>
                <a:gd name="T38" fmla="*/ 52 w 157"/>
                <a:gd name="T39" fmla="*/ 70 h 131"/>
                <a:gd name="T40" fmla="*/ 87 w 157"/>
                <a:gd name="T41" fmla="*/ 70 h 131"/>
                <a:gd name="T42" fmla="*/ 88 w 157"/>
                <a:gd name="T43" fmla="*/ 70 h 131"/>
                <a:gd name="T44" fmla="*/ 91 w 157"/>
                <a:gd name="T45" fmla="*/ 70 h 131"/>
                <a:gd name="T46" fmla="*/ 91 w 157"/>
                <a:gd name="T47" fmla="*/ 54 h 131"/>
                <a:gd name="T48" fmla="*/ 98 w 157"/>
                <a:gd name="T49" fmla="*/ 54 h 131"/>
                <a:gd name="T50" fmla="*/ 98 w 157"/>
                <a:gd name="T51" fmla="*/ 70 h 131"/>
                <a:gd name="T52" fmla="*/ 108 w 157"/>
                <a:gd name="T53" fmla="*/ 70 h 131"/>
                <a:gd name="T54" fmla="*/ 108 w 157"/>
                <a:gd name="T55" fmla="*/ 76 h 131"/>
                <a:gd name="T56" fmla="*/ 88 w 157"/>
                <a:gd name="T57" fmla="*/ 76 h 131"/>
                <a:gd name="T58" fmla="*/ 87 w 157"/>
                <a:gd name="T59" fmla="*/ 76 h 131"/>
                <a:gd name="T60" fmla="*/ 52 w 157"/>
                <a:gd name="T61" fmla="*/ 76 h 131"/>
                <a:gd name="T62" fmla="*/ 52 w 157"/>
                <a:gd name="T63" fmla="*/ 106 h 131"/>
                <a:gd name="T64" fmla="*/ 52 w 157"/>
                <a:gd name="T65" fmla="*/ 106 h 131"/>
                <a:gd name="T66" fmla="*/ 52 w 157"/>
                <a:gd name="T67" fmla="*/ 107 h 131"/>
                <a:gd name="T68" fmla="*/ 76 w 157"/>
                <a:gd name="T69" fmla="*/ 107 h 131"/>
                <a:gd name="T70" fmla="*/ 76 w 157"/>
                <a:gd name="T71" fmla="*/ 95 h 131"/>
                <a:gd name="T72" fmla="*/ 83 w 157"/>
                <a:gd name="T73" fmla="*/ 95 h 131"/>
                <a:gd name="T74" fmla="*/ 83 w 157"/>
                <a:gd name="T75" fmla="*/ 107 h 131"/>
                <a:gd name="T76" fmla="*/ 121 w 157"/>
                <a:gd name="T77" fmla="*/ 107 h 131"/>
                <a:gd name="T78" fmla="*/ 121 w 157"/>
                <a:gd name="T79" fmla="*/ 97 h 131"/>
                <a:gd name="T80" fmla="*/ 128 w 157"/>
                <a:gd name="T81" fmla="*/ 97 h 131"/>
                <a:gd name="T82" fmla="*/ 128 w 157"/>
                <a:gd name="T83" fmla="*/ 114 h 131"/>
                <a:gd name="T84" fmla="*/ 45 w 157"/>
                <a:gd name="T85" fmla="*/ 114 h 131"/>
                <a:gd name="T86" fmla="*/ 45 w 157"/>
                <a:gd name="T87" fmla="*/ 106 h 131"/>
                <a:gd name="T88" fmla="*/ 28 w 157"/>
                <a:gd name="T89" fmla="*/ 106 h 131"/>
                <a:gd name="T90" fmla="*/ 28 w 157"/>
                <a:gd name="T91" fmla="*/ 74 h 131"/>
                <a:gd name="T92" fmla="*/ 45 w 157"/>
                <a:gd name="T93" fmla="*/ 74 h 131"/>
                <a:gd name="T94" fmla="*/ 45 w 157"/>
                <a:gd name="T95" fmla="*/ 32 h 131"/>
                <a:gd name="T96" fmla="*/ 51 w 157"/>
                <a:gd name="T97" fmla="*/ 32 h 131"/>
                <a:gd name="T98" fmla="*/ 51 w 157"/>
                <a:gd name="T99" fmla="*/ 14 h 131"/>
                <a:gd name="T100" fmla="*/ 83 w 157"/>
                <a:gd name="T101" fmla="*/ 14 h 131"/>
                <a:gd name="T102" fmla="*/ 83 w 157"/>
                <a:gd name="T103" fmla="*/ 32 h 131"/>
                <a:gd name="T104" fmla="*/ 128 w 157"/>
                <a:gd name="T105" fmla="*/ 32 h 131"/>
                <a:gd name="T106" fmla="*/ 128 w 157"/>
                <a:gd name="T107" fmla="*/ 39 h 131"/>
                <a:gd name="T108" fmla="*/ 146 w 157"/>
                <a:gd name="T109" fmla="*/ 39 h 131"/>
                <a:gd name="T110" fmla="*/ 146 w 157"/>
                <a:gd name="T111" fmla="*/ 72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 h="131">
                  <a:moveTo>
                    <a:pt x="38" y="0"/>
                  </a:moveTo>
                  <a:cubicBezTo>
                    <a:pt x="38" y="35"/>
                    <a:pt x="38" y="35"/>
                    <a:pt x="38" y="35"/>
                  </a:cubicBezTo>
                  <a:cubicBezTo>
                    <a:pt x="38" y="37"/>
                    <a:pt x="37" y="38"/>
                    <a:pt x="35" y="38"/>
                  </a:cubicBezTo>
                  <a:cubicBezTo>
                    <a:pt x="0" y="38"/>
                    <a:pt x="0" y="38"/>
                    <a:pt x="0" y="38"/>
                  </a:cubicBezTo>
                  <a:cubicBezTo>
                    <a:pt x="0" y="131"/>
                    <a:pt x="0" y="131"/>
                    <a:pt x="0" y="131"/>
                  </a:cubicBezTo>
                  <a:cubicBezTo>
                    <a:pt x="157" y="131"/>
                    <a:pt x="157" y="131"/>
                    <a:pt x="157" y="131"/>
                  </a:cubicBezTo>
                  <a:cubicBezTo>
                    <a:pt x="157" y="0"/>
                    <a:pt x="157" y="0"/>
                    <a:pt x="157" y="0"/>
                  </a:cubicBezTo>
                  <a:lnTo>
                    <a:pt x="38" y="0"/>
                  </a:lnTo>
                  <a:close/>
                  <a:moveTo>
                    <a:pt x="146" y="72"/>
                  </a:moveTo>
                  <a:cubicBezTo>
                    <a:pt x="128" y="72"/>
                    <a:pt x="128" y="72"/>
                    <a:pt x="128" y="72"/>
                  </a:cubicBezTo>
                  <a:cubicBezTo>
                    <a:pt x="128" y="86"/>
                    <a:pt x="128" y="86"/>
                    <a:pt x="128" y="86"/>
                  </a:cubicBezTo>
                  <a:cubicBezTo>
                    <a:pt x="121" y="86"/>
                    <a:pt x="121" y="86"/>
                    <a:pt x="121" y="86"/>
                  </a:cubicBezTo>
                  <a:cubicBezTo>
                    <a:pt x="121" y="38"/>
                    <a:pt x="121" y="38"/>
                    <a:pt x="121" y="38"/>
                  </a:cubicBezTo>
                  <a:cubicBezTo>
                    <a:pt x="98" y="38"/>
                    <a:pt x="98" y="38"/>
                    <a:pt x="98" y="38"/>
                  </a:cubicBezTo>
                  <a:cubicBezTo>
                    <a:pt x="98" y="46"/>
                    <a:pt x="98" y="46"/>
                    <a:pt x="98" y="46"/>
                  </a:cubicBezTo>
                  <a:cubicBezTo>
                    <a:pt x="91" y="46"/>
                    <a:pt x="91" y="46"/>
                    <a:pt x="91" y="46"/>
                  </a:cubicBezTo>
                  <a:cubicBezTo>
                    <a:pt x="91" y="38"/>
                    <a:pt x="91" y="38"/>
                    <a:pt x="91" y="38"/>
                  </a:cubicBezTo>
                  <a:cubicBezTo>
                    <a:pt x="83" y="38"/>
                    <a:pt x="83" y="38"/>
                    <a:pt x="83" y="38"/>
                  </a:cubicBezTo>
                  <a:cubicBezTo>
                    <a:pt x="52" y="38"/>
                    <a:pt x="52" y="38"/>
                    <a:pt x="52" y="38"/>
                  </a:cubicBezTo>
                  <a:cubicBezTo>
                    <a:pt x="52" y="70"/>
                    <a:pt x="52" y="70"/>
                    <a:pt x="52" y="70"/>
                  </a:cubicBezTo>
                  <a:cubicBezTo>
                    <a:pt x="87" y="70"/>
                    <a:pt x="87" y="70"/>
                    <a:pt x="87" y="70"/>
                  </a:cubicBezTo>
                  <a:cubicBezTo>
                    <a:pt x="88" y="70"/>
                    <a:pt x="88" y="70"/>
                    <a:pt x="88" y="70"/>
                  </a:cubicBezTo>
                  <a:cubicBezTo>
                    <a:pt x="91" y="70"/>
                    <a:pt x="91" y="70"/>
                    <a:pt x="91" y="70"/>
                  </a:cubicBezTo>
                  <a:cubicBezTo>
                    <a:pt x="91" y="54"/>
                    <a:pt x="91" y="54"/>
                    <a:pt x="91" y="54"/>
                  </a:cubicBezTo>
                  <a:cubicBezTo>
                    <a:pt x="98" y="54"/>
                    <a:pt x="98" y="54"/>
                    <a:pt x="98" y="54"/>
                  </a:cubicBezTo>
                  <a:cubicBezTo>
                    <a:pt x="98" y="70"/>
                    <a:pt x="98" y="70"/>
                    <a:pt x="98" y="70"/>
                  </a:cubicBezTo>
                  <a:cubicBezTo>
                    <a:pt x="108" y="70"/>
                    <a:pt x="108" y="70"/>
                    <a:pt x="108" y="70"/>
                  </a:cubicBezTo>
                  <a:cubicBezTo>
                    <a:pt x="108" y="76"/>
                    <a:pt x="108" y="76"/>
                    <a:pt x="108" y="76"/>
                  </a:cubicBezTo>
                  <a:cubicBezTo>
                    <a:pt x="88" y="76"/>
                    <a:pt x="88" y="76"/>
                    <a:pt x="88" y="76"/>
                  </a:cubicBezTo>
                  <a:cubicBezTo>
                    <a:pt x="87" y="76"/>
                    <a:pt x="87" y="76"/>
                    <a:pt x="87" y="76"/>
                  </a:cubicBezTo>
                  <a:cubicBezTo>
                    <a:pt x="52" y="76"/>
                    <a:pt x="52" y="76"/>
                    <a:pt x="52" y="76"/>
                  </a:cubicBezTo>
                  <a:cubicBezTo>
                    <a:pt x="52" y="106"/>
                    <a:pt x="52" y="106"/>
                    <a:pt x="52" y="106"/>
                  </a:cubicBezTo>
                  <a:cubicBezTo>
                    <a:pt x="52" y="106"/>
                    <a:pt x="52" y="106"/>
                    <a:pt x="52" y="106"/>
                  </a:cubicBezTo>
                  <a:cubicBezTo>
                    <a:pt x="52" y="107"/>
                    <a:pt x="52" y="107"/>
                    <a:pt x="52" y="107"/>
                  </a:cubicBezTo>
                  <a:cubicBezTo>
                    <a:pt x="76" y="107"/>
                    <a:pt x="76" y="107"/>
                    <a:pt x="76" y="107"/>
                  </a:cubicBezTo>
                  <a:cubicBezTo>
                    <a:pt x="76" y="95"/>
                    <a:pt x="76" y="95"/>
                    <a:pt x="76" y="95"/>
                  </a:cubicBezTo>
                  <a:cubicBezTo>
                    <a:pt x="83" y="95"/>
                    <a:pt x="83" y="95"/>
                    <a:pt x="83" y="95"/>
                  </a:cubicBezTo>
                  <a:cubicBezTo>
                    <a:pt x="83" y="107"/>
                    <a:pt x="83" y="107"/>
                    <a:pt x="83" y="107"/>
                  </a:cubicBezTo>
                  <a:cubicBezTo>
                    <a:pt x="121" y="107"/>
                    <a:pt x="121" y="107"/>
                    <a:pt x="121" y="107"/>
                  </a:cubicBezTo>
                  <a:cubicBezTo>
                    <a:pt x="121" y="97"/>
                    <a:pt x="121" y="97"/>
                    <a:pt x="121" y="97"/>
                  </a:cubicBezTo>
                  <a:cubicBezTo>
                    <a:pt x="128" y="97"/>
                    <a:pt x="128" y="97"/>
                    <a:pt x="128" y="97"/>
                  </a:cubicBezTo>
                  <a:cubicBezTo>
                    <a:pt x="128" y="114"/>
                    <a:pt x="128" y="114"/>
                    <a:pt x="128" y="114"/>
                  </a:cubicBezTo>
                  <a:cubicBezTo>
                    <a:pt x="45" y="114"/>
                    <a:pt x="45" y="114"/>
                    <a:pt x="45" y="114"/>
                  </a:cubicBezTo>
                  <a:cubicBezTo>
                    <a:pt x="45" y="106"/>
                    <a:pt x="45" y="106"/>
                    <a:pt x="45" y="106"/>
                  </a:cubicBezTo>
                  <a:cubicBezTo>
                    <a:pt x="28" y="106"/>
                    <a:pt x="28" y="106"/>
                    <a:pt x="28" y="106"/>
                  </a:cubicBezTo>
                  <a:cubicBezTo>
                    <a:pt x="28" y="74"/>
                    <a:pt x="28" y="74"/>
                    <a:pt x="28" y="74"/>
                  </a:cubicBezTo>
                  <a:cubicBezTo>
                    <a:pt x="45" y="74"/>
                    <a:pt x="45" y="74"/>
                    <a:pt x="45" y="74"/>
                  </a:cubicBezTo>
                  <a:cubicBezTo>
                    <a:pt x="45" y="32"/>
                    <a:pt x="45" y="32"/>
                    <a:pt x="45" y="32"/>
                  </a:cubicBezTo>
                  <a:cubicBezTo>
                    <a:pt x="51" y="32"/>
                    <a:pt x="51" y="32"/>
                    <a:pt x="51" y="32"/>
                  </a:cubicBezTo>
                  <a:cubicBezTo>
                    <a:pt x="51" y="14"/>
                    <a:pt x="51" y="14"/>
                    <a:pt x="51" y="14"/>
                  </a:cubicBezTo>
                  <a:cubicBezTo>
                    <a:pt x="83" y="14"/>
                    <a:pt x="83" y="14"/>
                    <a:pt x="83" y="14"/>
                  </a:cubicBezTo>
                  <a:cubicBezTo>
                    <a:pt x="83" y="32"/>
                    <a:pt x="83" y="32"/>
                    <a:pt x="83" y="32"/>
                  </a:cubicBezTo>
                  <a:cubicBezTo>
                    <a:pt x="128" y="32"/>
                    <a:pt x="128" y="32"/>
                    <a:pt x="128" y="32"/>
                  </a:cubicBezTo>
                  <a:cubicBezTo>
                    <a:pt x="128" y="39"/>
                    <a:pt x="128" y="39"/>
                    <a:pt x="128" y="39"/>
                  </a:cubicBezTo>
                  <a:cubicBezTo>
                    <a:pt x="146" y="39"/>
                    <a:pt x="146" y="39"/>
                    <a:pt x="146" y="39"/>
                  </a:cubicBezTo>
                  <a:lnTo>
                    <a:pt x="146" y="72"/>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1" name="Freeform 206"/>
            <p:cNvSpPr>
              <a:spLocks/>
            </p:cNvSpPr>
            <p:nvPr userDrawn="1"/>
          </p:nvSpPr>
          <p:spPr bwMode="auto">
            <a:xfrm>
              <a:off x="7678738" y="2941638"/>
              <a:ext cx="107950" cy="107950"/>
            </a:xfrm>
            <a:custGeom>
              <a:avLst/>
              <a:gdLst>
                <a:gd name="T0" fmla="*/ 68 w 68"/>
                <a:gd name="T1" fmla="*/ 0 h 68"/>
                <a:gd name="T2" fmla="*/ 0 w 68"/>
                <a:gd name="T3" fmla="*/ 68 h 68"/>
                <a:gd name="T4" fmla="*/ 68 w 68"/>
                <a:gd name="T5" fmla="*/ 68 h 68"/>
                <a:gd name="T6" fmla="*/ 68 w 68"/>
                <a:gd name="T7" fmla="*/ 0 h 68"/>
              </a:gdLst>
              <a:ahLst/>
              <a:cxnLst>
                <a:cxn ang="0">
                  <a:pos x="T0" y="T1"/>
                </a:cxn>
                <a:cxn ang="0">
                  <a:pos x="T2" y="T3"/>
                </a:cxn>
                <a:cxn ang="0">
                  <a:pos x="T4" y="T5"/>
                </a:cxn>
                <a:cxn ang="0">
                  <a:pos x="T6" y="T7"/>
                </a:cxn>
              </a:cxnLst>
              <a:rect l="0" t="0" r="r" b="b"/>
              <a:pathLst>
                <a:path w="68" h="68">
                  <a:moveTo>
                    <a:pt x="68" y="0"/>
                  </a:moveTo>
                  <a:lnTo>
                    <a:pt x="0" y="68"/>
                  </a:lnTo>
                  <a:lnTo>
                    <a:pt x="68" y="68"/>
                  </a:lnTo>
                  <a:lnTo>
                    <a:pt x="6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42" name="Group 241"/>
          <p:cNvGrpSpPr/>
          <p:nvPr userDrawn="1"/>
        </p:nvGrpSpPr>
        <p:grpSpPr>
          <a:xfrm>
            <a:off x="7835900" y="1778000"/>
            <a:ext cx="474663" cy="490538"/>
            <a:chOff x="7835900" y="1778000"/>
            <a:chExt cx="474663" cy="490538"/>
          </a:xfrm>
        </p:grpSpPr>
        <p:sp>
          <p:nvSpPr>
            <p:cNvPr id="243" name="Freeform 207"/>
            <p:cNvSpPr>
              <a:spLocks/>
            </p:cNvSpPr>
            <p:nvPr userDrawn="1"/>
          </p:nvSpPr>
          <p:spPr bwMode="auto">
            <a:xfrm>
              <a:off x="7835900" y="1974850"/>
              <a:ext cx="309563" cy="293688"/>
            </a:xfrm>
            <a:custGeom>
              <a:avLst/>
              <a:gdLst>
                <a:gd name="T0" fmla="*/ 22 w 80"/>
                <a:gd name="T1" fmla="*/ 0 h 76"/>
                <a:gd name="T2" fmla="*/ 10 w 80"/>
                <a:gd name="T3" fmla="*/ 19 h 76"/>
                <a:gd name="T4" fmla="*/ 21 w 80"/>
                <a:gd name="T5" fmla="*/ 66 h 76"/>
                <a:gd name="T6" fmla="*/ 68 w 80"/>
                <a:gd name="T7" fmla="*/ 55 h 76"/>
                <a:gd name="T8" fmla="*/ 80 w 80"/>
                <a:gd name="T9" fmla="*/ 36 h 76"/>
                <a:gd name="T10" fmla="*/ 22 w 80"/>
                <a:gd name="T11" fmla="*/ 0 h 76"/>
              </a:gdLst>
              <a:ahLst/>
              <a:cxnLst>
                <a:cxn ang="0">
                  <a:pos x="T0" y="T1"/>
                </a:cxn>
                <a:cxn ang="0">
                  <a:pos x="T2" y="T3"/>
                </a:cxn>
                <a:cxn ang="0">
                  <a:pos x="T4" y="T5"/>
                </a:cxn>
                <a:cxn ang="0">
                  <a:pos x="T6" y="T7"/>
                </a:cxn>
                <a:cxn ang="0">
                  <a:pos x="T8" y="T9"/>
                </a:cxn>
                <a:cxn ang="0">
                  <a:pos x="T10" y="T11"/>
                </a:cxn>
              </a:cxnLst>
              <a:rect l="0" t="0" r="r" b="b"/>
              <a:pathLst>
                <a:path w="80" h="76">
                  <a:moveTo>
                    <a:pt x="22" y="0"/>
                  </a:moveTo>
                  <a:cubicBezTo>
                    <a:pt x="10" y="19"/>
                    <a:pt x="10" y="19"/>
                    <a:pt x="10" y="19"/>
                  </a:cubicBezTo>
                  <a:cubicBezTo>
                    <a:pt x="0" y="35"/>
                    <a:pt x="5" y="56"/>
                    <a:pt x="21" y="66"/>
                  </a:cubicBezTo>
                  <a:cubicBezTo>
                    <a:pt x="37" y="76"/>
                    <a:pt x="58" y="71"/>
                    <a:pt x="68" y="55"/>
                  </a:cubicBezTo>
                  <a:cubicBezTo>
                    <a:pt x="80" y="36"/>
                    <a:pt x="80" y="36"/>
                    <a:pt x="80" y="36"/>
                  </a:cubicBezTo>
                  <a:cubicBezTo>
                    <a:pt x="70" y="36"/>
                    <a:pt x="45" y="30"/>
                    <a:pt x="2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4" name="Freeform 208"/>
            <p:cNvSpPr>
              <a:spLocks noEditPoints="1"/>
            </p:cNvSpPr>
            <p:nvPr userDrawn="1"/>
          </p:nvSpPr>
          <p:spPr bwMode="auto">
            <a:xfrm>
              <a:off x="7929563" y="1778000"/>
              <a:ext cx="381000" cy="320675"/>
            </a:xfrm>
            <a:custGeom>
              <a:avLst/>
              <a:gdLst>
                <a:gd name="T0" fmla="*/ 94 w 99"/>
                <a:gd name="T1" fmla="*/ 0 h 83"/>
                <a:gd name="T2" fmla="*/ 88 w 99"/>
                <a:gd name="T3" fmla="*/ 19 h 83"/>
                <a:gd name="T4" fmla="*/ 67 w 99"/>
                <a:gd name="T5" fmla="*/ 24 h 83"/>
                <a:gd name="T6" fmla="*/ 48 w 99"/>
                <a:gd name="T7" fmla="*/ 26 h 83"/>
                <a:gd name="T8" fmla="*/ 5 w 99"/>
                <a:gd name="T9" fmla="*/ 39 h 83"/>
                <a:gd name="T10" fmla="*/ 0 w 99"/>
                <a:gd name="T11" fmla="*/ 47 h 83"/>
                <a:gd name="T12" fmla="*/ 59 w 99"/>
                <a:gd name="T13" fmla="*/ 83 h 83"/>
                <a:gd name="T14" fmla="*/ 64 w 99"/>
                <a:gd name="T15" fmla="*/ 75 h 83"/>
                <a:gd name="T16" fmla="*/ 56 w 99"/>
                <a:gd name="T17" fmla="*/ 31 h 83"/>
                <a:gd name="T18" fmla="*/ 66 w 99"/>
                <a:gd name="T19" fmla="*/ 29 h 83"/>
                <a:gd name="T20" fmla="*/ 94 w 99"/>
                <a:gd name="T21" fmla="*/ 21 h 83"/>
                <a:gd name="T22" fmla="*/ 98 w 99"/>
                <a:gd name="T23" fmla="*/ 3 h 83"/>
                <a:gd name="T24" fmla="*/ 40 w 99"/>
                <a:gd name="T25" fmla="*/ 59 h 83"/>
                <a:gd name="T26" fmla="*/ 32 w 99"/>
                <a:gd name="T27" fmla="*/ 61 h 83"/>
                <a:gd name="T28" fmla="*/ 30 w 99"/>
                <a:gd name="T29" fmla="*/ 53 h 83"/>
                <a:gd name="T30" fmla="*/ 38 w 99"/>
                <a:gd name="T31" fmla="*/ 39 h 83"/>
                <a:gd name="T32" fmla="*/ 47 w 99"/>
                <a:gd name="T33" fmla="*/ 37 h 83"/>
                <a:gd name="T34" fmla="*/ 49 w 99"/>
                <a:gd name="T35" fmla="*/ 45 h 83"/>
                <a:gd name="T36" fmla="*/ 40 w 99"/>
                <a:gd name="T37" fmla="*/ 5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9" h="83">
                  <a:moveTo>
                    <a:pt x="94" y="0"/>
                  </a:moveTo>
                  <a:cubicBezTo>
                    <a:pt x="93" y="8"/>
                    <a:pt x="88" y="19"/>
                    <a:pt x="88" y="19"/>
                  </a:cubicBezTo>
                  <a:cubicBezTo>
                    <a:pt x="79" y="33"/>
                    <a:pt x="67" y="24"/>
                    <a:pt x="67" y="24"/>
                  </a:cubicBezTo>
                  <a:cubicBezTo>
                    <a:pt x="56" y="17"/>
                    <a:pt x="50" y="22"/>
                    <a:pt x="48" y="26"/>
                  </a:cubicBezTo>
                  <a:cubicBezTo>
                    <a:pt x="32" y="19"/>
                    <a:pt x="14" y="25"/>
                    <a:pt x="5" y="39"/>
                  </a:cubicBezTo>
                  <a:cubicBezTo>
                    <a:pt x="0" y="47"/>
                    <a:pt x="0" y="47"/>
                    <a:pt x="0" y="47"/>
                  </a:cubicBezTo>
                  <a:cubicBezTo>
                    <a:pt x="7" y="57"/>
                    <a:pt x="28" y="81"/>
                    <a:pt x="59" y="83"/>
                  </a:cubicBezTo>
                  <a:cubicBezTo>
                    <a:pt x="64" y="75"/>
                    <a:pt x="64" y="75"/>
                    <a:pt x="64" y="75"/>
                  </a:cubicBezTo>
                  <a:cubicBezTo>
                    <a:pt x="73" y="60"/>
                    <a:pt x="69" y="41"/>
                    <a:pt x="56" y="31"/>
                  </a:cubicBezTo>
                  <a:cubicBezTo>
                    <a:pt x="59" y="26"/>
                    <a:pt x="66" y="29"/>
                    <a:pt x="66" y="29"/>
                  </a:cubicBezTo>
                  <a:cubicBezTo>
                    <a:pt x="86" y="42"/>
                    <a:pt x="94" y="21"/>
                    <a:pt x="94" y="21"/>
                  </a:cubicBezTo>
                  <a:cubicBezTo>
                    <a:pt x="94" y="21"/>
                    <a:pt x="99" y="12"/>
                    <a:pt x="98" y="3"/>
                  </a:cubicBezTo>
                  <a:moveTo>
                    <a:pt x="40" y="59"/>
                  </a:moveTo>
                  <a:cubicBezTo>
                    <a:pt x="38" y="62"/>
                    <a:pt x="35" y="63"/>
                    <a:pt x="32" y="61"/>
                  </a:cubicBezTo>
                  <a:cubicBezTo>
                    <a:pt x="29" y="59"/>
                    <a:pt x="28" y="56"/>
                    <a:pt x="30" y="53"/>
                  </a:cubicBezTo>
                  <a:cubicBezTo>
                    <a:pt x="38" y="39"/>
                    <a:pt x="38" y="39"/>
                    <a:pt x="38" y="39"/>
                  </a:cubicBezTo>
                  <a:cubicBezTo>
                    <a:pt x="40" y="36"/>
                    <a:pt x="44" y="35"/>
                    <a:pt x="47" y="37"/>
                  </a:cubicBezTo>
                  <a:cubicBezTo>
                    <a:pt x="49" y="39"/>
                    <a:pt x="50" y="43"/>
                    <a:pt x="49" y="45"/>
                  </a:cubicBezTo>
                  <a:lnTo>
                    <a:pt x="40" y="59"/>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45" name="Group 244"/>
          <p:cNvGrpSpPr/>
          <p:nvPr userDrawn="1"/>
        </p:nvGrpSpPr>
        <p:grpSpPr>
          <a:xfrm>
            <a:off x="6727825" y="1284288"/>
            <a:ext cx="587375" cy="382587"/>
            <a:chOff x="6727825" y="1284288"/>
            <a:chExt cx="587375" cy="382587"/>
          </a:xfrm>
        </p:grpSpPr>
        <p:sp>
          <p:nvSpPr>
            <p:cNvPr id="246" name="Oval 209"/>
            <p:cNvSpPr>
              <a:spLocks noChangeArrowheads="1"/>
            </p:cNvSpPr>
            <p:nvPr userDrawn="1"/>
          </p:nvSpPr>
          <p:spPr bwMode="auto">
            <a:xfrm>
              <a:off x="68087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7" name="Oval 210"/>
            <p:cNvSpPr>
              <a:spLocks noChangeArrowheads="1"/>
            </p:cNvSpPr>
            <p:nvPr userDrawn="1"/>
          </p:nvSpPr>
          <p:spPr bwMode="auto">
            <a:xfrm>
              <a:off x="7113588" y="1303338"/>
              <a:ext cx="115888" cy="115888"/>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8" name="Oval 211"/>
            <p:cNvSpPr>
              <a:spLocks noChangeArrowheads="1"/>
            </p:cNvSpPr>
            <p:nvPr userDrawn="1"/>
          </p:nvSpPr>
          <p:spPr bwMode="auto">
            <a:xfrm>
              <a:off x="6959600" y="1284288"/>
              <a:ext cx="123825" cy="123825"/>
            </a:xfrm>
            <a:prstGeom prst="ellipse">
              <a:avLst/>
            </a:pr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49" name="Freeform 212"/>
            <p:cNvSpPr>
              <a:spLocks/>
            </p:cNvSpPr>
            <p:nvPr userDrawn="1"/>
          </p:nvSpPr>
          <p:spPr bwMode="auto">
            <a:xfrm>
              <a:off x="6727825" y="1419225"/>
              <a:ext cx="587375" cy="247650"/>
            </a:xfrm>
            <a:custGeom>
              <a:avLst/>
              <a:gdLst>
                <a:gd name="T0" fmla="*/ 149 w 152"/>
                <a:gd name="T1" fmla="*/ 57 h 64"/>
                <a:gd name="T2" fmla="*/ 131 w 152"/>
                <a:gd name="T3" fmla="*/ 57 h 64"/>
                <a:gd name="T4" fmla="*/ 131 w 152"/>
                <a:gd name="T5" fmla="*/ 50 h 64"/>
                <a:gd name="T6" fmla="*/ 138 w 152"/>
                <a:gd name="T7" fmla="*/ 38 h 64"/>
                <a:gd name="T8" fmla="*/ 138 w 152"/>
                <a:gd name="T9" fmla="*/ 16 h 64"/>
                <a:gd name="T10" fmla="*/ 124 w 152"/>
                <a:gd name="T11" fmla="*/ 2 h 64"/>
                <a:gd name="T12" fmla="*/ 107 w 152"/>
                <a:gd name="T13" fmla="*/ 2 h 64"/>
                <a:gd name="T14" fmla="*/ 104 w 152"/>
                <a:gd name="T15" fmla="*/ 3 h 64"/>
                <a:gd name="T16" fmla="*/ 107 w 152"/>
                <a:gd name="T17" fmla="*/ 15 h 64"/>
                <a:gd name="T18" fmla="*/ 107 w 152"/>
                <a:gd name="T19" fmla="*/ 39 h 64"/>
                <a:gd name="T20" fmla="*/ 101 w 152"/>
                <a:gd name="T21" fmla="*/ 55 h 64"/>
                <a:gd name="T22" fmla="*/ 101 w 152"/>
                <a:gd name="T23" fmla="*/ 57 h 64"/>
                <a:gd name="T24" fmla="*/ 92 w 152"/>
                <a:gd name="T25" fmla="*/ 57 h 64"/>
                <a:gd name="T26" fmla="*/ 92 w 152"/>
                <a:gd name="T27" fmla="*/ 52 h 64"/>
                <a:gd name="T28" fmla="*/ 100 w 152"/>
                <a:gd name="T29" fmla="*/ 39 h 64"/>
                <a:gd name="T30" fmla="*/ 100 w 152"/>
                <a:gd name="T31" fmla="*/ 15 h 64"/>
                <a:gd name="T32" fmla="*/ 85 w 152"/>
                <a:gd name="T33" fmla="*/ 0 h 64"/>
                <a:gd name="T34" fmla="*/ 66 w 152"/>
                <a:gd name="T35" fmla="*/ 0 h 64"/>
                <a:gd name="T36" fmla="*/ 51 w 152"/>
                <a:gd name="T37" fmla="*/ 15 h 64"/>
                <a:gd name="T38" fmla="*/ 51 w 152"/>
                <a:gd name="T39" fmla="*/ 39 h 64"/>
                <a:gd name="T40" fmla="*/ 59 w 152"/>
                <a:gd name="T41" fmla="*/ 52 h 64"/>
                <a:gd name="T42" fmla="*/ 59 w 152"/>
                <a:gd name="T43" fmla="*/ 57 h 64"/>
                <a:gd name="T44" fmla="*/ 51 w 152"/>
                <a:gd name="T45" fmla="*/ 57 h 64"/>
                <a:gd name="T46" fmla="*/ 51 w 152"/>
                <a:gd name="T47" fmla="*/ 55 h 64"/>
                <a:gd name="T48" fmla="*/ 44 w 152"/>
                <a:gd name="T49" fmla="*/ 39 h 64"/>
                <a:gd name="T50" fmla="*/ 44 w 152"/>
                <a:gd name="T51" fmla="*/ 15 h 64"/>
                <a:gd name="T52" fmla="*/ 47 w 152"/>
                <a:gd name="T53" fmla="*/ 3 h 64"/>
                <a:gd name="T54" fmla="*/ 44 w 152"/>
                <a:gd name="T55" fmla="*/ 2 h 64"/>
                <a:gd name="T56" fmla="*/ 27 w 152"/>
                <a:gd name="T57" fmla="*/ 2 h 64"/>
                <a:gd name="T58" fmla="*/ 13 w 152"/>
                <a:gd name="T59" fmla="*/ 16 h 64"/>
                <a:gd name="T60" fmla="*/ 13 w 152"/>
                <a:gd name="T61" fmla="*/ 38 h 64"/>
                <a:gd name="T62" fmla="*/ 21 w 152"/>
                <a:gd name="T63" fmla="*/ 50 h 64"/>
                <a:gd name="T64" fmla="*/ 21 w 152"/>
                <a:gd name="T65" fmla="*/ 57 h 64"/>
                <a:gd name="T66" fmla="*/ 3 w 152"/>
                <a:gd name="T67" fmla="*/ 57 h 64"/>
                <a:gd name="T68" fmla="*/ 0 w 152"/>
                <a:gd name="T69" fmla="*/ 60 h 64"/>
                <a:gd name="T70" fmla="*/ 3 w 152"/>
                <a:gd name="T71" fmla="*/ 64 h 64"/>
                <a:gd name="T72" fmla="*/ 149 w 152"/>
                <a:gd name="T73" fmla="*/ 64 h 64"/>
                <a:gd name="T74" fmla="*/ 152 w 152"/>
                <a:gd name="T75" fmla="*/ 60 h 64"/>
                <a:gd name="T76" fmla="*/ 149 w 152"/>
                <a:gd name="T77" fmla="*/ 5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2" h="64">
                  <a:moveTo>
                    <a:pt x="149" y="57"/>
                  </a:moveTo>
                  <a:cubicBezTo>
                    <a:pt x="131" y="57"/>
                    <a:pt x="131" y="57"/>
                    <a:pt x="131" y="57"/>
                  </a:cubicBezTo>
                  <a:cubicBezTo>
                    <a:pt x="131" y="50"/>
                    <a:pt x="131" y="50"/>
                    <a:pt x="131" y="50"/>
                  </a:cubicBezTo>
                  <a:cubicBezTo>
                    <a:pt x="135" y="48"/>
                    <a:pt x="138" y="43"/>
                    <a:pt x="138" y="38"/>
                  </a:cubicBezTo>
                  <a:cubicBezTo>
                    <a:pt x="138" y="16"/>
                    <a:pt x="138" y="16"/>
                    <a:pt x="138" y="16"/>
                  </a:cubicBezTo>
                  <a:cubicBezTo>
                    <a:pt x="138" y="9"/>
                    <a:pt x="132" y="2"/>
                    <a:pt x="124" y="2"/>
                  </a:cubicBezTo>
                  <a:cubicBezTo>
                    <a:pt x="107" y="2"/>
                    <a:pt x="107" y="2"/>
                    <a:pt x="107" y="2"/>
                  </a:cubicBezTo>
                  <a:cubicBezTo>
                    <a:pt x="106" y="2"/>
                    <a:pt x="105" y="2"/>
                    <a:pt x="104" y="3"/>
                  </a:cubicBezTo>
                  <a:cubicBezTo>
                    <a:pt x="106" y="6"/>
                    <a:pt x="107" y="10"/>
                    <a:pt x="107" y="15"/>
                  </a:cubicBezTo>
                  <a:cubicBezTo>
                    <a:pt x="107" y="39"/>
                    <a:pt x="107" y="39"/>
                    <a:pt x="107" y="39"/>
                  </a:cubicBezTo>
                  <a:cubicBezTo>
                    <a:pt x="107" y="45"/>
                    <a:pt x="105" y="51"/>
                    <a:pt x="101" y="55"/>
                  </a:cubicBezTo>
                  <a:cubicBezTo>
                    <a:pt x="101" y="57"/>
                    <a:pt x="101" y="57"/>
                    <a:pt x="101" y="57"/>
                  </a:cubicBezTo>
                  <a:cubicBezTo>
                    <a:pt x="92" y="57"/>
                    <a:pt x="92" y="57"/>
                    <a:pt x="92" y="57"/>
                  </a:cubicBezTo>
                  <a:cubicBezTo>
                    <a:pt x="92" y="52"/>
                    <a:pt x="92" y="52"/>
                    <a:pt x="92" y="52"/>
                  </a:cubicBezTo>
                  <a:cubicBezTo>
                    <a:pt x="97" y="50"/>
                    <a:pt x="100" y="45"/>
                    <a:pt x="100" y="39"/>
                  </a:cubicBezTo>
                  <a:cubicBezTo>
                    <a:pt x="100" y="15"/>
                    <a:pt x="100" y="15"/>
                    <a:pt x="100" y="15"/>
                  </a:cubicBezTo>
                  <a:cubicBezTo>
                    <a:pt x="100" y="7"/>
                    <a:pt x="93" y="0"/>
                    <a:pt x="85" y="0"/>
                  </a:cubicBezTo>
                  <a:cubicBezTo>
                    <a:pt x="66" y="0"/>
                    <a:pt x="66" y="0"/>
                    <a:pt x="66" y="0"/>
                  </a:cubicBezTo>
                  <a:cubicBezTo>
                    <a:pt x="58" y="0"/>
                    <a:pt x="51" y="7"/>
                    <a:pt x="51" y="15"/>
                  </a:cubicBezTo>
                  <a:cubicBezTo>
                    <a:pt x="51" y="39"/>
                    <a:pt x="51" y="39"/>
                    <a:pt x="51" y="39"/>
                  </a:cubicBezTo>
                  <a:cubicBezTo>
                    <a:pt x="51" y="45"/>
                    <a:pt x="54" y="50"/>
                    <a:pt x="59" y="52"/>
                  </a:cubicBezTo>
                  <a:cubicBezTo>
                    <a:pt x="59" y="57"/>
                    <a:pt x="59" y="57"/>
                    <a:pt x="59" y="57"/>
                  </a:cubicBezTo>
                  <a:cubicBezTo>
                    <a:pt x="51" y="57"/>
                    <a:pt x="51" y="57"/>
                    <a:pt x="51" y="57"/>
                  </a:cubicBezTo>
                  <a:cubicBezTo>
                    <a:pt x="51" y="55"/>
                    <a:pt x="51" y="55"/>
                    <a:pt x="51" y="55"/>
                  </a:cubicBezTo>
                  <a:cubicBezTo>
                    <a:pt x="46" y="51"/>
                    <a:pt x="44" y="45"/>
                    <a:pt x="44" y="39"/>
                  </a:cubicBezTo>
                  <a:cubicBezTo>
                    <a:pt x="44" y="15"/>
                    <a:pt x="44" y="15"/>
                    <a:pt x="44" y="15"/>
                  </a:cubicBezTo>
                  <a:cubicBezTo>
                    <a:pt x="44" y="10"/>
                    <a:pt x="45" y="6"/>
                    <a:pt x="47" y="3"/>
                  </a:cubicBezTo>
                  <a:cubicBezTo>
                    <a:pt x="46" y="2"/>
                    <a:pt x="45" y="2"/>
                    <a:pt x="44" y="2"/>
                  </a:cubicBezTo>
                  <a:cubicBezTo>
                    <a:pt x="27" y="2"/>
                    <a:pt x="27" y="2"/>
                    <a:pt x="27" y="2"/>
                  </a:cubicBezTo>
                  <a:cubicBezTo>
                    <a:pt x="19" y="2"/>
                    <a:pt x="13" y="9"/>
                    <a:pt x="13" y="16"/>
                  </a:cubicBezTo>
                  <a:cubicBezTo>
                    <a:pt x="13" y="38"/>
                    <a:pt x="13" y="38"/>
                    <a:pt x="13" y="38"/>
                  </a:cubicBezTo>
                  <a:cubicBezTo>
                    <a:pt x="13" y="43"/>
                    <a:pt x="16" y="48"/>
                    <a:pt x="21" y="50"/>
                  </a:cubicBezTo>
                  <a:cubicBezTo>
                    <a:pt x="21" y="57"/>
                    <a:pt x="21" y="57"/>
                    <a:pt x="21" y="57"/>
                  </a:cubicBezTo>
                  <a:cubicBezTo>
                    <a:pt x="3" y="57"/>
                    <a:pt x="3" y="57"/>
                    <a:pt x="3" y="57"/>
                  </a:cubicBezTo>
                  <a:cubicBezTo>
                    <a:pt x="1" y="57"/>
                    <a:pt x="0" y="59"/>
                    <a:pt x="0" y="60"/>
                  </a:cubicBezTo>
                  <a:cubicBezTo>
                    <a:pt x="0" y="62"/>
                    <a:pt x="1" y="64"/>
                    <a:pt x="3" y="64"/>
                  </a:cubicBezTo>
                  <a:cubicBezTo>
                    <a:pt x="149" y="64"/>
                    <a:pt x="149" y="64"/>
                    <a:pt x="149" y="64"/>
                  </a:cubicBezTo>
                  <a:cubicBezTo>
                    <a:pt x="151" y="64"/>
                    <a:pt x="152" y="62"/>
                    <a:pt x="152" y="60"/>
                  </a:cubicBezTo>
                  <a:cubicBezTo>
                    <a:pt x="152" y="59"/>
                    <a:pt x="151" y="57"/>
                    <a:pt x="149" y="5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50" name="Group 249"/>
          <p:cNvGrpSpPr/>
          <p:nvPr userDrawn="1"/>
        </p:nvGrpSpPr>
        <p:grpSpPr>
          <a:xfrm>
            <a:off x="5248275" y="3883025"/>
            <a:ext cx="309563" cy="309563"/>
            <a:chOff x="5248275" y="3883025"/>
            <a:chExt cx="309563" cy="309563"/>
          </a:xfrm>
        </p:grpSpPr>
        <p:sp>
          <p:nvSpPr>
            <p:cNvPr id="251" name="Freeform 213"/>
            <p:cNvSpPr>
              <a:spLocks/>
            </p:cNvSpPr>
            <p:nvPr userDrawn="1"/>
          </p:nvSpPr>
          <p:spPr bwMode="auto">
            <a:xfrm>
              <a:off x="5264150" y="3887788"/>
              <a:ext cx="153988" cy="166688"/>
            </a:xfrm>
            <a:custGeom>
              <a:avLst/>
              <a:gdLst>
                <a:gd name="T0" fmla="*/ 19 w 40"/>
                <a:gd name="T1" fmla="*/ 43 h 43"/>
                <a:gd name="T2" fmla="*/ 35 w 40"/>
                <a:gd name="T3" fmla="*/ 38 h 43"/>
                <a:gd name="T4" fmla="*/ 35 w 40"/>
                <a:gd name="T5" fmla="*/ 36 h 43"/>
                <a:gd name="T6" fmla="*/ 40 w 40"/>
                <a:gd name="T7" fmla="*/ 29 h 43"/>
                <a:gd name="T8" fmla="*/ 27 w 40"/>
                <a:gd name="T9" fmla="*/ 0 h 43"/>
                <a:gd name="T10" fmla="*/ 0 w 40"/>
                <a:gd name="T11" fmla="*/ 21 h 43"/>
                <a:gd name="T12" fmla="*/ 8 w 40"/>
                <a:gd name="T13" fmla="*/ 38 h 43"/>
                <a:gd name="T14" fmla="*/ 11 w 40"/>
                <a:gd name="T15" fmla="*/ 37 h 43"/>
                <a:gd name="T16" fmla="*/ 19 w 40"/>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3">
                  <a:moveTo>
                    <a:pt x="19" y="43"/>
                  </a:moveTo>
                  <a:cubicBezTo>
                    <a:pt x="25" y="42"/>
                    <a:pt x="30" y="40"/>
                    <a:pt x="35" y="38"/>
                  </a:cubicBezTo>
                  <a:cubicBezTo>
                    <a:pt x="35" y="37"/>
                    <a:pt x="35" y="37"/>
                    <a:pt x="35" y="36"/>
                  </a:cubicBezTo>
                  <a:cubicBezTo>
                    <a:pt x="35" y="33"/>
                    <a:pt x="37" y="30"/>
                    <a:pt x="40" y="29"/>
                  </a:cubicBezTo>
                  <a:cubicBezTo>
                    <a:pt x="39" y="18"/>
                    <a:pt x="34" y="8"/>
                    <a:pt x="27" y="0"/>
                  </a:cubicBezTo>
                  <a:cubicBezTo>
                    <a:pt x="15" y="3"/>
                    <a:pt x="5" y="11"/>
                    <a:pt x="0" y="21"/>
                  </a:cubicBezTo>
                  <a:cubicBezTo>
                    <a:pt x="2" y="27"/>
                    <a:pt x="5" y="33"/>
                    <a:pt x="8" y="38"/>
                  </a:cubicBezTo>
                  <a:cubicBezTo>
                    <a:pt x="9" y="37"/>
                    <a:pt x="10" y="37"/>
                    <a:pt x="11" y="37"/>
                  </a:cubicBezTo>
                  <a:cubicBezTo>
                    <a:pt x="15" y="37"/>
                    <a:pt x="18" y="39"/>
                    <a:pt x="19" y="4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2" name="Freeform 214"/>
            <p:cNvSpPr>
              <a:spLocks/>
            </p:cNvSpPr>
            <p:nvPr userDrawn="1"/>
          </p:nvSpPr>
          <p:spPr bwMode="auto">
            <a:xfrm>
              <a:off x="5253038" y="4060825"/>
              <a:ext cx="134938" cy="120650"/>
            </a:xfrm>
            <a:custGeom>
              <a:avLst/>
              <a:gdLst>
                <a:gd name="T0" fmla="*/ 18 w 35"/>
                <a:gd name="T1" fmla="*/ 8 h 31"/>
                <a:gd name="T2" fmla="*/ 14 w 35"/>
                <a:gd name="T3" fmla="*/ 9 h 31"/>
                <a:gd name="T4" fmla="*/ 6 w 35"/>
                <a:gd name="T5" fmla="*/ 2 h 31"/>
                <a:gd name="T6" fmla="*/ 0 w 35"/>
                <a:gd name="T7" fmla="*/ 0 h 31"/>
                <a:gd name="T8" fmla="*/ 25 w 35"/>
                <a:gd name="T9" fmla="*/ 31 h 31"/>
                <a:gd name="T10" fmla="*/ 35 w 35"/>
                <a:gd name="T11" fmla="*/ 21 h 31"/>
                <a:gd name="T12" fmla="*/ 33 w 35"/>
                <a:gd name="T13" fmla="*/ 17 h 31"/>
                <a:gd name="T14" fmla="*/ 18 w 35"/>
                <a:gd name="T15" fmla="*/ 8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 h="31">
                  <a:moveTo>
                    <a:pt x="18" y="8"/>
                  </a:moveTo>
                  <a:cubicBezTo>
                    <a:pt x="17" y="8"/>
                    <a:pt x="16" y="9"/>
                    <a:pt x="14" y="9"/>
                  </a:cubicBezTo>
                  <a:cubicBezTo>
                    <a:pt x="10" y="9"/>
                    <a:pt x="7" y="6"/>
                    <a:pt x="6" y="2"/>
                  </a:cubicBezTo>
                  <a:cubicBezTo>
                    <a:pt x="4" y="1"/>
                    <a:pt x="2" y="1"/>
                    <a:pt x="0" y="0"/>
                  </a:cubicBezTo>
                  <a:cubicBezTo>
                    <a:pt x="2" y="15"/>
                    <a:pt x="12" y="26"/>
                    <a:pt x="25" y="31"/>
                  </a:cubicBezTo>
                  <a:cubicBezTo>
                    <a:pt x="29" y="28"/>
                    <a:pt x="32" y="25"/>
                    <a:pt x="35" y="21"/>
                  </a:cubicBezTo>
                  <a:cubicBezTo>
                    <a:pt x="34" y="20"/>
                    <a:pt x="33" y="18"/>
                    <a:pt x="33" y="17"/>
                  </a:cubicBezTo>
                  <a:cubicBezTo>
                    <a:pt x="27" y="14"/>
                    <a:pt x="22" y="11"/>
                    <a:pt x="18" y="8"/>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3" name="Freeform 215"/>
            <p:cNvSpPr>
              <a:spLocks/>
            </p:cNvSpPr>
            <p:nvPr userDrawn="1"/>
          </p:nvSpPr>
          <p:spPr bwMode="auto">
            <a:xfrm>
              <a:off x="5334000" y="4049713"/>
              <a:ext cx="84138" cy="58738"/>
            </a:xfrm>
            <a:custGeom>
              <a:avLst/>
              <a:gdLst>
                <a:gd name="T0" fmla="*/ 1 w 22"/>
                <a:gd name="T1" fmla="*/ 5 h 15"/>
                <a:gd name="T2" fmla="*/ 0 w 22"/>
                <a:gd name="T3" fmla="*/ 7 h 15"/>
                <a:gd name="T4" fmla="*/ 13 w 22"/>
                <a:gd name="T5" fmla="*/ 15 h 15"/>
                <a:gd name="T6" fmla="*/ 20 w 22"/>
                <a:gd name="T7" fmla="*/ 11 h 15"/>
                <a:gd name="T8" fmla="*/ 22 w 22"/>
                <a:gd name="T9" fmla="*/ 2 h 15"/>
                <a:gd name="T10" fmla="*/ 20 w 22"/>
                <a:gd name="T11" fmla="*/ 0 h 15"/>
                <a:gd name="T12" fmla="*/ 1 w 22"/>
                <a:gd name="T13" fmla="*/ 5 h 15"/>
              </a:gdLst>
              <a:ahLst/>
              <a:cxnLst>
                <a:cxn ang="0">
                  <a:pos x="T0" y="T1"/>
                </a:cxn>
                <a:cxn ang="0">
                  <a:pos x="T2" y="T3"/>
                </a:cxn>
                <a:cxn ang="0">
                  <a:pos x="T4" y="T5"/>
                </a:cxn>
                <a:cxn ang="0">
                  <a:pos x="T6" y="T7"/>
                </a:cxn>
                <a:cxn ang="0">
                  <a:pos x="T8" y="T9"/>
                </a:cxn>
                <a:cxn ang="0">
                  <a:pos x="T10" y="T11"/>
                </a:cxn>
                <a:cxn ang="0">
                  <a:pos x="T12" y="T13"/>
                </a:cxn>
              </a:cxnLst>
              <a:rect l="0" t="0" r="r" b="b"/>
              <a:pathLst>
                <a:path w="22" h="15">
                  <a:moveTo>
                    <a:pt x="1" y="5"/>
                  </a:moveTo>
                  <a:cubicBezTo>
                    <a:pt x="1" y="6"/>
                    <a:pt x="1" y="7"/>
                    <a:pt x="0" y="7"/>
                  </a:cubicBezTo>
                  <a:cubicBezTo>
                    <a:pt x="4" y="10"/>
                    <a:pt x="9" y="13"/>
                    <a:pt x="13" y="15"/>
                  </a:cubicBezTo>
                  <a:cubicBezTo>
                    <a:pt x="15" y="13"/>
                    <a:pt x="17" y="11"/>
                    <a:pt x="20" y="11"/>
                  </a:cubicBezTo>
                  <a:cubicBezTo>
                    <a:pt x="21" y="8"/>
                    <a:pt x="22" y="5"/>
                    <a:pt x="22" y="2"/>
                  </a:cubicBezTo>
                  <a:cubicBezTo>
                    <a:pt x="21" y="1"/>
                    <a:pt x="21" y="1"/>
                    <a:pt x="20" y="0"/>
                  </a:cubicBezTo>
                  <a:cubicBezTo>
                    <a:pt x="14" y="3"/>
                    <a:pt x="8" y="5"/>
                    <a:pt x="1" y="5"/>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4" name="Freeform 216"/>
            <p:cNvSpPr>
              <a:spLocks/>
            </p:cNvSpPr>
            <p:nvPr userDrawn="1"/>
          </p:nvSpPr>
          <p:spPr bwMode="auto">
            <a:xfrm>
              <a:off x="5430838" y="3938588"/>
              <a:ext cx="127000" cy="184150"/>
            </a:xfrm>
            <a:custGeom>
              <a:avLst/>
              <a:gdLst>
                <a:gd name="T0" fmla="*/ 29 w 33"/>
                <a:gd name="T1" fmla="*/ 44 h 48"/>
                <a:gd name="T2" fmla="*/ 33 w 33"/>
                <a:gd name="T3" fmla="*/ 26 h 48"/>
                <a:gd name="T4" fmla="*/ 23 w 33"/>
                <a:gd name="T5" fmla="*/ 0 h 48"/>
                <a:gd name="T6" fmla="*/ 8 w 33"/>
                <a:gd name="T7" fmla="*/ 21 h 48"/>
                <a:gd name="T8" fmla="*/ 8 w 33"/>
                <a:gd name="T9" fmla="*/ 23 h 48"/>
                <a:gd name="T10" fmla="*/ 2 w 33"/>
                <a:gd name="T11" fmla="*/ 31 h 48"/>
                <a:gd name="T12" fmla="*/ 0 w 33"/>
                <a:gd name="T13" fmla="*/ 42 h 48"/>
                <a:gd name="T14" fmla="*/ 3 w 33"/>
                <a:gd name="T15" fmla="*/ 48 h 48"/>
                <a:gd name="T16" fmla="*/ 8 w 33"/>
                <a:gd name="T17" fmla="*/ 48 h 48"/>
                <a:gd name="T18" fmla="*/ 29 w 33"/>
                <a:gd name="T19" fmla="*/ 4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48">
                  <a:moveTo>
                    <a:pt x="29" y="44"/>
                  </a:moveTo>
                  <a:cubicBezTo>
                    <a:pt x="31" y="38"/>
                    <a:pt x="33" y="32"/>
                    <a:pt x="33" y="26"/>
                  </a:cubicBezTo>
                  <a:cubicBezTo>
                    <a:pt x="33" y="16"/>
                    <a:pt x="29" y="7"/>
                    <a:pt x="23" y="0"/>
                  </a:cubicBezTo>
                  <a:cubicBezTo>
                    <a:pt x="20" y="8"/>
                    <a:pt x="15" y="15"/>
                    <a:pt x="8" y="21"/>
                  </a:cubicBezTo>
                  <a:cubicBezTo>
                    <a:pt x="8" y="22"/>
                    <a:pt x="8" y="22"/>
                    <a:pt x="8" y="23"/>
                  </a:cubicBezTo>
                  <a:cubicBezTo>
                    <a:pt x="8" y="27"/>
                    <a:pt x="6" y="30"/>
                    <a:pt x="2" y="31"/>
                  </a:cubicBezTo>
                  <a:cubicBezTo>
                    <a:pt x="2" y="35"/>
                    <a:pt x="1" y="38"/>
                    <a:pt x="0" y="42"/>
                  </a:cubicBezTo>
                  <a:cubicBezTo>
                    <a:pt x="2" y="43"/>
                    <a:pt x="3" y="45"/>
                    <a:pt x="3" y="48"/>
                  </a:cubicBezTo>
                  <a:cubicBezTo>
                    <a:pt x="5" y="48"/>
                    <a:pt x="7" y="48"/>
                    <a:pt x="8" y="48"/>
                  </a:cubicBezTo>
                  <a:cubicBezTo>
                    <a:pt x="16" y="48"/>
                    <a:pt x="22" y="46"/>
                    <a:pt x="29" y="44"/>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5" name="Freeform 217"/>
            <p:cNvSpPr>
              <a:spLocks/>
            </p:cNvSpPr>
            <p:nvPr userDrawn="1"/>
          </p:nvSpPr>
          <p:spPr bwMode="auto">
            <a:xfrm>
              <a:off x="5248275" y="3998913"/>
              <a:ext cx="31750" cy="50800"/>
            </a:xfrm>
            <a:custGeom>
              <a:avLst/>
              <a:gdLst>
                <a:gd name="T0" fmla="*/ 2 w 8"/>
                <a:gd name="T1" fmla="*/ 0 h 13"/>
                <a:gd name="T2" fmla="*/ 0 w 8"/>
                <a:gd name="T3" fmla="*/ 10 h 13"/>
                <a:gd name="T4" fmla="*/ 0 w 8"/>
                <a:gd name="T5" fmla="*/ 11 h 13"/>
                <a:gd name="T6" fmla="*/ 8 w 8"/>
                <a:gd name="T7" fmla="*/ 13 h 13"/>
                <a:gd name="T8" fmla="*/ 8 w 8"/>
                <a:gd name="T9" fmla="*/ 12 h 13"/>
                <a:gd name="T10" fmla="*/ 2 w 8"/>
                <a:gd name="T11" fmla="*/ 0 h 13"/>
              </a:gdLst>
              <a:ahLst/>
              <a:cxnLst>
                <a:cxn ang="0">
                  <a:pos x="T0" y="T1"/>
                </a:cxn>
                <a:cxn ang="0">
                  <a:pos x="T2" y="T3"/>
                </a:cxn>
                <a:cxn ang="0">
                  <a:pos x="T4" y="T5"/>
                </a:cxn>
                <a:cxn ang="0">
                  <a:pos x="T6" y="T7"/>
                </a:cxn>
                <a:cxn ang="0">
                  <a:pos x="T8" y="T9"/>
                </a:cxn>
                <a:cxn ang="0">
                  <a:pos x="T10" y="T11"/>
                </a:cxn>
              </a:cxnLst>
              <a:rect l="0" t="0" r="r" b="b"/>
              <a:pathLst>
                <a:path w="8" h="13">
                  <a:moveTo>
                    <a:pt x="2" y="0"/>
                  </a:moveTo>
                  <a:cubicBezTo>
                    <a:pt x="1" y="3"/>
                    <a:pt x="0" y="6"/>
                    <a:pt x="0" y="10"/>
                  </a:cubicBezTo>
                  <a:cubicBezTo>
                    <a:pt x="0" y="10"/>
                    <a:pt x="0" y="11"/>
                    <a:pt x="0" y="11"/>
                  </a:cubicBezTo>
                  <a:cubicBezTo>
                    <a:pt x="3" y="12"/>
                    <a:pt x="5" y="13"/>
                    <a:pt x="8" y="13"/>
                  </a:cubicBezTo>
                  <a:cubicBezTo>
                    <a:pt x="8" y="13"/>
                    <a:pt x="8" y="12"/>
                    <a:pt x="8" y="12"/>
                  </a:cubicBezTo>
                  <a:cubicBezTo>
                    <a:pt x="6" y="8"/>
                    <a:pt x="3" y="4"/>
                    <a:pt x="2"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6" name="Freeform 218"/>
            <p:cNvSpPr>
              <a:spLocks/>
            </p:cNvSpPr>
            <p:nvPr userDrawn="1"/>
          </p:nvSpPr>
          <p:spPr bwMode="auto">
            <a:xfrm>
              <a:off x="5372100" y="4130675"/>
              <a:ext cx="150813" cy="61913"/>
            </a:xfrm>
            <a:custGeom>
              <a:avLst/>
              <a:gdLst>
                <a:gd name="T0" fmla="*/ 10 w 39"/>
                <a:gd name="T1" fmla="*/ 7 h 16"/>
                <a:gd name="T2" fmla="*/ 7 w 39"/>
                <a:gd name="T3" fmla="*/ 6 h 16"/>
                <a:gd name="T4" fmla="*/ 0 w 39"/>
                <a:gd name="T5" fmla="*/ 15 h 16"/>
                <a:gd name="T6" fmla="*/ 8 w 39"/>
                <a:gd name="T7" fmla="*/ 16 h 16"/>
                <a:gd name="T8" fmla="*/ 39 w 39"/>
                <a:gd name="T9" fmla="*/ 0 h 16"/>
                <a:gd name="T10" fmla="*/ 23 w 39"/>
                <a:gd name="T11" fmla="*/ 3 h 16"/>
                <a:gd name="T12" fmla="*/ 17 w 39"/>
                <a:gd name="T13" fmla="*/ 2 h 16"/>
                <a:gd name="T14" fmla="*/ 10 w 39"/>
                <a:gd name="T15" fmla="*/ 7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16">
                  <a:moveTo>
                    <a:pt x="10" y="7"/>
                  </a:moveTo>
                  <a:cubicBezTo>
                    <a:pt x="9" y="7"/>
                    <a:pt x="8" y="6"/>
                    <a:pt x="7" y="6"/>
                  </a:cubicBezTo>
                  <a:cubicBezTo>
                    <a:pt x="5" y="9"/>
                    <a:pt x="3" y="12"/>
                    <a:pt x="0" y="15"/>
                  </a:cubicBezTo>
                  <a:cubicBezTo>
                    <a:pt x="3" y="15"/>
                    <a:pt x="5" y="16"/>
                    <a:pt x="8" y="16"/>
                  </a:cubicBezTo>
                  <a:cubicBezTo>
                    <a:pt x="21" y="16"/>
                    <a:pt x="32" y="10"/>
                    <a:pt x="39" y="0"/>
                  </a:cubicBezTo>
                  <a:cubicBezTo>
                    <a:pt x="34" y="2"/>
                    <a:pt x="29" y="3"/>
                    <a:pt x="23" y="3"/>
                  </a:cubicBezTo>
                  <a:cubicBezTo>
                    <a:pt x="21" y="3"/>
                    <a:pt x="19" y="3"/>
                    <a:pt x="17" y="2"/>
                  </a:cubicBezTo>
                  <a:cubicBezTo>
                    <a:pt x="16" y="5"/>
                    <a:pt x="13" y="7"/>
                    <a:pt x="10" y="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57" name="Freeform 219"/>
            <p:cNvSpPr>
              <a:spLocks/>
            </p:cNvSpPr>
            <p:nvPr userDrawn="1"/>
          </p:nvSpPr>
          <p:spPr bwMode="auto">
            <a:xfrm>
              <a:off x="5387975" y="3883025"/>
              <a:ext cx="119063" cy="120650"/>
            </a:xfrm>
            <a:custGeom>
              <a:avLst/>
              <a:gdLst>
                <a:gd name="T0" fmla="*/ 31 w 31"/>
                <a:gd name="T1" fmla="*/ 10 h 31"/>
                <a:gd name="T2" fmla="*/ 4 w 31"/>
                <a:gd name="T3" fmla="*/ 0 h 31"/>
                <a:gd name="T4" fmla="*/ 0 w 31"/>
                <a:gd name="T5" fmla="*/ 0 h 31"/>
                <a:gd name="T6" fmla="*/ 13 w 31"/>
                <a:gd name="T7" fmla="*/ 29 h 31"/>
                <a:gd name="T8" fmla="*/ 16 w 31"/>
                <a:gd name="T9" fmla="*/ 31 h 31"/>
                <a:gd name="T10" fmla="*/ 31 w 31"/>
                <a:gd name="T11" fmla="*/ 10 h 31"/>
              </a:gdLst>
              <a:ahLst/>
              <a:cxnLst>
                <a:cxn ang="0">
                  <a:pos x="T0" y="T1"/>
                </a:cxn>
                <a:cxn ang="0">
                  <a:pos x="T2" y="T3"/>
                </a:cxn>
                <a:cxn ang="0">
                  <a:pos x="T4" y="T5"/>
                </a:cxn>
                <a:cxn ang="0">
                  <a:pos x="T6" y="T7"/>
                </a:cxn>
                <a:cxn ang="0">
                  <a:pos x="T8" y="T9"/>
                </a:cxn>
                <a:cxn ang="0">
                  <a:pos x="T10" y="T11"/>
                </a:cxn>
              </a:cxnLst>
              <a:rect l="0" t="0" r="r" b="b"/>
              <a:pathLst>
                <a:path w="31" h="31">
                  <a:moveTo>
                    <a:pt x="31" y="10"/>
                  </a:moveTo>
                  <a:cubicBezTo>
                    <a:pt x="24" y="4"/>
                    <a:pt x="14" y="0"/>
                    <a:pt x="4" y="0"/>
                  </a:cubicBezTo>
                  <a:cubicBezTo>
                    <a:pt x="3" y="0"/>
                    <a:pt x="2" y="0"/>
                    <a:pt x="0" y="0"/>
                  </a:cubicBezTo>
                  <a:cubicBezTo>
                    <a:pt x="7" y="8"/>
                    <a:pt x="12" y="18"/>
                    <a:pt x="13" y="29"/>
                  </a:cubicBezTo>
                  <a:cubicBezTo>
                    <a:pt x="14" y="30"/>
                    <a:pt x="15" y="30"/>
                    <a:pt x="16" y="31"/>
                  </a:cubicBezTo>
                  <a:cubicBezTo>
                    <a:pt x="23" y="25"/>
                    <a:pt x="27" y="18"/>
                    <a:pt x="31" y="1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58" name="Group 257"/>
          <p:cNvGrpSpPr/>
          <p:nvPr userDrawn="1"/>
        </p:nvGrpSpPr>
        <p:grpSpPr>
          <a:xfrm>
            <a:off x="5040313" y="4292600"/>
            <a:ext cx="220663" cy="258763"/>
            <a:chOff x="5040313" y="4292600"/>
            <a:chExt cx="220663" cy="258763"/>
          </a:xfrm>
        </p:grpSpPr>
        <p:sp>
          <p:nvSpPr>
            <p:cNvPr id="259" name="Freeform 220"/>
            <p:cNvSpPr>
              <a:spLocks noEditPoints="1"/>
            </p:cNvSpPr>
            <p:nvPr userDrawn="1"/>
          </p:nvSpPr>
          <p:spPr bwMode="auto">
            <a:xfrm>
              <a:off x="5040313" y="4292600"/>
              <a:ext cx="220663" cy="258763"/>
            </a:xfrm>
            <a:custGeom>
              <a:avLst/>
              <a:gdLst>
                <a:gd name="T0" fmla="*/ 25 w 57"/>
                <a:gd name="T1" fmla="*/ 13 h 67"/>
                <a:gd name="T2" fmla="*/ 9 w 57"/>
                <a:gd name="T3" fmla="*/ 13 h 67"/>
                <a:gd name="T4" fmla="*/ 7 w 57"/>
                <a:gd name="T5" fmla="*/ 13 h 67"/>
                <a:gd name="T6" fmla="*/ 5 w 57"/>
                <a:gd name="T7" fmla="*/ 11 h 67"/>
                <a:gd name="T8" fmla="*/ 4 w 57"/>
                <a:gd name="T9" fmla="*/ 9 h 67"/>
                <a:gd name="T10" fmla="*/ 5 w 57"/>
                <a:gd name="T11" fmla="*/ 7 h 67"/>
                <a:gd name="T12" fmla="*/ 7 w 57"/>
                <a:gd name="T13" fmla="*/ 5 h 67"/>
                <a:gd name="T14" fmla="*/ 57 w 57"/>
                <a:gd name="T15" fmla="*/ 5 h 67"/>
                <a:gd name="T16" fmla="*/ 57 w 57"/>
                <a:gd name="T17" fmla="*/ 0 h 67"/>
                <a:gd name="T18" fmla="*/ 6 w 57"/>
                <a:gd name="T19" fmla="*/ 0 h 67"/>
                <a:gd name="T20" fmla="*/ 6 w 57"/>
                <a:gd name="T21" fmla="*/ 0 h 67"/>
                <a:gd name="T22" fmla="*/ 5 w 57"/>
                <a:gd name="T23" fmla="*/ 0 h 67"/>
                <a:gd name="T24" fmla="*/ 1 w 57"/>
                <a:gd name="T25" fmla="*/ 4 h 67"/>
                <a:gd name="T26" fmla="*/ 0 w 57"/>
                <a:gd name="T27" fmla="*/ 9 h 67"/>
                <a:gd name="T28" fmla="*/ 0 w 57"/>
                <a:gd name="T29" fmla="*/ 10 h 67"/>
                <a:gd name="T30" fmla="*/ 0 w 57"/>
                <a:gd name="T31" fmla="*/ 62 h 67"/>
                <a:gd name="T32" fmla="*/ 9 w 57"/>
                <a:gd name="T33" fmla="*/ 67 h 67"/>
                <a:gd name="T34" fmla="*/ 57 w 57"/>
                <a:gd name="T35" fmla="*/ 67 h 67"/>
                <a:gd name="T36" fmla="*/ 57 w 57"/>
                <a:gd name="T37" fmla="*/ 18 h 67"/>
                <a:gd name="T38" fmla="*/ 57 w 57"/>
                <a:gd name="T39" fmla="*/ 16 h 67"/>
                <a:gd name="T40" fmla="*/ 57 w 57"/>
                <a:gd name="T41" fmla="*/ 13 h 67"/>
                <a:gd name="T42" fmla="*/ 25 w 57"/>
                <a:gd name="T43" fmla="*/ 13 h 67"/>
                <a:gd name="T44" fmla="*/ 43 w 57"/>
                <a:gd name="T45" fmla="*/ 38 h 67"/>
                <a:gd name="T46" fmla="*/ 17 w 57"/>
                <a:gd name="T47" fmla="*/ 38 h 67"/>
                <a:gd name="T48" fmla="*/ 14 w 57"/>
                <a:gd name="T49" fmla="*/ 36 h 67"/>
                <a:gd name="T50" fmla="*/ 17 w 57"/>
                <a:gd name="T51" fmla="*/ 33 h 67"/>
                <a:gd name="T52" fmla="*/ 43 w 57"/>
                <a:gd name="T53" fmla="*/ 33 h 67"/>
                <a:gd name="T54" fmla="*/ 46 w 57"/>
                <a:gd name="T55" fmla="*/ 36 h 67"/>
                <a:gd name="T56" fmla="*/ 43 w 57"/>
                <a:gd name="T57" fmla="*/ 38 h 67"/>
                <a:gd name="T58" fmla="*/ 43 w 57"/>
                <a:gd name="T59" fmla="*/ 29 h 67"/>
                <a:gd name="T60" fmla="*/ 17 w 57"/>
                <a:gd name="T61" fmla="*/ 29 h 67"/>
                <a:gd name="T62" fmla="*/ 14 w 57"/>
                <a:gd name="T63" fmla="*/ 26 h 67"/>
                <a:gd name="T64" fmla="*/ 17 w 57"/>
                <a:gd name="T65" fmla="*/ 24 h 67"/>
                <a:gd name="T66" fmla="*/ 43 w 57"/>
                <a:gd name="T67" fmla="*/ 24 h 67"/>
                <a:gd name="T68" fmla="*/ 46 w 57"/>
                <a:gd name="T69" fmla="*/ 26 h 67"/>
                <a:gd name="T70" fmla="*/ 43 w 57"/>
                <a:gd name="T71" fmla="*/ 2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 h="67">
                  <a:moveTo>
                    <a:pt x="25" y="13"/>
                  </a:moveTo>
                  <a:cubicBezTo>
                    <a:pt x="9" y="13"/>
                    <a:pt x="9" y="13"/>
                    <a:pt x="9" y="13"/>
                  </a:cubicBezTo>
                  <a:cubicBezTo>
                    <a:pt x="7" y="13"/>
                    <a:pt x="7" y="13"/>
                    <a:pt x="7" y="13"/>
                  </a:cubicBezTo>
                  <a:cubicBezTo>
                    <a:pt x="6" y="13"/>
                    <a:pt x="5" y="12"/>
                    <a:pt x="5" y="11"/>
                  </a:cubicBezTo>
                  <a:cubicBezTo>
                    <a:pt x="5" y="10"/>
                    <a:pt x="4" y="10"/>
                    <a:pt x="4" y="9"/>
                  </a:cubicBezTo>
                  <a:cubicBezTo>
                    <a:pt x="4" y="8"/>
                    <a:pt x="5" y="7"/>
                    <a:pt x="5" y="7"/>
                  </a:cubicBezTo>
                  <a:cubicBezTo>
                    <a:pt x="5" y="6"/>
                    <a:pt x="6" y="5"/>
                    <a:pt x="7" y="5"/>
                  </a:cubicBezTo>
                  <a:cubicBezTo>
                    <a:pt x="57" y="5"/>
                    <a:pt x="57" y="5"/>
                    <a:pt x="57" y="5"/>
                  </a:cubicBezTo>
                  <a:cubicBezTo>
                    <a:pt x="57" y="0"/>
                    <a:pt x="57" y="0"/>
                    <a:pt x="57" y="0"/>
                  </a:cubicBezTo>
                  <a:cubicBezTo>
                    <a:pt x="6" y="0"/>
                    <a:pt x="6" y="0"/>
                    <a:pt x="6" y="0"/>
                  </a:cubicBezTo>
                  <a:cubicBezTo>
                    <a:pt x="6" y="0"/>
                    <a:pt x="6" y="0"/>
                    <a:pt x="6" y="0"/>
                  </a:cubicBezTo>
                  <a:cubicBezTo>
                    <a:pt x="5" y="0"/>
                    <a:pt x="5" y="0"/>
                    <a:pt x="5" y="0"/>
                  </a:cubicBezTo>
                  <a:cubicBezTo>
                    <a:pt x="3" y="1"/>
                    <a:pt x="2" y="3"/>
                    <a:pt x="1" y="4"/>
                  </a:cubicBezTo>
                  <a:cubicBezTo>
                    <a:pt x="0" y="6"/>
                    <a:pt x="0" y="7"/>
                    <a:pt x="0" y="9"/>
                  </a:cubicBezTo>
                  <a:cubicBezTo>
                    <a:pt x="0" y="9"/>
                    <a:pt x="0" y="9"/>
                    <a:pt x="0" y="10"/>
                  </a:cubicBezTo>
                  <a:cubicBezTo>
                    <a:pt x="0" y="62"/>
                    <a:pt x="0" y="62"/>
                    <a:pt x="0" y="62"/>
                  </a:cubicBezTo>
                  <a:cubicBezTo>
                    <a:pt x="1" y="65"/>
                    <a:pt x="4" y="66"/>
                    <a:pt x="9" y="67"/>
                  </a:cubicBezTo>
                  <a:cubicBezTo>
                    <a:pt x="57" y="67"/>
                    <a:pt x="57" y="67"/>
                    <a:pt x="57" y="67"/>
                  </a:cubicBezTo>
                  <a:cubicBezTo>
                    <a:pt x="57" y="18"/>
                    <a:pt x="57" y="18"/>
                    <a:pt x="57" y="18"/>
                  </a:cubicBezTo>
                  <a:cubicBezTo>
                    <a:pt x="57" y="16"/>
                    <a:pt x="57" y="16"/>
                    <a:pt x="57" y="16"/>
                  </a:cubicBezTo>
                  <a:cubicBezTo>
                    <a:pt x="57" y="13"/>
                    <a:pt x="57" y="13"/>
                    <a:pt x="57" y="13"/>
                  </a:cubicBezTo>
                  <a:lnTo>
                    <a:pt x="25" y="13"/>
                  </a:lnTo>
                  <a:close/>
                  <a:moveTo>
                    <a:pt x="43" y="38"/>
                  </a:moveTo>
                  <a:cubicBezTo>
                    <a:pt x="17" y="38"/>
                    <a:pt x="17" y="38"/>
                    <a:pt x="17" y="38"/>
                  </a:cubicBezTo>
                  <a:cubicBezTo>
                    <a:pt x="15" y="38"/>
                    <a:pt x="14" y="37"/>
                    <a:pt x="14" y="36"/>
                  </a:cubicBezTo>
                  <a:cubicBezTo>
                    <a:pt x="14" y="34"/>
                    <a:pt x="15" y="33"/>
                    <a:pt x="17" y="33"/>
                  </a:cubicBezTo>
                  <a:cubicBezTo>
                    <a:pt x="43" y="33"/>
                    <a:pt x="43" y="33"/>
                    <a:pt x="43" y="33"/>
                  </a:cubicBezTo>
                  <a:cubicBezTo>
                    <a:pt x="45" y="33"/>
                    <a:pt x="46" y="34"/>
                    <a:pt x="46" y="36"/>
                  </a:cubicBezTo>
                  <a:cubicBezTo>
                    <a:pt x="46" y="37"/>
                    <a:pt x="45" y="38"/>
                    <a:pt x="43" y="38"/>
                  </a:cubicBezTo>
                  <a:close/>
                  <a:moveTo>
                    <a:pt x="43" y="29"/>
                  </a:moveTo>
                  <a:cubicBezTo>
                    <a:pt x="17" y="29"/>
                    <a:pt x="17" y="29"/>
                    <a:pt x="17" y="29"/>
                  </a:cubicBezTo>
                  <a:cubicBezTo>
                    <a:pt x="15" y="29"/>
                    <a:pt x="14" y="28"/>
                    <a:pt x="14" y="26"/>
                  </a:cubicBezTo>
                  <a:cubicBezTo>
                    <a:pt x="14" y="25"/>
                    <a:pt x="15" y="24"/>
                    <a:pt x="17" y="24"/>
                  </a:cubicBezTo>
                  <a:cubicBezTo>
                    <a:pt x="43" y="24"/>
                    <a:pt x="43" y="24"/>
                    <a:pt x="43" y="24"/>
                  </a:cubicBezTo>
                  <a:cubicBezTo>
                    <a:pt x="45" y="24"/>
                    <a:pt x="46" y="25"/>
                    <a:pt x="46" y="26"/>
                  </a:cubicBezTo>
                  <a:cubicBezTo>
                    <a:pt x="46" y="28"/>
                    <a:pt x="45" y="29"/>
                    <a:pt x="43" y="29"/>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0" name="Freeform 221"/>
            <p:cNvSpPr>
              <a:spLocks/>
            </p:cNvSpPr>
            <p:nvPr userDrawn="1"/>
          </p:nvSpPr>
          <p:spPr bwMode="auto">
            <a:xfrm>
              <a:off x="5072063" y="4319588"/>
              <a:ext cx="184150" cy="15875"/>
            </a:xfrm>
            <a:custGeom>
              <a:avLst/>
              <a:gdLst>
                <a:gd name="T0" fmla="*/ 2 w 48"/>
                <a:gd name="T1" fmla="*/ 0 h 4"/>
                <a:gd name="T2" fmla="*/ 0 w 48"/>
                <a:gd name="T3" fmla="*/ 2 h 4"/>
                <a:gd name="T4" fmla="*/ 2 w 48"/>
                <a:gd name="T5" fmla="*/ 4 h 4"/>
                <a:gd name="T6" fmla="*/ 46 w 48"/>
                <a:gd name="T7" fmla="*/ 4 h 4"/>
                <a:gd name="T8" fmla="*/ 48 w 48"/>
                <a:gd name="T9" fmla="*/ 2 h 4"/>
                <a:gd name="T10" fmla="*/ 46 w 48"/>
                <a:gd name="T11" fmla="*/ 0 h 4"/>
                <a:gd name="T12" fmla="*/ 2 w 48"/>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48" h="4">
                  <a:moveTo>
                    <a:pt x="2" y="0"/>
                  </a:moveTo>
                  <a:cubicBezTo>
                    <a:pt x="1" y="0"/>
                    <a:pt x="0" y="1"/>
                    <a:pt x="0" y="2"/>
                  </a:cubicBezTo>
                  <a:cubicBezTo>
                    <a:pt x="0" y="3"/>
                    <a:pt x="1" y="4"/>
                    <a:pt x="2" y="4"/>
                  </a:cubicBezTo>
                  <a:cubicBezTo>
                    <a:pt x="46" y="4"/>
                    <a:pt x="46" y="4"/>
                    <a:pt x="46" y="4"/>
                  </a:cubicBezTo>
                  <a:cubicBezTo>
                    <a:pt x="48" y="4"/>
                    <a:pt x="48" y="3"/>
                    <a:pt x="48" y="2"/>
                  </a:cubicBezTo>
                  <a:cubicBezTo>
                    <a:pt x="48" y="1"/>
                    <a:pt x="48" y="0"/>
                    <a:pt x="46" y="0"/>
                  </a:cubicBezTo>
                  <a:lnTo>
                    <a:pt x="2"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61" name="Group 260"/>
          <p:cNvGrpSpPr/>
          <p:nvPr userDrawn="1"/>
        </p:nvGrpSpPr>
        <p:grpSpPr>
          <a:xfrm>
            <a:off x="6762750" y="1933575"/>
            <a:ext cx="409576" cy="593725"/>
            <a:chOff x="6762750" y="1933575"/>
            <a:chExt cx="409576" cy="593725"/>
          </a:xfrm>
        </p:grpSpPr>
        <p:sp>
          <p:nvSpPr>
            <p:cNvPr id="262" name="Rectangle 222"/>
            <p:cNvSpPr>
              <a:spLocks noChangeArrowheads="1"/>
            </p:cNvSpPr>
            <p:nvPr userDrawn="1"/>
          </p:nvSpPr>
          <p:spPr bwMode="auto">
            <a:xfrm>
              <a:off x="6964363" y="2144713"/>
              <a:ext cx="119063" cy="7938"/>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3" name="Freeform 223"/>
            <p:cNvSpPr>
              <a:spLocks/>
            </p:cNvSpPr>
            <p:nvPr userDrawn="1"/>
          </p:nvSpPr>
          <p:spPr bwMode="auto">
            <a:xfrm>
              <a:off x="6875463" y="2144713"/>
              <a:ext cx="100013" cy="150813"/>
            </a:xfrm>
            <a:custGeom>
              <a:avLst/>
              <a:gdLst>
                <a:gd name="T0" fmla="*/ 0 w 26"/>
                <a:gd name="T1" fmla="*/ 1 h 39"/>
                <a:gd name="T2" fmla="*/ 1 w 26"/>
                <a:gd name="T3" fmla="*/ 39 h 39"/>
                <a:gd name="T4" fmla="*/ 26 w 26"/>
                <a:gd name="T5" fmla="*/ 20 h 39"/>
                <a:gd name="T6" fmla="*/ 0 w 26"/>
                <a:gd name="T7" fmla="*/ 0 h 39"/>
                <a:gd name="T8" fmla="*/ 0 w 26"/>
                <a:gd name="T9" fmla="*/ 1 h 39"/>
              </a:gdLst>
              <a:ahLst/>
              <a:cxnLst>
                <a:cxn ang="0">
                  <a:pos x="T0" y="T1"/>
                </a:cxn>
                <a:cxn ang="0">
                  <a:pos x="T2" y="T3"/>
                </a:cxn>
                <a:cxn ang="0">
                  <a:pos x="T4" y="T5"/>
                </a:cxn>
                <a:cxn ang="0">
                  <a:pos x="T6" y="T7"/>
                </a:cxn>
                <a:cxn ang="0">
                  <a:pos x="T8" y="T9"/>
                </a:cxn>
              </a:cxnLst>
              <a:rect l="0" t="0" r="r" b="b"/>
              <a:pathLst>
                <a:path w="26" h="39">
                  <a:moveTo>
                    <a:pt x="0" y="1"/>
                  </a:moveTo>
                  <a:cubicBezTo>
                    <a:pt x="1" y="39"/>
                    <a:pt x="1" y="39"/>
                    <a:pt x="1" y="39"/>
                  </a:cubicBezTo>
                  <a:cubicBezTo>
                    <a:pt x="26" y="20"/>
                    <a:pt x="26" y="20"/>
                    <a:pt x="26" y="20"/>
                  </a:cubicBezTo>
                  <a:cubicBezTo>
                    <a:pt x="0" y="0"/>
                    <a:pt x="0" y="0"/>
                    <a:pt x="0" y="0"/>
                  </a:cubicBezTo>
                  <a:cubicBezTo>
                    <a:pt x="0" y="0"/>
                    <a:pt x="0" y="1"/>
                    <a:pt x="0" y="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4" name="Freeform 224"/>
            <p:cNvSpPr>
              <a:spLocks/>
            </p:cNvSpPr>
            <p:nvPr userDrawn="1"/>
          </p:nvSpPr>
          <p:spPr bwMode="auto">
            <a:xfrm>
              <a:off x="6889750" y="2028825"/>
              <a:ext cx="266700" cy="142875"/>
            </a:xfrm>
            <a:custGeom>
              <a:avLst/>
              <a:gdLst>
                <a:gd name="T0" fmla="*/ 168 w 168"/>
                <a:gd name="T1" fmla="*/ 64 h 90"/>
                <a:gd name="T2" fmla="*/ 83 w 168"/>
                <a:gd name="T3" fmla="*/ 0 h 90"/>
                <a:gd name="T4" fmla="*/ 0 w 168"/>
                <a:gd name="T5" fmla="*/ 64 h 90"/>
                <a:gd name="T6" fmla="*/ 34 w 168"/>
                <a:gd name="T7" fmla="*/ 90 h 90"/>
                <a:gd name="T8" fmla="*/ 34 w 168"/>
                <a:gd name="T9" fmla="*/ 56 h 90"/>
                <a:gd name="T10" fmla="*/ 134 w 168"/>
                <a:gd name="T11" fmla="*/ 56 h 90"/>
                <a:gd name="T12" fmla="*/ 134 w 168"/>
                <a:gd name="T13" fmla="*/ 90 h 90"/>
                <a:gd name="T14" fmla="*/ 168 w 168"/>
                <a:gd name="T15" fmla="*/ 64 h 9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8" h="90">
                  <a:moveTo>
                    <a:pt x="168" y="64"/>
                  </a:moveTo>
                  <a:lnTo>
                    <a:pt x="83" y="0"/>
                  </a:lnTo>
                  <a:lnTo>
                    <a:pt x="0" y="64"/>
                  </a:lnTo>
                  <a:lnTo>
                    <a:pt x="34" y="90"/>
                  </a:lnTo>
                  <a:lnTo>
                    <a:pt x="34" y="56"/>
                  </a:lnTo>
                  <a:lnTo>
                    <a:pt x="134" y="56"/>
                  </a:lnTo>
                  <a:lnTo>
                    <a:pt x="134" y="90"/>
                  </a:lnTo>
                  <a:lnTo>
                    <a:pt x="168" y="6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5" name="Rectangle 225"/>
            <p:cNvSpPr>
              <a:spLocks noChangeArrowheads="1"/>
            </p:cNvSpPr>
            <p:nvPr userDrawn="1"/>
          </p:nvSpPr>
          <p:spPr bwMode="auto">
            <a:xfrm>
              <a:off x="6964363" y="2168525"/>
              <a:ext cx="119063" cy="3175"/>
            </a:xfrm>
            <a:prstGeom prst="rect">
              <a:avLst/>
            </a:prstGeom>
            <a:solidFill>
              <a:srgbClr val="004D7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6" name="Freeform 226"/>
            <p:cNvSpPr>
              <a:spLocks/>
            </p:cNvSpPr>
            <p:nvPr userDrawn="1"/>
          </p:nvSpPr>
          <p:spPr bwMode="auto">
            <a:xfrm>
              <a:off x="7072313" y="2144713"/>
              <a:ext cx="100013" cy="147638"/>
            </a:xfrm>
            <a:custGeom>
              <a:avLst/>
              <a:gdLst>
                <a:gd name="T0" fmla="*/ 26 w 26"/>
                <a:gd name="T1" fmla="*/ 0 h 38"/>
                <a:gd name="T2" fmla="*/ 0 w 26"/>
                <a:gd name="T3" fmla="*/ 19 h 38"/>
                <a:gd name="T4" fmla="*/ 25 w 26"/>
                <a:gd name="T5" fmla="*/ 38 h 38"/>
                <a:gd name="T6" fmla="*/ 26 w 26"/>
                <a:gd name="T7" fmla="*/ 36 h 38"/>
                <a:gd name="T8" fmla="*/ 26 w 26"/>
                <a:gd name="T9" fmla="*/ 1 h 38"/>
                <a:gd name="T10" fmla="*/ 26 w 26"/>
                <a:gd name="T11" fmla="*/ 0 h 38"/>
              </a:gdLst>
              <a:ahLst/>
              <a:cxnLst>
                <a:cxn ang="0">
                  <a:pos x="T0" y="T1"/>
                </a:cxn>
                <a:cxn ang="0">
                  <a:pos x="T2" y="T3"/>
                </a:cxn>
                <a:cxn ang="0">
                  <a:pos x="T4" y="T5"/>
                </a:cxn>
                <a:cxn ang="0">
                  <a:pos x="T6" y="T7"/>
                </a:cxn>
                <a:cxn ang="0">
                  <a:pos x="T8" y="T9"/>
                </a:cxn>
                <a:cxn ang="0">
                  <a:pos x="T10" y="T11"/>
                </a:cxn>
              </a:cxnLst>
              <a:rect l="0" t="0" r="r" b="b"/>
              <a:pathLst>
                <a:path w="26" h="38">
                  <a:moveTo>
                    <a:pt x="26" y="0"/>
                  </a:moveTo>
                  <a:cubicBezTo>
                    <a:pt x="0" y="19"/>
                    <a:pt x="0" y="19"/>
                    <a:pt x="0" y="19"/>
                  </a:cubicBezTo>
                  <a:cubicBezTo>
                    <a:pt x="25" y="38"/>
                    <a:pt x="25" y="38"/>
                    <a:pt x="25" y="38"/>
                  </a:cubicBezTo>
                  <a:cubicBezTo>
                    <a:pt x="26" y="38"/>
                    <a:pt x="26" y="37"/>
                    <a:pt x="26" y="36"/>
                  </a:cubicBezTo>
                  <a:cubicBezTo>
                    <a:pt x="26" y="1"/>
                    <a:pt x="26" y="1"/>
                    <a:pt x="26" y="1"/>
                  </a:cubicBezTo>
                  <a:cubicBezTo>
                    <a:pt x="26" y="0"/>
                    <a:pt x="26" y="0"/>
                    <a:pt x="26"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7" name="Freeform 227"/>
            <p:cNvSpPr>
              <a:spLocks/>
            </p:cNvSpPr>
            <p:nvPr userDrawn="1"/>
          </p:nvSpPr>
          <p:spPr bwMode="auto">
            <a:xfrm>
              <a:off x="6894513" y="2233613"/>
              <a:ext cx="258763" cy="77788"/>
            </a:xfrm>
            <a:custGeom>
              <a:avLst/>
              <a:gdLst>
                <a:gd name="T0" fmla="*/ 35 w 67"/>
                <a:gd name="T1" fmla="*/ 4 h 20"/>
                <a:gd name="T2" fmla="*/ 33 w 67"/>
                <a:gd name="T3" fmla="*/ 6 h 20"/>
                <a:gd name="T4" fmla="*/ 32 w 67"/>
                <a:gd name="T5" fmla="*/ 4 h 20"/>
                <a:gd name="T6" fmla="*/ 26 w 67"/>
                <a:gd name="T7" fmla="*/ 1 h 20"/>
                <a:gd name="T8" fmla="*/ 0 w 67"/>
                <a:gd name="T9" fmla="*/ 20 h 20"/>
                <a:gd name="T10" fmla="*/ 2 w 67"/>
                <a:gd name="T11" fmla="*/ 20 h 20"/>
                <a:gd name="T12" fmla="*/ 65 w 67"/>
                <a:gd name="T13" fmla="*/ 20 h 20"/>
                <a:gd name="T14" fmla="*/ 67 w 67"/>
                <a:gd name="T15" fmla="*/ 20 h 20"/>
                <a:gd name="T16" fmla="*/ 41 w 67"/>
                <a:gd name="T17" fmla="*/ 0 h 20"/>
                <a:gd name="T18" fmla="*/ 35 w 67"/>
                <a:gd name="T19" fmla="*/ 4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20">
                  <a:moveTo>
                    <a:pt x="35" y="4"/>
                  </a:moveTo>
                  <a:cubicBezTo>
                    <a:pt x="33" y="6"/>
                    <a:pt x="33" y="6"/>
                    <a:pt x="33" y="6"/>
                  </a:cubicBezTo>
                  <a:cubicBezTo>
                    <a:pt x="32" y="4"/>
                    <a:pt x="32" y="4"/>
                    <a:pt x="32" y="4"/>
                  </a:cubicBezTo>
                  <a:cubicBezTo>
                    <a:pt x="26" y="1"/>
                    <a:pt x="26" y="1"/>
                    <a:pt x="26" y="1"/>
                  </a:cubicBezTo>
                  <a:cubicBezTo>
                    <a:pt x="0" y="20"/>
                    <a:pt x="0" y="20"/>
                    <a:pt x="0" y="20"/>
                  </a:cubicBezTo>
                  <a:cubicBezTo>
                    <a:pt x="1" y="20"/>
                    <a:pt x="1" y="20"/>
                    <a:pt x="2" y="20"/>
                  </a:cubicBezTo>
                  <a:cubicBezTo>
                    <a:pt x="65" y="20"/>
                    <a:pt x="65" y="20"/>
                    <a:pt x="65" y="20"/>
                  </a:cubicBezTo>
                  <a:cubicBezTo>
                    <a:pt x="66" y="20"/>
                    <a:pt x="66" y="20"/>
                    <a:pt x="67" y="20"/>
                  </a:cubicBezTo>
                  <a:cubicBezTo>
                    <a:pt x="41" y="0"/>
                    <a:pt x="41" y="0"/>
                    <a:pt x="41" y="0"/>
                  </a:cubicBezTo>
                  <a:lnTo>
                    <a:pt x="35" y="4"/>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68" name="Freeform 228"/>
            <p:cNvSpPr>
              <a:spLocks noEditPoints="1"/>
            </p:cNvSpPr>
            <p:nvPr userDrawn="1"/>
          </p:nvSpPr>
          <p:spPr bwMode="auto">
            <a:xfrm>
              <a:off x="6762750" y="1933575"/>
              <a:ext cx="350838" cy="593725"/>
            </a:xfrm>
            <a:custGeom>
              <a:avLst/>
              <a:gdLst>
                <a:gd name="T0" fmla="*/ 80 w 91"/>
                <a:gd name="T1" fmla="*/ 133 h 154"/>
                <a:gd name="T2" fmla="*/ 13 w 91"/>
                <a:gd name="T3" fmla="*/ 133 h 154"/>
                <a:gd name="T4" fmla="*/ 13 w 91"/>
                <a:gd name="T5" fmla="*/ 11 h 154"/>
                <a:gd name="T6" fmla="*/ 80 w 91"/>
                <a:gd name="T7" fmla="*/ 11 h 154"/>
                <a:gd name="T8" fmla="*/ 80 w 91"/>
                <a:gd name="T9" fmla="*/ 25 h 154"/>
                <a:gd name="T10" fmla="*/ 91 w 91"/>
                <a:gd name="T11" fmla="*/ 34 h 154"/>
                <a:gd name="T12" fmla="*/ 91 w 91"/>
                <a:gd name="T13" fmla="*/ 5 h 154"/>
                <a:gd name="T14" fmla="*/ 86 w 91"/>
                <a:gd name="T15" fmla="*/ 0 h 154"/>
                <a:gd name="T16" fmla="*/ 6 w 91"/>
                <a:gd name="T17" fmla="*/ 0 h 154"/>
                <a:gd name="T18" fmla="*/ 0 w 91"/>
                <a:gd name="T19" fmla="*/ 5 h 154"/>
                <a:gd name="T20" fmla="*/ 0 w 91"/>
                <a:gd name="T21" fmla="*/ 149 h 154"/>
                <a:gd name="T22" fmla="*/ 6 w 91"/>
                <a:gd name="T23" fmla="*/ 154 h 154"/>
                <a:gd name="T24" fmla="*/ 86 w 91"/>
                <a:gd name="T25" fmla="*/ 154 h 154"/>
                <a:gd name="T26" fmla="*/ 91 w 91"/>
                <a:gd name="T27" fmla="*/ 149 h 154"/>
                <a:gd name="T28" fmla="*/ 91 w 91"/>
                <a:gd name="T29" fmla="*/ 106 h 154"/>
                <a:gd name="T30" fmla="*/ 80 w 91"/>
                <a:gd name="T31" fmla="*/ 106 h 154"/>
                <a:gd name="T32" fmla="*/ 80 w 91"/>
                <a:gd name="T33" fmla="*/ 133 h 154"/>
                <a:gd name="T34" fmla="*/ 47 w 91"/>
                <a:gd name="T35" fmla="*/ 151 h 154"/>
                <a:gd name="T36" fmla="*/ 40 w 91"/>
                <a:gd name="T37" fmla="*/ 144 h 154"/>
                <a:gd name="T38" fmla="*/ 47 w 91"/>
                <a:gd name="T39" fmla="*/ 137 h 154"/>
                <a:gd name="T40" fmla="*/ 53 w 91"/>
                <a:gd name="T41" fmla="*/ 144 h 154"/>
                <a:gd name="T42" fmla="*/ 47 w 91"/>
                <a:gd name="T43" fmla="*/ 151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154">
                  <a:moveTo>
                    <a:pt x="80" y="133"/>
                  </a:moveTo>
                  <a:cubicBezTo>
                    <a:pt x="13" y="133"/>
                    <a:pt x="13" y="133"/>
                    <a:pt x="13" y="133"/>
                  </a:cubicBezTo>
                  <a:cubicBezTo>
                    <a:pt x="13" y="11"/>
                    <a:pt x="13" y="11"/>
                    <a:pt x="13" y="11"/>
                  </a:cubicBezTo>
                  <a:cubicBezTo>
                    <a:pt x="80" y="11"/>
                    <a:pt x="80" y="11"/>
                    <a:pt x="80" y="11"/>
                  </a:cubicBezTo>
                  <a:cubicBezTo>
                    <a:pt x="80" y="25"/>
                    <a:pt x="80" y="25"/>
                    <a:pt x="80" y="25"/>
                  </a:cubicBezTo>
                  <a:cubicBezTo>
                    <a:pt x="91" y="34"/>
                    <a:pt x="91" y="34"/>
                    <a:pt x="91" y="34"/>
                  </a:cubicBezTo>
                  <a:cubicBezTo>
                    <a:pt x="91" y="5"/>
                    <a:pt x="91" y="5"/>
                    <a:pt x="91" y="5"/>
                  </a:cubicBezTo>
                  <a:cubicBezTo>
                    <a:pt x="91" y="2"/>
                    <a:pt x="89" y="0"/>
                    <a:pt x="86" y="0"/>
                  </a:cubicBezTo>
                  <a:cubicBezTo>
                    <a:pt x="6" y="0"/>
                    <a:pt x="6" y="0"/>
                    <a:pt x="6" y="0"/>
                  </a:cubicBezTo>
                  <a:cubicBezTo>
                    <a:pt x="3" y="0"/>
                    <a:pt x="0" y="2"/>
                    <a:pt x="0" y="5"/>
                  </a:cubicBezTo>
                  <a:cubicBezTo>
                    <a:pt x="0" y="149"/>
                    <a:pt x="0" y="149"/>
                    <a:pt x="0" y="149"/>
                  </a:cubicBezTo>
                  <a:cubicBezTo>
                    <a:pt x="0" y="152"/>
                    <a:pt x="3" y="154"/>
                    <a:pt x="6" y="154"/>
                  </a:cubicBezTo>
                  <a:cubicBezTo>
                    <a:pt x="86" y="154"/>
                    <a:pt x="86" y="154"/>
                    <a:pt x="86" y="154"/>
                  </a:cubicBezTo>
                  <a:cubicBezTo>
                    <a:pt x="89" y="154"/>
                    <a:pt x="91" y="152"/>
                    <a:pt x="91" y="149"/>
                  </a:cubicBezTo>
                  <a:cubicBezTo>
                    <a:pt x="91" y="106"/>
                    <a:pt x="91" y="106"/>
                    <a:pt x="91" y="106"/>
                  </a:cubicBezTo>
                  <a:cubicBezTo>
                    <a:pt x="80" y="106"/>
                    <a:pt x="80" y="106"/>
                    <a:pt x="80" y="106"/>
                  </a:cubicBezTo>
                  <a:lnTo>
                    <a:pt x="80" y="133"/>
                  </a:lnTo>
                  <a:close/>
                  <a:moveTo>
                    <a:pt x="47" y="151"/>
                  </a:moveTo>
                  <a:cubicBezTo>
                    <a:pt x="43" y="151"/>
                    <a:pt x="40" y="148"/>
                    <a:pt x="40" y="144"/>
                  </a:cubicBezTo>
                  <a:cubicBezTo>
                    <a:pt x="40" y="140"/>
                    <a:pt x="43" y="137"/>
                    <a:pt x="47" y="137"/>
                  </a:cubicBezTo>
                  <a:cubicBezTo>
                    <a:pt x="51" y="137"/>
                    <a:pt x="53" y="140"/>
                    <a:pt x="53" y="144"/>
                  </a:cubicBezTo>
                  <a:cubicBezTo>
                    <a:pt x="53" y="148"/>
                    <a:pt x="51" y="151"/>
                    <a:pt x="47" y="151"/>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269" name="Freeform 229"/>
          <p:cNvSpPr>
            <a:spLocks noEditPoints="1"/>
          </p:cNvSpPr>
          <p:nvPr userDrawn="1"/>
        </p:nvSpPr>
        <p:spPr bwMode="auto">
          <a:xfrm>
            <a:off x="6905625" y="3378200"/>
            <a:ext cx="452438" cy="512763"/>
          </a:xfrm>
          <a:custGeom>
            <a:avLst/>
            <a:gdLst>
              <a:gd name="T0" fmla="*/ 61 w 117"/>
              <a:gd name="T1" fmla="*/ 118 h 133"/>
              <a:gd name="T2" fmla="*/ 96 w 117"/>
              <a:gd name="T3" fmla="*/ 96 h 133"/>
              <a:gd name="T4" fmla="*/ 97 w 117"/>
              <a:gd name="T5" fmla="*/ 95 h 133"/>
              <a:gd name="T6" fmla="*/ 96 w 117"/>
              <a:gd name="T7" fmla="*/ 20 h 133"/>
              <a:gd name="T8" fmla="*/ 95 w 117"/>
              <a:gd name="T9" fmla="*/ 19 h 133"/>
              <a:gd name="T10" fmla="*/ 23 w 117"/>
              <a:gd name="T11" fmla="*/ 18 h 133"/>
              <a:gd name="T12" fmla="*/ 21 w 117"/>
              <a:gd name="T13" fmla="*/ 20 h 133"/>
              <a:gd name="T14" fmla="*/ 19 w 117"/>
              <a:gd name="T15" fmla="*/ 94 h 133"/>
              <a:gd name="T16" fmla="*/ 20 w 117"/>
              <a:gd name="T17" fmla="*/ 95 h 133"/>
              <a:gd name="T18" fmla="*/ 55 w 117"/>
              <a:gd name="T19" fmla="*/ 111 h 133"/>
              <a:gd name="T20" fmla="*/ 41 w 117"/>
              <a:gd name="T21" fmla="*/ 118 h 133"/>
              <a:gd name="T22" fmla="*/ 5 w 117"/>
              <a:gd name="T23" fmla="*/ 121 h 133"/>
              <a:gd name="T24" fmla="*/ 41 w 117"/>
              <a:gd name="T25" fmla="*/ 130 h 133"/>
              <a:gd name="T26" fmla="*/ 75 w 117"/>
              <a:gd name="T27" fmla="*/ 133 h 133"/>
              <a:gd name="T28" fmla="*/ 111 w 117"/>
              <a:gd name="T29" fmla="*/ 130 h 133"/>
              <a:gd name="T30" fmla="*/ 75 w 117"/>
              <a:gd name="T31" fmla="*/ 121 h 133"/>
              <a:gd name="T32" fmla="*/ 101 w 117"/>
              <a:gd name="T33" fmla="*/ 42 h 133"/>
              <a:gd name="T34" fmla="*/ 99 w 117"/>
              <a:gd name="T35" fmla="*/ 50 h 133"/>
              <a:gd name="T36" fmla="*/ 15 w 117"/>
              <a:gd name="T37" fmla="*/ 70 h 133"/>
              <a:gd name="T38" fmla="*/ 18 w 117"/>
              <a:gd name="T39" fmla="*/ 61 h 133"/>
              <a:gd name="T40" fmla="*/ 63 w 117"/>
              <a:gd name="T41" fmla="*/ 92 h 133"/>
              <a:gd name="T42" fmla="*/ 87 w 117"/>
              <a:gd name="T43" fmla="*/ 92 h 133"/>
              <a:gd name="T44" fmla="*/ 58 w 117"/>
              <a:gd name="T45" fmla="*/ 52 h 133"/>
              <a:gd name="T46" fmla="*/ 64 w 117"/>
              <a:gd name="T47" fmla="*/ 25 h 133"/>
              <a:gd name="T48" fmla="*/ 58 w 117"/>
              <a:gd name="T49" fmla="*/ 52 h 133"/>
              <a:gd name="T50" fmla="*/ 90 w 117"/>
              <a:gd name="T51" fmla="*/ 51 h 133"/>
              <a:gd name="T52" fmla="*/ 64 w 117"/>
              <a:gd name="T53" fmla="*/ 58 h 133"/>
              <a:gd name="T54" fmla="*/ 52 w 117"/>
              <a:gd name="T55" fmla="*/ 58 h 133"/>
              <a:gd name="T56" fmla="*/ 27 w 117"/>
              <a:gd name="T57" fmla="*/ 61 h 133"/>
              <a:gd name="T58" fmla="*/ 52 w 117"/>
              <a:gd name="T59" fmla="*/ 58 h 133"/>
              <a:gd name="T60" fmla="*/ 71 w 117"/>
              <a:gd name="T61" fmla="*/ 76 h 133"/>
              <a:gd name="T62" fmla="*/ 42 w 117"/>
              <a:gd name="T63" fmla="*/ 80 h 133"/>
              <a:gd name="T64" fmla="*/ 93 w 117"/>
              <a:gd name="T65" fmla="*/ 87 h 133"/>
              <a:gd name="T66" fmla="*/ 94 w 117"/>
              <a:gd name="T67" fmla="*/ 60 h 133"/>
              <a:gd name="T68" fmla="*/ 92 w 117"/>
              <a:gd name="T69" fmla="*/ 29 h 133"/>
              <a:gd name="T70" fmla="*/ 88 w 117"/>
              <a:gd name="T71" fmla="*/ 34 h 133"/>
              <a:gd name="T72" fmla="*/ 87 w 117"/>
              <a:gd name="T73" fmla="*/ 23 h 133"/>
              <a:gd name="T74" fmla="*/ 74 w 117"/>
              <a:gd name="T75" fmla="*/ 22 h 133"/>
              <a:gd name="T76" fmla="*/ 71 w 117"/>
              <a:gd name="T77" fmla="*/ 14 h 133"/>
              <a:gd name="T78" fmla="*/ 53 w 117"/>
              <a:gd name="T79" fmla="*/ 13 h 133"/>
              <a:gd name="T80" fmla="*/ 54 w 117"/>
              <a:gd name="T81" fmla="*/ 21 h 133"/>
              <a:gd name="T82" fmla="*/ 29 w 117"/>
              <a:gd name="T83" fmla="*/ 23 h 133"/>
              <a:gd name="T84" fmla="*/ 24 w 117"/>
              <a:gd name="T85" fmla="*/ 29 h 133"/>
              <a:gd name="T86" fmla="*/ 23 w 117"/>
              <a:gd name="T87" fmla="*/ 51 h 133"/>
              <a:gd name="T88" fmla="*/ 23 w 117"/>
              <a:gd name="T89" fmla="*/ 70 h 133"/>
              <a:gd name="T90" fmla="*/ 24 w 117"/>
              <a:gd name="T91" fmla="*/ 87 h 133"/>
              <a:gd name="T92" fmla="*/ 30 w 117"/>
              <a:gd name="T93" fmla="*/ 92 h 133"/>
              <a:gd name="T94" fmla="*/ 44 w 117"/>
              <a:gd name="T95" fmla="*/ 92 h 133"/>
              <a:gd name="T96" fmla="*/ 53 w 117"/>
              <a:gd name="T97" fmla="*/ 97 h 133"/>
              <a:gd name="T98" fmla="*/ 43 w 117"/>
              <a:gd name="T99" fmla="*/ 10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7" h="133">
                <a:moveTo>
                  <a:pt x="75" y="118"/>
                </a:moveTo>
                <a:cubicBezTo>
                  <a:pt x="61" y="118"/>
                  <a:pt x="61" y="118"/>
                  <a:pt x="61" y="118"/>
                </a:cubicBezTo>
                <a:cubicBezTo>
                  <a:pt x="61" y="111"/>
                  <a:pt x="61" y="111"/>
                  <a:pt x="61" y="111"/>
                </a:cubicBezTo>
                <a:cubicBezTo>
                  <a:pt x="74" y="110"/>
                  <a:pt x="86" y="105"/>
                  <a:pt x="96" y="96"/>
                </a:cubicBezTo>
                <a:cubicBezTo>
                  <a:pt x="96" y="95"/>
                  <a:pt x="96" y="95"/>
                  <a:pt x="96" y="95"/>
                </a:cubicBezTo>
                <a:cubicBezTo>
                  <a:pt x="97" y="95"/>
                  <a:pt x="97" y="95"/>
                  <a:pt x="97" y="95"/>
                </a:cubicBezTo>
                <a:cubicBezTo>
                  <a:pt x="97" y="94"/>
                  <a:pt x="98" y="94"/>
                  <a:pt x="98" y="93"/>
                </a:cubicBezTo>
                <a:cubicBezTo>
                  <a:pt x="117" y="72"/>
                  <a:pt x="116" y="40"/>
                  <a:pt x="96" y="20"/>
                </a:cubicBezTo>
                <a:cubicBezTo>
                  <a:pt x="96" y="20"/>
                  <a:pt x="96" y="20"/>
                  <a:pt x="96" y="20"/>
                </a:cubicBezTo>
                <a:cubicBezTo>
                  <a:pt x="95" y="20"/>
                  <a:pt x="95" y="19"/>
                  <a:pt x="95" y="19"/>
                </a:cubicBezTo>
                <a:cubicBezTo>
                  <a:pt x="95" y="19"/>
                  <a:pt x="95" y="19"/>
                  <a:pt x="94" y="19"/>
                </a:cubicBezTo>
                <a:cubicBezTo>
                  <a:pt x="74" y="0"/>
                  <a:pt x="43" y="0"/>
                  <a:pt x="23" y="18"/>
                </a:cubicBezTo>
                <a:cubicBezTo>
                  <a:pt x="22" y="18"/>
                  <a:pt x="22" y="19"/>
                  <a:pt x="21" y="19"/>
                </a:cubicBezTo>
                <a:cubicBezTo>
                  <a:pt x="21" y="19"/>
                  <a:pt x="21" y="19"/>
                  <a:pt x="21" y="20"/>
                </a:cubicBezTo>
                <a:cubicBezTo>
                  <a:pt x="21" y="20"/>
                  <a:pt x="21" y="20"/>
                  <a:pt x="20" y="20"/>
                </a:cubicBezTo>
                <a:cubicBezTo>
                  <a:pt x="0" y="40"/>
                  <a:pt x="0" y="73"/>
                  <a:pt x="19" y="94"/>
                </a:cubicBezTo>
                <a:cubicBezTo>
                  <a:pt x="19" y="94"/>
                  <a:pt x="20" y="95"/>
                  <a:pt x="20" y="95"/>
                </a:cubicBezTo>
                <a:cubicBezTo>
                  <a:pt x="20" y="95"/>
                  <a:pt x="20" y="95"/>
                  <a:pt x="20" y="95"/>
                </a:cubicBezTo>
                <a:cubicBezTo>
                  <a:pt x="20" y="95"/>
                  <a:pt x="20" y="95"/>
                  <a:pt x="20" y="96"/>
                </a:cubicBezTo>
                <a:cubicBezTo>
                  <a:pt x="30" y="105"/>
                  <a:pt x="42" y="110"/>
                  <a:pt x="55" y="111"/>
                </a:cubicBezTo>
                <a:cubicBezTo>
                  <a:pt x="55" y="118"/>
                  <a:pt x="55" y="118"/>
                  <a:pt x="55" y="118"/>
                </a:cubicBezTo>
                <a:cubicBezTo>
                  <a:pt x="41" y="118"/>
                  <a:pt x="41" y="118"/>
                  <a:pt x="41" y="118"/>
                </a:cubicBezTo>
                <a:cubicBezTo>
                  <a:pt x="41" y="121"/>
                  <a:pt x="41" y="121"/>
                  <a:pt x="41" y="121"/>
                </a:cubicBezTo>
                <a:cubicBezTo>
                  <a:pt x="5" y="121"/>
                  <a:pt x="5" y="121"/>
                  <a:pt x="5" y="121"/>
                </a:cubicBezTo>
                <a:cubicBezTo>
                  <a:pt x="5" y="130"/>
                  <a:pt x="5" y="130"/>
                  <a:pt x="5" y="130"/>
                </a:cubicBezTo>
                <a:cubicBezTo>
                  <a:pt x="41" y="130"/>
                  <a:pt x="41" y="130"/>
                  <a:pt x="41" y="130"/>
                </a:cubicBezTo>
                <a:cubicBezTo>
                  <a:pt x="41" y="133"/>
                  <a:pt x="41" y="133"/>
                  <a:pt x="41" y="133"/>
                </a:cubicBezTo>
                <a:cubicBezTo>
                  <a:pt x="75" y="133"/>
                  <a:pt x="75" y="133"/>
                  <a:pt x="75" y="133"/>
                </a:cubicBezTo>
                <a:cubicBezTo>
                  <a:pt x="75" y="130"/>
                  <a:pt x="75" y="130"/>
                  <a:pt x="75" y="130"/>
                </a:cubicBezTo>
                <a:cubicBezTo>
                  <a:pt x="111" y="130"/>
                  <a:pt x="111" y="130"/>
                  <a:pt x="111" y="130"/>
                </a:cubicBezTo>
                <a:cubicBezTo>
                  <a:pt x="111" y="121"/>
                  <a:pt x="111" y="121"/>
                  <a:pt x="111" y="121"/>
                </a:cubicBezTo>
                <a:cubicBezTo>
                  <a:pt x="75" y="121"/>
                  <a:pt x="75" y="121"/>
                  <a:pt x="75" y="121"/>
                </a:cubicBezTo>
                <a:lnTo>
                  <a:pt x="75" y="118"/>
                </a:lnTo>
                <a:close/>
                <a:moveTo>
                  <a:pt x="101" y="42"/>
                </a:moveTo>
                <a:cubicBezTo>
                  <a:pt x="103" y="49"/>
                  <a:pt x="104" y="56"/>
                  <a:pt x="103" y="62"/>
                </a:cubicBezTo>
                <a:cubicBezTo>
                  <a:pt x="102" y="58"/>
                  <a:pt x="101" y="54"/>
                  <a:pt x="99" y="50"/>
                </a:cubicBezTo>
                <a:cubicBezTo>
                  <a:pt x="100" y="48"/>
                  <a:pt x="100" y="45"/>
                  <a:pt x="101" y="42"/>
                </a:cubicBezTo>
                <a:close/>
                <a:moveTo>
                  <a:pt x="15" y="70"/>
                </a:moveTo>
                <a:cubicBezTo>
                  <a:pt x="13" y="63"/>
                  <a:pt x="12" y="55"/>
                  <a:pt x="14" y="48"/>
                </a:cubicBezTo>
                <a:cubicBezTo>
                  <a:pt x="15" y="52"/>
                  <a:pt x="16" y="56"/>
                  <a:pt x="18" y="61"/>
                </a:cubicBezTo>
                <a:cubicBezTo>
                  <a:pt x="17" y="64"/>
                  <a:pt x="15" y="67"/>
                  <a:pt x="15" y="70"/>
                </a:cubicBezTo>
                <a:close/>
                <a:moveTo>
                  <a:pt x="63" y="92"/>
                </a:moveTo>
                <a:cubicBezTo>
                  <a:pt x="67" y="89"/>
                  <a:pt x="72" y="86"/>
                  <a:pt x="77" y="82"/>
                </a:cubicBezTo>
                <a:cubicBezTo>
                  <a:pt x="87" y="92"/>
                  <a:pt x="87" y="92"/>
                  <a:pt x="87" y="92"/>
                </a:cubicBezTo>
                <a:cubicBezTo>
                  <a:pt x="80" y="96"/>
                  <a:pt x="72" y="95"/>
                  <a:pt x="63" y="92"/>
                </a:cubicBezTo>
                <a:close/>
                <a:moveTo>
                  <a:pt x="58" y="52"/>
                </a:moveTo>
                <a:cubicBezTo>
                  <a:pt x="44" y="38"/>
                  <a:pt x="44" y="38"/>
                  <a:pt x="44" y="38"/>
                </a:cubicBezTo>
                <a:cubicBezTo>
                  <a:pt x="51" y="33"/>
                  <a:pt x="57" y="28"/>
                  <a:pt x="64" y="25"/>
                </a:cubicBezTo>
                <a:cubicBezTo>
                  <a:pt x="68" y="28"/>
                  <a:pt x="72" y="31"/>
                  <a:pt x="76" y="34"/>
                </a:cubicBezTo>
                <a:lnTo>
                  <a:pt x="58" y="52"/>
                </a:lnTo>
                <a:close/>
                <a:moveTo>
                  <a:pt x="82" y="40"/>
                </a:moveTo>
                <a:cubicBezTo>
                  <a:pt x="85" y="43"/>
                  <a:pt x="87" y="47"/>
                  <a:pt x="90" y="51"/>
                </a:cubicBezTo>
                <a:cubicBezTo>
                  <a:pt x="87" y="57"/>
                  <a:pt x="82" y="64"/>
                  <a:pt x="76" y="70"/>
                </a:cubicBezTo>
                <a:cubicBezTo>
                  <a:pt x="64" y="58"/>
                  <a:pt x="64" y="58"/>
                  <a:pt x="64" y="58"/>
                </a:cubicBezTo>
                <a:lnTo>
                  <a:pt x="82" y="40"/>
                </a:lnTo>
                <a:close/>
                <a:moveTo>
                  <a:pt x="52" y="58"/>
                </a:moveTo>
                <a:cubicBezTo>
                  <a:pt x="36" y="74"/>
                  <a:pt x="36" y="74"/>
                  <a:pt x="36" y="74"/>
                </a:cubicBezTo>
                <a:cubicBezTo>
                  <a:pt x="32" y="70"/>
                  <a:pt x="29" y="65"/>
                  <a:pt x="27" y="61"/>
                </a:cubicBezTo>
                <a:cubicBezTo>
                  <a:pt x="30" y="55"/>
                  <a:pt x="34" y="49"/>
                  <a:pt x="39" y="44"/>
                </a:cubicBezTo>
                <a:lnTo>
                  <a:pt x="52" y="58"/>
                </a:lnTo>
                <a:close/>
                <a:moveTo>
                  <a:pt x="58" y="64"/>
                </a:moveTo>
                <a:cubicBezTo>
                  <a:pt x="71" y="76"/>
                  <a:pt x="71" y="76"/>
                  <a:pt x="71" y="76"/>
                </a:cubicBezTo>
                <a:cubicBezTo>
                  <a:pt x="65" y="81"/>
                  <a:pt x="59" y="85"/>
                  <a:pt x="53" y="88"/>
                </a:cubicBezTo>
                <a:cubicBezTo>
                  <a:pt x="50" y="86"/>
                  <a:pt x="46" y="83"/>
                  <a:pt x="42" y="80"/>
                </a:cubicBezTo>
                <a:lnTo>
                  <a:pt x="58" y="64"/>
                </a:lnTo>
                <a:close/>
                <a:moveTo>
                  <a:pt x="93" y="87"/>
                </a:moveTo>
                <a:cubicBezTo>
                  <a:pt x="82" y="76"/>
                  <a:pt x="82" y="76"/>
                  <a:pt x="82" y="76"/>
                </a:cubicBezTo>
                <a:cubicBezTo>
                  <a:pt x="87" y="71"/>
                  <a:pt x="91" y="65"/>
                  <a:pt x="94" y="60"/>
                </a:cubicBezTo>
                <a:cubicBezTo>
                  <a:pt x="98" y="70"/>
                  <a:pt x="98" y="80"/>
                  <a:pt x="93" y="87"/>
                </a:cubicBezTo>
                <a:close/>
                <a:moveTo>
                  <a:pt x="92" y="29"/>
                </a:moveTo>
                <a:cubicBezTo>
                  <a:pt x="93" y="33"/>
                  <a:pt x="94" y="36"/>
                  <a:pt x="93" y="41"/>
                </a:cubicBezTo>
                <a:cubicBezTo>
                  <a:pt x="91" y="39"/>
                  <a:pt x="89" y="36"/>
                  <a:pt x="88" y="34"/>
                </a:cubicBezTo>
                <a:lnTo>
                  <a:pt x="92" y="29"/>
                </a:lnTo>
                <a:close/>
                <a:moveTo>
                  <a:pt x="87" y="23"/>
                </a:moveTo>
                <a:cubicBezTo>
                  <a:pt x="82" y="28"/>
                  <a:pt x="82" y="28"/>
                  <a:pt x="82" y="28"/>
                </a:cubicBezTo>
                <a:cubicBezTo>
                  <a:pt x="79" y="26"/>
                  <a:pt x="76" y="24"/>
                  <a:pt x="74" y="22"/>
                </a:cubicBezTo>
                <a:cubicBezTo>
                  <a:pt x="79" y="21"/>
                  <a:pt x="84" y="21"/>
                  <a:pt x="87" y="23"/>
                </a:cubicBezTo>
                <a:close/>
                <a:moveTo>
                  <a:pt x="71" y="14"/>
                </a:moveTo>
                <a:cubicBezTo>
                  <a:pt x="69" y="15"/>
                  <a:pt x="66" y="16"/>
                  <a:pt x="64" y="16"/>
                </a:cubicBezTo>
                <a:cubicBezTo>
                  <a:pt x="60" y="15"/>
                  <a:pt x="57" y="14"/>
                  <a:pt x="53" y="13"/>
                </a:cubicBezTo>
                <a:cubicBezTo>
                  <a:pt x="59" y="12"/>
                  <a:pt x="65" y="13"/>
                  <a:pt x="71" y="14"/>
                </a:cubicBezTo>
                <a:close/>
                <a:moveTo>
                  <a:pt x="54" y="21"/>
                </a:moveTo>
                <a:cubicBezTo>
                  <a:pt x="49" y="24"/>
                  <a:pt x="44" y="28"/>
                  <a:pt x="39" y="32"/>
                </a:cubicBezTo>
                <a:cubicBezTo>
                  <a:pt x="29" y="23"/>
                  <a:pt x="29" y="23"/>
                  <a:pt x="29" y="23"/>
                </a:cubicBezTo>
                <a:cubicBezTo>
                  <a:pt x="35" y="19"/>
                  <a:pt x="44" y="18"/>
                  <a:pt x="54" y="21"/>
                </a:cubicBezTo>
                <a:close/>
                <a:moveTo>
                  <a:pt x="24" y="29"/>
                </a:moveTo>
                <a:cubicBezTo>
                  <a:pt x="33" y="38"/>
                  <a:pt x="33" y="38"/>
                  <a:pt x="33" y="38"/>
                </a:cubicBezTo>
                <a:cubicBezTo>
                  <a:pt x="29" y="42"/>
                  <a:pt x="26" y="47"/>
                  <a:pt x="23" y="51"/>
                </a:cubicBezTo>
                <a:cubicBezTo>
                  <a:pt x="21" y="43"/>
                  <a:pt x="21" y="35"/>
                  <a:pt x="24" y="29"/>
                </a:cubicBezTo>
                <a:close/>
                <a:moveTo>
                  <a:pt x="23" y="70"/>
                </a:moveTo>
                <a:cubicBezTo>
                  <a:pt x="25" y="73"/>
                  <a:pt x="28" y="77"/>
                  <a:pt x="31" y="80"/>
                </a:cubicBezTo>
                <a:cubicBezTo>
                  <a:pt x="24" y="87"/>
                  <a:pt x="24" y="87"/>
                  <a:pt x="24" y="87"/>
                </a:cubicBezTo>
                <a:cubicBezTo>
                  <a:pt x="21" y="82"/>
                  <a:pt x="21" y="77"/>
                  <a:pt x="23" y="70"/>
                </a:cubicBezTo>
                <a:close/>
                <a:moveTo>
                  <a:pt x="30" y="92"/>
                </a:moveTo>
                <a:cubicBezTo>
                  <a:pt x="36" y="85"/>
                  <a:pt x="36" y="85"/>
                  <a:pt x="36" y="85"/>
                </a:cubicBezTo>
                <a:cubicBezTo>
                  <a:pt x="39" y="88"/>
                  <a:pt x="41" y="90"/>
                  <a:pt x="44" y="92"/>
                </a:cubicBezTo>
                <a:cubicBezTo>
                  <a:pt x="39" y="93"/>
                  <a:pt x="34" y="93"/>
                  <a:pt x="30" y="92"/>
                </a:cubicBezTo>
                <a:close/>
                <a:moveTo>
                  <a:pt x="53" y="97"/>
                </a:moveTo>
                <a:cubicBezTo>
                  <a:pt x="58" y="99"/>
                  <a:pt x="63" y="101"/>
                  <a:pt x="68" y="102"/>
                </a:cubicBezTo>
                <a:cubicBezTo>
                  <a:pt x="60" y="104"/>
                  <a:pt x="51" y="103"/>
                  <a:pt x="43" y="100"/>
                </a:cubicBezTo>
                <a:cubicBezTo>
                  <a:pt x="46" y="100"/>
                  <a:pt x="50" y="99"/>
                  <a:pt x="53" y="97"/>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nvGrpSpPr>
          <p:cNvPr id="270" name="Group 269"/>
          <p:cNvGrpSpPr/>
          <p:nvPr userDrawn="1"/>
        </p:nvGrpSpPr>
        <p:grpSpPr>
          <a:xfrm>
            <a:off x="6716713" y="2667000"/>
            <a:ext cx="417512" cy="587375"/>
            <a:chOff x="6716713" y="2667000"/>
            <a:chExt cx="417512" cy="587375"/>
          </a:xfrm>
        </p:grpSpPr>
        <p:sp>
          <p:nvSpPr>
            <p:cNvPr id="271" name="Freeform 158"/>
            <p:cNvSpPr>
              <a:spLocks noEditPoints="1"/>
            </p:cNvSpPr>
            <p:nvPr userDrawn="1"/>
          </p:nvSpPr>
          <p:spPr bwMode="auto">
            <a:xfrm>
              <a:off x="6716713" y="2667000"/>
              <a:ext cx="315913" cy="587375"/>
            </a:xfrm>
            <a:custGeom>
              <a:avLst/>
              <a:gdLst>
                <a:gd name="T0" fmla="*/ 72 w 82"/>
                <a:gd name="T1" fmla="*/ 0 h 152"/>
                <a:gd name="T2" fmla="*/ 10 w 82"/>
                <a:gd name="T3" fmla="*/ 0 h 152"/>
                <a:gd name="T4" fmla="*/ 0 w 82"/>
                <a:gd name="T5" fmla="*/ 10 h 152"/>
                <a:gd name="T6" fmla="*/ 0 w 82"/>
                <a:gd name="T7" fmla="*/ 141 h 152"/>
                <a:gd name="T8" fmla="*/ 10 w 82"/>
                <a:gd name="T9" fmla="*/ 152 h 152"/>
                <a:gd name="T10" fmla="*/ 72 w 82"/>
                <a:gd name="T11" fmla="*/ 152 h 152"/>
                <a:gd name="T12" fmla="*/ 82 w 82"/>
                <a:gd name="T13" fmla="*/ 141 h 152"/>
                <a:gd name="T14" fmla="*/ 82 w 82"/>
                <a:gd name="T15" fmla="*/ 10 h 152"/>
                <a:gd name="T16" fmla="*/ 72 w 82"/>
                <a:gd name="T17" fmla="*/ 0 h 152"/>
                <a:gd name="T18" fmla="*/ 41 w 82"/>
                <a:gd name="T19" fmla="*/ 145 h 152"/>
                <a:gd name="T20" fmla="*/ 36 w 82"/>
                <a:gd name="T21" fmla="*/ 140 h 152"/>
                <a:gd name="T22" fmla="*/ 41 w 82"/>
                <a:gd name="T23" fmla="*/ 134 h 152"/>
                <a:gd name="T24" fmla="*/ 47 w 82"/>
                <a:gd name="T25" fmla="*/ 140 h 152"/>
                <a:gd name="T26" fmla="*/ 41 w 82"/>
                <a:gd name="T27" fmla="*/ 145 h 152"/>
                <a:gd name="T28" fmla="*/ 77 w 82"/>
                <a:gd name="T29" fmla="*/ 130 h 152"/>
                <a:gd name="T30" fmla="*/ 6 w 82"/>
                <a:gd name="T31" fmla="*/ 130 h 152"/>
                <a:gd name="T32" fmla="*/ 6 w 82"/>
                <a:gd name="T33" fmla="*/ 9 h 152"/>
                <a:gd name="T34" fmla="*/ 77 w 82"/>
                <a:gd name="T35" fmla="*/ 9 h 152"/>
                <a:gd name="T36" fmla="*/ 77 w 82"/>
                <a:gd name="T37" fmla="*/ 13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2" h="152">
                  <a:moveTo>
                    <a:pt x="72" y="0"/>
                  </a:moveTo>
                  <a:cubicBezTo>
                    <a:pt x="10" y="0"/>
                    <a:pt x="10" y="0"/>
                    <a:pt x="10" y="0"/>
                  </a:cubicBezTo>
                  <a:cubicBezTo>
                    <a:pt x="5" y="0"/>
                    <a:pt x="0" y="4"/>
                    <a:pt x="0" y="10"/>
                  </a:cubicBezTo>
                  <a:cubicBezTo>
                    <a:pt x="0" y="141"/>
                    <a:pt x="0" y="141"/>
                    <a:pt x="0" y="141"/>
                  </a:cubicBezTo>
                  <a:cubicBezTo>
                    <a:pt x="0" y="147"/>
                    <a:pt x="5" y="152"/>
                    <a:pt x="10" y="152"/>
                  </a:cubicBezTo>
                  <a:cubicBezTo>
                    <a:pt x="72" y="152"/>
                    <a:pt x="72" y="152"/>
                    <a:pt x="72" y="152"/>
                  </a:cubicBezTo>
                  <a:cubicBezTo>
                    <a:pt x="78" y="152"/>
                    <a:pt x="82" y="147"/>
                    <a:pt x="82" y="141"/>
                  </a:cubicBezTo>
                  <a:cubicBezTo>
                    <a:pt x="82" y="10"/>
                    <a:pt x="82" y="10"/>
                    <a:pt x="82" y="10"/>
                  </a:cubicBezTo>
                  <a:cubicBezTo>
                    <a:pt x="82" y="4"/>
                    <a:pt x="78" y="0"/>
                    <a:pt x="72" y="0"/>
                  </a:cubicBezTo>
                  <a:close/>
                  <a:moveTo>
                    <a:pt x="41" y="145"/>
                  </a:moveTo>
                  <a:cubicBezTo>
                    <a:pt x="38" y="145"/>
                    <a:pt x="36" y="143"/>
                    <a:pt x="36" y="140"/>
                  </a:cubicBezTo>
                  <a:cubicBezTo>
                    <a:pt x="36" y="137"/>
                    <a:pt x="38" y="134"/>
                    <a:pt x="41" y="134"/>
                  </a:cubicBezTo>
                  <a:cubicBezTo>
                    <a:pt x="44" y="134"/>
                    <a:pt x="47" y="137"/>
                    <a:pt x="47" y="140"/>
                  </a:cubicBezTo>
                  <a:cubicBezTo>
                    <a:pt x="47" y="143"/>
                    <a:pt x="44" y="145"/>
                    <a:pt x="41" y="145"/>
                  </a:cubicBezTo>
                  <a:close/>
                  <a:moveTo>
                    <a:pt x="77" y="130"/>
                  </a:moveTo>
                  <a:cubicBezTo>
                    <a:pt x="6" y="130"/>
                    <a:pt x="6" y="130"/>
                    <a:pt x="6" y="130"/>
                  </a:cubicBezTo>
                  <a:cubicBezTo>
                    <a:pt x="6" y="9"/>
                    <a:pt x="6" y="9"/>
                    <a:pt x="6" y="9"/>
                  </a:cubicBezTo>
                  <a:cubicBezTo>
                    <a:pt x="77" y="9"/>
                    <a:pt x="77" y="9"/>
                    <a:pt x="77" y="9"/>
                  </a:cubicBezTo>
                  <a:lnTo>
                    <a:pt x="77" y="13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2" name="Oval 159"/>
            <p:cNvSpPr>
              <a:spLocks noChangeArrowheads="1"/>
            </p:cNvSpPr>
            <p:nvPr userDrawn="1"/>
          </p:nvSpPr>
          <p:spPr bwMode="auto">
            <a:xfrm>
              <a:off x="6854825" y="3184525"/>
              <a:ext cx="42863" cy="4286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3" name="Freeform 230"/>
            <p:cNvSpPr>
              <a:spLocks noEditPoints="1"/>
            </p:cNvSpPr>
            <p:nvPr userDrawn="1"/>
          </p:nvSpPr>
          <p:spPr bwMode="auto">
            <a:xfrm>
              <a:off x="6832600" y="2782888"/>
              <a:ext cx="301625" cy="242888"/>
            </a:xfrm>
            <a:custGeom>
              <a:avLst/>
              <a:gdLst>
                <a:gd name="T0" fmla="*/ 65 w 78"/>
                <a:gd name="T1" fmla="*/ 0 h 63"/>
                <a:gd name="T2" fmla="*/ 13 w 78"/>
                <a:gd name="T3" fmla="*/ 0 h 63"/>
                <a:gd name="T4" fmla="*/ 0 w 78"/>
                <a:gd name="T5" fmla="*/ 14 h 63"/>
                <a:gd name="T6" fmla="*/ 0 w 78"/>
                <a:gd name="T7" fmla="*/ 39 h 63"/>
                <a:gd name="T8" fmla="*/ 13 w 78"/>
                <a:gd name="T9" fmla="*/ 52 h 63"/>
                <a:gd name="T10" fmla="*/ 15 w 78"/>
                <a:gd name="T11" fmla="*/ 52 h 63"/>
                <a:gd name="T12" fmla="*/ 15 w 78"/>
                <a:gd name="T13" fmla="*/ 63 h 63"/>
                <a:gd name="T14" fmla="*/ 26 w 78"/>
                <a:gd name="T15" fmla="*/ 52 h 63"/>
                <a:gd name="T16" fmla="*/ 65 w 78"/>
                <a:gd name="T17" fmla="*/ 52 h 63"/>
                <a:gd name="T18" fmla="*/ 78 w 78"/>
                <a:gd name="T19" fmla="*/ 39 h 63"/>
                <a:gd name="T20" fmla="*/ 78 w 78"/>
                <a:gd name="T21" fmla="*/ 14 h 63"/>
                <a:gd name="T22" fmla="*/ 65 w 78"/>
                <a:gd name="T23" fmla="*/ 0 h 63"/>
                <a:gd name="T24" fmla="*/ 20 w 78"/>
                <a:gd name="T25" fmla="*/ 30 h 63"/>
                <a:gd name="T26" fmla="*/ 15 w 78"/>
                <a:gd name="T27" fmla="*/ 25 h 63"/>
                <a:gd name="T28" fmla="*/ 20 w 78"/>
                <a:gd name="T29" fmla="*/ 20 h 63"/>
                <a:gd name="T30" fmla="*/ 25 w 78"/>
                <a:gd name="T31" fmla="*/ 25 h 63"/>
                <a:gd name="T32" fmla="*/ 20 w 78"/>
                <a:gd name="T33" fmla="*/ 30 h 63"/>
                <a:gd name="T34" fmla="*/ 40 w 78"/>
                <a:gd name="T35" fmla="*/ 30 h 63"/>
                <a:gd name="T36" fmla="*/ 35 w 78"/>
                <a:gd name="T37" fmla="*/ 25 h 63"/>
                <a:gd name="T38" fmla="*/ 40 w 78"/>
                <a:gd name="T39" fmla="*/ 20 h 63"/>
                <a:gd name="T40" fmla="*/ 45 w 78"/>
                <a:gd name="T41" fmla="*/ 25 h 63"/>
                <a:gd name="T42" fmla="*/ 40 w 78"/>
                <a:gd name="T43" fmla="*/ 30 h 63"/>
                <a:gd name="T44" fmla="*/ 61 w 78"/>
                <a:gd name="T45" fmla="*/ 30 h 63"/>
                <a:gd name="T46" fmla="*/ 56 w 78"/>
                <a:gd name="T47" fmla="*/ 25 h 63"/>
                <a:gd name="T48" fmla="*/ 61 w 78"/>
                <a:gd name="T49" fmla="*/ 20 h 63"/>
                <a:gd name="T50" fmla="*/ 65 w 78"/>
                <a:gd name="T51" fmla="*/ 25 h 63"/>
                <a:gd name="T52" fmla="*/ 61 w 78"/>
                <a:gd name="T53" fmla="*/ 3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8" h="63">
                  <a:moveTo>
                    <a:pt x="65" y="0"/>
                  </a:moveTo>
                  <a:cubicBezTo>
                    <a:pt x="13" y="0"/>
                    <a:pt x="13" y="0"/>
                    <a:pt x="13" y="0"/>
                  </a:cubicBezTo>
                  <a:cubicBezTo>
                    <a:pt x="6" y="0"/>
                    <a:pt x="0" y="6"/>
                    <a:pt x="0" y="14"/>
                  </a:cubicBezTo>
                  <a:cubicBezTo>
                    <a:pt x="0" y="39"/>
                    <a:pt x="0" y="39"/>
                    <a:pt x="0" y="39"/>
                  </a:cubicBezTo>
                  <a:cubicBezTo>
                    <a:pt x="0" y="46"/>
                    <a:pt x="6" y="52"/>
                    <a:pt x="13" y="52"/>
                  </a:cubicBezTo>
                  <a:cubicBezTo>
                    <a:pt x="15" y="52"/>
                    <a:pt x="15" y="52"/>
                    <a:pt x="15" y="52"/>
                  </a:cubicBezTo>
                  <a:cubicBezTo>
                    <a:pt x="15" y="63"/>
                    <a:pt x="15" y="63"/>
                    <a:pt x="15" y="63"/>
                  </a:cubicBezTo>
                  <a:cubicBezTo>
                    <a:pt x="26" y="52"/>
                    <a:pt x="26" y="52"/>
                    <a:pt x="26" y="52"/>
                  </a:cubicBezTo>
                  <a:cubicBezTo>
                    <a:pt x="65" y="52"/>
                    <a:pt x="65" y="52"/>
                    <a:pt x="65" y="52"/>
                  </a:cubicBezTo>
                  <a:cubicBezTo>
                    <a:pt x="72" y="52"/>
                    <a:pt x="78" y="46"/>
                    <a:pt x="78" y="39"/>
                  </a:cubicBezTo>
                  <a:cubicBezTo>
                    <a:pt x="78" y="14"/>
                    <a:pt x="78" y="14"/>
                    <a:pt x="78" y="14"/>
                  </a:cubicBezTo>
                  <a:cubicBezTo>
                    <a:pt x="78" y="6"/>
                    <a:pt x="72" y="0"/>
                    <a:pt x="65" y="0"/>
                  </a:cubicBezTo>
                  <a:close/>
                  <a:moveTo>
                    <a:pt x="20" y="30"/>
                  </a:moveTo>
                  <a:cubicBezTo>
                    <a:pt x="17" y="30"/>
                    <a:pt x="15" y="27"/>
                    <a:pt x="15" y="25"/>
                  </a:cubicBezTo>
                  <a:cubicBezTo>
                    <a:pt x="15" y="22"/>
                    <a:pt x="17" y="20"/>
                    <a:pt x="20" y="20"/>
                  </a:cubicBezTo>
                  <a:cubicBezTo>
                    <a:pt x="23" y="20"/>
                    <a:pt x="25" y="22"/>
                    <a:pt x="25" y="25"/>
                  </a:cubicBezTo>
                  <a:cubicBezTo>
                    <a:pt x="25" y="27"/>
                    <a:pt x="23" y="30"/>
                    <a:pt x="20" y="30"/>
                  </a:cubicBezTo>
                  <a:close/>
                  <a:moveTo>
                    <a:pt x="40" y="30"/>
                  </a:moveTo>
                  <a:cubicBezTo>
                    <a:pt x="37" y="30"/>
                    <a:pt x="35" y="27"/>
                    <a:pt x="35" y="25"/>
                  </a:cubicBezTo>
                  <a:cubicBezTo>
                    <a:pt x="35" y="22"/>
                    <a:pt x="37" y="20"/>
                    <a:pt x="40" y="20"/>
                  </a:cubicBezTo>
                  <a:cubicBezTo>
                    <a:pt x="43" y="20"/>
                    <a:pt x="45" y="22"/>
                    <a:pt x="45" y="25"/>
                  </a:cubicBezTo>
                  <a:cubicBezTo>
                    <a:pt x="45" y="27"/>
                    <a:pt x="43" y="30"/>
                    <a:pt x="40" y="30"/>
                  </a:cubicBezTo>
                  <a:close/>
                  <a:moveTo>
                    <a:pt x="61" y="30"/>
                  </a:moveTo>
                  <a:cubicBezTo>
                    <a:pt x="58" y="30"/>
                    <a:pt x="56" y="27"/>
                    <a:pt x="56" y="25"/>
                  </a:cubicBezTo>
                  <a:cubicBezTo>
                    <a:pt x="56" y="22"/>
                    <a:pt x="58" y="20"/>
                    <a:pt x="61" y="20"/>
                  </a:cubicBezTo>
                  <a:cubicBezTo>
                    <a:pt x="63" y="20"/>
                    <a:pt x="65" y="22"/>
                    <a:pt x="65" y="25"/>
                  </a:cubicBezTo>
                  <a:cubicBezTo>
                    <a:pt x="65" y="27"/>
                    <a:pt x="63" y="30"/>
                    <a:pt x="61" y="3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grpSp>
        <p:nvGrpSpPr>
          <p:cNvPr id="274" name="Group 273"/>
          <p:cNvGrpSpPr/>
          <p:nvPr userDrawn="1"/>
        </p:nvGrpSpPr>
        <p:grpSpPr>
          <a:xfrm>
            <a:off x="6705600" y="781050"/>
            <a:ext cx="469901" cy="339726"/>
            <a:chOff x="6705600" y="781050"/>
            <a:chExt cx="469901" cy="339726"/>
          </a:xfrm>
        </p:grpSpPr>
        <p:sp>
          <p:nvSpPr>
            <p:cNvPr id="275" name="Freeform 231"/>
            <p:cNvSpPr>
              <a:spLocks/>
            </p:cNvSpPr>
            <p:nvPr userDrawn="1"/>
          </p:nvSpPr>
          <p:spPr bwMode="auto">
            <a:xfrm>
              <a:off x="6816725" y="850900"/>
              <a:ext cx="317500" cy="61913"/>
            </a:xfrm>
            <a:custGeom>
              <a:avLst/>
              <a:gdLst>
                <a:gd name="T0" fmla="*/ 63 w 82"/>
                <a:gd name="T1" fmla="*/ 3 h 16"/>
                <a:gd name="T2" fmla="*/ 82 w 82"/>
                <a:gd name="T3" fmla="*/ 9 h 16"/>
                <a:gd name="T4" fmla="*/ 82 w 82"/>
                <a:gd name="T5" fmla="*/ 8 h 16"/>
                <a:gd name="T6" fmla="*/ 74 w 82"/>
                <a:gd name="T7" fmla="*/ 0 h 16"/>
                <a:gd name="T8" fmla="*/ 9 w 82"/>
                <a:gd name="T9" fmla="*/ 0 h 16"/>
                <a:gd name="T10" fmla="*/ 0 w 82"/>
                <a:gd name="T11" fmla="*/ 8 h 16"/>
                <a:gd name="T12" fmla="*/ 9 w 82"/>
                <a:gd name="T13" fmla="*/ 16 h 16"/>
                <a:gd name="T14" fmla="*/ 36 w 82"/>
                <a:gd name="T15" fmla="*/ 16 h 16"/>
                <a:gd name="T16" fmla="*/ 63 w 82"/>
                <a:gd name="T17"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2" h="16">
                  <a:moveTo>
                    <a:pt x="63" y="3"/>
                  </a:moveTo>
                  <a:cubicBezTo>
                    <a:pt x="70" y="3"/>
                    <a:pt x="77" y="5"/>
                    <a:pt x="82" y="9"/>
                  </a:cubicBezTo>
                  <a:cubicBezTo>
                    <a:pt x="82" y="9"/>
                    <a:pt x="82" y="8"/>
                    <a:pt x="82" y="8"/>
                  </a:cubicBezTo>
                  <a:cubicBezTo>
                    <a:pt x="82" y="4"/>
                    <a:pt x="79" y="0"/>
                    <a:pt x="74" y="0"/>
                  </a:cubicBezTo>
                  <a:cubicBezTo>
                    <a:pt x="9" y="0"/>
                    <a:pt x="9" y="0"/>
                    <a:pt x="9" y="0"/>
                  </a:cubicBezTo>
                  <a:cubicBezTo>
                    <a:pt x="4" y="0"/>
                    <a:pt x="0" y="4"/>
                    <a:pt x="0" y="8"/>
                  </a:cubicBezTo>
                  <a:cubicBezTo>
                    <a:pt x="0" y="13"/>
                    <a:pt x="4" y="16"/>
                    <a:pt x="9" y="16"/>
                  </a:cubicBezTo>
                  <a:cubicBezTo>
                    <a:pt x="36" y="16"/>
                    <a:pt x="36" y="16"/>
                    <a:pt x="36" y="16"/>
                  </a:cubicBezTo>
                  <a:cubicBezTo>
                    <a:pt x="43" y="8"/>
                    <a:pt x="53" y="3"/>
                    <a:pt x="63" y="3"/>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6" name="Freeform 232"/>
            <p:cNvSpPr>
              <a:spLocks/>
            </p:cNvSpPr>
            <p:nvPr userDrawn="1"/>
          </p:nvSpPr>
          <p:spPr bwMode="auto">
            <a:xfrm>
              <a:off x="6762750" y="781050"/>
              <a:ext cx="312738" cy="61913"/>
            </a:xfrm>
            <a:custGeom>
              <a:avLst/>
              <a:gdLst>
                <a:gd name="T0" fmla="*/ 8 w 81"/>
                <a:gd name="T1" fmla="*/ 16 h 16"/>
                <a:gd name="T2" fmla="*/ 73 w 81"/>
                <a:gd name="T3" fmla="*/ 16 h 16"/>
                <a:gd name="T4" fmla="*/ 81 w 81"/>
                <a:gd name="T5" fmla="*/ 8 h 16"/>
                <a:gd name="T6" fmla="*/ 73 w 81"/>
                <a:gd name="T7" fmla="*/ 0 h 16"/>
                <a:gd name="T8" fmla="*/ 8 w 81"/>
                <a:gd name="T9" fmla="*/ 0 h 16"/>
                <a:gd name="T10" fmla="*/ 0 w 81"/>
                <a:gd name="T11" fmla="*/ 8 h 16"/>
                <a:gd name="T12" fmla="*/ 8 w 81"/>
                <a:gd name="T13" fmla="*/ 16 h 16"/>
              </a:gdLst>
              <a:ahLst/>
              <a:cxnLst>
                <a:cxn ang="0">
                  <a:pos x="T0" y="T1"/>
                </a:cxn>
                <a:cxn ang="0">
                  <a:pos x="T2" y="T3"/>
                </a:cxn>
                <a:cxn ang="0">
                  <a:pos x="T4" y="T5"/>
                </a:cxn>
                <a:cxn ang="0">
                  <a:pos x="T6" y="T7"/>
                </a:cxn>
                <a:cxn ang="0">
                  <a:pos x="T8" y="T9"/>
                </a:cxn>
                <a:cxn ang="0">
                  <a:pos x="T10" y="T11"/>
                </a:cxn>
                <a:cxn ang="0">
                  <a:pos x="T12" y="T13"/>
                </a:cxn>
              </a:cxnLst>
              <a:rect l="0" t="0" r="r" b="b"/>
              <a:pathLst>
                <a:path w="81" h="16">
                  <a:moveTo>
                    <a:pt x="8" y="16"/>
                  </a:moveTo>
                  <a:cubicBezTo>
                    <a:pt x="73" y="16"/>
                    <a:pt x="73" y="16"/>
                    <a:pt x="73" y="16"/>
                  </a:cubicBezTo>
                  <a:cubicBezTo>
                    <a:pt x="78" y="16"/>
                    <a:pt x="81" y="13"/>
                    <a:pt x="81" y="8"/>
                  </a:cubicBezTo>
                  <a:cubicBezTo>
                    <a:pt x="81" y="4"/>
                    <a:pt x="78" y="0"/>
                    <a:pt x="73" y="0"/>
                  </a:cubicBezTo>
                  <a:cubicBezTo>
                    <a:pt x="8" y="0"/>
                    <a:pt x="8" y="0"/>
                    <a:pt x="8" y="0"/>
                  </a:cubicBezTo>
                  <a:cubicBezTo>
                    <a:pt x="3" y="0"/>
                    <a:pt x="0" y="4"/>
                    <a:pt x="0" y="8"/>
                  </a:cubicBezTo>
                  <a:cubicBezTo>
                    <a:pt x="0" y="13"/>
                    <a:pt x="3" y="16"/>
                    <a:pt x="8" y="16"/>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7" name="Freeform 233"/>
            <p:cNvSpPr>
              <a:spLocks/>
            </p:cNvSpPr>
            <p:nvPr userDrawn="1"/>
          </p:nvSpPr>
          <p:spPr bwMode="auto">
            <a:xfrm>
              <a:off x="6705600" y="920750"/>
              <a:ext cx="246063" cy="61913"/>
            </a:xfrm>
            <a:custGeom>
              <a:avLst/>
              <a:gdLst>
                <a:gd name="T0" fmla="*/ 8 w 64"/>
                <a:gd name="T1" fmla="*/ 0 h 16"/>
                <a:gd name="T2" fmla="*/ 0 w 64"/>
                <a:gd name="T3" fmla="*/ 8 h 16"/>
                <a:gd name="T4" fmla="*/ 8 w 64"/>
                <a:gd name="T5" fmla="*/ 16 h 16"/>
                <a:gd name="T6" fmla="*/ 58 w 64"/>
                <a:gd name="T7" fmla="*/ 16 h 16"/>
                <a:gd name="T8" fmla="*/ 64 w 64"/>
                <a:gd name="T9" fmla="*/ 0 h 16"/>
                <a:gd name="T10" fmla="*/ 8 w 64"/>
                <a:gd name="T11" fmla="*/ 0 h 16"/>
              </a:gdLst>
              <a:ahLst/>
              <a:cxnLst>
                <a:cxn ang="0">
                  <a:pos x="T0" y="T1"/>
                </a:cxn>
                <a:cxn ang="0">
                  <a:pos x="T2" y="T3"/>
                </a:cxn>
                <a:cxn ang="0">
                  <a:pos x="T4" y="T5"/>
                </a:cxn>
                <a:cxn ang="0">
                  <a:pos x="T6" y="T7"/>
                </a:cxn>
                <a:cxn ang="0">
                  <a:pos x="T8" y="T9"/>
                </a:cxn>
                <a:cxn ang="0">
                  <a:pos x="T10" y="T11"/>
                </a:cxn>
              </a:cxnLst>
              <a:rect l="0" t="0" r="r" b="b"/>
              <a:pathLst>
                <a:path w="64" h="16">
                  <a:moveTo>
                    <a:pt x="8" y="0"/>
                  </a:moveTo>
                  <a:cubicBezTo>
                    <a:pt x="4" y="0"/>
                    <a:pt x="0" y="3"/>
                    <a:pt x="0" y="8"/>
                  </a:cubicBezTo>
                  <a:cubicBezTo>
                    <a:pt x="0" y="12"/>
                    <a:pt x="4" y="16"/>
                    <a:pt x="8" y="16"/>
                  </a:cubicBezTo>
                  <a:cubicBezTo>
                    <a:pt x="58" y="16"/>
                    <a:pt x="58" y="16"/>
                    <a:pt x="58" y="16"/>
                  </a:cubicBezTo>
                  <a:cubicBezTo>
                    <a:pt x="59" y="10"/>
                    <a:pt x="61" y="5"/>
                    <a:pt x="64" y="0"/>
                  </a:cubicBezTo>
                  <a:lnTo>
                    <a:pt x="8" y="0"/>
                  </a:ln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8" name="Freeform 234"/>
            <p:cNvSpPr>
              <a:spLocks/>
            </p:cNvSpPr>
            <p:nvPr userDrawn="1"/>
          </p:nvSpPr>
          <p:spPr bwMode="auto">
            <a:xfrm>
              <a:off x="6781800" y="990600"/>
              <a:ext cx="158750" cy="61913"/>
            </a:xfrm>
            <a:custGeom>
              <a:avLst/>
              <a:gdLst>
                <a:gd name="T0" fmla="*/ 38 w 41"/>
                <a:gd name="T1" fmla="*/ 0 h 16"/>
                <a:gd name="T2" fmla="*/ 8 w 41"/>
                <a:gd name="T3" fmla="*/ 0 h 16"/>
                <a:gd name="T4" fmla="*/ 0 w 41"/>
                <a:gd name="T5" fmla="*/ 8 h 16"/>
                <a:gd name="T6" fmla="*/ 8 w 41"/>
                <a:gd name="T7" fmla="*/ 16 h 16"/>
                <a:gd name="T8" fmla="*/ 41 w 41"/>
                <a:gd name="T9" fmla="*/ 16 h 16"/>
                <a:gd name="T10" fmla="*/ 38 w 41"/>
                <a:gd name="T11" fmla="*/ 2 h 16"/>
                <a:gd name="T12" fmla="*/ 38 w 41"/>
                <a:gd name="T13" fmla="*/ 0 h 16"/>
              </a:gdLst>
              <a:ahLst/>
              <a:cxnLst>
                <a:cxn ang="0">
                  <a:pos x="T0" y="T1"/>
                </a:cxn>
                <a:cxn ang="0">
                  <a:pos x="T2" y="T3"/>
                </a:cxn>
                <a:cxn ang="0">
                  <a:pos x="T4" y="T5"/>
                </a:cxn>
                <a:cxn ang="0">
                  <a:pos x="T6" y="T7"/>
                </a:cxn>
                <a:cxn ang="0">
                  <a:pos x="T8" y="T9"/>
                </a:cxn>
                <a:cxn ang="0">
                  <a:pos x="T10" y="T11"/>
                </a:cxn>
                <a:cxn ang="0">
                  <a:pos x="T12" y="T13"/>
                </a:cxn>
              </a:cxnLst>
              <a:rect l="0" t="0" r="r" b="b"/>
              <a:pathLst>
                <a:path w="41" h="16">
                  <a:moveTo>
                    <a:pt x="38" y="0"/>
                  </a:moveTo>
                  <a:cubicBezTo>
                    <a:pt x="8" y="0"/>
                    <a:pt x="8" y="0"/>
                    <a:pt x="8" y="0"/>
                  </a:cubicBezTo>
                  <a:cubicBezTo>
                    <a:pt x="4" y="0"/>
                    <a:pt x="0" y="3"/>
                    <a:pt x="0" y="8"/>
                  </a:cubicBezTo>
                  <a:cubicBezTo>
                    <a:pt x="0" y="12"/>
                    <a:pt x="4" y="16"/>
                    <a:pt x="8" y="16"/>
                  </a:cubicBezTo>
                  <a:cubicBezTo>
                    <a:pt x="41" y="16"/>
                    <a:pt x="41" y="16"/>
                    <a:pt x="41" y="16"/>
                  </a:cubicBezTo>
                  <a:cubicBezTo>
                    <a:pt x="39" y="12"/>
                    <a:pt x="38" y="7"/>
                    <a:pt x="38" y="2"/>
                  </a:cubicBezTo>
                  <a:cubicBezTo>
                    <a:pt x="38" y="1"/>
                    <a:pt x="38" y="0"/>
                    <a:pt x="38"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79" name="Freeform 235"/>
            <p:cNvSpPr>
              <a:spLocks/>
            </p:cNvSpPr>
            <p:nvPr userDrawn="1"/>
          </p:nvSpPr>
          <p:spPr bwMode="auto">
            <a:xfrm>
              <a:off x="6770688" y="1055688"/>
              <a:ext cx="239713" cy="65088"/>
            </a:xfrm>
            <a:custGeom>
              <a:avLst/>
              <a:gdLst>
                <a:gd name="T0" fmla="*/ 45 w 62"/>
                <a:gd name="T1" fmla="*/ 0 h 17"/>
                <a:gd name="T2" fmla="*/ 8 w 62"/>
                <a:gd name="T3" fmla="*/ 0 h 17"/>
                <a:gd name="T4" fmla="*/ 0 w 62"/>
                <a:gd name="T5" fmla="*/ 8 h 17"/>
                <a:gd name="T6" fmla="*/ 8 w 62"/>
                <a:gd name="T7" fmla="*/ 17 h 17"/>
                <a:gd name="T8" fmla="*/ 62 w 62"/>
                <a:gd name="T9" fmla="*/ 17 h 17"/>
                <a:gd name="T10" fmla="*/ 45 w 62"/>
                <a:gd name="T11" fmla="*/ 0 h 17"/>
              </a:gdLst>
              <a:ahLst/>
              <a:cxnLst>
                <a:cxn ang="0">
                  <a:pos x="T0" y="T1"/>
                </a:cxn>
                <a:cxn ang="0">
                  <a:pos x="T2" y="T3"/>
                </a:cxn>
                <a:cxn ang="0">
                  <a:pos x="T4" y="T5"/>
                </a:cxn>
                <a:cxn ang="0">
                  <a:pos x="T6" y="T7"/>
                </a:cxn>
                <a:cxn ang="0">
                  <a:pos x="T8" y="T9"/>
                </a:cxn>
                <a:cxn ang="0">
                  <a:pos x="T10" y="T11"/>
                </a:cxn>
              </a:cxnLst>
              <a:rect l="0" t="0" r="r" b="b"/>
              <a:pathLst>
                <a:path w="62" h="17">
                  <a:moveTo>
                    <a:pt x="45" y="0"/>
                  </a:moveTo>
                  <a:cubicBezTo>
                    <a:pt x="8" y="0"/>
                    <a:pt x="8" y="0"/>
                    <a:pt x="8" y="0"/>
                  </a:cubicBezTo>
                  <a:cubicBezTo>
                    <a:pt x="3" y="0"/>
                    <a:pt x="0" y="4"/>
                    <a:pt x="0" y="8"/>
                  </a:cubicBezTo>
                  <a:cubicBezTo>
                    <a:pt x="0" y="13"/>
                    <a:pt x="3" y="17"/>
                    <a:pt x="8" y="17"/>
                  </a:cubicBezTo>
                  <a:cubicBezTo>
                    <a:pt x="62" y="17"/>
                    <a:pt x="62" y="17"/>
                    <a:pt x="62" y="17"/>
                  </a:cubicBezTo>
                  <a:cubicBezTo>
                    <a:pt x="54" y="13"/>
                    <a:pt x="48" y="8"/>
                    <a:pt x="45" y="0"/>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0" name="Freeform 236"/>
            <p:cNvSpPr>
              <a:spLocks noEditPoints="1"/>
            </p:cNvSpPr>
            <p:nvPr userDrawn="1"/>
          </p:nvSpPr>
          <p:spPr bwMode="auto">
            <a:xfrm>
              <a:off x="6948488" y="882650"/>
              <a:ext cx="227013" cy="227013"/>
            </a:xfrm>
            <a:custGeom>
              <a:avLst/>
              <a:gdLst>
                <a:gd name="T0" fmla="*/ 52 w 59"/>
                <a:gd name="T1" fmla="*/ 11 h 59"/>
                <a:gd name="T2" fmla="*/ 9 w 59"/>
                <a:gd name="T3" fmla="*/ 8 h 59"/>
                <a:gd name="T4" fmla="*/ 1 w 59"/>
                <a:gd name="T5" fmla="*/ 24 h 59"/>
                <a:gd name="T6" fmla="*/ 0 w 59"/>
                <a:gd name="T7" fmla="*/ 34 h 59"/>
                <a:gd name="T8" fmla="*/ 10 w 59"/>
                <a:gd name="T9" fmla="*/ 52 h 59"/>
                <a:gd name="T10" fmla="*/ 22 w 59"/>
                <a:gd name="T11" fmla="*/ 58 h 59"/>
                <a:gd name="T12" fmla="*/ 50 w 59"/>
                <a:gd name="T13" fmla="*/ 51 h 59"/>
                <a:gd name="T14" fmla="*/ 55 w 59"/>
                <a:gd name="T15" fmla="*/ 24 h 59"/>
                <a:gd name="T16" fmla="*/ 52 w 59"/>
                <a:gd name="T17" fmla="*/ 23 h 59"/>
                <a:gd name="T18" fmla="*/ 52 w 59"/>
                <a:gd name="T19" fmla="*/ 15 h 59"/>
                <a:gd name="T20" fmla="*/ 50 w 59"/>
                <a:gd name="T21" fmla="*/ 18 h 59"/>
                <a:gd name="T22" fmla="*/ 35 w 59"/>
                <a:gd name="T23" fmla="*/ 4 h 59"/>
                <a:gd name="T24" fmla="*/ 33 w 59"/>
                <a:gd name="T25" fmla="*/ 6 h 59"/>
                <a:gd name="T26" fmla="*/ 27 w 59"/>
                <a:gd name="T27" fmla="*/ 3 h 59"/>
                <a:gd name="T28" fmla="*/ 26 w 59"/>
                <a:gd name="T29" fmla="*/ 6 h 59"/>
                <a:gd name="T30" fmla="*/ 4 w 59"/>
                <a:gd name="T31" fmla="*/ 21 h 59"/>
                <a:gd name="T32" fmla="*/ 5 w 59"/>
                <a:gd name="T33" fmla="*/ 24 h 59"/>
                <a:gd name="T34" fmla="*/ 3 w 59"/>
                <a:gd name="T35" fmla="*/ 30 h 59"/>
                <a:gd name="T36" fmla="*/ 6 w 59"/>
                <a:gd name="T37" fmla="*/ 30 h 59"/>
                <a:gd name="T38" fmla="*/ 4 w 59"/>
                <a:gd name="T39" fmla="*/ 37 h 59"/>
                <a:gd name="T40" fmla="*/ 7 w 59"/>
                <a:gd name="T41" fmla="*/ 37 h 59"/>
                <a:gd name="T42" fmla="*/ 8 w 59"/>
                <a:gd name="T43" fmla="*/ 45 h 59"/>
                <a:gd name="T44" fmla="*/ 8 w 59"/>
                <a:gd name="T45" fmla="*/ 41 h 59"/>
                <a:gd name="T46" fmla="*/ 8 w 59"/>
                <a:gd name="T47" fmla="*/ 18 h 59"/>
                <a:gd name="T48" fmla="*/ 10 w 59"/>
                <a:gd name="T49" fmla="*/ 14 h 59"/>
                <a:gd name="T50" fmla="*/ 13 w 59"/>
                <a:gd name="T51" fmla="*/ 50 h 59"/>
                <a:gd name="T52" fmla="*/ 13 w 59"/>
                <a:gd name="T53" fmla="*/ 47 h 59"/>
                <a:gd name="T54" fmla="*/ 14 w 59"/>
                <a:gd name="T55" fmla="*/ 12 h 59"/>
                <a:gd name="T56" fmla="*/ 13 w 59"/>
                <a:gd name="T57" fmla="*/ 9 h 59"/>
                <a:gd name="T58" fmla="*/ 19 w 59"/>
                <a:gd name="T59" fmla="*/ 54 h 59"/>
                <a:gd name="T60" fmla="*/ 18 w 59"/>
                <a:gd name="T61" fmla="*/ 51 h 59"/>
                <a:gd name="T62" fmla="*/ 19 w 59"/>
                <a:gd name="T63" fmla="*/ 8 h 59"/>
                <a:gd name="T64" fmla="*/ 22 w 59"/>
                <a:gd name="T65" fmla="*/ 6 h 59"/>
                <a:gd name="T66" fmla="*/ 26 w 59"/>
                <a:gd name="T67" fmla="*/ 56 h 59"/>
                <a:gd name="T68" fmla="*/ 26 w 59"/>
                <a:gd name="T69" fmla="*/ 54 h 59"/>
                <a:gd name="T70" fmla="*/ 31 w 59"/>
                <a:gd name="T71" fmla="*/ 56 h 59"/>
                <a:gd name="T72" fmla="*/ 33 w 59"/>
                <a:gd name="T73" fmla="*/ 54 h 59"/>
                <a:gd name="T74" fmla="*/ 32 w 59"/>
                <a:gd name="T75" fmla="*/ 45 h 59"/>
                <a:gd name="T76" fmla="*/ 21 w 59"/>
                <a:gd name="T77" fmla="*/ 39 h 59"/>
                <a:gd name="T78" fmla="*/ 27 w 59"/>
                <a:gd name="T79" fmla="*/ 32 h 59"/>
                <a:gd name="T80" fmla="*/ 32 w 59"/>
                <a:gd name="T81" fmla="*/ 15 h 59"/>
                <a:gd name="T82" fmla="*/ 31 w 59"/>
                <a:gd name="T83" fmla="*/ 23 h 59"/>
                <a:gd name="T84" fmla="*/ 32 w 59"/>
                <a:gd name="T85" fmla="*/ 41 h 59"/>
                <a:gd name="T86" fmla="*/ 37 w 59"/>
                <a:gd name="T87" fmla="*/ 54 h 59"/>
                <a:gd name="T88" fmla="*/ 41 w 59"/>
                <a:gd name="T89" fmla="*/ 54 h 59"/>
                <a:gd name="T90" fmla="*/ 39 w 59"/>
                <a:gd name="T91" fmla="*/ 8 h 59"/>
                <a:gd name="T92" fmla="*/ 43 w 59"/>
                <a:gd name="T93" fmla="*/ 8 h 59"/>
                <a:gd name="T94" fmla="*/ 44 w 59"/>
                <a:gd name="T95" fmla="*/ 51 h 59"/>
                <a:gd name="T96" fmla="*/ 47 w 59"/>
                <a:gd name="T97" fmla="*/ 50 h 59"/>
                <a:gd name="T98" fmla="*/ 45 w 59"/>
                <a:gd name="T99" fmla="*/ 10 h 59"/>
                <a:gd name="T100" fmla="*/ 47 w 59"/>
                <a:gd name="T101" fmla="*/ 13 h 59"/>
                <a:gd name="T102" fmla="*/ 49 w 59"/>
                <a:gd name="T103" fmla="*/ 46 h 59"/>
                <a:gd name="T104" fmla="*/ 52 w 59"/>
                <a:gd name="T105" fmla="*/ 44 h 59"/>
                <a:gd name="T106" fmla="*/ 53 w 59"/>
                <a:gd name="T107" fmla="*/ 40 h 59"/>
                <a:gd name="T108" fmla="*/ 55 w 59"/>
                <a:gd name="T109" fmla="*/ 37 h 59"/>
                <a:gd name="T110" fmla="*/ 53 w 59"/>
                <a:gd name="T111" fmla="*/ 32 h 59"/>
                <a:gd name="T112" fmla="*/ 56 w 59"/>
                <a:gd name="T113" fmla="*/ 3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9" h="59">
                  <a:moveTo>
                    <a:pt x="57" y="18"/>
                  </a:moveTo>
                  <a:cubicBezTo>
                    <a:pt x="56" y="18"/>
                    <a:pt x="56" y="17"/>
                    <a:pt x="56" y="16"/>
                  </a:cubicBezTo>
                  <a:cubicBezTo>
                    <a:pt x="55" y="15"/>
                    <a:pt x="54" y="14"/>
                    <a:pt x="54" y="13"/>
                  </a:cubicBezTo>
                  <a:cubicBezTo>
                    <a:pt x="53" y="12"/>
                    <a:pt x="53" y="12"/>
                    <a:pt x="52" y="11"/>
                  </a:cubicBezTo>
                  <a:cubicBezTo>
                    <a:pt x="51" y="9"/>
                    <a:pt x="48" y="7"/>
                    <a:pt x="46" y="6"/>
                  </a:cubicBezTo>
                  <a:cubicBezTo>
                    <a:pt x="41" y="2"/>
                    <a:pt x="36" y="0"/>
                    <a:pt x="29" y="0"/>
                  </a:cubicBezTo>
                  <a:cubicBezTo>
                    <a:pt x="24" y="0"/>
                    <a:pt x="18" y="2"/>
                    <a:pt x="14" y="5"/>
                  </a:cubicBezTo>
                  <a:cubicBezTo>
                    <a:pt x="12" y="6"/>
                    <a:pt x="11" y="7"/>
                    <a:pt x="9" y="8"/>
                  </a:cubicBezTo>
                  <a:cubicBezTo>
                    <a:pt x="9" y="9"/>
                    <a:pt x="8" y="9"/>
                    <a:pt x="8" y="10"/>
                  </a:cubicBezTo>
                  <a:cubicBezTo>
                    <a:pt x="6" y="12"/>
                    <a:pt x="4" y="15"/>
                    <a:pt x="2" y="18"/>
                  </a:cubicBezTo>
                  <a:cubicBezTo>
                    <a:pt x="2" y="19"/>
                    <a:pt x="2" y="20"/>
                    <a:pt x="2" y="20"/>
                  </a:cubicBezTo>
                  <a:cubicBezTo>
                    <a:pt x="1" y="21"/>
                    <a:pt x="1" y="23"/>
                    <a:pt x="1" y="24"/>
                  </a:cubicBezTo>
                  <a:cubicBezTo>
                    <a:pt x="0" y="25"/>
                    <a:pt x="0" y="25"/>
                    <a:pt x="0" y="26"/>
                  </a:cubicBezTo>
                  <a:cubicBezTo>
                    <a:pt x="0" y="27"/>
                    <a:pt x="0" y="27"/>
                    <a:pt x="0" y="28"/>
                  </a:cubicBezTo>
                  <a:cubicBezTo>
                    <a:pt x="0" y="28"/>
                    <a:pt x="0" y="29"/>
                    <a:pt x="0" y="30"/>
                  </a:cubicBezTo>
                  <a:cubicBezTo>
                    <a:pt x="0" y="31"/>
                    <a:pt x="0" y="32"/>
                    <a:pt x="0" y="34"/>
                  </a:cubicBezTo>
                  <a:cubicBezTo>
                    <a:pt x="1" y="36"/>
                    <a:pt x="1" y="38"/>
                    <a:pt x="2" y="41"/>
                  </a:cubicBezTo>
                  <a:cubicBezTo>
                    <a:pt x="2" y="42"/>
                    <a:pt x="3" y="43"/>
                    <a:pt x="4" y="44"/>
                  </a:cubicBezTo>
                  <a:cubicBezTo>
                    <a:pt x="4" y="44"/>
                    <a:pt x="4" y="45"/>
                    <a:pt x="4" y="45"/>
                  </a:cubicBezTo>
                  <a:cubicBezTo>
                    <a:pt x="6" y="48"/>
                    <a:pt x="8" y="50"/>
                    <a:pt x="10" y="52"/>
                  </a:cubicBezTo>
                  <a:cubicBezTo>
                    <a:pt x="11" y="53"/>
                    <a:pt x="12" y="54"/>
                    <a:pt x="13" y="55"/>
                  </a:cubicBezTo>
                  <a:cubicBezTo>
                    <a:pt x="14" y="55"/>
                    <a:pt x="15" y="56"/>
                    <a:pt x="17" y="56"/>
                  </a:cubicBezTo>
                  <a:cubicBezTo>
                    <a:pt x="18" y="57"/>
                    <a:pt x="19" y="57"/>
                    <a:pt x="20" y="58"/>
                  </a:cubicBezTo>
                  <a:cubicBezTo>
                    <a:pt x="21" y="58"/>
                    <a:pt x="21" y="58"/>
                    <a:pt x="22" y="58"/>
                  </a:cubicBezTo>
                  <a:cubicBezTo>
                    <a:pt x="24" y="59"/>
                    <a:pt x="27" y="59"/>
                    <a:pt x="29" y="59"/>
                  </a:cubicBezTo>
                  <a:cubicBezTo>
                    <a:pt x="31" y="59"/>
                    <a:pt x="32" y="59"/>
                    <a:pt x="33" y="59"/>
                  </a:cubicBezTo>
                  <a:cubicBezTo>
                    <a:pt x="39" y="58"/>
                    <a:pt x="45" y="55"/>
                    <a:pt x="50" y="51"/>
                  </a:cubicBezTo>
                  <a:cubicBezTo>
                    <a:pt x="50" y="51"/>
                    <a:pt x="50" y="51"/>
                    <a:pt x="50" y="51"/>
                  </a:cubicBezTo>
                  <a:cubicBezTo>
                    <a:pt x="55" y="46"/>
                    <a:pt x="59" y="38"/>
                    <a:pt x="59" y="30"/>
                  </a:cubicBezTo>
                  <a:cubicBezTo>
                    <a:pt x="59" y="26"/>
                    <a:pt x="58" y="22"/>
                    <a:pt x="57" y="18"/>
                  </a:cubicBezTo>
                  <a:close/>
                  <a:moveTo>
                    <a:pt x="55" y="22"/>
                  </a:moveTo>
                  <a:cubicBezTo>
                    <a:pt x="55" y="23"/>
                    <a:pt x="55" y="23"/>
                    <a:pt x="55" y="24"/>
                  </a:cubicBezTo>
                  <a:cubicBezTo>
                    <a:pt x="56" y="25"/>
                    <a:pt x="55" y="26"/>
                    <a:pt x="54" y="26"/>
                  </a:cubicBezTo>
                  <a:cubicBezTo>
                    <a:pt x="54" y="26"/>
                    <a:pt x="54" y="26"/>
                    <a:pt x="54" y="26"/>
                  </a:cubicBezTo>
                  <a:cubicBezTo>
                    <a:pt x="54" y="26"/>
                    <a:pt x="53" y="25"/>
                    <a:pt x="53" y="25"/>
                  </a:cubicBezTo>
                  <a:cubicBezTo>
                    <a:pt x="53" y="24"/>
                    <a:pt x="53" y="24"/>
                    <a:pt x="52" y="23"/>
                  </a:cubicBezTo>
                  <a:cubicBezTo>
                    <a:pt x="52" y="22"/>
                    <a:pt x="53" y="22"/>
                    <a:pt x="53" y="21"/>
                  </a:cubicBezTo>
                  <a:cubicBezTo>
                    <a:pt x="54" y="21"/>
                    <a:pt x="55" y="22"/>
                    <a:pt x="55" y="22"/>
                  </a:cubicBezTo>
                  <a:close/>
                  <a:moveTo>
                    <a:pt x="50" y="15"/>
                  </a:moveTo>
                  <a:cubicBezTo>
                    <a:pt x="51" y="15"/>
                    <a:pt x="51" y="15"/>
                    <a:pt x="52" y="15"/>
                  </a:cubicBezTo>
                  <a:cubicBezTo>
                    <a:pt x="52" y="16"/>
                    <a:pt x="53" y="16"/>
                    <a:pt x="53" y="17"/>
                  </a:cubicBezTo>
                  <a:cubicBezTo>
                    <a:pt x="53" y="18"/>
                    <a:pt x="53" y="18"/>
                    <a:pt x="52" y="19"/>
                  </a:cubicBezTo>
                  <a:cubicBezTo>
                    <a:pt x="52" y="19"/>
                    <a:pt x="52" y="19"/>
                    <a:pt x="52" y="19"/>
                  </a:cubicBezTo>
                  <a:cubicBezTo>
                    <a:pt x="51" y="19"/>
                    <a:pt x="51" y="19"/>
                    <a:pt x="50" y="18"/>
                  </a:cubicBezTo>
                  <a:cubicBezTo>
                    <a:pt x="50" y="18"/>
                    <a:pt x="50" y="17"/>
                    <a:pt x="50" y="17"/>
                  </a:cubicBezTo>
                  <a:cubicBezTo>
                    <a:pt x="49" y="16"/>
                    <a:pt x="49" y="15"/>
                    <a:pt x="50" y="15"/>
                  </a:cubicBezTo>
                  <a:close/>
                  <a:moveTo>
                    <a:pt x="33" y="3"/>
                  </a:moveTo>
                  <a:cubicBezTo>
                    <a:pt x="34" y="4"/>
                    <a:pt x="34" y="4"/>
                    <a:pt x="35" y="4"/>
                  </a:cubicBezTo>
                  <a:cubicBezTo>
                    <a:pt x="36" y="4"/>
                    <a:pt x="36" y="5"/>
                    <a:pt x="36" y="5"/>
                  </a:cubicBezTo>
                  <a:cubicBezTo>
                    <a:pt x="36" y="6"/>
                    <a:pt x="35" y="6"/>
                    <a:pt x="35" y="6"/>
                  </a:cubicBezTo>
                  <a:cubicBezTo>
                    <a:pt x="35" y="6"/>
                    <a:pt x="35" y="6"/>
                    <a:pt x="34" y="6"/>
                  </a:cubicBezTo>
                  <a:cubicBezTo>
                    <a:pt x="34" y="6"/>
                    <a:pt x="33" y="6"/>
                    <a:pt x="33" y="6"/>
                  </a:cubicBezTo>
                  <a:cubicBezTo>
                    <a:pt x="32" y="6"/>
                    <a:pt x="32" y="5"/>
                    <a:pt x="32" y="5"/>
                  </a:cubicBezTo>
                  <a:cubicBezTo>
                    <a:pt x="32" y="4"/>
                    <a:pt x="32" y="3"/>
                    <a:pt x="33" y="3"/>
                  </a:cubicBezTo>
                  <a:close/>
                  <a:moveTo>
                    <a:pt x="26" y="3"/>
                  </a:moveTo>
                  <a:cubicBezTo>
                    <a:pt x="26" y="3"/>
                    <a:pt x="27" y="3"/>
                    <a:pt x="27" y="3"/>
                  </a:cubicBezTo>
                  <a:cubicBezTo>
                    <a:pt x="28" y="3"/>
                    <a:pt x="29" y="4"/>
                    <a:pt x="29" y="5"/>
                  </a:cubicBezTo>
                  <a:cubicBezTo>
                    <a:pt x="29" y="5"/>
                    <a:pt x="28" y="6"/>
                    <a:pt x="28" y="6"/>
                  </a:cubicBezTo>
                  <a:cubicBezTo>
                    <a:pt x="27" y="6"/>
                    <a:pt x="27" y="6"/>
                    <a:pt x="26" y="6"/>
                  </a:cubicBezTo>
                  <a:cubicBezTo>
                    <a:pt x="26" y="6"/>
                    <a:pt x="26" y="6"/>
                    <a:pt x="26" y="6"/>
                  </a:cubicBezTo>
                  <a:cubicBezTo>
                    <a:pt x="25" y="6"/>
                    <a:pt x="25" y="6"/>
                    <a:pt x="24" y="5"/>
                  </a:cubicBezTo>
                  <a:cubicBezTo>
                    <a:pt x="24" y="4"/>
                    <a:pt x="25" y="4"/>
                    <a:pt x="26" y="3"/>
                  </a:cubicBezTo>
                  <a:close/>
                  <a:moveTo>
                    <a:pt x="4" y="22"/>
                  </a:moveTo>
                  <a:cubicBezTo>
                    <a:pt x="4" y="22"/>
                    <a:pt x="4" y="21"/>
                    <a:pt x="4" y="21"/>
                  </a:cubicBezTo>
                  <a:cubicBezTo>
                    <a:pt x="5" y="20"/>
                    <a:pt x="6" y="20"/>
                    <a:pt x="6" y="20"/>
                  </a:cubicBezTo>
                  <a:cubicBezTo>
                    <a:pt x="7" y="20"/>
                    <a:pt x="7" y="21"/>
                    <a:pt x="7" y="22"/>
                  </a:cubicBezTo>
                  <a:cubicBezTo>
                    <a:pt x="7" y="22"/>
                    <a:pt x="7" y="23"/>
                    <a:pt x="6" y="23"/>
                  </a:cubicBezTo>
                  <a:cubicBezTo>
                    <a:pt x="6" y="24"/>
                    <a:pt x="6" y="24"/>
                    <a:pt x="5" y="24"/>
                  </a:cubicBezTo>
                  <a:cubicBezTo>
                    <a:pt x="5" y="24"/>
                    <a:pt x="5" y="24"/>
                    <a:pt x="5" y="24"/>
                  </a:cubicBezTo>
                  <a:cubicBezTo>
                    <a:pt x="4" y="24"/>
                    <a:pt x="4" y="23"/>
                    <a:pt x="4" y="22"/>
                  </a:cubicBezTo>
                  <a:close/>
                  <a:moveTo>
                    <a:pt x="3" y="30"/>
                  </a:moveTo>
                  <a:cubicBezTo>
                    <a:pt x="3" y="30"/>
                    <a:pt x="3" y="30"/>
                    <a:pt x="3" y="30"/>
                  </a:cubicBezTo>
                  <a:cubicBezTo>
                    <a:pt x="3" y="29"/>
                    <a:pt x="3" y="29"/>
                    <a:pt x="3" y="28"/>
                  </a:cubicBezTo>
                  <a:cubicBezTo>
                    <a:pt x="3" y="27"/>
                    <a:pt x="4" y="27"/>
                    <a:pt x="4" y="27"/>
                  </a:cubicBezTo>
                  <a:cubicBezTo>
                    <a:pt x="5" y="27"/>
                    <a:pt x="6" y="27"/>
                    <a:pt x="6" y="28"/>
                  </a:cubicBezTo>
                  <a:cubicBezTo>
                    <a:pt x="6" y="29"/>
                    <a:pt x="6" y="29"/>
                    <a:pt x="6" y="30"/>
                  </a:cubicBezTo>
                  <a:cubicBezTo>
                    <a:pt x="6" y="31"/>
                    <a:pt x="5" y="31"/>
                    <a:pt x="4" y="31"/>
                  </a:cubicBezTo>
                  <a:cubicBezTo>
                    <a:pt x="3" y="31"/>
                    <a:pt x="3" y="31"/>
                    <a:pt x="3" y="30"/>
                  </a:cubicBezTo>
                  <a:close/>
                  <a:moveTo>
                    <a:pt x="5" y="38"/>
                  </a:moveTo>
                  <a:cubicBezTo>
                    <a:pt x="5" y="38"/>
                    <a:pt x="4" y="38"/>
                    <a:pt x="4" y="37"/>
                  </a:cubicBezTo>
                  <a:cubicBezTo>
                    <a:pt x="4" y="37"/>
                    <a:pt x="4" y="36"/>
                    <a:pt x="3" y="36"/>
                  </a:cubicBezTo>
                  <a:cubicBezTo>
                    <a:pt x="3" y="35"/>
                    <a:pt x="4" y="34"/>
                    <a:pt x="4" y="34"/>
                  </a:cubicBezTo>
                  <a:cubicBezTo>
                    <a:pt x="5" y="34"/>
                    <a:pt x="6" y="34"/>
                    <a:pt x="6" y="35"/>
                  </a:cubicBezTo>
                  <a:cubicBezTo>
                    <a:pt x="6" y="36"/>
                    <a:pt x="6" y="36"/>
                    <a:pt x="7" y="37"/>
                  </a:cubicBezTo>
                  <a:cubicBezTo>
                    <a:pt x="7" y="37"/>
                    <a:pt x="6" y="38"/>
                    <a:pt x="6" y="38"/>
                  </a:cubicBezTo>
                  <a:cubicBezTo>
                    <a:pt x="5" y="38"/>
                    <a:pt x="5" y="38"/>
                    <a:pt x="5" y="38"/>
                  </a:cubicBezTo>
                  <a:close/>
                  <a:moveTo>
                    <a:pt x="9" y="45"/>
                  </a:moveTo>
                  <a:cubicBezTo>
                    <a:pt x="9" y="45"/>
                    <a:pt x="8" y="45"/>
                    <a:pt x="8" y="45"/>
                  </a:cubicBezTo>
                  <a:cubicBezTo>
                    <a:pt x="8" y="45"/>
                    <a:pt x="7" y="45"/>
                    <a:pt x="7" y="44"/>
                  </a:cubicBezTo>
                  <a:cubicBezTo>
                    <a:pt x="7" y="44"/>
                    <a:pt x="6" y="43"/>
                    <a:pt x="6" y="43"/>
                  </a:cubicBezTo>
                  <a:cubicBezTo>
                    <a:pt x="6" y="42"/>
                    <a:pt x="6" y="41"/>
                    <a:pt x="7" y="41"/>
                  </a:cubicBezTo>
                  <a:cubicBezTo>
                    <a:pt x="7" y="40"/>
                    <a:pt x="8" y="41"/>
                    <a:pt x="8" y="41"/>
                  </a:cubicBezTo>
                  <a:cubicBezTo>
                    <a:pt x="9" y="42"/>
                    <a:pt x="9" y="42"/>
                    <a:pt x="9" y="43"/>
                  </a:cubicBezTo>
                  <a:cubicBezTo>
                    <a:pt x="10" y="43"/>
                    <a:pt x="10" y="44"/>
                    <a:pt x="9" y="45"/>
                  </a:cubicBezTo>
                  <a:close/>
                  <a:moveTo>
                    <a:pt x="9" y="17"/>
                  </a:moveTo>
                  <a:cubicBezTo>
                    <a:pt x="9" y="17"/>
                    <a:pt x="9" y="18"/>
                    <a:pt x="8" y="18"/>
                  </a:cubicBezTo>
                  <a:cubicBezTo>
                    <a:pt x="8" y="18"/>
                    <a:pt x="8" y="17"/>
                    <a:pt x="7" y="17"/>
                  </a:cubicBezTo>
                  <a:cubicBezTo>
                    <a:pt x="7" y="17"/>
                    <a:pt x="7" y="16"/>
                    <a:pt x="7" y="15"/>
                  </a:cubicBezTo>
                  <a:cubicBezTo>
                    <a:pt x="7" y="15"/>
                    <a:pt x="8" y="14"/>
                    <a:pt x="8" y="14"/>
                  </a:cubicBezTo>
                  <a:cubicBezTo>
                    <a:pt x="9" y="13"/>
                    <a:pt x="9" y="13"/>
                    <a:pt x="10" y="14"/>
                  </a:cubicBezTo>
                  <a:cubicBezTo>
                    <a:pt x="11" y="14"/>
                    <a:pt x="11" y="15"/>
                    <a:pt x="10" y="16"/>
                  </a:cubicBezTo>
                  <a:cubicBezTo>
                    <a:pt x="10" y="16"/>
                    <a:pt x="10" y="16"/>
                    <a:pt x="9" y="17"/>
                  </a:cubicBezTo>
                  <a:close/>
                  <a:moveTo>
                    <a:pt x="14" y="50"/>
                  </a:moveTo>
                  <a:cubicBezTo>
                    <a:pt x="14" y="50"/>
                    <a:pt x="13" y="50"/>
                    <a:pt x="13" y="50"/>
                  </a:cubicBezTo>
                  <a:cubicBezTo>
                    <a:pt x="13" y="50"/>
                    <a:pt x="12" y="50"/>
                    <a:pt x="12" y="50"/>
                  </a:cubicBezTo>
                  <a:cubicBezTo>
                    <a:pt x="12" y="50"/>
                    <a:pt x="11" y="49"/>
                    <a:pt x="11" y="49"/>
                  </a:cubicBezTo>
                  <a:cubicBezTo>
                    <a:pt x="10" y="48"/>
                    <a:pt x="10" y="47"/>
                    <a:pt x="11" y="47"/>
                  </a:cubicBezTo>
                  <a:cubicBezTo>
                    <a:pt x="11" y="46"/>
                    <a:pt x="12" y="46"/>
                    <a:pt x="13" y="47"/>
                  </a:cubicBezTo>
                  <a:cubicBezTo>
                    <a:pt x="13" y="47"/>
                    <a:pt x="13" y="48"/>
                    <a:pt x="14" y="48"/>
                  </a:cubicBezTo>
                  <a:cubicBezTo>
                    <a:pt x="14" y="48"/>
                    <a:pt x="14" y="49"/>
                    <a:pt x="14" y="50"/>
                  </a:cubicBezTo>
                  <a:close/>
                  <a:moveTo>
                    <a:pt x="15" y="11"/>
                  </a:moveTo>
                  <a:cubicBezTo>
                    <a:pt x="15" y="11"/>
                    <a:pt x="14" y="11"/>
                    <a:pt x="14" y="12"/>
                  </a:cubicBezTo>
                  <a:cubicBezTo>
                    <a:pt x="13" y="12"/>
                    <a:pt x="13" y="12"/>
                    <a:pt x="13" y="12"/>
                  </a:cubicBezTo>
                  <a:cubicBezTo>
                    <a:pt x="12" y="12"/>
                    <a:pt x="12" y="12"/>
                    <a:pt x="12" y="12"/>
                  </a:cubicBezTo>
                  <a:cubicBezTo>
                    <a:pt x="11" y="11"/>
                    <a:pt x="11" y="10"/>
                    <a:pt x="12" y="10"/>
                  </a:cubicBezTo>
                  <a:cubicBezTo>
                    <a:pt x="12" y="9"/>
                    <a:pt x="13" y="9"/>
                    <a:pt x="13" y="9"/>
                  </a:cubicBezTo>
                  <a:cubicBezTo>
                    <a:pt x="14" y="8"/>
                    <a:pt x="15" y="8"/>
                    <a:pt x="15" y="9"/>
                  </a:cubicBezTo>
                  <a:cubicBezTo>
                    <a:pt x="16" y="9"/>
                    <a:pt x="16" y="10"/>
                    <a:pt x="15" y="11"/>
                  </a:cubicBezTo>
                  <a:close/>
                  <a:moveTo>
                    <a:pt x="20" y="53"/>
                  </a:moveTo>
                  <a:cubicBezTo>
                    <a:pt x="20" y="54"/>
                    <a:pt x="20" y="54"/>
                    <a:pt x="19" y="54"/>
                  </a:cubicBezTo>
                  <a:cubicBezTo>
                    <a:pt x="19" y="54"/>
                    <a:pt x="19" y="54"/>
                    <a:pt x="18" y="54"/>
                  </a:cubicBezTo>
                  <a:cubicBezTo>
                    <a:pt x="18" y="54"/>
                    <a:pt x="17" y="54"/>
                    <a:pt x="17" y="53"/>
                  </a:cubicBezTo>
                  <a:cubicBezTo>
                    <a:pt x="16" y="53"/>
                    <a:pt x="16" y="52"/>
                    <a:pt x="16" y="51"/>
                  </a:cubicBezTo>
                  <a:cubicBezTo>
                    <a:pt x="17" y="51"/>
                    <a:pt x="17" y="51"/>
                    <a:pt x="18" y="51"/>
                  </a:cubicBezTo>
                  <a:cubicBezTo>
                    <a:pt x="19" y="51"/>
                    <a:pt x="19" y="51"/>
                    <a:pt x="20" y="52"/>
                  </a:cubicBezTo>
                  <a:cubicBezTo>
                    <a:pt x="20" y="52"/>
                    <a:pt x="21" y="53"/>
                    <a:pt x="20" y="53"/>
                  </a:cubicBezTo>
                  <a:close/>
                  <a:moveTo>
                    <a:pt x="19" y="8"/>
                  </a:moveTo>
                  <a:cubicBezTo>
                    <a:pt x="19" y="8"/>
                    <a:pt x="19" y="8"/>
                    <a:pt x="19" y="8"/>
                  </a:cubicBezTo>
                  <a:cubicBezTo>
                    <a:pt x="18" y="8"/>
                    <a:pt x="18" y="8"/>
                    <a:pt x="18" y="7"/>
                  </a:cubicBezTo>
                  <a:cubicBezTo>
                    <a:pt x="17" y="7"/>
                    <a:pt x="18" y="6"/>
                    <a:pt x="18" y="6"/>
                  </a:cubicBezTo>
                  <a:cubicBezTo>
                    <a:pt x="19" y="5"/>
                    <a:pt x="19" y="5"/>
                    <a:pt x="20" y="5"/>
                  </a:cubicBezTo>
                  <a:cubicBezTo>
                    <a:pt x="21" y="5"/>
                    <a:pt x="22" y="5"/>
                    <a:pt x="22" y="6"/>
                  </a:cubicBezTo>
                  <a:cubicBezTo>
                    <a:pt x="22" y="6"/>
                    <a:pt x="22" y="7"/>
                    <a:pt x="21" y="7"/>
                  </a:cubicBezTo>
                  <a:cubicBezTo>
                    <a:pt x="21" y="8"/>
                    <a:pt x="20" y="8"/>
                    <a:pt x="19" y="8"/>
                  </a:cubicBezTo>
                  <a:close/>
                  <a:moveTo>
                    <a:pt x="26" y="56"/>
                  </a:moveTo>
                  <a:cubicBezTo>
                    <a:pt x="26" y="56"/>
                    <a:pt x="26" y="56"/>
                    <a:pt x="26" y="56"/>
                  </a:cubicBezTo>
                  <a:cubicBezTo>
                    <a:pt x="25" y="56"/>
                    <a:pt x="24" y="56"/>
                    <a:pt x="24" y="56"/>
                  </a:cubicBezTo>
                  <a:cubicBezTo>
                    <a:pt x="23" y="56"/>
                    <a:pt x="23" y="55"/>
                    <a:pt x="23" y="54"/>
                  </a:cubicBezTo>
                  <a:cubicBezTo>
                    <a:pt x="23" y="54"/>
                    <a:pt x="24" y="53"/>
                    <a:pt x="24" y="53"/>
                  </a:cubicBezTo>
                  <a:cubicBezTo>
                    <a:pt x="25" y="53"/>
                    <a:pt x="26" y="53"/>
                    <a:pt x="26" y="54"/>
                  </a:cubicBezTo>
                  <a:cubicBezTo>
                    <a:pt x="27" y="54"/>
                    <a:pt x="27" y="54"/>
                    <a:pt x="27" y="55"/>
                  </a:cubicBezTo>
                  <a:cubicBezTo>
                    <a:pt x="27" y="56"/>
                    <a:pt x="27" y="56"/>
                    <a:pt x="26" y="56"/>
                  </a:cubicBezTo>
                  <a:close/>
                  <a:moveTo>
                    <a:pt x="33" y="56"/>
                  </a:moveTo>
                  <a:cubicBezTo>
                    <a:pt x="33" y="56"/>
                    <a:pt x="32" y="56"/>
                    <a:pt x="31" y="56"/>
                  </a:cubicBezTo>
                  <a:cubicBezTo>
                    <a:pt x="31" y="56"/>
                    <a:pt x="31" y="56"/>
                    <a:pt x="31" y="56"/>
                  </a:cubicBezTo>
                  <a:cubicBezTo>
                    <a:pt x="31" y="56"/>
                    <a:pt x="30" y="56"/>
                    <a:pt x="30" y="55"/>
                  </a:cubicBezTo>
                  <a:cubicBezTo>
                    <a:pt x="30" y="54"/>
                    <a:pt x="30" y="54"/>
                    <a:pt x="31" y="54"/>
                  </a:cubicBezTo>
                  <a:cubicBezTo>
                    <a:pt x="32" y="54"/>
                    <a:pt x="32" y="54"/>
                    <a:pt x="33" y="54"/>
                  </a:cubicBezTo>
                  <a:cubicBezTo>
                    <a:pt x="34" y="53"/>
                    <a:pt x="34" y="54"/>
                    <a:pt x="34" y="55"/>
                  </a:cubicBezTo>
                  <a:cubicBezTo>
                    <a:pt x="35" y="55"/>
                    <a:pt x="34" y="56"/>
                    <a:pt x="33" y="56"/>
                  </a:cubicBezTo>
                  <a:close/>
                  <a:moveTo>
                    <a:pt x="32" y="41"/>
                  </a:moveTo>
                  <a:cubicBezTo>
                    <a:pt x="32" y="45"/>
                    <a:pt x="32" y="45"/>
                    <a:pt x="32" y="45"/>
                  </a:cubicBezTo>
                  <a:cubicBezTo>
                    <a:pt x="29" y="45"/>
                    <a:pt x="29" y="45"/>
                    <a:pt x="29" y="45"/>
                  </a:cubicBezTo>
                  <a:cubicBezTo>
                    <a:pt x="29" y="42"/>
                    <a:pt x="29" y="42"/>
                    <a:pt x="29" y="42"/>
                  </a:cubicBezTo>
                  <a:cubicBezTo>
                    <a:pt x="28" y="42"/>
                    <a:pt x="26" y="41"/>
                    <a:pt x="25" y="41"/>
                  </a:cubicBezTo>
                  <a:cubicBezTo>
                    <a:pt x="24" y="40"/>
                    <a:pt x="22" y="40"/>
                    <a:pt x="21" y="39"/>
                  </a:cubicBezTo>
                  <a:cubicBezTo>
                    <a:pt x="24" y="34"/>
                    <a:pt x="24" y="34"/>
                    <a:pt x="24" y="34"/>
                  </a:cubicBezTo>
                  <a:cubicBezTo>
                    <a:pt x="25" y="35"/>
                    <a:pt x="27" y="37"/>
                    <a:pt x="29" y="37"/>
                  </a:cubicBezTo>
                  <a:cubicBezTo>
                    <a:pt x="31" y="37"/>
                    <a:pt x="32" y="36"/>
                    <a:pt x="32" y="35"/>
                  </a:cubicBezTo>
                  <a:cubicBezTo>
                    <a:pt x="32" y="33"/>
                    <a:pt x="30" y="33"/>
                    <a:pt x="27" y="32"/>
                  </a:cubicBezTo>
                  <a:cubicBezTo>
                    <a:pt x="25" y="31"/>
                    <a:pt x="23" y="29"/>
                    <a:pt x="23" y="26"/>
                  </a:cubicBezTo>
                  <a:cubicBezTo>
                    <a:pt x="23" y="22"/>
                    <a:pt x="25" y="19"/>
                    <a:pt x="29" y="19"/>
                  </a:cubicBezTo>
                  <a:cubicBezTo>
                    <a:pt x="29" y="15"/>
                    <a:pt x="29" y="15"/>
                    <a:pt x="29" y="15"/>
                  </a:cubicBezTo>
                  <a:cubicBezTo>
                    <a:pt x="32" y="15"/>
                    <a:pt x="32" y="15"/>
                    <a:pt x="32" y="15"/>
                  </a:cubicBezTo>
                  <a:cubicBezTo>
                    <a:pt x="32" y="19"/>
                    <a:pt x="32" y="19"/>
                    <a:pt x="32" y="19"/>
                  </a:cubicBezTo>
                  <a:cubicBezTo>
                    <a:pt x="34" y="19"/>
                    <a:pt x="36" y="19"/>
                    <a:pt x="37" y="20"/>
                  </a:cubicBezTo>
                  <a:cubicBezTo>
                    <a:pt x="35" y="25"/>
                    <a:pt x="35" y="25"/>
                    <a:pt x="35" y="25"/>
                  </a:cubicBezTo>
                  <a:cubicBezTo>
                    <a:pt x="34" y="24"/>
                    <a:pt x="32" y="23"/>
                    <a:pt x="31" y="23"/>
                  </a:cubicBezTo>
                  <a:cubicBezTo>
                    <a:pt x="30" y="23"/>
                    <a:pt x="28" y="24"/>
                    <a:pt x="28" y="25"/>
                  </a:cubicBezTo>
                  <a:cubicBezTo>
                    <a:pt x="28" y="26"/>
                    <a:pt x="30" y="27"/>
                    <a:pt x="31" y="27"/>
                  </a:cubicBezTo>
                  <a:cubicBezTo>
                    <a:pt x="35" y="28"/>
                    <a:pt x="38" y="30"/>
                    <a:pt x="38" y="34"/>
                  </a:cubicBezTo>
                  <a:cubicBezTo>
                    <a:pt x="38" y="38"/>
                    <a:pt x="36" y="40"/>
                    <a:pt x="32" y="41"/>
                  </a:cubicBezTo>
                  <a:close/>
                  <a:moveTo>
                    <a:pt x="41" y="54"/>
                  </a:moveTo>
                  <a:cubicBezTo>
                    <a:pt x="40" y="54"/>
                    <a:pt x="39" y="55"/>
                    <a:pt x="39" y="55"/>
                  </a:cubicBezTo>
                  <a:cubicBezTo>
                    <a:pt x="39" y="55"/>
                    <a:pt x="39" y="55"/>
                    <a:pt x="38" y="55"/>
                  </a:cubicBezTo>
                  <a:cubicBezTo>
                    <a:pt x="38" y="55"/>
                    <a:pt x="37" y="55"/>
                    <a:pt x="37" y="54"/>
                  </a:cubicBezTo>
                  <a:cubicBezTo>
                    <a:pt x="37" y="53"/>
                    <a:pt x="37" y="53"/>
                    <a:pt x="38" y="52"/>
                  </a:cubicBezTo>
                  <a:cubicBezTo>
                    <a:pt x="38" y="52"/>
                    <a:pt x="39" y="52"/>
                    <a:pt x="39" y="52"/>
                  </a:cubicBezTo>
                  <a:cubicBezTo>
                    <a:pt x="40" y="51"/>
                    <a:pt x="41" y="52"/>
                    <a:pt x="41" y="52"/>
                  </a:cubicBezTo>
                  <a:cubicBezTo>
                    <a:pt x="42" y="53"/>
                    <a:pt x="41" y="54"/>
                    <a:pt x="41" y="54"/>
                  </a:cubicBezTo>
                  <a:close/>
                  <a:moveTo>
                    <a:pt x="43" y="8"/>
                  </a:moveTo>
                  <a:cubicBezTo>
                    <a:pt x="42" y="9"/>
                    <a:pt x="42" y="9"/>
                    <a:pt x="42" y="9"/>
                  </a:cubicBezTo>
                  <a:cubicBezTo>
                    <a:pt x="41" y="9"/>
                    <a:pt x="41" y="9"/>
                    <a:pt x="41" y="9"/>
                  </a:cubicBezTo>
                  <a:cubicBezTo>
                    <a:pt x="40" y="9"/>
                    <a:pt x="40" y="8"/>
                    <a:pt x="39" y="8"/>
                  </a:cubicBezTo>
                  <a:cubicBezTo>
                    <a:pt x="39" y="8"/>
                    <a:pt x="38" y="7"/>
                    <a:pt x="39" y="6"/>
                  </a:cubicBezTo>
                  <a:cubicBezTo>
                    <a:pt x="39" y="6"/>
                    <a:pt x="40" y="5"/>
                    <a:pt x="40" y="6"/>
                  </a:cubicBezTo>
                  <a:cubicBezTo>
                    <a:pt x="41" y="6"/>
                    <a:pt x="42" y="6"/>
                    <a:pt x="42" y="6"/>
                  </a:cubicBezTo>
                  <a:cubicBezTo>
                    <a:pt x="43" y="7"/>
                    <a:pt x="43" y="8"/>
                    <a:pt x="43" y="8"/>
                  </a:cubicBezTo>
                  <a:close/>
                  <a:moveTo>
                    <a:pt x="47" y="50"/>
                  </a:moveTo>
                  <a:cubicBezTo>
                    <a:pt x="46" y="50"/>
                    <a:pt x="46" y="51"/>
                    <a:pt x="45" y="51"/>
                  </a:cubicBezTo>
                  <a:cubicBezTo>
                    <a:pt x="45" y="51"/>
                    <a:pt x="45" y="51"/>
                    <a:pt x="45" y="51"/>
                  </a:cubicBezTo>
                  <a:cubicBezTo>
                    <a:pt x="44" y="51"/>
                    <a:pt x="44" y="51"/>
                    <a:pt x="44" y="51"/>
                  </a:cubicBezTo>
                  <a:cubicBezTo>
                    <a:pt x="43" y="50"/>
                    <a:pt x="43" y="49"/>
                    <a:pt x="44" y="49"/>
                  </a:cubicBezTo>
                  <a:cubicBezTo>
                    <a:pt x="44" y="49"/>
                    <a:pt x="45" y="48"/>
                    <a:pt x="45" y="48"/>
                  </a:cubicBezTo>
                  <a:cubicBezTo>
                    <a:pt x="46" y="47"/>
                    <a:pt x="47" y="48"/>
                    <a:pt x="47" y="48"/>
                  </a:cubicBezTo>
                  <a:cubicBezTo>
                    <a:pt x="48" y="49"/>
                    <a:pt x="48" y="49"/>
                    <a:pt x="47" y="50"/>
                  </a:cubicBezTo>
                  <a:close/>
                  <a:moveTo>
                    <a:pt x="47" y="13"/>
                  </a:moveTo>
                  <a:cubicBezTo>
                    <a:pt x="47" y="13"/>
                    <a:pt x="47" y="13"/>
                    <a:pt x="46" y="13"/>
                  </a:cubicBezTo>
                  <a:cubicBezTo>
                    <a:pt x="46" y="12"/>
                    <a:pt x="46" y="12"/>
                    <a:pt x="45" y="12"/>
                  </a:cubicBezTo>
                  <a:cubicBezTo>
                    <a:pt x="45" y="11"/>
                    <a:pt x="44" y="10"/>
                    <a:pt x="45" y="10"/>
                  </a:cubicBezTo>
                  <a:cubicBezTo>
                    <a:pt x="45" y="9"/>
                    <a:pt x="46" y="9"/>
                    <a:pt x="47" y="10"/>
                  </a:cubicBezTo>
                  <a:cubicBezTo>
                    <a:pt x="47" y="10"/>
                    <a:pt x="48" y="10"/>
                    <a:pt x="48" y="11"/>
                  </a:cubicBezTo>
                  <a:cubicBezTo>
                    <a:pt x="49" y="11"/>
                    <a:pt x="49" y="12"/>
                    <a:pt x="48" y="13"/>
                  </a:cubicBezTo>
                  <a:cubicBezTo>
                    <a:pt x="48" y="13"/>
                    <a:pt x="48" y="13"/>
                    <a:pt x="47" y="13"/>
                  </a:cubicBezTo>
                  <a:close/>
                  <a:moveTo>
                    <a:pt x="52" y="44"/>
                  </a:moveTo>
                  <a:cubicBezTo>
                    <a:pt x="52" y="45"/>
                    <a:pt x="51" y="45"/>
                    <a:pt x="51" y="46"/>
                  </a:cubicBezTo>
                  <a:cubicBezTo>
                    <a:pt x="51" y="46"/>
                    <a:pt x="50" y="46"/>
                    <a:pt x="50" y="46"/>
                  </a:cubicBezTo>
                  <a:cubicBezTo>
                    <a:pt x="49" y="46"/>
                    <a:pt x="49" y="46"/>
                    <a:pt x="49" y="46"/>
                  </a:cubicBezTo>
                  <a:cubicBezTo>
                    <a:pt x="48" y="46"/>
                    <a:pt x="48" y="45"/>
                    <a:pt x="49" y="44"/>
                  </a:cubicBezTo>
                  <a:cubicBezTo>
                    <a:pt x="49" y="44"/>
                    <a:pt x="49" y="43"/>
                    <a:pt x="50" y="43"/>
                  </a:cubicBezTo>
                  <a:cubicBezTo>
                    <a:pt x="50" y="42"/>
                    <a:pt x="51" y="42"/>
                    <a:pt x="52" y="42"/>
                  </a:cubicBezTo>
                  <a:cubicBezTo>
                    <a:pt x="52" y="43"/>
                    <a:pt x="52" y="44"/>
                    <a:pt x="52" y="44"/>
                  </a:cubicBezTo>
                  <a:close/>
                  <a:moveTo>
                    <a:pt x="55" y="37"/>
                  </a:moveTo>
                  <a:cubicBezTo>
                    <a:pt x="55" y="38"/>
                    <a:pt x="55" y="39"/>
                    <a:pt x="54" y="39"/>
                  </a:cubicBezTo>
                  <a:cubicBezTo>
                    <a:pt x="54" y="40"/>
                    <a:pt x="54" y="40"/>
                    <a:pt x="53" y="40"/>
                  </a:cubicBezTo>
                  <a:cubicBezTo>
                    <a:pt x="53" y="40"/>
                    <a:pt x="53" y="40"/>
                    <a:pt x="53" y="40"/>
                  </a:cubicBezTo>
                  <a:cubicBezTo>
                    <a:pt x="52" y="40"/>
                    <a:pt x="52" y="39"/>
                    <a:pt x="52" y="38"/>
                  </a:cubicBezTo>
                  <a:cubicBezTo>
                    <a:pt x="52" y="38"/>
                    <a:pt x="52" y="37"/>
                    <a:pt x="52" y="37"/>
                  </a:cubicBezTo>
                  <a:cubicBezTo>
                    <a:pt x="53" y="36"/>
                    <a:pt x="53" y="35"/>
                    <a:pt x="54" y="36"/>
                  </a:cubicBezTo>
                  <a:cubicBezTo>
                    <a:pt x="55" y="36"/>
                    <a:pt x="55" y="37"/>
                    <a:pt x="55" y="37"/>
                  </a:cubicBezTo>
                  <a:close/>
                  <a:moveTo>
                    <a:pt x="56" y="32"/>
                  </a:moveTo>
                  <a:cubicBezTo>
                    <a:pt x="56" y="32"/>
                    <a:pt x="55" y="33"/>
                    <a:pt x="55" y="33"/>
                  </a:cubicBezTo>
                  <a:cubicBezTo>
                    <a:pt x="55" y="33"/>
                    <a:pt x="55" y="33"/>
                    <a:pt x="55" y="33"/>
                  </a:cubicBezTo>
                  <a:cubicBezTo>
                    <a:pt x="54" y="33"/>
                    <a:pt x="53" y="32"/>
                    <a:pt x="53" y="32"/>
                  </a:cubicBezTo>
                  <a:cubicBezTo>
                    <a:pt x="53" y="31"/>
                    <a:pt x="53" y="30"/>
                    <a:pt x="53" y="30"/>
                  </a:cubicBezTo>
                  <a:cubicBezTo>
                    <a:pt x="53" y="29"/>
                    <a:pt x="54" y="28"/>
                    <a:pt x="55" y="28"/>
                  </a:cubicBezTo>
                  <a:cubicBezTo>
                    <a:pt x="56" y="28"/>
                    <a:pt x="56" y="29"/>
                    <a:pt x="56" y="30"/>
                  </a:cubicBezTo>
                  <a:cubicBezTo>
                    <a:pt x="56" y="30"/>
                    <a:pt x="56" y="30"/>
                    <a:pt x="56" y="30"/>
                  </a:cubicBezTo>
                  <a:cubicBezTo>
                    <a:pt x="56" y="30"/>
                    <a:pt x="56" y="31"/>
                    <a:pt x="56"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1" name="Freeform 237"/>
            <p:cNvSpPr>
              <a:spLocks/>
            </p:cNvSpPr>
            <p:nvPr userDrawn="1"/>
          </p:nvSpPr>
          <p:spPr bwMode="auto">
            <a:xfrm>
              <a:off x="6959600" y="1012825"/>
              <a:ext cx="15875" cy="15875"/>
            </a:xfrm>
            <a:custGeom>
              <a:avLst/>
              <a:gdLst>
                <a:gd name="T0" fmla="*/ 4 w 4"/>
                <a:gd name="T1" fmla="*/ 3 h 4"/>
                <a:gd name="T2" fmla="*/ 3 w 4"/>
                <a:gd name="T3" fmla="*/ 1 h 4"/>
                <a:gd name="T4" fmla="*/ 1 w 4"/>
                <a:gd name="T5" fmla="*/ 0 h 4"/>
                <a:gd name="T6" fmla="*/ 0 w 4"/>
                <a:gd name="T7" fmla="*/ 2 h 4"/>
                <a:gd name="T8" fmla="*/ 1 w 4"/>
                <a:gd name="T9" fmla="*/ 3 h 4"/>
                <a:gd name="T10" fmla="*/ 2 w 4"/>
                <a:gd name="T11" fmla="*/ 4 h 4"/>
                <a:gd name="T12" fmla="*/ 3 w 4"/>
                <a:gd name="T13" fmla="*/ 4 h 4"/>
                <a:gd name="T14" fmla="*/ 4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3"/>
                  </a:moveTo>
                  <a:cubicBezTo>
                    <a:pt x="3" y="2"/>
                    <a:pt x="3" y="2"/>
                    <a:pt x="3" y="1"/>
                  </a:cubicBezTo>
                  <a:cubicBezTo>
                    <a:pt x="3" y="0"/>
                    <a:pt x="2" y="0"/>
                    <a:pt x="1" y="0"/>
                  </a:cubicBezTo>
                  <a:cubicBezTo>
                    <a:pt x="1" y="0"/>
                    <a:pt x="0" y="1"/>
                    <a:pt x="0" y="2"/>
                  </a:cubicBezTo>
                  <a:cubicBezTo>
                    <a:pt x="1" y="2"/>
                    <a:pt x="1" y="3"/>
                    <a:pt x="1" y="3"/>
                  </a:cubicBezTo>
                  <a:cubicBezTo>
                    <a:pt x="1" y="4"/>
                    <a:pt x="2" y="4"/>
                    <a:pt x="2" y="4"/>
                  </a:cubicBezTo>
                  <a:cubicBezTo>
                    <a:pt x="2" y="4"/>
                    <a:pt x="2" y="4"/>
                    <a:pt x="3" y="4"/>
                  </a:cubicBezTo>
                  <a:cubicBezTo>
                    <a:pt x="3" y="4"/>
                    <a:pt x="4" y="3"/>
                    <a:pt x="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2" name="Freeform 238"/>
            <p:cNvSpPr>
              <a:spLocks/>
            </p:cNvSpPr>
            <p:nvPr userDrawn="1"/>
          </p:nvSpPr>
          <p:spPr bwMode="auto">
            <a:xfrm>
              <a:off x="6970713" y="1036638"/>
              <a:ext cx="15875" cy="19050"/>
            </a:xfrm>
            <a:custGeom>
              <a:avLst/>
              <a:gdLst>
                <a:gd name="T0" fmla="*/ 2 w 4"/>
                <a:gd name="T1" fmla="*/ 1 h 5"/>
                <a:gd name="T2" fmla="*/ 1 w 4"/>
                <a:gd name="T3" fmla="*/ 1 h 5"/>
                <a:gd name="T4" fmla="*/ 0 w 4"/>
                <a:gd name="T5" fmla="*/ 3 h 5"/>
                <a:gd name="T6" fmla="*/ 1 w 4"/>
                <a:gd name="T7" fmla="*/ 4 h 5"/>
                <a:gd name="T8" fmla="*/ 2 w 4"/>
                <a:gd name="T9" fmla="*/ 5 h 5"/>
                <a:gd name="T10" fmla="*/ 3 w 4"/>
                <a:gd name="T11" fmla="*/ 5 h 5"/>
                <a:gd name="T12" fmla="*/ 3 w 4"/>
                <a:gd name="T13" fmla="*/ 3 h 5"/>
                <a:gd name="T14" fmla="*/ 2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2" y="1"/>
                  </a:moveTo>
                  <a:cubicBezTo>
                    <a:pt x="2" y="1"/>
                    <a:pt x="1" y="0"/>
                    <a:pt x="1" y="1"/>
                  </a:cubicBezTo>
                  <a:cubicBezTo>
                    <a:pt x="0" y="1"/>
                    <a:pt x="0" y="2"/>
                    <a:pt x="0" y="3"/>
                  </a:cubicBezTo>
                  <a:cubicBezTo>
                    <a:pt x="0" y="3"/>
                    <a:pt x="1" y="4"/>
                    <a:pt x="1" y="4"/>
                  </a:cubicBezTo>
                  <a:cubicBezTo>
                    <a:pt x="1" y="5"/>
                    <a:pt x="2" y="5"/>
                    <a:pt x="2" y="5"/>
                  </a:cubicBezTo>
                  <a:cubicBezTo>
                    <a:pt x="2" y="5"/>
                    <a:pt x="3" y="5"/>
                    <a:pt x="3" y="5"/>
                  </a:cubicBezTo>
                  <a:cubicBezTo>
                    <a:pt x="4" y="4"/>
                    <a:pt x="4" y="3"/>
                    <a:pt x="3" y="3"/>
                  </a:cubicBezTo>
                  <a:cubicBezTo>
                    <a:pt x="3" y="2"/>
                    <a:pt x="3" y="2"/>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3" name="Freeform 239"/>
            <p:cNvSpPr>
              <a:spLocks/>
            </p:cNvSpPr>
            <p:nvPr userDrawn="1"/>
          </p:nvSpPr>
          <p:spPr bwMode="auto">
            <a:xfrm>
              <a:off x="6986588" y="1060450"/>
              <a:ext cx="15875" cy="14288"/>
            </a:xfrm>
            <a:custGeom>
              <a:avLst/>
              <a:gdLst>
                <a:gd name="T0" fmla="*/ 3 w 4"/>
                <a:gd name="T1" fmla="*/ 1 h 4"/>
                <a:gd name="T2" fmla="*/ 1 w 4"/>
                <a:gd name="T3" fmla="*/ 1 h 4"/>
                <a:gd name="T4" fmla="*/ 1 w 4"/>
                <a:gd name="T5" fmla="*/ 3 h 4"/>
                <a:gd name="T6" fmla="*/ 2 w 4"/>
                <a:gd name="T7" fmla="*/ 4 h 4"/>
                <a:gd name="T8" fmla="*/ 3 w 4"/>
                <a:gd name="T9" fmla="*/ 4 h 4"/>
                <a:gd name="T10" fmla="*/ 4 w 4"/>
                <a:gd name="T11" fmla="*/ 4 h 4"/>
                <a:gd name="T12" fmla="*/ 4 w 4"/>
                <a:gd name="T13" fmla="*/ 2 h 4"/>
                <a:gd name="T14" fmla="*/ 3 w 4"/>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3" y="1"/>
                  </a:moveTo>
                  <a:cubicBezTo>
                    <a:pt x="2" y="0"/>
                    <a:pt x="1" y="0"/>
                    <a:pt x="1" y="1"/>
                  </a:cubicBezTo>
                  <a:cubicBezTo>
                    <a:pt x="0" y="1"/>
                    <a:pt x="0" y="2"/>
                    <a:pt x="1" y="3"/>
                  </a:cubicBezTo>
                  <a:cubicBezTo>
                    <a:pt x="1" y="3"/>
                    <a:pt x="2" y="4"/>
                    <a:pt x="2" y="4"/>
                  </a:cubicBezTo>
                  <a:cubicBezTo>
                    <a:pt x="2" y="4"/>
                    <a:pt x="3" y="4"/>
                    <a:pt x="3" y="4"/>
                  </a:cubicBezTo>
                  <a:cubicBezTo>
                    <a:pt x="3" y="4"/>
                    <a:pt x="4" y="4"/>
                    <a:pt x="4" y="4"/>
                  </a:cubicBezTo>
                  <a:cubicBezTo>
                    <a:pt x="4" y="3"/>
                    <a:pt x="4" y="2"/>
                    <a:pt x="4" y="2"/>
                  </a:cubicBezTo>
                  <a:cubicBezTo>
                    <a:pt x="3" y="2"/>
                    <a:pt x="3"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4" name="Freeform 240"/>
            <p:cNvSpPr>
              <a:spLocks/>
            </p:cNvSpPr>
            <p:nvPr userDrawn="1"/>
          </p:nvSpPr>
          <p:spPr bwMode="auto">
            <a:xfrm>
              <a:off x="6975475" y="931863"/>
              <a:ext cx="15875" cy="19050"/>
            </a:xfrm>
            <a:custGeom>
              <a:avLst/>
              <a:gdLst>
                <a:gd name="T0" fmla="*/ 3 w 4"/>
                <a:gd name="T1" fmla="*/ 1 h 5"/>
                <a:gd name="T2" fmla="*/ 1 w 4"/>
                <a:gd name="T3" fmla="*/ 1 h 5"/>
                <a:gd name="T4" fmla="*/ 0 w 4"/>
                <a:gd name="T5" fmla="*/ 2 h 5"/>
                <a:gd name="T6" fmla="*/ 0 w 4"/>
                <a:gd name="T7" fmla="*/ 4 h 5"/>
                <a:gd name="T8" fmla="*/ 1 w 4"/>
                <a:gd name="T9" fmla="*/ 5 h 5"/>
                <a:gd name="T10" fmla="*/ 2 w 4"/>
                <a:gd name="T11" fmla="*/ 4 h 5"/>
                <a:gd name="T12" fmla="*/ 3 w 4"/>
                <a:gd name="T13" fmla="*/ 3 h 5"/>
                <a:gd name="T14" fmla="*/ 3 w 4"/>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3" y="1"/>
                  </a:moveTo>
                  <a:cubicBezTo>
                    <a:pt x="2" y="0"/>
                    <a:pt x="2" y="0"/>
                    <a:pt x="1" y="1"/>
                  </a:cubicBezTo>
                  <a:cubicBezTo>
                    <a:pt x="1" y="1"/>
                    <a:pt x="0" y="2"/>
                    <a:pt x="0" y="2"/>
                  </a:cubicBezTo>
                  <a:cubicBezTo>
                    <a:pt x="0" y="3"/>
                    <a:pt x="0" y="4"/>
                    <a:pt x="0" y="4"/>
                  </a:cubicBezTo>
                  <a:cubicBezTo>
                    <a:pt x="1" y="4"/>
                    <a:pt x="1" y="5"/>
                    <a:pt x="1" y="5"/>
                  </a:cubicBezTo>
                  <a:cubicBezTo>
                    <a:pt x="2" y="5"/>
                    <a:pt x="2" y="4"/>
                    <a:pt x="2" y="4"/>
                  </a:cubicBezTo>
                  <a:cubicBezTo>
                    <a:pt x="3" y="3"/>
                    <a:pt x="3" y="3"/>
                    <a:pt x="3" y="3"/>
                  </a:cubicBezTo>
                  <a:cubicBezTo>
                    <a:pt x="4" y="2"/>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5" name="Freeform 241"/>
            <p:cNvSpPr>
              <a:spLocks/>
            </p:cNvSpPr>
            <p:nvPr userDrawn="1"/>
          </p:nvSpPr>
          <p:spPr bwMode="auto">
            <a:xfrm>
              <a:off x="7040563" y="893763"/>
              <a:ext cx="19050" cy="11113"/>
            </a:xfrm>
            <a:custGeom>
              <a:avLst/>
              <a:gdLst>
                <a:gd name="T0" fmla="*/ 2 w 5"/>
                <a:gd name="T1" fmla="*/ 3 h 3"/>
                <a:gd name="T2" fmla="*/ 2 w 5"/>
                <a:gd name="T3" fmla="*/ 3 h 3"/>
                <a:gd name="T4" fmla="*/ 4 w 5"/>
                <a:gd name="T5" fmla="*/ 3 h 3"/>
                <a:gd name="T6" fmla="*/ 5 w 5"/>
                <a:gd name="T7" fmla="*/ 2 h 3"/>
                <a:gd name="T8" fmla="*/ 3 w 5"/>
                <a:gd name="T9" fmla="*/ 0 h 3"/>
                <a:gd name="T10" fmla="*/ 2 w 5"/>
                <a:gd name="T11" fmla="*/ 0 h 3"/>
                <a:gd name="T12" fmla="*/ 0 w 5"/>
                <a:gd name="T13" fmla="*/ 2 h 3"/>
                <a:gd name="T14" fmla="*/ 2 w 5"/>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2" y="3"/>
                  </a:moveTo>
                  <a:cubicBezTo>
                    <a:pt x="2" y="3"/>
                    <a:pt x="2" y="3"/>
                    <a:pt x="2" y="3"/>
                  </a:cubicBezTo>
                  <a:cubicBezTo>
                    <a:pt x="3" y="3"/>
                    <a:pt x="3" y="3"/>
                    <a:pt x="4" y="3"/>
                  </a:cubicBezTo>
                  <a:cubicBezTo>
                    <a:pt x="4" y="3"/>
                    <a:pt x="5" y="2"/>
                    <a:pt x="5" y="2"/>
                  </a:cubicBezTo>
                  <a:cubicBezTo>
                    <a:pt x="5" y="1"/>
                    <a:pt x="4" y="0"/>
                    <a:pt x="3" y="0"/>
                  </a:cubicBezTo>
                  <a:cubicBezTo>
                    <a:pt x="3" y="0"/>
                    <a:pt x="2" y="0"/>
                    <a:pt x="2" y="0"/>
                  </a:cubicBezTo>
                  <a:cubicBezTo>
                    <a:pt x="1" y="1"/>
                    <a:pt x="0" y="1"/>
                    <a:pt x="0" y="2"/>
                  </a:cubicBezTo>
                  <a:cubicBezTo>
                    <a:pt x="1" y="3"/>
                    <a:pt x="1" y="3"/>
                    <a:pt x="2"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6" name="Freeform 242"/>
            <p:cNvSpPr>
              <a:spLocks/>
            </p:cNvSpPr>
            <p:nvPr userDrawn="1"/>
          </p:nvSpPr>
          <p:spPr bwMode="auto">
            <a:xfrm>
              <a:off x="7072313" y="893763"/>
              <a:ext cx="14288" cy="11113"/>
            </a:xfrm>
            <a:custGeom>
              <a:avLst/>
              <a:gdLst>
                <a:gd name="T0" fmla="*/ 1 w 4"/>
                <a:gd name="T1" fmla="*/ 3 h 3"/>
                <a:gd name="T2" fmla="*/ 2 w 4"/>
                <a:gd name="T3" fmla="*/ 3 h 3"/>
                <a:gd name="T4" fmla="*/ 3 w 4"/>
                <a:gd name="T5" fmla="*/ 3 h 3"/>
                <a:gd name="T6" fmla="*/ 4 w 4"/>
                <a:gd name="T7" fmla="*/ 2 h 3"/>
                <a:gd name="T8" fmla="*/ 3 w 4"/>
                <a:gd name="T9" fmla="*/ 1 h 3"/>
                <a:gd name="T10" fmla="*/ 1 w 4"/>
                <a:gd name="T11" fmla="*/ 0 h 3"/>
                <a:gd name="T12" fmla="*/ 0 w 4"/>
                <a:gd name="T13" fmla="*/ 2 h 3"/>
                <a:gd name="T14" fmla="*/ 1 w 4"/>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1" y="3"/>
                  </a:moveTo>
                  <a:cubicBezTo>
                    <a:pt x="1" y="3"/>
                    <a:pt x="2" y="3"/>
                    <a:pt x="2" y="3"/>
                  </a:cubicBezTo>
                  <a:cubicBezTo>
                    <a:pt x="3" y="3"/>
                    <a:pt x="3" y="3"/>
                    <a:pt x="3" y="3"/>
                  </a:cubicBezTo>
                  <a:cubicBezTo>
                    <a:pt x="3" y="3"/>
                    <a:pt x="4" y="3"/>
                    <a:pt x="4" y="2"/>
                  </a:cubicBezTo>
                  <a:cubicBezTo>
                    <a:pt x="4" y="2"/>
                    <a:pt x="4" y="1"/>
                    <a:pt x="3" y="1"/>
                  </a:cubicBezTo>
                  <a:cubicBezTo>
                    <a:pt x="2" y="1"/>
                    <a:pt x="2" y="1"/>
                    <a:pt x="1" y="0"/>
                  </a:cubicBezTo>
                  <a:cubicBezTo>
                    <a:pt x="0" y="0"/>
                    <a:pt x="0" y="1"/>
                    <a:pt x="0" y="2"/>
                  </a:cubicBezTo>
                  <a:cubicBezTo>
                    <a:pt x="0" y="2"/>
                    <a:pt x="0"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7" name="Freeform 243"/>
            <p:cNvSpPr>
              <a:spLocks/>
            </p:cNvSpPr>
            <p:nvPr userDrawn="1"/>
          </p:nvSpPr>
          <p:spPr bwMode="auto">
            <a:xfrm>
              <a:off x="7137400" y="939800"/>
              <a:ext cx="15875" cy="15875"/>
            </a:xfrm>
            <a:custGeom>
              <a:avLst/>
              <a:gdLst>
                <a:gd name="T0" fmla="*/ 1 w 4"/>
                <a:gd name="T1" fmla="*/ 3 h 4"/>
                <a:gd name="T2" fmla="*/ 3 w 4"/>
                <a:gd name="T3" fmla="*/ 4 h 4"/>
                <a:gd name="T4" fmla="*/ 3 w 4"/>
                <a:gd name="T5" fmla="*/ 4 h 4"/>
                <a:gd name="T6" fmla="*/ 4 w 4"/>
                <a:gd name="T7" fmla="*/ 2 h 4"/>
                <a:gd name="T8" fmla="*/ 3 w 4"/>
                <a:gd name="T9" fmla="*/ 0 h 4"/>
                <a:gd name="T10" fmla="*/ 1 w 4"/>
                <a:gd name="T11" fmla="*/ 0 h 4"/>
                <a:gd name="T12" fmla="*/ 1 w 4"/>
                <a:gd name="T13" fmla="*/ 2 h 4"/>
                <a:gd name="T14" fmla="*/ 1 w 4"/>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1" y="3"/>
                  </a:moveTo>
                  <a:cubicBezTo>
                    <a:pt x="2" y="4"/>
                    <a:pt x="2" y="4"/>
                    <a:pt x="3" y="4"/>
                  </a:cubicBezTo>
                  <a:cubicBezTo>
                    <a:pt x="3" y="4"/>
                    <a:pt x="3" y="4"/>
                    <a:pt x="3" y="4"/>
                  </a:cubicBezTo>
                  <a:cubicBezTo>
                    <a:pt x="4" y="3"/>
                    <a:pt x="4" y="3"/>
                    <a:pt x="4" y="2"/>
                  </a:cubicBezTo>
                  <a:cubicBezTo>
                    <a:pt x="4" y="1"/>
                    <a:pt x="3" y="1"/>
                    <a:pt x="3" y="0"/>
                  </a:cubicBezTo>
                  <a:cubicBezTo>
                    <a:pt x="2" y="0"/>
                    <a:pt x="2" y="0"/>
                    <a:pt x="1" y="0"/>
                  </a:cubicBezTo>
                  <a:cubicBezTo>
                    <a:pt x="0" y="0"/>
                    <a:pt x="0" y="1"/>
                    <a:pt x="1" y="2"/>
                  </a:cubicBezTo>
                  <a:cubicBezTo>
                    <a:pt x="1" y="2"/>
                    <a:pt x="1" y="3"/>
                    <a:pt x="1"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8" name="Freeform 244"/>
            <p:cNvSpPr>
              <a:spLocks/>
            </p:cNvSpPr>
            <p:nvPr userDrawn="1"/>
          </p:nvSpPr>
          <p:spPr bwMode="auto">
            <a:xfrm>
              <a:off x="7148513" y="963613"/>
              <a:ext cx="15875" cy="19050"/>
            </a:xfrm>
            <a:custGeom>
              <a:avLst/>
              <a:gdLst>
                <a:gd name="T0" fmla="*/ 0 w 4"/>
                <a:gd name="T1" fmla="*/ 2 h 5"/>
                <a:gd name="T2" fmla="*/ 1 w 4"/>
                <a:gd name="T3" fmla="*/ 4 h 5"/>
                <a:gd name="T4" fmla="*/ 2 w 4"/>
                <a:gd name="T5" fmla="*/ 5 h 5"/>
                <a:gd name="T6" fmla="*/ 2 w 4"/>
                <a:gd name="T7" fmla="*/ 5 h 5"/>
                <a:gd name="T8" fmla="*/ 3 w 4"/>
                <a:gd name="T9" fmla="*/ 3 h 5"/>
                <a:gd name="T10" fmla="*/ 3 w 4"/>
                <a:gd name="T11" fmla="*/ 1 h 5"/>
                <a:gd name="T12" fmla="*/ 1 w 4"/>
                <a:gd name="T13" fmla="*/ 0 h 5"/>
                <a:gd name="T14" fmla="*/ 0 w 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5">
                  <a:moveTo>
                    <a:pt x="0" y="2"/>
                  </a:moveTo>
                  <a:cubicBezTo>
                    <a:pt x="1" y="3"/>
                    <a:pt x="1" y="3"/>
                    <a:pt x="1" y="4"/>
                  </a:cubicBezTo>
                  <a:cubicBezTo>
                    <a:pt x="1" y="4"/>
                    <a:pt x="2" y="5"/>
                    <a:pt x="2" y="5"/>
                  </a:cubicBezTo>
                  <a:cubicBezTo>
                    <a:pt x="2" y="5"/>
                    <a:pt x="2" y="5"/>
                    <a:pt x="2" y="5"/>
                  </a:cubicBezTo>
                  <a:cubicBezTo>
                    <a:pt x="3" y="5"/>
                    <a:pt x="4" y="4"/>
                    <a:pt x="3" y="3"/>
                  </a:cubicBezTo>
                  <a:cubicBezTo>
                    <a:pt x="3" y="2"/>
                    <a:pt x="3" y="2"/>
                    <a:pt x="3" y="1"/>
                  </a:cubicBezTo>
                  <a:cubicBezTo>
                    <a:pt x="3" y="1"/>
                    <a:pt x="2" y="0"/>
                    <a:pt x="1" y="0"/>
                  </a:cubicBezTo>
                  <a:cubicBezTo>
                    <a:pt x="1" y="1"/>
                    <a:pt x="0" y="1"/>
                    <a:pt x="0"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89" name="Freeform 245"/>
            <p:cNvSpPr>
              <a:spLocks/>
            </p:cNvSpPr>
            <p:nvPr userDrawn="1"/>
          </p:nvSpPr>
          <p:spPr bwMode="auto">
            <a:xfrm>
              <a:off x="6991350" y="912813"/>
              <a:ext cx="19050" cy="15875"/>
            </a:xfrm>
            <a:custGeom>
              <a:avLst/>
              <a:gdLst>
                <a:gd name="T0" fmla="*/ 2 w 5"/>
                <a:gd name="T1" fmla="*/ 1 h 4"/>
                <a:gd name="T2" fmla="*/ 1 w 5"/>
                <a:gd name="T3" fmla="*/ 2 h 4"/>
                <a:gd name="T4" fmla="*/ 1 w 5"/>
                <a:gd name="T5" fmla="*/ 4 h 4"/>
                <a:gd name="T6" fmla="*/ 2 w 5"/>
                <a:gd name="T7" fmla="*/ 4 h 4"/>
                <a:gd name="T8" fmla="*/ 3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2"/>
                  </a:cubicBezTo>
                  <a:cubicBezTo>
                    <a:pt x="0" y="2"/>
                    <a:pt x="0" y="3"/>
                    <a:pt x="1" y="4"/>
                  </a:cubicBezTo>
                  <a:cubicBezTo>
                    <a:pt x="1" y="4"/>
                    <a:pt x="1" y="4"/>
                    <a:pt x="2" y="4"/>
                  </a:cubicBezTo>
                  <a:cubicBezTo>
                    <a:pt x="2" y="4"/>
                    <a:pt x="2" y="4"/>
                    <a:pt x="3" y="4"/>
                  </a:cubicBezTo>
                  <a:cubicBezTo>
                    <a:pt x="3" y="3"/>
                    <a:pt x="4" y="3"/>
                    <a:pt x="4" y="3"/>
                  </a:cubicBezTo>
                  <a:cubicBezTo>
                    <a:pt x="5" y="2"/>
                    <a:pt x="5" y="1"/>
                    <a:pt x="4" y="1"/>
                  </a:cubicBezTo>
                  <a:cubicBezTo>
                    <a:pt x="4" y="0"/>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0" name="Freeform 246"/>
            <p:cNvSpPr>
              <a:spLocks/>
            </p:cNvSpPr>
            <p:nvPr userDrawn="1"/>
          </p:nvSpPr>
          <p:spPr bwMode="auto">
            <a:xfrm>
              <a:off x="6959600" y="985838"/>
              <a:ext cx="11113" cy="15875"/>
            </a:xfrm>
            <a:custGeom>
              <a:avLst/>
              <a:gdLst>
                <a:gd name="T0" fmla="*/ 3 w 3"/>
                <a:gd name="T1" fmla="*/ 3 h 4"/>
                <a:gd name="T2" fmla="*/ 3 w 3"/>
                <a:gd name="T3" fmla="*/ 1 h 4"/>
                <a:gd name="T4" fmla="*/ 1 w 3"/>
                <a:gd name="T5" fmla="*/ 0 h 4"/>
                <a:gd name="T6" fmla="*/ 0 w 3"/>
                <a:gd name="T7" fmla="*/ 1 h 4"/>
                <a:gd name="T8" fmla="*/ 0 w 3"/>
                <a:gd name="T9" fmla="*/ 3 h 4"/>
                <a:gd name="T10" fmla="*/ 0 w 3"/>
                <a:gd name="T11" fmla="*/ 3 h 4"/>
                <a:gd name="T12" fmla="*/ 1 w 3"/>
                <a:gd name="T13" fmla="*/ 4 h 4"/>
                <a:gd name="T14" fmla="*/ 3 w 3"/>
                <a:gd name="T15" fmla="*/ 3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3" y="3"/>
                  </a:moveTo>
                  <a:cubicBezTo>
                    <a:pt x="3" y="2"/>
                    <a:pt x="3" y="2"/>
                    <a:pt x="3" y="1"/>
                  </a:cubicBezTo>
                  <a:cubicBezTo>
                    <a:pt x="3" y="0"/>
                    <a:pt x="2" y="0"/>
                    <a:pt x="1" y="0"/>
                  </a:cubicBezTo>
                  <a:cubicBezTo>
                    <a:pt x="1" y="0"/>
                    <a:pt x="0" y="0"/>
                    <a:pt x="0" y="1"/>
                  </a:cubicBezTo>
                  <a:cubicBezTo>
                    <a:pt x="0" y="2"/>
                    <a:pt x="0" y="2"/>
                    <a:pt x="0" y="3"/>
                  </a:cubicBezTo>
                  <a:cubicBezTo>
                    <a:pt x="0" y="3"/>
                    <a:pt x="0" y="3"/>
                    <a:pt x="0" y="3"/>
                  </a:cubicBezTo>
                  <a:cubicBezTo>
                    <a:pt x="0" y="4"/>
                    <a:pt x="0" y="4"/>
                    <a:pt x="1" y="4"/>
                  </a:cubicBezTo>
                  <a:cubicBezTo>
                    <a:pt x="2" y="4"/>
                    <a:pt x="3" y="4"/>
                    <a:pt x="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1" name="Freeform 247"/>
            <p:cNvSpPr>
              <a:spLocks/>
            </p:cNvSpPr>
            <p:nvPr userDrawn="1"/>
          </p:nvSpPr>
          <p:spPr bwMode="auto">
            <a:xfrm>
              <a:off x="6964363" y="958850"/>
              <a:ext cx="11113" cy="15875"/>
            </a:xfrm>
            <a:custGeom>
              <a:avLst/>
              <a:gdLst>
                <a:gd name="T0" fmla="*/ 1 w 3"/>
                <a:gd name="T1" fmla="*/ 4 h 4"/>
                <a:gd name="T2" fmla="*/ 1 w 3"/>
                <a:gd name="T3" fmla="*/ 4 h 4"/>
                <a:gd name="T4" fmla="*/ 2 w 3"/>
                <a:gd name="T5" fmla="*/ 3 h 4"/>
                <a:gd name="T6" fmla="*/ 3 w 3"/>
                <a:gd name="T7" fmla="*/ 2 h 4"/>
                <a:gd name="T8" fmla="*/ 2 w 3"/>
                <a:gd name="T9" fmla="*/ 0 h 4"/>
                <a:gd name="T10" fmla="*/ 0 w 3"/>
                <a:gd name="T11" fmla="*/ 1 h 4"/>
                <a:gd name="T12" fmla="*/ 0 w 3"/>
                <a:gd name="T13" fmla="*/ 2 h 4"/>
                <a:gd name="T14" fmla="*/ 1 w 3"/>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4">
                  <a:moveTo>
                    <a:pt x="1" y="4"/>
                  </a:moveTo>
                  <a:cubicBezTo>
                    <a:pt x="1" y="4"/>
                    <a:pt x="1" y="4"/>
                    <a:pt x="1" y="4"/>
                  </a:cubicBezTo>
                  <a:cubicBezTo>
                    <a:pt x="2" y="4"/>
                    <a:pt x="2" y="4"/>
                    <a:pt x="2" y="3"/>
                  </a:cubicBezTo>
                  <a:cubicBezTo>
                    <a:pt x="3" y="3"/>
                    <a:pt x="3" y="2"/>
                    <a:pt x="3" y="2"/>
                  </a:cubicBezTo>
                  <a:cubicBezTo>
                    <a:pt x="3" y="1"/>
                    <a:pt x="3" y="0"/>
                    <a:pt x="2" y="0"/>
                  </a:cubicBezTo>
                  <a:cubicBezTo>
                    <a:pt x="2" y="0"/>
                    <a:pt x="1" y="0"/>
                    <a:pt x="0" y="1"/>
                  </a:cubicBezTo>
                  <a:cubicBezTo>
                    <a:pt x="0" y="1"/>
                    <a:pt x="0" y="2"/>
                    <a:pt x="0" y="2"/>
                  </a:cubicBezTo>
                  <a:cubicBezTo>
                    <a:pt x="0" y="3"/>
                    <a:pt x="0" y="4"/>
                    <a:pt x="1"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2" name="Freeform 248"/>
            <p:cNvSpPr>
              <a:spLocks/>
            </p:cNvSpPr>
            <p:nvPr userDrawn="1"/>
          </p:nvSpPr>
          <p:spPr bwMode="auto">
            <a:xfrm>
              <a:off x="7010400" y="1079500"/>
              <a:ext cx="19050" cy="11113"/>
            </a:xfrm>
            <a:custGeom>
              <a:avLst/>
              <a:gdLst>
                <a:gd name="T0" fmla="*/ 4 w 5"/>
                <a:gd name="T1" fmla="*/ 1 h 3"/>
                <a:gd name="T2" fmla="*/ 2 w 5"/>
                <a:gd name="T3" fmla="*/ 0 h 3"/>
                <a:gd name="T4" fmla="*/ 0 w 5"/>
                <a:gd name="T5" fmla="*/ 0 h 3"/>
                <a:gd name="T6" fmla="*/ 1 w 5"/>
                <a:gd name="T7" fmla="*/ 2 h 3"/>
                <a:gd name="T8" fmla="*/ 2 w 5"/>
                <a:gd name="T9" fmla="*/ 3 h 3"/>
                <a:gd name="T10" fmla="*/ 3 w 5"/>
                <a:gd name="T11" fmla="*/ 3 h 3"/>
                <a:gd name="T12" fmla="*/ 4 w 5"/>
                <a:gd name="T13" fmla="*/ 2 h 3"/>
                <a:gd name="T14" fmla="*/ 4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4" y="1"/>
                  </a:moveTo>
                  <a:cubicBezTo>
                    <a:pt x="3" y="0"/>
                    <a:pt x="3" y="0"/>
                    <a:pt x="2" y="0"/>
                  </a:cubicBezTo>
                  <a:cubicBezTo>
                    <a:pt x="1" y="0"/>
                    <a:pt x="1" y="0"/>
                    <a:pt x="0" y="0"/>
                  </a:cubicBezTo>
                  <a:cubicBezTo>
                    <a:pt x="0" y="1"/>
                    <a:pt x="0" y="2"/>
                    <a:pt x="1" y="2"/>
                  </a:cubicBezTo>
                  <a:cubicBezTo>
                    <a:pt x="1" y="3"/>
                    <a:pt x="2" y="3"/>
                    <a:pt x="2" y="3"/>
                  </a:cubicBezTo>
                  <a:cubicBezTo>
                    <a:pt x="3" y="3"/>
                    <a:pt x="3" y="3"/>
                    <a:pt x="3" y="3"/>
                  </a:cubicBezTo>
                  <a:cubicBezTo>
                    <a:pt x="4" y="3"/>
                    <a:pt x="4" y="3"/>
                    <a:pt x="4" y="2"/>
                  </a:cubicBezTo>
                  <a:cubicBezTo>
                    <a:pt x="5" y="2"/>
                    <a:pt x="4" y="1"/>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3" name="Freeform 249"/>
            <p:cNvSpPr>
              <a:spLocks/>
            </p:cNvSpPr>
            <p:nvPr userDrawn="1"/>
          </p:nvSpPr>
          <p:spPr bwMode="auto">
            <a:xfrm>
              <a:off x="7134225" y="1044575"/>
              <a:ext cx="14288" cy="15875"/>
            </a:xfrm>
            <a:custGeom>
              <a:avLst/>
              <a:gdLst>
                <a:gd name="T0" fmla="*/ 4 w 4"/>
                <a:gd name="T1" fmla="*/ 0 h 4"/>
                <a:gd name="T2" fmla="*/ 2 w 4"/>
                <a:gd name="T3" fmla="*/ 1 h 4"/>
                <a:gd name="T4" fmla="*/ 1 w 4"/>
                <a:gd name="T5" fmla="*/ 2 h 4"/>
                <a:gd name="T6" fmla="*/ 1 w 4"/>
                <a:gd name="T7" fmla="*/ 4 h 4"/>
                <a:gd name="T8" fmla="*/ 2 w 4"/>
                <a:gd name="T9" fmla="*/ 4 h 4"/>
                <a:gd name="T10" fmla="*/ 3 w 4"/>
                <a:gd name="T11" fmla="*/ 4 h 4"/>
                <a:gd name="T12" fmla="*/ 4 w 4"/>
                <a:gd name="T13" fmla="*/ 2 h 4"/>
                <a:gd name="T14" fmla="*/ 4 w 4"/>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4">
                  <a:moveTo>
                    <a:pt x="4" y="0"/>
                  </a:moveTo>
                  <a:cubicBezTo>
                    <a:pt x="3" y="0"/>
                    <a:pt x="2" y="0"/>
                    <a:pt x="2" y="1"/>
                  </a:cubicBezTo>
                  <a:cubicBezTo>
                    <a:pt x="1" y="1"/>
                    <a:pt x="1" y="2"/>
                    <a:pt x="1" y="2"/>
                  </a:cubicBezTo>
                  <a:cubicBezTo>
                    <a:pt x="0" y="3"/>
                    <a:pt x="0" y="4"/>
                    <a:pt x="1" y="4"/>
                  </a:cubicBezTo>
                  <a:cubicBezTo>
                    <a:pt x="1" y="4"/>
                    <a:pt x="1" y="4"/>
                    <a:pt x="2" y="4"/>
                  </a:cubicBezTo>
                  <a:cubicBezTo>
                    <a:pt x="2" y="4"/>
                    <a:pt x="3" y="4"/>
                    <a:pt x="3" y="4"/>
                  </a:cubicBezTo>
                  <a:cubicBezTo>
                    <a:pt x="3" y="3"/>
                    <a:pt x="4" y="3"/>
                    <a:pt x="4" y="2"/>
                  </a:cubicBezTo>
                  <a:cubicBezTo>
                    <a:pt x="4" y="2"/>
                    <a:pt x="4" y="1"/>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4" name="Freeform 250"/>
            <p:cNvSpPr>
              <a:spLocks/>
            </p:cNvSpPr>
            <p:nvPr userDrawn="1"/>
          </p:nvSpPr>
          <p:spPr bwMode="auto">
            <a:xfrm>
              <a:off x="7118350" y="917575"/>
              <a:ext cx="19050" cy="14288"/>
            </a:xfrm>
            <a:custGeom>
              <a:avLst/>
              <a:gdLst>
                <a:gd name="T0" fmla="*/ 4 w 5"/>
                <a:gd name="T1" fmla="*/ 2 h 4"/>
                <a:gd name="T2" fmla="*/ 3 w 5"/>
                <a:gd name="T3" fmla="*/ 1 h 4"/>
                <a:gd name="T4" fmla="*/ 1 w 5"/>
                <a:gd name="T5" fmla="*/ 1 h 4"/>
                <a:gd name="T6" fmla="*/ 1 w 5"/>
                <a:gd name="T7" fmla="*/ 3 h 4"/>
                <a:gd name="T8" fmla="*/ 2 w 5"/>
                <a:gd name="T9" fmla="*/ 4 h 4"/>
                <a:gd name="T10" fmla="*/ 3 w 5"/>
                <a:gd name="T11" fmla="*/ 4 h 4"/>
                <a:gd name="T12" fmla="*/ 4 w 5"/>
                <a:gd name="T13" fmla="*/ 4 h 4"/>
                <a:gd name="T14" fmla="*/ 4 w 5"/>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2"/>
                  </a:moveTo>
                  <a:cubicBezTo>
                    <a:pt x="4" y="1"/>
                    <a:pt x="3" y="1"/>
                    <a:pt x="3" y="1"/>
                  </a:cubicBezTo>
                  <a:cubicBezTo>
                    <a:pt x="2" y="0"/>
                    <a:pt x="1" y="0"/>
                    <a:pt x="1" y="1"/>
                  </a:cubicBezTo>
                  <a:cubicBezTo>
                    <a:pt x="0" y="1"/>
                    <a:pt x="1" y="2"/>
                    <a:pt x="1" y="3"/>
                  </a:cubicBezTo>
                  <a:cubicBezTo>
                    <a:pt x="2" y="3"/>
                    <a:pt x="2" y="3"/>
                    <a:pt x="2" y="4"/>
                  </a:cubicBezTo>
                  <a:cubicBezTo>
                    <a:pt x="3" y="4"/>
                    <a:pt x="3" y="4"/>
                    <a:pt x="3" y="4"/>
                  </a:cubicBezTo>
                  <a:cubicBezTo>
                    <a:pt x="4" y="4"/>
                    <a:pt x="4" y="4"/>
                    <a:pt x="4" y="4"/>
                  </a:cubicBezTo>
                  <a:cubicBezTo>
                    <a:pt x="5" y="3"/>
                    <a:pt x="5" y="2"/>
                    <a:pt x="4" y="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5" name="Freeform 251"/>
            <p:cNvSpPr>
              <a:spLocks/>
            </p:cNvSpPr>
            <p:nvPr userDrawn="1"/>
          </p:nvSpPr>
          <p:spPr bwMode="auto">
            <a:xfrm>
              <a:off x="7148513" y="1017588"/>
              <a:ext cx="12700" cy="19050"/>
            </a:xfrm>
            <a:custGeom>
              <a:avLst/>
              <a:gdLst>
                <a:gd name="T0" fmla="*/ 2 w 3"/>
                <a:gd name="T1" fmla="*/ 1 h 5"/>
                <a:gd name="T2" fmla="*/ 0 w 3"/>
                <a:gd name="T3" fmla="*/ 2 h 5"/>
                <a:gd name="T4" fmla="*/ 0 w 3"/>
                <a:gd name="T5" fmla="*/ 3 h 5"/>
                <a:gd name="T6" fmla="*/ 1 w 3"/>
                <a:gd name="T7" fmla="*/ 5 h 5"/>
                <a:gd name="T8" fmla="*/ 1 w 3"/>
                <a:gd name="T9" fmla="*/ 5 h 5"/>
                <a:gd name="T10" fmla="*/ 2 w 3"/>
                <a:gd name="T11" fmla="*/ 4 h 5"/>
                <a:gd name="T12" fmla="*/ 3 w 3"/>
                <a:gd name="T13" fmla="*/ 2 h 5"/>
                <a:gd name="T14" fmla="*/ 2 w 3"/>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 h="5">
                  <a:moveTo>
                    <a:pt x="2" y="1"/>
                  </a:moveTo>
                  <a:cubicBezTo>
                    <a:pt x="1" y="0"/>
                    <a:pt x="1" y="1"/>
                    <a:pt x="0" y="2"/>
                  </a:cubicBezTo>
                  <a:cubicBezTo>
                    <a:pt x="0" y="2"/>
                    <a:pt x="0" y="3"/>
                    <a:pt x="0" y="3"/>
                  </a:cubicBezTo>
                  <a:cubicBezTo>
                    <a:pt x="0" y="4"/>
                    <a:pt x="0" y="5"/>
                    <a:pt x="1" y="5"/>
                  </a:cubicBezTo>
                  <a:cubicBezTo>
                    <a:pt x="1" y="5"/>
                    <a:pt x="1" y="5"/>
                    <a:pt x="1" y="5"/>
                  </a:cubicBezTo>
                  <a:cubicBezTo>
                    <a:pt x="2" y="5"/>
                    <a:pt x="2" y="5"/>
                    <a:pt x="2" y="4"/>
                  </a:cubicBezTo>
                  <a:cubicBezTo>
                    <a:pt x="3" y="4"/>
                    <a:pt x="3" y="3"/>
                    <a:pt x="3" y="2"/>
                  </a:cubicBezTo>
                  <a:cubicBezTo>
                    <a:pt x="3" y="2"/>
                    <a:pt x="3" y="1"/>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6" name="Freeform 252"/>
            <p:cNvSpPr>
              <a:spLocks/>
            </p:cNvSpPr>
            <p:nvPr userDrawn="1"/>
          </p:nvSpPr>
          <p:spPr bwMode="auto">
            <a:xfrm>
              <a:off x="7153275" y="990600"/>
              <a:ext cx="11113" cy="19050"/>
            </a:xfrm>
            <a:custGeom>
              <a:avLst/>
              <a:gdLst>
                <a:gd name="T0" fmla="*/ 2 w 3"/>
                <a:gd name="T1" fmla="*/ 0 h 5"/>
                <a:gd name="T2" fmla="*/ 0 w 3"/>
                <a:gd name="T3" fmla="*/ 2 h 5"/>
                <a:gd name="T4" fmla="*/ 0 w 3"/>
                <a:gd name="T5" fmla="*/ 4 h 5"/>
                <a:gd name="T6" fmla="*/ 2 w 3"/>
                <a:gd name="T7" fmla="*/ 5 h 5"/>
                <a:gd name="T8" fmla="*/ 2 w 3"/>
                <a:gd name="T9" fmla="*/ 5 h 5"/>
                <a:gd name="T10" fmla="*/ 3 w 3"/>
                <a:gd name="T11" fmla="*/ 4 h 5"/>
                <a:gd name="T12" fmla="*/ 3 w 3"/>
                <a:gd name="T13" fmla="*/ 2 h 5"/>
                <a:gd name="T14" fmla="*/ 3 w 3"/>
                <a:gd name="T15" fmla="*/ 2 h 5"/>
                <a:gd name="T16" fmla="*/ 2 w 3"/>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2" y="0"/>
                  </a:moveTo>
                  <a:cubicBezTo>
                    <a:pt x="1" y="0"/>
                    <a:pt x="0" y="1"/>
                    <a:pt x="0" y="2"/>
                  </a:cubicBezTo>
                  <a:cubicBezTo>
                    <a:pt x="0" y="2"/>
                    <a:pt x="0" y="3"/>
                    <a:pt x="0" y="4"/>
                  </a:cubicBezTo>
                  <a:cubicBezTo>
                    <a:pt x="0" y="4"/>
                    <a:pt x="1" y="5"/>
                    <a:pt x="2" y="5"/>
                  </a:cubicBezTo>
                  <a:cubicBezTo>
                    <a:pt x="2" y="5"/>
                    <a:pt x="2" y="5"/>
                    <a:pt x="2" y="5"/>
                  </a:cubicBezTo>
                  <a:cubicBezTo>
                    <a:pt x="2" y="5"/>
                    <a:pt x="3" y="4"/>
                    <a:pt x="3" y="4"/>
                  </a:cubicBezTo>
                  <a:cubicBezTo>
                    <a:pt x="3" y="3"/>
                    <a:pt x="3" y="2"/>
                    <a:pt x="3" y="2"/>
                  </a:cubicBezTo>
                  <a:cubicBezTo>
                    <a:pt x="3" y="2"/>
                    <a:pt x="3" y="2"/>
                    <a:pt x="3" y="2"/>
                  </a:cubicBezTo>
                  <a:cubicBezTo>
                    <a:pt x="3" y="1"/>
                    <a:pt x="3" y="0"/>
                    <a:pt x="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7" name="Freeform 253"/>
            <p:cNvSpPr>
              <a:spLocks/>
            </p:cNvSpPr>
            <p:nvPr userDrawn="1"/>
          </p:nvSpPr>
          <p:spPr bwMode="auto">
            <a:xfrm>
              <a:off x="7113588" y="1063625"/>
              <a:ext cx="20638" cy="15875"/>
            </a:xfrm>
            <a:custGeom>
              <a:avLst/>
              <a:gdLst>
                <a:gd name="T0" fmla="*/ 2 w 5"/>
                <a:gd name="T1" fmla="*/ 1 h 4"/>
                <a:gd name="T2" fmla="*/ 1 w 5"/>
                <a:gd name="T3" fmla="*/ 2 h 4"/>
                <a:gd name="T4" fmla="*/ 1 w 5"/>
                <a:gd name="T5" fmla="*/ 4 h 4"/>
                <a:gd name="T6" fmla="*/ 2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2"/>
                    <a:pt x="1" y="2"/>
                  </a:cubicBezTo>
                  <a:cubicBezTo>
                    <a:pt x="0" y="2"/>
                    <a:pt x="0" y="3"/>
                    <a:pt x="1" y="4"/>
                  </a:cubicBezTo>
                  <a:cubicBezTo>
                    <a:pt x="1" y="4"/>
                    <a:pt x="1" y="4"/>
                    <a:pt x="2" y="4"/>
                  </a:cubicBezTo>
                  <a:cubicBezTo>
                    <a:pt x="2" y="4"/>
                    <a:pt x="2" y="4"/>
                    <a:pt x="2" y="4"/>
                  </a:cubicBezTo>
                  <a:cubicBezTo>
                    <a:pt x="3" y="4"/>
                    <a:pt x="3" y="3"/>
                    <a:pt x="4" y="3"/>
                  </a:cubicBezTo>
                  <a:cubicBezTo>
                    <a:pt x="5" y="2"/>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8" name="Freeform 254"/>
            <p:cNvSpPr>
              <a:spLocks/>
            </p:cNvSpPr>
            <p:nvPr userDrawn="1"/>
          </p:nvSpPr>
          <p:spPr bwMode="auto">
            <a:xfrm>
              <a:off x="7091363" y="1079500"/>
              <a:ext cx="19050" cy="14288"/>
            </a:xfrm>
            <a:custGeom>
              <a:avLst/>
              <a:gdLst>
                <a:gd name="T0" fmla="*/ 2 w 5"/>
                <a:gd name="T1" fmla="*/ 1 h 4"/>
                <a:gd name="T2" fmla="*/ 1 w 5"/>
                <a:gd name="T3" fmla="*/ 1 h 4"/>
                <a:gd name="T4" fmla="*/ 0 w 5"/>
                <a:gd name="T5" fmla="*/ 3 h 4"/>
                <a:gd name="T6" fmla="*/ 1 w 5"/>
                <a:gd name="T7" fmla="*/ 4 h 4"/>
                <a:gd name="T8" fmla="*/ 2 w 5"/>
                <a:gd name="T9" fmla="*/ 4 h 4"/>
                <a:gd name="T10" fmla="*/ 4 w 5"/>
                <a:gd name="T11" fmla="*/ 3 h 4"/>
                <a:gd name="T12" fmla="*/ 4 w 5"/>
                <a:gd name="T13" fmla="*/ 1 h 4"/>
                <a:gd name="T14" fmla="*/ 2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2" y="1"/>
                  </a:moveTo>
                  <a:cubicBezTo>
                    <a:pt x="2" y="1"/>
                    <a:pt x="1" y="1"/>
                    <a:pt x="1" y="1"/>
                  </a:cubicBezTo>
                  <a:cubicBezTo>
                    <a:pt x="0" y="2"/>
                    <a:pt x="0" y="2"/>
                    <a:pt x="0" y="3"/>
                  </a:cubicBezTo>
                  <a:cubicBezTo>
                    <a:pt x="0" y="4"/>
                    <a:pt x="1" y="4"/>
                    <a:pt x="1" y="4"/>
                  </a:cubicBezTo>
                  <a:cubicBezTo>
                    <a:pt x="2" y="4"/>
                    <a:pt x="2" y="4"/>
                    <a:pt x="2" y="4"/>
                  </a:cubicBezTo>
                  <a:cubicBezTo>
                    <a:pt x="2" y="4"/>
                    <a:pt x="3" y="3"/>
                    <a:pt x="4" y="3"/>
                  </a:cubicBezTo>
                  <a:cubicBezTo>
                    <a:pt x="4" y="3"/>
                    <a:pt x="5" y="2"/>
                    <a:pt x="4" y="1"/>
                  </a:cubicBezTo>
                  <a:cubicBezTo>
                    <a:pt x="4" y="1"/>
                    <a:pt x="3" y="0"/>
                    <a:pt x="2"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299" name="Freeform 255"/>
            <p:cNvSpPr>
              <a:spLocks/>
            </p:cNvSpPr>
            <p:nvPr userDrawn="1"/>
          </p:nvSpPr>
          <p:spPr bwMode="auto">
            <a:xfrm>
              <a:off x="7037388" y="1087438"/>
              <a:ext cx="14288" cy="11113"/>
            </a:xfrm>
            <a:custGeom>
              <a:avLst/>
              <a:gdLst>
                <a:gd name="T0" fmla="*/ 3 w 4"/>
                <a:gd name="T1" fmla="*/ 1 h 3"/>
                <a:gd name="T2" fmla="*/ 1 w 4"/>
                <a:gd name="T3" fmla="*/ 0 h 3"/>
                <a:gd name="T4" fmla="*/ 0 w 4"/>
                <a:gd name="T5" fmla="*/ 1 h 3"/>
                <a:gd name="T6" fmla="*/ 1 w 4"/>
                <a:gd name="T7" fmla="*/ 3 h 3"/>
                <a:gd name="T8" fmla="*/ 3 w 4"/>
                <a:gd name="T9" fmla="*/ 3 h 3"/>
                <a:gd name="T10" fmla="*/ 3 w 4"/>
                <a:gd name="T11" fmla="*/ 3 h 3"/>
                <a:gd name="T12" fmla="*/ 4 w 4"/>
                <a:gd name="T13" fmla="*/ 2 h 3"/>
                <a:gd name="T14" fmla="*/ 3 w 4"/>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3">
                  <a:moveTo>
                    <a:pt x="3" y="1"/>
                  </a:moveTo>
                  <a:cubicBezTo>
                    <a:pt x="3" y="0"/>
                    <a:pt x="2" y="0"/>
                    <a:pt x="1" y="0"/>
                  </a:cubicBezTo>
                  <a:cubicBezTo>
                    <a:pt x="1" y="0"/>
                    <a:pt x="0" y="1"/>
                    <a:pt x="0" y="1"/>
                  </a:cubicBezTo>
                  <a:cubicBezTo>
                    <a:pt x="0" y="2"/>
                    <a:pt x="0" y="3"/>
                    <a:pt x="1" y="3"/>
                  </a:cubicBezTo>
                  <a:cubicBezTo>
                    <a:pt x="1" y="3"/>
                    <a:pt x="2" y="3"/>
                    <a:pt x="3" y="3"/>
                  </a:cubicBezTo>
                  <a:cubicBezTo>
                    <a:pt x="3" y="3"/>
                    <a:pt x="3" y="3"/>
                    <a:pt x="3" y="3"/>
                  </a:cubicBezTo>
                  <a:cubicBezTo>
                    <a:pt x="4" y="3"/>
                    <a:pt x="4" y="3"/>
                    <a:pt x="4" y="2"/>
                  </a:cubicBezTo>
                  <a:cubicBezTo>
                    <a:pt x="4" y="1"/>
                    <a:pt x="4" y="1"/>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0" name="Freeform 256"/>
            <p:cNvSpPr>
              <a:spLocks/>
            </p:cNvSpPr>
            <p:nvPr userDrawn="1"/>
          </p:nvSpPr>
          <p:spPr bwMode="auto">
            <a:xfrm>
              <a:off x="7064375" y="1087438"/>
              <a:ext cx="19050" cy="11113"/>
            </a:xfrm>
            <a:custGeom>
              <a:avLst/>
              <a:gdLst>
                <a:gd name="T0" fmla="*/ 3 w 5"/>
                <a:gd name="T1" fmla="*/ 1 h 3"/>
                <a:gd name="T2" fmla="*/ 1 w 5"/>
                <a:gd name="T3" fmla="*/ 1 h 3"/>
                <a:gd name="T4" fmla="*/ 0 w 5"/>
                <a:gd name="T5" fmla="*/ 2 h 3"/>
                <a:gd name="T6" fmla="*/ 1 w 5"/>
                <a:gd name="T7" fmla="*/ 3 h 3"/>
                <a:gd name="T8" fmla="*/ 1 w 5"/>
                <a:gd name="T9" fmla="*/ 3 h 3"/>
                <a:gd name="T10" fmla="*/ 3 w 5"/>
                <a:gd name="T11" fmla="*/ 3 h 3"/>
                <a:gd name="T12" fmla="*/ 4 w 5"/>
                <a:gd name="T13" fmla="*/ 2 h 3"/>
                <a:gd name="T14" fmla="*/ 3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3" y="1"/>
                  </a:moveTo>
                  <a:cubicBezTo>
                    <a:pt x="2" y="1"/>
                    <a:pt x="2" y="1"/>
                    <a:pt x="1" y="1"/>
                  </a:cubicBezTo>
                  <a:cubicBezTo>
                    <a:pt x="0" y="1"/>
                    <a:pt x="0" y="1"/>
                    <a:pt x="0" y="2"/>
                  </a:cubicBezTo>
                  <a:cubicBezTo>
                    <a:pt x="0" y="3"/>
                    <a:pt x="1" y="3"/>
                    <a:pt x="1" y="3"/>
                  </a:cubicBezTo>
                  <a:cubicBezTo>
                    <a:pt x="1" y="3"/>
                    <a:pt x="1" y="3"/>
                    <a:pt x="1" y="3"/>
                  </a:cubicBezTo>
                  <a:cubicBezTo>
                    <a:pt x="2" y="3"/>
                    <a:pt x="3" y="3"/>
                    <a:pt x="3" y="3"/>
                  </a:cubicBezTo>
                  <a:cubicBezTo>
                    <a:pt x="4" y="3"/>
                    <a:pt x="5" y="2"/>
                    <a:pt x="4" y="2"/>
                  </a:cubicBezTo>
                  <a:cubicBezTo>
                    <a:pt x="4" y="1"/>
                    <a:pt x="4" y="0"/>
                    <a:pt x="3"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1" name="Freeform 257"/>
            <p:cNvSpPr>
              <a:spLocks/>
            </p:cNvSpPr>
            <p:nvPr userDrawn="1"/>
          </p:nvSpPr>
          <p:spPr bwMode="auto">
            <a:xfrm>
              <a:off x="7013575" y="901700"/>
              <a:ext cx="19050" cy="11113"/>
            </a:xfrm>
            <a:custGeom>
              <a:avLst/>
              <a:gdLst>
                <a:gd name="T0" fmla="*/ 5 w 5"/>
                <a:gd name="T1" fmla="*/ 1 h 3"/>
                <a:gd name="T2" fmla="*/ 3 w 5"/>
                <a:gd name="T3" fmla="*/ 0 h 3"/>
                <a:gd name="T4" fmla="*/ 1 w 5"/>
                <a:gd name="T5" fmla="*/ 1 h 3"/>
                <a:gd name="T6" fmla="*/ 1 w 5"/>
                <a:gd name="T7" fmla="*/ 2 h 3"/>
                <a:gd name="T8" fmla="*/ 2 w 5"/>
                <a:gd name="T9" fmla="*/ 3 h 3"/>
                <a:gd name="T10" fmla="*/ 2 w 5"/>
                <a:gd name="T11" fmla="*/ 3 h 3"/>
                <a:gd name="T12" fmla="*/ 4 w 5"/>
                <a:gd name="T13" fmla="*/ 2 h 3"/>
                <a:gd name="T14" fmla="*/ 5 w 5"/>
                <a:gd name="T15" fmla="*/ 1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3">
                  <a:moveTo>
                    <a:pt x="5" y="1"/>
                  </a:moveTo>
                  <a:cubicBezTo>
                    <a:pt x="5" y="0"/>
                    <a:pt x="4" y="0"/>
                    <a:pt x="3" y="0"/>
                  </a:cubicBezTo>
                  <a:cubicBezTo>
                    <a:pt x="2" y="0"/>
                    <a:pt x="2" y="0"/>
                    <a:pt x="1" y="1"/>
                  </a:cubicBezTo>
                  <a:cubicBezTo>
                    <a:pt x="1" y="1"/>
                    <a:pt x="0" y="2"/>
                    <a:pt x="1" y="2"/>
                  </a:cubicBezTo>
                  <a:cubicBezTo>
                    <a:pt x="1" y="3"/>
                    <a:pt x="1" y="3"/>
                    <a:pt x="2" y="3"/>
                  </a:cubicBezTo>
                  <a:cubicBezTo>
                    <a:pt x="2" y="3"/>
                    <a:pt x="2" y="3"/>
                    <a:pt x="2" y="3"/>
                  </a:cubicBezTo>
                  <a:cubicBezTo>
                    <a:pt x="3" y="3"/>
                    <a:pt x="4" y="3"/>
                    <a:pt x="4" y="2"/>
                  </a:cubicBezTo>
                  <a:cubicBezTo>
                    <a:pt x="5" y="2"/>
                    <a:pt x="5" y="1"/>
                    <a:pt x="5"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302" name="Freeform 258"/>
            <p:cNvSpPr>
              <a:spLocks/>
            </p:cNvSpPr>
            <p:nvPr userDrawn="1"/>
          </p:nvSpPr>
          <p:spPr bwMode="auto">
            <a:xfrm>
              <a:off x="7094538" y="901700"/>
              <a:ext cx="19050" cy="15875"/>
            </a:xfrm>
            <a:custGeom>
              <a:avLst/>
              <a:gdLst>
                <a:gd name="T0" fmla="*/ 4 w 5"/>
                <a:gd name="T1" fmla="*/ 1 h 4"/>
                <a:gd name="T2" fmla="*/ 2 w 5"/>
                <a:gd name="T3" fmla="*/ 1 h 4"/>
                <a:gd name="T4" fmla="*/ 1 w 5"/>
                <a:gd name="T5" fmla="*/ 1 h 4"/>
                <a:gd name="T6" fmla="*/ 1 w 5"/>
                <a:gd name="T7" fmla="*/ 3 h 4"/>
                <a:gd name="T8" fmla="*/ 3 w 5"/>
                <a:gd name="T9" fmla="*/ 4 h 4"/>
                <a:gd name="T10" fmla="*/ 4 w 5"/>
                <a:gd name="T11" fmla="*/ 4 h 4"/>
                <a:gd name="T12" fmla="*/ 5 w 5"/>
                <a:gd name="T13" fmla="*/ 3 h 4"/>
                <a:gd name="T14" fmla="*/ 4 w 5"/>
                <a:gd name="T15" fmla="*/ 1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 h="4">
                  <a:moveTo>
                    <a:pt x="4" y="1"/>
                  </a:moveTo>
                  <a:cubicBezTo>
                    <a:pt x="4" y="1"/>
                    <a:pt x="3" y="1"/>
                    <a:pt x="2" y="1"/>
                  </a:cubicBezTo>
                  <a:cubicBezTo>
                    <a:pt x="2" y="0"/>
                    <a:pt x="1" y="1"/>
                    <a:pt x="1" y="1"/>
                  </a:cubicBezTo>
                  <a:cubicBezTo>
                    <a:pt x="0" y="2"/>
                    <a:pt x="1" y="3"/>
                    <a:pt x="1" y="3"/>
                  </a:cubicBezTo>
                  <a:cubicBezTo>
                    <a:pt x="2" y="3"/>
                    <a:pt x="2" y="4"/>
                    <a:pt x="3" y="4"/>
                  </a:cubicBezTo>
                  <a:cubicBezTo>
                    <a:pt x="3" y="4"/>
                    <a:pt x="3" y="4"/>
                    <a:pt x="4" y="4"/>
                  </a:cubicBezTo>
                  <a:cubicBezTo>
                    <a:pt x="4" y="4"/>
                    <a:pt x="4" y="4"/>
                    <a:pt x="5" y="3"/>
                  </a:cubicBezTo>
                  <a:cubicBezTo>
                    <a:pt x="5" y="3"/>
                    <a:pt x="5" y="2"/>
                    <a:pt x="4"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Tree>
    <p:extLst>
      <p:ext uri="{BB962C8B-B14F-4D97-AF65-F5344CB8AC3E}">
        <p14:creationId xmlns:p14="http://schemas.microsoft.com/office/powerpoint/2010/main" val="2496780939"/>
      </p:ext>
    </p:extLst>
  </p:cSld>
  <p:clrMapOvr>
    <a:masterClrMapping/>
  </p:clrMapOvr>
  <p:transition spd="slow">
    <p:push dir="u"/>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4B517-E49B-41B6-9DBC-23634E0F1CDC}" type="slidenum">
              <a:rPr lang="en-CA" smtClean="0"/>
              <a:t>‹#›</a:t>
            </a:fld>
            <a:endParaRPr lang="en-CA" dirty="0"/>
          </a:p>
        </p:txBody>
      </p:sp>
      <p:sp>
        <p:nvSpPr>
          <p:cNvPr id="2" name="hr"/>
          <p:cNvSpPr txBox="1"/>
          <p:nvPr userDrawn="1"/>
        </p:nvSpPr>
        <p:spPr>
          <a:xfrm>
            <a:off x="0" y="0"/>
            <a:ext cx="9144000" cy="223138"/>
          </a:xfrm>
          <a:prstGeom prst="rect">
            <a:avLst/>
          </a:prstGeom>
          <a:noFill/>
        </p:spPr>
        <p:txBody>
          <a:bodyPr vert="horz" rtlCol="0">
            <a:spAutoFit/>
          </a:bodyPr>
          <a:lstStyle/>
          <a:p>
            <a:pPr algn="r"/>
            <a:endParaRPr lang="en-CA" sz="850" b="0" i="0" u="none" baseline="0" dirty="0">
              <a:solidFill>
                <a:srgbClr val="000000"/>
              </a:solidFill>
              <a:latin typeface="arial"/>
            </a:endParaRPr>
          </a:p>
        </p:txBody>
      </p:sp>
    </p:spTree>
    <p:extLst>
      <p:ext uri="{BB962C8B-B14F-4D97-AF65-F5344CB8AC3E}">
        <p14:creationId xmlns:p14="http://schemas.microsoft.com/office/powerpoint/2010/main" val="3236022259"/>
      </p:ext>
    </p:extLst>
  </p:cSld>
  <p:clrMap bg1="lt1" tx1="dk1" bg2="lt2" tx2="dk2" accent1="accent1" accent2="accent2" accent3="accent3" accent4="accent4" accent5="accent5" accent6="accent6" hlink="hlink" folHlink="folHlink"/>
  <p:sldLayoutIdLst>
    <p:sldLayoutId id="2147483667" r:id="rId1"/>
    <p:sldLayoutId id="2147483649" r:id="rId2"/>
    <p:sldLayoutId id="2147483651" r:id="rId3"/>
    <p:sldLayoutId id="2147483663" r:id="rId4"/>
    <p:sldLayoutId id="2147483664" r:id="rId5"/>
    <p:sldLayoutId id="2147483666" r:id="rId6"/>
    <p:sldLayoutId id="2147483662" r:id="rId7"/>
    <p:sldLayoutId id="2147483661" r:id="rId8"/>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tags" Target="../tags/tag150.xml"/><Relationship Id="rId7" Type="http://schemas.openxmlformats.org/officeDocument/2006/relationships/notesSlide" Target="../notesSlides/notesSlide10.xml"/><Relationship Id="rId12" Type="http://schemas.microsoft.com/office/2007/relationships/diagramDrawing" Target="../diagrams/drawing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3.xml"/><Relationship Id="rId11" Type="http://schemas.openxmlformats.org/officeDocument/2006/relationships/diagramColors" Target="../diagrams/colors4.xml"/><Relationship Id="rId5" Type="http://schemas.openxmlformats.org/officeDocument/2006/relationships/tags" Target="../tags/tag152.xml"/><Relationship Id="rId10" Type="http://schemas.openxmlformats.org/officeDocument/2006/relationships/diagramQuickStyle" Target="../diagrams/quickStyle4.xml"/><Relationship Id="rId4" Type="http://schemas.openxmlformats.org/officeDocument/2006/relationships/tags" Target="../tags/tag151.xml"/><Relationship Id="rId9"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58.xml"/><Relationship Id="rId7" Type="http://schemas.openxmlformats.org/officeDocument/2006/relationships/tags" Target="../tags/tag162.xml"/><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9"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14.png"/><Relationship Id="rId2" Type="http://schemas.openxmlformats.org/officeDocument/2006/relationships/slideLayout" Target="../slideLayouts/slideLayout3.xml"/><Relationship Id="rId1" Type="http://schemas.openxmlformats.org/officeDocument/2006/relationships/tags" Target="../tags/tag16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tags" Target="../tags/tag174.xml"/><Relationship Id="rId13" Type="http://schemas.openxmlformats.org/officeDocument/2006/relationships/notesSlide" Target="../notesSlides/notesSlide13.xml"/><Relationship Id="rId3" Type="http://schemas.openxmlformats.org/officeDocument/2006/relationships/tags" Target="../tags/tag169.xml"/><Relationship Id="rId7" Type="http://schemas.openxmlformats.org/officeDocument/2006/relationships/tags" Target="../tags/tag173.xml"/><Relationship Id="rId12" Type="http://schemas.openxmlformats.org/officeDocument/2006/relationships/slideLayout" Target="../slideLayouts/slideLayout3.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tags" Target="../tags/tag172.xml"/><Relationship Id="rId11" Type="http://schemas.openxmlformats.org/officeDocument/2006/relationships/tags" Target="../tags/tag177.xml"/><Relationship Id="rId5" Type="http://schemas.openxmlformats.org/officeDocument/2006/relationships/tags" Target="../tags/tag171.xml"/><Relationship Id="rId15" Type="http://schemas.openxmlformats.org/officeDocument/2006/relationships/image" Target="../media/image16.png"/><Relationship Id="rId10" Type="http://schemas.openxmlformats.org/officeDocument/2006/relationships/tags" Target="../tags/tag176.xml"/><Relationship Id="rId4" Type="http://schemas.openxmlformats.org/officeDocument/2006/relationships/tags" Target="../tags/tag170.xml"/><Relationship Id="rId9" Type="http://schemas.openxmlformats.org/officeDocument/2006/relationships/tags" Target="../tags/tag175.xml"/><Relationship Id="rId14"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83.xml"/><Relationship Id="rId7" Type="http://schemas.openxmlformats.org/officeDocument/2006/relationships/tags" Target="../tags/tag187.xml"/><Relationship Id="rId2" Type="http://schemas.openxmlformats.org/officeDocument/2006/relationships/tags" Target="../tags/tag182.xml"/><Relationship Id="rId1" Type="http://schemas.openxmlformats.org/officeDocument/2006/relationships/tags" Target="../tags/tag181.xml"/><Relationship Id="rId6" Type="http://schemas.openxmlformats.org/officeDocument/2006/relationships/tags" Target="../tags/tag186.xml"/><Relationship Id="rId5" Type="http://schemas.openxmlformats.org/officeDocument/2006/relationships/tags" Target="../tags/tag185.xml"/><Relationship Id="rId10" Type="http://schemas.openxmlformats.org/officeDocument/2006/relationships/image" Target="../media/image17.jpeg"/><Relationship Id="rId4" Type="http://schemas.openxmlformats.org/officeDocument/2006/relationships/tags" Target="../tags/tag184.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10" Type="http://schemas.openxmlformats.org/officeDocument/2006/relationships/image" Target="../media/image18.png"/><Relationship Id="rId4" Type="http://schemas.openxmlformats.org/officeDocument/2006/relationships/tags" Target="../tags/tag194.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diagramLayout" Target="../diagrams/layout5.xml"/><Relationship Id="rId3" Type="http://schemas.openxmlformats.org/officeDocument/2006/relationships/tags" Target="../tags/tag203.xml"/><Relationship Id="rId7" Type="http://schemas.openxmlformats.org/officeDocument/2006/relationships/tags" Target="../tags/tag207.xml"/><Relationship Id="rId12" Type="http://schemas.openxmlformats.org/officeDocument/2006/relationships/diagramData" Target="../diagrams/data5.xml"/><Relationship Id="rId2" Type="http://schemas.openxmlformats.org/officeDocument/2006/relationships/tags" Target="../tags/tag202.xml"/><Relationship Id="rId16" Type="http://schemas.microsoft.com/office/2007/relationships/diagramDrawing" Target="../diagrams/drawing5.xml"/><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notesSlide" Target="../notesSlides/notesSlide16.xml"/><Relationship Id="rId5" Type="http://schemas.openxmlformats.org/officeDocument/2006/relationships/tags" Target="../tags/tag205.xml"/><Relationship Id="rId15" Type="http://schemas.openxmlformats.org/officeDocument/2006/relationships/diagramColors" Target="../diagrams/colors5.xml"/><Relationship Id="rId10" Type="http://schemas.openxmlformats.org/officeDocument/2006/relationships/slideLayout" Target="../slideLayouts/slideLayout3.xml"/><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8" Type="http://schemas.openxmlformats.org/officeDocument/2006/relationships/tags" Target="../tags/tag220.xml"/><Relationship Id="rId13" Type="http://schemas.openxmlformats.org/officeDocument/2006/relationships/slideLayout" Target="../slideLayouts/slideLayout3.xml"/><Relationship Id="rId3" Type="http://schemas.openxmlformats.org/officeDocument/2006/relationships/tags" Target="../tags/tag215.xml"/><Relationship Id="rId7" Type="http://schemas.openxmlformats.org/officeDocument/2006/relationships/tags" Target="../tags/tag219.xml"/><Relationship Id="rId12" Type="http://schemas.openxmlformats.org/officeDocument/2006/relationships/tags" Target="../tags/tag224.xml"/><Relationship Id="rId2" Type="http://schemas.openxmlformats.org/officeDocument/2006/relationships/tags" Target="../tags/tag214.xml"/><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5" Type="http://schemas.openxmlformats.org/officeDocument/2006/relationships/tags" Target="../tags/tag217.xml"/><Relationship Id="rId15" Type="http://schemas.openxmlformats.org/officeDocument/2006/relationships/image" Target="../media/image19.png"/><Relationship Id="rId10" Type="http://schemas.openxmlformats.org/officeDocument/2006/relationships/tags" Target="../tags/tag222.xml"/><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8" Type="http://schemas.openxmlformats.org/officeDocument/2006/relationships/tags" Target="../tags/tag235.xml"/><Relationship Id="rId13" Type="http://schemas.openxmlformats.org/officeDocument/2006/relationships/image" Target="../media/image20.png"/><Relationship Id="rId3" Type="http://schemas.openxmlformats.org/officeDocument/2006/relationships/tags" Target="../tags/tag230.xml"/><Relationship Id="rId7" Type="http://schemas.openxmlformats.org/officeDocument/2006/relationships/tags" Target="../tags/tag234.xml"/><Relationship Id="rId12" Type="http://schemas.openxmlformats.org/officeDocument/2006/relationships/notesSlide" Target="../notesSlides/notesSlide18.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11" Type="http://schemas.openxmlformats.org/officeDocument/2006/relationships/slideLayout" Target="../slideLayouts/slideLayout3.xml"/><Relationship Id="rId5" Type="http://schemas.openxmlformats.org/officeDocument/2006/relationships/tags" Target="../tags/tag232.xml"/><Relationship Id="rId10" Type="http://schemas.openxmlformats.org/officeDocument/2006/relationships/tags" Target="../tags/tag237.xml"/><Relationship Id="rId4" Type="http://schemas.openxmlformats.org/officeDocument/2006/relationships/tags" Target="../tags/tag231.xml"/><Relationship Id="rId9" Type="http://schemas.openxmlformats.org/officeDocument/2006/relationships/tags" Target="../tags/tag236.xml"/></Relationships>
</file>

<file path=ppt/slides/_rels/slide19.xml.rels><?xml version="1.0" encoding="UTF-8" standalone="yes"?>
<Relationships xmlns="http://schemas.openxmlformats.org/package/2006/relationships"><Relationship Id="rId8" Type="http://schemas.openxmlformats.org/officeDocument/2006/relationships/tags" Target="../tags/tag248.xml"/><Relationship Id="rId13" Type="http://schemas.openxmlformats.org/officeDocument/2006/relationships/image" Target="../media/image22.png"/><Relationship Id="rId3" Type="http://schemas.openxmlformats.org/officeDocument/2006/relationships/tags" Target="../tags/tag243.xml"/><Relationship Id="rId7" Type="http://schemas.openxmlformats.org/officeDocument/2006/relationships/tags" Target="../tags/tag247.xml"/><Relationship Id="rId12" Type="http://schemas.openxmlformats.org/officeDocument/2006/relationships/image" Target="../media/image21.png"/><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11" Type="http://schemas.openxmlformats.org/officeDocument/2006/relationships/notesSlide" Target="../notesSlides/notesSlide19.xml"/><Relationship Id="rId5" Type="http://schemas.openxmlformats.org/officeDocument/2006/relationships/tags" Target="../tags/tag245.xml"/><Relationship Id="rId15" Type="http://schemas.openxmlformats.org/officeDocument/2006/relationships/image" Target="../media/image24.png"/><Relationship Id="rId10" Type="http://schemas.openxmlformats.org/officeDocument/2006/relationships/slideLayout" Target="../slideLayouts/slideLayout3.xml"/><Relationship Id="rId4" Type="http://schemas.openxmlformats.org/officeDocument/2006/relationships/tags" Target="../tags/tag244.xml"/><Relationship Id="rId9" Type="http://schemas.openxmlformats.org/officeDocument/2006/relationships/tags" Target="../tags/tag249.xml"/><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notesSlide" Target="../notesSlides/notesSlide2.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tags" Target="../tags/tag260.xml"/><Relationship Id="rId13" Type="http://schemas.openxmlformats.org/officeDocument/2006/relationships/tags" Target="../tags/tag265.xml"/><Relationship Id="rId18" Type="http://schemas.openxmlformats.org/officeDocument/2006/relationships/image" Target="../media/image27.png"/><Relationship Id="rId3" Type="http://schemas.openxmlformats.org/officeDocument/2006/relationships/tags" Target="../tags/tag255.xml"/><Relationship Id="rId7" Type="http://schemas.openxmlformats.org/officeDocument/2006/relationships/tags" Target="../tags/tag259.xml"/><Relationship Id="rId12" Type="http://schemas.openxmlformats.org/officeDocument/2006/relationships/tags" Target="../tags/tag264.xml"/><Relationship Id="rId17" Type="http://schemas.openxmlformats.org/officeDocument/2006/relationships/image" Target="../media/image26.png"/><Relationship Id="rId2" Type="http://schemas.openxmlformats.org/officeDocument/2006/relationships/tags" Target="../tags/tag254.xml"/><Relationship Id="rId16" Type="http://schemas.openxmlformats.org/officeDocument/2006/relationships/image" Target="../media/image25.png"/><Relationship Id="rId1" Type="http://schemas.openxmlformats.org/officeDocument/2006/relationships/tags" Target="../tags/tag253.xml"/><Relationship Id="rId6" Type="http://schemas.openxmlformats.org/officeDocument/2006/relationships/tags" Target="../tags/tag258.xml"/><Relationship Id="rId11" Type="http://schemas.openxmlformats.org/officeDocument/2006/relationships/tags" Target="../tags/tag263.xml"/><Relationship Id="rId5" Type="http://schemas.openxmlformats.org/officeDocument/2006/relationships/tags" Target="../tags/tag257.xml"/><Relationship Id="rId15" Type="http://schemas.openxmlformats.org/officeDocument/2006/relationships/notesSlide" Target="../notesSlides/notesSlide20.xml"/><Relationship Id="rId10" Type="http://schemas.openxmlformats.org/officeDocument/2006/relationships/tags" Target="../tags/tag262.xml"/><Relationship Id="rId4" Type="http://schemas.openxmlformats.org/officeDocument/2006/relationships/tags" Target="../tags/tag256.xml"/><Relationship Id="rId9" Type="http://schemas.openxmlformats.org/officeDocument/2006/relationships/tags" Target="../tags/tag261.xml"/><Relationship Id="rId1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tags" Target="../tags/tag276.xml"/><Relationship Id="rId3" Type="http://schemas.openxmlformats.org/officeDocument/2006/relationships/tags" Target="../tags/tag271.xml"/><Relationship Id="rId7" Type="http://schemas.openxmlformats.org/officeDocument/2006/relationships/tags" Target="../tags/tag275.xml"/><Relationship Id="rId2" Type="http://schemas.openxmlformats.org/officeDocument/2006/relationships/tags" Target="../tags/tag270.xml"/><Relationship Id="rId1" Type="http://schemas.openxmlformats.org/officeDocument/2006/relationships/tags" Target="../tags/tag269.xml"/><Relationship Id="rId6" Type="http://schemas.openxmlformats.org/officeDocument/2006/relationships/tags" Target="../tags/tag274.xml"/><Relationship Id="rId11" Type="http://schemas.openxmlformats.org/officeDocument/2006/relationships/notesSlide" Target="../notesSlides/notesSlide21.xml"/><Relationship Id="rId5" Type="http://schemas.openxmlformats.org/officeDocument/2006/relationships/tags" Target="../tags/tag273.xml"/><Relationship Id="rId10" Type="http://schemas.openxmlformats.org/officeDocument/2006/relationships/slideLayout" Target="../slideLayouts/slideLayout3.xml"/><Relationship Id="rId4" Type="http://schemas.openxmlformats.org/officeDocument/2006/relationships/tags" Target="../tags/tag272.xml"/><Relationship Id="rId9" Type="http://schemas.openxmlformats.org/officeDocument/2006/relationships/tags" Target="../tags/tag277.xml"/></Relationships>
</file>

<file path=ppt/slides/_rels/slide22.xml.rels><?xml version="1.0" encoding="UTF-8" standalone="yes"?>
<Relationships xmlns="http://schemas.openxmlformats.org/package/2006/relationships"><Relationship Id="rId8" Type="http://schemas.openxmlformats.org/officeDocument/2006/relationships/tags" Target="../tags/tag288.xml"/><Relationship Id="rId13" Type="http://schemas.openxmlformats.org/officeDocument/2006/relationships/notesSlide" Target="../notesSlides/notesSlide22.xml"/><Relationship Id="rId3" Type="http://schemas.openxmlformats.org/officeDocument/2006/relationships/tags" Target="../tags/tag283.xml"/><Relationship Id="rId7" Type="http://schemas.openxmlformats.org/officeDocument/2006/relationships/tags" Target="../tags/tag287.xml"/><Relationship Id="rId12" Type="http://schemas.openxmlformats.org/officeDocument/2006/relationships/slideLayout" Target="../slideLayouts/slideLayout3.xml"/><Relationship Id="rId2" Type="http://schemas.openxmlformats.org/officeDocument/2006/relationships/tags" Target="../tags/tag282.xml"/><Relationship Id="rId16" Type="http://schemas.openxmlformats.org/officeDocument/2006/relationships/image" Target="../media/image30.png"/><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5" Type="http://schemas.openxmlformats.org/officeDocument/2006/relationships/tags" Target="../tags/tag285.xml"/><Relationship Id="rId15" Type="http://schemas.openxmlformats.org/officeDocument/2006/relationships/image" Target="../media/image29.png"/><Relationship Id="rId10" Type="http://schemas.openxmlformats.org/officeDocument/2006/relationships/tags" Target="../tags/tag290.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image" Target="../media/image28.png"/></Relationships>
</file>

<file path=ppt/slides/_rels/slide23.xml.rels><?xml version="1.0" encoding="UTF-8" standalone="yes"?>
<Relationships xmlns="http://schemas.openxmlformats.org/package/2006/relationships"><Relationship Id="rId8" Type="http://schemas.openxmlformats.org/officeDocument/2006/relationships/tags" Target="../tags/tag302.xml"/><Relationship Id="rId13" Type="http://schemas.openxmlformats.org/officeDocument/2006/relationships/notesSlide" Target="../notesSlides/notesSlide23.xml"/><Relationship Id="rId3" Type="http://schemas.openxmlformats.org/officeDocument/2006/relationships/tags" Target="../tags/tag297.xml"/><Relationship Id="rId7" Type="http://schemas.openxmlformats.org/officeDocument/2006/relationships/tags" Target="../tags/tag301.xml"/><Relationship Id="rId12" Type="http://schemas.openxmlformats.org/officeDocument/2006/relationships/slideLayout" Target="../slideLayouts/slideLayout3.xml"/><Relationship Id="rId2" Type="http://schemas.openxmlformats.org/officeDocument/2006/relationships/tags" Target="../tags/tag296.xml"/><Relationship Id="rId1" Type="http://schemas.openxmlformats.org/officeDocument/2006/relationships/tags" Target="../tags/tag295.xml"/><Relationship Id="rId6" Type="http://schemas.openxmlformats.org/officeDocument/2006/relationships/tags" Target="../tags/tag300.xml"/><Relationship Id="rId11" Type="http://schemas.openxmlformats.org/officeDocument/2006/relationships/tags" Target="../tags/tag305.xml"/><Relationship Id="rId5" Type="http://schemas.openxmlformats.org/officeDocument/2006/relationships/tags" Target="../tags/tag299.xml"/><Relationship Id="rId15" Type="http://schemas.openxmlformats.org/officeDocument/2006/relationships/image" Target="../media/image32.png"/><Relationship Id="rId10" Type="http://schemas.openxmlformats.org/officeDocument/2006/relationships/tags" Target="../tags/tag304.xml"/><Relationship Id="rId4" Type="http://schemas.openxmlformats.org/officeDocument/2006/relationships/tags" Target="../tags/tag298.xml"/><Relationship Id="rId9" Type="http://schemas.openxmlformats.org/officeDocument/2006/relationships/tags" Target="../tags/tag303.xml"/><Relationship Id="rId14" Type="http://schemas.openxmlformats.org/officeDocument/2006/relationships/image" Target="../media/image31.png"/></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24.xml"/><Relationship Id="rId13" Type="http://schemas.microsoft.com/office/2007/relationships/diagramDrawing" Target="../diagrams/drawing6.xml"/><Relationship Id="rId3" Type="http://schemas.openxmlformats.org/officeDocument/2006/relationships/tags" Target="../tags/tag311.xml"/><Relationship Id="rId7" Type="http://schemas.openxmlformats.org/officeDocument/2006/relationships/slideLayout" Target="../slideLayouts/slideLayout3.xml"/><Relationship Id="rId12" Type="http://schemas.openxmlformats.org/officeDocument/2006/relationships/diagramColors" Target="../diagrams/colors6.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11" Type="http://schemas.openxmlformats.org/officeDocument/2006/relationships/diagramQuickStyle" Target="../diagrams/quickStyle6.xml"/><Relationship Id="rId5" Type="http://schemas.openxmlformats.org/officeDocument/2006/relationships/tags" Target="../tags/tag313.xml"/><Relationship Id="rId10" Type="http://schemas.openxmlformats.org/officeDocument/2006/relationships/diagramLayout" Target="../diagrams/layout6.xml"/><Relationship Id="rId4" Type="http://schemas.openxmlformats.org/officeDocument/2006/relationships/tags" Target="../tags/tag312.xml"/><Relationship Id="rId9" Type="http://schemas.openxmlformats.org/officeDocument/2006/relationships/diagramData" Target="../diagrams/data6.xml"/></Relationships>
</file>

<file path=ppt/slides/_rels/slide25.xml.rels><?xml version="1.0" encoding="UTF-8" standalone="yes"?>
<Relationships xmlns="http://schemas.openxmlformats.org/package/2006/relationships"><Relationship Id="rId8" Type="http://schemas.openxmlformats.org/officeDocument/2006/relationships/tags" Target="../tags/tag325.xml"/><Relationship Id="rId13" Type="http://schemas.openxmlformats.org/officeDocument/2006/relationships/slideLayout" Target="../slideLayouts/slideLayout3.xml"/><Relationship Id="rId3" Type="http://schemas.openxmlformats.org/officeDocument/2006/relationships/tags" Target="../tags/tag320.xml"/><Relationship Id="rId7" Type="http://schemas.openxmlformats.org/officeDocument/2006/relationships/tags" Target="../tags/tag324.xml"/><Relationship Id="rId12" Type="http://schemas.openxmlformats.org/officeDocument/2006/relationships/tags" Target="../tags/tag329.xml"/><Relationship Id="rId17" Type="http://schemas.openxmlformats.org/officeDocument/2006/relationships/image" Target="../media/image35.png"/><Relationship Id="rId2" Type="http://schemas.openxmlformats.org/officeDocument/2006/relationships/tags" Target="../tags/tag319.xml"/><Relationship Id="rId16" Type="http://schemas.openxmlformats.org/officeDocument/2006/relationships/image" Target="../media/image34.png"/><Relationship Id="rId1" Type="http://schemas.openxmlformats.org/officeDocument/2006/relationships/tags" Target="../tags/tag318.xml"/><Relationship Id="rId6" Type="http://schemas.openxmlformats.org/officeDocument/2006/relationships/tags" Target="../tags/tag323.xml"/><Relationship Id="rId11" Type="http://schemas.openxmlformats.org/officeDocument/2006/relationships/tags" Target="../tags/tag328.xml"/><Relationship Id="rId5" Type="http://schemas.openxmlformats.org/officeDocument/2006/relationships/tags" Target="../tags/tag322.xml"/><Relationship Id="rId15" Type="http://schemas.openxmlformats.org/officeDocument/2006/relationships/image" Target="../media/image33.png"/><Relationship Id="rId10" Type="http://schemas.openxmlformats.org/officeDocument/2006/relationships/tags" Target="../tags/tag327.xml"/><Relationship Id="rId4" Type="http://schemas.openxmlformats.org/officeDocument/2006/relationships/tags" Target="../tags/tag321.xml"/><Relationship Id="rId9" Type="http://schemas.openxmlformats.org/officeDocument/2006/relationships/tags" Target="../tags/tag326.xml"/><Relationship Id="rId1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image" Target="../media/image37.png"/><Relationship Id="rId3" Type="http://schemas.openxmlformats.org/officeDocument/2006/relationships/tags" Target="../tags/tag335.xml"/><Relationship Id="rId7" Type="http://schemas.openxmlformats.org/officeDocument/2006/relationships/tags" Target="../tags/tag339.xml"/><Relationship Id="rId12" Type="http://schemas.openxmlformats.org/officeDocument/2006/relationships/image" Target="../media/image36.emf"/><Relationship Id="rId2" Type="http://schemas.openxmlformats.org/officeDocument/2006/relationships/tags" Target="../tags/tag334.xml"/><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notesSlide" Target="../notesSlides/notesSlide26.xml"/><Relationship Id="rId5" Type="http://schemas.openxmlformats.org/officeDocument/2006/relationships/tags" Target="../tags/tag337.xml"/><Relationship Id="rId10" Type="http://schemas.openxmlformats.org/officeDocument/2006/relationships/slideLayout" Target="../slideLayouts/slideLayout3.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image" Target="../media/image38.png"/></Relationships>
</file>

<file path=ppt/slides/_rels/slide27.xml.rels><?xml version="1.0" encoding="UTF-8" standalone="yes"?>
<Relationships xmlns="http://schemas.openxmlformats.org/package/2006/relationships"><Relationship Id="rId8" Type="http://schemas.openxmlformats.org/officeDocument/2006/relationships/tags" Target="../tags/tag352.xml"/><Relationship Id="rId13" Type="http://schemas.openxmlformats.org/officeDocument/2006/relationships/tags" Target="../tags/tag357.xml"/><Relationship Id="rId18" Type="http://schemas.openxmlformats.org/officeDocument/2006/relationships/notesSlide" Target="../notesSlides/notesSlide27.xml"/><Relationship Id="rId3" Type="http://schemas.openxmlformats.org/officeDocument/2006/relationships/tags" Target="../tags/tag347.xml"/><Relationship Id="rId7" Type="http://schemas.openxmlformats.org/officeDocument/2006/relationships/tags" Target="../tags/tag351.xml"/><Relationship Id="rId12" Type="http://schemas.openxmlformats.org/officeDocument/2006/relationships/tags" Target="../tags/tag356.xml"/><Relationship Id="rId17" Type="http://schemas.openxmlformats.org/officeDocument/2006/relationships/slideLayout" Target="../slideLayouts/slideLayout3.xml"/><Relationship Id="rId2" Type="http://schemas.openxmlformats.org/officeDocument/2006/relationships/tags" Target="../tags/tag346.xml"/><Relationship Id="rId16" Type="http://schemas.openxmlformats.org/officeDocument/2006/relationships/tags" Target="../tags/tag360.xml"/><Relationship Id="rId1" Type="http://schemas.openxmlformats.org/officeDocument/2006/relationships/tags" Target="../tags/tag345.xml"/><Relationship Id="rId6" Type="http://schemas.openxmlformats.org/officeDocument/2006/relationships/tags" Target="../tags/tag350.xml"/><Relationship Id="rId11" Type="http://schemas.openxmlformats.org/officeDocument/2006/relationships/tags" Target="../tags/tag355.xml"/><Relationship Id="rId5" Type="http://schemas.openxmlformats.org/officeDocument/2006/relationships/tags" Target="../tags/tag349.xml"/><Relationship Id="rId15" Type="http://schemas.openxmlformats.org/officeDocument/2006/relationships/tags" Target="../tags/tag359.xml"/><Relationship Id="rId10" Type="http://schemas.openxmlformats.org/officeDocument/2006/relationships/tags" Target="../tags/tag354.xml"/><Relationship Id="rId19" Type="http://schemas.openxmlformats.org/officeDocument/2006/relationships/image" Target="../media/image39.png"/><Relationship Id="rId4" Type="http://schemas.openxmlformats.org/officeDocument/2006/relationships/tags" Target="../tags/tag348.xml"/><Relationship Id="rId9" Type="http://schemas.openxmlformats.org/officeDocument/2006/relationships/tags" Target="../tags/tag353.xml"/><Relationship Id="rId14" Type="http://schemas.openxmlformats.org/officeDocument/2006/relationships/tags" Target="../tags/tag358.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3.xml"/><Relationship Id="rId3" Type="http://schemas.openxmlformats.org/officeDocument/2006/relationships/tags" Target="../tags/tag366.xml"/><Relationship Id="rId7" Type="http://schemas.openxmlformats.org/officeDocument/2006/relationships/tags" Target="../tags/tag370.xml"/><Relationship Id="rId2" Type="http://schemas.openxmlformats.org/officeDocument/2006/relationships/tags" Target="../tags/tag365.xml"/><Relationship Id="rId1" Type="http://schemas.openxmlformats.org/officeDocument/2006/relationships/tags" Target="../tags/tag364.xml"/><Relationship Id="rId6" Type="http://schemas.openxmlformats.org/officeDocument/2006/relationships/tags" Target="../tags/tag369.xml"/><Relationship Id="rId11" Type="http://schemas.openxmlformats.org/officeDocument/2006/relationships/image" Target="../media/image41.png"/><Relationship Id="rId5" Type="http://schemas.openxmlformats.org/officeDocument/2006/relationships/tags" Target="../tags/tag368.xml"/><Relationship Id="rId10" Type="http://schemas.openxmlformats.org/officeDocument/2006/relationships/image" Target="../media/image40.png"/><Relationship Id="rId4" Type="http://schemas.openxmlformats.org/officeDocument/2006/relationships/tags" Target="../tags/tag367.xml"/><Relationship Id="rId9"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5.xml"/><Relationship Id="rId1" Type="http://schemas.openxmlformats.org/officeDocument/2006/relationships/tags" Target="../tags/tag374.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27.xml"/><Relationship Id="rId7" Type="http://schemas.openxmlformats.org/officeDocument/2006/relationships/slideLayout" Target="../slideLayouts/slideLayout3.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tags" Target="../tags/tag381.xml"/><Relationship Id="rId7" Type="http://schemas.openxmlformats.org/officeDocument/2006/relationships/notesSlide" Target="../notesSlides/notesSlide30.xml"/><Relationship Id="rId12" Type="http://schemas.microsoft.com/office/2007/relationships/diagramDrawing" Target="../diagrams/drawing7.xml"/><Relationship Id="rId2" Type="http://schemas.openxmlformats.org/officeDocument/2006/relationships/tags" Target="../tags/tag380.xml"/><Relationship Id="rId1" Type="http://schemas.openxmlformats.org/officeDocument/2006/relationships/tags" Target="../tags/tag379.xml"/><Relationship Id="rId6" Type="http://schemas.openxmlformats.org/officeDocument/2006/relationships/slideLayout" Target="../slideLayouts/slideLayout3.xml"/><Relationship Id="rId11" Type="http://schemas.openxmlformats.org/officeDocument/2006/relationships/diagramColors" Target="../diagrams/colors7.xml"/><Relationship Id="rId5" Type="http://schemas.openxmlformats.org/officeDocument/2006/relationships/tags" Target="../tags/tag383.xml"/><Relationship Id="rId10" Type="http://schemas.openxmlformats.org/officeDocument/2006/relationships/diagramQuickStyle" Target="../diagrams/quickStyle7.xml"/><Relationship Id="rId4" Type="http://schemas.openxmlformats.org/officeDocument/2006/relationships/tags" Target="../tags/tag382.xml"/><Relationship Id="rId9" Type="http://schemas.openxmlformats.org/officeDocument/2006/relationships/diagramLayout" Target="../diagrams/layout7.xml"/></Relationships>
</file>

<file path=ppt/slides/_rels/slide4.xml.rels><?xml version="1.0" encoding="UTF-8" standalone="yes"?>
<Relationships xmlns="http://schemas.openxmlformats.org/package/2006/relationships"><Relationship Id="rId8" Type="http://schemas.openxmlformats.org/officeDocument/2006/relationships/tags" Target="../tags/tag41.xml"/><Relationship Id="rId13" Type="http://schemas.openxmlformats.org/officeDocument/2006/relationships/tags" Target="../tags/tag46.xml"/><Relationship Id="rId18" Type="http://schemas.openxmlformats.org/officeDocument/2006/relationships/tags" Target="../tags/tag51.xml"/><Relationship Id="rId26" Type="http://schemas.openxmlformats.org/officeDocument/2006/relationships/hyperlink" Target="http://www.google.ca/url?sa=i&amp;rct=j&amp;q=&amp;esrc=s&amp;frm=1&amp;source=images&amp;cd=&amp;cad=rja&amp;uact=8&amp;docid=KTZ21NclN5K-VM&amp;tbnid=1_CAgkJxx9LT0M:&amp;ved=0CAYQjRw&amp;url=http://www.netanimations.net/Halloween-Witches-Ghosts-Goblins-Bat-Animations.htm&amp;ei=wQofU4axB6KTyQH4rIHABA&amp;bvm=bv.62788935,d.aWc&amp;psig=AFQjCNFyeJGQt8upSUvUTv4tbs95Of1KvA&amp;ust=1394629445025991" TargetMode="External"/><Relationship Id="rId3" Type="http://schemas.openxmlformats.org/officeDocument/2006/relationships/tags" Target="../tags/tag36.xml"/><Relationship Id="rId21" Type="http://schemas.openxmlformats.org/officeDocument/2006/relationships/diagramData" Target="../diagrams/data1.xml"/><Relationship Id="rId7" Type="http://schemas.openxmlformats.org/officeDocument/2006/relationships/tags" Target="../tags/tag40.xml"/><Relationship Id="rId12" Type="http://schemas.openxmlformats.org/officeDocument/2006/relationships/tags" Target="../tags/tag45.xml"/><Relationship Id="rId17" Type="http://schemas.openxmlformats.org/officeDocument/2006/relationships/tags" Target="../tags/tag50.xml"/><Relationship Id="rId25" Type="http://schemas.microsoft.com/office/2007/relationships/diagramDrawing" Target="../diagrams/drawing1.xml"/><Relationship Id="rId2" Type="http://schemas.openxmlformats.org/officeDocument/2006/relationships/tags" Target="../tags/tag35.xml"/><Relationship Id="rId16" Type="http://schemas.openxmlformats.org/officeDocument/2006/relationships/tags" Target="../tags/tag49.xml"/><Relationship Id="rId20" Type="http://schemas.openxmlformats.org/officeDocument/2006/relationships/notesSlide" Target="../notesSlides/notesSlide4.xml"/><Relationship Id="rId1" Type="http://schemas.openxmlformats.org/officeDocument/2006/relationships/tags" Target="../tags/tag34.xml"/><Relationship Id="rId6" Type="http://schemas.openxmlformats.org/officeDocument/2006/relationships/tags" Target="../tags/tag39.xml"/><Relationship Id="rId11" Type="http://schemas.openxmlformats.org/officeDocument/2006/relationships/tags" Target="../tags/tag44.xml"/><Relationship Id="rId24" Type="http://schemas.openxmlformats.org/officeDocument/2006/relationships/diagramColors" Target="../diagrams/colors1.xml"/><Relationship Id="rId5" Type="http://schemas.openxmlformats.org/officeDocument/2006/relationships/tags" Target="../tags/tag38.xml"/><Relationship Id="rId15" Type="http://schemas.openxmlformats.org/officeDocument/2006/relationships/tags" Target="../tags/tag48.xml"/><Relationship Id="rId23" Type="http://schemas.openxmlformats.org/officeDocument/2006/relationships/diagramQuickStyle" Target="../diagrams/quickStyle1.xml"/><Relationship Id="rId10" Type="http://schemas.openxmlformats.org/officeDocument/2006/relationships/tags" Target="../tags/tag43.xml"/><Relationship Id="rId19" Type="http://schemas.openxmlformats.org/officeDocument/2006/relationships/slideLayout" Target="../slideLayouts/slideLayout3.xml"/><Relationship Id="rId4" Type="http://schemas.openxmlformats.org/officeDocument/2006/relationships/tags" Target="../tags/tag37.xml"/><Relationship Id="rId9" Type="http://schemas.openxmlformats.org/officeDocument/2006/relationships/tags" Target="../tags/tag42.xml"/><Relationship Id="rId14" Type="http://schemas.openxmlformats.org/officeDocument/2006/relationships/tags" Target="../tags/tag47.xml"/><Relationship Id="rId22" Type="http://schemas.openxmlformats.org/officeDocument/2006/relationships/diagramLayout" Target="../diagrams/layout1.xml"/><Relationship Id="rId27" Type="http://schemas.openxmlformats.org/officeDocument/2006/relationships/image" Target="../media/image8.gif"/></Relationships>
</file>

<file path=ppt/slides/_rels/slide5.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notesSlide" Target="../notesSlides/notesSlide5.xml"/><Relationship Id="rId18" Type="http://schemas.microsoft.com/office/2007/relationships/diagramDrawing" Target="../diagrams/drawing2.xml"/><Relationship Id="rId3" Type="http://schemas.openxmlformats.org/officeDocument/2006/relationships/tags" Target="../tags/tag57.xml"/><Relationship Id="rId21" Type="http://schemas.openxmlformats.org/officeDocument/2006/relationships/diagramQuickStyle" Target="../diagrams/quickStyle3.xml"/><Relationship Id="rId7" Type="http://schemas.openxmlformats.org/officeDocument/2006/relationships/tags" Target="../tags/tag61.xml"/><Relationship Id="rId12" Type="http://schemas.openxmlformats.org/officeDocument/2006/relationships/slideLayout" Target="../slideLayouts/slideLayout3.xml"/><Relationship Id="rId17" Type="http://schemas.openxmlformats.org/officeDocument/2006/relationships/diagramColors" Target="../diagrams/colors2.xml"/><Relationship Id="rId2" Type="http://schemas.openxmlformats.org/officeDocument/2006/relationships/tags" Target="../tags/tag56.xml"/><Relationship Id="rId16" Type="http://schemas.openxmlformats.org/officeDocument/2006/relationships/diagramQuickStyle" Target="../diagrams/quickStyle2.xml"/><Relationship Id="rId20" Type="http://schemas.openxmlformats.org/officeDocument/2006/relationships/diagramLayout" Target="../diagrams/layout3.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diagramLayout" Target="../diagrams/layout2.xml"/><Relationship Id="rId23" Type="http://schemas.microsoft.com/office/2007/relationships/diagramDrawing" Target="../diagrams/drawing3.xml"/><Relationship Id="rId10" Type="http://schemas.openxmlformats.org/officeDocument/2006/relationships/tags" Target="../tags/tag64.xml"/><Relationship Id="rId19" Type="http://schemas.openxmlformats.org/officeDocument/2006/relationships/diagramData" Target="../diagrams/data3.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diagramData" Target="../diagrams/data2.xml"/><Relationship Id="rId22"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tags" Target="../tags/tag76.xml"/><Relationship Id="rId3" Type="http://schemas.openxmlformats.org/officeDocument/2006/relationships/tags" Target="../tags/tag71.xml"/><Relationship Id="rId7" Type="http://schemas.openxmlformats.org/officeDocument/2006/relationships/tags" Target="../tags/tag75.xml"/><Relationship Id="rId12" Type="http://schemas.openxmlformats.org/officeDocument/2006/relationships/image" Target="../media/image9.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tags" Target="../tags/tag74.xml"/><Relationship Id="rId11" Type="http://schemas.openxmlformats.org/officeDocument/2006/relationships/tags" Target="../tags/tag74.xml"/><Relationship Id="rId5" Type="http://schemas.openxmlformats.org/officeDocument/2006/relationships/tags" Target="../tags/tag73.xml"/><Relationship Id="rId10" Type="http://schemas.openxmlformats.org/officeDocument/2006/relationships/notesSlide" Target="../notesSlides/notesSlide6.xml"/><Relationship Id="rId4" Type="http://schemas.openxmlformats.org/officeDocument/2006/relationships/tags" Target="../tags/tag72.xml"/><Relationship Id="rId9"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82.xml"/><Relationship Id="rId7" Type="http://schemas.openxmlformats.org/officeDocument/2006/relationships/slideLayout" Target="../slideLayouts/slideLayout3.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4" Type="http://schemas.openxmlformats.org/officeDocument/2006/relationships/tags" Target="../tags/tag83.xml"/></Relationships>
</file>

<file path=ppt/slides/_rels/slide8.xml.rels><?xml version="1.0" encoding="UTF-8" standalone="yes"?>
<Relationships xmlns="http://schemas.openxmlformats.org/package/2006/relationships"><Relationship Id="rId8" Type="http://schemas.openxmlformats.org/officeDocument/2006/relationships/tags" Target="../tags/tag96.xml"/><Relationship Id="rId13" Type="http://schemas.openxmlformats.org/officeDocument/2006/relationships/tags" Target="../tags/tag101.xml"/><Relationship Id="rId18" Type="http://schemas.openxmlformats.org/officeDocument/2006/relationships/tags" Target="../tags/tag106.xml"/><Relationship Id="rId3" Type="http://schemas.openxmlformats.org/officeDocument/2006/relationships/tags" Target="../tags/tag91.xml"/><Relationship Id="rId21" Type="http://schemas.openxmlformats.org/officeDocument/2006/relationships/tags" Target="../tags/tag92.xml"/><Relationship Id="rId7" Type="http://schemas.openxmlformats.org/officeDocument/2006/relationships/tags" Target="../tags/tag95.xml"/><Relationship Id="rId12" Type="http://schemas.openxmlformats.org/officeDocument/2006/relationships/tags" Target="../tags/tag100.xml"/><Relationship Id="rId17" Type="http://schemas.openxmlformats.org/officeDocument/2006/relationships/tags" Target="../tags/tag105.xml"/><Relationship Id="rId2" Type="http://schemas.openxmlformats.org/officeDocument/2006/relationships/tags" Target="../tags/tag90.xml"/><Relationship Id="rId16" Type="http://schemas.openxmlformats.org/officeDocument/2006/relationships/tags" Target="../tags/tag104.xml"/><Relationship Id="rId20" Type="http://schemas.openxmlformats.org/officeDocument/2006/relationships/notesSlide" Target="../notesSlides/notesSlide8.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tags" Target="../tags/tag99.xml"/><Relationship Id="rId5" Type="http://schemas.openxmlformats.org/officeDocument/2006/relationships/tags" Target="../tags/tag93.xml"/><Relationship Id="rId15" Type="http://schemas.openxmlformats.org/officeDocument/2006/relationships/tags" Target="../tags/tag103.xml"/><Relationship Id="rId10" Type="http://schemas.openxmlformats.org/officeDocument/2006/relationships/tags" Target="../tags/tag98.xml"/><Relationship Id="rId19"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 Id="rId14" Type="http://schemas.openxmlformats.org/officeDocument/2006/relationships/tags" Target="../tags/tag102.xml"/><Relationship Id="rId22"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tags" Target="../tags/tag117.xml"/><Relationship Id="rId13" Type="http://schemas.openxmlformats.org/officeDocument/2006/relationships/tags" Target="../tags/tag122.xml"/><Relationship Id="rId18" Type="http://schemas.openxmlformats.org/officeDocument/2006/relationships/tags" Target="../tags/tag127.xml"/><Relationship Id="rId26" Type="http://schemas.openxmlformats.org/officeDocument/2006/relationships/tags" Target="../tags/tag135.xml"/><Relationship Id="rId3" Type="http://schemas.openxmlformats.org/officeDocument/2006/relationships/tags" Target="../tags/tag112.xml"/><Relationship Id="rId21" Type="http://schemas.openxmlformats.org/officeDocument/2006/relationships/tags" Target="../tags/tag130.xml"/><Relationship Id="rId34" Type="http://schemas.openxmlformats.org/officeDocument/2006/relationships/tags" Target="../tags/tag143.xml"/><Relationship Id="rId7" Type="http://schemas.openxmlformats.org/officeDocument/2006/relationships/tags" Target="../tags/tag116.xml"/><Relationship Id="rId12" Type="http://schemas.openxmlformats.org/officeDocument/2006/relationships/tags" Target="../tags/tag121.xml"/><Relationship Id="rId17" Type="http://schemas.openxmlformats.org/officeDocument/2006/relationships/tags" Target="../tags/tag126.xml"/><Relationship Id="rId25" Type="http://schemas.openxmlformats.org/officeDocument/2006/relationships/tags" Target="../tags/tag134.xml"/><Relationship Id="rId33" Type="http://schemas.openxmlformats.org/officeDocument/2006/relationships/tags" Target="../tags/tag142.xml"/><Relationship Id="rId2" Type="http://schemas.openxmlformats.org/officeDocument/2006/relationships/tags" Target="../tags/tag111.xml"/><Relationship Id="rId16" Type="http://schemas.openxmlformats.org/officeDocument/2006/relationships/tags" Target="../tags/tag125.xml"/><Relationship Id="rId20" Type="http://schemas.openxmlformats.org/officeDocument/2006/relationships/tags" Target="../tags/tag129.xml"/><Relationship Id="rId29" Type="http://schemas.openxmlformats.org/officeDocument/2006/relationships/tags" Target="../tags/tag138.xml"/><Relationship Id="rId1" Type="http://schemas.openxmlformats.org/officeDocument/2006/relationships/tags" Target="../tags/tag110.xml"/><Relationship Id="rId6" Type="http://schemas.openxmlformats.org/officeDocument/2006/relationships/tags" Target="../tags/tag115.xml"/><Relationship Id="rId11" Type="http://schemas.openxmlformats.org/officeDocument/2006/relationships/tags" Target="../tags/tag120.xml"/><Relationship Id="rId24" Type="http://schemas.openxmlformats.org/officeDocument/2006/relationships/tags" Target="../tags/tag133.xml"/><Relationship Id="rId32" Type="http://schemas.openxmlformats.org/officeDocument/2006/relationships/tags" Target="../tags/tag141.xml"/><Relationship Id="rId37" Type="http://schemas.openxmlformats.org/officeDocument/2006/relationships/notesSlide" Target="../notesSlides/notesSlide9.xml"/><Relationship Id="rId5" Type="http://schemas.openxmlformats.org/officeDocument/2006/relationships/tags" Target="../tags/tag114.xml"/><Relationship Id="rId15" Type="http://schemas.openxmlformats.org/officeDocument/2006/relationships/tags" Target="../tags/tag124.xml"/><Relationship Id="rId23" Type="http://schemas.openxmlformats.org/officeDocument/2006/relationships/tags" Target="../tags/tag132.xml"/><Relationship Id="rId28" Type="http://schemas.openxmlformats.org/officeDocument/2006/relationships/tags" Target="../tags/tag137.xml"/><Relationship Id="rId36" Type="http://schemas.openxmlformats.org/officeDocument/2006/relationships/slideLayout" Target="../slideLayouts/slideLayout3.xml"/><Relationship Id="rId10" Type="http://schemas.openxmlformats.org/officeDocument/2006/relationships/tags" Target="../tags/tag119.xml"/><Relationship Id="rId19" Type="http://schemas.openxmlformats.org/officeDocument/2006/relationships/tags" Target="../tags/tag128.xml"/><Relationship Id="rId31" Type="http://schemas.openxmlformats.org/officeDocument/2006/relationships/tags" Target="../tags/tag140.xml"/><Relationship Id="rId4" Type="http://schemas.openxmlformats.org/officeDocument/2006/relationships/tags" Target="../tags/tag113.xml"/><Relationship Id="rId9" Type="http://schemas.openxmlformats.org/officeDocument/2006/relationships/tags" Target="../tags/tag118.xml"/><Relationship Id="rId14" Type="http://schemas.openxmlformats.org/officeDocument/2006/relationships/tags" Target="../tags/tag123.xml"/><Relationship Id="rId22" Type="http://schemas.openxmlformats.org/officeDocument/2006/relationships/tags" Target="../tags/tag131.xml"/><Relationship Id="rId27" Type="http://schemas.openxmlformats.org/officeDocument/2006/relationships/tags" Target="../tags/tag136.xml"/><Relationship Id="rId30" Type="http://schemas.openxmlformats.org/officeDocument/2006/relationships/tags" Target="../tags/tag139.xml"/><Relationship Id="rId35" Type="http://schemas.openxmlformats.org/officeDocument/2006/relationships/tags" Target="../tags/tag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2"/>
            </p:custDataLst>
          </p:nvPr>
        </p:nvSpPr>
        <p:spPr>
          <a:xfrm>
            <a:off x="808985" y="2060848"/>
            <a:ext cx="7702550" cy="613891"/>
          </a:xfrm>
        </p:spPr>
        <p:txBody>
          <a:bodyPr wrap="square"/>
          <a:lstStyle/>
          <a:p>
            <a:r>
              <a:rPr lang="fr-CA" noProof="0" dirty="0" smtClean="0">
                <a:solidFill>
                  <a:srgbClr val="004D71"/>
                </a:solidFill>
                <a:latin typeface="Calibri" panose="020F0502020204030204" pitchFamily="34" charset="0"/>
              </a:rPr>
              <a:t>Le modèle des coûts standard et le </a:t>
            </a:r>
            <a:r>
              <a:rPr lang="fr-CA" dirty="0">
                <a:solidFill>
                  <a:srgbClr val="004D71"/>
                </a:solidFill>
                <a:latin typeface="Calibri" panose="020F0502020204030204" pitchFamily="34" charset="0"/>
              </a:rPr>
              <a:t>Calculateur des coûts réglementaires</a:t>
            </a:r>
            <a:endParaRPr lang="fr-CA" sz="1200" b="1" noProof="0" dirty="0">
              <a:solidFill>
                <a:srgbClr val="990099"/>
              </a:solidFill>
              <a:latin typeface="Courier New" panose="02070309020205020404" pitchFamily="49" charset="0"/>
            </a:endParaRPr>
          </a:p>
        </p:txBody>
      </p:sp>
      <p:sp>
        <p:nvSpPr>
          <p:cNvPr id="3" name="Text Placeholder 2"/>
          <p:cNvSpPr>
            <a:spLocks noGrp="1"/>
          </p:cNvSpPr>
          <p:nvPr>
            <p:ph type="body" sz="quarter" idx="13"/>
            <p:custDataLst>
              <p:tags r:id="rId3"/>
            </p:custDataLst>
          </p:nvPr>
        </p:nvSpPr>
        <p:spPr>
          <a:xfrm>
            <a:off x="791580" y="3753036"/>
            <a:ext cx="7704856" cy="720080"/>
          </a:xfrm>
        </p:spPr>
        <p:txBody>
          <a:bodyPr wrap="square"/>
          <a:lstStyle/>
          <a:p>
            <a:r>
              <a:rPr lang="fr-CA" noProof="0" dirty="0" smtClean="0">
                <a:solidFill>
                  <a:srgbClr val="333E48"/>
                </a:solidFill>
                <a:latin typeface="Calibri" panose="020F0502020204030204" pitchFamily="34" charset="0"/>
              </a:rPr>
              <a:t>Calcul des coûts de la conformité et des coûts du fardeau administratif</a:t>
            </a:r>
            <a:endParaRPr lang="fr-CA" sz="1200" b="1" noProof="0" dirty="0" smtClean="0">
              <a:solidFill>
                <a:srgbClr val="990099"/>
              </a:solidFill>
              <a:latin typeface="Courier New" panose="02070309020205020404" pitchFamily="49" charset="0"/>
            </a:endParaRPr>
          </a:p>
          <a:p>
            <a:endParaRPr lang="fr-CA" noProof="0" dirty="0"/>
          </a:p>
        </p:txBody>
      </p:sp>
      <p:sp>
        <p:nvSpPr>
          <p:cNvPr id="4" name="Slide Number Placeholder 3"/>
          <p:cNvSpPr>
            <a:spLocks noGrp="1"/>
          </p:cNvSpPr>
          <p:nvPr>
            <p:ph type="sldNum" sz="quarter" idx="12"/>
            <p:custDataLst>
              <p:tags r:id="rId4"/>
            </p:custDataLst>
          </p:nvPr>
        </p:nvSpPr>
        <p:spPr/>
        <p:txBody>
          <a:bodyPr/>
          <a:lstStyle/>
          <a:p>
            <a:fld id="{32D4B517-E49B-41B6-9DBC-23634E0F1CDC}" type="slidenum">
              <a:rPr lang="en-CA" smtClean="0"/>
              <a:t>1</a:t>
            </a:fld>
            <a:endParaRPr lang="en-CA" dirty="0" smtClean="0"/>
          </a:p>
          <a:p>
            <a:endParaRPr lang="en-CA" dirty="0"/>
          </a:p>
        </p:txBody>
      </p:sp>
    </p:spTree>
    <p:custDataLst>
      <p:tags r:id="rId1"/>
    </p:custDataLst>
    <p:extLst>
      <p:ext uri="{BB962C8B-B14F-4D97-AF65-F5344CB8AC3E}">
        <p14:creationId xmlns:p14="http://schemas.microsoft.com/office/powerpoint/2010/main" val="113058719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10</a:t>
            </a:fld>
            <a:endParaRPr lang="en-CA" dirty="0"/>
          </a:p>
        </p:txBody>
      </p:sp>
      <p:sp>
        <p:nvSpPr>
          <p:cNvPr id="3" name="Text Placeholder 2"/>
          <p:cNvSpPr>
            <a:spLocks noGrp="1"/>
          </p:cNvSpPr>
          <p:nvPr>
            <p:ph type="body" sz="quarter" idx="11"/>
            <p:custDataLst>
              <p:tags r:id="rId3"/>
            </p:custDataLst>
          </p:nvPr>
        </p:nvSpPr>
        <p:spPr/>
        <p:txBody>
          <a:bodyPr wrap="square"/>
          <a:lstStyle/>
          <a:p>
            <a:r>
              <a:rPr lang="fr-CA" noProof="0" dirty="0" smtClean="0">
                <a:solidFill>
                  <a:srgbClr val="004D71"/>
                </a:solidFill>
              </a:rPr>
              <a:t>Test éclair!</a:t>
            </a:r>
            <a:endParaRPr lang="fr-CA" sz="1200" b="1" noProof="0" dirty="0">
              <a:solidFill>
                <a:srgbClr val="990099"/>
              </a:solidFill>
              <a:latin typeface="Courier New" panose="02070309020205020404" pitchFamily="49" charset="0"/>
            </a:endParaRPr>
          </a:p>
        </p:txBody>
      </p:sp>
      <p:graphicFrame>
        <p:nvGraphicFramePr>
          <p:cNvPr id="13" name="Content Placeholder 12"/>
          <p:cNvGraphicFramePr>
            <a:graphicFrameLocks noGrp="1"/>
          </p:cNvGraphicFramePr>
          <p:nvPr>
            <p:ph idx="10"/>
            <p:custDataLst>
              <p:tags r:id="rId4"/>
            </p:custDataLst>
            <p:extLst>
              <p:ext uri="{D42A27DB-BD31-4B8C-83A1-F6EECF244321}">
                <p14:modId xmlns:p14="http://schemas.microsoft.com/office/powerpoint/2010/main" val="4254853366"/>
              </p:ext>
            </p:extLst>
          </p:nvPr>
        </p:nvGraphicFramePr>
        <p:xfrm>
          <a:off x="359532" y="1088740"/>
          <a:ext cx="8388932" cy="52927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Freeform 4"/>
          <p:cNvSpPr>
            <a:spLocks noEditPoints="1"/>
          </p:cNvSpPr>
          <p:nvPr>
            <p:custDataLst>
              <p:tags r:id="rId5"/>
            </p:custDataLst>
          </p:nvPr>
        </p:nvSpPr>
        <p:spPr bwMode="auto">
          <a:xfrm>
            <a:off x="8316416" y="152636"/>
            <a:ext cx="571500" cy="571500"/>
          </a:xfrm>
          <a:custGeom>
            <a:avLst/>
            <a:gdLst>
              <a:gd name="T0" fmla="*/ 337 w 449"/>
              <a:gd name="T1" fmla="*/ 30 h 449"/>
              <a:gd name="T2" fmla="*/ 225 w 449"/>
              <a:gd name="T3" fmla="*/ 0 h 449"/>
              <a:gd name="T4" fmla="*/ 112 w 449"/>
              <a:gd name="T5" fmla="*/ 30 h 449"/>
              <a:gd name="T6" fmla="*/ 30 w 449"/>
              <a:gd name="T7" fmla="*/ 112 h 449"/>
              <a:gd name="T8" fmla="*/ 0 w 449"/>
              <a:gd name="T9" fmla="*/ 225 h 449"/>
              <a:gd name="T10" fmla="*/ 30 w 449"/>
              <a:gd name="T11" fmla="*/ 337 h 449"/>
              <a:gd name="T12" fmla="*/ 112 w 449"/>
              <a:gd name="T13" fmla="*/ 419 h 449"/>
              <a:gd name="T14" fmla="*/ 225 w 449"/>
              <a:gd name="T15" fmla="*/ 449 h 449"/>
              <a:gd name="T16" fmla="*/ 337 w 449"/>
              <a:gd name="T17" fmla="*/ 419 h 449"/>
              <a:gd name="T18" fmla="*/ 419 w 449"/>
              <a:gd name="T19" fmla="*/ 337 h 449"/>
              <a:gd name="T20" fmla="*/ 449 w 449"/>
              <a:gd name="T21" fmla="*/ 225 h 449"/>
              <a:gd name="T22" fmla="*/ 419 w 449"/>
              <a:gd name="T23" fmla="*/ 112 h 449"/>
              <a:gd name="T24" fmla="*/ 337 w 449"/>
              <a:gd name="T25" fmla="*/ 30 h 449"/>
              <a:gd name="T26" fmla="*/ 333 w 449"/>
              <a:gd name="T27" fmla="*/ 192 h 449"/>
              <a:gd name="T28" fmla="*/ 325 w 449"/>
              <a:gd name="T29" fmla="*/ 210 h 449"/>
              <a:gd name="T30" fmla="*/ 312 w 449"/>
              <a:gd name="T31" fmla="*/ 224 h 449"/>
              <a:gd name="T32" fmla="*/ 299 w 449"/>
              <a:gd name="T33" fmla="*/ 234 h 449"/>
              <a:gd name="T34" fmla="*/ 284 w 449"/>
              <a:gd name="T35" fmla="*/ 242 h 449"/>
              <a:gd name="T36" fmla="*/ 268 w 449"/>
              <a:gd name="T37" fmla="*/ 257 h 449"/>
              <a:gd name="T38" fmla="*/ 262 w 449"/>
              <a:gd name="T39" fmla="*/ 271 h 449"/>
              <a:gd name="T40" fmla="*/ 259 w 449"/>
              <a:gd name="T41" fmla="*/ 278 h 449"/>
              <a:gd name="T42" fmla="*/ 253 w 449"/>
              <a:gd name="T43" fmla="*/ 281 h 449"/>
              <a:gd name="T44" fmla="*/ 197 w 449"/>
              <a:gd name="T45" fmla="*/ 281 h 449"/>
              <a:gd name="T46" fmla="*/ 190 w 449"/>
              <a:gd name="T47" fmla="*/ 278 h 449"/>
              <a:gd name="T48" fmla="*/ 187 w 449"/>
              <a:gd name="T49" fmla="*/ 271 h 449"/>
              <a:gd name="T50" fmla="*/ 187 w 449"/>
              <a:gd name="T51" fmla="*/ 261 h 449"/>
              <a:gd name="T52" fmla="*/ 203 w 449"/>
              <a:gd name="T53" fmla="*/ 224 h 449"/>
              <a:gd name="T54" fmla="*/ 236 w 449"/>
              <a:gd name="T55" fmla="*/ 199 h 449"/>
              <a:gd name="T56" fmla="*/ 256 w 449"/>
              <a:gd name="T57" fmla="*/ 186 h 449"/>
              <a:gd name="T58" fmla="*/ 262 w 449"/>
              <a:gd name="T59" fmla="*/ 168 h 449"/>
              <a:gd name="T60" fmla="*/ 251 w 449"/>
              <a:gd name="T61" fmla="*/ 151 h 449"/>
              <a:gd name="T62" fmla="*/ 226 w 449"/>
              <a:gd name="T63" fmla="*/ 143 h 449"/>
              <a:gd name="T64" fmla="*/ 201 w 449"/>
              <a:gd name="T65" fmla="*/ 150 h 449"/>
              <a:gd name="T66" fmla="*/ 176 w 449"/>
              <a:gd name="T67" fmla="*/ 177 h 449"/>
              <a:gd name="T68" fmla="*/ 168 w 449"/>
              <a:gd name="T69" fmla="*/ 180 h 449"/>
              <a:gd name="T70" fmla="*/ 163 w 449"/>
              <a:gd name="T71" fmla="*/ 179 h 449"/>
              <a:gd name="T72" fmla="*/ 124 w 449"/>
              <a:gd name="T73" fmla="*/ 149 h 449"/>
              <a:gd name="T74" fmla="*/ 122 w 449"/>
              <a:gd name="T75" fmla="*/ 137 h 449"/>
              <a:gd name="T76" fmla="*/ 230 w 449"/>
              <a:gd name="T77" fmla="*/ 75 h 449"/>
              <a:gd name="T78" fmla="*/ 280 w 449"/>
              <a:gd name="T79" fmla="*/ 87 h 449"/>
              <a:gd name="T80" fmla="*/ 321 w 449"/>
              <a:gd name="T81" fmla="*/ 121 h 449"/>
              <a:gd name="T82" fmla="*/ 337 w 449"/>
              <a:gd name="T83" fmla="*/ 168 h 449"/>
              <a:gd name="T84" fmla="*/ 333 w 449"/>
              <a:gd name="T85" fmla="*/ 192 h 449"/>
              <a:gd name="T86" fmla="*/ 259 w 449"/>
              <a:gd name="T87" fmla="*/ 372 h 449"/>
              <a:gd name="T88" fmla="*/ 253 w 449"/>
              <a:gd name="T89" fmla="*/ 374 h 449"/>
              <a:gd name="T90" fmla="*/ 197 w 449"/>
              <a:gd name="T91" fmla="*/ 374 h 449"/>
              <a:gd name="T92" fmla="*/ 190 w 449"/>
              <a:gd name="T93" fmla="*/ 372 h 449"/>
              <a:gd name="T94" fmla="*/ 187 w 449"/>
              <a:gd name="T95" fmla="*/ 365 h 449"/>
              <a:gd name="T96" fmla="*/ 187 w 449"/>
              <a:gd name="T97" fmla="*/ 309 h 449"/>
              <a:gd name="T98" fmla="*/ 190 w 449"/>
              <a:gd name="T99" fmla="*/ 302 h 449"/>
              <a:gd name="T100" fmla="*/ 197 w 449"/>
              <a:gd name="T101" fmla="*/ 300 h 449"/>
              <a:gd name="T102" fmla="*/ 253 w 449"/>
              <a:gd name="T103" fmla="*/ 300 h 449"/>
              <a:gd name="T104" fmla="*/ 259 w 449"/>
              <a:gd name="T105" fmla="*/ 302 h 449"/>
              <a:gd name="T106" fmla="*/ 262 w 449"/>
              <a:gd name="T107" fmla="*/ 309 h 449"/>
              <a:gd name="T108" fmla="*/ 262 w 449"/>
              <a:gd name="T109" fmla="*/ 365 h 449"/>
              <a:gd name="T110" fmla="*/ 259 w 449"/>
              <a:gd name="T111" fmla="*/ 372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49" h="449">
                <a:moveTo>
                  <a:pt x="337" y="30"/>
                </a:moveTo>
                <a:cubicBezTo>
                  <a:pt x="303" y="10"/>
                  <a:pt x="265" y="0"/>
                  <a:pt x="225" y="0"/>
                </a:cubicBezTo>
                <a:cubicBezTo>
                  <a:pt x="184" y="0"/>
                  <a:pt x="146" y="10"/>
                  <a:pt x="112" y="30"/>
                </a:cubicBezTo>
                <a:cubicBezTo>
                  <a:pt x="77" y="50"/>
                  <a:pt x="50" y="77"/>
                  <a:pt x="30" y="112"/>
                </a:cubicBezTo>
                <a:cubicBezTo>
                  <a:pt x="10" y="146"/>
                  <a:pt x="0" y="184"/>
                  <a:pt x="0" y="225"/>
                </a:cubicBezTo>
                <a:cubicBezTo>
                  <a:pt x="0" y="265"/>
                  <a:pt x="10" y="303"/>
                  <a:pt x="30" y="337"/>
                </a:cubicBezTo>
                <a:cubicBezTo>
                  <a:pt x="50" y="372"/>
                  <a:pt x="77" y="399"/>
                  <a:pt x="112" y="419"/>
                </a:cubicBezTo>
                <a:cubicBezTo>
                  <a:pt x="146" y="439"/>
                  <a:pt x="184" y="449"/>
                  <a:pt x="225" y="449"/>
                </a:cubicBezTo>
                <a:cubicBezTo>
                  <a:pt x="265" y="449"/>
                  <a:pt x="303" y="439"/>
                  <a:pt x="337" y="419"/>
                </a:cubicBezTo>
                <a:cubicBezTo>
                  <a:pt x="372" y="399"/>
                  <a:pt x="399" y="372"/>
                  <a:pt x="419" y="337"/>
                </a:cubicBezTo>
                <a:cubicBezTo>
                  <a:pt x="439" y="303"/>
                  <a:pt x="449" y="265"/>
                  <a:pt x="449" y="225"/>
                </a:cubicBezTo>
                <a:cubicBezTo>
                  <a:pt x="449" y="184"/>
                  <a:pt x="439" y="146"/>
                  <a:pt x="419" y="112"/>
                </a:cubicBezTo>
                <a:cubicBezTo>
                  <a:pt x="399" y="77"/>
                  <a:pt x="372" y="50"/>
                  <a:pt x="337" y="30"/>
                </a:cubicBezTo>
                <a:close/>
                <a:moveTo>
                  <a:pt x="333" y="192"/>
                </a:moveTo>
                <a:cubicBezTo>
                  <a:pt x="331" y="199"/>
                  <a:pt x="328" y="205"/>
                  <a:pt x="325" y="210"/>
                </a:cubicBezTo>
                <a:cubicBezTo>
                  <a:pt x="322" y="214"/>
                  <a:pt x="318" y="219"/>
                  <a:pt x="312" y="224"/>
                </a:cubicBezTo>
                <a:cubicBezTo>
                  <a:pt x="306" y="229"/>
                  <a:pt x="302" y="232"/>
                  <a:pt x="299" y="234"/>
                </a:cubicBezTo>
                <a:cubicBezTo>
                  <a:pt x="295" y="236"/>
                  <a:pt x="291" y="239"/>
                  <a:pt x="284" y="242"/>
                </a:cubicBezTo>
                <a:cubicBezTo>
                  <a:pt x="278" y="246"/>
                  <a:pt x="273" y="251"/>
                  <a:pt x="268" y="257"/>
                </a:cubicBezTo>
                <a:cubicBezTo>
                  <a:pt x="264" y="263"/>
                  <a:pt x="262" y="268"/>
                  <a:pt x="262" y="271"/>
                </a:cubicBezTo>
                <a:cubicBezTo>
                  <a:pt x="259" y="278"/>
                  <a:pt x="259" y="278"/>
                  <a:pt x="259" y="278"/>
                </a:cubicBezTo>
                <a:cubicBezTo>
                  <a:pt x="253" y="281"/>
                  <a:pt x="253" y="281"/>
                  <a:pt x="253" y="281"/>
                </a:cubicBezTo>
                <a:cubicBezTo>
                  <a:pt x="197" y="281"/>
                  <a:pt x="197" y="281"/>
                  <a:pt x="197" y="281"/>
                </a:cubicBezTo>
                <a:cubicBezTo>
                  <a:pt x="190" y="278"/>
                  <a:pt x="190" y="278"/>
                  <a:pt x="190" y="278"/>
                </a:cubicBezTo>
                <a:cubicBezTo>
                  <a:pt x="187" y="271"/>
                  <a:pt x="187" y="271"/>
                  <a:pt x="187" y="271"/>
                </a:cubicBezTo>
                <a:cubicBezTo>
                  <a:pt x="187" y="261"/>
                  <a:pt x="187" y="261"/>
                  <a:pt x="187" y="261"/>
                </a:cubicBezTo>
                <a:cubicBezTo>
                  <a:pt x="187" y="248"/>
                  <a:pt x="192" y="236"/>
                  <a:pt x="203" y="224"/>
                </a:cubicBezTo>
                <a:cubicBezTo>
                  <a:pt x="213" y="213"/>
                  <a:pt x="224" y="204"/>
                  <a:pt x="236" y="199"/>
                </a:cubicBezTo>
                <a:cubicBezTo>
                  <a:pt x="246" y="195"/>
                  <a:pt x="252" y="190"/>
                  <a:pt x="256" y="186"/>
                </a:cubicBezTo>
                <a:cubicBezTo>
                  <a:pt x="260" y="181"/>
                  <a:pt x="262" y="175"/>
                  <a:pt x="262" y="168"/>
                </a:cubicBezTo>
                <a:cubicBezTo>
                  <a:pt x="262" y="161"/>
                  <a:pt x="258" y="156"/>
                  <a:pt x="251" y="151"/>
                </a:cubicBezTo>
                <a:cubicBezTo>
                  <a:pt x="244" y="146"/>
                  <a:pt x="235" y="143"/>
                  <a:pt x="226" y="143"/>
                </a:cubicBezTo>
                <a:cubicBezTo>
                  <a:pt x="216" y="143"/>
                  <a:pt x="208" y="145"/>
                  <a:pt x="201" y="150"/>
                </a:cubicBezTo>
                <a:cubicBezTo>
                  <a:pt x="194" y="155"/>
                  <a:pt x="186" y="164"/>
                  <a:pt x="176" y="177"/>
                </a:cubicBezTo>
                <a:cubicBezTo>
                  <a:pt x="168" y="180"/>
                  <a:pt x="168" y="180"/>
                  <a:pt x="168" y="180"/>
                </a:cubicBezTo>
                <a:cubicBezTo>
                  <a:pt x="163" y="179"/>
                  <a:pt x="163" y="179"/>
                  <a:pt x="163" y="179"/>
                </a:cubicBezTo>
                <a:cubicBezTo>
                  <a:pt x="124" y="149"/>
                  <a:pt x="124" y="149"/>
                  <a:pt x="124" y="149"/>
                </a:cubicBezTo>
                <a:cubicBezTo>
                  <a:pt x="120" y="146"/>
                  <a:pt x="119" y="142"/>
                  <a:pt x="122" y="137"/>
                </a:cubicBezTo>
                <a:cubicBezTo>
                  <a:pt x="147" y="96"/>
                  <a:pt x="183" y="75"/>
                  <a:pt x="230" y="75"/>
                </a:cubicBezTo>
                <a:cubicBezTo>
                  <a:pt x="247" y="75"/>
                  <a:pt x="264" y="79"/>
                  <a:pt x="280" y="87"/>
                </a:cubicBezTo>
                <a:cubicBezTo>
                  <a:pt x="296" y="95"/>
                  <a:pt x="310" y="106"/>
                  <a:pt x="321" y="121"/>
                </a:cubicBezTo>
                <a:cubicBezTo>
                  <a:pt x="332" y="135"/>
                  <a:pt x="337" y="151"/>
                  <a:pt x="337" y="168"/>
                </a:cubicBezTo>
                <a:cubicBezTo>
                  <a:pt x="337" y="177"/>
                  <a:pt x="336" y="185"/>
                  <a:pt x="333" y="192"/>
                </a:cubicBezTo>
                <a:close/>
                <a:moveTo>
                  <a:pt x="259" y="372"/>
                </a:moveTo>
                <a:cubicBezTo>
                  <a:pt x="253" y="374"/>
                  <a:pt x="253" y="374"/>
                  <a:pt x="253" y="374"/>
                </a:cubicBezTo>
                <a:cubicBezTo>
                  <a:pt x="197" y="374"/>
                  <a:pt x="197" y="374"/>
                  <a:pt x="197" y="374"/>
                </a:cubicBezTo>
                <a:cubicBezTo>
                  <a:pt x="190" y="372"/>
                  <a:pt x="190" y="372"/>
                  <a:pt x="190" y="372"/>
                </a:cubicBezTo>
                <a:cubicBezTo>
                  <a:pt x="187" y="365"/>
                  <a:pt x="187" y="365"/>
                  <a:pt x="187" y="365"/>
                </a:cubicBezTo>
                <a:cubicBezTo>
                  <a:pt x="187" y="309"/>
                  <a:pt x="187" y="309"/>
                  <a:pt x="187" y="309"/>
                </a:cubicBezTo>
                <a:cubicBezTo>
                  <a:pt x="190" y="302"/>
                  <a:pt x="190" y="302"/>
                  <a:pt x="190" y="302"/>
                </a:cubicBezTo>
                <a:cubicBezTo>
                  <a:pt x="197" y="300"/>
                  <a:pt x="197" y="300"/>
                  <a:pt x="197" y="300"/>
                </a:cubicBezTo>
                <a:cubicBezTo>
                  <a:pt x="253" y="300"/>
                  <a:pt x="253" y="300"/>
                  <a:pt x="253" y="300"/>
                </a:cubicBezTo>
                <a:cubicBezTo>
                  <a:pt x="259" y="302"/>
                  <a:pt x="259" y="302"/>
                  <a:pt x="259" y="302"/>
                </a:cubicBezTo>
                <a:cubicBezTo>
                  <a:pt x="262" y="309"/>
                  <a:pt x="262" y="309"/>
                  <a:pt x="262" y="309"/>
                </a:cubicBezTo>
                <a:cubicBezTo>
                  <a:pt x="262" y="365"/>
                  <a:pt x="262" y="365"/>
                  <a:pt x="262" y="365"/>
                </a:cubicBezTo>
                <a:lnTo>
                  <a:pt x="259" y="372"/>
                </a:lnTo>
                <a:close/>
              </a:path>
            </a:pathLst>
          </a:custGeom>
          <a:solidFill>
            <a:srgbClr val="FF0000"/>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2254635181"/>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11</a:t>
            </a:fld>
            <a:endParaRPr lang="en-CA" dirty="0"/>
          </a:p>
        </p:txBody>
      </p:sp>
      <p:sp>
        <p:nvSpPr>
          <p:cNvPr id="3" name="Text Placeholder 2"/>
          <p:cNvSpPr>
            <a:spLocks noGrp="1"/>
          </p:cNvSpPr>
          <p:nvPr>
            <p:ph type="body" sz="quarter" idx="11"/>
            <p:custDataLst>
              <p:tags r:id="rId3"/>
            </p:custDataLst>
          </p:nvPr>
        </p:nvSpPr>
        <p:spPr>
          <a:xfrm>
            <a:off x="143508" y="311781"/>
            <a:ext cx="8147644" cy="596939"/>
          </a:xfrm>
        </p:spPr>
        <p:txBody>
          <a:bodyPr wrap="square">
            <a:normAutofit fontScale="92500"/>
          </a:bodyPr>
          <a:lstStyle/>
          <a:p>
            <a:r>
              <a:rPr lang="fr-CA" noProof="0" dirty="0" smtClean="0">
                <a:solidFill>
                  <a:srgbClr val="004D71"/>
                </a:solidFill>
              </a:rPr>
              <a:t>Qu’est-ce que le </a:t>
            </a:r>
            <a:r>
              <a:rPr lang="fr-CA" dirty="0">
                <a:solidFill>
                  <a:srgbClr val="004D71"/>
                </a:solidFill>
              </a:rPr>
              <a:t>Calculateur des coûts réglementaires (</a:t>
            </a:r>
            <a:r>
              <a:rPr lang="fr-CA" noProof="0" dirty="0" smtClean="0">
                <a:solidFill>
                  <a:srgbClr val="004D71"/>
                </a:solidFill>
              </a:rPr>
              <a:t>CCR)</a:t>
            </a:r>
            <a:endParaRPr lang="fr-CA" sz="1200" b="1" noProof="0" dirty="0">
              <a:solidFill>
                <a:srgbClr val="990099"/>
              </a:solidFill>
              <a:latin typeface="Courier New" panose="02070309020205020404" pitchFamily="49" charset="0"/>
            </a:endParaRPr>
          </a:p>
        </p:txBody>
      </p:sp>
      <p:sp>
        <p:nvSpPr>
          <p:cNvPr id="4" name="Content Placeholder 3"/>
          <p:cNvSpPr>
            <a:spLocks noGrp="1"/>
          </p:cNvSpPr>
          <p:nvPr>
            <p:ph idx="10"/>
            <p:custDataLst>
              <p:tags r:id="rId4"/>
            </p:custDataLst>
          </p:nvPr>
        </p:nvSpPr>
        <p:spPr>
          <a:xfrm>
            <a:off x="935596" y="1124743"/>
            <a:ext cx="7571580" cy="4003935"/>
          </a:xfrm>
        </p:spPr>
        <p:txBody>
          <a:bodyPr wrap="square">
            <a:normAutofit fontScale="92500" lnSpcReduction="10000"/>
          </a:bodyPr>
          <a:lstStyle/>
          <a:p>
            <a:r>
              <a:rPr lang="fr-CA" sz="1800" noProof="0" dirty="0" smtClean="0"/>
              <a:t>Il s’agit d’une application Microsoft Excel. Il a recours à des formules et à des fonctions VBA (</a:t>
            </a:r>
            <a:r>
              <a:rPr lang="fr-CA" sz="1800" i="1" noProof="0" dirty="0" smtClean="0"/>
              <a:t>Visual Basic for Applications</a:t>
            </a:r>
            <a:r>
              <a:rPr lang="fr-CA" sz="1800" noProof="0" dirty="0" smtClean="0"/>
              <a:t>) pour faire ce qui suit :</a:t>
            </a:r>
            <a:endParaRPr lang="fr-CA" sz="1200" b="1" noProof="0" dirty="0" smtClean="0">
              <a:solidFill>
                <a:srgbClr val="990099"/>
              </a:solidFill>
              <a:latin typeface="Courier New" panose="02070309020205020404" pitchFamily="49" charset="0"/>
            </a:endParaRPr>
          </a:p>
          <a:p>
            <a:pPr lvl="1"/>
            <a:r>
              <a:rPr lang="fr-CA" sz="1600" noProof="0" dirty="0" smtClean="0"/>
              <a:t>automatiser et faciliter les calculs du fardeau administratif et de la conformité pour les ministères et les organismes;</a:t>
            </a:r>
            <a:endParaRPr lang="fr-CA" sz="1200" b="1" noProof="0" dirty="0" smtClean="0">
              <a:solidFill>
                <a:srgbClr val="990099"/>
              </a:solidFill>
              <a:latin typeface="Courier New" panose="02070309020205020404" pitchFamily="49" charset="0"/>
            </a:endParaRPr>
          </a:p>
          <a:p>
            <a:pPr lvl="1"/>
            <a:r>
              <a:rPr lang="fr-CA" sz="1600" noProof="0" dirty="0" smtClean="0"/>
              <a:t>faire en sorte que le fardeau administratif est calculé selon la méthodologie requise;</a:t>
            </a:r>
            <a:endParaRPr lang="fr-CA" sz="1200" b="1" noProof="0" dirty="0" smtClean="0">
              <a:solidFill>
                <a:srgbClr val="990099"/>
              </a:solidFill>
              <a:latin typeface="Courier New" panose="02070309020205020404" pitchFamily="49" charset="0"/>
            </a:endParaRPr>
          </a:p>
          <a:p>
            <a:pPr lvl="1"/>
            <a:r>
              <a:rPr lang="fr-CA" sz="1600" noProof="0" dirty="0" smtClean="0"/>
              <a:t>normaliser le format des calculs, permettant à l’organisme central d’exécuter facilement les fonctions de remise en question et de surveillance.</a:t>
            </a:r>
            <a:endParaRPr lang="fr-CA" sz="1200" b="1" noProof="0" dirty="0" smtClean="0">
              <a:solidFill>
                <a:srgbClr val="990099"/>
              </a:solidFill>
              <a:latin typeface="Courier New" panose="02070309020205020404" pitchFamily="49" charset="0"/>
            </a:endParaRPr>
          </a:p>
          <a:p>
            <a:r>
              <a:rPr lang="fr-CA" sz="1800" noProof="0" dirty="0" smtClean="0"/>
              <a:t>Exigences</a:t>
            </a:r>
            <a:endParaRPr lang="fr-CA" sz="1200" b="1" noProof="0" dirty="0" smtClean="0">
              <a:solidFill>
                <a:srgbClr val="990099"/>
              </a:solidFill>
              <a:latin typeface="Courier New" panose="02070309020205020404" pitchFamily="49" charset="0"/>
            </a:endParaRPr>
          </a:p>
          <a:p>
            <a:pPr lvl="1"/>
            <a:r>
              <a:rPr lang="fr-CA" sz="1600" noProof="0" dirty="0" smtClean="0"/>
              <a:t>Le CCR doit être utilisé pour estimer l’impact des coûts administratifs en vertu de la règle du « un pour un »  et de la LPE</a:t>
            </a:r>
          </a:p>
          <a:p>
            <a:pPr lvl="1"/>
            <a:r>
              <a:rPr lang="fr-CA" sz="1600" noProof="0" dirty="0" smtClean="0"/>
              <a:t>Le CCR peut être utilisé pour estimer l’impact des coûts de la conformité en vertu de la LPE</a:t>
            </a:r>
            <a:endParaRPr lang="fr-CA" sz="1200" b="1" noProof="0" dirty="0" smtClean="0">
              <a:solidFill>
                <a:srgbClr val="990099"/>
              </a:solidFill>
              <a:latin typeface="Courier New" panose="02070309020205020404" pitchFamily="49" charset="0"/>
            </a:endParaRPr>
          </a:p>
          <a:p>
            <a:pPr lvl="1"/>
            <a:r>
              <a:rPr lang="fr-CA" sz="1600" noProof="0" dirty="0" smtClean="0"/>
              <a:t>Le CCR achevé doit être soumis au Secteur des affaires réglementaires du Secrétariat du Conseil du Trésor du Canada dans le cadre de la production de la trousse de présentation réglementaire</a:t>
            </a:r>
            <a:endParaRPr lang="fr-CA" sz="1200" b="1" noProof="0" dirty="0" smtClean="0">
              <a:solidFill>
                <a:srgbClr val="990099"/>
              </a:solidFill>
              <a:latin typeface="Courier New" panose="02070309020205020404" pitchFamily="49" charset="0"/>
            </a:endParaRPr>
          </a:p>
          <a:p>
            <a:pPr lvl="2"/>
            <a:r>
              <a:rPr lang="fr-CA" sz="1600" noProof="0" dirty="0" smtClean="0">
                <a:latin typeface="Arial" panose="020B0604020202020204" pitchFamily="34" charset="0"/>
              </a:rPr>
              <a:t>Y compris toutes les hypothèses utilisées pour les calculs</a:t>
            </a:r>
            <a:endParaRPr lang="fr-CA" sz="1200" b="1" noProof="0" dirty="0" smtClean="0">
              <a:solidFill>
                <a:srgbClr val="990099"/>
              </a:solidFill>
              <a:latin typeface="Courier New" panose="02070309020205020404" pitchFamily="49" charset="0"/>
            </a:endParaRPr>
          </a:p>
          <a:p>
            <a:endParaRPr lang="fr-CA" sz="2000" noProof="0" dirty="0"/>
          </a:p>
        </p:txBody>
      </p:sp>
      <p:sp>
        <p:nvSpPr>
          <p:cNvPr id="6" name="Content Placeholder 3"/>
          <p:cNvSpPr txBox="1">
            <a:spLocks/>
          </p:cNvSpPr>
          <p:nvPr>
            <p:custDataLst>
              <p:tags r:id="rId5"/>
            </p:custDataLst>
          </p:nvPr>
        </p:nvSpPr>
        <p:spPr>
          <a:xfrm>
            <a:off x="719572" y="5409220"/>
            <a:ext cx="7571580" cy="1340768"/>
          </a:xfrm>
          <a:prstGeom prst="rect">
            <a:avLst/>
          </a:prstGeom>
        </p:spPr>
        <p:txBody>
          <a:bodyPr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CA" sz="2400" dirty="0"/>
          </a:p>
        </p:txBody>
      </p:sp>
      <p:sp>
        <p:nvSpPr>
          <p:cNvPr id="8" name="Freeform 7"/>
          <p:cNvSpPr>
            <a:spLocks noEditPoints="1"/>
          </p:cNvSpPr>
          <p:nvPr>
            <p:custDataLst>
              <p:tags r:id="rId6"/>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7" name="Text Box 4"/>
          <p:cNvSpPr txBox="1">
            <a:spLocks noChangeArrowheads="1"/>
          </p:cNvSpPr>
          <p:nvPr>
            <p:custDataLst>
              <p:tags r:id="rId7"/>
            </p:custDataLst>
          </p:nvPr>
        </p:nvSpPr>
        <p:spPr bwMode="auto">
          <a:xfrm>
            <a:off x="143508" y="5157192"/>
            <a:ext cx="8872177" cy="1277273"/>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dirty="0" smtClean="0">
                <a:solidFill>
                  <a:srgbClr val="000000"/>
                </a:solidFill>
                <a:latin typeface="Wingdings 2" pitchFamily="18" charset="2"/>
              </a:rPr>
              <a:t>E</a:t>
            </a:r>
            <a:r>
              <a:rPr lang="fr-CA" sz="1400" b="1" dirty="0" smtClean="0">
                <a:solidFill>
                  <a:srgbClr val="000000"/>
                </a:solidFill>
                <a:latin typeface="Calibri"/>
              </a:rPr>
              <a:t>POINT PRINCIPAL</a:t>
            </a:r>
            <a:r>
              <a:rPr lang="fr-CA" sz="1400" b="1" dirty="0" smtClean="0">
                <a:solidFill>
                  <a:srgbClr val="000000"/>
                </a:solidFill>
                <a:latin typeface="Wingdings 2" pitchFamily="18" charset="2"/>
              </a:rPr>
              <a:t>D</a:t>
            </a:r>
            <a:endParaRPr lang="fr-CA" sz="1200" b="1" dirty="0" smtClean="0">
              <a:solidFill>
                <a:srgbClr val="990099"/>
              </a:solidFill>
              <a:latin typeface="Courier New" panose="02070309020205020404" pitchFamily="49" charset="0"/>
            </a:endParaRPr>
          </a:p>
          <a:p>
            <a:pPr algn="ctr" eaLnBrk="1" hangingPunct="1">
              <a:spcBef>
                <a:spcPct val="50000"/>
              </a:spcBef>
            </a:pPr>
            <a:r>
              <a:rPr lang="fr-CA" sz="1400" dirty="0" smtClean="0">
                <a:solidFill>
                  <a:srgbClr val="000000"/>
                </a:solidFill>
                <a:latin typeface="Calibri" panose="020F0502020204030204" pitchFamily="34" charset="0"/>
              </a:rPr>
              <a:t>L’utilisation du Calculateur renforce la validité des </a:t>
            </a:r>
            <a:r>
              <a:rPr lang="fr-CA" sz="1400" dirty="0">
                <a:solidFill>
                  <a:srgbClr val="000000"/>
                </a:solidFill>
                <a:latin typeface="Calibri" panose="020F0502020204030204" pitchFamily="34" charset="0"/>
              </a:rPr>
              <a:t>estimations des coûts </a:t>
            </a:r>
            <a:r>
              <a:rPr lang="fr-CA" sz="1400" dirty="0" smtClean="0">
                <a:solidFill>
                  <a:srgbClr val="000000"/>
                </a:solidFill>
                <a:latin typeface="Calibri" panose="020F0502020204030204" pitchFamily="34" charset="0"/>
              </a:rPr>
              <a:t>d’administration </a:t>
            </a:r>
            <a:r>
              <a:rPr lang="fr-CA" sz="1400" dirty="0">
                <a:solidFill>
                  <a:srgbClr val="000000"/>
                </a:solidFill>
                <a:latin typeface="Calibri" panose="020F0502020204030204" pitchFamily="34" charset="0"/>
              </a:rPr>
              <a:t>et de </a:t>
            </a:r>
            <a:r>
              <a:rPr lang="fr-CA" sz="1400" dirty="0" smtClean="0">
                <a:solidFill>
                  <a:srgbClr val="000000"/>
                </a:solidFill>
                <a:latin typeface="Calibri" panose="020F0502020204030204" pitchFamily="34" charset="0"/>
              </a:rPr>
              <a:t>conformité.</a:t>
            </a:r>
            <a:r>
              <a:rPr lang="en-US" sz="1400" dirty="0" smtClean="0">
                <a:solidFill>
                  <a:srgbClr val="000000"/>
                </a:solidFill>
                <a:latin typeface="+mj-lt"/>
              </a:rPr>
              <a:t> </a:t>
            </a:r>
            <a:r>
              <a:rPr lang="fr-CA" sz="1400" dirty="0" smtClean="0">
                <a:solidFill>
                  <a:srgbClr val="000000"/>
                </a:solidFill>
                <a:latin typeface="Calibri" panose="020F0502020204030204" pitchFamily="34" charset="0"/>
              </a:rPr>
              <a:t>Le Calculateur offre des résultats cohérents au moyen d’une méthodologie commune.</a:t>
            </a:r>
            <a:r>
              <a:rPr lang="en-US" sz="1400" dirty="0" smtClean="0">
                <a:solidFill>
                  <a:srgbClr val="000000"/>
                </a:solidFill>
                <a:latin typeface="+mj-lt"/>
              </a:rPr>
              <a:t> </a:t>
            </a:r>
            <a:r>
              <a:rPr lang="fr-CA" sz="1400" dirty="0" smtClean="0">
                <a:solidFill>
                  <a:srgbClr val="000000"/>
                </a:solidFill>
                <a:latin typeface="Calibri" panose="020F0502020204030204" pitchFamily="34" charset="0"/>
              </a:rPr>
              <a:t>Ainsi, les résultats aux fins de la règle du « un pour un » et de la LPE peuvent être agrégés </a:t>
            </a:r>
            <a:r>
              <a:rPr lang="fr-CA" sz="1400" dirty="0">
                <a:solidFill>
                  <a:srgbClr val="000000"/>
                </a:solidFill>
                <a:latin typeface="Calibri" panose="020F0502020204030204" pitchFamily="34" charset="0"/>
              </a:rPr>
              <a:t>pour de </a:t>
            </a:r>
            <a:r>
              <a:rPr lang="fr-CA" sz="1400" dirty="0" smtClean="0">
                <a:solidFill>
                  <a:srgbClr val="000000"/>
                </a:solidFill>
                <a:latin typeface="Calibri" panose="020F0502020204030204" pitchFamily="34" charset="0"/>
              </a:rPr>
              <a:t>nombreux règlements et être partagés entre de nombreux ministères.</a:t>
            </a:r>
            <a:endParaRPr lang="en-US" sz="1400" dirty="0">
              <a:solidFill>
                <a:srgbClr val="000000"/>
              </a:solidFill>
              <a:latin typeface="+mj-lt"/>
            </a:endParaRPr>
          </a:p>
        </p:txBody>
      </p:sp>
    </p:spTree>
    <p:custDataLst>
      <p:tags r:id="rId1"/>
    </p:custDataLst>
    <p:extLst>
      <p:ext uri="{BB962C8B-B14F-4D97-AF65-F5344CB8AC3E}">
        <p14:creationId xmlns:p14="http://schemas.microsoft.com/office/powerpoint/2010/main" val="3971574064"/>
      </p:ext>
    </p:extLst>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75030" y="1520788"/>
            <a:ext cx="4865948" cy="3492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fld id="{32D4B517-E49B-41B6-9DBC-23634E0F1CDC}" type="slidenum">
              <a:rPr lang="en-CA" smtClean="0">
                <a:solidFill>
                  <a:prstClr val="black">
                    <a:tint val="75000"/>
                  </a:prstClr>
                </a:solidFill>
              </a:rPr>
              <a:pPr/>
              <a:t>12</a:t>
            </a:fld>
            <a:endParaRPr lang="en-CA">
              <a:solidFill>
                <a:prstClr val="black">
                  <a:tint val="75000"/>
                </a:prstClr>
              </a:solidFill>
            </a:endParaRPr>
          </a:p>
        </p:txBody>
      </p:sp>
      <p:sp>
        <p:nvSpPr>
          <p:cNvPr id="3" name="Text Placeholder 2"/>
          <p:cNvSpPr>
            <a:spLocks noGrp="1"/>
          </p:cNvSpPr>
          <p:nvPr>
            <p:ph type="body" sz="quarter" idx="11"/>
          </p:nvPr>
        </p:nvSpPr>
        <p:spPr>
          <a:xfrm>
            <a:off x="39117" y="174066"/>
            <a:ext cx="7557217" cy="613614"/>
          </a:xfrm>
        </p:spPr>
        <p:txBody>
          <a:bodyPr/>
          <a:lstStyle/>
          <a:p>
            <a:r>
              <a:rPr lang="fr-CA" dirty="0">
                <a:solidFill>
                  <a:srgbClr val="004D71"/>
                </a:solidFill>
              </a:rPr>
              <a:t>Aperçu du Calculateur des coûts réglementaires</a:t>
            </a:r>
            <a:endParaRPr lang="fr-CA" sz="1200" b="1" dirty="0">
              <a:solidFill>
                <a:srgbClr val="990099"/>
              </a:solidFill>
              <a:latin typeface="Courier New" panose="02070309020205020404" pitchFamily="49" charset="0"/>
            </a:endParaRPr>
          </a:p>
        </p:txBody>
      </p:sp>
      <p:sp>
        <p:nvSpPr>
          <p:cNvPr id="6" name="Freeform 5"/>
          <p:cNvSpPr>
            <a:spLocks noEditPoints="1"/>
          </p:cNvSpPr>
          <p:nvPr/>
        </p:nvSpPr>
        <p:spPr bwMode="auto">
          <a:xfrm>
            <a:off x="647564" y="1160748"/>
            <a:ext cx="7920880" cy="5501817"/>
          </a:xfrm>
          <a:custGeom>
            <a:avLst/>
            <a:gdLst>
              <a:gd name="T0" fmla="*/ 885 w 1356"/>
              <a:gd name="T1" fmla="*/ 1019 h 1044"/>
              <a:gd name="T2" fmla="*/ 875 w 1356"/>
              <a:gd name="T3" fmla="*/ 1039 h 1044"/>
              <a:gd name="T4" fmla="*/ 710 w 1356"/>
              <a:gd name="T5" fmla="*/ 1044 h 1044"/>
              <a:gd name="T6" fmla="*/ 649 w 1356"/>
              <a:gd name="T7" fmla="*/ 1044 h 1044"/>
              <a:gd name="T8" fmla="*/ 485 w 1356"/>
              <a:gd name="T9" fmla="*/ 1039 h 1044"/>
              <a:gd name="T10" fmla="*/ 474 w 1356"/>
              <a:gd name="T11" fmla="*/ 1020 h 1044"/>
              <a:gd name="T12" fmla="*/ 511 w 1356"/>
              <a:gd name="T13" fmla="*/ 987 h 1044"/>
              <a:gd name="T14" fmla="*/ 527 w 1356"/>
              <a:gd name="T15" fmla="*/ 958 h 1044"/>
              <a:gd name="T16" fmla="*/ 537 w 1356"/>
              <a:gd name="T17" fmla="*/ 848 h 1044"/>
              <a:gd name="T18" fmla="*/ 822 w 1356"/>
              <a:gd name="T19" fmla="*/ 848 h 1044"/>
              <a:gd name="T20" fmla="*/ 832 w 1356"/>
              <a:gd name="T21" fmla="*/ 958 h 1044"/>
              <a:gd name="T22" fmla="*/ 849 w 1356"/>
              <a:gd name="T23" fmla="*/ 986 h 1044"/>
              <a:gd name="T24" fmla="*/ 885 w 1356"/>
              <a:gd name="T25" fmla="*/ 1019 h 1044"/>
              <a:gd name="T26" fmla="*/ 1323 w 1356"/>
              <a:gd name="T27" fmla="*/ 0 h 1044"/>
              <a:gd name="T28" fmla="*/ 1356 w 1356"/>
              <a:gd name="T29" fmla="*/ 36 h 1044"/>
              <a:gd name="T30" fmla="*/ 1356 w 1356"/>
              <a:gd name="T31" fmla="*/ 792 h 1044"/>
              <a:gd name="T32" fmla="*/ 1323 w 1356"/>
              <a:gd name="T33" fmla="*/ 828 h 1044"/>
              <a:gd name="T34" fmla="*/ 849 w 1356"/>
              <a:gd name="T35" fmla="*/ 828 h 1044"/>
              <a:gd name="T36" fmla="*/ 820 w 1356"/>
              <a:gd name="T37" fmla="*/ 828 h 1044"/>
              <a:gd name="T38" fmla="*/ 539 w 1356"/>
              <a:gd name="T39" fmla="*/ 828 h 1044"/>
              <a:gd name="T40" fmla="*/ 512 w 1356"/>
              <a:gd name="T41" fmla="*/ 828 h 1044"/>
              <a:gd name="T42" fmla="*/ 35 w 1356"/>
              <a:gd name="T43" fmla="*/ 828 h 1044"/>
              <a:gd name="T44" fmla="*/ 0 w 1356"/>
              <a:gd name="T45" fmla="*/ 792 h 1044"/>
              <a:gd name="T46" fmla="*/ 0 w 1356"/>
              <a:gd name="T47" fmla="*/ 36 h 1044"/>
              <a:gd name="T48" fmla="*/ 35 w 1356"/>
              <a:gd name="T49" fmla="*/ 0 h 1044"/>
              <a:gd name="T50" fmla="*/ 1323 w 1356"/>
              <a:gd name="T51" fmla="*/ 0 h 1044"/>
              <a:gd name="T52" fmla="*/ 1300 w 1356"/>
              <a:gd name="T53" fmla="*/ 60 h 1044"/>
              <a:gd name="T54" fmla="*/ 52 w 1356"/>
              <a:gd name="T55" fmla="*/ 60 h 1044"/>
              <a:gd name="T56" fmla="*/ 52 w 1356"/>
              <a:gd name="T57" fmla="*/ 768 h 1044"/>
              <a:gd name="T58" fmla="*/ 1300 w 1356"/>
              <a:gd name="T59" fmla="*/ 768 h 1044"/>
              <a:gd name="T60" fmla="*/ 1300 w 1356"/>
              <a:gd name="T61" fmla="*/ 60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56" h="1044">
                <a:moveTo>
                  <a:pt x="885" y="1019"/>
                </a:moveTo>
                <a:cubicBezTo>
                  <a:pt x="885" y="1019"/>
                  <a:pt x="906" y="1034"/>
                  <a:pt x="875" y="1039"/>
                </a:cubicBezTo>
                <a:cubicBezTo>
                  <a:pt x="856" y="1042"/>
                  <a:pt x="777" y="1044"/>
                  <a:pt x="710" y="1044"/>
                </a:cubicBezTo>
                <a:cubicBezTo>
                  <a:pt x="649" y="1044"/>
                  <a:pt x="649" y="1044"/>
                  <a:pt x="649" y="1044"/>
                </a:cubicBezTo>
                <a:cubicBezTo>
                  <a:pt x="584" y="1044"/>
                  <a:pt x="503" y="1042"/>
                  <a:pt x="485" y="1039"/>
                </a:cubicBezTo>
                <a:cubicBezTo>
                  <a:pt x="453" y="1035"/>
                  <a:pt x="474" y="1020"/>
                  <a:pt x="474" y="1020"/>
                </a:cubicBezTo>
                <a:cubicBezTo>
                  <a:pt x="474" y="1020"/>
                  <a:pt x="498" y="1000"/>
                  <a:pt x="511" y="987"/>
                </a:cubicBezTo>
                <a:cubicBezTo>
                  <a:pt x="523" y="974"/>
                  <a:pt x="527" y="958"/>
                  <a:pt x="527" y="958"/>
                </a:cubicBezTo>
                <a:cubicBezTo>
                  <a:pt x="537" y="848"/>
                  <a:pt x="537" y="848"/>
                  <a:pt x="537" y="848"/>
                </a:cubicBezTo>
                <a:cubicBezTo>
                  <a:pt x="822" y="848"/>
                  <a:pt x="822" y="848"/>
                  <a:pt x="822" y="848"/>
                </a:cubicBezTo>
                <a:cubicBezTo>
                  <a:pt x="832" y="958"/>
                  <a:pt x="832" y="958"/>
                  <a:pt x="832" y="958"/>
                </a:cubicBezTo>
                <a:cubicBezTo>
                  <a:pt x="832" y="958"/>
                  <a:pt x="836" y="973"/>
                  <a:pt x="849" y="986"/>
                </a:cubicBezTo>
                <a:cubicBezTo>
                  <a:pt x="862" y="999"/>
                  <a:pt x="885" y="1019"/>
                  <a:pt x="885" y="1019"/>
                </a:cubicBezTo>
                <a:moveTo>
                  <a:pt x="1323" y="0"/>
                </a:moveTo>
                <a:cubicBezTo>
                  <a:pt x="1342" y="0"/>
                  <a:pt x="1356" y="17"/>
                  <a:pt x="1356" y="36"/>
                </a:cubicBezTo>
                <a:cubicBezTo>
                  <a:pt x="1356" y="792"/>
                  <a:pt x="1356" y="792"/>
                  <a:pt x="1356" y="792"/>
                </a:cubicBezTo>
                <a:cubicBezTo>
                  <a:pt x="1356" y="811"/>
                  <a:pt x="1342" y="828"/>
                  <a:pt x="1323" y="828"/>
                </a:cubicBezTo>
                <a:cubicBezTo>
                  <a:pt x="849" y="828"/>
                  <a:pt x="849" y="828"/>
                  <a:pt x="849" y="828"/>
                </a:cubicBezTo>
                <a:cubicBezTo>
                  <a:pt x="820" y="828"/>
                  <a:pt x="820" y="828"/>
                  <a:pt x="820" y="828"/>
                </a:cubicBezTo>
                <a:cubicBezTo>
                  <a:pt x="539" y="828"/>
                  <a:pt x="539" y="828"/>
                  <a:pt x="539" y="828"/>
                </a:cubicBezTo>
                <a:cubicBezTo>
                  <a:pt x="512" y="828"/>
                  <a:pt x="512" y="828"/>
                  <a:pt x="512" y="828"/>
                </a:cubicBezTo>
                <a:cubicBezTo>
                  <a:pt x="35" y="828"/>
                  <a:pt x="35" y="828"/>
                  <a:pt x="35" y="828"/>
                </a:cubicBezTo>
                <a:cubicBezTo>
                  <a:pt x="16" y="828"/>
                  <a:pt x="0" y="811"/>
                  <a:pt x="0" y="792"/>
                </a:cubicBezTo>
                <a:cubicBezTo>
                  <a:pt x="0" y="36"/>
                  <a:pt x="0" y="36"/>
                  <a:pt x="0" y="36"/>
                </a:cubicBezTo>
                <a:cubicBezTo>
                  <a:pt x="0" y="17"/>
                  <a:pt x="16" y="0"/>
                  <a:pt x="35" y="0"/>
                </a:cubicBezTo>
                <a:cubicBezTo>
                  <a:pt x="1323" y="0"/>
                  <a:pt x="1323" y="0"/>
                  <a:pt x="1323" y="0"/>
                </a:cubicBezTo>
                <a:moveTo>
                  <a:pt x="1300" y="60"/>
                </a:moveTo>
                <a:cubicBezTo>
                  <a:pt x="52" y="60"/>
                  <a:pt x="52" y="60"/>
                  <a:pt x="52" y="60"/>
                </a:cubicBezTo>
                <a:cubicBezTo>
                  <a:pt x="52" y="768"/>
                  <a:pt x="52" y="768"/>
                  <a:pt x="52" y="768"/>
                </a:cubicBezTo>
                <a:cubicBezTo>
                  <a:pt x="1300" y="768"/>
                  <a:pt x="1300" y="768"/>
                  <a:pt x="1300" y="768"/>
                </a:cubicBezTo>
                <a:lnTo>
                  <a:pt x="1300" y="60"/>
                </a:ln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sp>
        <p:nvSpPr>
          <p:cNvPr id="43" name="Freeform 42"/>
          <p:cNvSpPr>
            <a:spLocks noEditPoints="1"/>
          </p:cNvSpPr>
          <p:nvPr>
            <p:custDataLst>
              <p:tags r:id="rId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a:p>
        </p:txBody>
      </p:sp>
      <p:pic>
        <p:nvPicPr>
          <p:cNvPr id="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372" y="1505977"/>
            <a:ext cx="7067027" cy="367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0464" y="1448780"/>
            <a:ext cx="5652627" cy="37814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4433" y="1482711"/>
            <a:ext cx="7264690" cy="37183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4866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027"/>
                                        </p:tgtEl>
                                        <p:attrNameLst>
                                          <p:attrName>style.visibility</p:attrName>
                                        </p:attrNameLst>
                                      </p:cBhvr>
                                      <p:to>
                                        <p:strVal val="visible"/>
                                      </p:to>
                                    </p:set>
                                    <p:anim calcmode="lin" valueType="num">
                                      <p:cBhvr>
                                        <p:cTn id="14" dur="500" fill="hold"/>
                                        <p:tgtEl>
                                          <p:spTgt spid="1027"/>
                                        </p:tgtEl>
                                        <p:attrNameLst>
                                          <p:attrName>ppt_w</p:attrName>
                                        </p:attrNameLst>
                                      </p:cBhvr>
                                      <p:tavLst>
                                        <p:tav tm="0">
                                          <p:val>
                                            <p:fltVal val="0"/>
                                          </p:val>
                                        </p:tav>
                                        <p:tav tm="100000">
                                          <p:val>
                                            <p:strVal val="#ppt_w"/>
                                          </p:val>
                                        </p:tav>
                                      </p:tavLst>
                                    </p:anim>
                                    <p:anim calcmode="lin" valueType="num">
                                      <p:cBhvr>
                                        <p:cTn id="15" dur="500" fill="hold"/>
                                        <p:tgtEl>
                                          <p:spTgt spid="1027"/>
                                        </p:tgtEl>
                                        <p:attrNameLst>
                                          <p:attrName>ppt_h</p:attrName>
                                        </p:attrNameLst>
                                      </p:cBhvr>
                                      <p:tavLst>
                                        <p:tav tm="0">
                                          <p:val>
                                            <p:fltVal val="0"/>
                                          </p:val>
                                        </p:tav>
                                        <p:tav tm="100000">
                                          <p:val>
                                            <p:strVal val="#ppt_h"/>
                                          </p:val>
                                        </p:tav>
                                      </p:tavLst>
                                    </p:anim>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1026"/>
                                        </p:tgtEl>
                                        <p:attrNameLst>
                                          <p:attrName>style.visibility</p:attrName>
                                        </p:attrNameLst>
                                      </p:cBhvr>
                                      <p:to>
                                        <p:strVal val="visible"/>
                                      </p:to>
                                    </p:set>
                                    <p:anim calcmode="lin" valueType="num">
                                      <p:cBhvr>
                                        <p:cTn id="21" dur="500" fill="hold"/>
                                        <p:tgtEl>
                                          <p:spTgt spid="1026"/>
                                        </p:tgtEl>
                                        <p:attrNameLst>
                                          <p:attrName>ppt_w</p:attrName>
                                        </p:attrNameLst>
                                      </p:cBhvr>
                                      <p:tavLst>
                                        <p:tav tm="0">
                                          <p:val>
                                            <p:fltVal val="0"/>
                                          </p:val>
                                        </p:tav>
                                        <p:tav tm="100000">
                                          <p:val>
                                            <p:strVal val="#ppt_w"/>
                                          </p:val>
                                        </p:tav>
                                      </p:tavLst>
                                    </p:anim>
                                    <p:anim calcmode="lin" valueType="num">
                                      <p:cBhvr>
                                        <p:cTn id="22" dur="500" fill="hold"/>
                                        <p:tgtEl>
                                          <p:spTgt spid="1026"/>
                                        </p:tgtEl>
                                        <p:attrNameLst>
                                          <p:attrName>ppt_h</p:attrName>
                                        </p:attrNameLst>
                                      </p:cBhvr>
                                      <p:tavLst>
                                        <p:tav tm="0">
                                          <p:val>
                                            <p:fltVal val="0"/>
                                          </p:val>
                                        </p:tav>
                                        <p:tav tm="100000">
                                          <p:val>
                                            <p:strVal val="#ppt_h"/>
                                          </p:val>
                                        </p:tav>
                                      </p:tavLst>
                                    </p:anim>
                                    <p:animEffect transition="in" filter="fade">
                                      <p:cBhvr>
                                        <p:cTn id="23"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825" y="3717031"/>
            <a:ext cx="6984268" cy="722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13</a:t>
            </a:fld>
            <a:endParaRPr lang="en-CA" dirty="0"/>
          </a:p>
        </p:txBody>
      </p:sp>
      <p:sp>
        <p:nvSpPr>
          <p:cNvPr id="3" name="Text Placeholder 2"/>
          <p:cNvSpPr>
            <a:spLocks noGrp="1"/>
          </p:cNvSpPr>
          <p:nvPr>
            <p:ph type="body" sz="quarter" idx="11"/>
            <p:custDataLst>
              <p:tags r:id="rId3"/>
            </p:custDataLst>
          </p:nvPr>
        </p:nvSpPr>
        <p:spPr>
          <a:xfrm>
            <a:off x="179512" y="44624"/>
            <a:ext cx="8028893" cy="878670"/>
          </a:xfrm>
        </p:spPr>
        <p:txBody>
          <a:bodyPr/>
          <a:lstStyle/>
          <a:p>
            <a:r>
              <a:rPr lang="fr-CA" noProof="0" dirty="0" smtClean="0"/>
              <a:t>Contrôles du Calculateur – Activation des </a:t>
            </a:r>
            <a:r>
              <a:rPr lang="fr-CA" dirty="0"/>
              <a:t>f</a:t>
            </a:r>
            <a:r>
              <a:rPr lang="fr-CA" noProof="0" dirty="0" smtClean="0"/>
              <a:t>onctions et saisie des données</a:t>
            </a:r>
            <a:endParaRPr lang="fr-CA" noProof="0" dirty="0"/>
          </a:p>
        </p:txBody>
      </p:sp>
      <p:pic>
        <p:nvPicPr>
          <p:cNvPr id="1026" name="Picture 2"/>
          <p:cNvPicPr>
            <a:picLocks noChangeAspect="1" noChangeArrowheads="1"/>
          </p:cNvPicPr>
          <p:nvPr>
            <p:custDataLst>
              <p:tags r:id="rId4"/>
            </p:custDataLst>
          </p:nvPr>
        </p:nvPicPr>
        <p:blipFill>
          <a:blip r:embed="rId15">
            <a:extLst>
              <a:ext uri="{28A0092B-C50C-407E-A947-70E740481C1C}">
                <a14:useLocalDpi xmlns:a14="http://schemas.microsoft.com/office/drawing/2010/main" val="0"/>
              </a:ext>
            </a:extLst>
          </a:blip>
          <a:srcRect/>
          <a:stretch>
            <a:fillRect/>
          </a:stretch>
        </p:blipFill>
        <p:spPr bwMode="auto">
          <a:xfrm>
            <a:off x="285825" y="1879087"/>
            <a:ext cx="8652088" cy="12761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1" name="Curved Connector 10"/>
          <p:cNvCxnSpPr/>
          <p:nvPr>
            <p:custDataLst>
              <p:tags r:id="rId5"/>
            </p:custDataLst>
          </p:nvPr>
        </p:nvCxnSpPr>
        <p:spPr>
          <a:xfrm rot="5400000">
            <a:off x="1459301" y="2725278"/>
            <a:ext cx="1256848" cy="1152129"/>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5" name="Curved Connector 14"/>
          <p:cNvCxnSpPr/>
          <p:nvPr>
            <p:custDataLst>
              <p:tags r:id="rId6"/>
            </p:custDataLst>
          </p:nvPr>
        </p:nvCxnSpPr>
        <p:spPr>
          <a:xfrm rot="5400000">
            <a:off x="2547290" y="3158884"/>
            <a:ext cx="1412598" cy="129171"/>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17" name="Curved Connector 16"/>
          <p:cNvCxnSpPr/>
          <p:nvPr>
            <p:custDataLst>
              <p:tags r:id="rId7"/>
            </p:custDataLst>
          </p:nvPr>
        </p:nvCxnSpPr>
        <p:spPr>
          <a:xfrm rot="16200000" flipH="1">
            <a:off x="3757690" y="2863427"/>
            <a:ext cx="1412597" cy="720080"/>
          </a:xfrm>
          <a:prstGeom prst="curvedConnector3">
            <a:avLst/>
          </a:prstGeom>
          <a:ln w="50800">
            <a:solidFill>
              <a:schemeClr val="accent1">
                <a:lumMod val="7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custDataLst>
              <p:tags r:id="rId8"/>
            </p:custDataLst>
          </p:nvPr>
        </p:nvSpPr>
        <p:spPr>
          <a:xfrm>
            <a:off x="285825" y="1016732"/>
            <a:ext cx="7848872" cy="646331"/>
          </a:xfrm>
          <a:prstGeom prst="rect">
            <a:avLst/>
          </a:prstGeom>
          <a:noFill/>
        </p:spPr>
        <p:txBody>
          <a:bodyPr wrap="square" rtlCol="0">
            <a:spAutoFit/>
          </a:bodyPr>
          <a:lstStyle/>
          <a:p>
            <a:r>
              <a:rPr lang="fr-CA" dirty="0" smtClean="0">
                <a:solidFill>
                  <a:srgbClr val="000000"/>
                </a:solidFill>
                <a:latin typeface="Calibri" panose="020F0502020204030204" pitchFamily="34" charset="0"/>
              </a:rPr>
              <a:t>Le ruban d’Excel du CCR présente un menu personnalisé.</a:t>
            </a:r>
            <a:r>
              <a:rPr lang="en-CA" dirty="0" smtClean="0"/>
              <a:t> </a:t>
            </a:r>
            <a:r>
              <a:rPr lang="fr-CA" dirty="0" smtClean="0">
                <a:solidFill>
                  <a:srgbClr val="000000"/>
                </a:solidFill>
                <a:latin typeface="Calibri" panose="020F0502020204030204" pitchFamily="34" charset="0"/>
              </a:rPr>
              <a:t>La plupart des fonctions du CCR sont accessibles à partir de cet endroit.</a:t>
            </a:r>
            <a:endParaRPr lang="fr-CA" sz="1200" b="1" dirty="0">
              <a:solidFill>
                <a:srgbClr val="990099"/>
              </a:solidFill>
              <a:latin typeface="Courier New" panose="02070309020205020404" pitchFamily="49" charset="0"/>
            </a:endParaRPr>
          </a:p>
        </p:txBody>
      </p:sp>
      <p:sp>
        <p:nvSpPr>
          <p:cNvPr id="20" name="TextBox 19"/>
          <p:cNvSpPr txBox="1"/>
          <p:nvPr>
            <p:custDataLst>
              <p:tags r:id="rId9"/>
            </p:custDataLst>
          </p:nvPr>
        </p:nvSpPr>
        <p:spPr>
          <a:xfrm>
            <a:off x="7056276" y="3573016"/>
            <a:ext cx="2087724" cy="2308324"/>
          </a:xfrm>
          <a:prstGeom prst="rect">
            <a:avLst/>
          </a:prstGeom>
          <a:solidFill>
            <a:schemeClr val="bg2">
              <a:alpha val="39000"/>
            </a:schemeClr>
          </a:solidFill>
        </p:spPr>
        <p:txBody>
          <a:bodyPr wrap="square" rtlCol="0">
            <a:spAutoFit/>
          </a:bodyPr>
          <a:lstStyle/>
          <a:p>
            <a:r>
              <a:rPr lang="fr-CA" dirty="0" smtClean="0">
                <a:solidFill>
                  <a:srgbClr val="000000"/>
                </a:solidFill>
                <a:latin typeface="Calibri" panose="020F0502020204030204" pitchFamily="34" charset="0"/>
              </a:rPr>
              <a:t>Ces fonctions peuvent aussi être activées à l’aide des boutons de contrôle sous divers onglets du CCR comportant les renseignements connexes.</a:t>
            </a:r>
            <a:endParaRPr lang="fr-CA" sz="1200" b="1" dirty="0">
              <a:solidFill>
                <a:srgbClr val="990099"/>
              </a:solidFill>
              <a:latin typeface="Courier New" panose="02070309020205020404" pitchFamily="49" charset="0"/>
            </a:endParaRPr>
          </a:p>
        </p:txBody>
      </p:sp>
      <p:sp>
        <p:nvSpPr>
          <p:cNvPr id="24" name="Content Placeholder 3"/>
          <p:cNvSpPr>
            <a:spLocks noGrp="1"/>
          </p:cNvSpPr>
          <p:nvPr>
            <p:ph idx="10"/>
            <p:custDataLst>
              <p:tags r:id="rId10"/>
            </p:custDataLst>
          </p:nvPr>
        </p:nvSpPr>
        <p:spPr>
          <a:xfrm>
            <a:off x="185677" y="4725144"/>
            <a:ext cx="6247692" cy="1908212"/>
          </a:xfrm>
        </p:spPr>
        <p:txBody>
          <a:bodyPr wrap="square"/>
          <a:lstStyle/>
          <a:p>
            <a:pPr marL="342900" indent="-342900">
              <a:buFont typeface="Arial" panose="020B0604020202020204" pitchFamily="34" charset="0"/>
              <a:buChar char="•"/>
            </a:pPr>
            <a:r>
              <a:rPr lang="fr-CA" sz="2000" noProof="0" dirty="0" smtClean="0"/>
              <a:t>Le CCR possède des formulaires multiples qui peuvent être utilisés pour saisir les données requises.</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sz="2000" noProof="0" dirty="0" smtClean="0"/>
              <a:t>La plupart du temps, ces données peuvent également être saisies ou modifiées directement dans le tableur plutôt qu’à l’aide des formulaires intégrés.</a:t>
            </a:r>
            <a:endParaRPr lang="fr-CA" sz="1200" b="1" noProof="0" dirty="0">
              <a:solidFill>
                <a:srgbClr val="990099"/>
              </a:solidFill>
              <a:latin typeface="Courier New" panose="02070309020205020404" pitchFamily="49" charset="0"/>
            </a:endParaRPr>
          </a:p>
        </p:txBody>
      </p:sp>
      <p:sp>
        <p:nvSpPr>
          <p:cNvPr id="44" name="Freeform 43"/>
          <p:cNvSpPr>
            <a:spLocks noEditPoints="1"/>
          </p:cNvSpPr>
          <p:nvPr>
            <p:custDataLst>
              <p:tags r:id="rId11"/>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2668856451"/>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14</a:t>
            </a:fld>
            <a:endParaRPr lang="en-CA" dirty="0"/>
          </a:p>
        </p:txBody>
      </p:sp>
      <p:sp>
        <p:nvSpPr>
          <p:cNvPr id="3" name="Text Placeholder 2"/>
          <p:cNvSpPr>
            <a:spLocks noGrp="1"/>
          </p:cNvSpPr>
          <p:nvPr>
            <p:ph type="body" sz="quarter" idx="11"/>
            <p:custDataLst>
              <p:tags r:id="rId3"/>
            </p:custDataLst>
          </p:nvPr>
        </p:nvSpPr>
        <p:spPr>
          <a:xfrm>
            <a:off x="759198" y="138062"/>
            <a:ext cx="7197177" cy="632943"/>
          </a:xfrm>
        </p:spPr>
        <p:txBody>
          <a:bodyPr wrap="square"/>
          <a:lstStyle/>
          <a:p>
            <a:r>
              <a:rPr lang="fr-CA" noProof="0" dirty="0" smtClean="0">
                <a:solidFill>
                  <a:srgbClr val="004D71"/>
                </a:solidFill>
              </a:rPr>
              <a:t>Astuce concernant le Calculateur – Calendrier</a:t>
            </a:r>
            <a:endParaRPr lang="fr-CA" sz="1200" b="1" noProof="0" dirty="0">
              <a:solidFill>
                <a:srgbClr val="990099"/>
              </a:solidFill>
              <a:latin typeface="Courier New" panose="02070309020205020404" pitchFamily="49" charset="0"/>
            </a:endParaRPr>
          </a:p>
        </p:txBody>
      </p:sp>
      <p:sp>
        <p:nvSpPr>
          <p:cNvPr id="4" name="Content Placeholder 3"/>
          <p:cNvSpPr>
            <a:spLocks noGrp="1"/>
          </p:cNvSpPr>
          <p:nvPr>
            <p:ph idx="10"/>
            <p:custDataLst>
              <p:tags r:id="rId4"/>
            </p:custDataLst>
          </p:nvPr>
        </p:nvSpPr>
        <p:spPr>
          <a:xfrm>
            <a:off x="255154" y="1160748"/>
            <a:ext cx="8672400" cy="5293146"/>
          </a:xfrm>
        </p:spPr>
        <p:txBody>
          <a:bodyPr wrap="square">
            <a:normAutofit lnSpcReduction="10000"/>
          </a:bodyPr>
          <a:lstStyle/>
          <a:p>
            <a:pPr marL="342900" indent="-342900">
              <a:buFont typeface="Arial" panose="020B0604020202020204" pitchFamily="34" charset="0"/>
              <a:buChar char="•"/>
            </a:pPr>
            <a:r>
              <a:rPr lang="fr-CA" sz="2000" noProof="0" dirty="0" smtClean="0"/>
              <a:t>CALENDRIER : Le Calculateur détermine le moment où les coûts sont engagés en fonction d’un calendrier. Les périodes du calendrier sont de trois types :</a:t>
            </a:r>
            <a:endParaRPr lang="fr-CA" sz="1200" b="1" noProof="0" dirty="0" smtClean="0">
              <a:solidFill>
                <a:srgbClr val="990099"/>
              </a:solidFill>
              <a:latin typeface="Courier New" panose="02070309020205020404" pitchFamily="49" charset="0"/>
            </a:endParaRPr>
          </a:p>
          <a:p>
            <a:endParaRPr lang="fr-CA" sz="2000" noProof="0" dirty="0" smtClean="0"/>
          </a:p>
          <a:p>
            <a:pPr marL="1200150" lvl="1" indent="-457200">
              <a:buFont typeface="+mj-lt"/>
              <a:buAutoNum type="arabicPeriod"/>
            </a:pPr>
            <a:r>
              <a:rPr lang="fr-CA" noProof="0" dirty="0" smtClean="0"/>
              <a:t>Coût initial : Pour les actions qui se produisent dès le début de la période d’analyse de dix ans (p=0). Ces coûts ne sont engagés qu’une seule fois.</a:t>
            </a:r>
            <a:endParaRPr lang="fr-CA" sz="1200" b="1" noProof="0" dirty="0" smtClean="0">
              <a:solidFill>
                <a:srgbClr val="990099"/>
              </a:solidFill>
              <a:latin typeface="Courier New" panose="02070309020205020404" pitchFamily="49" charset="0"/>
            </a:endParaRPr>
          </a:p>
          <a:p>
            <a:pPr marL="1200150" lvl="1" indent="-457200">
              <a:buFont typeface="+mj-lt"/>
              <a:buAutoNum type="arabicPeriod"/>
            </a:pPr>
            <a:r>
              <a:rPr lang="fr-CA" noProof="0" dirty="0" smtClean="0"/>
              <a:t>Récurrents :  Les coûts pour exécuter des activités récurrentes qui surviennent à intervalles réguliers au cours de la période d’analyse de dix ans. On tient pour acquis que ces coûts sont engagés à la fin de la période d’analyse et à une fréquence de dix.</a:t>
            </a:r>
            <a:endParaRPr lang="fr-CA" sz="1200" b="1" noProof="0" dirty="0" smtClean="0">
              <a:solidFill>
                <a:srgbClr val="990099"/>
              </a:solidFill>
              <a:latin typeface="Courier New" panose="02070309020205020404" pitchFamily="49" charset="0"/>
            </a:endParaRPr>
          </a:p>
          <a:p>
            <a:pPr marL="1600200" lvl="2" indent="-457200"/>
            <a:r>
              <a:rPr lang="fr-CA" noProof="0" dirty="0" smtClean="0"/>
              <a:t>Par exemple, une activité récurrente ayant une fréquence de 3 surviendrait à la fin de chaque période de quatre mois, 30 fois au cours d’une période de dix ans.</a:t>
            </a:r>
          </a:p>
          <a:p>
            <a:pPr marL="1200150" lvl="1" indent="-457200">
              <a:buFont typeface="+mj-lt"/>
              <a:buAutoNum type="arabicPeriod"/>
            </a:pPr>
            <a:r>
              <a:rPr lang="fr-CA" noProof="0" dirty="0" smtClean="0"/>
              <a:t>Personnalisée : Un coût récurrent engagé durant une sous-période de la période d’analyse. L’utilisateur qui opte pour la période personnalisée doit indiquer une année de début et une année de fin pour évaluer les coûts.</a:t>
            </a:r>
            <a:endParaRPr lang="fr-CA" sz="1200" b="1" noProof="0" dirty="0" smtClean="0">
              <a:solidFill>
                <a:srgbClr val="990099"/>
              </a:solidFill>
              <a:latin typeface="Courier New" panose="02070309020205020404" pitchFamily="49" charset="0"/>
            </a:endParaRPr>
          </a:p>
        </p:txBody>
      </p:sp>
      <p:sp>
        <p:nvSpPr>
          <p:cNvPr id="5" name="Freeform 4"/>
          <p:cNvSpPr>
            <a:spLocks noEditPoints="1"/>
          </p:cNvSpPr>
          <p:nvPr>
            <p:custDataLst>
              <p:tags r:id="rId5"/>
            </p:custDataLst>
          </p:nvPr>
        </p:nvSpPr>
        <p:spPr bwMode="auto">
          <a:xfrm>
            <a:off x="179512" y="34504"/>
            <a:ext cx="432048" cy="669752"/>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6">
              <a:lumMod val="60000"/>
              <a:lumOff val="40000"/>
            </a:schemeClr>
          </a:solidFill>
          <a:ln>
            <a:solidFill>
              <a:schemeClr val="tx1"/>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1026" name="Picture 2"/>
          <p:cNvPicPr>
            <a:picLocks noChangeAspect="1" noChangeArrowheads="1"/>
          </p:cNvPicPr>
          <p:nvPr>
            <p:custDataLst>
              <p:tags r:id="rId6"/>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3501627" y="5733593"/>
            <a:ext cx="805359" cy="8540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Freeform 7"/>
          <p:cNvSpPr>
            <a:spLocks noEditPoints="1"/>
          </p:cNvSpPr>
          <p:nvPr>
            <p:custDataLst>
              <p:tags r:id="rId7"/>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1223545195"/>
      </p:ext>
    </p:extLst>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0"/>
            <p:custDataLst>
              <p:tags r:id="rId2"/>
            </p:custDataLst>
          </p:nvPr>
        </p:nvSpPr>
        <p:spPr>
          <a:xfrm>
            <a:off x="203721" y="1052178"/>
            <a:ext cx="8672400" cy="5293146"/>
          </a:xfrm>
        </p:spPr>
        <p:txBody>
          <a:bodyPr wrap="square">
            <a:normAutofit lnSpcReduction="10000"/>
          </a:bodyPr>
          <a:lstStyle/>
          <a:p>
            <a:pPr marL="457200" indent="-457200">
              <a:buFont typeface="Arial" panose="020B0604020202020204" pitchFamily="34" charset="0"/>
              <a:buChar char="•"/>
            </a:pPr>
            <a:r>
              <a:rPr lang="fr-CA" sz="2400" noProof="0" dirty="0" smtClean="0"/>
              <a:t>NOMBRE D’ENTREPRISES DURANT LA PÉRIODE : Le nombre d’entreprises touchées par un coût à tout moment variera selon le taux de croissance des entreprises. </a:t>
            </a:r>
          </a:p>
          <a:p>
            <a:pPr marL="1200150" lvl="1" indent="-457200">
              <a:buFont typeface="Arial" panose="020B0604020202020204" pitchFamily="34" charset="0"/>
              <a:buChar char="•"/>
            </a:pPr>
            <a:r>
              <a:rPr lang="fr-CA" noProof="0" dirty="0" smtClean="0"/>
              <a:t>(Entreprise à la période p = Entreprises à la période 0 *(1+ taux de croissance)^(p/ fréquence)</a:t>
            </a:r>
            <a:endParaRPr lang="fr-CA" sz="1200" b="1" noProof="0" dirty="0" smtClean="0">
              <a:solidFill>
                <a:srgbClr val="990099"/>
              </a:solidFill>
              <a:latin typeface="Courier New" panose="02070309020205020404" pitchFamily="49" charset="0"/>
            </a:endParaRPr>
          </a:p>
          <a:p>
            <a:pPr marL="457200" indent="-457200">
              <a:buFont typeface="Arial" panose="020B0604020202020204" pitchFamily="34" charset="0"/>
              <a:buChar char="•"/>
            </a:pPr>
            <a:r>
              <a:rPr lang="fr-CA" sz="2400" noProof="0" dirty="0" smtClean="0"/>
              <a:t>NOUVELLES ENTREPRISES : Le Calculateur peut évaluer les coûts pour les nouvelles entreprises. Il y a deux façons de le faire :</a:t>
            </a:r>
            <a:endParaRPr lang="fr-CA" sz="1200" b="1" noProof="0" dirty="0" smtClean="0">
              <a:solidFill>
                <a:srgbClr val="990099"/>
              </a:solidFill>
              <a:latin typeface="Courier New" panose="02070309020205020404" pitchFamily="49" charset="0"/>
            </a:endParaRPr>
          </a:p>
          <a:p>
            <a:pPr marL="1200150" lvl="1" indent="-457200">
              <a:buFont typeface="+mj-lt"/>
              <a:buAutoNum type="arabicPeriod"/>
            </a:pPr>
            <a:r>
              <a:rPr lang="fr-CA" noProof="0" dirty="0" smtClean="0"/>
              <a:t>Coût initial : Si les nouvelles entreprises sont incluses, le coût initial s’appliquera </a:t>
            </a:r>
            <a:r>
              <a:rPr lang="fr-CA" b="1" noProof="0" dirty="0" smtClean="0"/>
              <a:t>ÉGALEMENT </a:t>
            </a:r>
            <a:r>
              <a:rPr lang="fr-CA" noProof="0" dirty="0" smtClean="0"/>
              <a:t>en tant que coût RÉCURRENT aux nouvelles entreprises (coût de démarrage). </a:t>
            </a:r>
          </a:p>
          <a:p>
            <a:pPr marL="1200150" lvl="1" indent="-457200">
              <a:buFont typeface="+mj-lt"/>
              <a:buAutoNum type="arabicPeriod"/>
            </a:pPr>
            <a:r>
              <a:rPr lang="fr-CA" noProof="0" dirty="0" smtClean="0"/>
              <a:t>Pour les coûts récurrents et les périodes personnalisées : Si les nouvelles entreprises sont incluses, le coût s’appliquera </a:t>
            </a:r>
            <a:r>
              <a:rPr lang="fr-CA" b="1" noProof="0" dirty="0" smtClean="0"/>
              <a:t>UNIQUEMENT</a:t>
            </a:r>
            <a:r>
              <a:rPr lang="fr-CA" noProof="0" dirty="0" smtClean="0"/>
              <a:t> aux nouvelles entreprises (utile pour évaluer les coûts d’une clause de droits acquis. </a:t>
            </a:r>
          </a:p>
          <a:p>
            <a:pPr marL="1600200" lvl="2" indent="-457200"/>
            <a:r>
              <a:rPr lang="fr-CA" noProof="0" dirty="0" smtClean="0"/>
              <a:t>Nouvelles entreprises à la période p = (entreprises à la période p – entreprises à la période p moins un).</a:t>
            </a:r>
            <a:endParaRPr lang="fr-CA" sz="1200" b="1" noProof="0" dirty="0" smtClean="0">
              <a:solidFill>
                <a:srgbClr val="990099"/>
              </a:solidFill>
              <a:latin typeface="Courier New" panose="02070309020205020404" pitchFamily="49" charset="0"/>
            </a:endParaRPr>
          </a:p>
        </p:txBody>
      </p:sp>
      <p:pic>
        <p:nvPicPr>
          <p:cNvPr id="2050" name="Picture 2"/>
          <p:cNvPicPr>
            <a:picLocks noChangeAspect="1" noChangeArrowheads="1"/>
          </p:cNvPicPr>
          <p:nvPr>
            <p:custDataLst>
              <p:tags r:id="rId3"/>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5292601" y="5685386"/>
            <a:ext cx="1547651" cy="103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4"/>
            </p:custDataLst>
          </p:nvPr>
        </p:nvSpPr>
        <p:spPr/>
        <p:txBody>
          <a:bodyPr/>
          <a:lstStyle/>
          <a:p>
            <a:fld id="{32D4B517-E49B-41B6-9DBC-23634E0F1CDC}" type="slidenum">
              <a:rPr lang="en-CA" smtClean="0"/>
              <a:t>15</a:t>
            </a:fld>
            <a:endParaRPr lang="en-CA" dirty="0"/>
          </a:p>
        </p:txBody>
      </p:sp>
      <p:sp>
        <p:nvSpPr>
          <p:cNvPr id="3" name="Text Placeholder 2"/>
          <p:cNvSpPr>
            <a:spLocks noGrp="1"/>
          </p:cNvSpPr>
          <p:nvPr>
            <p:ph type="body" sz="quarter" idx="11"/>
            <p:custDataLst>
              <p:tags r:id="rId5"/>
            </p:custDataLst>
          </p:nvPr>
        </p:nvSpPr>
        <p:spPr>
          <a:xfrm>
            <a:off x="759198" y="138062"/>
            <a:ext cx="7541479" cy="647517"/>
          </a:xfrm>
        </p:spPr>
        <p:txBody>
          <a:bodyPr wrap="square">
            <a:normAutofit fontScale="92500" lnSpcReduction="20000"/>
          </a:bodyPr>
          <a:lstStyle/>
          <a:p>
            <a:r>
              <a:rPr lang="fr-CA" noProof="0" dirty="0" smtClean="0">
                <a:solidFill>
                  <a:srgbClr val="004D71"/>
                </a:solidFill>
              </a:rPr>
              <a:t>Astuce concernant le Calculateur – Nombre d’entreprises</a:t>
            </a:r>
            <a:endParaRPr lang="fr-CA" sz="1200" b="1" noProof="0" dirty="0">
              <a:solidFill>
                <a:srgbClr val="990099"/>
              </a:solidFill>
              <a:latin typeface="Courier New" panose="02070309020205020404" pitchFamily="49" charset="0"/>
            </a:endParaRPr>
          </a:p>
        </p:txBody>
      </p:sp>
      <p:sp>
        <p:nvSpPr>
          <p:cNvPr id="5" name="Freeform 4"/>
          <p:cNvSpPr>
            <a:spLocks noEditPoints="1"/>
          </p:cNvSpPr>
          <p:nvPr>
            <p:custDataLst>
              <p:tags r:id="rId6"/>
            </p:custDataLst>
          </p:nvPr>
        </p:nvSpPr>
        <p:spPr bwMode="auto">
          <a:xfrm>
            <a:off x="179512" y="34504"/>
            <a:ext cx="432048" cy="669752"/>
          </a:xfrm>
          <a:custGeom>
            <a:avLst/>
            <a:gdLst>
              <a:gd name="T0" fmla="*/ 377 w 448"/>
              <a:gd name="T1" fmla="*/ 53 h 671"/>
              <a:gd name="T2" fmla="*/ 224 w 448"/>
              <a:gd name="T3" fmla="*/ 0 h 671"/>
              <a:gd name="T4" fmla="*/ 71 w 448"/>
              <a:gd name="T5" fmla="*/ 53 h 671"/>
              <a:gd name="T6" fmla="*/ 0 w 448"/>
              <a:gd name="T7" fmla="*/ 196 h 671"/>
              <a:gd name="T8" fmla="*/ 78 w 448"/>
              <a:gd name="T9" fmla="*/ 351 h 671"/>
              <a:gd name="T10" fmla="*/ 119 w 448"/>
              <a:gd name="T11" fmla="*/ 440 h 671"/>
              <a:gd name="T12" fmla="*/ 109 w 448"/>
              <a:gd name="T13" fmla="*/ 503 h 671"/>
              <a:gd name="T14" fmla="*/ 118 w 448"/>
              <a:gd name="T15" fmla="*/ 567 h 671"/>
              <a:gd name="T16" fmla="*/ 126 w 448"/>
              <a:gd name="T17" fmla="*/ 618 h 671"/>
              <a:gd name="T18" fmla="*/ 186 w 448"/>
              <a:gd name="T19" fmla="*/ 660 h 671"/>
              <a:gd name="T20" fmla="*/ 262 w 448"/>
              <a:gd name="T21" fmla="*/ 660 h 671"/>
              <a:gd name="T22" fmla="*/ 322 w 448"/>
              <a:gd name="T23" fmla="*/ 618 h 671"/>
              <a:gd name="T24" fmla="*/ 330 w 448"/>
              <a:gd name="T25" fmla="*/ 567 h 671"/>
              <a:gd name="T26" fmla="*/ 339 w 448"/>
              <a:gd name="T27" fmla="*/ 503 h 671"/>
              <a:gd name="T28" fmla="*/ 329 w 448"/>
              <a:gd name="T29" fmla="*/ 440 h 671"/>
              <a:gd name="T30" fmla="*/ 370 w 448"/>
              <a:gd name="T31" fmla="*/ 351 h 671"/>
              <a:gd name="T32" fmla="*/ 448 w 448"/>
              <a:gd name="T33" fmla="*/ 196 h 671"/>
              <a:gd name="T34" fmla="*/ 362 w 448"/>
              <a:gd name="T35" fmla="*/ 274 h 671"/>
              <a:gd name="T36" fmla="*/ 336 w 448"/>
              <a:gd name="T37" fmla="*/ 303 h 671"/>
              <a:gd name="T38" fmla="*/ 174 w 448"/>
              <a:gd name="T39" fmla="*/ 433 h 671"/>
              <a:gd name="T40" fmla="*/ 99 w 448"/>
              <a:gd name="T41" fmla="*/ 289 h 671"/>
              <a:gd name="T42" fmla="*/ 56 w 448"/>
              <a:gd name="T43" fmla="*/ 196 h 671"/>
              <a:gd name="T44" fmla="*/ 111 w 448"/>
              <a:gd name="T45" fmla="*/ 93 h 671"/>
              <a:gd name="T46" fmla="*/ 224 w 448"/>
              <a:gd name="T47" fmla="*/ 56 h 671"/>
              <a:gd name="T48" fmla="*/ 338 w 448"/>
              <a:gd name="T49" fmla="*/ 93 h 671"/>
              <a:gd name="T50" fmla="*/ 392 w 448"/>
              <a:gd name="T51" fmla="*/ 196 h 671"/>
              <a:gd name="T52" fmla="*/ 306 w 448"/>
              <a:gd name="T53" fmla="*/ 156 h 671"/>
              <a:gd name="T54" fmla="*/ 224 w 448"/>
              <a:gd name="T55" fmla="*/ 126 h 671"/>
              <a:gd name="T56" fmla="*/ 210 w 448"/>
              <a:gd name="T57" fmla="*/ 139 h 671"/>
              <a:gd name="T58" fmla="*/ 224 w 448"/>
              <a:gd name="T59" fmla="*/ 154 h 671"/>
              <a:gd name="T60" fmla="*/ 294 w 448"/>
              <a:gd name="T61" fmla="*/ 196 h 671"/>
              <a:gd name="T62" fmla="*/ 308 w 448"/>
              <a:gd name="T63" fmla="*/ 210 h 671"/>
              <a:gd name="T64" fmla="*/ 322 w 448"/>
              <a:gd name="T65" fmla="*/ 196 h 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8" h="671">
                <a:moveTo>
                  <a:pt x="429" y="115"/>
                </a:moveTo>
                <a:cubicBezTo>
                  <a:pt x="416" y="90"/>
                  <a:pt x="398" y="69"/>
                  <a:pt x="377" y="53"/>
                </a:cubicBezTo>
                <a:cubicBezTo>
                  <a:pt x="356" y="36"/>
                  <a:pt x="332" y="23"/>
                  <a:pt x="306" y="14"/>
                </a:cubicBezTo>
                <a:cubicBezTo>
                  <a:pt x="279" y="4"/>
                  <a:pt x="252" y="0"/>
                  <a:pt x="224" y="0"/>
                </a:cubicBezTo>
                <a:cubicBezTo>
                  <a:pt x="196" y="0"/>
                  <a:pt x="169" y="4"/>
                  <a:pt x="142" y="14"/>
                </a:cubicBezTo>
                <a:cubicBezTo>
                  <a:pt x="116" y="23"/>
                  <a:pt x="92" y="36"/>
                  <a:pt x="71" y="53"/>
                </a:cubicBezTo>
                <a:cubicBezTo>
                  <a:pt x="50" y="69"/>
                  <a:pt x="32" y="90"/>
                  <a:pt x="20" y="115"/>
                </a:cubicBezTo>
                <a:cubicBezTo>
                  <a:pt x="7" y="140"/>
                  <a:pt x="0" y="167"/>
                  <a:pt x="0" y="196"/>
                </a:cubicBezTo>
                <a:cubicBezTo>
                  <a:pt x="0" y="241"/>
                  <a:pt x="15" y="280"/>
                  <a:pt x="45" y="313"/>
                </a:cubicBezTo>
                <a:cubicBezTo>
                  <a:pt x="58" y="327"/>
                  <a:pt x="69" y="340"/>
                  <a:pt x="78" y="351"/>
                </a:cubicBezTo>
                <a:cubicBezTo>
                  <a:pt x="86" y="362"/>
                  <a:pt x="95" y="376"/>
                  <a:pt x="104" y="393"/>
                </a:cubicBezTo>
                <a:cubicBezTo>
                  <a:pt x="112" y="409"/>
                  <a:pt x="117" y="425"/>
                  <a:pt x="119" y="440"/>
                </a:cubicBezTo>
                <a:cubicBezTo>
                  <a:pt x="105" y="448"/>
                  <a:pt x="98" y="460"/>
                  <a:pt x="98" y="475"/>
                </a:cubicBezTo>
                <a:cubicBezTo>
                  <a:pt x="98" y="486"/>
                  <a:pt x="102" y="496"/>
                  <a:pt x="109" y="503"/>
                </a:cubicBezTo>
                <a:cubicBezTo>
                  <a:pt x="102" y="511"/>
                  <a:pt x="98" y="521"/>
                  <a:pt x="98" y="531"/>
                </a:cubicBezTo>
                <a:cubicBezTo>
                  <a:pt x="98" y="547"/>
                  <a:pt x="105" y="558"/>
                  <a:pt x="118" y="567"/>
                </a:cubicBezTo>
                <a:cubicBezTo>
                  <a:pt x="114" y="574"/>
                  <a:pt x="112" y="580"/>
                  <a:pt x="112" y="587"/>
                </a:cubicBezTo>
                <a:cubicBezTo>
                  <a:pt x="112" y="601"/>
                  <a:pt x="117" y="611"/>
                  <a:pt x="126" y="618"/>
                </a:cubicBezTo>
                <a:cubicBezTo>
                  <a:pt x="135" y="626"/>
                  <a:pt x="146" y="629"/>
                  <a:pt x="160" y="629"/>
                </a:cubicBezTo>
                <a:cubicBezTo>
                  <a:pt x="166" y="642"/>
                  <a:pt x="174" y="652"/>
                  <a:pt x="186" y="660"/>
                </a:cubicBezTo>
                <a:cubicBezTo>
                  <a:pt x="198" y="668"/>
                  <a:pt x="210" y="671"/>
                  <a:pt x="224" y="671"/>
                </a:cubicBezTo>
                <a:cubicBezTo>
                  <a:pt x="238" y="671"/>
                  <a:pt x="250" y="668"/>
                  <a:pt x="262" y="660"/>
                </a:cubicBezTo>
                <a:cubicBezTo>
                  <a:pt x="274" y="652"/>
                  <a:pt x="283" y="642"/>
                  <a:pt x="288" y="629"/>
                </a:cubicBezTo>
                <a:cubicBezTo>
                  <a:pt x="302" y="629"/>
                  <a:pt x="313" y="626"/>
                  <a:pt x="322" y="618"/>
                </a:cubicBezTo>
                <a:cubicBezTo>
                  <a:pt x="331" y="611"/>
                  <a:pt x="336" y="601"/>
                  <a:pt x="336" y="587"/>
                </a:cubicBezTo>
                <a:cubicBezTo>
                  <a:pt x="336" y="580"/>
                  <a:pt x="334" y="574"/>
                  <a:pt x="330" y="567"/>
                </a:cubicBezTo>
                <a:cubicBezTo>
                  <a:pt x="343" y="558"/>
                  <a:pt x="350" y="547"/>
                  <a:pt x="350" y="531"/>
                </a:cubicBezTo>
                <a:cubicBezTo>
                  <a:pt x="350" y="521"/>
                  <a:pt x="346" y="511"/>
                  <a:pt x="339" y="503"/>
                </a:cubicBezTo>
                <a:cubicBezTo>
                  <a:pt x="346" y="496"/>
                  <a:pt x="350" y="486"/>
                  <a:pt x="350" y="475"/>
                </a:cubicBezTo>
                <a:cubicBezTo>
                  <a:pt x="350" y="460"/>
                  <a:pt x="343" y="448"/>
                  <a:pt x="329" y="440"/>
                </a:cubicBezTo>
                <a:cubicBezTo>
                  <a:pt x="331" y="425"/>
                  <a:pt x="336" y="409"/>
                  <a:pt x="344" y="393"/>
                </a:cubicBezTo>
                <a:cubicBezTo>
                  <a:pt x="353" y="376"/>
                  <a:pt x="362" y="362"/>
                  <a:pt x="370" y="351"/>
                </a:cubicBezTo>
                <a:cubicBezTo>
                  <a:pt x="379" y="340"/>
                  <a:pt x="390" y="327"/>
                  <a:pt x="403" y="313"/>
                </a:cubicBezTo>
                <a:cubicBezTo>
                  <a:pt x="433" y="280"/>
                  <a:pt x="448" y="241"/>
                  <a:pt x="448" y="196"/>
                </a:cubicBezTo>
                <a:cubicBezTo>
                  <a:pt x="448" y="167"/>
                  <a:pt x="442" y="140"/>
                  <a:pt x="429" y="115"/>
                </a:cubicBezTo>
                <a:close/>
                <a:moveTo>
                  <a:pt x="362" y="274"/>
                </a:moveTo>
                <a:cubicBezTo>
                  <a:pt x="359" y="278"/>
                  <a:pt x="355" y="282"/>
                  <a:pt x="349" y="289"/>
                </a:cubicBezTo>
                <a:cubicBezTo>
                  <a:pt x="343" y="295"/>
                  <a:pt x="338" y="300"/>
                  <a:pt x="336" y="303"/>
                </a:cubicBezTo>
                <a:cubicBezTo>
                  <a:pt x="298" y="348"/>
                  <a:pt x="278" y="391"/>
                  <a:pt x="274" y="433"/>
                </a:cubicBezTo>
                <a:cubicBezTo>
                  <a:pt x="174" y="433"/>
                  <a:pt x="174" y="433"/>
                  <a:pt x="174" y="433"/>
                </a:cubicBezTo>
                <a:cubicBezTo>
                  <a:pt x="170" y="391"/>
                  <a:pt x="150" y="348"/>
                  <a:pt x="112" y="303"/>
                </a:cubicBezTo>
                <a:cubicBezTo>
                  <a:pt x="110" y="300"/>
                  <a:pt x="105" y="295"/>
                  <a:pt x="99" y="289"/>
                </a:cubicBezTo>
                <a:cubicBezTo>
                  <a:pt x="93" y="282"/>
                  <a:pt x="89" y="278"/>
                  <a:pt x="86" y="274"/>
                </a:cubicBezTo>
                <a:cubicBezTo>
                  <a:pt x="66" y="251"/>
                  <a:pt x="56" y="225"/>
                  <a:pt x="56" y="196"/>
                </a:cubicBezTo>
                <a:cubicBezTo>
                  <a:pt x="56" y="175"/>
                  <a:pt x="61" y="155"/>
                  <a:pt x="71" y="137"/>
                </a:cubicBezTo>
                <a:cubicBezTo>
                  <a:pt x="81" y="119"/>
                  <a:pt x="94" y="104"/>
                  <a:pt x="111" y="93"/>
                </a:cubicBezTo>
                <a:cubicBezTo>
                  <a:pt x="127" y="81"/>
                  <a:pt x="145" y="72"/>
                  <a:pt x="164" y="65"/>
                </a:cubicBezTo>
                <a:cubicBezTo>
                  <a:pt x="184" y="59"/>
                  <a:pt x="204" y="56"/>
                  <a:pt x="224" y="56"/>
                </a:cubicBezTo>
                <a:cubicBezTo>
                  <a:pt x="244" y="56"/>
                  <a:pt x="264" y="59"/>
                  <a:pt x="284" y="65"/>
                </a:cubicBezTo>
                <a:cubicBezTo>
                  <a:pt x="303" y="72"/>
                  <a:pt x="321" y="81"/>
                  <a:pt x="338" y="93"/>
                </a:cubicBezTo>
                <a:cubicBezTo>
                  <a:pt x="354" y="104"/>
                  <a:pt x="367" y="119"/>
                  <a:pt x="377" y="137"/>
                </a:cubicBezTo>
                <a:cubicBezTo>
                  <a:pt x="387" y="155"/>
                  <a:pt x="392" y="175"/>
                  <a:pt x="392" y="196"/>
                </a:cubicBezTo>
                <a:cubicBezTo>
                  <a:pt x="392" y="225"/>
                  <a:pt x="382" y="251"/>
                  <a:pt x="362" y="274"/>
                </a:cubicBezTo>
                <a:close/>
                <a:moveTo>
                  <a:pt x="306" y="156"/>
                </a:moveTo>
                <a:cubicBezTo>
                  <a:pt x="295" y="145"/>
                  <a:pt x="282" y="137"/>
                  <a:pt x="268" y="133"/>
                </a:cubicBezTo>
                <a:cubicBezTo>
                  <a:pt x="253" y="128"/>
                  <a:pt x="239" y="126"/>
                  <a:pt x="224" y="126"/>
                </a:cubicBezTo>
                <a:cubicBezTo>
                  <a:pt x="214" y="130"/>
                  <a:pt x="214" y="130"/>
                  <a:pt x="214" y="130"/>
                </a:cubicBezTo>
                <a:cubicBezTo>
                  <a:pt x="210" y="139"/>
                  <a:pt x="210" y="139"/>
                  <a:pt x="210" y="139"/>
                </a:cubicBezTo>
                <a:cubicBezTo>
                  <a:pt x="214" y="149"/>
                  <a:pt x="214" y="149"/>
                  <a:pt x="214" y="149"/>
                </a:cubicBezTo>
                <a:cubicBezTo>
                  <a:pt x="224" y="154"/>
                  <a:pt x="224" y="154"/>
                  <a:pt x="224" y="154"/>
                </a:cubicBezTo>
                <a:cubicBezTo>
                  <a:pt x="239" y="154"/>
                  <a:pt x="255" y="157"/>
                  <a:pt x="270" y="164"/>
                </a:cubicBezTo>
                <a:cubicBezTo>
                  <a:pt x="286" y="172"/>
                  <a:pt x="294" y="182"/>
                  <a:pt x="294" y="196"/>
                </a:cubicBezTo>
                <a:cubicBezTo>
                  <a:pt x="298" y="205"/>
                  <a:pt x="298" y="205"/>
                  <a:pt x="298" y="205"/>
                </a:cubicBezTo>
                <a:cubicBezTo>
                  <a:pt x="308" y="210"/>
                  <a:pt x="308" y="210"/>
                  <a:pt x="308" y="210"/>
                </a:cubicBezTo>
                <a:cubicBezTo>
                  <a:pt x="318" y="205"/>
                  <a:pt x="318" y="205"/>
                  <a:pt x="318" y="205"/>
                </a:cubicBezTo>
                <a:cubicBezTo>
                  <a:pt x="322" y="196"/>
                  <a:pt x="322" y="196"/>
                  <a:pt x="322" y="196"/>
                </a:cubicBezTo>
                <a:cubicBezTo>
                  <a:pt x="322" y="180"/>
                  <a:pt x="317" y="167"/>
                  <a:pt x="306" y="156"/>
                </a:cubicBezTo>
                <a:close/>
              </a:path>
            </a:pathLst>
          </a:custGeom>
          <a:solidFill>
            <a:schemeClr val="accent6">
              <a:lumMod val="60000"/>
              <a:lumOff val="40000"/>
            </a:schemeClr>
          </a:solidFill>
          <a:ln>
            <a:solidFill>
              <a:schemeClr val="tx1"/>
            </a:solid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8" name="Freeform 7"/>
          <p:cNvSpPr>
            <a:spLocks noEditPoints="1"/>
          </p:cNvSpPr>
          <p:nvPr>
            <p:custDataLst>
              <p:tags r:id="rId7"/>
            </p:custDataLst>
          </p:nvPr>
        </p:nvSpPr>
        <p:spPr bwMode="auto">
          <a:xfrm>
            <a:off x="8300677" y="152636"/>
            <a:ext cx="571500" cy="618369"/>
          </a:xfrm>
          <a:custGeom>
            <a:avLst/>
            <a:gdLst>
              <a:gd name="T0" fmla="*/ 148 w 160"/>
              <a:gd name="T1" fmla="*/ 0 h 173"/>
              <a:gd name="T2" fmla="*/ 4 w 160"/>
              <a:gd name="T3" fmla="*/ 4 h 173"/>
              <a:gd name="T4" fmla="*/ 0 w 160"/>
              <a:gd name="T5" fmla="*/ 161 h 173"/>
              <a:gd name="T6" fmla="*/ 12 w 160"/>
              <a:gd name="T7" fmla="*/ 173 h 173"/>
              <a:gd name="T8" fmla="*/ 157 w 160"/>
              <a:gd name="T9" fmla="*/ 169 h 173"/>
              <a:gd name="T10" fmla="*/ 160 w 160"/>
              <a:gd name="T11" fmla="*/ 13 h 173"/>
              <a:gd name="T12" fmla="*/ 136 w 160"/>
              <a:gd name="T13" fmla="*/ 87 h 173"/>
              <a:gd name="T14" fmla="*/ 123 w 160"/>
              <a:gd name="T15" fmla="*/ 74 h 173"/>
              <a:gd name="T16" fmla="*/ 136 w 160"/>
              <a:gd name="T17" fmla="*/ 62 h 173"/>
              <a:gd name="T18" fmla="*/ 148 w 160"/>
              <a:gd name="T19" fmla="*/ 74 h 173"/>
              <a:gd name="T20" fmla="*/ 136 w 160"/>
              <a:gd name="T21" fmla="*/ 87 h 173"/>
              <a:gd name="T22" fmla="*/ 142 w 160"/>
              <a:gd name="T23" fmla="*/ 50 h 173"/>
              <a:gd name="T24" fmla="*/ 14 w 160"/>
              <a:gd name="T25" fmla="*/ 48 h 173"/>
              <a:gd name="T26" fmla="*/ 12 w 160"/>
              <a:gd name="T27" fmla="*/ 19 h 173"/>
              <a:gd name="T28" fmla="*/ 19 w 160"/>
              <a:gd name="T29" fmla="*/ 13 h 173"/>
              <a:gd name="T30" fmla="*/ 146 w 160"/>
              <a:gd name="T31" fmla="*/ 15 h 173"/>
              <a:gd name="T32" fmla="*/ 148 w 160"/>
              <a:gd name="T33" fmla="*/ 44 h 173"/>
              <a:gd name="T34" fmla="*/ 99 w 160"/>
              <a:gd name="T35" fmla="*/ 87 h 173"/>
              <a:gd name="T36" fmla="*/ 86 w 160"/>
              <a:gd name="T37" fmla="*/ 74 h 173"/>
              <a:gd name="T38" fmla="*/ 99 w 160"/>
              <a:gd name="T39" fmla="*/ 62 h 173"/>
              <a:gd name="T40" fmla="*/ 111 w 160"/>
              <a:gd name="T41" fmla="*/ 74 h 173"/>
              <a:gd name="T42" fmla="*/ 99 w 160"/>
              <a:gd name="T43" fmla="*/ 87 h 173"/>
              <a:gd name="T44" fmla="*/ 136 w 160"/>
              <a:gd name="T45" fmla="*/ 161 h 173"/>
              <a:gd name="T46" fmla="*/ 123 w 160"/>
              <a:gd name="T47" fmla="*/ 148 h 173"/>
              <a:gd name="T48" fmla="*/ 127 w 160"/>
              <a:gd name="T49" fmla="*/ 103 h 173"/>
              <a:gd name="T50" fmla="*/ 144 w 160"/>
              <a:gd name="T51" fmla="*/ 103 h 173"/>
              <a:gd name="T52" fmla="*/ 148 w 160"/>
              <a:gd name="T53" fmla="*/ 148 h 173"/>
              <a:gd name="T54" fmla="*/ 62 w 160"/>
              <a:gd name="T55" fmla="*/ 87 h 173"/>
              <a:gd name="T56" fmla="*/ 49 w 160"/>
              <a:gd name="T57" fmla="*/ 74 h 173"/>
              <a:gd name="T58" fmla="*/ 62 w 160"/>
              <a:gd name="T59" fmla="*/ 62 h 173"/>
              <a:gd name="T60" fmla="*/ 74 w 160"/>
              <a:gd name="T61" fmla="*/ 74 h 173"/>
              <a:gd name="T62" fmla="*/ 62 w 160"/>
              <a:gd name="T63" fmla="*/ 87 h 173"/>
              <a:gd name="T64" fmla="*/ 90 w 160"/>
              <a:gd name="T65" fmla="*/ 120 h 173"/>
              <a:gd name="T66" fmla="*/ 90 w 160"/>
              <a:gd name="T67" fmla="*/ 103 h 173"/>
              <a:gd name="T68" fmla="*/ 107 w 160"/>
              <a:gd name="T69" fmla="*/ 103 h 173"/>
              <a:gd name="T70" fmla="*/ 107 w 160"/>
              <a:gd name="T71" fmla="*/ 120 h 173"/>
              <a:gd name="T72" fmla="*/ 25 w 160"/>
              <a:gd name="T73" fmla="*/ 87 h 173"/>
              <a:gd name="T74" fmla="*/ 12 w 160"/>
              <a:gd name="T75" fmla="*/ 74 h 173"/>
              <a:gd name="T76" fmla="*/ 25 w 160"/>
              <a:gd name="T77" fmla="*/ 62 h 173"/>
              <a:gd name="T78" fmla="*/ 37 w 160"/>
              <a:gd name="T79" fmla="*/ 74 h 173"/>
              <a:gd name="T80" fmla="*/ 25 w 160"/>
              <a:gd name="T81" fmla="*/ 87 h 173"/>
              <a:gd name="T82" fmla="*/ 53 w 160"/>
              <a:gd name="T83" fmla="*/ 120 h 173"/>
              <a:gd name="T84" fmla="*/ 53 w 160"/>
              <a:gd name="T85" fmla="*/ 103 h 173"/>
              <a:gd name="T86" fmla="*/ 70 w 160"/>
              <a:gd name="T87" fmla="*/ 103 h 173"/>
              <a:gd name="T88" fmla="*/ 70 w 160"/>
              <a:gd name="T89" fmla="*/ 120 h 173"/>
              <a:gd name="T90" fmla="*/ 99 w 160"/>
              <a:gd name="T91" fmla="*/ 161 h 173"/>
              <a:gd name="T92" fmla="*/ 86 w 160"/>
              <a:gd name="T93" fmla="*/ 148 h 173"/>
              <a:gd name="T94" fmla="*/ 99 w 160"/>
              <a:gd name="T95" fmla="*/ 136 h 173"/>
              <a:gd name="T96" fmla="*/ 111 w 160"/>
              <a:gd name="T97" fmla="*/ 148 h 173"/>
              <a:gd name="T98" fmla="*/ 99 w 160"/>
              <a:gd name="T99" fmla="*/ 161 h 173"/>
              <a:gd name="T100" fmla="*/ 16 w 160"/>
              <a:gd name="T101" fmla="*/ 120 h 173"/>
              <a:gd name="T102" fmla="*/ 16 w 160"/>
              <a:gd name="T103" fmla="*/ 103 h 173"/>
              <a:gd name="T104" fmla="*/ 33 w 160"/>
              <a:gd name="T105" fmla="*/ 103 h 173"/>
              <a:gd name="T106" fmla="*/ 33 w 160"/>
              <a:gd name="T107" fmla="*/ 120 h 173"/>
              <a:gd name="T108" fmla="*/ 62 w 160"/>
              <a:gd name="T109" fmla="*/ 161 h 173"/>
              <a:gd name="T110" fmla="*/ 49 w 160"/>
              <a:gd name="T111" fmla="*/ 148 h 173"/>
              <a:gd name="T112" fmla="*/ 62 w 160"/>
              <a:gd name="T113" fmla="*/ 136 h 173"/>
              <a:gd name="T114" fmla="*/ 74 w 160"/>
              <a:gd name="T115" fmla="*/ 148 h 173"/>
              <a:gd name="T116" fmla="*/ 62 w 160"/>
              <a:gd name="T117" fmla="*/ 161 h 173"/>
              <a:gd name="T118" fmla="*/ 16 w 160"/>
              <a:gd name="T119" fmla="*/ 157 h 173"/>
              <a:gd name="T120" fmla="*/ 16 w 160"/>
              <a:gd name="T121" fmla="*/ 140 h 173"/>
              <a:gd name="T122" fmla="*/ 33 w 160"/>
              <a:gd name="T123" fmla="*/ 140 h 173"/>
              <a:gd name="T124" fmla="*/ 33 w 160"/>
              <a:gd name="T125" fmla="*/ 157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0" h="173">
                <a:moveTo>
                  <a:pt x="157" y="4"/>
                </a:moveTo>
                <a:cubicBezTo>
                  <a:pt x="154" y="2"/>
                  <a:pt x="151" y="0"/>
                  <a:pt x="148" y="0"/>
                </a:cubicBezTo>
                <a:cubicBezTo>
                  <a:pt x="12" y="0"/>
                  <a:pt x="12" y="0"/>
                  <a:pt x="12" y="0"/>
                </a:cubicBezTo>
                <a:cubicBezTo>
                  <a:pt x="9" y="0"/>
                  <a:pt x="6" y="2"/>
                  <a:pt x="4" y="4"/>
                </a:cubicBezTo>
                <a:cubicBezTo>
                  <a:pt x="1" y="6"/>
                  <a:pt x="0" y="9"/>
                  <a:pt x="0" y="13"/>
                </a:cubicBezTo>
                <a:cubicBezTo>
                  <a:pt x="0" y="161"/>
                  <a:pt x="0" y="161"/>
                  <a:pt x="0" y="161"/>
                </a:cubicBezTo>
                <a:cubicBezTo>
                  <a:pt x="0" y="164"/>
                  <a:pt x="1" y="167"/>
                  <a:pt x="4" y="169"/>
                </a:cubicBezTo>
                <a:cubicBezTo>
                  <a:pt x="6" y="172"/>
                  <a:pt x="9" y="173"/>
                  <a:pt x="12" y="173"/>
                </a:cubicBezTo>
                <a:cubicBezTo>
                  <a:pt x="148" y="173"/>
                  <a:pt x="148" y="173"/>
                  <a:pt x="148" y="173"/>
                </a:cubicBezTo>
                <a:cubicBezTo>
                  <a:pt x="151" y="173"/>
                  <a:pt x="154" y="172"/>
                  <a:pt x="157" y="169"/>
                </a:cubicBezTo>
                <a:cubicBezTo>
                  <a:pt x="159" y="167"/>
                  <a:pt x="160" y="164"/>
                  <a:pt x="160" y="161"/>
                </a:cubicBezTo>
                <a:cubicBezTo>
                  <a:pt x="160" y="13"/>
                  <a:pt x="160" y="13"/>
                  <a:pt x="160" y="13"/>
                </a:cubicBezTo>
                <a:cubicBezTo>
                  <a:pt x="160" y="9"/>
                  <a:pt x="159" y="6"/>
                  <a:pt x="157" y="4"/>
                </a:cubicBezTo>
                <a:close/>
                <a:moveTo>
                  <a:pt x="136" y="87"/>
                </a:moveTo>
                <a:cubicBezTo>
                  <a:pt x="132" y="87"/>
                  <a:pt x="129" y="86"/>
                  <a:pt x="127" y="83"/>
                </a:cubicBezTo>
                <a:cubicBezTo>
                  <a:pt x="125" y="81"/>
                  <a:pt x="123" y="78"/>
                  <a:pt x="123" y="74"/>
                </a:cubicBezTo>
                <a:cubicBezTo>
                  <a:pt x="123" y="71"/>
                  <a:pt x="125" y="68"/>
                  <a:pt x="127" y="66"/>
                </a:cubicBezTo>
                <a:cubicBezTo>
                  <a:pt x="129" y="63"/>
                  <a:pt x="132" y="62"/>
                  <a:pt x="136" y="62"/>
                </a:cubicBezTo>
                <a:cubicBezTo>
                  <a:pt x="139" y="62"/>
                  <a:pt x="142" y="63"/>
                  <a:pt x="144" y="66"/>
                </a:cubicBezTo>
                <a:cubicBezTo>
                  <a:pt x="147" y="68"/>
                  <a:pt x="148" y="71"/>
                  <a:pt x="148" y="74"/>
                </a:cubicBezTo>
                <a:cubicBezTo>
                  <a:pt x="148" y="78"/>
                  <a:pt x="147" y="81"/>
                  <a:pt x="144" y="83"/>
                </a:cubicBezTo>
                <a:cubicBezTo>
                  <a:pt x="142" y="86"/>
                  <a:pt x="139" y="87"/>
                  <a:pt x="136" y="87"/>
                </a:cubicBezTo>
                <a:close/>
                <a:moveTo>
                  <a:pt x="146" y="48"/>
                </a:moveTo>
                <a:cubicBezTo>
                  <a:pt x="145" y="49"/>
                  <a:pt x="144" y="50"/>
                  <a:pt x="142" y="50"/>
                </a:cubicBezTo>
                <a:cubicBezTo>
                  <a:pt x="19" y="50"/>
                  <a:pt x="19" y="50"/>
                  <a:pt x="19" y="50"/>
                </a:cubicBezTo>
                <a:cubicBezTo>
                  <a:pt x="17" y="50"/>
                  <a:pt x="15" y="49"/>
                  <a:pt x="14" y="48"/>
                </a:cubicBezTo>
                <a:cubicBezTo>
                  <a:pt x="13" y="47"/>
                  <a:pt x="12" y="45"/>
                  <a:pt x="12" y="44"/>
                </a:cubicBezTo>
                <a:cubicBezTo>
                  <a:pt x="12" y="19"/>
                  <a:pt x="12" y="19"/>
                  <a:pt x="12" y="19"/>
                </a:cubicBezTo>
                <a:cubicBezTo>
                  <a:pt x="12" y="17"/>
                  <a:pt x="13" y="16"/>
                  <a:pt x="14" y="15"/>
                </a:cubicBezTo>
                <a:cubicBezTo>
                  <a:pt x="15" y="13"/>
                  <a:pt x="17" y="13"/>
                  <a:pt x="19" y="13"/>
                </a:cubicBezTo>
                <a:cubicBezTo>
                  <a:pt x="142" y="13"/>
                  <a:pt x="142" y="13"/>
                  <a:pt x="142" y="13"/>
                </a:cubicBezTo>
                <a:cubicBezTo>
                  <a:pt x="144" y="13"/>
                  <a:pt x="145" y="13"/>
                  <a:pt x="146" y="15"/>
                </a:cubicBezTo>
                <a:cubicBezTo>
                  <a:pt x="147" y="16"/>
                  <a:pt x="148" y="17"/>
                  <a:pt x="148" y="19"/>
                </a:cubicBezTo>
                <a:cubicBezTo>
                  <a:pt x="148" y="44"/>
                  <a:pt x="148" y="44"/>
                  <a:pt x="148" y="44"/>
                </a:cubicBezTo>
                <a:cubicBezTo>
                  <a:pt x="148" y="45"/>
                  <a:pt x="147" y="47"/>
                  <a:pt x="146" y="48"/>
                </a:cubicBezTo>
                <a:close/>
                <a:moveTo>
                  <a:pt x="99" y="87"/>
                </a:moveTo>
                <a:cubicBezTo>
                  <a:pt x="95" y="87"/>
                  <a:pt x="92" y="86"/>
                  <a:pt x="90" y="83"/>
                </a:cubicBezTo>
                <a:cubicBezTo>
                  <a:pt x="88" y="81"/>
                  <a:pt x="86" y="78"/>
                  <a:pt x="86" y="74"/>
                </a:cubicBezTo>
                <a:cubicBezTo>
                  <a:pt x="86" y="71"/>
                  <a:pt x="88" y="68"/>
                  <a:pt x="90" y="66"/>
                </a:cubicBezTo>
                <a:cubicBezTo>
                  <a:pt x="92" y="63"/>
                  <a:pt x="95" y="62"/>
                  <a:pt x="99" y="62"/>
                </a:cubicBezTo>
                <a:cubicBezTo>
                  <a:pt x="102" y="62"/>
                  <a:pt x="105" y="63"/>
                  <a:pt x="107" y="66"/>
                </a:cubicBezTo>
                <a:cubicBezTo>
                  <a:pt x="110" y="68"/>
                  <a:pt x="111" y="71"/>
                  <a:pt x="111" y="74"/>
                </a:cubicBezTo>
                <a:cubicBezTo>
                  <a:pt x="111" y="78"/>
                  <a:pt x="110" y="81"/>
                  <a:pt x="107" y="83"/>
                </a:cubicBezTo>
                <a:cubicBezTo>
                  <a:pt x="105" y="86"/>
                  <a:pt x="102" y="87"/>
                  <a:pt x="99" y="87"/>
                </a:cubicBezTo>
                <a:close/>
                <a:moveTo>
                  <a:pt x="144" y="157"/>
                </a:moveTo>
                <a:cubicBezTo>
                  <a:pt x="142" y="160"/>
                  <a:pt x="139" y="161"/>
                  <a:pt x="136" y="161"/>
                </a:cubicBezTo>
                <a:cubicBezTo>
                  <a:pt x="132" y="161"/>
                  <a:pt x="130" y="160"/>
                  <a:pt x="127" y="157"/>
                </a:cubicBezTo>
                <a:cubicBezTo>
                  <a:pt x="125" y="155"/>
                  <a:pt x="123" y="152"/>
                  <a:pt x="123" y="148"/>
                </a:cubicBezTo>
                <a:cubicBezTo>
                  <a:pt x="123" y="111"/>
                  <a:pt x="123" y="111"/>
                  <a:pt x="123" y="111"/>
                </a:cubicBezTo>
                <a:cubicBezTo>
                  <a:pt x="123" y="108"/>
                  <a:pt x="125" y="105"/>
                  <a:pt x="127" y="103"/>
                </a:cubicBezTo>
                <a:cubicBezTo>
                  <a:pt x="130" y="100"/>
                  <a:pt x="132" y="99"/>
                  <a:pt x="136" y="99"/>
                </a:cubicBezTo>
                <a:cubicBezTo>
                  <a:pt x="139" y="99"/>
                  <a:pt x="142" y="100"/>
                  <a:pt x="144" y="103"/>
                </a:cubicBezTo>
                <a:cubicBezTo>
                  <a:pt x="147" y="105"/>
                  <a:pt x="148" y="108"/>
                  <a:pt x="148" y="111"/>
                </a:cubicBezTo>
                <a:cubicBezTo>
                  <a:pt x="148" y="148"/>
                  <a:pt x="148" y="148"/>
                  <a:pt x="148" y="148"/>
                </a:cubicBezTo>
                <a:cubicBezTo>
                  <a:pt x="148" y="152"/>
                  <a:pt x="147" y="155"/>
                  <a:pt x="144" y="157"/>
                </a:cubicBezTo>
                <a:close/>
                <a:moveTo>
                  <a:pt x="62" y="87"/>
                </a:moveTo>
                <a:cubicBezTo>
                  <a:pt x="58" y="87"/>
                  <a:pt x="55" y="86"/>
                  <a:pt x="53" y="83"/>
                </a:cubicBezTo>
                <a:cubicBezTo>
                  <a:pt x="51" y="81"/>
                  <a:pt x="49" y="78"/>
                  <a:pt x="49" y="74"/>
                </a:cubicBezTo>
                <a:cubicBezTo>
                  <a:pt x="49" y="71"/>
                  <a:pt x="51" y="68"/>
                  <a:pt x="53" y="66"/>
                </a:cubicBezTo>
                <a:cubicBezTo>
                  <a:pt x="55" y="63"/>
                  <a:pt x="58" y="62"/>
                  <a:pt x="62" y="62"/>
                </a:cubicBezTo>
                <a:cubicBezTo>
                  <a:pt x="65" y="62"/>
                  <a:pt x="68" y="63"/>
                  <a:pt x="70" y="66"/>
                </a:cubicBezTo>
                <a:cubicBezTo>
                  <a:pt x="73" y="68"/>
                  <a:pt x="74" y="71"/>
                  <a:pt x="74" y="74"/>
                </a:cubicBezTo>
                <a:cubicBezTo>
                  <a:pt x="74" y="78"/>
                  <a:pt x="73" y="81"/>
                  <a:pt x="70" y="83"/>
                </a:cubicBezTo>
                <a:cubicBezTo>
                  <a:pt x="68" y="86"/>
                  <a:pt x="65" y="87"/>
                  <a:pt x="62" y="87"/>
                </a:cubicBezTo>
                <a:close/>
                <a:moveTo>
                  <a:pt x="99" y="124"/>
                </a:moveTo>
                <a:cubicBezTo>
                  <a:pt x="95" y="124"/>
                  <a:pt x="92" y="123"/>
                  <a:pt x="90" y="120"/>
                </a:cubicBezTo>
                <a:cubicBezTo>
                  <a:pt x="88" y="118"/>
                  <a:pt x="86" y="115"/>
                  <a:pt x="86" y="111"/>
                </a:cubicBezTo>
                <a:cubicBezTo>
                  <a:pt x="86" y="108"/>
                  <a:pt x="88" y="105"/>
                  <a:pt x="90" y="103"/>
                </a:cubicBezTo>
                <a:cubicBezTo>
                  <a:pt x="92" y="100"/>
                  <a:pt x="95" y="99"/>
                  <a:pt x="99" y="99"/>
                </a:cubicBezTo>
                <a:cubicBezTo>
                  <a:pt x="102" y="99"/>
                  <a:pt x="105" y="100"/>
                  <a:pt x="107" y="103"/>
                </a:cubicBezTo>
                <a:cubicBezTo>
                  <a:pt x="110" y="105"/>
                  <a:pt x="111" y="108"/>
                  <a:pt x="111" y="111"/>
                </a:cubicBezTo>
                <a:cubicBezTo>
                  <a:pt x="111" y="115"/>
                  <a:pt x="110" y="118"/>
                  <a:pt x="107" y="120"/>
                </a:cubicBezTo>
                <a:cubicBezTo>
                  <a:pt x="105" y="123"/>
                  <a:pt x="102" y="124"/>
                  <a:pt x="99" y="124"/>
                </a:cubicBezTo>
                <a:close/>
                <a:moveTo>
                  <a:pt x="25" y="87"/>
                </a:moveTo>
                <a:cubicBezTo>
                  <a:pt x="21" y="87"/>
                  <a:pt x="18" y="86"/>
                  <a:pt x="16" y="83"/>
                </a:cubicBezTo>
                <a:cubicBezTo>
                  <a:pt x="14" y="81"/>
                  <a:pt x="12" y="78"/>
                  <a:pt x="12" y="74"/>
                </a:cubicBezTo>
                <a:cubicBezTo>
                  <a:pt x="12" y="71"/>
                  <a:pt x="14" y="68"/>
                  <a:pt x="16" y="66"/>
                </a:cubicBezTo>
                <a:cubicBezTo>
                  <a:pt x="18" y="63"/>
                  <a:pt x="21" y="62"/>
                  <a:pt x="25" y="62"/>
                </a:cubicBezTo>
                <a:cubicBezTo>
                  <a:pt x="28" y="62"/>
                  <a:pt x="31" y="63"/>
                  <a:pt x="33" y="66"/>
                </a:cubicBezTo>
                <a:cubicBezTo>
                  <a:pt x="36" y="68"/>
                  <a:pt x="37" y="71"/>
                  <a:pt x="37" y="74"/>
                </a:cubicBezTo>
                <a:cubicBezTo>
                  <a:pt x="37" y="78"/>
                  <a:pt x="36" y="81"/>
                  <a:pt x="33" y="83"/>
                </a:cubicBezTo>
                <a:cubicBezTo>
                  <a:pt x="31" y="86"/>
                  <a:pt x="28" y="87"/>
                  <a:pt x="25" y="87"/>
                </a:cubicBezTo>
                <a:close/>
                <a:moveTo>
                  <a:pt x="62" y="124"/>
                </a:moveTo>
                <a:cubicBezTo>
                  <a:pt x="58" y="124"/>
                  <a:pt x="55" y="123"/>
                  <a:pt x="53" y="120"/>
                </a:cubicBezTo>
                <a:cubicBezTo>
                  <a:pt x="51" y="118"/>
                  <a:pt x="49" y="115"/>
                  <a:pt x="49" y="111"/>
                </a:cubicBezTo>
                <a:cubicBezTo>
                  <a:pt x="49" y="108"/>
                  <a:pt x="51" y="105"/>
                  <a:pt x="53" y="103"/>
                </a:cubicBezTo>
                <a:cubicBezTo>
                  <a:pt x="55" y="100"/>
                  <a:pt x="58" y="99"/>
                  <a:pt x="62" y="99"/>
                </a:cubicBezTo>
                <a:cubicBezTo>
                  <a:pt x="65" y="99"/>
                  <a:pt x="68" y="100"/>
                  <a:pt x="70" y="103"/>
                </a:cubicBezTo>
                <a:cubicBezTo>
                  <a:pt x="73" y="105"/>
                  <a:pt x="74" y="108"/>
                  <a:pt x="74" y="111"/>
                </a:cubicBezTo>
                <a:cubicBezTo>
                  <a:pt x="74" y="115"/>
                  <a:pt x="73" y="118"/>
                  <a:pt x="70" y="120"/>
                </a:cubicBezTo>
                <a:cubicBezTo>
                  <a:pt x="68" y="123"/>
                  <a:pt x="65" y="124"/>
                  <a:pt x="62" y="124"/>
                </a:cubicBezTo>
                <a:close/>
                <a:moveTo>
                  <a:pt x="99" y="161"/>
                </a:moveTo>
                <a:cubicBezTo>
                  <a:pt x="95" y="161"/>
                  <a:pt x="92" y="160"/>
                  <a:pt x="90" y="157"/>
                </a:cubicBezTo>
                <a:cubicBezTo>
                  <a:pt x="88" y="155"/>
                  <a:pt x="86" y="152"/>
                  <a:pt x="86" y="148"/>
                </a:cubicBezTo>
                <a:cubicBezTo>
                  <a:pt x="86" y="145"/>
                  <a:pt x="88" y="142"/>
                  <a:pt x="90" y="140"/>
                </a:cubicBezTo>
                <a:cubicBezTo>
                  <a:pt x="92" y="137"/>
                  <a:pt x="95" y="136"/>
                  <a:pt x="99" y="136"/>
                </a:cubicBezTo>
                <a:cubicBezTo>
                  <a:pt x="102" y="136"/>
                  <a:pt x="105" y="137"/>
                  <a:pt x="107" y="140"/>
                </a:cubicBezTo>
                <a:cubicBezTo>
                  <a:pt x="110" y="142"/>
                  <a:pt x="111" y="145"/>
                  <a:pt x="111" y="148"/>
                </a:cubicBezTo>
                <a:cubicBezTo>
                  <a:pt x="111" y="152"/>
                  <a:pt x="110" y="155"/>
                  <a:pt x="107" y="157"/>
                </a:cubicBezTo>
                <a:cubicBezTo>
                  <a:pt x="105" y="160"/>
                  <a:pt x="102" y="161"/>
                  <a:pt x="99" y="161"/>
                </a:cubicBezTo>
                <a:close/>
                <a:moveTo>
                  <a:pt x="25" y="124"/>
                </a:moveTo>
                <a:cubicBezTo>
                  <a:pt x="21" y="124"/>
                  <a:pt x="18" y="123"/>
                  <a:pt x="16" y="120"/>
                </a:cubicBezTo>
                <a:cubicBezTo>
                  <a:pt x="14" y="118"/>
                  <a:pt x="12" y="115"/>
                  <a:pt x="12" y="111"/>
                </a:cubicBezTo>
                <a:cubicBezTo>
                  <a:pt x="12" y="108"/>
                  <a:pt x="14" y="105"/>
                  <a:pt x="16" y="103"/>
                </a:cubicBezTo>
                <a:cubicBezTo>
                  <a:pt x="18" y="100"/>
                  <a:pt x="21" y="99"/>
                  <a:pt x="25" y="99"/>
                </a:cubicBezTo>
                <a:cubicBezTo>
                  <a:pt x="28" y="99"/>
                  <a:pt x="31" y="100"/>
                  <a:pt x="33" y="103"/>
                </a:cubicBezTo>
                <a:cubicBezTo>
                  <a:pt x="36" y="105"/>
                  <a:pt x="37" y="108"/>
                  <a:pt x="37" y="111"/>
                </a:cubicBezTo>
                <a:cubicBezTo>
                  <a:pt x="37" y="115"/>
                  <a:pt x="36" y="118"/>
                  <a:pt x="33" y="120"/>
                </a:cubicBezTo>
                <a:cubicBezTo>
                  <a:pt x="31" y="123"/>
                  <a:pt x="28" y="124"/>
                  <a:pt x="25" y="124"/>
                </a:cubicBezTo>
                <a:close/>
                <a:moveTo>
                  <a:pt x="62" y="161"/>
                </a:moveTo>
                <a:cubicBezTo>
                  <a:pt x="58" y="161"/>
                  <a:pt x="55" y="160"/>
                  <a:pt x="53" y="157"/>
                </a:cubicBezTo>
                <a:cubicBezTo>
                  <a:pt x="51" y="155"/>
                  <a:pt x="49" y="152"/>
                  <a:pt x="49" y="148"/>
                </a:cubicBezTo>
                <a:cubicBezTo>
                  <a:pt x="49" y="145"/>
                  <a:pt x="51" y="142"/>
                  <a:pt x="53" y="140"/>
                </a:cubicBezTo>
                <a:cubicBezTo>
                  <a:pt x="55" y="137"/>
                  <a:pt x="58" y="136"/>
                  <a:pt x="62" y="136"/>
                </a:cubicBezTo>
                <a:cubicBezTo>
                  <a:pt x="65" y="136"/>
                  <a:pt x="68" y="137"/>
                  <a:pt x="70" y="140"/>
                </a:cubicBezTo>
                <a:cubicBezTo>
                  <a:pt x="73" y="142"/>
                  <a:pt x="74" y="145"/>
                  <a:pt x="74" y="148"/>
                </a:cubicBezTo>
                <a:cubicBezTo>
                  <a:pt x="74" y="152"/>
                  <a:pt x="73" y="155"/>
                  <a:pt x="70" y="157"/>
                </a:cubicBezTo>
                <a:cubicBezTo>
                  <a:pt x="68" y="160"/>
                  <a:pt x="65" y="161"/>
                  <a:pt x="62" y="161"/>
                </a:cubicBezTo>
                <a:close/>
                <a:moveTo>
                  <a:pt x="25" y="161"/>
                </a:moveTo>
                <a:cubicBezTo>
                  <a:pt x="21" y="161"/>
                  <a:pt x="18" y="160"/>
                  <a:pt x="16" y="157"/>
                </a:cubicBezTo>
                <a:cubicBezTo>
                  <a:pt x="14" y="155"/>
                  <a:pt x="12" y="152"/>
                  <a:pt x="12" y="148"/>
                </a:cubicBezTo>
                <a:cubicBezTo>
                  <a:pt x="12" y="145"/>
                  <a:pt x="14" y="142"/>
                  <a:pt x="16" y="140"/>
                </a:cubicBezTo>
                <a:cubicBezTo>
                  <a:pt x="18" y="137"/>
                  <a:pt x="21" y="136"/>
                  <a:pt x="25" y="136"/>
                </a:cubicBezTo>
                <a:cubicBezTo>
                  <a:pt x="28" y="136"/>
                  <a:pt x="31" y="137"/>
                  <a:pt x="33" y="140"/>
                </a:cubicBezTo>
                <a:cubicBezTo>
                  <a:pt x="36" y="142"/>
                  <a:pt x="37" y="145"/>
                  <a:pt x="37" y="148"/>
                </a:cubicBezTo>
                <a:cubicBezTo>
                  <a:pt x="37" y="152"/>
                  <a:pt x="36" y="155"/>
                  <a:pt x="33" y="157"/>
                </a:cubicBezTo>
                <a:cubicBezTo>
                  <a:pt x="31" y="160"/>
                  <a:pt x="28" y="161"/>
                  <a:pt x="25" y="161"/>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2849315904"/>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a:xfrm>
            <a:off x="6832537" y="6383735"/>
            <a:ext cx="2133600" cy="309466"/>
          </a:xfrm>
        </p:spPr>
        <p:txBody>
          <a:bodyPr/>
          <a:lstStyle/>
          <a:p>
            <a:fld id="{32D4B517-E49B-41B6-9DBC-23634E0F1CDC}" type="slidenum">
              <a:rPr lang="en-CA" smtClean="0"/>
              <a:t>16</a:t>
            </a:fld>
            <a:endParaRPr lang="en-CA" dirty="0"/>
          </a:p>
        </p:txBody>
      </p:sp>
      <p:sp>
        <p:nvSpPr>
          <p:cNvPr id="3" name="Text Placeholder 2"/>
          <p:cNvSpPr>
            <a:spLocks noGrp="1"/>
          </p:cNvSpPr>
          <p:nvPr>
            <p:ph type="body" sz="quarter" idx="11"/>
            <p:custDataLst>
              <p:tags r:id="rId3"/>
            </p:custDataLst>
          </p:nvPr>
        </p:nvSpPr>
        <p:spPr>
          <a:xfrm>
            <a:off x="575556" y="138062"/>
            <a:ext cx="7200800" cy="878670"/>
          </a:xfrm>
        </p:spPr>
        <p:txBody>
          <a:bodyPr wrap="square"/>
          <a:lstStyle/>
          <a:p>
            <a:r>
              <a:rPr lang="fr-CA" sz="2000" noProof="0" dirty="0" smtClean="0">
                <a:solidFill>
                  <a:srgbClr val="004D71"/>
                </a:solidFill>
              </a:rPr>
              <a:t>Exemple fictif d’établissement des coûts – </a:t>
            </a:r>
            <a:r>
              <a:rPr lang="fr-CA" sz="2000" dirty="0">
                <a:solidFill>
                  <a:srgbClr val="004D71"/>
                </a:solidFill>
              </a:rPr>
              <a:t>R</a:t>
            </a:r>
            <a:r>
              <a:rPr lang="fr-CA" sz="2000" noProof="0" dirty="0" smtClean="0">
                <a:solidFill>
                  <a:srgbClr val="004D71"/>
                </a:solidFill>
              </a:rPr>
              <a:t>èglement sur les véhicules autonomes (VA) (EXERCICE PRATIQUE)</a:t>
            </a:r>
            <a:endParaRPr lang="fr-CA" sz="1200" b="1" noProof="0" dirty="0">
              <a:solidFill>
                <a:srgbClr val="990099"/>
              </a:solidFill>
              <a:latin typeface="Courier New" panose="02070309020205020404" pitchFamily="49" charset="0"/>
            </a:endParaRPr>
          </a:p>
        </p:txBody>
      </p:sp>
      <p:graphicFrame>
        <p:nvGraphicFramePr>
          <p:cNvPr id="5" name="Diagram 4"/>
          <p:cNvGraphicFramePr/>
          <p:nvPr>
            <p:custDataLst>
              <p:tags r:id="rId4"/>
            </p:custDataLst>
            <p:extLst>
              <p:ext uri="{D42A27DB-BD31-4B8C-83A1-F6EECF244321}">
                <p14:modId xmlns:p14="http://schemas.microsoft.com/office/powerpoint/2010/main" val="2518284230"/>
              </p:ext>
            </p:extLst>
          </p:nvPr>
        </p:nvGraphicFramePr>
        <p:xfrm>
          <a:off x="-2052736" y="980728"/>
          <a:ext cx="13141460" cy="522058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 name="Text Box 4"/>
          <p:cNvSpPr txBox="1">
            <a:spLocks noChangeArrowheads="1"/>
          </p:cNvSpPr>
          <p:nvPr>
            <p:custDataLst>
              <p:tags r:id="rId5"/>
            </p:custDataLst>
          </p:nvPr>
        </p:nvSpPr>
        <p:spPr bwMode="auto">
          <a:xfrm>
            <a:off x="1727683" y="6282898"/>
            <a:ext cx="5688633" cy="523220"/>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r>
              <a:rPr lang="en-US" sz="1400" dirty="0" smtClean="0">
                <a:solidFill>
                  <a:srgbClr val="000000"/>
                </a:solidFill>
                <a:latin typeface="Wingdings 2" pitchFamily="18" charset="2"/>
              </a:rPr>
              <a:t>E</a:t>
            </a:r>
            <a:r>
              <a:rPr lang="en-US" sz="1400" b="1" dirty="0" smtClean="0">
                <a:solidFill>
                  <a:srgbClr val="000000"/>
                </a:solidFill>
              </a:rPr>
              <a:t>REGARDONS DE PLUS PRÈS</a:t>
            </a:r>
            <a:r>
              <a:rPr lang="en-US" sz="1400" b="1" dirty="0" smtClean="0">
                <a:solidFill>
                  <a:srgbClr val="000000"/>
                </a:solidFill>
                <a:latin typeface="Wingdings 2" pitchFamily="18" charset="2"/>
              </a:rPr>
              <a:t>D</a:t>
            </a:r>
          </a:p>
          <a:p>
            <a:pPr algn="ctr" eaLnBrk="1" hangingPunct="1"/>
            <a:r>
              <a:rPr lang="en-US" sz="1400" dirty="0" smtClean="0">
                <a:solidFill>
                  <a:srgbClr val="000000"/>
                </a:solidFill>
              </a:rPr>
              <a:t>TÂCHES – Télécharger le </a:t>
            </a:r>
            <a:r>
              <a:rPr lang="en-US" sz="1400" dirty="0">
                <a:solidFill>
                  <a:srgbClr val="000000"/>
                </a:solidFill>
              </a:rPr>
              <a:t>C</a:t>
            </a:r>
            <a:r>
              <a:rPr lang="en-US" sz="1400" dirty="0" smtClean="0">
                <a:solidFill>
                  <a:srgbClr val="000000"/>
                </a:solidFill>
              </a:rPr>
              <a:t>alculateur (sur le Bureau)</a:t>
            </a:r>
            <a:endParaRPr lang="en-US" sz="1400" dirty="0">
              <a:solidFill>
                <a:srgbClr val="000000"/>
              </a:solidFill>
            </a:endParaRPr>
          </a:p>
        </p:txBody>
      </p:sp>
      <p:sp>
        <p:nvSpPr>
          <p:cNvPr id="7" name="Freeform 6"/>
          <p:cNvSpPr>
            <a:spLocks noEditPoints="1"/>
          </p:cNvSpPr>
          <p:nvPr>
            <p:custDataLst>
              <p:tags r:id="rId6"/>
            </p:custDataLst>
          </p:nvPr>
        </p:nvSpPr>
        <p:spPr bwMode="auto">
          <a:xfrm>
            <a:off x="1984276" y="6324403"/>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nvGrpSpPr>
          <p:cNvPr id="11" name="Group 10"/>
          <p:cNvGrpSpPr/>
          <p:nvPr>
            <p:custDataLst>
              <p:tags r:id="rId7"/>
            </p:custDataLst>
          </p:nvPr>
        </p:nvGrpSpPr>
        <p:grpSpPr>
          <a:xfrm>
            <a:off x="8359663" y="116632"/>
            <a:ext cx="571500" cy="669682"/>
            <a:chOff x="7893893" y="1556792"/>
            <a:chExt cx="571500" cy="669682"/>
          </a:xfrm>
        </p:grpSpPr>
        <p:sp>
          <p:nvSpPr>
            <p:cNvPr id="8" name="Freeform 7"/>
            <p:cNvSpPr>
              <a:spLocks noEditPoints="1"/>
            </p:cNvSpPr>
            <p:nvPr>
              <p:custDataLst>
                <p:tags r:id="rId8"/>
              </p:custDataLst>
            </p:nvPr>
          </p:nvSpPr>
          <p:spPr bwMode="auto">
            <a:xfrm>
              <a:off x="7893893" y="1825299"/>
              <a:ext cx="571500" cy="401175"/>
            </a:xfrm>
            <a:custGeom>
              <a:avLst/>
              <a:gdLst>
                <a:gd name="T0" fmla="*/ 525 w 533"/>
                <a:gd name="T1" fmla="*/ 319 h 374"/>
                <a:gd name="T2" fmla="*/ 403 w 533"/>
                <a:gd name="T3" fmla="*/ 14 h 374"/>
                <a:gd name="T4" fmla="*/ 395 w 533"/>
                <a:gd name="T5" fmla="*/ 4 h 374"/>
                <a:gd name="T6" fmla="*/ 384 w 533"/>
                <a:gd name="T7" fmla="*/ 0 h 374"/>
                <a:gd name="T8" fmla="*/ 285 w 533"/>
                <a:gd name="T9" fmla="*/ 0 h 374"/>
                <a:gd name="T10" fmla="*/ 292 w 533"/>
                <a:gd name="T11" fmla="*/ 3 h 374"/>
                <a:gd name="T12" fmla="*/ 295 w 533"/>
                <a:gd name="T13" fmla="*/ 9 h 374"/>
                <a:gd name="T14" fmla="*/ 299 w 533"/>
                <a:gd name="T15" fmla="*/ 65 h 374"/>
                <a:gd name="T16" fmla="*/ 297 w 533"/>
                <a:gd name="T17" fmla="*/ 72 h 374"/>
                <a:gd name="T18" fmla="*/ 291 w 533"/>
                <a:gd name="T19" fmla="*/ 75 h 374"/>
                <a:gd name="T20" fmla="*/ 242 w 533"/>
                <a:gd name="T21" fmla="*/ 75 h 374"/>
                <a:gd name="T22" fmla="*/ 236 w 533"/>
                <a:gd name="T23" fmla="*/ 72 h 374"/>
                <a:gd name="T24" fmla="*/ 233 w 533"/>
                <a:gd name="T25" fmla="*/ 65 h 374"/>
                <a:gd name="T26" fmla="*/ 238 w 533"/>
                <a:gd name="T27" fmla="*/ 9 h 374"/>
                <a:gd name="T28" fmla="*/ 241 w 533"/>
                <a:gd name="T29" fmla="*/ 3 h 374"/>
                <a:gd name="T30" fmla="*/ 248 w 533"/>
                <a:gd name="T31" fmla="*/ 0 h 374"/>
                <a:gd name="T32" fmla="*/ 148 w 533"/>
                <a:gd name="T33" fmla="*/ 0 h 374"/>
                <a:gd name="T34" fmla="*/ 137 w 533"/>
                <a:gd name="T35" fmla="*/ 4 h 374"/>
                <a:gd name="T36" fmla="*/ 130 w 533"/>
                <a:gd name="T37" fmla="*/ 14 h 374"/>
                <a:gd name="T38" fmla="*/ 8 w 533"/>
                <a:gd name="T39" fmla="*/ 319 h 374"/>
                <a:gd name="T40" fmla="*/ 0 w 533"/>
                <a:gd name="T41" fmla="*/ 353 h 374"/>
                <a:gd name="T42" fmla="*/ 14 w 533"/>
                <a:gd name="T43" fmla="*/ 374 h 374"/>
                <a:gd name="T44" fmla="*/ 220 w 533"/>
                <a:gd name="T45" fmla="*/ 374 h 374"/>
                <a:gd name="T46" fmla="*/ 213 w 533"/>
                <a:gd name="T47" fmla="*/ 371 h 374"/>
                <a:gd name="T48" fmla="*/ 211 w 533"/>
                <a:gd name="T49" fmla="*/ 365 h 374"/>
                <a:gd name="T50" fmla="*/ 217 w 533"/>
                <a:gd name="T51" fmla="*/ 290 h 374"/>
                <a:gd name="T52" fmla="*/ 220 w 533"/>
                <a:gd name="T53" fmla="*/ 283 h 374"/>
                <a:gd name="T54" fmla="*/ 227 w 533"/>
                <a:gd name="T55" fmla="*/ 281 h 374"/>
                <a:gd name="T56" fmla="*/ 306 w 533"/>
                <a:gd name="T57" fmla="*/ 281 h 374"/>
                <a:gd name="T58" fmla="*/ 313 w 533"/>
                <a:gd name="T59" fmla="*/ 283 h 374"/>
                <a:gd name="T60" fmla="*/ 316 w 533"/>
                <a:gd name="T61" fmla="*/ 290 h 374"/>
                <a:gd name="T62" fmla="*/ 322 w 533"/>
                <a:gd name="T63" fmla="*/ 365 h 374"/>
                <a:gd name="T64" fmla="*/ 320 w 533"/>
                <a:gd name="T65" fmla="*/ 371 h 374"/>
                <a:gd name="T66" fmla="*/ 313 w 533"/>
                <a:gd name="T67" fmla="*/ 374 h 374"/>
                <a:gd name="T68" fmla="*/ 519 w 533"/>
                <a:gd name="T69" fmla="*/ 374 h 374"/>
                <a:gd name="T70" fmla="*/ 533 w 533"/>
                <a:gd name="T71" fmla="*/ 353 h 374"/>
                <a:gd name="T72" fmla="*/ 525 w 533"/>
                <a:gd name="T73" fmla="*/ 319 h 374"/>
                <a:gd name="T74" fmla="*/ 308 w 533"/>
                <a:gd name="T75" fmla="*/ 222 h 374"/>
                <a:gd name="T76" fmla="*/ 302 w 533"/>
                <a:gd name="T77" fmla="*/ 224 h 374"/>
                <a:gd name="T78" fmla="*/ 231 w 533"/>
                <a:gd name="T79" fmla="*/ 224 h 374"/>
                <a:gd name="T80" fmla="*/ 225 w 533"/>
                <a:gd name="T81" fmla="*/ 222 h 374"/>
                <a:gd name="T82" fmla="*/ 222 w 533"/>
                <a:gd name="T83" fmla="*/ 216 h 374"/>
                <a:gd name="T84" fmla="*/ 222 w 533"/>
                <a:gd name="T85" fmla="*/ 215 h 374"/>
                <a:gd name="T86" fmla="*/ 229 w 533"/>
                <a:gd name="T87" fmla="*/ 121 h 374"/>
                <a:gd name="T88" fmla="*/ 232 w 533"/>
                <a:gd name="T89" fmla="*/ 115 h 374"/>
                <a:gd name="T90" fmla="*/ 239 w 533"/>
                <a:gd name="T91" fmla="*/ 112 h 374"/>
                <a:gd name="T92" fmla="*/ 294 w 533"/>
                <a:gd name="T93" fmla="*/ 112 h 374"/>
                <a:gd name="T94" fmla="*/ 300 w 533"/>
                <a:gd name="T95" fmla="*/ 115 h 374"/>
                <a:gd name="T96" fmla="*/ 303 w 533"/>
                <a:gd name="T97" fmla="*/ 121 h 374"/>
                <a:gd name="T98" fmla="*/ 311 w 533"/>
                <a:gd name="T99" fmla="*/ 215 h 374"/>
                <a:gd name="T100" fmla="*/ 311 w 533"/>
                <a:gd name="T101" fmla="*/ 216 h 374"/>
                <a:gd name="T102" fmla="*/ 308 w 533"/>
                <a:gd name="T103" fmla="*/ 222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3" h="374">
                  <a:moveTo>
                    <a:pt x="525" y="319"/>
                  </a:moveTo>
                  <a:cubicBezTo>
                    <a:pt x="403" y="14"/>
                    <a:pt x="403" y="14"/>
                    <a:pt x="403" y="14"/>
                  </a:cubicBezTo>
                  <a:cubicBezTo>
                    <a:pt x="395" y="4"/>
                    <a:pt x="395" y="4"/>
                    <a:pt x="395" y="4"/>
                  </a:cubicBezTo>
                  <a:cubicBezTo>
                    <a:pt x="384" y="0"/>
                    <a:pt x="384" y="0"/>
                    <a:pt x="384" y="0"/>
                  </a:cubicBezTo>
                  <a:cubicBezTo>
                    <a:pt x="285" y="0"/>
                    <a:pt x="285" y="0"/>
                    <a:pt x="285" y="0"/>
                  </a:cubicBezTo>
                  <a:cubicBezTo>
                    <a:pt x="292" y="3"/>
                    <a:pt x="292" y="3"/>
                    <a:pt x="292" y="3"/>
                  </a:cubicBezTo>
                  <a:cubicBezTo>
                    <a:pt x="295" y="9"/>
                    <a:pt x="295" y="9"/>
                    <a:pt x="295" y="9"/>
                  </a:cubicBezTo>
                  <a:cubicBezTo>
                    <a:pt x="299" y="65"/>
                    <a:pt x="299" y="65"/>
                    <a:pt x="299" y="65"/>
                  </a:cubicBezTo>
                  <a:cubicBezTo>
                    <a:pt x="297" y="72"/>
                    <a:pt x="297" y="72"/>
                    <a:pt x="297" y="72"/>
                  </a:cubicBezTo>
                  <a:cubicBezTo>
                    <a:pt x="291" y="75"/>
                    <a:pt x="291" y="75"/>
                    <a:pt x="291" y="75"/>
                  </a:cubicBezTo>
                  <a:cubicBezTo>
                    <a:pt x="242" y="75"/>
                    <a:pt x="242" y="75"/>
                    <a:pt x="242" y="75"/>
                  </a:cubicBezTo>
                  <a:cubicBezTo>
                    <a:pt x="236" y="72"/>
                    <a:pt x="236" y="72"/>
                    <a:pt x="236" y="72"/>
                  </a:cubicBezTo>
                  <a:cubicBezTo>
                    <a:pt x="233" y="65"/>
                    <a:pt x="233" y="65"/>
                    <a:pt x="233" y="65"/>
                  </a:cubicBezTo>
                  <a:cubicBezTo>
                    <a:pt x="238" y="9"/>
                    <a:pt x="238" y="9"/>
                    <a:pt x="238" y="9"/>
                  </a:cubicBezTo>
                  <a:cubicBezTo>
                    <a:pt x="241" y="3"/>
                    <a:pt x="241" y="3"/>
                    <a:pt x="241" y="3"/>
                  </a:cubicBezTo>
                  <a:cubicBezTo>
                    <a:pt x="248" y="0"/>
                    <a:pt x="248" y="0"/>
                    <a:pt x="248" y="0"/>
                  </a:cubicBezTo>
                  <a:cubicBezTo>
                    <a:pt x="148" y="0"/>
                    <a:pt x="148" y="0"/>
                    <a:pt x="148" y="0"/>
                  </a:cubicBezTo>
                  <a:cubicBezTo>
                    <a:pt x="137" y="4"/>
                    <a:pt x="137" y="4"/>
                    <a:pt x="137" y="4"/>
                  </a:cubicBezTo>
                  <a:cubicBezTo>
                    <a:pt x="130" y="14"/>
                    <a:pt x="130" y="14"/>
                    <a:pt x="130" y="14"/>
                  </a:cubicBezTo>
                  <a:cubicBezTo>
                    <a:pt x="8" y="319"/>
                    <a:pt x="8" y="319"/>
                    <a:pt x="8" y="319"/>
                  </a:cubicBezTo>
                  <a:cubicBezTo>
                    <a:pt x="3" y="331"/>
                    <a:pt x="0" y="342"/>
                    <a:pt x="0" y="353"/>
                  </a:cubicBezTo>
                  <a:cubicBezTo>
                    <a:pt x="0" y="367"/>
                    <a:pt x="5" y="374"/>
                    <a:pt x="14" y="374"/>
                  </a:cubicBezTo>
                  <a:cubicBezTo>
                    <a:pt x="220" y="374"/>
                    <a:pt x="220" y="374"/>
                    <a:pt x="220" y="374"/>
                  </a:cubicBezTo>
                  <a:cubicBezTo>
                    <a:pt x="213" y="371"/>
                    <a:pt x="213" y="371"/>
                    <a:pt x="213" y="371"/>
                  </a:cubicBezTo>
                  <a:cubicBezTo>
                    <a:pt x="211" y="365"/>
                    <a:pt x="211" y="365"/>
                    <a:pt x="211" y="365"/>
                  </a:cubicBezTo>
                  <a:cubicBezTo>
                    <a:pt x="217" y="290"/>
                    <a:pt x="217" y="290"/>
                    <a:pt x="217" y="290"/>
                  </a:cubicBezTo>
                  <a:cubicBezTo>
                    <a:pt x="220" y="283"/>
                    <a:pt x="220" y="283"/>
                    <a:pt x="220" y="283"/>
                  </a:cubicBezTo>
                  <a:cubicBezTo>
                    <a:pt x="227" y="281"/>
                    <a:pt x="227" y="281"/>
                    <a:pt x="227" y="281"/>
                  </a:cubicBezTo>
                  <a:cubicBezTo>
                    <a:pt x="306" y="281"/>
                    <a:pt x="306" y="281"/>
                    <a:pt x="306" y="281"/>
                  </a:cubicBezTo>
                  <a:cubicBezTo>
                    <a:pt x="313" y="283"/>
                    <a:pt x="313" y="283"/>
                    <a:pt x="313" y="283"/>
                  </a:cubicBezTo>
                  <a:cubicBezTo>
                    <a:pt x="316" y="290"/>
                    <a:pt x="316" y="290"/>
                    <a:pt x="316" y="290"/>
                  </a:cubicBezTo>
                  <a:cubicBezTo>
                    <a:pt x="322" y="365"/>
                    <a:pt x="322" y="365"/>
                    <a:pt x="322" y="365"/>
                  </a:cubicBezTo>
                  <a:cubicBezTo>
                    <a:pt x="320" y="371"/>
                    <a:pt x="320" y="371"/>
                    <a:pt x="320" y="371"/>
                  </a:cubicBezTo>
                  <a:cubicBezTo>
                    <a:pt x="313" y="374"/>
                    <a:pt x="313" y="374"/>
                    <a:pt x="313" y="374"/>
                  </a:cubicBezTo>
                  <a:cubicBezTo>
                    <a:pt x="519" y="374"/>
                    <a:pt x="519" y="374"/>
                    <a:pt x="519" y="374"/>
                  </a:cubicBezTo>
                  <a:cubicBezTo>
                    <a:pt x="528" y="374"/>
                    <a:pt x="533" y="367"/>
                    <a:pt x="533" y="353"/>
                  </a:cubicBezTo>
                  <a:cubicBezTo>
                    <a:pt x="533" y="342"/>
                    <a:pt x="530" y="331"/>
                    <a:pt x="525" y="319"/>
                  </a:cubicBezTo>
                  <a:close/>
                  <a:moveTo>
                    <a:pt x="308" y="222"/>
                  </a:moveTo>
                  <a:cubicBezTo>
                    <a:pt x="302" y="224"/>
                    <a:pt x="302" y="224"/>
                    <a:pt x="302" y="224"/>
                  </a:cubicBezTo>
                  <a:cubicBezTo>
                    <a:pt x="231" y="224"/>
                    <a:pt x="231" y="224"/>
                    <a:pt x="231" y="224"/>
                  </a:cubicBezTo>
                  <a:cubicBezTo>
                    <a:pt x="225" y="222"/>
                    <a:pt x="225" y="222"/>
                    <a:pt x="225" y="222"/>
                  </a:cubicBezTo>
                  <a:cubicBezTo>
                    <a:pt x="222" y="216"/>
                    <a:pt x="222" y="216"/>
                    <a:pt x="222" y="216"/>
                  </a:cubicBezTo>
                  <a:cubicBezTo>
                    <a:pt x="222" y="215"/>
                    <a:pt x="222" y="215"/>
                    <a:pt x="222" y="215"/>
                  </a:cubicBezTo>
                  <a:cubicBezTo>
                    <a:pt x="229" y="121"/>
                    <a:pt x="229" y="121"/>
                    <a:pt x="229" y="121"/>
                  </a:cubicBezTo>
                  <a:cubicBezTo>
                    <a:pt x="232" y="115"/>
                    <a:pt x="232" y="115"/>
                    <a:pt x="232" y="115"/>
                  </a:cubicBezTo>
                  <a:cubicBezTo>
                    <a:pt x="239" y="112"/>
                    <a:pt x="239" y="112"/>
                    <a:pt x="239" y="112"/>
                  </a:cubicBezTo>
                  <a:cubicBezTo>
                    <a:pt x="294" y="112"/>
                    <a:pt x="294" y="112"/>
                    <a:pt x="294" y="112"/>
                  </a:cubicBezTo>
                  <a:cubicBezTo>
                    <a:pt x="300" y="115"/>
                    <a:pt x="300" y="115"/>
                    <a:pt x="300" y="115"/>
                  </a:cubicBezTo>
                  <a:cubicBezTo>
                    <a:pt x="303" y="121"/>
                    <a:pt x="303" y="121"/>
                    <a:pt x="303" y="121"/>
                  </a:cubicBezTo>
                  <a:cubicBezTo>
                    <a:pt x="311" y="215"/>
                    <a:pt x="311" y="215"/>
                    <a:pt x="311" y="215"/>
                  </a:cubicBezTo>
                  <a:cubicBezTo>
                    <a:pt x="311" y="216"/>
                    <a:pt x="311" y="216"/>
                    <a:pt x="311" y="216"/>
                  </a:cubicBezTo>
                  <a:lnTo>
                    <a:pt x="308" y="222"/>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9" name="Freeform 8"/>
            <p:cNvSpPr>
              <a:spLocks noEditPoints="1"/>
            </p:cNvSpPr>
            <p:nvPr>
              <p:custDataLst>
                <p:tags r:id="rId9"/>
              </p:custDataLst>
            </p:nvPr>
          </p:nvSpPr>
          <p:spPr bwMode="auto">
            <a:xfrm>
              <a:off x="7999623" y="1556792"/>
              <a:ext cx="360040" cy="268507"/>
            </a:xfrm>
            <a:custGeom>
              <a:avLst/>
              <a:gdLst>
                <a:gd name="T0" fmla="*/ 362 w 374"/>
                <a:gd name="T1" fmla="*/ 129 h 293"/>
                <a:gd name="T2" fmla="*/ 333 w 374"/>
                <a:gd name="T3" fmla="*/ 117 h 293"/>
                <a:gd name="T4" fmla="*/ 328 w 374"/>
                <a:gd name="T5" fmla="*/ 117 h 293"/>
                <a:gd name="T6" fmla="*/ 309 w 374"/>
                <a:gd name="T7" fmla="*/ 41 h 293"/>
                <a:gd name="T8" fmla="*/ 290 w 374"/>
                <a:gd name="T9" fmla="*/ 12 h 293"/>
                <a:gd name="T10" fmla="*/ 257 w 374"/>
                <a:gd name="T11" fmla="*/ 0 h 293"/>
                <a:gd name="T12" fmla="*/ 117 w 374"/>
                <a:gd name="T13" fmla="*/ 0 h 293"/>
                <a:gd name="T14" fmla="*/ 84 w 374"/>
                <a:gd name="T15" fmla="*/ 12 h 293"/>
                <a:gd name="T16" fmla="*/ 65 w 374"/>
                <a:gd name="T17" fmla="*/ 41 h 293"/>
                <a:gd name="T18" fmla="*/ 46 w 374"/>
                <a:gd name="T19" fmla="*/ 117 h 293"/>
                <a:gd name="T20" fmla="*/ 41 w 374"/>
                <a:gd name="T21" fmla="*/ 117 h 293"/>
                <a:gd name="T22" fmla="*/ 11 w 374"/>
                <a:gd name="T23" fmla="*/ 129 h 293"/>
                <a:gd name="T24" fmla="*/ 0 w 374"/>
                <a:gd name="T25" fmla="*/ 158 h 293"/>
                <a:gd name="T26" fmla="*/ 0 w 374"/>
                <a:gd name="T27" fmla="*/ 229 h 293"/>
                <a:gd name="T28" fmla="*/ 1 w 374"/>
                <a:gd name="T29" fmla="*/ 233 h 293"/>
                <a:gd name="T30" fmla="*/ 5 w 374"/>
                <a:gd name="T31" fmla="*/ 234 h 293"/>
                <a:gd name="T32" fmla="*/ 23 w 374"/>
                <a:gd name="T33" fmla="*/ 234 h 293"/>
                <a:gd name="T34" fmla="*/ 23 w 374"/>
                <a:gd name="T35" fmla="*/ 258 h 293"/>
                <a:gd name="T36" fmla="*/ 33 w 374"/>
                <a:gd name="T37" fmla="*/ 283 h 293"/>
                <a:gd name="T38" fmla="*/ 58 w 374"/>
                <a:gd name="T39" fmla="*/ 293 h 293"/>
                <a:gd name="T40" fmla="*/ 83 w 374"/>
                <a:gd name="T41" fmla="*/ 283 h 293"/>
                <a:gd name="T42" fmla="*/ 93 w 374"/>
                <a:gd name="T43" fmla="*/ 258 h 293"/>
                <a:gd name="T44" fmla="*/ 93 w 374"/>
                <a:gd name="T45" fmla="*/ 234 h 293"/>
                <a:gd name="T46" fmla="*/ 281 w 374"/>
                <a:gd name="T47" fmla="*/ 234 h 293"/>
                <a:gd name="T48" fmla="*/ 281 w 374"/>
                <a:gd name="T49" fmla="*/ 258 h 293"/>
                <a:gd name="T50" fmla="*/ 291 w 374"/>
                <a:gd name="T51" fmla="*/ 283 h 293"/>
                <a:gd name="T52" fmla="*/ 316 w 374"/>
                <a:gd name="T53" fmla="*/ 293 h 293"/>
                <a:gd name="T54" fmla="*/ 341 w 374"/>
                <a:gd name="T55" fmla="*/ 283 h 293"/>
                <a:gd name="T56" fmla="*/ 351 w 374"/>
                <a:gd name="T57" fmla="*/ 258 h 293"/>
                <a:gd name="T58" fmla="*/ 351 w 374"/>
                <a:gd name="T59" fmla="*/ 234 h 293"/>
                <a:gd name="T60" fmla="*/ 369 w 374"/>
                <a:gd name="T61" fmla="*/ 234 h 293"/>
                <a:gd name="T62" fmla="*/ 373 w 374"/>
                <a:gd name="T63" fmla="*/ 233 h 293"/>
                <a:gd name="T64" fmla="*/ 374 w 374"/>
                <a:gd name="T65" fmla="*/ 229 h 293"/>
                <a:gd name="T66" fmla="*/ 374 w 374"/>
                <a:gd name="T67" fmla="*/ 158 h 293"/>
                <a:gd name="T68" fmla="*/ 362 w 374"/>
                <a:gd name="T69" fmla="*/ 129 h 293"/>
                <a:gd name="T70" fmla="*/ 316 w 374"/>
                <a:gd name="T71" fmla="*/ 205 h 293"/>
                <a:gd name="T72" fmla="*/ 295 w 374"/>
                <a:gd name="T73" fmla="*/ 197 h 293"/>
                <a:gd name="T74" fmla="*/ 287 w 374"/>
                <a:gd name="T75" fmla="*/ 176 h 293"/>
                <a:gd name="T76" fmla="*/ 295 w 374"/>
                <a:gd name="T77" fmla="*/ 155 h 293"/>
                <a:gd name="T78" fmla="*/ 316 w 374"/>
                <a:gd name="T79" fmla="*/ 147 h 293"/>
                <a:gd name="T80" fmla="*/ 337 w 374"/>
                <a:gd name="T81" fmla="*/ 155 h 293"/>
                <a:gd name="T82" fmla="*/ 345 w 374"/>
                <a:gd name="T83" fmla="*/ 176 h 293"/>
                <a:gd name="T84" fmla="*/ 337 w 374"/>
                <a:gd name="T85" fmla="*/ 197 h 293"/>
                <a:gd name="T86" fmla="*/ 316 w 374"/>
                <a:gd name="T87" fmla="*/ 205 h 293"/>
                <a:gd name="T88" fmla="*/ 110 w 374"/>
                <a:gd name="T89" fmla="*/ 52 h 293"/>
                <a:gd name="T90" fmla="*/ 113 w 374"/>
                <a:gd name="T91" fmla="*/ 49 h 293"/>
                <a:gd name="T92" fmla="*/ 117 w 374"/>
                <a:gd name="T93" fmla="*/ 47 h 293"/>
                <a:gd name="T94" fmla="*/ 257 w 374"/>
                <a:gd name="T95" fmla="*/ 47 h 293"/>
                <a:gd name="T96" fmla="*/ 261 w 374"/>
                <a:gd name="T97" fmla="*/ 49 h 293"/>
                <a:gd name="T98" fmla="*/ 264 w 374"/>
                <a:gd name="T99" fmla="*/ 52 h 293"/>
                <a:gd name="T100" fmla="*/ 280 w 374"/>
                <a:gd name="T101" fmla="*/ 117 h 293"/>
                <a:gd name="T102" fmla="*/ 94 w 374"/>
                <a:gd name="T103" fmla="*/ 117 h 293"/>
                <a:gd name="T104" fmla="*/ 110 w 374"/>
                <a:gd name="T105" fmla="*/ 52 h 293"/>
                <a:gd name="T106" fmla="*/ 58 w 374"/>
                <a:gd name="T107" fmla="*/ 205 h 293"/>
                <a:gd name="T108" fmla="*/ 37 w 374"/>
                <a:gd name="T109" fmla="*/ 197 h 293"/>
                <a:gd name="T110" fmla="*/ 29 w 374"/>
                <a:gd name="T111" fmla="*/ 176 h 293"/>
                <a:gd name="T112" fmla="*/ 37 w 374"/>
                <a:gd name="T113" fmla="*/ 155 h 293"/>
                <a:gd name="T114" fmla="*/ 58 w 374"/>
                <a:gd name="T115" fmla="*/ 147 h 293"/>
                <a:gd name="T116" fmla="*/ 79 w 374"/>
                <a:gd name="T117" fmla="*/ 155 h 293"/>
                <a:gd name="T118" fmla="*/ 87 w 374"/>
                <a:gd name="T119" fmla="*/ 176 h 293"/>
                <a:gd name="T120" fmla="*/ 79 w 374"/>
                <a:gd name="T121" fmla="*/ 197 h 293"/>
                <a:gd name="T122" fmla="*/ 58 w 374"/>
                <a:gd name="T123" fmla="*/ 205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74" h="293">
                  <a:moveTo>
                    <a:pt x="362" y="129"/>
                  </a:moveTo>
                  <a:cubicBezTo>
                    <a:pt x="354" y="121"/>
                    <a:pt x="345" y="117"/>
                    <a:pt x="333" y="117"/>
                  </a:cubicBezTo>
                  <a:cubicBezTo>
                    <a:pt x="328" y="117"/>
                    <a:pt x="328" y="117"/>
                    <a:pt x="328" y="117"/>
                  </a:cubicBezTo>
                  <a:cubicBezTo>
                    <a:pt x="309" y="41"/>
                    <a:pt x="309" y="41"/>
                    <a:pt x="309" y="41"/>
                  </a:cubicBezTo>
                  <a:cubicBezTo>
                    <a:pt x="306" y="29"/>
                    <a:pt x="300" y="19"/>
                    <a:pt x="290" y="12"/>
                  </a:cubicBezTo>
                  <a:cubicBezTo>
                    <a:pt x="280" y="4"/>
                    <a:pt x="269" y="0"/>
                    <a:pt x="257" y="0"/>
                  </a:cubicBezTo>
                  <a:cubicBezTo>
                    <a:pt x="117" y="0"/>
                    <a:pt x="117" y="0"/>
                    <a:pt x="117" y="0"/>
                  </a:cubicBezTo>
                  <a:cubicBezTo>
                    <a:pt x="105" y="0"/>
                    <a:pt x="94" y="4"/>
                    <a:pt x="84" y="12"/>
                  </a:cubicBezTo>
                  <a:cubicBezTo>
                    <a:pt x="74" y="19"/>
                    <a:pt x="68" y="29"/>
                    <a:pt x="65" y="41"/>
                  </a:cubicBezTo>
                  <a:cubicBezTo>
                    <a:pt x="46" y="117"/>
                    <a:pt x="46" y="117"/>
                    <a:pt x="46" y="117"/>
                  </a:cubicBezTo>
                  <a:cubicBezTo>
                    <a:pt x="41" y="117"/>
                    <a:pt x="41" y="117"/>
                    <a:pt x="41" y="117"/>
                  </a:cubicBezTo>
                  <a:cubicBezTo>
                    <a:pt x="29" y="117"/>
                    <a:pt x="19" y="121"/>
                    <a:pt x="11" y="129"/>
                  </a:cubicBezTo>
                  <a:cubicBezTo>
                    <a:pt x="4" y="137"/>
                    <a:pt x="0" y="147"/>
                    <a:pt x="0" y="158"/>
                  </a:cubicBezTo>
                  <a:cubicBezTo>
                    <a:pt x="0" y="229"/>
                    <a:pt x="0" y="229"/>
                    <a:pt x="0" y="229"/>
                  </a:cubicBezTo>
                  <a:cubicBezTo>
                    <a:pt x="1" y="233"/>
                    <a:pt x="1" y="233"/>
                    <a:pt x="1" y="233"/>
                  </a:cubicBezTo>
                  <a:cubicBezTo>
                    <a:pt x="5" y="234"/>
                    <a:pt x="5" y="234"/>
                    <a:pt x="5" y="234"/>
                  </a:cubicBezTo>
                  <a:cubicBezTo>
                    <a:pt x="23" y="234"/>
                    <a:pt x="23" y="234"/>
                    <a:pt x="23" y="234"/>
                  </a:cubicBezTo>
                  <a:cubicBezTo>
                    <a:pt x="23" y="258"/>
                    <a:pt x="23" y="258"/>
                    <a:pt x="23" y="258"/>
                  </a:cubicBezTo>
                  <a:cubicBezTo>
                    <a:pt x="23" y="268"/>
                    <a:pt x="26" y="276"/>
                    <a:pt x="33" y="283"/>
                  </a:cubicBezTo>
                  <a:cubicBezTo>
                    <a:pt x="40" y="290"/>
                    <a:pt x="48" y="293"/>
                    <a:pt x="58" y="293"/>
                  </a:cubicBezTo>
                  <a:cubicBezTo>
                    <a:pt x="68" y="293"/>
                    <a:pt x="76" y="290"/>
                    <a:pt x="83" y="283"/>
                  </a:cubicBezTo>
                  <a:cubicBezTo>
                    <a:pt x="90" y="276"/>
                    <a:pt x="93" y="268"/>
                    <a:pt x="93" y="258"/>
                  </a:cubicBezTo>
                  <a:cubicBezTo>
                    <a:pt x="93" y="234"/>
                    <a:pt x="93" y="234"/>
                    <a:pt x="93" y="234"/>
                  </a:cubicBezTo>
                  <a:cubicBezTo>
                    <a:pt x="281" y="234"/>
                    <a:pt x="281" y="234"/>
                    <a:pt x="281" y="234"/>
                  </a:cubicBezTo>
                  <a:cubicBezTo>
                    <a:pt x="281" y="258"/>
                    <a:pt x="281" y="258"/>
                    <a:pt x="281" y="258"/>
                  </a:cubicBezTo>
                  <a:cubicBezTo>
                    <a:pt x="281" y="268"/>
                    <a:pt x="284" y="276"/>
                    <a:pt x="291" y="283"/>
                  </a:cubicBezTo>
                  <a:cubicBezTo>
                    <a:pt x="298" y="290"/>
                    <a:pt x="306" y="293"/>
                    <a:pt x="316" y="293"/>
                  </a:cubicBezTo>
                  <a:cubicBezTo>
                    <a:pt x="326" y="293"/>
                    <a:pt x="334" y="290"/>
                    <a:pt x="341" y="283"/>
                  </a:cubicBezTo>
                  <a:cubicBezTo>
                    <a:pt x="348" y="276"/>
                    <a:pt x="351" y="268"/>
                    <a:pt x="351" y="258"/>
                  </a:cubicBezTo>
                  <a:cubicBezTo>
                    <a:pt x="351" y="234"/>
                    <a:pt x="351" y="234"/>
                    <a:pt x="351" y="234"/>
                  </a:cubicBezTo>
                  <a:cubicBezTo>
                    <a:pt x="369" y="234"/>
                    <a:pt x="369" y="234"/>
                    <a:pt x="369" y="234"/>
                  </a:cubicBezTo>
                  <a:cubicBezTo>
                    <a:pt x="373" y="233"/>
                    <a:pt x="373" y="233"/>
                    <a:pt x="373" y="233"/>
                  </a:cubicBezTo>
                  <a:cubicBezTo>
                    <a:pt x="374" y="229"/>
                    <a:pt x="374" y="229"/>
                    <a:pt x="374" y="229"/>
                  </a:cubicBezTo>
                  <a:cubicBezTo>
                    <a:pt x="374" y="158"/>
                    <a:pt x="374" y="158"/>
                    <a:pt x="374" y="158"/>
                  </a:cubicBezTo>
                  <a:cubicBezTo>
                    <a:pt x="374" y="147"/>
                    <a:pt x="370" y="137"/>
                    <a:pt x="362" y="129"/>
                  </a:cubicBezTo>
                  <a:close/>
                  <a:moveTo>
                    <a:pt x="316" y="205"/>
                  </a:moveTo>
                  <a:cubicBezTo>
                    <a:pt x="308" y="205"/>
                    <a:pt x="301" y="202"/>
                    <a:pt x="295" y="197"/>
                  </a:cubicBezTo>
                  <a:cubicBezTo>
                    <a:pt x="289" y="191"/>
                    <a:pt x="287" y="184"/>
                    <a:pt x="287" y="176"/>
                  </a:cubicBezTo>
                  <a:cubicBezTo>
                    <a:pt x="287" y="168"/>
                    <a:pt x="289" y="161"/>
                    <a:pt x="295" y="155"/>
                  </a:cubicBezTo>
                  <a:cubicBezTo>
                    <a:pt x="301" y="149"/>
                    <a:pt x="308" y="147"/>
                    <a:pt x="316" y="147"/>
                  </a:cubicBezTo>
                  <a:cubicBezTo>
                    <a:pt x="324" y="147"/>
                    <a:pt x="331" y="149"/>
                    <a:pt x="337" y="155"/>
                  </a:cubicBezTo>
                  <a:cubicBezTo>
                    <a:pt x="342" y="161"/>
                    <a:pt x="345" y="168"/>
                    <a:pt x="345" y="176"/>
                  </a:cubicBezTo>
                  <a:cubicBezTo>
                    <a:pt x="345" y="184"/>
                    <a:pt x="342" y="191"/>
                    <a:pt x="337" y="197"/>
                  </a:cubicBezTo>
                  <a:cubicBezTo>
                    <a:pt x="331" y="202"/>
                    <a:pt x="324" y="205"/>
                    <a:pt x="316" y="205"/>
                  </a:cubicBezTo>
                  <a:close/>
                  <a:moveTo>
                    <a:pt x="110" y="52"/>
                  </a:moveTo>
                  <a:cubicBezTo>
                    <a:pt x="113" y="49"/>
                    <a:pt x="113" y="49"/>
                    <a:pt x="113" y="49"/>
                  </a:cubicBezTo>
                  <a:cubicBezTo>
                    <a:pt x="117" y="47"/>
                    <a:pt x="117" y="47"/>
                    <a:pt x="117" y="47"/>
                  </a:cubicBezTo>
                  <a:cubicBezTo>
                    <a:pt x="257" y="47"/>
                    <a:pt x="257" y="47"/>
                    <a:pt x="257" y="47"/>
                  </a:cubicBezTo>
                  <a:cubicBezTo>
                    <a:pt x="261" y="49"/>
                    <a:pt x="261" y="49"/>
                    <a:pt x="261" y="49"/>
                  </a:cubicBezTo>
                  <a:cubicBezTo>
                    <a:pt x="264" y="52"/>
                    <a:pt x="264" y="52"/>
                    <a:pt x="264" y="52"/>
                  </a:cubicBezTo>
                  <a:cubicBezTo>
                    <a:pt x="280" y="117"/>
                    <a:pt x="280" y="117"/>
                    <a:pt x="280" y="117"/>
                  </a:cubicBezTo>
                  <a:cubicBezTo>
                    <a:pt x="94" y="117"/>
                    <a:pt x="94" y="117"/>
                    <a:pt x="94" y="117"/>
                  </a:cubicBezTo>
                  <a:lnTo>
                    <a:pt x="110" y="52"/>
                  </a:lnTo>
                  <a:close/>
                  <a:moveTo>
                    <a:pt x="58" y="205"/>
                  </a:moveTo>
                  <a:cubicBezTo>
                    <a:pt x="50" y="205"/>
                    <a:pt x="43" y="202"/>
                    <a:pt x="37" y="197"/>
                  </a:cubicBezTo>
                  <a:cubicBezTo>
                    <a:pt x="32" y="191"/>
                    <a:pt x="29" y="184"/>
                    <a:pt x="29" y="176"/>
                  </a:cubicBezTo>
                  <a:cubicBezTo>
                    <a:pt x="29" y="168"/>
                    <a:pt x="32" y="161"/>
                    <a:pt x="37" y="155"/>
                  </a:cubicBezTo>
                  <a:cubicBezTo>
                    <a:pt x="43" y="149"/>
                    <a:pt x="50" y="147"/>
                    <a:pt x="58" y="147"/>
                  </a:cubicBezTo>
                  <a:cubicBezTo>
                    <a:pt x="66" y="147"/>
                    <a:pt x="73" y="149"/>
                    <a:pt x="79" y="155"/>
                  </a:cubicBezTo>
                  <a:cubicBezTo>
                    <a:pt x="85" y="161"/>
                    <a:pt x="87" y="168"/>
                    <a:pt x="87" y="176"/>
                  </a:cubicBezTo>
                  <a:cubicBezTo>
                    <a:pt x="87" y="184"/>
                    <a:pt x="85" y="191"/>
                    <a:pt x="79" y="197"/>
                  </a:cubicBezTo>
                  <a:cubicBezTo>
                    <a:pt x="73" y="202"/>
                    <a:pt x="66" y="205"/>
                    <a:pt x="58" y="205"/>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custDataLst>
      <p:tags r:id="rId1"/>
    </p:custDataLst>
    <p:extLst>
      <p:ext uri="{BB962C8B-B14F-4D97-AF65-F5344CB8AC3E}">
        <p14:creationId xmlns:p14="http://schemas.microsoft.com/office/powerpoint/2010/main" val="4117234806"/>
      </p:ext>
    </p:extLst>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7524" y="1395033"/>
            <a:ext cx="6271336" cy="49502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17</a:t>
            </a:fld>
            <a:endParaRPr lang="en-CA" dirty="0"/>
          </a:p>
        </p:txBody>
      </p:sp>
      <p:sp>
        <p:nvSpPr>
          <p:cNvPr id="3" name="Text Placeholder 2"/>
          <p:cNvSpPr>
            <a:spLocks noGrp="1"/>
          </p:cNvSpPr>
          <p:nvPr>
            <p:ph type="body" sz="quarter" idx="11"/>
            <p:custDataLst>
              <p:tags r:id="rId3"/>
            </p:custDataLst>
          </p:nvPr>
        </p:nvSpPr>
        <p:spPr>
          <a:xfrm>
            <a:off x="219139" y="74525"/>
            <a:ext cx="7680712" cy="474155"/>
          </a:xfrm>
        </p:spPr>
        <p:txBody>
          <a:bodyPr/>
          <a:lstStyle/>
          <a:p>
            <a:r>
              <a:rPr lang="fr-CA" noProof="0" dirty="0" smtClean="0"/>
              <a:t>Étape 1 : Ouvrir le Calculateur et établir le contexte</a:t>
            </a:r>
            <a:endParaRPr lang="fr-CA" noProof="0" dirty="0"/>
          </a:p>
        </p:txBody>
      </p:sp>
      <p:sp>
        <p:nvSpPr>
          <p:cNvPr id="4" name="TextBox 3"/>
          <p:cNvSpPr txBox="1"/>
          <p:nvPr>
            <p:custDataLst>
              <p:tags r:id="rId4"/>
            </p:custDataLst>
          </p:nvPr>
        </p:nvSpPr>
        <p:spPr>
          <a:xfrm>
            <a:off x="107504" y="6351711"/>
            <a:ext cx="7940888" cy="461665"/>
          </a:xfrm>
          <a:prstGeom prst="rect">
            <a:avLst/>
          </a:prstGeom>
          <a:noFill/>
        </p:spPr>
        <p:txBody>
          <a:bodyPr wrap="square" rtlCol="0">
            <a:spAutoFit/>
          </a:bodyPr>
          <a:lstStyle/>
          <a:p>
            <a:r>
              <a:rPr lang="fr-CA" sz="1200" dirty="0" smtClean="0">
                <a:solidFill>
                  <a:srgbClr val="000000"/>
                </a:solidFill>
                <a:latin typeface="Calibri" panose="020F0502020204030204" pitchFamily="34" charset="0"/>
              </a:rPr>
              <a:t>Selon les paramètres de sécurité définis, vous devrez possiblement activer l’édition et le contenu du dossier du CCR dans Excel pour pouvoir l’utiliser adéquatement.</a:t>
            </a:r>
            <a:r>
              <a:rPr lang="en-CA" sz="1200" dirty="0" smtClean="0"/>
              <a:t> </a:t>
            </a:r>
            <a:r>
              <a:rPr lang="fr-CA" sz="1200" dirty="0" smtClean="0">
                <a:solidFill>
                  <a:srgbClr val="000000"/>
                </a:solidFill>
                <a:latin typeface="Calibri" panose="020F0502020204030204" pitchFamily="34" charset="0"/>
              </a:rPr>
              <a:t>Une fois les options activées, le CCR affichera le formulaire contextuel.</a:t>
            </a:r>
            <a:endParaRPr lang="fr-CA" sz="1200" b="1" dirty="0">
              <a:solidFill>
                <a:srgbClr val="990099"/>
              </a:solidFill>
              <a:latin typeface="Courier New" panose="02070309020205020404" pitchFamily="49" charset="0"/>
            </a:endParaRPr>
          </a:p>
        </p:txBody>
      </p:sp>
      <p:sp>
        <p:nvSpPr>
          <p:cNvPr id="5" name="Rectangular Callout 4"/>
          <p:cNvSpPr/>
          <p:nvPr>
            <p:custDataLst>
              <p:tags r:id="rId5"/>
            </p:custDataLst>
          </p:nvPr>
        </p:nvSpPr>
        <p:spPr>
          <a:xfrm>
            <a:off x="7051947" y="2684153"/>
            <a:ext cx="1925112" cy="1176895"/>
          </a:xfrm>
          <a:prstGeom prst="wedgeRectCallout">
            <a:avLst>
              <a:gd name="adj1" fmla="val -100039"/>
              <a:gd name="adj2" fmla="val 312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Règlement visant la vente et l’utilisation de véhicules autonomes à des fins commerciales interprovinciales et internationales au Canada</a:t>
            </a:r>
            <a:endParaRPr lang="fr-CA" sz="1200" dirty="0"/>
          </a:p>
        </p:txBody>
      </p:sp>
      <p:sp>
        <p:nvSpPr>
          <p:cNvPr id="7" name="Rectangular Callout 6"/>
          <p:cNvSpPr/>
          <p:nvPr>
            <p:custDataLst>
              <p:tags r:id="rId6"/>
            </p:custDataLst>
          </p:nvPr>
        </p:nvSpPr>
        <p:spPr>
          <a:xfrm>
            <a:off x="6788256" y="1488782"/>
            <a:ext cx="1925112" cy="776520"/>
          </a:xfrm>
          <a:prstGeom prst="wedgeRectCallout">
            <a:avLst>
              <a:gd name="adj1" fmla="val -96191"/>
              <a:gd name="adj2" fmla="val 17740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Saisissez « Agence des véhicules autonomes du Canada »</a:t>
            </a:r>
            <a:endParaRPr lang="fr-CA" sz="1200" dirty="0"/>
          </a:p>
        </p:txBody>
      </p:sp>
      <p:sp>
        <p:nvSpPr>
          <p:cNvPr id="9" name="Rectangular Callout 8"/>
          <p:cNvSpPr/>
          <p:nvPr>
            <p:custDataLst>
              <p:tags r:id="rId7"/>
            </p:custDataLst>
          </p:nvPr>
        </p:nvSpPr>
        <p:spPr>
          <a:xfrm>
            <a:off x="6937295" y="3990119"/>
            <a:ext cx="1925112" cy="282371"/>
          </a:xfrm>
          <a:prstGeom prst="wedgeRectCallout">
            <a:avLst>
              <a:gd name="adj1" fmla="val -96190"/>
              <a:gd name="adj2" fmla="val -6336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 IN » </a:t>
            </a:r>
            <a:endParaRPr lang="fr-CA" sz="1200" dirty="0"/>
          </a:p>
        </p:txBody>
      </p:sp>
      <p:sp>
        <p:nvSpPr>
          <p:cNvPr id="10" name="Rectangular Callout 9"/>
          <p:cNvSpPr/>
          <p:nvPr>
            <p:custDataLst>
              <p:tags r:id="rId8"/>
            </p:custDataLst>
          </p:nvPr>
        </p:nvSpPr>
        <p:spPr>
          <a:xfrm>
            <a:off x="6928240" y="4343083"/>
            <a:ext cx="1925112" cy="1510912"/>
          </a:xfrm>
          <a:prstGeom prst="wedgeRectCallout">
            <a:avLst>
              <a:gd name="adj1" fmla="val -106291"/>
              <a:gd name="adj2" fmla="val -43536"/>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dirty="0" smtClean="0"/>
              <a:t>Examinez et modifiez l’information saisie : </a:t>
            </a:r>
          </a:p>
          <a:p>
            <a:pPr algn="ctr"/>
            <a:r>
              <a:rPr lang="fr-CA" sz="1200" dirty="0" smtClean="0"/>
              <a:t>1: La description du règlement</a:t>
            </a:r>
          </a:p>
          <a:p>
            <a:pPr algn="ctr"/>
            <a:r>
              <a:rPr lang="fr-CA" sz="1200" dirty="0" smtClean="0"/>
              <a:t>2: L’objectif du règlement </a:t>
            </a:r>
          </a:p>
          <a:p>
            <a:pPr algn="ctr"/>
            <a:r>
              <a:rPr lang="fr-CA" sz="1200" dirty="0" smtClean="0"/>
              <a:t>3: Impact sur les entreprises</a:t>
            </a:r>
            <a:endParaRPr lang="fr-CA" sz="1200" dirty="0"/>
          </a:p>
        </p:txBody>
      </p:sp>
      <p:sp>
        <p:nvSpPr>
          <p:cNvPr id="11" name="Donut 10"/>
          <p:cNvSpPr/>
          <p:nvPr>
            <p:custDataLst>
              <p:tags r:id="rId9"/>
            </p:custDataLst>
          </p:nvPr>
        </p:nvSpPr>
        <p:spPr>
          <a:xfrm>
            <a:off x="137547" y="5494673"/>
            <a:ext cx="2382225" cy="670631"/>
          </a:xfrm>
          <a:prstGeom prst="donut">
            <a:avLst>
              <a:gd name="adj" fmla="val 6151"/>
            </a:avLst>
          </a:prstGeom>
          <a:solidFill>
            <a:schemeClr val="accent1">
              <a:alpha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2" name="Freeform 11"/>
          <p:cNvSpPr>
            <a:spLocks noEditPoints="1"/>
          </p:cNvSpPr>
          <p:nvPr>
            <p:custDataLst>
              <p:tags r:id="rId10"/>
            </p:custDataLst>
          </p:nvPr>
        </p:nvSpPr>
        <p:spPr bwMode="auto">
          <a:xfrm>
            <a:off x="8284976" y="116632"/>
            <a:ext cx="571500" cy="574574"/>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Freeform 12"/>
          <p:cNvSpPr>
            <a:spLocks noEditPoints="1"/>
          </p:cNvSpPr>
          <p:nvPr>
            <p:custDataLst>
              <p:tags r:id="rId11"/>
            </p:custDataLst>
          </p:nvPr>
        </p:nvSpPr>
        <p:spPr bwMode="auto">
          <a:xfrm>
            <a:off x="172872" y="941663"/>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4" name="Rectangle 13"/>
          <p:cNvSpPr/>
          <p:nvPr>
            <p:custDataLst>
              <p:tags r:id="rId12"/>
            </p:custDataLst>
          </p:nvPr>
        </p:nvSpPr>
        <p:spPr>
          <a:xfrm>
            <a:off x="719572" y="980728"/>
            <a:ext cx="6480720" cy="369332"/>
          </a:xfrm>
          <a:prstGeom prst="rect">
            <a:avLst/>
          </a:prstGeom>
        </p:spPr>
        <p:txBody>
          <a:bodyPr wrap="square">
            <a:spAutoFit/>
          </a:bodyPr>
          <a:lstStyle/>
          <a:p>
            <a:pPr algn="ctr"/>
            <a:r>
              <a:rPr lang="fr-CA" dirty="0" smtClean="0">
                <a:solidFill>
                  <a:srgbClr val="000000"/>
                </a:solidFill>
                <a:latin typeface="Calibri" panose="020F0502020204030204" pitchFamily="34" charset="0"/>
              </a:rPr>
              <a:t>TÂCHE – Saisir les renseignements ci-dessous dans le Calculateur</a:t>
            </a:r>
            <a:endParaRPr lang="fr-CA" sz="1200" b="1" dirty="0">
              <a:solidFill>
                <a:srgbClr val="990099"/>
              </a:solidFill>
              <a:latin typeface="Courier New" panose="02070309020205020404" pitchFamily="49" charset="0"/>
            </a:endParaRPr>
          </a:p>
        </p:txBody>
      </p:sp>
    </p:spTree>
    <p:custDataLst>
      <p:tags r:id="rId1"/>
    </p:custDataLst>
    <p:extLst>
      <p:ext uri="{BB962C8B-B14F-4D97-AF65-F5344CB8AC3E}">
        <p14:creationId xmlns:p14="http://schemas.microsoft.com/office/powerpoint/2010/main" val="2129881909"/>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18</a:t>
            </a:fld>
            <a:endParaRPr lang="en-CA" dirty="0"/>
          </a:p>
        </p:txBody>
      </p:sp>
      <p:sp>
        <p:nvSpPr>
          <p:cNvPr id="3" name="Text Placeholder 2"/>
          <p:cNvSpPr>
            <a:spLocks noGrp="1"/>
          </p:cNvSpPr>
          <p:nvPr>
            <p:ph type="body" sz="quarter" idx="11"/>
            <p:custDataLst>
              <p:tags r:id="rId3"/>
            </p:custDataLst>
          </p:nvPr>
        </p:nvSpPr>
        <p:spPr>
          <a:xfrm>
            <a:off x="759198" y="138062"/>
            <a:ext cx="7598592" cy="878670"/>
          </a:xfrm>
        </p:spPr>
        <p:txBody>
          <a:bodyPr wrap="square"/>
          <a:lstStyle/>
          <a:p>
            <a:r>
              <a:rPr lang="fr-CA" noProof="0" dirty="0" smtClean="0">
                <a:solidFill>
                  <a:srgbClr val="004D71"/>
                </a:solidFill>
              </a:rPr>
              <a:t>Étape 2 – Définir la collectivité qui sera touchée (A)</a:t>
            </a:r>
            <a:r>
              <a:rPr lang="fr-CA" noProof="0" dirty="0" smtClean="0"/>
              <a:t> </a:t>
            </a:r>
            <a:endParaRPr lang="fr-CA" noProof="0" dirty="0"/>
          </a:p>
        </p:txBody>
      </p:sp>
      <p:sp>
        <p:nvSpPr>
          <p:cNvPr id="5" name="Content Placeholder 4"/>
          <p:cNvSpPr>
            <a:spLocks noGrp="1"/>
          </p:cNvSpPr>
          <p:nvPr>
            <p:ph idx="10"/>
            <p:custDataLst>
              <p:tags r:id="rId4"/>
            </p:custDataLst>
          </p:nvPr>
        </p:nvSpPr>
        <p:spPr>
          <a:xfrm>
            <a:off x="776685" y="1124744"/>
            <a:ext cx="7571580" cy="5293146"/>
          </a:xfrm>
        </p:spPr>
        <p:txBody>
          <a:bodyPr wrap="square">
            <a:normAutofit fontScale="92500" lnSpcReduction="10000"/>
          </a:bodyPr>
          <a:lstStyle/>
          <a:p>
            <a:pPr marL="342900" indent="-342900">
              <a:buFont typeface="Arial" panose="020B0604020202020204" pitchFamily="34" charset="0"/>
              <a:buChar char="•"/>
            </a:pPr>
            <a:r>
              <a:rPr lang="fr-CA" noProof="0" dirty="0" smtClean="0"/>
              <a:t>Le CCR comporte des données de Statistique Canada sur le nombre d’entreprises organisées selon le Système de classification des industries de l’Amérique du Nord (SCIAN).</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noProof="0" dirty="0" smtClean="0"/>
              <a:t>Ces données se trouvent dans l’onglet « </a:t>
            </a:r>
            <a:r>
              <a:rPr lang="fr-CA" noProof="0" dirty="0" smtClean="0">
                <a:solidFill>
                  <a:srgbClr val="FF0000"/>
                </a:solidFill>
              </a:rPr>
              <a:t>Nombre d’entreprises</a:t>
            </a:r>
            <a:r>
              <a:rPr lang="fr-CA" noProof="0" dirty="0" smtClean="0"/>
              <a:t> » du CCR. Si des classifications d’industries sont touchées par le règlement proposé, entrez le chiffre « </a:t>
            </a:r>
            <a:r>
              <a:rPr lang="fr-CA" noProof="0" dirty="0" smtClean="0">
                <a:solidFill>
                  <a:srgbClr val="FF0000"/>
                </a:solidFill>
              </a:rPr>
              <a:t>1</a:t>
            </a:r>
            <a:r>
              <a:rPr lang="fr-CA" noProof="0" dirty="0" smtClean="0"/>
              <a:t> » dans la colonne « </a:t>
            </a:r>
            <a:r>
              <a:rPr lang="fr-CA" noProof="0" dirty="0" smtClean="0">
                <a:solidFill>
                  <a:srgbClr val="FF0000"/>
                </a:solidFill>
              </a:rPr>
              <a:t>A</a:t>
            </a:r>
            <a:r>
              <a:rPr lang="fr-CA" noProof="0" dirty="0" smtClean="0"/>
              <a:t> » pour les identifier.</a:t>
            </a:r>
            <a:endParaRPr lang="fr-CA" sz="1200" b="1" noProof="0" dirty="0" smtClean="0">
              <a:solidFill>
                <a:srgbClr val="990099"/>
              </a:solidFill>
              <a:latin typeface="Courier New" panose="02070309020205020404" pitchFamily="49" charset="0"/>
            </a:endParaRPr>
          </a:p>
          <a:p>
            <a:endParaRPr lang="fr-CA" noProof="0" dirty="0" smtClean="0"/>
          </a:p>
          <a:p>
            <a:pPr algn="ctr"/>
            <a:r>
              <a:rPr lang="fr-CA" noProof="0" dirty="0" smtClean="0"/>
              <a:t>            TÂCHE – Identifier les codes SCIAN</a:t>
            </a:r>
          </a:p>
          <a:p>
            <a:pPr algn="ctr"/>
            <a:endParaRPr lang="fr-CA" noProof="0" dirty="0" smtClean="0"/>
          </a:p>
          <a:p>
            <a:pPr marL="457200" indent="-457200">
              <a:buFont typeface="+mj-lt"/>
              <a:buAutoNum type="arabicPeriod"/>
            </a:pPr>
            <a:r>
              <a:rPr lang="fr-CA" noProof="0" dirty="0" smtClean="0"/>
              <a:t>Dans l’onglet « </a:t>
            </a:r>
            <a:r>
              <a:rPr lang="fr-CA" noProof="0" dirty="0" smtClean="0">
                <a:solidFill>
                  <a:srgbClr val="FF0000"/>
                </a:solidFill>
              </a:rPr>
              <a:t>Nombre d’entreprises</a:t>
            </a:r>
            <a:r>
              <a:rPr lang="fr-CA" noProof="0" dirty="0" smtClean="0"/>
              <a:t> », sélectionnez le code SCIAN suivant :</a:t>
            </a:r>
            <a:endParaRPr lang="fr-CA" sz="1200" b="1" noProof="0" dirty="0" smtClean="0">
              <a:solidFill>
                <a:srgbClr val="990099"/>
              </a:solidFill>
              <a:latin typeface="Courier New" panose="02070309020205020404" pitchFamily="49" charset="0"/>
            </a:endParaRPr>
          </a:p>
          <a:p>
            <a:pPr marL="1200150" lvl="1" indent="-457200"/>
            <a:r>
              <a:rPr lang="fr-CA" noProof="0" dirty="0" smtClean="0"/>
              <a:t>441110 – Concessionnaires d’automobiles neuves</a:t>
            </a:r>
          </a:p>
          <a:p>
            <a:pPr marL="1200150" lvl="1" indent="-457200"/>
            <a:r>
              <a:rPr lang="fr-CA" noProof="0" dirty="0" smtClean="0"/>
              <a:t>484 – Transport par camion</a:t>
            </a:r>
          </a:p>
          <a:p>
            <a:pPr marL="457200" indent="-457200">
              <a:buFont typeface="+mj-lt"/>
              <a:buAutoNum type="arabicPeriod"/>
            </a:pPr>
            <a:r>
              <a:rPr lang="fr-CA" noProof="0" dirty="0" smtClean="0"/>
              <a:t>Dans l’onglet « </a:t>
            </a:r>
            <a:r>
              <a:rPr lang="fr-CA" noProof="0" dirty="0" smtClean="0">
                <a:solidFill>
                  <a:srgbClr val="FF0000"/>
                </a:solidFill>
              </a:rPr>
              <a:t>Profil</a:t>
            </a:r>
            <a:r>
              <a:rPr lang="fr-CA" noProof="0" dirty="0" smtClean="0"/>
              <a:t> », appuyez sur le bouton « </a:t>
            </a:r>
            <a:r>
              <a:rPr lang="fr-CA" noProof="0" dirty="0" smtClean="0">
                <a:solidFill>
                  <a:srgbClr val="FF0000"/>
                </a:solidFill>
              </a:rPr>
              <a:t>Mettre à jour la liste des industries</a:t>
            </a:r>
            <a:r>
              <a:rPr lang="fr-CA" noProof="0" dirty="0" smtClean="0"/>
              <a:t> »</a:t>
            </a:r>
          </a:p>
          <a:p>
            <a:endParaRPr lang="fr-CA" noProof="0" dirty="0" smtClean="0"/>
          </a:p>
          <a:p>
            <a:endParaRPr lang="fr-CA" noProof="0" dirty="0"/>
          </a:p>
        </p:txBody>
      </p:sp>
      <p:sp>
        <p:nvSpPr>
          <p:cNvPr id="6" name="Freeform 5"/>
          <p:cNvSpPr>
            <a:spLocks noEditPoints="1"/>
          </p:cNvSpPr>
          <p:nvPr>
            <p:custDataLst>
              <p:tags r:id="rId5"/>
            </p:custDataLst>
          </p:nvPr>
        </p:nvSpPr>
        <p:spPr bwMode="auto">
          <a:xfrm>
            <a:off x="8388424" y="80628"/>
            <a:ext cx="571500" cy="725469"/>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7" name="Freeform 6"/>
          <p:cNvSpPr>
            <a:spLocks noEditPoints="1"/>
          </p:cNvSpPr>
          <p:nvPr>
            <p:custDataLst>
              <p:tags r:id="rId6"/>
            </p:custDataLst>
          </p:nvPr>
        </p:nvSpPr>
        <p:spPr bwMode="auto">
          <a:xfrm>
            <a:off x="2519772" y="3394031"/>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nvGrpSpPr>
          <p:cNvPr id="8" name="Group 7"/>
          <p:cNvGrpSpPr/>
          <p:nvPr>
            <p:custDataLst>
              <p:tags r:id="rId7"/>
            </p:custDataLst>
          </p:nvPr>
        </p:nvGrpSpPr>
        <p:grpSpPr>
          <a:xfrm>
            <a:off x="7098121" y="2961227"/>
            <a:ext cx="1722351" cy="1223857"/>
            <a:chOff x="9347725" y="574305"/>
            <a:chExt cx="1861803" cy="2139966"/>
          </a:xfrm>
        </p:grpSpPr>
        <p:grpSp>
          <p:nvGrpSpPr>
            <p:cNvPr id="9" name="Group 8"/>
            <p:cNvGrpSpPr/>
            <p:nvPr/>
          </p:nvGrpSpPr>
          <p:grpSpPr>
            <a:xfrm>
              <a:off x="9347725" y="709978"/>
              <a:ext cx="1861803" cy="2004293"/>
              <a:chOff x="3360738" y="1493838"/>
              <a:chExt cx="2544762" cy="2739520"/>
            </a:xfrm>
          </p:grpSpPr>
          <p:pic>
            <p:nvPicPr>
              <p:cNvPr id="11" name="Picture 10"/>
              <p:cNvPicPr>
                <a:picLocks noChangeAspect="1" noChangeArrowheads="1"/>
              </p:cNvPicPr>
              <p:nvPr>
                <p:custDataLst>
                  <p:tags r:id="rId9"/>
                </p:custDataLst>
              </p:nvPr>
            </p:nvPicPr>
            <p:blipFill>
              <a:blip r:embed="rId13">
                <a:extLst>
                  <a:ext uri="{28A0092B-C50C-407E-A947-70E740481C1C}">
                    <a14:useLocalDpi xmlns:a14="http://schemas.microsoft.com/office/drawing/2010/main" val="0"/>
                  </a:ext>
                </a:extLst>
              </a:blip>
              <a:srcRect/>
              <a:stretch>
                <a:fillRect/>
              </a:stretch>
            </p:blipFill>
            <p:spPr bwMode="auto">
              <a:xfrm>
                <a:off x="3365500" y="1521909"/>
                <a:ext cx="2381250" cy="2711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reeform 11"/>
              <p:cNvSpPr>
                <a:spLocks/>
              </p:cNvSpPr>
              <p:nvPr>
                <p:custDataLst>
                  <p:tags r:id="rId10"/>
                </p:custDataLst>
              </p:nvPr>
            </p:nvSpPr>
            <p:spPr bwMode="auto">
              <a:xfrm>
                <a:off x="3360738" y="1493838"/>
                <a:ext cx="2544762" cy="2582861"/>
              </a:xfrm>
              <a:custGeom>
                <a:avLst/>
                <a:gdLst>
                  <a:gd name="T0" fmla="*/ 18 w 677"/>
                  <a:gd name="T1" fmla="*/ 0 h 686"/>
                  <a:gd name="T2" fmla="*/ 617 w 677"/>
                  <a:gd name="T3" fmla="*/ 0 h 686"/>
                  <a:gd name="T4" fmla="*/ 677 w 677"/>
                  <a:gd name="T5" fmla="*/ 644 h 686"/>
                  <a:gd name="T6" fmla="*/ 48 w 677"/>
                  <a:gd name="T7" fmla="*/ 686 h 686"/>
                  <a:gd name="T8" fmla="*/ 18 w 677"/>
                  <a:gd name="T9" fmla="*/ 0 h 686"/>
                </a:gdLst>
                <a:ahLst/>
                <a:cxnLst>
                  <a:cxn ang="0">
                    <a:pos x="T0" y="T1"/>
                  </a:cxn>
                  <a:cxn ang="0">
                    <a:pos x="T2" y="T3"/>
                  </a:cxn>
                  <a:cxn ang="0">
                    <a:pos x="T4" y="T5"/>
                  </a:cxn>
                  <a:cxn ang="0">
                    <a:pos x="T6" y="T7"/>
                  </a:cxn>
                  <a:cxn ang="0">
                    <a:pos x="T8" y="T9"/>
                  </a:cxn>
                </a:cxnLst>
                <a:rect l="0" t="0" r="r" b="b"/>
                <a:pathLst>
                  <a:path w="677" h="686">
                    <a:moveTo>
                      <a:pt x="18" y="0"/>
                    </a:moveTo>
                    <a:cubicBezTo>
                      <a:pt x="617" y="0"/>
                      <a:pt x="617" y="0"/>
                      <a:pt x="617" y="0"/>
                    </a:cubicBezTo>
                    <a:cubicBezTo>
                      <a:pt x="617" y="0"/>
                      <a:pt x="591" y="377"/>
                      <a:pt x="677" y="644"/>
                    </a:cubicBezTo>
                    <a:cubicBezTo>
                      <a:pt x="502" y="665"/>
                      <a:pt x="273" y="686"/>
                      <a:pt x="48" y="686"/>
                    </a:cubicBezTo>
                    <a:cubicBezTo>
                      <a:pt x="0" y="398"/>
                      <a:pt x="18" y="220"/>
                      <a:pt x="18" y="0"/>
                    </a:cubicBezTo>
                    <a:close/>
                  </a:path>
                </a:pathLst>
              </a:custGeom>
              <a:solidFill>
                <a:srgbClr val="F9ED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82880" tIns="182880" rIns="182880" bIns="0" numCol="1" anchor="t" anchorCtr="0" compatLnSpc="1">
                <a:prstTxWarp prst="textNoShape">
                  <a:avLst/>
                </a:prstTxWarp>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smtClean="0">
                    <a:solidFill>
                      <a:schemeClr val="bg2">
                        <a:lumMod val="50000"/>
                      </a:schemeClr>
                    </a:solidFill>
                    <a:latin typeface="Comic Sans MS" panose="030F0702030302020204" pitchFamily="66" charset="0"/>
                  </a:rPr>
                  <a:t>Astuce : Lorsque les codes du SCIAN sont affichés, utilisez la fonction « trouver » (Ctrl-F) d’Excel</a:t>
                </a:r>
                <a:endParaRPr lang="fr-CA" sz="1400" dirty="0">
                  <a:solidFill>
                    <a:schemeClr val="bg2">
                      <a:lumMod val="50000"/>
                    </a:schemeClr>
                  </a:solidFill>
                  <a:latin typeface="Comic Sans MS" panose="030F0702030302020204" pitchFamily="66" charset="0"/>
                </a:endParaRPr>
              </a:p>
            </p:txBody>
          </p:sp>
        </p:grpSp>
        <p:sp>
          <p:nvSpPr>
            <p:cNvPr id="10" name="Freeform 9"/>
            <p:cNvSpPr>
              <a:spLocks/>
            </p:cNvSpPr>
            <p:nvPr>
              <p:custDataLst>
                <p:tags r:id="rId8"/>
              </p:custDataLst>
            </p:nvPr>
          </p:nvSpPr>
          <p:spPr bwMode="auto">
            <a:xfrm>
              <a:off x="9863291" y="574305"/>
              <a:ext cx="718010" cy="257263"/>
            </a:xfrm>
            <a:custGeom>
              <a:avLst/>
              <a:gdLst>
                <a:gd name="T0" fmla="*/ 3 w 190"/>
                <a:gd name="T1" fmla="*/ 97 h 103"/>
                <a:gd name="T2" fmla="*/ 8 w 190"/>
                <a:gd name="T3" fmla="*/ 95 h 103"/>
                <a:gd name="T4" fmla="*/ 14 w 190"/>
                <a:gd name="T5" fmla="*/ 98 h 103"/>
                <a:gd name="T6" fmla="*/ 24 w 190"/>
                <a:gd name="T7" fmla="*/ 96 h 103"/>
                <a:gd name="T8" fmla="*/ 32 w 190"/>
                <a:gd name="T9" fmla="*/ 96 h 103"/>
                <a:gd name="T10" fmla="*/ 43 w 190"/>
                <a:gd name="T11" fmla="*/ 95 h 103"/>
                <a:gd name="T12" fmla="*/ 44 w 190"/>
                <a:gd name="T13" fmla="*/ 97 h 103"/>
                <a:gd name="T14" fmla="*/ 54 w 190"/>
                <a:gd name="T15" fmla="*/ 95 h 103"/>
                <a:gd name="T16" fmla="*/ 63 w 190"/>
                <a:gd name="T17" fmla="*/ 98 h 103"/>
                <a:gd name="T18" fmla="*/ 68 w 190"/>
                <a:gd name="T19" fmla="*/ 95 h 103"/>
                <a:gd name="T20" fmla="*/ 76 w 190"/>
                <a:gd name="T21" fmla="*/ 99 h 103"/>
                <a:gd name="T22" fmla="*/ 82 w 190"/>
                <a:gd name="T23" fmla="*/ 96 h 103"/>
                <a:gd name="T24" fmla="*/ 85 w 190"/>
                <a:gd name="T25" fmla="*/ 98 h 103"/>
                <a:gd name="T26" fmla="*/ 92 w 190"/>
                <a:gd name="T27" fmla="*/ 96 h 103"/>
                <a:gd name="T28" fmla="*/ 97 w 190"/>
                <a:gd name="T29" fmla="*/ 96 h 103"/>
                <a:gd name="T30" fmla="*/ 100 w 190"/>
                <a:gd name="T31" fmla="*/ 97 h 103"/>
                <a:gd name="T32" fmla="*/ 105 w 190"/>
                <a:gd name="T33" fmla="*/ 96 h 103"/>
                <a:gd name="T34" fmla="*/ 113 w 190"/>
                <a:gd name="T35" fmla="*/ 98 h 103"/>
                <a:gd name="T36" fmla="*/ 119 w 190"/>
                <a:gd name="T37" fmla="*/ 98 h 103"/>
                <a:gd name="T38" fmla="*/ 129 w 190"/>
                <a:gd name="T39" fmla="*/ 96 h 103"/>
                <a:gd name="T40" fmla="*/ 137 w 190"/>
                <a:gd name="T41" fmla="*/ 98 h 103"/>
                <a:gd name="T42" fmla="*/ 148 w 190"/>
                <a:gd name="T43" fmla="*/ 100 h 103"/>
                <a:gd name="T44" fmla="*/ 160 w 190"/>
                <a:gd name="T45" fmla="*/ 97 h 103"/>
                <a:gd name="T46" fmla="*/ 167 w 190"/>
                <a:gd name="T47" fmla="*/ 99 h 103"/>
                <a:gd name="T48" fmla="*/ 177 w 190"/>
                <a:gd name="T49" fmla="*/ 94 h 103"/>
                <a:gd name="T50" fmla="*/ 183 w 190"/>
                <a:gd name="T51" fmla="*/ 93 h 103"/>
                <a:gd name="T52" fmla="*/ 189 w 190"/>
                <a:gd name="T53" fmla="*/ 93 h 103"/>
                <a:gd name="T54" fmla="*/ 187 w 190"/>
                <a:gd name="T55" fmla="*/ 5 h 103"/>
                <a:gd name="T56" fmla="*/ 183 w 190"/>
                <a:gd name="T57" fmla="*/ 8 h 103"/>
                <a:gd name="T58" fmla="*/ 176 w 190"/>
                <a:gd name="T59" fmla="*/ 4 h 103"/>
                <a:gd name="T60" fmla="*/ 166 w 190"/>
                <a:gd name="T61" fmla="*/ 7 h 103"/>
                <a:gd name="T62" fmla="*/ 158 w 190"/>
                <a:gd name="T63" fmla="*/ 6 h 103"/>
                <a:gd name="T64" fmla="*/ 148 w 190"/>
                <a:gd name="T65" fmla="*/ 7 h 103"/>
                <a:gd name="T66" fmla="*/ 146 w 190"/>
                <a:gd name="T67" fmla="*/ 6 h 103"/>
                <a:gd name="T68" fmla="*/ 136 w 190"/>
                <a:gd name="T69" fmla="*/ 8 h 103"/>
                <a:gd name="T70" fmla="*/ 127 w 190"/>
                <a:gd name="T71" fmla="*/ 5 h 103"/>
                <a:gd name="T72" fmla="*/ 122 w 190"/>
                <a:gd name="T73" fmla="*/ 8 h 103"/>
                <a:gd name="T74" fmla="*/ 114 w 190"/>
                <a:gd name="T75" fmla="*/ 4 h 103"/>
                <a:gd name="T76" fmla="*/ 108 w 190"/>
                <a:gd name="T77" fmla="*/ 6 h 103"/>
                <a:gd name="T78" fmla="*/ 105 w 190"/>
                <a:gd name="T79" fmla="*/ 5 h 103"/>
                <a:gd name="T80" fmla="*/ 98 w 190"/>
                <a:gd name="T81" fmla="*/ 6 h 103"/>
                <a:gd name="T82" fmla="*/ 93 w 190"/>
                <a:gd name="T83" fmla="*/ 6 h 103"/>
                <a:gd name="T84" fmla="*/ 90 w 190"/>
                <a:gd name="T85" fmla="*/ 5 h 103"/>
                <a:gd name="T86" fmla="*/ 85 w 190"/>
                <a:gd name="T87" fmla="*/ 6 h 103"/>
                <a:gd name="T88" fmla="*/ 77 w 190"/>
                <a:gd name="T89" fmla="*/ 5 h 103"/>
                <a:gd name="T90" fmla="*/ 71 w 190"/>
                <a:gd name="T91" fmla="*/ 4 h 103"/>
                <a:gd name="T92" fmla="*/ 61 w 190"/>
                <a:gd name="T93" fmla="*/ 7 h 103"/>
                <a:gd name="T94" fmla="*/ 53 w 190"/>
                <a:gd name="T95" fmla="*/ 5 h 103"/>
                <a:gd name="T96" fmla="*/ 42 w 190"/>
                <a:gd name="T97" fmla="*/ 3 h 103"/>
                <a:gd name="T98" fmla="*/ 30 w 190"/>
                <a:gd name="T99" fmla="*/ 5 h 103"/>
                <a:gd name="T100" fmla="*/ 23 w 190"/>
                <a:gd name="T101" fmla="*/ 4 h 103"/>
                <a:gd name="T102" fmla="*/ 13 w 190"/>
                <a:gd name="T103" fmla="*/ 8 h 103"/>
                <a:gd name="T104" fmla="*/ 7 w 190"/>
                <a:gd name="T105" fmla="*/ 9 h 103"/>
                <a:gd name="T106" fmla="*/ 1 w 190"/>
                <a:gd name="T107" fmla="*/ 9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0" h="103">
                  <a:moveTo>
                    <a:pt x="1" y="90"/>
                  </a:moveTo>
                  <a:cubicBezTo>
                    <a:pt x="1" y="93"/>
                    <a:pt x="1" y="95"/>
                    <a:pt x="3" y="97"/>
                  </a:cubicBezTo>
                  <a:cubicBezTo>
                    <a:pt x="3" y="95"/>
                    <a:pt x="4" y="94"/>
                    <a:pt x="5" y="92"/>
                  </a:cubicBezTo>
                  <a:cubicBezTo>
                    <a:pt x="5" y="93"/>
                    <a:pt x="7" y="94"/>
                    <a:pt x="8" y="95"/>
                  </a:cubicBezTo>
                  <a:cubicBezTo>
                    <a:pt x="8" y="94"/>
                    <a:pt x="11" y="93"/>
                    <a:pt x="11" y="92"/>
                  </a:cubicBezTo>
                  <a:cubicBezTo>
                    <a:pt x="11" y="94"/>
                    <a:pt x="12" y="97"/>
                    <a:pt x="14" y="98"/>
                  </a:cubicBezTo>
                  <a:cubicBezTo>
                    <a:pt x="17" y="96"/>
                    <a:pt x="19" y="94"/>
                    <a:pt x="21" y="92"/>
                  </a:cubicBezTo>
                  <a:cubicBezTo>
                    <a:pt x="22" y="93"/>
                    <a:pt x="23" y="94"/>
                    <a:pt x="24" y="96"/>
                  </a:cubicBezTo>
                  <a:cubicBezTo>
                    <a:pt x="25" y="95"/>
                    <a:pt x="26" y="93"/>
                    <a:pt x="27" y="92"/>
                  </a:cubicBezTo>
                  <a:cubicBezTo>
                    <a:pt x="29" y="93"/>
                    <a:pt x="30" y="95"/>
                    <a:pt x="32" y="96"/>
                  </a:cubicBezTo>
                  <a:cubicBezTo>
                    <a:pt x="34" y="95"/>
                    <a:pt x="34" y="93"/>
                    <a:pt x="34" y="91"/>
                  </a:cubicBezTo>
                  <a:cubicBezTo>
                    <a:pt x="34" y="94"/>
                    <a:pt x="38" y="98"/>
                    <a:pt x="43" y="95"/>
                  </a:cubicBezTo>
                  <a:cubicBezTo>
                    <a:pt x="43" y="95"/>
                    <a:pt x="43" y="93"/>
                    <a:pt x="43" y="93"/>
                  </a:cubicBezTo>
                  <a:cubicBezTo>
                    <a:pt x="44" y="94"/>
                    <a:pt x="45" y="95"/>
                    <a:pt x="44" y="97"/>
                  </a:cubicBezTo>
                  <a:cubicBezTo>
                    <a:pt x="48" y="95"/>
                    <a:pt x="48" y="92"/>
                    <a:pt x="52" y="92"/>
                  </a:cubicBezTo>
                  <a:cubicBezTo>
                    <a:pt x="52" y="93"/>
                    <a:pt x="53" y="93"/>
                    <a:pt x="54" y="95"/>
                  </a:cubicBezTo>
                  <a:cubicBezTo>
                    <a:pt x="55" y="93"/>
                    <a:pt x="56" y="93"/>
                    <a:pt x="58" y="92"/>
                  </a:cubicBezTo>
                  <a:cubicBezTo>
                    <a:pt x="59" y="94"/>
                    <a:pt x="61" y="96"/>
                    <a:pt x="63" y="98"/>
                  </a:cubicBezTo>
                  <a:cubicBezTo>
                    <a:pt x="65" y="96"/>
                    <a:pt x="65" y="93"/>
                    <a:pt x="68" y="92"/>
                  </a:cubicBezTo>
                  <a:cubicBezTo>
                    <a:pt x="68" y="93"/>
                    <a:pt x="68" y="94"/>
                    <a:pt x="68" y="95"/>
                  </a:cubicBezTo>
                  <a:cubicBezTo>
                    <a:pt x="69" y="94"/>
                    <a:pt x="70" y="92"/>
                    <a:pt x="71" y="91"/>
                  </a:cubicBezTo>
                  <a:cubicBezTo>
                    <a:pt x="72" y="93"/>
                    <a:pt x="73" y="97"/>
                    <a:pt x="76" y="99"/>
                  </a:cubicBezTo>
                  <a:cubicBezTo>
                    <a:pt x="78" y="97"/>
                    <a:pt x="79" y="94"/>
                    <a:pt x="80" y="92"/>
                  </a:cubicBezTo>
                  <a:cubicBezTo>
                    <a:pt x="82" y="93"/>
                    <a:pt x="83" y="94"/>
                    <a:pt x="82" y="96"/>
                  </a:cubicBezTo>
                  <a:cubicBezTo>
                    <a:pt x="82" y="95"/>
                    <a:pt x="83" y="93"/>
                    <a:pt x="83" y="93"/>
                  </a:cubicBezTo>
                  <a:cubicBezTo>
                    <a:pt x="83" y="94"/>
                    <a:pt x="84" y="96"/>
                    <a:pt x="85" y="98"/>
                  </a:cubicBezTo>
                  <a:cubicBezTo>
                    <a:pt x="88" y="96"/>
                    <a:pt x="87" y="92"/>
                    <a:pt x="90" y="90"/>
                  </a:cubicBezTo>
                  <a:cubicBezTo>
                    <a:pt x="90" y="92"/>
                    <a:pt x="91" y="94"/>
                    <a:pt x="92" y="96"/>
                  </a:cubicBezTo>
                  <a:cubicBezTo>
                    <a:pt x="92" y="95"/>
                    <a:pt x="92" y="93"/>
                    <a:pt x="93" y="92"/>
                  </a:cubicBezTo>
                  <a:cubicBezTo>
                    <a:pt x="95" y="93"/>
                    <a:pt x="96" y="95"/>
                    <a:pt x="97" y="96"/>
                  </a:cubicBezTo>
                  <a:cubicBezTo>
                    <a:pt x="98" y="95"/>
                    <a:pt x="97" y="92"/>
                    <a:pt x="97" y="91"/>
                  </a:cubicBezTo>
                  <a:cubicBezTo>
                    <a:pt x="98" y="93"/>
                    <a:pt x="98" y="95"/>
                    <a:pt x="100" y="97"/>
                  </a:cubicBezTo>
                  <a:cubicBezTo>
                    <a:pt x="103" y="96"/>
                    <a:pt x="102" y="94"/>
                    <a:pt x="104" y="92"/>
                  </a:cubicBezTo>
                  <a:cubicBezTo>
                    <a:pt x="105" y="94"/>
                    <a:pt x="106" y="95"/>
                    <a:pt x="105" y="96"/>
                  </a:cubicBezTo>
                  <a:cubicBezTo>
                    <a:pt x="107" y="95"/>
                    <a:pt x="107" y="94"/>
                    <a:pt x="107" y="92"/>
                  </a:cubicBezTo>
                  <a:cubicBezTo>
                    <a:pt x="108" y="94"/>
                    <a:pt x="112" y="96"/>
                    <a:pt x="113" y="98"/>
                  </a:cubicBezTo>
                  <a:cubicBezTo>
                    <a:pt x="115" y="97"/>
                    <a:pt x="116" y="96"/>
                    <a:pt x="116" y="94"/>
                  </a:cubicBezTo>
                  <a:cubicBezTo>
                    <a:pt x="118" y="95"/>
                    <a:pt x="118" y="97"/>
                    <a:pt x="119" y="98"/>
                  </a:cubicBezTo>
                  <a:cubicBezTo>
                    <a:pt x="121" y="98"/>
                    <a:pt x="122" y="96"/>
                    <a:pt x="124" y="96"/>
                  </a:cubicBezTo>
                  <a:cubicBezTo>
                    <a:pt x="129" y="94"/>
                    <a:pt x="125" y="94"/>
                    <a:pt x="129" y="96"/>
                  </a:cubicBezTo>
                  <a:cubicBezTo>
                    <a:pt x="134" y="98"/>
                    <a:pt x="135" y="100"/>
                    <a:pt x="135" y="93"/>
                  </a:cubicBezTo>
                  <a:cubicBezTo>
                    <a:pt x="136" y="94"/>
                    <a:pt x="137" y="96"/>
                    <a:pt x="137" y="98"/>
                  </a:cubicBezTo>
                  <a:cubicBezTo>
                    <a:pt x="139" y="97"/>
                    <a:pt x="142" y="92"/>
                    <a:pt x="144" y="93"/>
                  </a:cubicBezTo>
                  <a:cubicBezTo>
                    <a:pt x="146" y="93"/>
                    <a:pt x="148" y="98"/>
                    <a:pt x="148" y="100"/>
                  </a:cubicBezTo>
                  <a:cubicBezTo>
                    <a:pt x="151" y="98"/>
                    <a:pt x="153" y="95"/>
                    <a:pt x="155" y="93"/>
                  </a:cubicBezTo>
                  <a:cubicBezTo>
                    <a:pt x="156" y="94"/>
                    <a:pt x="158" y="96"/>
                    <a:pt x="160" y="97"/>
                  </a:cubicBezTo>
                  <a:cubicBezTo>
                    <a:pt x="160" y="95"/>
                    <a:pt x="161" y="93"/>
                    <a:pt x="163" y="92"/>
                  </a:cubicBezTo>
                  <a:cubicBezTo>
                    <a:pt x="164" y="94"/>
                    <a:pt x="165" y="97"/>
                    <a:pt x="167" y="99"/>
                  </a:cubicBezTo>
                  <a:cubicBezTo>
                    <a:pt x="167" y="96"/>
                    <a:pt x="169" y="94"/>
                    <a:pt x="169" y="92"/>
                  </a:cubicBezTo>
                  <a:cubicBezTo>
                    <a:pt x="172" y="97"/>
                    <a:pt x="178" y="103"/>
                    <a:pt x="177" y="94"/>
                  </a:cubicBezTo>
                  <a:cubicBezTo>
                    <a:pt x="179" y="96"/>
                    <a:pt x="177" y="99"/>
                    <a:pt x="180" y="101"/>
                  </a:cubicBezTo>
                  <a:cubicBezTo>
                    <a:pt x="180" y="98"/>
                    <a:pt x="182" y="96"/>
                    <a:pt x="183" y="93"/>
                  </a:cubicBezTo>
                  <a:cubicBezTo>
                    <a:pt x="183" y="96"/>
                    <a:pt x="185" y="98"/>
                    <a:pt x="187" y="100"/>
                  </a:cubicBezTo>
                  <a:cubicBezTo>
                    <a:pt x="190" y="99"/>
                    <a:pt x="189" y="96"/>
                    <a:pt x="189" y="93"/>
                  </a:cubicBezTo>
                  <a:cubicBezTo>
                    <a:pt x="189" y="12"/>
                    <a:pt x="189" y="12"/>
                    <a:pt x="189" y="12"/>
                  </a:cubicBezTo>
                  <a:cubicBezTo>
                    <a:pt x="189" y="10"/>
                    <a:pt x="189" y="7"/>
                    <a:pt x="187" y="5"/>
                  </a:cubicBezTo>
                  <a:cubicBezTo>
                    <a:pt x="187" y="7"/>
                    <a:pt x="186" y="9"/>
                    <a:pt x="185" y="11"/>
                  </a:cubicBezTo>
                  <a:cubicBezTo>
                    <a:pt x="185" y="10"/>
                    <a:pt x="183" y="9"/>
                    <a:pt x="183" y="8"/>
                  </a:cubicBezTo>
                  <a:cubicBezTo>
                    <a:pt x="182" y="8"/>
                    <a:pt x="180" y="10"/>
                    <a:pt x="179" y="10"/>
                  </a:cubicBezTo>
                  <a:cubicBezTo>
                    <a:pt x="179" y="8"/>
                    <a:pt x="178" y="6"/>
                    <a:pt x="176" y="4"/>
                  </a:cubicBezTo>
                  <a:cubicBezTo>
                    <a:pt x="173" y="6"/>
                    <a:pt x="171" y="8"/>
                    <a:pt x="170" y="11"/>
                  </a:cubicBezTo>
                  <a:cubicBezTo>
                    <a:pt x="168" y="9"/>
                    <a:pt x="167" y="8"/>
                    <a:pt x="166" y="7"/>
                  </a:cubicBezTo>
                  <a:cubicBezTo>
                    <a:pt x="165" y="8"/>
                    <a:pt x="164" y="9"/>
                    <a:pt x="163" y="11"/>
                  </a:cubicBezTo>
                  <a:cubicBezTo>
                    <a:pt x="161" y="9"/>
                    <a:pt x="160" y="7"/>
                    <a:pt x="158" y="6"/>
                  </a:cubicBezTo>
                  <a:cubicBezTo>
                    <a:pt x="157" y="8"/>
                    <a:pt x="156" y="9"/>
                    <a:pt x="157" y="11"/>
                  </a:cubicBezTo>
                  <a:cubicBezTo>
                    <a:pt x="156" y="8"/>
                    <a:pt x="152" y="5"/>
                    <a:pt x="148" y="7"/>
                  </a:cubicBezTo>
                  <a:cubicBezTo>
                    <a:pt x="147" y="8"/>
                    <a:pt x="147" y="9"/>
                    <a:pt x="147" y="10"/>
                  </a:cubicBezTo>
                  <a:cubicBezTo>
                    <a:pt x="146" y="9"/>
                    <a:pt x="146" y="7"/>
                    <a:pt x="146" y="6"/>
                  </a:cubicBezTo>
                  <a:cubicBezTo>
                    <a:pt x="143" y="7"/>
                    <a:pt x="142" y="10"/>
                    <a:pt x="138" y="11"/>
                  </a:cubicBezTo>
                  <a:cubicBezTo>
                    <a:pt x="138" y="9"/>
                    <a:pt x="137" y="9"/>
                    <a:pt x="136" y="8"/>
                  </a:cubicBezTo>
                  <a:cubicBezTo>
                    <a:pt x="135" y="9"/>
                    <a:pt x="134" y="10"/>
                    <a:pt x="132" y="10"/>
                  </a:cubicBezTo>
                  <a:cubicBezTo>
                    <a:pt x="131" y="8"/>
                    <a:pt x="130" y="6"/>
                    <a:pt x="127" y="5"/>
                  </a:cubicBezTo>
                  <a:cubicBezTo>
                    <a:pt x="126" y="7"/>
                    <a:pt x="125" y="9"/>
                    <a:pt x="123" y="10"/>
                  </a:cubicBezTo>
                  <a:cubicBezTo>
                    <a:pt x="122" y="9"/>
                    <a:pt x="122" y="9"/>
                    <a:pt x="122" y="8"/>
                  </a:cubicBezTo>
                  <a:cubicBezTo>
                    <a:pt x="121" y="9"/>
                    <a:pt x="120" y="10"/>
                    <a:pt x="119" y="12"/>
                  </a:cubicBezTo>
                  <a:cubicBezTo>
                    <a:pt x="118" y="9"/>
                    <a:pt x="117" y="5"/>
                    <a:pt x="114" y="4"/>
                  </a:cubicBezTo>
                  <a:cubicBezTo>
                    <a:pt x="113" y="6"/>
                    <a:pt x="111" y="8"/>
                    <a:pt x="110" y="11"/>
                  </a:cubicBezTo>
                  <a:cubicBezTo>
                    <a:pt x="109" y="10"/>
                    <a:pt x="108" y="8"/>
                    <a:pt x="108" y="6"/>
                  </a:cubicBezTo>
                  <a:cubicBezTo>
                    <a:pt x="108" y="8"/>
                    <a:pt x="108" y="9"/>
                    <a:pt x="107" y="10"/>
                  </a:cubicBezTo>
                  <a:cubicBezTo>
                    <a:pt x="107" y="8"/>
                    <a:pt x="106" y="6"/>
                    <a:pt x="105" y="5"/>
                  </a:cubicBezTo>
                  <a:cubicBezTo>
                    <a:pt x="102" y="6"/>
                    <a:pt x="103" y="10"/>
                    <a:pt x="101" y="13"/>
                  </a:cubicBezTo>
                  <a:cubicBezTo>
                    <a:pt x="100" y="10"/>
                    <a:pt x="99" y="8"/>
                    <a:pt x="98" y="6"/>
                  </a:cubicBezTo>
                  <a:cubicBezTo>
                    <a:pt x="99" y="8"/>
                    <a:pt x="98" y="9"/>
                    <a:pt x="97" y="11"/>
                  </a:cubicBezTo>
                  <a:cubicBezTo>
                    <a:pt x="95" y="10"/>
                    <a:pt x="94" y="8"/>
                    <a:pt x="93" y="6"/>
                  </a:cubicBezTo>
                  <a:cubicBezTo>
                    <a:pt x="93" y="8"/>
                    <a:pt x="93" y="10"/>
                    <a:pt x="93" y="12"/>
                  </a:cubicBezTo>
                  <a:cubicBezTo>
                    <a:pt x="92" y="9"/>
                    <a:pt x="92" y="7"/>
                    <a:pt x="90" y="5"/>
                  </a:cubicBezTo>
                  <a:cubicBezTo>
                    <a:pt x="88" y="7"/>
                    <a:pt x="88" y="9"/>
                    <a:pt x="86" y="10"/>
                  </a:cubicBezTo>
                  <a:cubicBezTo>
                    <a:pt x="86" y="9"/>
                    <a:pt x="85" y="8"/>
                    <a:pt x="85" y="6"/>
                  </a:cubicBezTo>
                  <a:cubicBezTo>
                    <a:pt x="84" y="7"/>
                    <a:pt x="83" y="9"/>
                    <a:pt x="83" y="10"/>
                  </a:cubicBezTo>
                  <a:cubicBezTo>
                    <a:pt x="82" y="8"/>
                    <a:pt x="79" y="7"/>
                    <a:pt x="77" y="5"/>
                  </a:cubicBezTo>
                  <a:cubicBezTo>
                    <a:pt x="75" y="5"/>
                    <a:pt x="74" y="7"/>
                    <a:pt x="74" y="8"/>
                  </a:cubicBezTo>
                  <a:cubicBezTo>
                    <a:pt x="73" y="7"/>
                    <a:pt x="72" y="6"/>
                    <a:pt x="71" y="4"/>
                  </a:cubicBezTo>
                  <a:cubicBezTo>
                    <a:pt x="69" y="5"/>
                    <a:pt x="69" y="6"/>
                    <a:pt x="66" y="7"/>
                  </a:cubicBezTo>
                  <a:cubicBezTo>
                    <a:pt x="61" y="9"/>
                    <a:pt x="65" y="9"/>
                    <a:pt x="61" y="7"/>
                  </a:cubicBezTo>
                  <a:cubicBezTo>
                    <a:pt x="56" y="5"/>
                    <a:pt x="55" y="3"/>
                    <a:pt x="55" y="9"/>
                  </a:cubicBezTo>
                  <a:cubicBezTo>
                    <a:pt x="55" y="8"/>
                    <a:pt x="53" y="6"/>
                    <a:pt x="53" y="5"/>
                  </a:cubicBezTo>
                  <a:cubicBezTo>
                    <a:pt x="51" y="6"/>
                    <a:pt x="49" y="10"/>
                    <a:pt x="46" y="10"/>
                  </a:cubicBezTo>
                  <a:cubicBezTo>
                    <a:pt x="44" y="9"/>
                    <a:pt x="43" y="4"/>
                    <a:pt x="42" y="3"/>
                  </a:cubicBezTo>
                  <a:cubicBezTo>
                    <a:pt x="39" y="4"/>
                    <a:pt x="37" y="8"/>
                    <a:pt x="35" y="10"/>
                  </a:cubicBezTo>
                  <a:cubicBezTo>
                    <a:pt x="34" y="8"/>
                    <a:pt x="33" y="6"/>
                    <a:pt x="30" y="5"/>
                  </a:cubicBezTo>
                  <a:cubicBezTo>
                    <a:pt x="30" y="7"/>
                    <a:pt x="29" y="9"/>
                    <a:pt x="27" y="10"/>
                  </a:cubicBezTo>
                  <a:cubicBezTo>
                    <a:pt x="26" y="8"/>
                    <a:pt x="25" y="5"/>
                    <a:pt x="23" y="4"/>
                  </a:cubicBezTo>
                  <a:cubicBezTo>
                    <a:pt x="23" y="6"/>
                    <a:pt x="22" y="8"/>
                    <a:pt x="21" y="11"/>
                  </a:cubicBezTo>
                  <a:cubicBezTo>
                    <a:pt x="19" y="6"/>
                    <a:pt x="13" y="0"/>
                    <a:pt x="13" y="8"/>
                  </a:cubicBezTo>
                  <a:cubicBezTo>
                    <a:pt x="11" y="6"/>
                    <a:pt x="13" y="3"/>
                    <a:pt x="10" y="1"/>
                  </a:cubicBezTo>
                  <a:cubicBezTo>
                    <a:pt x="10" y="4"/>
                    <a:pt x="9" y="7"/>
                    <a:pt x="7" y="9"/>
                  </a:cubicBezTo>
                  <a:cubicBezTo>
                    <a:pt x="7" y="7"/>
                    <a:pt x="5" y="5"/>
                    <a:pt x="3" y="3"/>
                  </a:cubicBezTo>
                  <a:cubicBezTo>
                    <a:pt x="0" y="4"/>
                    <a:pt x="1" y="7"/>
                    <a:pt x="1" y="9"/>
                  </a:cubicBezTo>
                  <a:lnTo>
                    <a:pt x="1" y="90"/>
                  </a:lnTo>
                  <a:close/>
                </a:path>
              </a:pathLst>
            </a:custGeom>
            <a:solidFill>
              <a:schemeClr val="bg1">
                <a:lumMod val="85000"/>
                <a:alpha val="80000"/>
              </a:schemeClr>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Tree>
    <p:custDataLst>
      <p:tags r:id="rId1"/>
    </p:custDataLst>
    <p:extLst>
      <p:ext uri="{BB962C8B-B14F-4D97-AF65-F5344CB8AC3E}">
        <p14:creationId xmlns:p14="http://schemas.microsoft.com/office/powerpoint/2010/main" val="725491098"/>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4476360" y="2168860"/>
            <a:ext cx="4452124" cy="4651792"/>
            <a:chOff x="4332344" y="2204864"/>
            <a:chExt cx="4452124" cy="4651792"/>
          </a:xfrm>
        </p:grpSpPr>
        <p:pic>
          <p:nvPicPr>
            <p:cNvPr id="4100"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32344" y="2434134"/>
              <a:ext cx="4452124" cy="4422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Bent-Up Arrow 12"/>
            <p:cNvSpPr/>
            <p:nvPr>
              <p:custDataLst>
                <p:tags r:id="rId9"/>
              </p:custDataLst>
            </p:nvPr>
          </p:nvSpPr>
          <p:spPr>
            <a:xfrm rot="10800000">
              <a:off x="4738102" y="2406152"/>
              <a:ext cx="1094038" cy="19907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pic>
          <p:nvPicPr>
            <p:cNvPr id="4099"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32140" y="2204864"/>
              <a:ext cx="2160240" cy="419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19</a:t>
            </a:fld>
            <a:endParaRPr lang="en-CA" dirty="0"/>
          </a:p>
        </p:txBody>
      </p:sp>
      <p:sp>
        <p:nvSpPr>
          <p:cNvPr id="3" name="Text Placeholder 2"/>
          <p:cNvSpPr>
            <a:spLocks noGrp="1"/>
          </p:cNvSpPr>
          <p:nvPr>
            <p:ph type="body" sz="quarter" idx="11"/>
            <p:custDataLst>
              <p:tags r:id="rId3"/>
            </p:custDataLst>
          </p:nvPr>
        </p:nvSpPr>
        <p:spPr>
          <a:xfrm>
            <a:off x="287524" y="80628"/>
            <a:ext cx="7920880" cy="878670"/>
          </a:xfrm>
        </p:spPr>
        <p:txBody>
          <a:bodyPr/>
          <a:lstStyle/>
          <a:p>
            <a:r>
              <a:rPr lang="fr-CA" noProof="0" dirty="0" smtClean="0">
                <a:solidFill>
                  <a:srgbClr val="004D71"/>
                </a:solidFill>
              </a:rPr>
              <a:t>Étape 2 – Définir la collectivité qui sera touchée </a:t>
            </a:r>
            <a:r>
              <a:rPr lang="fr-CA" noProof="0" dirty="0" smtClean="0"/>
              <a:t>(B)</a:t>
            </a:r>
            <a:endParaRPr lang="fr-CA" noProof="0" dirty="0"/>
          </a:p>
        </p:txBody>
      </p:sp>
      <p:sp>
        <p:nvSpPr>
          <p:cNvPr id="5" name="Rectangle 4"/>
          <p:cNvSpPr/>
          <p:nvPr>
            <p:custDataLst>
              <p:tags r:id="rId4"/>
            </p:custDataLst>
          </p:nvPr>
        </p:nvSpPr>
        <p:spPr>
          <a:xfrm>
            <a:off x="251520" y="944724"/>
            <a:ext cx="8686800" cy="1246495"/>
          </a:xfrm>
          <a:prstGeom prst="rect">
            <a:avLst/>
          </a:prstGeom>
        </p:spPr>
        <p:txBody>
          <a:bodyPr wrap="square">
            <a:normAutofit fontScale="92500" lnSpcReduction="10000"/>
          </a:bodyPr>
          <a:lstStyle/>
          <a:p>
            <a:pPr algn="ctr"/>
            <a:r>
              <a:rPr lang="fr-CA" sz="1500" dirty="0" smtClean="0"/>
              <a:t>TÂCHE – Ajouter les groupes d’intervenants</a:t>
            </a:r>
          </a:p>
          <a:p>
            <a:pPr algn="ctr"/>
            <a:endParaRPr lang="fr-CA" sz="1500" dirty="0" smtClean="0"/>
          </a:p>
          <a:p>
            <a:r>
              <a:rPr lang="fr-CA" sz="1500" dirty="0" smtClean="0"/>
              <a:t>1. </a:t>
            </a:r>
            <a:r>
              <a:rPr lang="fr-CA" sz="1500" dirty="0" smtClean="0">
                <a:solidFill>
                  <a:srgbClr val="000000"/>
                </a:solidFill>
                <a:latin typeface="Calibri" panose="020F0502020204030204" pitchFamily="34" charset="0"/>
              </a:rPr>
              <a:t>À partir le menu du CCR, appuyez sur « </a:t>
            </a:r>
            <a:r>
              <a:rPr lang="fr-CA" sz="1500" dirty="0" smtClean="0">
                <a:solidFill>
                  <a:srgbClr val="FF0000"/>
                </a:solidFill>
              </a:rPr>
              <a:t>Créer un groupe »</a:t>
            </a:r>
            <a:r>
              <a:rPr lang="fr-CA" sz="1500" dirty="0" smtClean="0"/>
              <a:t>, ajoutez les renseignements ci-dessous, puis appuyez sur « </a:t>
            </a:r>
            <a:r>
              <a:rPr lang="fr-CA" sz="1500" dirty="0" smtClean="0">
                <a:solidFill>
                  <a:srgbClr val="FF0000"/>
                </a:solidFill>
              </a:rPr>
              <a:t>Créer le groupe </a:t>
            </a:r>
            <a:r>
              <a:rPr lang="fr-CA" sz="1500" dirty="0" smtClean="0"/>
              <a:t>»</a:t>
            </a:r>
            <a:r>
              <a:rPr lang="fr-CA" sz="1500" dirty="0" smtClean="0">
                <a:solidFill>
                  <a:srgbClr val="000000"/>
                </a:solidFill>
                <a:latin typeface="Calibri" panose="020F0502020204030204" pitchFamily="34" charset="0"/>
              </a:rPr>
              <a:t>.</a:t>
            </a:r>
            <a:endParaRPr lang="fr-CA" sz="1200" b="1" dirty="0" smtClean="0">
              <a:solidFill>
                <a:srgbClr val="990099"/>
              </a:solidFill>
              <a:latin typeface="Courier New" panose="02070309020205020404" pitchFamily="49" charset="0"/>
            </a:endParaRPr>
          </a:p>
          <a:p>
            <a:r>
              <a:rPr lang="fr-CA" sz="1500" dirty="0" smtClean="0"/>
              <a:t>2. </a:t>
            </a:r>
            <a:r>
              <a:rPr lang="fr-CA" sz="1500" dirty="0" smtClean="0">
                <a:solidFill>
                  <a:srgbClr val="000000"/>
                </a:solidFill>
                <a:latin typeface="Calibri" panose="020F0502020204030204" pitchFamily="34" charset="0"/>
              </a:rPr>
              <a:t>Dans l’onglet « </a:t>
            </a:r>
            <a:r>
              <a:rPr lang="fr-CA" sz="1500" dirty="0" smtClean="0">
                <a:solidFill>
                  <a:srgbClr val="FF0000"/>
                </a:solidFill>
              </a:rPr>
              <a:t>Profil</a:t>
            </a:r>
            <a:r>
              <a:rPr lang="fr-CA" sz="1500" dirty="0" smtClean="0">
                <a:solidFill>
                  <a:srgbClr val="000000"/>
                </a:solidFill>
                <a:latin typeface="Calibri" panose="020F0502020204030204" pitchFamily="34" charset="0"/>
              </a:rPr>
              <a:t> », appuyez sur le bouton « </a:t>
            </a:r>
            <a:r>
              <a:rPr lang="fr-CA" sz="1500" dirty="0" smtClean="0">
                <a:solidFill>
                  <a:srgbClr val="FF0000"/>
                </a:solidFill>
              </a:rPr>
              <a:t>Créer un groupe</a:t>
            </a:r>
            <a:r>
              <a:rPr lang="fr-CA" sz="1500" dirty="0" smtClean="0">
                <a:solidFill>
                  <a:srgbClr val="000000"/>
                </a:solidFill>
                <a:latin typeface="Calibri" panose="020F0502020204030204" pitchFamily="34" charset="0"/>
              </a:rPr>
              <a:t> », utilisez un nombre adapté pour créer le groupe ci-dessous.</a:t>
            </a:r>
            <a:endParaRPr lang="fr-CA" sz="1200" b="1" dirty="0">
              <a:solidFill>
                <a:srgbClr val="990099"/>
              </a:solidFill>
              <a:latin typeface="Courier New" panose="02070309020205020404" pitchFamily="49" charset="0"/>
            </a:endParaRPr>
          </a:p>
        </p:txBody>
      </p:sp>
      <p:grpSp>
        <p:nvGrpSpPr>
          <p:cNvPr id="9" name="Group 8"/>
          <p:cNvGrpSpPr/>
          <p:nvPr/>
        </p:nvGrpSpPr>
        <p:grpSpPr>
          <a:xfrm>
            <a:off x="11017" y="2024844"/>
            <a:ext cx="4465343" cy="4795808"/>
            <a:chOff x="11017" y="2024844"/>
            <a:chExt cx="4465343" cy="4795808"/>
          </a:xfrm>
        </p:grpSpPr>
        <p:pic>
          <p:nvPicPr>
            <p:cNvPr id="4098"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1017" y="2420888"/>
              <a:ext cx="4465343" cy="43997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custDataLst>
                <p:tags r:id="rId7"/>
              </p:custDataLst>
            </p:nvPr>
          </p:nvPicPr>
          <p:blipFill>
            <a:blip r:embed="rId15">
              <a:extLst>
                <a:ext uri="{28A0092B-C50C-407E-A947-70E740481C1C}">
                  <a14:useLocalDpi xmlns:a14="http://schemas.microsoft.com/office/drawing/2010/main" val="0"/>
                </a:ext>
              </a:extLst>
            </a:blip>
            <a:srcRect/>
            <a:stretch>
              <a:fillRect/>
            </a:stretch>
          </p:blipFill>
          <p:spPr bwMode="auto">
            <a:xfrm>
              <a:off x="1698433" y="2024844"/>
              <a:ext cx="793341" cy="624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ent-Up Arrow 5"/>
            <p:cNvSpPr/>
            <p:nvPr>
              <p:custDataLst>
                <p:tags r:id="rId8"/>
              </p:custDataLst>
            </p:nvPr>
          </p:nvSpPr>
          <p:spPr>
            <a:xfrm rot="10800000">
              <a:off x="643914" y="2290118"/>
              <a:ext cx="1054519" cy="196354"/>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grpSp>
      <p:sp>
        <p:nvSpPr>
          <p:cNvPr id="11" name="Freeform 10"/>
          <p:cNvSpPr>
            <a:spLocks noEditPoints="1"/>
          </p:cNvSpPr>
          <p:nvPr>
            <p:custDataLst>
              <p:tags r:id="rId5"/>
            </p:custDataLst>
          </p:nvPr>
        </p:nvSpPr>
        <p:spPr bwMode="auto">
          <a:xfrm>
            <a:off x="8388424" y="80628"/>
            <a:ext cx="571500" cy="725469"/>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2" name="Freeform 11"/>
          <p:cNvSpPr>
            <a:spLocks noEditPoints="1"/>
          </p:cNvSpPr>
          <p:nvPr>
            <p:custDataLst>
              <p:tags r:id="rId6"/>
            </p:custDataLst>
          </p:nvPr>
        </p:nvSpPr>
        <p:spPr bwMode="auto">
          <a:xfrm>
            <a:off x="2483768" y="821175"/>
            <a:ext cx="463488" cy="447585"/>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385515394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a:t>
            </a:fld>
            <a:endParaRPr lang="en-CA" dirty="0"/>
          </a:p>
        </p:txBody>
      </p:sp>
      <p:sp>
        <p:nvSpPr>
          <p:cNvPr id="5" name="Rectangle 4"/>
          <p:cNvSpPr/>
          <p:nvPr>
            <p:custDataLst>
              <p:tags r:id="rId3"/>
            </p:custDataLst>
          </p:nvPr>
        </p:nvSpPr>
        <p:spPr>
          <a:xfrm>
            <a:off x="603077" y="22193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1</a:t>
            </a:r>
            <a:endParaRPr lang="en-US" sz="2000" dirty="0">
              <a:solidFill>
                <a:prstClr val="white"/>
              </a:solidFill>
              <a:cs typeface="Arial" pitchFamily="34" charset="0"/>
            </a:endParaRPr>
          </a:p>
        </p:txBody>
      </p:sp>
      <p:sp>
        <p:nvSpPr>
          <p:cNvPr id="6" name="TextBox 5"/>
          <p:cNvSpPr txBox="1"/>
          <p:nvPr>
            <p:custDataLst>
              <p:tags r:id="rId4"/>
            </p:custDataLst>
          </p:nvPr>
        </p:nvSpPr>
        <p:spPr>
          <a:xfrm>
            <a:off x="1174577" y="2219325"/>
            <a:ext cx="7331735" cy="571500"/>
          </a:xfrm>
          <a:prstGeom prst="rect">
            <a:avLst/>
          </a:prstGeom>
          <a:noFill/>
          <a:ln w="19050">
            <a:solidFill>
              <a:srgbClr val="005172"/>
            </a:solidFill>
          </a:ln>
        </p:spPr>
        <p:txBody>
          <a:bodyPr wrap="square" rtlCol="0" anchor="ctr">
            <a:noAutofit/>
          </a:bodyPr>
          <a:lstStyle/>
          <a:p>
            <a:r>
              <a:rPr lang="fr-CA" dirty="0" smtClean="0">
                <a:solidFill>
                  <a:srgbClr val="595959"/>
                </a:solidFill>
                <a:latin typeface="Calibri" panose="020F0502020204030204" pitchFamily="34" charset="0"/>
                <a:cs typeface="Arial" pitchFamily="34" charset="0"/>
              </a:rPr>
              <a:t>Examen de la méthodologie sous-jacente au Calculateur</a:t>
            </a:r>
            <a:endParaRPr lang="fr-CA" sz="1200" b="1" dirty="0">
              <a:solidFill>
                <a:srgbClr val="990099"/>
              </a:solidFill>
              <a:latin typeface="Courier New" panose="02070309020205020404" pitchFamily="49" charset="0"/>
              <a:cs typeface="Arial" pitchFamily="34" charset="0"/>
            </a:endParaRPr>
          </a:p>
        </p:txBody>
      </p:sp>
      <p:sp>
        <p:nvSpPr>
          <p:cNvPr id="7" name="Rectangle 6"/>
          <p:cNvSpPr/>
          <p:nvPr>
            <p:custDataLst>
              <p:tags r:id="rId5"/>
            </p:custDataLst>
          </p:nvPr>
        </p:nvSpPr>
        <p:spPr>
          <a:xfrm>
            <a:off x="598764" y="29051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2</a:t>
            </a:r>
            <a:endParaRPr lang="en-US" sz="2000" dirty="0">
              <a:solidFill>
                <a:prstClr val="white"/>
              </a:solidFill>
              <a:cs typeface="Arial" pitchFamily="34" charset="0"/>
            </a:endParaRPr>
          </a:p>
        </p:txBody>
      </p:sp>
      <p:sp>
        <p:nvSpPr>
          <p:cNvPr id="8" name="TextBox 7"/>
          <p:cNvSpPr txBox="1"/>
          <p:nvPr>
            <p:custDataLst>
              <p:tags r:id="rId6"/>
            </p:custDataLst>
          </p:nvPr>
        </p:nvSpPr>
        <p:spPr>
          <a:xfrm>
            <a:off x="1182074" y="2905125"/>
            <a:ext cx="7324237" cy="571500"/>
          </a:xfrm>
          <a:prstGeom prst="rect">
            <a:avLst/>
          </a:prstGeom>
          <a:noFill/>
          <a:ln w="19050">
            <a:solidFill>
              <a:srgbClr val="005172"/>
            </a:solidFill>
          </a:ln>
        </p:spPr>
        <p:txBody>
          <a:bodyPr wrap="square" rtlCol="0" anchor="ctr">
            <a:noAutofit/>
          </a:bodyPr>
          <a:lstStyle/>
          <a:p>
            <a:r>
              <a:rPr lang="fr-CA" dirty="0" smtClean="0">
                <a:solidFill>
                  <a:srgbClr val="595959"/>
                </a:solidFill>
                <a:latin typeface="Calibri" panose="020F0502020204030204" pitchFamily="34" charset="0"/>
                <a:cs typeface="Arial" pitchFamily="34" charset="0"/>
              </a:rPr>
              <a:t>Aperçu du Calculateur</a:t>
            </a:r>
            <a:endParaRPr lang="fr-CA" sz="1200" b="1" dirty="0">
              <a:solidFill>
                <a:srgbClr val="990099"/>
              </a:solidFill>
              <a:latin typeface="Courier New" panose="02070309020205020404" pitchFamily="49" charset="0"/>
              <a:cs typeface="Arial" pitchFamily="34" charset="0"/>
            </a:endParaRPr>
          </a:p>
        </p:txBody>
      </p:sp>
      <p:sp>
        <p:nvSpPr>
          <p:cNvPr id="9" name="Rectangle 8"/>
          <p:cNvSpPr/>
          <p:nvPr>
            <p:custDataLst>
              <p:tags r:id="rId7"/>
            </p:custDataLst>
          </p:nvPr>
        </p:nvSpPr>
        <p:spPr>
          <a:xfrm>
            <a:off x="598764" y="35909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3</a:t>
            </a:r>
            <a:endParaRPr lang="en-US" sz="2000" dirty="0">
              <a:solidFill>
                <a:prstClr val="white"/>
              </a:solidFill>
              <a:cs typeface="Arial" pitchFamily="34" charset="0"/>
            </a:endParaRPr>
          </a:p>
        </p:txBody>
      </p:sp>
      <p:sp>
        <p:nvSpPr>
          <p:cNvPr id="10" name="TextBox 9"/>
          <p:cNvSpPr txBox="1"/>
          <p:nvPr>
            <p:custDataLst>
              <p:tags r:id="rId8"/>
            </p:custDataLst>
          </p:nvPr>
        </p:nvSpPr>
        <p:spPr>
          <a:xfrm>
            <a:off x="1170264" y="3590925"/>
            <a:ext cx="7336047" cy="571500"/>
          </a:xfrm>
          <a:prstGeom prst="rect">
            <a:avLst/>
          </a:prstGeom>
          <a:noFill/>
          <a:ln w="19050">
            <a:solidFill>
              <a:srgbClr val="005172"/>
            </a:solidFill>
          </a:ln>
        </p:spPr>
        <p:txBody>
          <a:bodyPr wrap="square" rtlCol="0" anchor="ctr">
            <a:noAutofit/>
          </a:bodyPr>
          <a:lstStyle/>
          <a:p>
            <a:r>
              <a:rPr lang="fr-CA" dirty="0" smtClean="0">
                <a:solidFill>
                  <a:srgbClr val="595959"/>
                </a:solidFill>
                <a:latin typeface="Calibri" panose="020F0502020204030204" pitchFamily="34" charset="0"/>
                <a:cs typeface="Arial" pitchFamily="34" charset="0"/>
              </a:rPr>
              <a:t>Saisir et modifier les renseignements dans le Calculateur (exercice pratique)</a:t>
            </a:r>
            <a:endParaRPr lang="fr-CA" sz="1200" b="1" dirty="0">
              <a:solidFill>
                <a:srgbClr val="990099"/>
              </a:solidFill>
              <a:latin typeface="Courier New" panose="02070309020205020404" pitchFamily="49" charset="0"/>
              <a:cs typeface="Arial" pitchFamily="34" charset="0"/>
            </a:endParaRPr>
          </a:p>
        </p:txBody>
      </p:sp>
      <p:sp>
        <p:nvSpPr>
          <p:cNvPr id="11" name="Rectangle 10"/>
          <p:cNvSpPr/>
          <p:nvPr>
            <p:custDataLst>
              <p:tags r:id="rId9"/>
            </p:custDataLst>
          </p:nvPr>
        </p:nvSpPr>
        <p:spPr>
          <a:xfrm>
            <a:off x="598764" y="42767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4</a:t>
            </a:r>
            <a:endParaRPr lang="en-US" sz="2000" dirty="0">
              <a:solidFill>
                <a:prstClr val="white"/>
              </a:solidFill>
              <a:cs typeface="Arial" pitchFamily="34" charset="0"/>
            </a:endParaRPr>
          </a:p>
        </p:txBody>
      </p:sp>
      <p:sp>
        <p:nvSpPr>
          <p:cNvPr id="12" name="TextBox 11"/>
          <p:cNvSpPr txBox="1"/>
          <p:nvPr>
            <p:custDataLst>
              <p:tags r:id="rId10"/>
            </p:custDataLst>
          </p:nvPr>
        </p:nvSpPr>
        <p:spPr>
          <a:xfrm>
            <a:off x="1170264" y="4276725"/>
            <a:ext cx="7336047" cy="571500"/>
          </a:xfrm>
          <a:prstGeom prst="rect">
            <a:avLst/>
          </a:prstGeom>
          <a:noFill/>
          <a:ln w="19050">
            <a:solidFill>
              <a:srgbClr val="005172"/>
            </a:solidFill>
          </a:ln>
        </p:spPr>
        <p:txBody>
          <a:bodyPr wrap="square" rtlCol="0" anchor="ctr">
            <a:noAutofit/>
          </a:bodyPr>
          <a:lstStyle/>
          <a:p>
            <a:pPr lvl="0"/>
            <a:r>
              <a:rPr lang="fr-CA" dirty="0" smtClean="0">
                <a:solidFill>
                  <a:prstClr val="black">
                    <a:lumMod val="65000"/>
                    <a:lumOff val="35000"/>
                  </a:prstClr>
                </a:solidFill>
                <a:cs typeface="Arial" pitchFamily="34" charset="0"/>
              </a:rPr>
              <a:t>Utilisation des résultats du Calculateur pour la Lentille des petites entreprises et de la règle du « un pour un » </a:t>
            </a:r>
            <a:r>
              <a:rPr lang="fr-CA" dirty="0">
                <a:solidFill>
                  <a:srgbClr val="595959"/>
                </a:solidFill>
                <a:latin typeface="Calibri" panose="020F0502020204030204" pitchFamily="34" charset="0"/>
                <a:cs typeface="Arial" pitchFamily="34" charset="0"/>
              </a:rPr>
              <a:t>(exercice pratique)</a:t>
            </a:r>
            <a:endParaRPr lang="fr-CA" dirty="0">
              <a:solidFill>
                <a:prstClr val="black">
                  <a:lumMod val="65000"/>
                  <a:lumOff val="35000"/>
                </a:prstClr>
              </a:solidFill>
              <a:cs typeface="Arial" pitchFamily="34" charset="0"/>
            </a:endParaRPr>
          </a:p>
        </p:txBody>
      </p:sp>
      <p:sp>
        <p:nvSpPr>
          <p:cNvPr id="13" name="Rectangle 12"/>
          <p:cNvSpPr/>
          <p:nvPr>
            <p:custDataLst>
              <p:tags r:id="rId11"/>
            </p:custDataLst>
          </p:nvPr>
        </p:nvSpPr>
        <p:spPr>
          <a:xfrm>
            <a:off x="598764" y="4962525"/>
            <a:ext cx="571500" cy="571500"/>
          </a:xfrm>
          <a:prstGeom prst="rect">
            <a:avLst/>
          </a:prstGeom>
          <a:solidFill>
            <a:srgbClr val="005172"/>
          </a:solid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white"/>
                </a:solidFill>
                <a:cs typeface="Arial" pitchFamily="34" charset="0"/>
              </a:rPr>
              <a:t>5</a:t>
            </a:r>
            <a:endParaRPr lang="en-US" sz="2000" dirty="0">
              <a:solidFill>
                <a:prstClr val="white"/>
              </a:solidFill>
              <a:cs typeface="Arial" pitchFamily="34" charset="0"/>
            </a:endParaRPr>
          </a:p>
        </p:txBody>
      </p:sp>
      <p:sp>
        <p:nvSpPr>
          <p:cNvPr id="14" name="TextBox 13"/>
          <p:cNvSpPr txBox="1"/>
          <p:nvPr>
            <p:custDataLst>
              <p:tags r:id="rId12"/>
            </p:custDataLst>
          </p:nvPr>
        </p:nvSpPr>
        <p:spPr>
          <a:xfrm>
            <a:off x="1170264" y="4962525"/>
            <a:ext cx="7336047" cy="571500"/>
          </a:xfrm>
          <a:prstGeom prst="rect">
            <a:avLst/>
          </a:prstGeom>
          <a:noFill/>
          <a:ln w="19050">
            <a:solidFill>
              <a:srgbClr val="005172"/>
            </a:solidFill>
          </a:ln>
        </p:spPr>
        <p:txBody>
          <a:bodyPr wrap="square" rtlCol="0" anchor="ctr">
            <a:noAutofit/>
          </a:bodyPr>
          <a:lstStyle/>
          <a:p>
            <a:r>
              <a:rPr lang="fr-CA" dirty="0" smtClean="0">
                <a:solidFill>
                  <a:srgbClr val="595959"/>
                </a:solidFill>
                <a:latin typeface="Calibri" panose="020F0502020204030204" pitchFamily="34" charset="0"/>
                <a:cs typeface="Arial" pitchFamily="34" charset="0"/>
              </a:rPr>
              <a:t>Questions et commentaires</a:t>
            </a:r>
            <a:endParaRPr lang="fr-CA" sz="1200" b="1" dirty="0">
              <a:solidFill>
                <a:srgbClr val="990099"/>
              </a:solidFill>
              <a:latin typeface="Courier New" panose="02070309020205020404" pitchFamily="49" charset="0"/>
              <a:cs typeface="Arial" pitchFamily="34" charset="0"/>
            </a:endParaRPr>
          </a:p>
        </p:txBody>
      </p:sp>
      <p:sp>
        <p:nvSpPr>
          <p:cNvPr id="15" name="Title 1"/>
          <p:cNvSpPr txBox="1">
            <a:spLocks/>
          </p:cNvSpPr>
          <p:nvPr>
            <p:custDataLst>
              <p:tags r:id="rId13"/>
            </p:custDataLst>
          </p:nvPr>
        </p:nvSpPr>
        <p:spPr>
          <a:xfrm>
            <a:off x="591037" y="1371600"/>
            <a:ext cx="7905750" cy="619125"/>
          </a:xfrm>
          <a:prstGeom prst="rect">
            <a:avLst/>
          </a:prstGeom>
        </p:spPr>
        <p:txBody>
          <a:bodyPr wrap="square">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CA" sz="3200" dirty="0" smtClean="0">
                <a:solidFill>
                  <a:srgbClr val="595959"/>
                </a:solidFill>
                <a:latin typeface="Calibri" panose="020F0502020204030204" pitchFamily="34" charset="0"/>
              </a:rPr>
              <a:t>Programme</a:t>
            </a:r>
            <a:endParaRPr lang="fr-CA" sz="1200" b="1" dirty="0" smtClean="0">
              <a:solidFill>
                <a:srgbClr val="990099"/>
              </a:solidFill>
              <a:latin typeface="Courier New" panose="02070309020205020404" pitchFamily="49" charset="0"/>
            </a:endParaRPr>
          </a:p>
        </p:txBody>
      </p:sp>
    </p:spTree>
    <p:custDataLst>
      <p:tags r:id="rId1"/>
    </p:custDataLst>
    <p:extLst>
      <p:ext uri="{BB962C8B-B14F-4D97-AF65-F5344CB8AC3E}">
        <p14:creationId xmlns:p14="http://schemas.microsoft.com/office/powerpoint/2010/main" val="2694602989"/>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15516" y="5697252"/>
            <a:ext cx="8719842" cy="106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13496" y="1177393"/>
            <a:ext cx="6630825" cy="4431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20</a:t>
            </a:fld>
            <a:endParaRPr lang="en-CA" dirty="0"/>
          </a:p>
        </p:txBody>
      </p:sp>
      <p:sp>
        <p:nvSpPr>
          <p:cNvPr id="3" name="Text Placeholder 2"/>
          <p:cNvSpPr>
            <a:spLocks noGrp="1"/>
          </p:cNvSpPr>
          <p:nvPr>
            <p:ph type="body" sz="quarter" idx="11"/>
            <p:custDataLst>
              <p:tags r:id="rId2"/>
            </p:custDataLst>
          </p:nvPr>
        </p:nvSpPr>
        <p:spPr>
          <a:xfrm>
            <a:off x="24949" y="90553"/>
            <a:ext cx="7632112" cy="854171"/>
          </a:xfrm>
        </p:spPr>
        <p:txBody>
          <a:bodyPr/>
          <a:lstStyle/>
          <a:p>
            <a:r>
              <a:rPr lang="fr-CA" sz="2000" noProof="0" dirty="0" smtClean="0"/>
              <a:t>Étapes 3, 4 et  5 : Établir et associer les changements et estimer les paramètres (A) – AB</a:t>
            </a:r>
            <a:endParaRPr lang="fr-CA" sz="2000" noProof="0" dirty="0"/>
          </a:p>
        </p:txBody>
      </p:sp>
      <p:pic>
        <p:nvPicPr>
          <p:cNvPr id="2051" name="Picture 3"/>
          <p:cNvPicPr>
            <a:picLocks noChangeAspect="1" noChangeArrowheads="1"/>
          </p:cNvPicPr>
          <p:nvPr>
            <p:custDataLst>
              <p:tags r:id="rId3"/>
            </p:custDataLst>
          </p:nvPr>
        </p:nvPicPr>
        <p:blipFill>
          <a:blip r:embed="rId18">
            <a:extLst>
              <a:ext uri="{28A0092B-C50C-407E-A947-70E740481C1C}">
                <a14:useLocalDpi xmlns:a14="http://schemas.microsoft.com/office/drawing/2010/main" val="0"/>
              </a:ext>
            </a:extLst>
          </a:blip>
          <a:srcRect/>
          <a:stretch>
            <a:fillRect/>
          </a:stretch>
        </p:blipFill>
        <p:spPr bwMode="auto">
          <a:xfrm>
            <a:off x="24948" y="909114"/>
            <a:ext cx="569077" cy="536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custDataLst>
              <p:tags r:id="rId4"/>
            </p:custDataLst>
          </p:nvPr>
        </p:nvSpPr>
        <p:spPr>
          <a:xfrm rot="1214694">
            <a:off x="593394" y="907345"/>
            <a:ext cx="1085536" cy="296902"/>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5" name="Group 4"/>
          <p:cNvGrpSpPr/>
          <p:nvPr>
            <p:custDataLst>
              <p:tags r:id="rId5"/>
            </p:custDataLst>
          </p:nvPr>
        </p:nvGrpSpPr>
        <p:grpSpPr>
          <a:xfrm>
            <a:off x="7371310" y="152636"/>
            <a:ext cx="1642726" cy="564436"/>
            <a:chOff x="6624228" y="4617902"/>
            <a:chExt cx="1642726" cy="564436"/>
          </a:xfrm>
        </p:grpSpPr>
        <p:sp>
          <p:nvSpPr>
            <p:cNvPr id="10" name="Freeform 9"/>
            <p:cNvSpPr>
              <a:spLocks/>
            </p:cNvSpPr>
            <p:nvPr>
              <p:custDataLst>
                <p:tags r:id="rId11"/>
              </p:custDataLst>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4" name="Freeform 13"/>
            <p:cNvSpPr>
              <a:spLocks noEditPoints="1"/>
            </p:cNvSpPr>
            <p:nvPr>
              <p:custDataLst>
                <p:tags r:id="rId12"/>
              </p:custDataLst>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5" name="Freeform 14"/>
            <p:cNvSpPr>
              <a:spLocks noEditPoints="1"/>
            </p:cNvSpPr>
            <p:nvPr>
              <p:custDataLst>
                <p:tags r:id="rId13"/>
              </p:custDataLst>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grpSp>
        <p:nvGrpSpPr>
          <p:cNvPr id="6" name="Group 5"/>
          <p:cNvGrpSpPr/>
          <p:nvPr>
            <p:custDataLst>
              <p:tags r:id="rId6"/>
            </p:custDataLst>
          </p:nvPr>
        </p:nvGrpSpPr>
        <p:grpSpPr>
          <a:xfrm>
            <a:off x="6965941" y="1376772"/>
            <a:ext cx="2178058" cy="3970318"/>
            <a:chOff x="6660232" y="1129319"/>
            <a:chExt cx="2483768" cy="3970318"/>
          </a:xfrm>
        </p:grpSpPr>
        <p:sp>
          <p:nvSpPr>
            <p:cNvPr id="12" name="Rectangle 11"/>
            <p:cNvSpPr/>
            <p:nvPr>
              <p:custDataLst>
                <p:tags r:id="rId9"/>
              </p:custDataLst>
            </p:nvPr>
          </p:nvSpPr>
          <p:spPr>
            <a:xfrm>
              <a:off x="6660232" y="1129319"/>
              <a:ext cx="2483768" cy="3970318"/>
            </a:xfrm>
            <a:prstGeom prst="rect">
              <a:avLst/>
            </a:prstGeom>
          </p:spPr>
          <p:txBody>
            <a:bodyPr wrap="square">
              <a:spAutoFit/>
            </a:bodyPr>
            <a:lstStyle/>
            <a:p>
              <a:pPr algn="ctr"/>
              <a:r>
                <a:rPr lang="fr-CA" dirty="0" smtClean="0"/>
                <a:t> TÂCHE – Ajouter l’activité 1</a:t>
              </a:r>
            </a:p>
            <a:p>
              <a:pPr algn="ctr"/>
              <a:endParaRPr lang="fr-CA" dirty="0" smtClean="0"/>
            </a:p>
            <a:p>
              <a:pPr marL="342900" indent="-342900">
                <a:buFontTx/>
                <a:buAutoNum type="arabicPeriod"/>
              </a:pPr>
              <a:r>
                <a:rPr lang="fr-CA" dirty="0" smtClean="0"/>
                <a:t>Appuyez sur « </a:t>
              </a:r>
              <a:r>
                <a:rPr lang="fr-CA" dirty="0" smtClean="0">
                  <a:solidFill>
                    <a:srgbClr val="FF0000"/>
                  </a:solidFill>
                </a:rPr>
                <a:t>Ajouter</a:t>
              </a:r>
              <a:r>
                <a:rPr lang="fr-CA" dirty="0" smtClean="0"/>
                <a:t> » dans le groupe « </a:t>
              </a:r>
              <a:r>
                <a:rPr lang="fr-CA" dirty="0" smtClean="0">
                  <a:solidFill>
                    <a:srgbClr val="FF0000"/>
                  </a:solidFill>
                </a:rPr>
                <a:t>Fardeau administratif</a:t>
              </a:r>
              <a:r>
                <a:rPr lang="fr-CA" dirty="0" smtClean="0"/>
                <a:t> » et saisissez les détails indiqués.</a:t>
              </a:r>
            </a:p>
            <a:p>
              <a:pPr marL="342900" indent="-342900">
                <a:buAutoNum type="arabicPeriod"/>
              </a:pPr>
              <a:r>
                <a:rPr lang="fr-CA" dirty="0" smtClean="0"/>
                <a:t>Vérifiez les renseignements entrés dans l’onglet  « </a:t>
              </a:r>
              <a:r>
                <a:rPr lang="fr-CA" dirty="0" smtClean="0">
                  <a:solidFill>
                    <a:srgbClr val="FF0000"/>
                  </a:solidFill>
                </a:rPr>
                <a:t>Coût administratif</a:t>
              </a:r>
              <a:r>
                <a:rPr lang="fr-CA" dirty="0" smtClean="0"/>
                <a:t> ».  </a:t>
              </a:r>
              <a:endParaRPr lang="fr-CA" dirty="0"/>
            </a:p>
          </p:txBody>
        </p:sp>
        <p:sp>
          <p:nvSpPr>
            <p:cNvPr id="17" name="Freeform 16"/>
            <p:cNvSpPr>
              <a:spLocks noEditPoints="1"/>
            </p:cNvSpPr>
            <p:nvPr>
              <p:custDataLst>
                <p:tags r:id="rId10"/>
              </p:custDataLst>
            </p:nvPr>
          </p:nvSpPr>
          <p:spPr bwMode="auto">
            <a:xfrm>
              <a:off x="6749948" y="1151867"/>
              <a:ext cx="254672" cy="292092"/>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3" name="Curved Down Arrow 12"/>
          <p:cNvSpPr/>
          <p:nvPr>
            <p:custDataLst>
              <p:tags r:id="rId7"/>
            </p:custDataLst>
          </p:nvPr>
        </p:nvSpPr>
        <p:spPr>
          <a:xfrm rot="1732487">
            <a:off x="4212679" y="5102982"/>
            <a:ext cx="1949477" cy="48734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18" name="Freeform 17"/>
          <p:cNvSpPr>
            <a:spLocks/>
          </p:cNvSpPr>
          <p:nvPr>
            <p:custDataLst>
              <p:tags r:id="rId8"/>
            </p:custDataLst>
          </p:nvPr>
        </p:nvSpPr>
        <p:spPr bwMode="auto">
          <a:xfrm>
            <a:off x="4909114" y="2672916"/>
            <a:ext cx="1852456" cy="468821"/>
          </a:xfrm>
          <a:custGeom>
            <a:avLst/>
            <a:gdLst>
              <a:gd name="T0" fmla="*/ 274 w 326"/>
              <a:gd name="T1" fmla="*/ 34 h 180"/>
              <a:gd name="T2" fmla="*/ 209 w 326"/>
              <a:gd name="T3" fmla="*/ 11 h 180"/>
              <a:gd name="T4" fmla="*/ 63 w 326"/>
              <a:gd name="T5" fmla="*/ 43 h 180"/>
              <a:gd name="T6" fmla="*/ 18 w 326"/>
              <a:gd name="T7" fmla="*/ 101 h 180"/>
              <a:gd name="T8" fmla="*/ 39 w 326"/>
              <a:gd name="T9" fmla="*/ 145 h 180"/>
              <a:gd name="T10" fmla="*/ 97 w 326"/>
              <a:gd name="T11" fmla="*/ 158 h 180"/>
              <a:gd name="T12" fmla="*/ 246 w 326"/>
              <a:gd name="T13" fmla="*/ 144 h 180"/>
              <a:gd name="T14" fmla="*/ 294 w 326"/>
              <a:gd name="T15" fmla="*/ 118 h 180"/>
              <a:gd name="T16" fmla="*/ 291 w 326"/>
              <a:gd name="T17" fmla="*/ 71 h 180"/>
              <a:gd name="T18" fmla="*/ 227 w 326"/>
              <a:gd name="T19" fmla="*/ 48 h 180"/>
              <a:gd name="T20" fmla="*/ 208 w 326"/>
              <a:gd name="T21" fmla="*/ 42 h 180"/>
              <a:gd name="T22" fmla="*/ 202 w 326"/>
              <a:gd name="T23" fmla="*/ 32 h 180"/>
              <a:gd name="T24" fmla="*/ 213 w 326"/>
              <a:gd name="T25" fmla="*/ 26 h 180"/>
              <a:gd name="T26" fmla="*/ 283 w 326"/>
              <a:gd name="T27" fmla="*/ 50 h 180"/>
              <a:gd name="T28" fmla="*/ 311 w 326"/>
              <a:gd name="T29" fmla="*/ 71 h 180"/>
              <a:gd name="T30" fmla="*/ 317 w 326"/>
              <a:gd name="T31" fmla="*/ 115 h 180"/>
              <a:gd name="T32" fmla="*/ 276 w 326"/>
              <a:gd name="T33" fmla="*/ 152 h 180"/>
              <a:gd name="T34" fmla="*/ 194 w 326"/>
              <a:gd name="T35" fmla="*/ 174 h 180"/>
              <a:gd name="T36" fmla="*/ 54 w 326"/>
              <a:gd name="T37" fmla="*/ 165 h 180"/>
              <a:gd name="T38" fmla="*/ 29 w 326"/>
              <a:gd name="T39" fmla="*/ 154 h 180"/>
              <a:gd name="T40" fmla="*/ 5 w 326"/>
              <a:gd name="T41" fmla="*/ 100 h 180"/>
              <a:gd name="T42" fmla="*/ 49 w 326"/>
              <a:gd name="T43" fmla="*/ 38 h 180"/>
              <a:gd name="T44" fmla="*/ 149 w 326"/>
              <a:gd name="T45" fmla="*/ 4 h 180"/>
              <a:gd name="T46" fmla="*/ 242 w 326"/>
              <a:gd name="T47" fmla="*/ 10 h 180"/>
              <a:gd name="T48" fmla="*/ 274 w 326"/>
              <a:gd name="T49" fmla="*/ 3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6" h="180">
                <a:moveTo>
                  <a:pt x="274" y="34"/>
                </a:moveTo>
                <a:cubicBezTo>
                  <a:pt x="256" y="14"/>
                  <a:pt x="232" y="12"/>
                  <a:pt x="209" y="11"/>
                </a:cubicBezTo>
                <a:cubicBezTo>
                  <a:pt x="158" y="8"/>
                  <a:pt x="108" y="15"/>
                  <a:pt x="63" y="43"/>
                </a:cubicBezTo>
                <a:cubicBezTo>
                  <a:pt x="41" y="57"/>
                  <a:pt x="24" y="75"/>
                  <a:pt x="18" y="101"/>
                </a:cubicBezTo>
                <a:cubicBezTo>
                  <a:pt x="13" y="121"/>
                  <a:pt x="19" y="138"/>
                  <a:pt x="39" y="145"/>
                </a:cubicBezTo>
                <a:cubicBezTo>
                  <a:pt x="57" y="151"/>
                  <a:pt x="77" y="155"/>
                  <a:pt x="97" y="158"/>
                </a:cubicBezTo>
                <a:cubicBezTo>
                  <a:pt x="147" y="164"/>
                  <a:pt x="197" y="160"/>
                  <a:pt x="246" y="144"/>
                </a:cubicBezTo>
                <a:cubicBezTo>
                  <a:pt x="263" y="138"/>
                  <a:pt x="280" y="131"/>
                  <a:pt x="294" y="118"/>
                </a:cubicBezTo>
                <a:cubicBezTo>
                  <a:pt x="314" y="101"/>
                  <a:pt x="313" y="86"/>
                  <a:pt x="291" y="71"/>
                </a:cubicBezTo>
                <a:cubicBezTo>
                  <a:pt x="272" y="58"/>
                  <a:pt x="249" y="53"/>
                  <a:pt x="227" y="48"/>
                </a:cubicBezTo>
                <a:cubicBezTo>
                  <a:pt x="220" y="46"/>
                  <a:pt x="214" y="44"/>
                  <a:pt x="208" y="42"/>
                </a:cubicBezTo>
                <a:cubicBezTo>
                  <a:pt x="203" y="41"/>
                  <a:pt x="200" y="37"/>
                  <a:pt x="202" y="32"/>
                </a:cubicBezTo>
                <a:cubicBezTo>
                  <a:pt x="203" y="27"/>
                  <a:pt x="207" y="24"/>
                  <a:pt x="213" y="26"/>
                </a:cubicBezTo>
                <a:cubicBezTo>
                  <a:pt x="236" y="34"/>
                  <a:pt x="260" y="41"/>
                  <a:pt x="283" y="50"/>
                </a:cubicBezTo>
                <a:cubicBezTo>
                  <a:pt x="293" y="55"/>
                  <a:pt x="303" y="63"/>
                  <a:pt x="311" y="71"/>
                </a:cubicBezTo>
                <a:cubicBezTo>
                  <a:pt x="324" y="84"/>
                  <a:pt x="326" y="99"/>
                  <a:pt x="317" y="115"/>
                </a:cubicBezTo>
                <a:cubicBezTo>
                  <a:pt x="308" y="132"/>
                  <a:pt x="293" y="143"/>
                  <a:pt x="276" y="152"/>
                </a:cubicBezTo>
                <a:cubicBezTo>
                  <a:pt x="251" y="165"/>
                  <a:pt x="223" y="171"/>
                  <a:pt x="194" y="174"/>
                </a:cubicBezTo>
                <a:cubicBezTo>
                  <a:pt x="147" y="180"/>
                  <a:pt x="100" y="176"/>
                  <a:pt x="54" y="165"/>
                </a:cubicBezTo>
                <a:cubicBezTo>
                  <a:pt x="45" y="162"/>
                  <a:pt x="37" y="159"/>
                  <a:pt x="29" y="154"/>
                </a:cubicBezTo>
                <a:cubicBezTo>
                  <a:pt x="8" y="143"/>
                  <a:pt x="0" y="122"/>
                  <a:pt x="5" y="100"/>
                </a:cubicBezTo>
                <a:cubicBezTo>
                  <a:pt x="11" y="73"/>
                  <a:pt x="27" y="53"/>
                  <a:pt x="49" y="38"/>
                </a:cubicBezTo>
                <a:cubicBezTo>
                  <a:pt x="79" y="18"/>
                  <a:pt x="113" y="8"/>
                  <a:pt x="149" y="4"/>
                </a:cubicBezTo>
                <a:cubicBezTo>
                  <a:pt x="180" y="0"/>
                  <a:pt x="212" y="2"/>
                  <a:pt x="242" y="10"/>
                </a:cubicBezTo>
                <a:cubicBezTo>
                  <a:pt x="260" y="15"/>
                  <a:pt x="269" y="22"/>
                  <a:pt x="274" y="34"/>
                </a:cubicBezTo>
              </a:path>
            </a:pathLst>
          </a:custGeom>
          <a:solidFill>
            <a:srgbClr val="FF0000"/>
          </a:solidFill>
          <a:ln>
            <a:noFill/>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1970286296"/>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21</a:t>
            </a:fld>
            <a:endParaRPr lang="en-CA" dirty="0"/>
          </a:p>
        </p:txBody>
      </p:sp>
      <p:sp>
        <p:nvSpPr>
          <p:cNvPr id="3" name="Text Placeholder 2"/>
          <p:cNvSpPr>
            <a:spLocks noGrp="1"/>
          </p:cNvSpPr>
          <p:nvPr>
            <p:ph type="body" sz="quarter" idx="11"/>
            <p:custDataLst>
              <p:tags r:id="rId3"/>
            </p:custDataLst>
          </p:nvPr>
        </p:nvSpPr>
        <p:spPr>
          <a:xfrm>
            <a:off x="147131" y="138062"/>
            <a:ext cx="7197177" cy="878670"/>
          </a:xfrm>
        </p:spPr>
        <p:txBody>
          <a:bodyPr/>
          <a:lstStyle/>
          <a:p>
            <a:r>
              <a:rPr lang="fr-CA" sz="2000" noProof="0" dirty="0" smtClean="0"/>
              <a:t>Étapes 3, 4 et  5 : Établir et associer les changements et estimer les paramètres (B)</a:t>
            </a:r>
          </a:p>
          <a:p>
            <a:r>
              <a:rPr lang="fr-CA" sz="2000" noProof="0" dirty="0" smtClean="0"/>
              <a:t> </a:t>
            </a:r>
            <a:endParaRPr lang="fr-CA" sz="2000" noProof="0" dirty="0"/>
          </a:p>
        </p:txBody>
      </p:sp>
      <p:sp>
        <p:nvSpPr>
          <p:cNvPr id="7" name="Rectangle 6"/>
          <p:cNvSpPr/>
          <p:nvPr>
            <p:custDataLst>
              <p:tags r:id="rId4"/>
            </p:custDataLst>
          </p:nvPr>
        </p:nvSpPr>
        <p:spPr>
          <a:xfrm>
            <a:off x="553294" y="1517870"/>
            <a:ext cx="7776864" cy="4708981"/>
          </a:xfrm>
          <a:prstGeom prst="rect">
            <a:avLst/>
          </a:prstGeom>
        </p:spPr>
        <p:txBody>
          <a:bodyPr wrap="square">
            <a:spAutoFit/>
          </a:bodyPr>
          <a:lstStyle/>
          <a:p>
            <a:pPr fontAlgn="ctr"/>
            <a:r>
              <a:rPr lang="fr-CA" sz="2000" dirty="0" smtClean="0">
                <a:solidFill>
                  <a:srgbClr val="000000"/>
                </a:solidFill>
                <a:latin typeface="Calibri" panose="020F0502020204030204" pitchFamily="34" charset="0"/>
              </a:rPr>
              <a:t>TÂCHE – AJOUTER LES COÛTS SUIVANTS DANS LE CALCULATEUR</a:t>
            </a:r>
            <a:endParaRPr lang="fr-CA" sz="1200" b="1" dirty="0" smtClean="0">
              <a:solidFill>
                <a:srgbClr val="990099"/>
              </a:solidFill>
              <a:latin typeface="Courier New" panose="02070309020205020404" pitchFamily="49" charset="0"/>
            </a:endParaRPr>
          </a:p>
          <a:p>
            <a:pPr marL="285750" indent="-285750" fontAlgn="ctr">
              <a:buFont typeface="Arial" panose="020B0604020202020204" pitchFamily="34" charset="0"/>
              <a:buChar char="•"/>
            </a:pPr>
            <a:endParaRPr lang="en-CA" sz="2000" dirty="0">
              <a:solidFill>
                <a:prstClr val="black"/>
              </a:solidFill>
            </a:endParaRPr>
          </a:p>
          <a:p>
            <a:pPr marL="285750" indent="-285750" fontAlgn="ctr">
              <a:buFont typeface="Arial" panose="020B0604020202020204" pitchFamily="34" charset="0"/>
              <a:buChar char="•"/>
            </a:pPr>
            <a:r>
              <a:rPr lang="fr-CA" sz="2000" dirty="0" smtClean="0">
                <a:solidFill>
                  <a:srgbClr val="000000"/>
                </a:solidFill>
                <a:latin typeface="Calibri" panose="020F0502020204030204" pitchFamily="34" charset="0"/>
              </a:rPr>
              <a:t>Activité 2 : 10 % de tous les transporteurs doivent faire une demande de licence pour utiliser un VA pour le transport de marchandises.</a:t>
            </a:r>
            <a:r>
              <a:rPr lang="en-CA" sz="2000" dirty="0" smtClean="0">
                <a:solidFill>
                  <a:prstClr val="black"/>
                </a:solidFill>
              </a:rPr>
              <a:t> </a:t>
            </a:r>
            <a:r>
              <a:rPr lang="fr-CA" sz="2000" dirty="0" smtClean="0">
                <a:solidFill>
                  <a:srgbClr val="000000"/>
                </a:solidFill>
                <a:latin typeface="Calibri" panose="020F0502020204030204" pitchFamily="34" charset="0"/>
              </a:rPr>
              <a:t>Les demandes de licences doivent être renouvelées chaque deux ans (fréquence = 0.5).</a:t>
            </a:r>
            <a:r>
              <a:rPr lang="en-CA" sz="2000" dirty="0" smtClean="0">
                <a:solidFill>
                  <a:prstClr val="black"/>
                </a:solidFill>
              </a:rPr>
              <a:t> </a:t>
            </a:r>
            <a:r>
              <a:rPr lang="fr-CA" sz="2000" dirty="0" smtClean="0">
                <a:solidFill>
                  <a:srgbClr val="000000"/>
                </a:solidFill>
                <a:latin typeface="Calibri" panose="020F0502020204030204" pitchFamily="34" charset="0"/>
              </a:rPr>
              <a:t>Selon les essais internes, la procédure relative aux licences nécessite une heure, et on tient pour acquis qu’elle sera remplie par un superviseur en transport.</a:t>
            </a:r>
            <a:r>
              <a:rPr lang="en-CA" sz="2000" dirty="0" smtClean="0">
                <a:solidFill>
                  <a:prstClr val="black"/>
                </a:solidFill>
              </a:rPr>
              <a:t> </a:t>
            </a:r>
            <a:endParaRPr lang="en-CA" sz="2000" dirty="0">
              <a:solidFill>
                <a:prstClr val="black"/>
              </a:solidFill>
            </a:endParaRPr>
          </a:p>
          <a:p>
            <a:pPr marL="285750" indent="-285750" fontAlgn="ctr">
              <a:buFont typeface="Arial" panose="020B0604020202020204" pitchFamily="34" charset="0"/>
              <a:buChar char="•"/>
            </a:pPr>
            <a:endParaRPr lang="en-CA" sz="2000" dirty="0" smtClean="0">
              <a:solidFill>
                <a:prstClr val="black"/>
              </a:solidFill>
            </a:endParaRPr>
          </a:p>
          <a:p>
            <a:pPr marL="285750" indent="-285750" fontAlgn="ctr">
              <a:buFont typeface="Arial" panose="020B0604020202020204" pitchFamily="34" charset="0"/>
              <a:buChar char="•"/>
            </a:pPr>
            <a:r>
              <a:rPr lang="fr-CA" sz="2000" dirty="0" smtClean="0">
                <a:solidFill>
                  <a:srgbClr val="000000"/>
                </a:solidFill>
                <a:latin typeface="Calibri" panose="020F0502020204030204" pitchFamily="34" charset="0"/>
              </a:rPr>
              <a:t>Activité 3 : Les compagnies de transport doivent présenter tous les six mois (Fréquence = 2) un sommaire de tous les accidents impliquant un VA qui ont entraîné des dommages à des biens ou des blessures.</a:t>
            </a:r>
            <a:r>
              <a:rPr lang="en-CA" sz="2000" dirty="0" smtClean="0">
                <a:solidFill>
                  <a:prstClr val="black"/>
                </a:solidFill>
              </a:rPr>
              <a:t> </a:t>
            </a:r>
            <a:r>
              <a:rPr lang="fr-CA" sz="2000" dirty="0" smtClean="0">
                <a:solidFill>
                  <a:srgbClr val="000000"/>
                </a:solidFill>
                <a:latin typeface="Calibri" panose="020F0502020204030204" pitchFamily="34" charset="0"/>
              </a:rPr>
              <a:t>Selon les estimations des compagnies interrogées, la préparation du rapport par le personnel administratif nécessitera quatre heures.</a:t>
            </a:r>
            <a:endParaRPr lang="fr-CA" sz="1200" b="1" dirty="0" smtClean="0">
              <a:solidFill>
                <a:srgbClr val="990099"/>
              </a:solidFill>
              <a:latin typeface="Courier New" panose="02070309020205020404" pitchFamily="49" charset="0"/>
            </a:endParaRPr>
          </a:p>
          <a:p>
            <a:pPr fontAlgn="ctr"/>
            <a:endParaRPr lang="en-CA" sz="2000" dirty="0">
              <a:solidFill>
                <a:srgbClr val="000000"/>
              </a:solidFill>
              <a:latin typeface="Calibri"/>
            </a:endParaRPr>
          </a:p>
        </p:txBody>
      </p:sp>
      <p:grpSp>
        <p:nvGrpSpPr>
          <p:cNvPr id="5" name="Group 4"/>
          <p:cNvGrpSpPr/>
          <p:nvPr>
            <p:custDataLst>
              <p:tags r:id="rId5"/>
            </p:custDataLst>
          </p:nvPr>
        </p:nvGrpSpPr>
        <p:grpSpPr>
          <a:xfrm>
            <a:off x="7371310" y="152636"/>
            <a:ext cx="1642726" cy="564436"/>
            <a:chOff x="6624228" y="4617902"/>
            <a:chExt cx="1642726" cy="564436"/>
          </a:xfrm>
        </p:grpSpPr>
        <p:sp>
          <p:nvSpPr>
            <p:cNvPr id="6" name="Freeform 5"/>
            <p:cNvSpPr>
              <a:spLocks/>
            </p:cNvSpPr>
            <p:nvPr>
              <p:custDataLst>
                <p:tags r:id="rId7"/>
              </p:custDataLst>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8" name="Freeform 7"/>
            <p:cNvSpPr>
              <a:spLocks noEditPoints="1"/>
            </p:cNvSpPr>
            <p:nvPr>
              <p:custDataLst>
                <p:tags r:id="rId8"/>
              </p:custDataLst>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9" name="Freeform 8"/>
            <p:cNvSpPr>
              <a:spLocks noEditPoints="1"/>
            </p:cNvSpPr>
            <p:nvPr>
              <p:custDataLst>
                <p:tags r:id="rId9"/>
              </p:custDataLst>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0" name="Freeform 9"/>
          <p:cNvSpPr>
            <a:spLocks noEditPoints="1"/>
          </p:cNvSpPr>
          <p:nvPr>
            <p:custDataLst>
              <p:tags r:id="rId6"/>
            </p:custDataLst>
          </p:nvPr>
        </p:nvSpPr>
        <p:spPr bwMode="auto">
          <a:xfrm>
            <a:off x="-508" y="1412776"/>
            <a:ext cx="571500" cy="573146"/>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3870719084"/>
      </p:ext>
    </p:extLst>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37492" y="5456790"/>
            <a:ext cx="7126896" cy="1284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4566" y="1101644"/>
            <a:ext cx="6573751" cy="4296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t>22</a:t>
            </a:fld>
            <a:endParaRPr lang="en-CA" dirty="0"/>
          </a:p>
        </p:txBody>
      </p:sp>
      <p:sp>
        <p:nvSpPr>
          <p:cNvPr id="3" name="Text Placeholder 2"/>
          <p:cNvSpPr>
            <a:spLocks noGrp="1"/>
          </p:cNvSpPr>
          <p:nvPr>
            <p:ph type="body" sz="quarter" idx="11"/>
            <p:custDataLst>
              <p:tags r:id="rId2"/>
            </p:custDataLst>
          </p:nvPr>
        </p:nvSpPr>
        <p:spPr>
          <a:xfrm>
            <a:off x="215516" y="9525"/>
            <a:ext cx="7281300" cy="878670"/>
          </a:xfrm>
        </p:spPr>
        <p:txBody>
          <a:bodyPr/>
          <a:lstStyle/>
          <a:p>
            <a:r>
              <a:rPr lang="fr-CA" sz="2400" noProof="0" dirty="0" smtClean="0"/>
              <a:t>Étapes 3, 4 et  5 : Établir et associer les changements – Coûts de la conformité</a:t>
            </a:r>
            <a:endParaRPr lang="fr-CA" sz="2400" noProof="0" dirty="0"/>
          </a:p>
        </p:txBody>
      </p:sp>
      <p:sp>
        <p:nvSpPr>
          <p:cNvPr id="12" name="Rectangle 11"/>
          <p:cNvSpPr/>
          <p:nvPr>
            <p:custDataLst>
              <p:tags r:id="rId3"/>
            </p:custDataLst>
          </p:nvPr>
        </p:nvSpPr>
        <p:spPr>
          <a:xfrm>
            <a:off x="7008722" y="1071895"/>
            <a:ext cx="2065264" cy="3785652"/>
          </a:xfrm>
          <a:prstGeom prst="rect">
            <a:avLst/>
          </a:prstGeom>
        </p:spPr>
        <p:txBody>
          <a:bodyPr wrap="square">
            <a:spAutoFit/>
          </a:bodyPr>
          <a:lstStyle/>
          <a:p>
            <a:pPr algn="ctr"/>
            <a:r>
              <a:rPr lang="fr-CA" sz="1600" dirty="0" smtClean="0"/>
              <a:t>TÂCHE – Ajouter le coût de la conformité</a:t>
            </a:r>
          </a:p>
          <a:p>
            <a:pPr algn="ctr"/>
            <a:endParaRPr lang="fr-CA" sz="1600" dirty="0" smtClean="0"/>
          </a:p>
          <a:p>
            <a:pPr marL="342900" indent="-342900">
              <a:buFontTx/>
              <a:buAutoNum type="arabicPeriod"/>
            </a:pPr>
            <a:r>
              <a:rPr lang="fr-CA" sz="1600" dirty="0" smtClean="0"/>
              <a:t>Appuyez sur « </a:t>
            </a:r>
            <a:r>
              <a:rPr lang="fr-CA" sz="1600" dirty="0" smtClean="0">
                <a:solidFill>
                  <a:srgbClr val="FF0000"/>
                </a:solidFill>
              </a:rPr>
              <a:t>Ajouter</a:t>
            </a:r>
            <a:r>
              <a:rPr lang="fr-CA" sz="1600" dirty="0" smtClean="0"/>
              <a:t> » dans le groupe « </a:t>
            </a:r>
            <a:r>
              <a:rPr lang="fr-CA" sz="1600" dirty="0" smtClean="0">
                <a:solidFill>
                  <a:srgbClr val="FF0000"/>
                </a:solidFill>
              </a:rPr>
              <a:t>Coûts de la conformité</a:t>
            </a:r>
            <a:r>
              <a:rPr lang="fr-CA" sz="1600" dirty="0" smtClean="0"/>
              <a:t> » et saisissez les détails indiqués.</a:t>
            </a:r>
          </a:p>
          <a:p>
            <a:pPr marL="342900" indent="-342900">
              <a:buFontTx/>
              <a:buAutoNum type="arabicPeriod"/>
            </a:pPr>
            <a:r>
              <a:rPr lang="fr-CA" sz="1600" dirty="0" smtClean="0"/>
              <a:t>Vérifiez les renseignements entrés dans l’onglet  « </a:t>
            </a:r>
            <a:r>
              <a:rPr lang="fr-CA" sz="1600" dirty="0" smtClean="0">
                <a:solidFill>
                  <a:srgbClr val="FF0000"/>
                </a:solidFill>
              </a:rPr>
              <a:t>Coûts de la conformité</a:t>
            </a:r>
            <a:r>
              <a:rPr lang="fr-CA" sz="1600" dirty="0" smtClean="0"/>
              <a:t> ». </a:t>
            </a:r>
            <a:endParaRPr lang="fr-CA" sz="1600" dirty="0"/>
          </a:p>
        </p:txBody>
      </p:sp>
      <p:sp>
        <p:nvSpPr>
          <p:cNvPr id="13" name="Curved Down Arrow 12"/>
          <p:cNvSpPr/>
          <p:nvPr>
            <p:custDataLst>
              <p:tags r:id="rId4"/>
            </p:custDataLst>
          </p:nvPr>
        </p:nvSpPr>
        <p:spPr>
          <a:xfrm rot="1732487">
            <a:off x="3668385" y="4841511"/>
            <a:ext cx="1949477" cy="48734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3074" name="Picture 2"/>
          <p:cNvPicPr>
            <a:picLocks noChangeAspect="1" noChangeArrowheads="1"/>
          </p:cNvPicPr>
          <p:nvPr>
            <p:custDataLst>
              <p:tags r:id="rId5"/>
            </p:custDataLst>
          </p:nvPr>
        </p:nvPicPr>
        <p:blipFill>
          <a:blip r:embed="rId16">
            <a:extLst>
              <a:ext uri="{28A0092B-C50C-407E-A947-70E740481C1C}">
                <a14:useLocalDpi xmlns:a14="http://schemas.microsoft.com/office/drawing/2010/main" val="0"/>
              </a:ext>
            </a:extLst>
          </a:blip>
          <a:srcRect/>
          <a:stretch>
            <a:fillRect/>
          </a:stretch>
        </p:blipFill>
        <p:spPr bwMode="auto">
          <a:xfrm>
            <a:off x="33263" y="939824"/>
            <a:ext cx="592007" cy="667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Curved Down Arrow 10"/>
          <p:cNvSpPr/>
          <p:nvPr>
            <p:custDataLst>
              <p:tags r:id="rId6"/>
            </p:custDataLst>
          </p:nvPr>
        </p:nvSpPr>
        <p:spPr>
          <a:xfrm rot="1512207">
            <a:off x="523256" y="818761"/>
            <a:ext cx="738961" cy="426863"/>
          </a:xfrm>
          <a:prstGeom prst="curvedDownArrow">
            <a:avLst>
              <a:gd name="adj1" fmla="val 25000"/>
              <a:gd name="adj2" fmla="val 95377"/>
              <a:gd name="adj3" fmla="val 6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grpSp>
        <p:nvGrpSpPr>
          <p:cNvPr id="10" name="Group 9"/>
          <p:cNvGrpSpPr/>
          <p:nvPr>
            <p:custDataLst>
              <p:tags r:id="rId7"/>
            </p:custDataLst>
          </p:nvPr>
        </p:nvGrpSpPr>
        <p:grpSpPr>
          <a:xfrm>
            <a:off x="7371310" y="152636"/>
            <a:ext cx="1642726" cy="564436"/>
            <a:chOff x="6624228" y="4617902"/>
            <a:chExt cx="1642726" cy="564436"/>
          </a:xfrm>
        </p:grpSpPr>
        <p:sp>
          <p:nvSpPr>
            <p:cNvPr id="14" name="Freeform 13"/>
            <p:cNvSpPr>
              <a:spLocks/>
            </p:cNvSpPr>
            <p:nvPr>
              <p:custDataLst>
                <p:tags r:id="rId9"/>
              </p:custDataLst>
            </p:nvPr>
          </p:nvSpPr>
          <p:spPr bwMode="auto">
            <a:xfrm>
              <a:off x="7978922" y="4628727"/>
              <a:ext cx="288032" cy="504056"/>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5" name="Freeform 14"/>
            <p:cNvSpPr>
              <a:spLocks noEditPoints="1"/>
            </p:cNvSpPr>
            <p:nvPr>
              <p:custDataLst>
                <p:tags r:id="rId10"/>
              </p:custDataLst>
            </p:nvPr>
          </p:nvSpPr>
          <p:spPr bwMode="auto">
            <a:xfrm>
              <a:off x="7263406" y="4658200"/>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6" name="Freeform 15"/>
            <p:cNvSpPr>
              <a:spLocks noEditPoints="1"/>
            </p:cNvSpPr>
            <p:nvPr>
              <p:custDataLst>
                <p:tags r:id="rId11"/>
              </p:custDataLst>
            </p:nvPr>
          </p:nvSpPr>
          <p:spPr bwMode="auto">
            <a:xfrm>
              <a:off x="6624228" y="4617902"/>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accent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grpSp>
      <p:sp>
        <p:nvSpPr>
          <p:cNvPr id="17" name="Freeform 16"/>
          <p:cNvSpPr>
            <a:spLocks noEditPoints="1"/>
          </p:cNvSpPr>
          <p:nvPr>
            <p:custDataLst>
              <p:tags r:id="rId8"/>
            </p:custDataLst>
          </p:nvPr>
        </p:nvSpPr>
        <p:spPr bwMode="auto">
          <a:xfrm>
            <a:off x="6642318" y="1074835"/>
            <a:ext cx="355476" cy="397160"/>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extLst>
      <p:ext uri="{BB962C8B-B14F-4D97-AF65-F5344CB8AC3E}">
        <p14:creationId xmlns:p14="http://schemas.microsoft.com/office/powerpoint/2010/main" val="988699926"/>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4905" y="1340768"/>
            <a:ext cx="4743119" cy="3680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23</a:t>
            </a:fld>
            <a:endParaRPr lang="en-CA" dirty="0"/>
          </a:p>
        </p:txBody>
      </p:sp>
      <p:sp>
        <p:nvSpPr>
          <p:cNvPr id="3" name="Text Placeholder 2"/>
          <p:cNvSpPr>
            <a:spLocks noGrp="1"/>
          </p:cNvSpPr>
          <p:nvPr>
            <p:ph type="body" sz="quarter" idx="11"/>
            <p:custDataLst>
              <p:tags r:id="rId3"/>
            </p:custDataLst>
          </p:nvPr>
        </p:nvSpPr>
        <p:spPr>
          <a:xfrm>
            <a:off x="287524" y="44624"/>
            <a:ext cx="7197178" cy="851627"/>
          </a:xfrm>
        </p:spPr>
        <p:txBody>
          <a:bodyPr/>
          <a:lstStyle/>
          <a:p>
            <a:r>
              <a:rPr lang="fr-CA" noProof="0" dirty="0" smtClean="0"/>
              <a:t>Option initiale pour les petites entreprises + sauvegarde d’un scénario</a:t>
            </a:r>
            <a:endParaRPr lang="fr-CA" noProof="0" dirty="0"/>
          </a:p>
        </p:txBody>
      </p:sp>
      <p:sp>
        <p:nvSpPr>
          <p:cNvPr id="7" name="Rectangle 6"/>
          <p:cNvSpPr/>
          <p:nvPr>
            <p:custDataLst>
              <p:tags r:id="rId4"/>
            </p:custDataLst>
          </p:nvPr>
        </p:nvSpPr>
        <p:spPr>
          <a:xfrm>
            <a:off x="5148064" y="1405660"/>
            <a:ext cx="3618401" cy="3970318"/>
          </a:xfrm>
          <a:prstGeom prst="rect">
            <a:avLst/>
          </a:prstGeom>
        </p:spPr>
        <p:txBody>
          <a:bodyPr wrap="square">
            <a:normAutofit/>
          </a:bodyPr>
          <a:lstStyle/>
          <a:p>
            <a:pPr algn="ctr"/>
            <a:r>
              <a:rPr lang="fr-CA" dirty="0" smtClean="0"/>
              <a:t>TÂCHE – Établir l’option initiale</a:t>
            </a:r>
          </a:p>
          <a:p>
            <a:pPr algn="ctr"/>
            <a:endParaRPr lang="fr-CA" dirty="0" smtClean="0"/>
          </a:p>
          <a:p>
            <a:r>
              <a:rPr lang="fr-CA" dirty="0" smtClean="0">
                <a:solidFill>
                  <a:srgbClr val="000000"/>
                </a:solidFill>
                <a:latin typeface="Calibri" panose="020F0502020204030204" pitchFamily="34" charset="0"/>
              </a:rPr>
              <a:t>Dans l’onglet Rapport, trouvez le tableau Lentille des petites entreprises.</a:t>
            </a:r>
            <a:r>
              <a:rPr lang="fr-CA" dirty="0" smtClean="0"/>
              <a:t> </a:t>
            </a:r>
            <a:r>
              <a:rPr lang="fr-CA" dirty="0" smtClean="0">
                <a:solidFill>
                  <a:prstClr val="black"/>
                </a:solidFill>
              </a:rPr>
              <a:t>Cliquez sur le bouton « </a:t>
            </a:r>
            <a:r>
              <a:rPr lang="fr-CA" dirty="0" smtClean="0">
                <a:solidFill>
                  <a:srgbClr val="FF0000"/>
                </a:solidFill>
              </a:rPr>
              <a:t>Établir l’option initiale</a:t>
            </a:r>
            <a:r>
              <a:rPr lang="fr-CA" dirty="0" smtClean="0">
                <a:solidFill>
                  <a:prstClr val="black"/>
                </a:solidFill>
              </a:rPr>
              <a:t> ».</a:t>
            </a:r>
            <a:r>
              <a:rPr lang="fr-CA" dirty="0" smtClean="0"/>
              <a:t> </a:t>
            </a:r>
            <a:r>
              <a:rPr lang="fr-CA" dirty="0" smtClean="0">
                <a:solidFill>
                  <a:srgbClr val="000000"/>
                </a:solidFill>
                <a:latin typeface="Calibri" panose="020F0502020204030204" pitchFamily="34" charset="0"/>
              </a:rPr>
              <a:t>Les renseignements des impacts du règlement sur les petites entreprises seront copiés dans le tableau « Option initiale ».</a:t>
            </a:r>
            <a:endParaRPr lang="fr-CA" sz="1200" b="1" dirty="0" smtClean="0">
              <a:solidFill>
                <a:srgbClr val="990099"/>
              </a:solidFill>
              <a:latin typeface="Courier New" panose="02070309020205020404" pitchFamily="49" charset="0"/>
            </a:endParaRPr>
          </a:p>
        </p:txBody>
      </p:sp>
      <p:sp>
        <p:nvSpPr>
          <p:cNvPr id="5" name="Curved Up Arrow 4"/>
          <p:cNvSpPr/>
          <p:nvPr>
            <p:custDataLst>
              <p:tags r:id="rId5"/>
            </p:custDataLst>
          </p:nvPr>
        </p:nvSpPr>
        <p:spPr>
          <a:xfrm>
            <a:off x="2141730" y="4517548"/>
            <a:ext cx="1872208" cy="470375"/>
          </a:xfrm>
          <a:prstGeom prst="curvedUpArrow">
            <a:avLst>
              <a:gd name="adj1" fmla="val 48920"/>
              <a:gd name="adj2" fmla="val 176049"/>
              <a:gd name="adj3" fmla="val 412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pic>
        <p:nvPicPr>
          <p:cNvPr id="1029" name="Picture 5"/>
          <p:cNvPicPr>
            <a:picLocks noChangeAspect="1" noChangeArrowheads="1"/>
          </p:cNvPicPr>
          <p:nvPr>
            <p:custDataLst>
              <p:tags r:id="rId6"/>
            </p:custDataLst>
          </p:nvPr>
        </p:nvPicPr>
        <p:blipFill>
          <a:blip r:embed="rId15">
            <a:extLst>
              <a:ext uri="{28A0092B-C50C-407E-A947-70E740481C1C}">
                <a14:useLocalDpi xmlns:a14="http://schemas.microsoft.com/office/drawing/2010/main" val="0"/>
              </a:ext>
            </a:extLst>
          </a:blip>
          <a:srcRect/>
          <a:stretch>
            <a:fillRect/>
          </a:stretch>
        </p:blipFill>
        <p:spPr bwMode="auto">
          <a:xfrm>
            <a:off x="1295636" y="5676304"/>
            <a:ext cx="6096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custDataLst>
              <p:tags r:id="rId7"/>
            </p:custDataLst>
          </p:nvPr>
        </p:nvSpPr>
        <p:spPr>
          <a:xfrm>
            <a:off x="2231740" y="5635351"/>
            <a:ext cx="1692188" cy="72008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p:cNvSpPr/>
          <p:nvPr>
            <p:custDataLst>
              <p:tags r:id="rId8"/>
            </p:custDataLst>
          </p:nvPr>
        </p:nvSpPr>
        <p:spPr>
          <a:xfrm>
            <a:off x="5148063" y="4428384"/>
            <a:ext cx="3618401" cy="2308324"/>
          </a:xfrm>
          <a:prstGeom prst="rect">
            <a:avLst/>
          </a:prstGeom>
        </p:spPr>
        <p:txBody>
          <a:bodyPr wrap="square">
            <a:spAutoFit/>
          </a:bodyPr>
          <a:lstStyle/>
          <a:p>
            <a:pPr algn="ctr"/>
            <a:r>
              <a:rPr lang="fr-CA" dirty="0" smtClean="0"/>
              <a:t>TÂCHE – Sauvegarder le scénario</a:t>
            </a:r>
          </a:p>
          <a:p>
            <a:pPr algn="ctr"/>
            <a:endParaRPr lang="fr-CA" dirty="0" smtClean="0"/>
          </a:p>
          <a:p>
            <a:r>
              <a:rPr lang="fr-CA" dirty="0" smtClean="0">
                <a:solidFill>
                  <a:srgbClr val="000000"/>
                </a:solidFill>
                <a:latin typeface="Calibri" panose="020F0502020204030204" pitchFamily="34" charset="0"/>
              </a:rPr>
              <a:t>Cliquez sur le bouton « </a:t>
            </a:r>
            <a:r>
              <a:rPr lang="fr-CA" dirty="0" smtClean="0">
                <a:solidFill>
                  <a:srgbClr val="FF0000"/>
                </a:solidFill>
              </a:rPr>
              <a:t>Enregistrer</a:t>
            </a:r>
            <a:r>
              <a:rPr lang="fr-CA" dirty="0" smtClean="0">
                <a:solidFill>
                  <a:srgbClr val="000000"/>
                </a:solidFill>
                <a:latin typeface="Calibri" panose="020F0502020204030204" pitchFamily="34" charset="0"/>
              </a:rPr>
              <a:t> » dans le groupe de scénarios dans le menu du CCR.</a:t>
            </a:r>
            <a:r>
              <a:rPr lang="fr-CA" dirty="0" smtClean="0"/>
              <a:t> </a:t>
            </a:r>
            <a:r>
              <a:rPr lang="fr-CA" dirty="0" smtClean="0">
                <a:solidFill>
                  <a:prstClr val="black"/>
                </a:solidFill>
              </a:rPr>
              <a:t>Enregistrez un fichier de scénario intitulé « </a:t>
            </a:r>
            <a:r>
              <a:rPr lang="fr-CA" smtClean="0">
                <a:solidFill>
                  <a:srgbClr val="FF0000"/>
                </a:solidFill>
              </a:rPr>
              <a:t>VA – Option </a:t>
            </a:r>
            <a:r>
              <a:rPr lang="fr-CA" dirty="0" smtClean="0">
                <a:solidFill>
                  <a:srgbClr val="FF0000"/>
                </a:solidFill>
              </a:rPr>
              <a:t>initiale du règlement</a:t>
            </a:r>
            <a:r>
              <a:rPr lang="fr-CA" dirty="0" smtClean="0">
                <a:solidFill>
                  <a:prstClr val="black"/>
                </a:solidFill>
              </a:rPr>
              <a:t> » sur votre Bureau.</a:t>
            </a:r>
            <a:endParaRPr lang="fr-CA" sz="1200" b="1" dirty="0" smtClean="0">
              <a:solidFill>
                <a:srgbClr val="990099"/>
              </a:solidFill>
              <a:latin typeface="Courier New" panose="02070309020205020404" pitchFamily="49" charset="0"/>
            </a:endParaRPr>
          </a:p>
        </p:txBody>
      </p:sp>
      <p:sp>
        <p:nvSpPr>
          <p:cNvPr id="11" name="Freeform 10"/>
          <p:cNvSpPr>
            <a:spLocks noEditPoints="1"/>
          </p:cNvSpPr>
          <p:nvPr>
            <p:custDataLst>
              <p:tags r:id="rId9"/>
            </p:custDataLst>
          </p:nvPr>
        </p:nvSpPr>
        <p:spPr bwMode="auto">
          <a:xfrm>
            <a:off x="5112060" y="1392736"/>
            <a:ext cx="360040" cy="286573"/>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2" name="Freeform 11"/>
          <p:cNvSpPr>
            <a:spLocks noEditPoints="1"/>
          </p:cNvSpPr>
          <p:nvPr>
            <p:custDataLst>
              <p:tags r:id="rId10"/>
            </p:custDataLst>
          </p:nvPr>
        </p:nvSpPr>
        <p:spPr bwMode="auto">
          <a:xfrm>
            <a:off x="4968044" y="4466163"/>
            <a:ext cx="334517" cy="286573"/>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4" name="Freeform 13"/>
          <p:cNvSpPr>
            <a:spLocks noEditPoints="1"/>
          </p:cNvSpPr>
          <p:nvPr>
            <p:custDataLst>
              <p:tags r:id="rId11"/>
            </p:custDataLst>
          </p:nvPr>
        </p:nvSpPr>
        <p:spPr bwMode="auto">
          <a:xfrm>
            <a:off x="8194965" y="182497"/>
            <a:ext cx="571500" cy="572089"/>
          </a:xfrm>
          <a:custGeom>
            <a:avLst/>
            <a:gdLst>
              <a:gd name="T0" fmla="*/ 474 w 485"/>
              <a:gd name="T1" fmla="*/ 421 h 485"/>
              <a:gd name="T2" fmla="*/ 375 w 485"/>
              <a:gd name="T3" fmla="*/ 321 h 485"/>
              <a:gd name="T4" fmla="*/ 411 w 485"/>
              <a:gd name="T5" fmla="*/ 205 h 485"/>
              <a:gd name="T6" fmla="*/ 394 w 485"/>
              <a:gd name="T7" fmla="*/ 125 h 485"/>
              <a:gd name="T8" fmla="*/ 351 w 485"/>
              <a:gd name="T9" fmla="*/ 60 h 485"/>
              <a:gd name="T10" fmla="*/ 285 w 485"/>
              <a:gd name="T11" fmla="*/ 16 h 485"/>
              <a:gd name="T12" fmla="*/ 205 w 485"/>
              <a:gd name="T13" fmla="*/ 0 h 485"/>
              <a:gd name="T14" fmla="*/ 126 w 485"/>
              <a:gd name="T15" fmla="*/ 16 h 485"/>
              <a:gd name="T16" fmla="*/ 60 w 485"/>
              <a:gd name="T17" fmla="*/ 60 h 485"/>
              <a:gd name="T18" fmla="*/ 16 w 485"/>
              <a:gd name="T19" fmla="*/ 125 h 485"/>
              <a:gd name="T20" fmla="*/ 0 w 485"/>
              <a:gd name="T21" fmla="*/ 205 h 485"/>
              <a:gd name="T22" fmla="*/ 16 w 485"/>
              <a:gd name="T23" fmla="*/ 285 h 485"/>
              <a:gd name="T24" fmla="*/ 60 w 485"/>
              <a:gd name="T25" fmla="*/ 350 h 485"/>
              <a:gd name="T26" fmla="*/ 126 w 485"/>
              <a:gd name="T27" fmla="*/ 394 h 485"/>
              <a:gd name="T28" fmla="*/ 205 w 485"/>
              <a:gd name="T29" fmla="*/ 410 h 485"/>
              <a:gd name="T30" fmla="*/ 322 w 485"/>
              <a:gd name="T31" fmla="*/ 374 h 485"/>
              <a:gd name="T32" fmla="*/ 422 w 485"/>
              <a:gd name="T33" fmla="*/ 474 h 485"/>
              <a:gd name="T34" fmla="*/ 448 w 485"/>
              <a:gd name="T35" fmla="*/ 485 h 485"/>
              <a:gd name="T36" fmla="*/ 474 w 485"/>
              <a:gd name="T37" fmla="*/ 474 h 485"/>
              <a:gd name="T38" fmla="*/ 485 w 485"/>
              <a:gd name="T39" fmla="*/ 447 h 485"/>
              <a:gd name="T40" fmla="*/ 474 w 485"/>
              <a:gd name="T41" fmla="*/ 421 h 485"/>
              <a:gd name="T42" fmla="*/ 205 w 485"/>
              <a:gd name="T43" fmla="*/ 336 h 485"/>
              <a:gd name="T44" fmla="*/ 113 w 485"/>
              <a:gd name="T45" fmla="*/ 297 h 485"/>
              <a:gd name="T46" fmla="*/ 75 w 485"/>
              <a:gd name="T47" fmla="*/ 205 h 485"/>
              <a:gd name="T48" fmla="*/ 113 w 485"/>
              <a:gd name="T49" fmla="*/ 113 h 485"/>
              <a:gd name="T50" fmla="*/ 205 w 485"/>
              <a:gd name="T51" fmla="*/ 74 h 485"/>
              <a:gd name="T52" fmla="*/ 298 w 485"/>
              <a:gd name="T53" fmla="*/ 113 h 485"/>
              <a:gd name="T54" fmla="*/ 336 w 485"/>
              <a:gd name="T55" fmla="*/ 205 h 485"/>
              <a:gd name="T56" fmla="*/ 298 w 485"/>
              <a:gd name="T57" fmla="*/ 297 h 485"/>
              <a:gd name="T58" fmla="*/ 205 w 485"/>
              <a:gd name="T59" fmla="*/ 3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485">
                <a:moveTo>
                  <a:pt x="474" y="421"/>
                </a:moveTo>
                <a:cubicBezTo>
                  <a:pt x="375" y="321"/>
                  <a:pt x="375" y="321"/>
                  <a:pt x="375" y="321"/>
                </a:cubicBezTo>
                <a:cubicBezTo>
                  <a:pt x="399" y="286"/>
                  <a:pt x="411" y="248"/>
                  <a:pt x="411" y="205"/>
                </a:cubicBezTo>
                <a:cubicBezTo>
                  <a:pt x="411" y="177"/>
                  <a:pt x="405" y="151"/>
                  <a:pt x="394" y="125"/>
                </a:cubicBezTo>
                <a:cubicBezTo>
                  <a:pt x="384" y="100"/>
                  <a:pt x="369" y="78"/>
                  <a:pt x="351" y="60"/>
                </a:cubicBezTo>
                <a:cubicBezTo>
                  <a:pt x="332" y="41"/>
                  <a:pt x="311" y="27"/>
                  <a:pt x="285" y="16"/>
                </a:cubicBezTo>
                <a:cubicBezTo>
                  <a:pt x="260" y="5"/>
                  <a:pt x="233" y="0"/>
                  <a:pt x="205" y="0"/>
                </a:cubicBezTo>
                <a:cubicBezTo>
                  <a:pt x="178" y="0"/>
                  <a:pt x="151" y="5"/>
                  <a:pt x="126" y="16"/>
                </a:cubicBezTo>
                <a:cubicBezTo>
                  <a:pt x="100" y="27"/>
                  <a:pt x="79" y="41"/>
                  <a:pt x="60" y="60"/>
                </a:cubicBezTo>
                <a:cubicBezTo>
                  <a:pt x="42" y="78"/>
                  <a:pt x="27" y="100"/>
                  <a:pt x="16" y="125"/>
                </a:cubicBezTo>
                <a:cubicBezTo>
                  <a:pt x="6" y="151"/>
                  <a:pt x="0" y="177"/>
                  <a:pt x="0" y="205"/>
                </a:cubicBezTo>
                <a:cubicBezTo>
                  <a:pt x="0" y="233"/>
                  <a:pt x="6" y="259"/>
                  <a:pt x="16" y="285"/>
                </a:cubicBezTo>
                <a:cubicBezTo>
                  <a:pt x="27" y="310"/>
                  <a:pt x="42" y="332"/>
                  <a:pt x="60" y="350"/>
                </a:cubicBezTo>
                <a:cubicBezTo>
                  <a:pt x="79" y="369"/>
                  <a:pt x="100" y="383"/>
                  <a:pt x="126" y="394"/>
                </a:cubicBezTo>
                <a:cubicBezTo>
                  <a:pt x="151" y="405"/>
                  <a:pt x="178" y="410"/>
                  <a:pt x="205" y="410"/>
                </a:cubicBezTo>
                <a:cubicBezTo>
                  <a:pt x="248" y="410"/>
                  <a:pt x="287" y="398"/>
                  <a:pt x="322" y="374"/>
                </a:cubicBezTo>
                <a:cubicBezTo>
                  <a:pt x="422" y="474"/>
                  <a:pt x="422" y="474"/>
                  <a:pt x="422" y="474"/>
                </a:cubicBezTo>
                <a:cubicBezTo>
                  <a:pt x="429" y="481"/>
                  <a:pt x="437" y="485"/>
                  <a:pt x="448" y="485"/>
                </a:cubicBezTo>
                <a:cubicBezTo>
                  <a:pt x="458" y="485"/>
                  <a:pt x="467" y="481"/>
                  <a:pt x="474" y="474"/>
                </a:cubicBezTo>
                <a:cubicBezTo>
                  <a:pt x="482" y="466"/>
                  <a:pt x="485" y="458"/>
                  <a:pt x="485" y="447"/>
                </a:cubicBezTo>
                <a:cubicBezTo>
                  <a:pt x="485" y="437"/>
                  <a:pt x="482" y="428"/>
                  <a:pt x="474" y="421"/>
                </a:cubicBezTo>
                <a:close/>
                <a:moveTo>
                  <a:pt x="205" y="336"/>
                </a:moveTo>
                <a:cubicBezTo>
                  <a:pt x="170" y="336"/>
                  <a:pt x="139" y="323"/>
                  <a:pt x="113" y="297"/>
                </a:cubicBezTo>
                <a:cubicBezTo>
                  <a:pt x="88" y="272"/>
                  <a:pt x="75" y="241"/>
                  <a:pt x="75" y="205"/>
                </a:cubicBezTo>
                <a:cubicBezTo>
                  <a:pt x="75" y="169"/>
                  <a:pt x="88" y="138"/>
                  <a:pt x="113" y="113"/>
                </a:cubicBezTo>
                <a:cubicBezTo>
                  <a:pt x="139" y="87"/>
                  <a:pt x="170" y="74"/>
                  <a:pt x="205" y="74"/>
                </a:cubicBezTo>
                <a:cubicBezTo>
                  <a:pt x="241" y="74"/>
                  <a:pt x="272" y="87"/>
                  <a:pt x="298" y="113"/>
                </a:cubicBezTo>
                <a:cubicBezTo>
                  <a:pt x="323" y="138"/>
                  <a:pt x="336" y="169"/>
                  <a:pt x="336" y="205"/>
                </a:cubicBezTo>
                <a:cubicBezTo>
                  <a:pt x="336" y="241"/>
                  <a:pt x="323" y="272"/>
                  <a:pt x="298" y="297"/>
                </a:cubicBezTo>
                <a:cubicBezTo>
                  <a:pt x="272" y="323"/>
                  <a:pt x="241" y="336"/>
                  <a:pt x="205" y="336"/>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3675319187"/>
      </p:ext>
    </p:extLst>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24</a:t>
            </a:fld>
            <a:endParaRPr lang="en-CA" dirty="0"/>
          </a:p>
        </p:txBody>
      </p:sp>
      <p:sp>
        <p:nvSpPr>
          <p:cNvPr id="3" name="Text Placeholder 2"/>
          <p:cNvSpPr>
            <a:spLocks noGrp="1"/>
          </p:cNvSpPr>
          <p:nvPr>
            <p:ph type="body" sz="quarter" idx="11"/>
            <p:custDataLst>
              <p:tags r:id="rId3"/>
            </p:custDataLst>
          </p:nvPr>
        </p:nvSpPr>
        <p:spPr>
          <a:xfrm>
            <a:off x="503548" y="246074"/>
            <a:ext cx="7596844" cy="878670"/>
          </a:xfrm>
        </p:spPr>
        <p:txBody>
          <a:bodyPr wrap="square"/>
          <a:lstStyle/>
          <a:p>
            <a:r>
              <a:rPr lang="fr-CA" noProof="0" dirty="0" smtClean="0">
                <a:solidFill>
                  <a:srgbClr val="004D71"/>
                </a:solidFill>
              </a:rPr>
              <a:t>Lentille </a:t>
            </a:r>
            <a:r>
              <a:rPr lang="fr-CA" noProof="0" dirty="0">
                <a:solidFill>
                  <a:srgbClr val="004D71"/>
                </a:solidFill>
              </a:rPr>
              <a:t>des petites entreprises </a:t>
            </a:r>
            <a:r>
              <a:rPr lang="fr-CA" noProof="0" dirty="0" smtClean="0">
                <a:solidFill>
                  <a:srgbClr val="004D71"/>
                </a:solidFill>
              </a:rPr>
              <a:t>– Un scénario souple</a:t>
            </a:r>
            <a:endParaRPr lang="fr-CA" sz="1200" b="1" noProof="0" dirty="0">
              <a:solidFill>
                <a:srgbClr val="990099"/>
              </a:solidFill>
              <a:latin typeface="Courier New" panose="02070309020205020404" pitchFamily="49" charset="0"/>
            </a:endParaRPr>
          </a:p>
        </p:txBody>
      </p:sp>
      <p:graphicFrame>
        <p:nvGraphicFramePr>
          <p:cNvPr id="5" name="Diagram 4"/>
          <p:cNvGraphicFramePr/>
          <p:nvPr>
            <p:custDataLst>
              <p:tags r:id="rId4"/>
            </p:custDataLst>
            <p:extLst>
              <p:ext uri="{D42A27DB-BD31-4B8C-83A1-F6EECF244321}">
                <p14:modId xmlns:p14="http://schemas.microsoft.com/office/powerpoint/2010/main" val="458516223"/>
              </p:ext>
            </p:extLst>
          </p:nvPr>
        </p:nvGraphicFramePr>
        <p:xfrm>
          <a:off x="719572" y="1556792"/>
          <a:ext cx="7632848" cy="46805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7" name="Freeform 6"/>
          <p:cNvSpPr>
            <a:spLocks noEditPoints="1"/>
          </p:cNvSpPr>
          <p:nvPr>
            <p:custDataLst>
              <p:tags r:id="rId5"/>
            </p:custDataLst>
          </p:nvPr>
        </p:nvSpPr>
        <p:spPr bwMode="auto">
          <a:xfrm>
            <a:off x="8194965" y="182497"/>
            <a:ext cx="571500" cy="572089"/>
          </a:xfrm>
          <a:custGeom>
            <a:avLst/>
            <a:gdLst>
              <a:gd name="T0" fmla="*/ 474 w 485"/>
              <a:gd name="T1" fmla="*/ 421 h 485"/>
              <a:gd name="T2" fmla="*/ 375 w 485"/>
              <a:gd name="T3" fmla="*/ 321 h 485"/>
              <a:gd name="T4" fmla="*/ 411 w 485"/>
              <a:gd name="T5" fmla="*/ 205 h 485"/>
              <a:gd name="T6" fmla="*/ 394 w 485"/>
              <a:gd name="T7" fmla="*/ 125 h 485"/>
              <a:gd name="T8" fmla="*/ 351 w 485"/>
              <a:gd name="T9" fmla="*/ 60 h 485"/>
              <a:gd name="T10" fmla="*/ 285 w 485"/>
              <a:gd name="T11" fmla="*/ 16 h 485"/>
              <a:gd name="T12" fmla="*/ 205 w 485"/>
              <a:gd name="T13" fmla="*/ 0 h 485"/>
              <a:gd name="T14" fmla="*/ 126 w 485"/>
              <a:gd name="T15" fmla="*/ 16 h 485"/>
              <a:gd name="T16" fmla="*/ 60 w 485"/>
              <a:gd name="T17" fmla="*/ 60 h 485"/>
              <a:gd name="T18" fmla="*/ 16 w 485"/>
              <a:gd name="T19" fmla="*/ 125 h 485"/>
              <a:gd name="T20" fmla="*/ 0 w 485"/>
              <a:gd name="T21" fmla="*/ 205 h 485"/>
              <a:gd name="T22" fmla="*/ 16 w 485"/>
              <a:gd name="T23" fmla="*/ 285 h 485"/>
              <a:gd name="T24" fmla="*/ 60 w 485"/>
              <a:gd name="T25" fmla="*/ 350 h 485"/>
              <a:gd name="T26" fmla="*/ 126 w 485"/>
              <a:gd name="T27" fmla="*/ 394 h 485"/>
              <a:gd name="T28" fmla="*/ 205 w 485"/>
              <a:gd name="T29" fmla="*/ 410 h 485"/>
              <a:gd name="T30" fmla="*/ 322 w 485"/>
              <a:gd name="T31" fmla="*/ 374 h 485"/>
              <a:gd name="T32" fmla="*/ 422 w 485"/>
              <a:gd name="T33" fmla="*/ 474 h 485"/>
              <a:gd name="T34" fmla="*/ 448 w 485"/>
              <a:gd name="T35" fmla="*/ 485 h 485"/>
              <a:gd name="T36" fmla="*/ 474 w 485"/>
              <a:gd name="T37" fmla="*/ 474 h 485"/>
              <a:gd name="T38" fmla="*/ 485 w 485"/>
              <a:gd name="T39" fmla="*/ 447 h 485"/>
              <a:gd name="T40" fmla="*/ 474 w 485"/>
              <a:gd name="T41" fmla="*/ 421 h 485"/>
              <a:gd name="T42" fmla="*/ 205 w 485"/>
              <a:gd name="T43" fmla="*/ 336 h 485"/>
              <a:gd name="T44" fmla="*/ 113 w 485"/>
              <a:gd name="T45" fmla="*/ 297 h 485"/>
              <a:gd name="T46" fmla="*/ 75 w 485"/>
              <a:gd name="T47" fmla="*/ 205 h 485"/>
              <a:gd name="T48" fmla="*/ 113 w 485"/>
              <a:gd name="T49" fmla="*/ 113 h 485"/>
              <a:gd name="T50" fmla="*/ 205 w 485"/>
              <a:gd name="T51" fmla="*/ 74 h 485"/>
              <a:gd name="T52" fmla="*/ 298 w 485"/>
              <a:gd name="T53" fmla="*/ 113 h 485"/>
              <a:gd name="T54" fmla="*/ 336 w 485"/>
              <a:gd name="T55" fmla="*/ 205 h 485"/>
              <a:gd name="T56" fmla="*/ 298 w 485"/>
              <a:gd name="T57" fmla="*/ 297 h 485"/>
              <a:gd name="T58" fmla="*/ 205 w 485"/>
              <a:gd name="T59" fmla="*/ 336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5" h="485">
                <a:moveTo>
                  <a:pt x="474" y="421"/>
                </a:moveTo>
                <a:cubicBezTo>
                  <a:pt x="375" y="321"/>
                  <a:pt x="375" y="321"/>
                  <a:pt x="375" y="321"/>
                </a:cubicBezTo>
                <a:cubicBezTo>
                  <a:pt x="399" y="286"/>
                  <a:pt x="411" y="248"/>
                  <a:pt x="411" y="205"/>
                </a:cubicBezTo>
                <a:cubicBezTo>
                  <a:pt x="411" y="177"/>
                  <a:pt x="405" y="151"/>
                  <a:pt x="394" y="125"/>
                </a:cubicBezTo>
                <a:cubicBezTo>
                  <a:pt x="384" y="100"/>
                  <a:pt x="369" y="78"/>
                  <a:pt x="351" y="60"/>
                </a:cubicBezTo>
                <a:cubicBezTo>
                  <a:pt x="332" y="41"/>
                  <a:pt x="311" y="27"/>
                  <a:pt x="285" y="16"/>
                </a:cubicBezTo>
                <a:cubicBezTo>
                  <a:pt x="260" y="5"/>
                  <a:pt x="233" y="0"/>
                  <a:pt x="205" y="0"/>
                </a:cubicBezTo>
                <a:cubicBezTo>
                  <a:pt x="178" y="0"/>
                  <a:pt x="151" y="5"/>
                  <a:pt x="126" y="16"/>
                </a:cubicBezTo>
                <a:cubicBezTo>
                  <a:pt x="100" y="27"/>
                  <a:pt x="79" y="41"/>
                  <a:pt x="60" y="60"/>
                </a:cubicBezTo>
                <a:cubicBezTo>
                  <a:pt x="42" y="78"/>
                  <a:pt x="27" y="100"/>
                  <a:pt x="16" y="125"/>
                </a:cubicBezTo>
                <a:cubicBezTo>
                  <a:pt x="6" y="151"/>
                  <a:pt x="0" y="177"/>
                  <a:pt x="0" y="205"/>
                </a:cubicBezTo>
                <a:cubicBezTo>
                  <a:pt x="0" y="233"/>
                  <a:pt x="6" y="259"/>
                  <a:pt x="16" y="285"/>
                </a:cubicBezTo>
                <a:cubicBezTo>
                  <a:pt x="27" y="310"/>
                  <a:pt x="42" y="332"/>
                  <a:pt x="60" y="350"/>
                </a:cubicBezTo>
                <a:cubicBezTo>
                  <a:pt x="79" y="369"/>
                  <a:pt x="100" y="383"/>
                  <a:pt x="126" y="394"/>
                </a:cubicBezTo>
                <a:cubicBezTo>
                  <a:pt x="151" y="405"/>
                  <a:pt x="178" y="410"/>
                  <a:pt x="205" y="410"/>
                </a:cubicBezTo>
                <a:cubicBezTo>
                  <a:pt x="248" y="410"/>
                  <a:pt x="287" y="398"/>
                  <a:pt x="322" y="374"/>
                </a:cubicBezTo>
                <a:cubicBezTo>
                  <a:pt x="422" y="474"/>
                  <a:pt x="422" y="474"/>
                  <a:pt x="422" y="474"/>
                </a:cubicBezTo>
                <a:cubicBezTo>
                  <a:pt x="429" y="481"/>
                  <a:pt x="437" y="485"/>
                  <a:pt x="448" y="485"/>
                </a:cubicBezTo>
                <a:cubicBezTo>
                  <a:pt x="458" y="485"/>
                  <a:pt x="467" y="481"/>
                  <a:pt x="474" y="474"/>
                </a:cubicBezTo>
                <a:cubicBezTo>
                  <a:pt x="482" y="466"/>
                  <a:pt x="485" y="458"/>
                  <a:pt x="485" y="447"/>
                </a:cubicBezTo>
                <a:cubicBezTo>
                  <a:pt x="485" y="437"/>
                  <a:pt x="482" y="428"/>
                  <a:pt x="474" y="421"/>
                </a:cubicBezTo>
                <a:close/>
                <a:moveTo>
                  <a:pt x="205" y="336"/>
                </a:moveTo>
                <a:cubicBezTo>
                  <a:pt x="170" y="336"/>
                  <a:pt x="139" y="323"/>
                  <a:pt x="113" y="297"/>
                </a:cubicBezTo>
                <a:cubicBezTo>
                  <a:pt x="88" y="272"/>
                  <a:pt x="75" y="241"/>
                  <a:pt x="75" y="205"/>
                </a:cubicBezTo>
                <a:cubicBezTo>
                  <a:pt x="75" y="169"/>
                  <a:pt x="88" y="138"/>
                  <a:pt x="113" y="113"/>
                </a:cubicBezTo>
                <a:cubicBezTo>
                  <a:pt x="139" y="87"/>
                  <a:pt x="170" y="74"/>
                  <a:pt x="205" y="74"/>
                </a:cubicBezTo>
                <a:cubicBezTo>
                  <a:pt x="241" y="74"/>
                  <a:pt x="272" y="87"/>
                  <a:pt x="298" y="113"/>
                </a:cubicBezTo>
                <a:cubicBezTo>
                  <a:pt x="323" y="138"/>
                  <a:pt x="336" y="169"/>
                  <a:pt x="336" y="205"/>
                </a:cubicBezTo>
                <a:cubicBezTo>
                  <a:pt x="336" y="241"/>
                  <a:pt x="323" y="272"/>
                  <a:pt x="298" y="297"/>
                </a:cubicBezTo>
                <a:cubicBezTo>
                  <a:pt x="272" y="323"/>
                  <a:pt x="241" y="336"/>
                  <a:pt x="205" y="336"/>
                </a:cubicBez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4" name="TextBox 3"/>
          <p:cNvSpPr txBox="1"/>
          <p:nvPr>
            <p:custDataLst>
              <p:tags r:id="rId6"/>
            </p:custDataLst>
          </p:nvPr>
        </p:nvSpPr>
        <p:spPr>
          <a:xfrm>
            <a:off x="0" y="0"/>
            <a:ext cx="3810000" cy="1270000"/>
          </a:xfrm>
          <a:prstGeom prst="rect">
            <a:avLst/>
          </a:prstGeom>
          <a:noFill/>
        </p:spPr>
        <p:txBody>
          <a:bodyPr vert="horz" rtlCol="0">
            <a:spAutoFit/>
          </a:bodyPr>
          <a:lstStyle/>
          <a:p>
            <a:endParaRPr lang="fr-CA" dirty="0"/>
          </a:p>
        </p:txBody>
      </p:sp>
    </p:spTree>
    <p:custDataLst>
      <p:tags r:id="rId1"/>
    </p:custDataLst>
    <p:extLst>
      <p:ext uri="{BB962C8B-B14F-4D97-AF65-F5344CB8AC3E}">
        <p14:creationId xmlns:p14="http://schemas.microsoft.com/office/powerpoint/2010/main" val="3820009521"/>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04461" y="2838307"/>
            <a:ext cx="5210931" cy="3205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25</a:t>
            </a:fld>
            <a:endParaRPr lang="en-CA" dirty="0"/>
          </a:p>
        </p:txBody>
      </p:sp>
      <p:sp>
        <p:nvSpPr>
          <p:cNvPr id="3" name="Text Placeholder 2"/>
          <p:cNvSpPr>
            <a:spLocks noGrp="1"/>
          </p:cNvSpPr>
          <p:nvPr>
            <p:ph type="body" sz="quarter" idx="11"/>
            <p:custDataLst>
              <p:tags r:id="rId3"/>
            </p:custDataLst>
          </p:nvPr>
        </p:nvSpPr>
        <p:spPr/>
        <p:txBody>
          <a:bodyPr/>
          <a:lstStyle/>
          <a:p>
            <a:r>
              <a:rPr lang="fr-CA" noProof="0" dirty="0" smtClean="0"/>
              <a:t>Modifier une activité</a:t>
            </a:r>
            <a:endParaRPr lang="fr-CA" noProof="0" dirty="0"/>
          </a:p>
        </p:txBody>
      </p:sp>
      <p:cxnSp>
        <p:nvCxnSpPr>
          <p:cNvPr id="6" name="Curved Connector 5"/>
          <p:cNvCxnSpPr/>
          <p:nvPr>
            <p:custDataLst>
              <p:tags r:id="rId4"/>
            </p:custDataLst>
          </p:nvPr>
        </p:nvCxnSpPr>
        <p:spPr>
          <a:xfrm rot="16200000" flipH="1">
            <a:off x="1790016" y="1741753"/>
            <a:ext cx="415813" cy="6351"/>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25" name="Curved Connector 24"/>
          <p:cNvCxnSpPr/>
          <p:nvPr>
            <p:custDataLst>
              <p:tags r:id="rId5"/>
            </p:custDataLst>
          </p:nvPr>
        </p:nvCxnSpPr>
        <p:spPr>
          <a:xfrm rot="16200000" flipH="1">
            <a:off x="2736701" y="3328484"/>
            <a:ext cx="232158" cy="1703365"/>
          </a:xfrm>
          <a:prstGeom prst="curvedConnector2">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6" name="Rectangle 25"/>
          <p:cNvSpPr/>
          <p:nvPr>
            <p:custDataLst>
              <p:tags r:id="rId6"/>
            </p:custDataLst>
          </p:nvPr>
        </p:nvSpPr>
        <p:spPr>
          <a:xfrm>
            <a:off x="4211960" y="1130946"/>
            <a:ext cx="4932548" cy="1505966"/>
          </a:xfrm>
          <a:prstGeom prst="rect">
            <a:avLst/>
          </a:prstGeom>
        </p:spPr>
        <p:txBody>
          <a:bodyPr wrap="square">
            <a:normAutofit fontScale="92500"/>
          </a:bodyPr>
          <a:lstStyle/>
          <a:p>
            <a:r>
              <a:rPr lang="fr-CA" u="sng" dirty="0" smtClean="0"/>
              <a:t>TÂCHE</a:t>
            </a:r>
            <a:r>
              <a:rPr lang="fr-CA" dirty="0" smtClean="0"/>
              <a:t> – Appuyez sur le bouton « </a:t>
            </a:r>
            <a:r>
              <a:rPr lang="fr-CA" dirty="0" smtClean="0">
                <a:solidFill>
                  <a:srgbClr val="FF0000"/>
                </a:solidFill>
              </a:rPr>
              <a:t>Modifier le coût d’une activité</a:t>
            </a:r>
            <a:r>
              <a:rPr lang="fr-CA" dirty="0" smtClean="0"/>
              <a:t> » dans l’onglet « </a:t>
            </a:r>
            <a:r>
              <a:rPr lang="fr-CA" dirty="0" smtClean="0">
                <a:solidFill>
                  <a:srgbClr val="FF0000"/>
                </a:solidFill>
              </a:rPr>
              <a:t>Coûts administratifs</a:t>
            </a:r>
            <a:r>
              <a:rPr lang="fr-CA" dirty="0" smtClean="0"/>
              <a:t> », sélectionnez « </a:t>
            </a:r>
            <a:r>
              <a:rPr lang="fr-CA" dirty="0" smtClean="0">
                <a:solidFill>
                  <a:srgbClr val="FF0000"/>
                </a:solidFill>
              </a:rPr>
              <a:t>Rapport d’incidents biannuel</a:t>
            </a:r>
            <a:r>
              <a:rPr lang="fr-CA" dirty="0" smtClean="0"/>
              <a:t> », cliquez sur « </a:t>
            </a:r>
            <a:r>
              <a:rPr lang="fr-CA" dirty="0" smtClean="0">
                <a:solidFill>
                  <a:srgbClr val="FF0000"/>
                </a:solidFill>
              </a:rPr>
              <a:t>Modifier</a:t>
            </a:r>
            <a:r>
              <a:rPr lang="fr-CA" dirty="0" smtClean="0"/>
              <a:t> », et changez la taille de l’entreprise de « </a:t>
            </a:r>
            <a:r>
              <a:rPr lang="fr-CA" dirty="0" smtClean="0">
                <a:solidFill>
                  <a:srgbClr val="FF0000"/>
                </a:solidFill>
              </a:rPr>
              <a:t>Toutes les entreprises</a:t>
            </a:r>
            <a:r>
              <a:rPr lang="fr-CA" dirty="0" smtClean="0"/>
              <a:t> » à « </a:t>
            </a:r>
            <a:r>
              <a:rPr lang="fr-CA" dirty="0" smtClean="0">
                <a:solidFill>
                  <a:srgbClr val="FF0000"/>
                </a:solidFill>
              </a:rPr>
              <a:t>Petites et moyennes</a:t>
            </a:r>
            <a:r>
              <a:rPr lang="fr-CA" dirty="0" smtClean="0"/>
              <a:t> ».</a:t>
            </a:r>
            <a:endParaRPr lang="fr-CA" dirty="0"/>
          </a:p>
        </p:txBody>
      </p:sp>
      <p:sp>
        <p:nvSpPr>
          <p:cNvPr id="30" name="Rectangle 29"/>
          <p:cNvSpPr/>
          <p:nvPr>
            <p:custDataLst>
              <p:tags r:id="rId7"/>
            </p:custDataLst>
          </p:nvPr>
        </p:nvSpPr>
        <p:spPr>
          <a:xfrm>
            <a:off x="380883" y="4270515"/>
            <a:ext cx="2823753" cy="1477328"/>
          </a:xfrm>
          <a:prstGeom prst="rect">
            <a:avLst/>
          </a:prstGeom>
        </p:spPr>
        <p:txBody>
          <a:bodyPr wrap="square">
            <a:normAutofit fontScale="92500"/>
          </a:bodyPr>
          <a:lstStyle/>
          <a:p>
            <a:r>
              <a:rPr lang="fr-CA" u="sng" dirty="0" smtClean="0">
                <a:solidFill>
                  <a:prstClr val="black"/>
                </a:solidFill>
              </a:rPr>
              <a:t>TÂCHE</a:t>
            </a:r>
            <a:r>
              <a:rPr lang="fr-CA" dirty="0" smtClean="0">
                <a:solidFill>
                  <a:prstClr val="black"/>
                </a:solidFill>
              </a:rPr>
              <a:t> </a:t>
            </a:r>
            <a:r>
              <a:rPr lang="fr-CA" dirty="0">
                <a:solidFill>
                  <a:prstClr val="black"/>
                </a:solidFill>
              </a:rPr>
              <a:t>– </a:t>
            </a:r>
            <a:r>
              <a:rPr lang="fr-CA" dirty="0" smtClean="0">
                <a:solidFill>
                  <a:prstClr val="black"/>
                </a:solidFill>
              </a:rPr>
              <a:t>Ajoutez une nouvelle action administrative pour les petites entreprises qui correspond à l’option souple décrite.</a:t>
            </a:r>
            <a:endParaRPr lang="fr-CA" sz="1200" b="1" dirty="0">
              <a:solidFill>
                <a:srgbClr val="990099"/>
              </a:solidFill>
              <a:latin typeface="Courier New" panose="02070309020205020404" pitchFamily="49" charset="0"/>
            </a:endParaRPr>
          </a:p>
        </p:txBody>
      </p:sp>
      <p:sp>
        <p:nvSpPr>
          <p:cNvPr id="11" name="Rectangle 10"/>
          <p:cNvSpPr/>
          <p:nvPr>
            <p:custDataLst>
              <p:tags r:id="rId8"/>
            </p:custDataLst>
          </p:nvPr>
        </p:nvSpPr>
        <p:spPr>
          <a:xfrm>
            <a:off x="380884" y="5625244"/>
            <a:ext cx="3027655" cy="1200329"/>
          </a:xfrm>
          <a:prstGeom prst="rect">
            <a:avLst/>
          </a:prstGeom>
        </p:spPr>
        <p:txBody>
          <a:bodyPr wrap="square">
            <a:normAutofit fontScale="92500"/>
          </a:bodyPr>
          <a:lstStyle/>
          <a:p>
            <a:r>
              <a:rPr lang="fr-CA" u="sng" dirty="0" smtClean="0">
                <a:solidFill>
                  <a:srgbClr val="000000"/>
                </a:solidFill>
                <a:latin typeface="Calibri" panose="020F0502020204030204" pitchFamily="34" charset="0"/>
              </a:rPr>
              <a:t>TÂCHE</a:t>
            </a:r>
            <a:r>
              <a:rPr lang="fr-CA" dirty="0" smtClean="0">
                <a:solidFill>
                  <a:srgbClr val="000000"/>
                </a:solidFill>
                <a:latin typeface="Calibri" panose="020F0502020204030204" pitchFamily="34" charset="0"/>
              </a:rPr>
              <a:t> – Enregistrez un nouveau fichier de scénario intitulé « VA – Option flexible du règlement » sur votre Bureau.</a:t>
            </a:r>
            <a:endParaRPr lang="fr-CA" sz="1200" b="1" dirty="0">
              <a:solidFill>
                <a:srgbClr val="990099"/>
              </a:solidFill>
              <a:latin typeface="Courier New" panose="02070309020205020404" pitchFamily="49" charset="0"/>
            </a:endParaRPr>
          </a:p>
        </p:txBody>
      </p:sp>
      <p:sp>
        <p:nvSpPr>
          <p:cNvPr id="13" name="Freeform 12"/>
          <p:cNvSpPr>
            <a:spLocks noEditPoints="1"/>
          </p:cNvSpPr>
          <p:nvPr>
            <p:custDataLst>
              <p:tags r:id="rId9"/>
            </p:custDataLst>
          </p:nvPr>
        </p:nvSpPr>
        <p:spPr bwMode="auto">
          <a:xfrm>
            <a:off x="3799842" y="1130946"/>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4" name="Freeform 13"/>
          <p:cNvSpPr>
            <a:spLocks noEditPoints="1"/>
          </p:cNvSpPr>
          <p:nvPr>
            <p:custDataLst>
              <p:tags r:id="rId10"/>
            </p:custDataLst>
          </p:nvPr>
        </p:nvSpPr>
        <p:spPr bwMode="auto">
          <a:xfrm>
            <a:off x="4770" y="427051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5" name="Freeform 14"/>
          <p:cNvSpPr>
            <a:spLocks noEditPoints="1"/>
          </p:cNvSpPr>
          <p:nvPr>
            <p:custDataLst>
              <p:tags r:id="rId11"/>
            </p:custDataLst>
          </p:nvPr>
        </p:nvSpPr>
        <p:spPr bwMode="auto">
          <a:xfrm>
            <a:off x="4769" y="5625244"/>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8" name="Freeform 17"/>
          <p:cNvSpPr>
            <a:spLocks noEditPoints="1"/>
          </p:cNvSpPr>
          <p:nvPr>
            <p:custDataLst>
              <p:tags r:id="rId12"/>
            </p:custDataLst>
          </p:nvPr>
        </p:nvSpPr>
        <p:spPr bwMode="auto">
          <a:xfrm>
            <a:off x="8320980" y="224644"/>
            <a:ext cx="571500" cy="449845"/>
          </a:xfrm>
          <a:custGeom>
            <a:avLst/>
            <a:gdLst>
              <a:gd name="T0" fmla="*/ 142 w 142"/>
              <a:gd name="T1" fmla="*/ 20 h 112"/>
              <a:gd name="T2" fmla="*/ 140 w 142"/>
              <a:gd name="T3" fmla="*/ 15 h 112"/>
              <a:gd name="T4" fmla="*/ 128 w 142"/>
              <a:gd name="T5" fmla="*/ 3 h 112"/>
              <a:gd name="T6" fmla="*/ 123 w 142"/>
              <a:gd name="T7" fmla="*/ 0 h 112"/>
              <a:gd name="T8" fmla="*/ 117 w 142"/>
              <a:gd name="T9" fmla="*/ 3 h 112"/>
              <a:gd name="T10" fmla="*/ 110 w 142"/>
              <a:gd name="T11" fmla="*/ 10 h 112"/>
              <a:gd name="T12" fmla="*/ 133 w 142"/>
              <a:gd name="T13" fmla="*/ 33 h 112"/>
              <a:gd name="T14" fmla="*/ 140 w 142"/>
              <a:gd name="T15" fmla="*/ 26 h 112"/>
              <a:gd name="T16" fmla="*/ 142 w 142"/>
              <a:gd name="T17" fmla="*/ 20 h 112"/>
              <a:gd name="T18" fmla="*/ 51 w 142"/>
              <a:gd name="T19" fmla="*/ 69 h 112"/>
              <a:gd name="T20" fmla="*/ 51 w 142"/>
              <a:gd name="T21" fmla="*/ 91 h 112"/>
              <a:gd name="T22" fmla="*/ 74 w 142"/>
              <a:gd name="T23" fmla="*/ 91 h 112"/>
              <a:gd name="T24" fmla="*/ 128 w 142"/>
              <a:gd name="T25" fmla="*/ 38 h 112"/>
              <a:gd name="T26" fmla="*/ 105 w 142"/>
              <a:gd name="T27" fmla="*/ 15 h 112"/>
              <a:gd name="T28" fmla="*/ 51 w 142"/>
              <a:gd name="T29" fmla="*/ 69 h 112"/>
              <a:gd name="T30" fmla="*/ 111 w 142"/>
              <a:gd name="T31" fmla="*/ 71 h 112"/>
              <a:gd name="T32" fmla="*/ 108 w 142"/>
              <a:gd name="T33" fmla="*/ 72 h 112"/>
              <a:gd name="T34" fmla="*/ 103 w 142"/>
              <a:gd name="T35" fmla="*/ 77 h 112"/>
              <a:gd name="T36" fmla="*/ 102 w 142"/>
              <a:gd name="T37" fmla="*/ 79 h 112"/>
              <a:gd name="T38" fmla="*/ 102 w 142"/>
              <a:gd name="T39" fmla="*/ 89 h 112"/>
              <a:gd name="T40" fmla="*/ 98 w 142"/>
              <a:gd name="T41" fmla="*/ 98 h 112"/>
              <a:gd name="T42" fmla="*/ 89 w 142"/>
              <a:gd name="T43" fmla="*/ 102 h 112"/>
              <a:gd name="T44" fmla="*/ 23 w 142"/>
              <a:gd name="T45" fmla="*/ 102 h 112"/>
              <a:gd name="T46" fmla="*/ 14 w 142"/>
              <a:gd name="T47" fmla="*/ 98 h 112"/>
              <a:gd name="T48" fmla="*/ 11 w 142"/>
              <a:gd name="T49" fmla="*/ 89 h 112"/>
              <a:gd name="T50" fmla="*/ 11 w 142"/>
              <a:gd name="T51" fmla="*/ 23 h 112"/>
              <a:gd name="T52" fmla="*/ 14 w 142"/>
              <a:gd name="T53" fmla="*/ 14 h 112"/>
              <a:gd name="T54" fmla="*/ 23 w 142"/>
              <a:gd name="T55" fmla="*/ 10 h 112"/>
              <a:gd name="T56" fmla="*/ 89 w 142"/>
              <a:gd name="T57" fmla="*/ 10 h 112"/>
              <a:gd name="T58" fmla="*/ 93 w 142"/>
              <a:gd name="T59" fmla="*/ 10 h 112"/>
              <a:gd name="T60" fmla="*/ 96 w 142"/>
              <a:gd name="T61" fmla="*/ 10 h 112"/>
              <a:gd name="T62" fmla="*/ 99 w 142"/>
              <a:gd name="T63" fmla="*/ 6 h 112"/>
              <a:gd name="T64" fmla="*/ 100 w 142"/>
              <a:gd name="T65" fmla="*/ 4 h 112"/>
              <a:gd name="T66" fmla="*/ 99 w 142"/>
              <a:gd name="T67" fmla="*/ 2 h 112"/>
              <a:gd name="T68" fmla="*/ 89 w 142"/>
              <a:gd name="T69" fmla="*/ 0 h 112"/>
              <a:gd name="T70" fmla="*/ 23 w 142"/>
              <a:gd name="T71" fmla="*/ 0 h 112"/>
              <a:gd name="T72" fmla="*/ 7 w 142"/>
              <a:gd name="T73" fmla="*/ 7 h 112"/>
              <a:gd name="T74" fmla="*/ 0 w 142"/>
              <a:gd name="T75" fmla="*/ 23 h 112"/>
              <a:gd name="T76" fmla="*/ 0 w 142"/>
              <a:gd name="T77" fmla="*/ 89 h 112"/>
              <a:gd name="T78" fmla="*/ 7 w 142"/>
              <a:gd name="T79" fmla="*/ 105 h 112"/>
              <a:gd name="T80" fmla="*/ 23 w 142"/>
              <a:gd name="T81" fmla="*/ 112 h 112"/>
              <a:gd name="T82" fmla="*/ 89 w 142"/>
              <a:gd name="T83" fmla="*/ 112 h 112"/>
              <a:gd name="T84" fmla="*/ 106 w 142"/>
              <a:gd name="T85" fmla="*/ 105 h 112"/>
              <a:gd name="T86" fmla="*/ 112 w 142"/>
              <a:gd name="T87" fmla="*/ 89 h 112"/>
              <a:gd name="T88" fmla="*/ 112 w 142"/>
              <a:gd name="T89" fmla="*/ 74 h 112"/>
              <a:gd name="T90" fmla="*/ 111 w 142"/>
              <a:gd name="T91" fmla="*/ 71 h 112"/>
              <a:gd name="T92" fmla="*/ 106 w 142"/>
              <a:gd name="T93" fmla="*/ 29 h 112"/>
              <a:gd name="T94" fmla="*/ 78 w 142"/>
              <a:gd name="T95" fmla="*/ 57 h 112"/>
              <a:gd name="T96" fmla="*/ 75 w 142"/>
              <a:gd name="T97" fmla="*/ 57 h 112"/>
              <a:gd name="T98" fmla="*/ 76 w 142"/>
              <a:gd name="T99" fmla="*/ 54 h 112"/>
              <a:gd name="T100" fmla="*/ 103 w 142"/>
              <a:gd name="T101" fmla="*/ 27 h 112"/>
              <a:gd name="T102" fmla="*/ 106 w 142"/>
              <a:gd name="T103" fmla="*/ 27 h 112"/>
              <a:gd name="T104" fmla="*/ 106 w 142"/>
              <a:gd name="T105" fmla="*/ 29 h 112"/>
              <a:gd name="T106" fmla="*/ 67 w 142"/>
              <a:gd name="T107" fmla="*/ 84 h 112"/>
              <a:gd name="T108" fmla="*/ 67 w 142"/>
              <a:gd name="T109" fmla="*/ 76 h 112"/>
              <a:gd name="T110" fmla="*/ 59 w 142"/>
              <a:gd name="T111" fmla="*/ 76 h 112"/>
              <a:gd name="T112" fmla="*/ 59 w 142"/>
              <a:gd name="T113" fmla="*/ 72 h 112"/>
              <a:gd name="T114" fmla="*/ 68 w 142"/>
              <a:gd name="T115" fmla="*/ 62 h 112"/>
              <a:gd name="T116" fmla="*/ 80 w 142"/>
              <a:gd name="T117" fmla="*/ 75 h 112"/>
              <a:gd name="T118" fmla="*/ 71 w 142"/>
              <a:gd name="T119" fmla="*/ 84 h 112"/>
              <a:gd name="T120" fmla="*/ 67 w 142"/>
              <a:gd name="T121" fmla="*/ 8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2" h="112">
                <a:moveTo>
                  <a:pt x="142" y="20"/>
                </a:moveTo>
                <a:cubicBezTo>
                  <a:pt x="142" y="18"/>
                  <a:pt x="142" y="16"/>
                  <a:pt x="140" y="15"/>
                </a:cubicBezTo>
                <a:cubicBezTo>
                  <a:pt x="128" y="3"/>
                  <a:pt x="128" y="3"/>
                  <a:pt x="128" y="3"/>
                </a:cubicBezTo>
                <a:cubicBezTo>
                  <a:pt x="126" y="1"/>
                  <a:pt x="125" y="0"/>
                  <a:pt x="123" y="0"/>
                </a:cubicBezTo>
                <a:cubicBezTo>
                  <a:pt x="120" y="0"/>
                  <a:pt x="119" y="1"/>
                  <a:pt x="117" y="3"/>
                </a:cubicBezTo>
                <a:cubicBezTo>
                  <a:pt x="110" y="10"/>
                  <a:pt x="110" y="10"/>
                  <a:pt x="110" y="10"/>
                </a:cubicBezTo>
                <a:cubicBezTo>
                  <a:pt x="133" y="33"/>
                  <a:pt x="133" y="33"/>
                  <a:pt x="133" y="33"/>
                </a:cubicBezTo>
                <a:cubicBezTo>
                  <a:pt x="140" y="26"/>
                  <a:pt x="140" y="26"/>
                  <a:pt x="140" y="26"/>
                </a:cubicBezTo>
                <a:cubicBezTo>
                  <a:pt x="142" y="24"/>
                  <a:pt x="142" y="22"/>
                  <a:pt x="142" y="20"/>
                </a:cubicBezTo>
                <a:close/>
                <a:moveTo>
                  <a:pt x="51" y="69"/>
                </a:moveTo>
                <a:cubicBezTo>
                  <a:pt x="51" y="91"/>
                  <a:pt x="51" y="91"/>
                  <a:pt x="51" y="91"/>
                </a:cubicBezTo>
                <a:cubicBezTo>
                  <a:pt x="74" y="91"/>
                  <a:pt x="74" y="91"/>
                  <a:pt x="74" y="91"/>
                </a:cubicBezTo>
                <a:cubicBezTo>
                  <a:pt x="128" y="38"/>
                  <a:pt x="128" y="38"/>
                  <a:pt x="128" y="38"/>
                </a:cubicBezTo>
                <a:cubicBezTo>
                  <a:pt x="105" y="15"/>
                  <a:pt x="105" y="15"/>
                  <a:pt x="105" y="15"/>
                </a:cubicBezTo>
                <a:lnTo>
                  <a:pt x="51" y="69"/>
                </a:lnTo>
                <a:close/>
                <a:moveTo>
                  <a:pt x="111" y="71"/>
                </a:moveTo>
                <a:cubicBezTo>
                  <a:pt x="108" y="72"/>
                  <a:pt x="108" y="72"/>
                  <a:pt x="108" y="72"/>
                </a:cubicBezTo>
                <a:cubicBezTo>
                  <a:pt x="103" y="77"/>
                  <a:pt x="103" y="77"/>
                  <a:pt x="103" y="77"/>
                </a:cubicBezTo>
                <a:cubicBezTo>
                  <a:pt x="102" y="79"/>
                  <a:pt x="102" y="79"/>
                  <a:pt x="102" y="79"/>
                </a:cubicBezTo>
                <a:cubicBezTo>
                  <a:pt x="102" y="89"/>
                  <a:pt x="102" y="89"/>
                  <a:pt x="102" y="89"/>
                </a:cubicBezTo>
                <a:cubicBezTo>
                  <a:pt x="102" y="92"/>
                  <a:pt x="101" y="95"/>
                  <a:pt x="98" y="98"/>
                </a:cubicBezTo>
                <a:cubicBezTo>
                  <a:pt x="96" y="100"/>
                  <a:pt x="93" y="102"/>
                  <a:pt x="89" y="102"/>
                </a:cubicBezTo>
                <a:cubicBezTo>
                  <a:pt x="23" y="102"/>
                  <a:pt x="23" y="102"/>
                  <a:pt x="23" y="102"/>
                </a:cubicBezTo>
                <a:cubicBezTo>
                  <a:pt x="20" y="102"/>
                  <a:pt x="17" y="100"/>
                  <a:pt x="14" y="98"/>
                </a:cubicBezTo>
                <a:cubicBezTo>
                  <a:pt x="12" y="95"/>
                  <a:pt x="11" y="92"/>
                  <a:pt x="11" y="89"/>
                </a:cubicBezTo>
                <a:cubicBezTo>
                  <a:pt x="11" y="23"/>
                  <a:pt x="11" y="23"/>
                  <a:pt x="11" y="23"/>
                </a:cubicBezTo>
                <a:cubicBezTo>
                  <a:pt x="11" y="19"/>
                  <a:pt x="12" y="16"/>
                  <a:pt x="14" y="14"/>
                </a:cubicBezTo>
                <a:cubicBezTo>
                  <a:pt x="17" y="11"/>
                  <a:pt x="20" y="10"/>
                  <a:pt x="23" y="10"/>
                </a:cubicBezTo>
                <a:cubicBezTo>
                  <a:pt x="89" y="10"/>
                  <a:pt x="89" y="10"/>
                  <a:pt x="89" y="10"/>
                </a:cubicBezTo>
                <a:cubicBezTo>
                  <a:pt x="91" y="10"/>
                  <a:pt x="92" y="10"/>
                  <a:pt x="93" y="10"/>
                </a:cubicBezTo>
                <a:cubicBezTo>
                  <a:pt x="96" y="10"/>
                  <a:pt x="96" y="10"/>
                  <a:pt x="96" y="10"/>
                </a:cubicBezTo>
                <a:cubicBezTo>
                  <a:pt x="99" y="6"/>
                  <a:pt x="99" y="6"/>
                  <a:pt x="99" y="6"/>
                </a:cubicBezTo>
                <a:cubicBezTo>
                  <a:pt x="100" y="4"/>
                  <a:pt x="100" y="4"/>
                  <a:pt x="100" y="4"/>
                </a:cubicBezTo>
                <a:cubicBezTo>
                  <a:pt x="99" y="2"/>
                  <a:pt x="99" y="2"/>
                  <a:pt x="99" y="2"/>
                </a:cubicBezTo>
                <a:cubicBezTo>
                  <a:pt x="96" y="0"/>
                  <a:pt x="93" y="0"/>
                  <a:pt x="89" y="0"/>
                </a:cubicBezTo>
                <a:cubicBezTo>
                  <a:pt x="23" y="0"/>
                  <a:pt x="23" y="0"/>
                  <a:pt x="23" y="0"/>
                </a:cubicBezTo>
                <a:cubicBezTo>
                  <a:pt x="17" y="0"/>
                  <a:pt x="12" y="2"/>
                  <a:pt x="7" y="7"/>
                </a:cubicBezTo>
                <a:cubicBezTo>
                  <a:pt x="3" y="11"/>
                  <a:pt x="0" y="16"/>
                  <a:pt x="0" y="23"/>
                </a:cubicBezTo>
                <a:cubicBezTo>
                  <a:pt x="0" y="89"/>
                  <a:pt x="0" y="89"/>
                  <a:pt x="0" y="89"/>
                </a:cubicBezTo>
                <a:cubicBezTo>
                  <a:pt x="0" y="95"/>
                  <a:pt x="3" y="101"/>
                  <a:pt x="7" y="105"/>
                </a:cubicBezTo>
                <a:cubicBezTo>
                  <a:pt x="12" y="110"/>
                  <a:pt x="17" y="112"/>
                  <a:pt x="23" y="112"/>
                </a:cubicBezTo>
                <a:cubicBezTo>
                  <a:pt x="89" y="112"/>
                  <a:pt x="89" y="112"/>
                  <a:pt x="89" y="112"/>
                </a:cubicBezTo>
                <a:cubicBezTo>
                  <a:pt x="96" y="112"/>
                  <a:pt x="101" y="110"/>
                  <a:pt x="106" y="105"/>
                </a:cubicBezTo>
                <a:cubicBezTo>
                  <a:pt x="110" y="101"/>
                  <a:pt x="112" y="95"/>
                  <a:pt x="112" y="89"/>
                </a:cubicBezTo>
                <a:cubicBezTo>
                  <a:pt x="112" y="74"/>
                  <a:pt x="112" y="74"/>
                  <a:pt x="112" y="74"/>
                </a:cubicBezTo>
                <a:lnTo>
                  <a:pt x="111" y="71"/>
                </a:lnTo>
                <a:close/>
                <a:moveTo>
                  <a:pt x="106" y="29"/>
                </a:moveTo>
                <a:cubicBezTo>
                  <a:pt x="78" y="57"/>
                  <a:pt x="78" y="57"/>
                  <a:pt x="78" y="57"/>
                </a:cubicBezTo>
                <a:cubicBezTo>
                  <a:pt x="75" y="57"/>
                  <a:pt x="75" y="57"/>
                  <a:pt x="75" y="57"/>
                </a:cubicBezTo>
                <a:cubicBezTo>
                  <a:pt x="76" y="54"/>
                  <a:pt x="76" y="54"/>
                  <a:pt x="76" y="54"/>
                </a:cubicBezTo>
                <a:cubicBezTo>
                  <a:pt x="103" y="27"/>
                  <a:pt x="103" y="27"/>
                  <a:pt x="103" y="27"/>
                </a:cubicBezTo>
                <a:cubicBezTo>
                  <a:pt x="106" y="27"/>
                  <a:pt x="106" y="27"/>
                  <a:pt x="106" y="27"/>
                </a:cubicBezTo>
                <a:lnTo>
                  <a:pt x="106" y="29"/>
                </a:lnTo>
                <a:close/>
                <a:moveTo>
                  <a:pt x="67" y="84"/>
                </a:moveTo>
                <a:cubicBezTo>
                  <a:pt x="67" y="76"/>
                  <a:pt x="67" y="76"/>
                  <a:pt x="67" y="76"/>
                </a:cubicBezTo>
                <a:cubicBezTo>
                  <a:pt x="59" y="76"/>
                  <a:pt x="59" y="76"/>
                  <a:pt x="59" y="76"/>
                </a:cubicBezTo>
                <a:cubicBezTo>
                  <a:pt x="59" y="72"/>
                  <a:pt x="59" y="72"/>
                  <a:pt x="59" y="72"/>
                </a:cubicBezTo>
                <a:cubicBezTo>
                  <a:pt x="68" y="62"/>
                  <a:pt x="68" y="62"/>
                  <a:pt x="68" y="62"/>
                </a:cubicBezTo>
                <a:cubicBezTo>
                  <a:pt x="80" y="75"/>
                  <a:pt x="80" y="75"/>
                  <a:pt x="80" y="75"/>
                </a:cubicBezTo>
                <a:cubicBezTo>
                  <a:pt x="71" y="84"/>
                  <a:pt x="71" y="84"/>
                  <a:pt x="71" y="84"/>
                </a:cubicBezTo>
                <a:lnTo>
                  <a:pt x="67" y="84"/>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8195"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961" y="1031915"/>
            <a:ext cx="361950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4961" y="1952835"/>
            <a:ext cx="3528442" cy="207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504977081"/>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26</a:t>
            </a:fld>
            <a:endParaRPr lang="en-CA" dirty="0"/>
          </a:p>
        </p:txBody>
      </p:sp>
      <p:sp>
        <p:nvSpPr>
          <p:cNvPr id="3" name="Text Placeholder 2"/>
          <p:cNvSpPr>
            <a:spLocks noGrp="1"/>
          </p:cNvSpPr>
          <p:nvPr>
            <p:ph type="body" sz="quarter" idx="11"/>
            <p:custDataLst>
              <p:tags r:id="rId3"/>
            </p:custDataLst>
          </p:nvPr>
        </p:nvSpPr>
        <p:spPr>
          <a:xfrm>
            <a:off x="287524" y="30050"/>
            <a:ext cx="7452828" cy="878670"/>
          </a:xfrm>
        </p:spPr>
        <p:txBody>
          <a:bodyPr wrap="square">
            <a:normAutofit fontScale="92500" lnSpcReduction="20000"/>
          </a:bodyPr>
          <a:lstStyle/>
          <a:p>
            <a:r>
              <a:rPr lang="fr-CA" sz="2400" noProof="0" dirty="0" smtClean="0">
                <a:solidFill>
                  <a:srgbClr val="004D71"/>
                </a:solidFill>
              </a:rPr>
              <a:t>Étape 6 </a:t>
            </a:r>
            <a:r>
              <a:rPr lang="fr-CA" sz="2400" noProof="0" dirty="0">
                <a:solidFill>
                  <a:srgbClr val="004D71"/>
                </a:solidFill>
              </a:rPr>
              <a:t>– Examiner et confirmer les résultats </a:t>
            </a:r>
            <a:r>
              <a:rPr lang="fr-CA" sz="2400" noProof="0" dirty="0" smtClean="0">
                <a:solidFill>
                  <a:srgbClr val="004D71"/>
                </a:solidFill>
              </a:rPr>
              <a:t>– Extraire les résultats pour la règle du « un pour un » et la Lentille des petites entreprises</a:t>
            </a:r>
            <a:endParaRPr lang="fr-CA" sz="1200" b="1" noProof="0" dirty="0">
              <a:solidFill>
                <a:srgbClr val="990099"/>
              </a:solidFill>
              <a:latin typeface="Courier New" panose="02070309020205020404" pitchFamily="49" charset="0"/>
            </a:endParaRPr>
          </a:p>
        </p:txBody>
      </p:sp>
      <p:sp>
        <p:nvSpPr>
          <p:cNvPr id="4" name="Content Placeholder 3"/>
          <p:cNvSpPr>
            <a:spLocks noGrp="1"/>
          </p:cNvSpPr>
          <p:nvPr>
            <p:ph idx="10"/>
            <p:custDataLst>
              <p:tags r:id="rId4"/>
            </p:custDataLst>
          </p:nvPr>
        </p:nvSpPr>
        <p:spPr>
          <a:xfrm>
            <a:off x="755576" y="944724"/>
            <a:ext cx="7571580" cy="1620180"/>
          </a:xfrm>
        </p:spPr>
        <p:txBody>
          <a:bodyPr wrap="square"/>
          <a:lstStyle/>
          <a:p>
            <a:pPr marL="342900" indent="-342900">
              <a:buFont typeface="Arial" panose="020B0604020202020204" pitchFamily="34" charset="0"/>
              <a:buChar char="•"/>
            </a:pPr>
            <a:r>
              <a:rPr lang="fr-CA" noProof="0" dirty="0" smtClean="0"/>
              <a:t>Examinez les différents résultats apparaissant dans l’onglet « </a:t>
            </a:r>
            <a:r>
              <a:rPr lang="fr-CA" noProof="0" dirty="0" smtClean="0">
                <a:solidFill>
                  <a:srgbClr val="FF0000"/>
                </a:solidFill>
              </a:rPr>
              <a:t>Rapport</a:t>
            </a:r>
            <a:r>
              <a:rPr lang="fr-CA" noProof="0" dirty="0" smtClean="0"/>
              <a:t> » dans le CCR.</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noProof="0" dirty="0" smtClean="0"/>
              <a:t>Vérifiez les résultats aux fins de la règle du « un pour un » par rapport à ce qui suit :</a:t>
            </a:r>
            <a:endParaRPr lang="fr-CA" sz="1200" b="1" noProof="0" dirty="0" smtClean="0">
              <a:solidFill>
                <a:srgbClr val="990099"/>
              </a:solidFill>
              <a:latin typeface="Courier New" panose="02070309020205020404" pitchFamily="49" charset="0"/>
            </a:endParaRPr>
          </a:p>
          <a:p>
            <a:endParaRPr lang="fr-CA" noProof="0" dirty="0" smtClean="0"/>
          </a:p>
          <a:p>
            <a:endParaRPr lang="fr-CA" noProof="0" dirty="0"/>
          </a:p>
        </p:txBody>
      </p:sp>
      <p:sp>
        <p:nvSpPr>
          <p:cNvPr id="7" name="Content Placeholder 3"/>
          <p:cNvSpPr txBox="1">
            <a:spLocks/>
          </p:cNvSpPr>
          <p:nvPr>
            <p:custDataLst>
              <p:tags r:id="rId5"/>
            </p:custDataLst>
          </p:nvPr>
        </p:nvSpPr>
        <p:spPr>
          <a:xfrm>
            <a:off x="503548" y="4905164"/>
            <a:ext cx="6039792" cy="1620180"/>
          </a:xfrm>
          <a:prstGeom prst="rect">
            <a:avLst/>
          </a:prstGeom>
        </p:spPr>
        <p:txBody>
          <a:bodyPr wrap="square" lIns="0" tIns="0" rIns="0" bIns="0">
            <a:normAutofit fontScale="92500" lnSpcReduction="20000"/>
          </a:bodyPr>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2000" dirty="0" smtClean="0"/>
              <a:t>TÂCHE – Copier les tableaux LPE et Règle du « un pour un »</a:t>
            </a:r>
            <a:endParaRPr lang="fr-CA" sz="1200" b="1"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sz="2000" dirty="0" smtClean="0"/>
              <a:t>Cliquez sur le bouton « </a:t>
            </a:r>
            <a:r>
              <a:rPr lang="fr-CA" sz="2000" dirty="0" smtClean="0">
                <a:solidFill>
                  <a:srgbClr val="FF0000"/>
                </a:solidFill>
              </a:rPr>
              <a:t>Copier le tableau lié à la règle du « un pour un »</a:t>
            </a:r>
            <a:r>
              <a:rPr lang="fr-CA" sz="2000" dirty="0" smtClean="0"/>
              <a:t>.</a:t>
            </a:r>
          </a:p>
          <a:p>
            <a:pPr marL="342900" indent="-342900">
              <a:buFont typeface="Arial" panose="020B0604020202020204" pitchFamily="34" charset="0"/>
              <a:buChar char="•"/>
            </a:pPr>
            <a:r>
              <a:rPr lang="fr-CA" sz="2000" dirty="0" smtClean="0"/>
              <a:t>Créez un nouveau document Word et copiez le tableau.</a:t>
            </a:r>
          </a:p>
          <a:p>
            <a:pPr marL="342900" indent="-342900">
              <a:buFont typeface="Arial" panose="020B0604020202020204" pitchFamily="34" charset="0"/>
              <a:buChar char="•"/>
            </a:pPr>
            <a:r>
              <a:rPr lang="fr-CA" sz="2000" dirty="0"/>
              <a:t>Cliquez sur le bouton </a:t>
            </a:r>
            <a:r>
              <a:rPr lang="fr-CA" sz="2000" dirty="0" smtClean="0"/>
              <a:t>« </a:t>
            </a:r>
            <a:r>
              <a:rPr lang="fr-CA" sz="2000" dirty="0" smtClean="0">
                <a:solidFill>
                  <a:srgbClr val="FF0000"/>
                </a:solidFill>
              </a:rPr>
              <a:t>Copier </a:t>
            </a:r>
            <a:r>
              <a:rPr lang="fr-CA" sz="2000" dirty="0">
                <a:solidFill>
                  <a:srgbClr val="FF0000"/>
                </a:solidFill>
              </a:rPr>
              <a:t>le tableau </a:t>
            </a:r>
            <a:r>
              <a:rPr lang="fr-CA" sz="2000" dirty="0" smtClean="0">
                <a:solidFill>
                  <a:srgbClr val="FF0000"/>
                </a:solidFill>
              </a:rPr>
              <a:t>LPE »</a:t>
            </a:r>
            <a:r>
              <a:rPr lang="fr-CA" sz="2000" dirty="0" smtClean="0"/>
              <a:t>, puis cliquez le tableau dans un </a:t>
            </a:r>
            <a:r>
              <a:rPr lang="fr-CA" sz="2000" dirty="0"/>
              <a:t>nouveau document </a:t>
            </a:r>
            <a:r>
              <a:rPr lang="fr-CA" sz="2000" dirty="0" smtClean="0"/>
              <a:t>Word.</a:t>
            </a:r>
          </a:p>
          <a:p>
            <a:pPr marL="342900" indent="-342900">
              <a:buFont typeface="Arial" panose="020B0604020202020204" pitchFamily="34" charset="0"/>
              <a:buChar char="•"/>
            </a:pPr>
            <a:endParaRPr lang="fr-CA" sz="2000" dirty="0" smtClean="0"/>
          </a:p>
          <a:p>
            <a:endParaRPr lang="fr-CA" sz="2000" dirty="0" smtClean="0"/>
          </a:p>
          <a:p>
            <a:endParaRPr lang="fr-CA" sz="2000" dirty="0"/>
          </a:p>
        </p:txBody>
      </p:sp>
      <p:sp>
        <p:nvSpPr>
          <p:cNvPr id="6" name="Notched Right Arrow 5"/>
          <p:cNvSpPr/>
          <p:nvPr>
            <p:custDataLst>
              <p:tags r:id="rId6"/>
            </p:custDataLst>
          </p:nvPr>
        </p:nvSpPr>
        <p:spPr>
          <a:xfrm>
            <a:off x="3509962" y="3185199"/>
            <a:ext cx="779376" cy="59252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Notched Right Arrow 11"/>
          <p:cNvSpPr/>
          <p:nvPr>
            <p:custDataLst>
              <p:tags r:id="rId7"/>
            </p:custDataLst>
          </p:nvPr>
        </p:nvSpPr>
        <p:spPr>
          <a:xfrm>
            <a:off x="7740352" y="3068960"/>
            <a:ext cx="1116124" cy="7087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b="1" dirty="0" smtClean="0"/>
              <a:t>WORD</a:t>
            </a:r>
            <a:endParaRPr lang="en-CA" sz="1400" b="1" dirty="0"/>
          </a:p>
        </p:txBody>
      </p:sp>
      <p:sp>
        <p:nvSpPr>
          <p:cNvPr id="11" name="Freeform 10"/>
          <p:cNvSpPr>
            <a:spLocks noEditPoints="1"/>
          </p:cNvSpPr>
          <p:nvPr>
            <p:custDataLst>
              <p:tags r:id="rId8"/>
            </p:custDataLst>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3" name="Freeform 12"/>
          <p:cNvSpPr>
            <a:spLocks noEditPoints="1"/>
          </p:cNvSpPr>
          <p:nvPr>
            <p:custDataLst>
              <p:tags r:id="rId9"/>
            </p:custDataLst>
          </p:nvPr>
        </p:nvSpPr>
        <p:spPr bwMode="auto">
          <a:xfrm>
            <a:off x="11104" y="4905164"/>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9218"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391980" y="2339290"/>
            <a:ext cx="2824405" cy="228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99161" y="3231079"/>
            <a:ext cx="3089557" cy="4753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444208" y="5562453"/>
            <a:ext cx="2558616" cy="433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772392975"/>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19622" y="4639412"/>
            <a:ext cx="7904984" cy="54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27</a:t>
            </a:fld>
            <a:endParaRPr lang="en-CA" dirty="0"/>
          </a:p>
        </p:txBody>
      </p:sp>
      <p:sp>
        <p:nvSpPr>
          <p:cNvPr id="3" name="Text Placeholder 2"/>
          <p:cNvSpPr>
            <a:spLocks noGrp="1"/>
          </p:cNvSpPr>
          <p:nvPr>
            <p:ph type="body" sz="quarter" idx="11"/>
            <p:custDataLst>
              <p:tags r:id="rId3"/>
            </p:custDataLst>
          </p:nvPr>
        </p:nvSpPr>
        <p:spPr>
          <a:xfrm>
            <a:off x="23610" y="-11832"/>
            <a:ext cx="8261365" cy="878670"/>
          </a:xfrm>
        </p:spPr>
        <p:txBody>
          <a:bodyPr wrap="square"/>
          <a:lstStyle/>
          <a:p>
            <a:r>
              <a:rPr lang="fr-CA" sz="2400" noProof="0" dirty="0" smtClean="0">
                <a:solidFill>
                  <a:srgbClr val="004D71"/>
                </a:solidFill>
              </a:rPr>
              <a:t>Étape  6 – Examiner et confirmer les résultats – Fonctions d’établissement de rapports du CCR</a:t>
            </a:r>
            <a:endParaRPr lang="fr-CA" sz="1200" b="1" noProof="0" dirty="0">
              <a:solidFill>
                <a:srgbClr val="990099"/>
              </a:solidFill>
              <a:latin typeface="Courier New" panose="02070309020205020404" pitchFamily="49" charset="0"/>
            </a:endParaRPr>
          </a:p>
        </p:txBody>
      </p:sp>
      <p:sp>
        <p:nvSpPr>
          <p:cNvPr id="6" name="Content Placeholder 3"/>
          <p:cNvSpPr txBox="1">
            <a:spLocks/>
          </p:cNvSpPr>
          <p:nvPr>
            <p:custDataLst>
              <p:tags r:id="rId4"/>
            </p:custDataLst>
          </p:nvPr>
        </p:nvSpPr>
        <p:spPr>
          <a:xfrm>
            <a:off x="647563" y="965337"/>
            <a:ext cx="8388933" cy="1620180"/>
          </a:xfrm>
          <a:prstGeom prst="rect">
            <a:avLst/>
          </a:prstGeom>
        </p:spPr>
        <p:txBody>
          <a:bodyPr wrap="square" lIns="0" tIns="0" rIns="0" bIns="0"/>
          <a:lstStyle>
            <a:lvl1pPr marL="0" indent="0" algn="l" defTabSz="914400" rtl="0" eaLnBrk="1" latinLnBrk="0" hangingPunct="1">
              <a:spcBef>
                <a:spcPct val="20000"/>
              </a:spcBef>
              <a:buFont typeface="Arial" panose="020B0604020202020204" pitchFamily="34" charset="0"/>
              <a:buNone/>
              <a:defRPr sz="2200" kern="1200">
                <a:solidFill>
                  <a:srgbClr val="004D71"/>
                </a:solidFill>
                <a:latin typeface="Calibri" panose="020F0502020204030204" pitchFamily="34"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000" kern="1200">
                <a:solidFill>
                  <a:srgbClr val="004D71"/>
                </a:solidFill>
                <a:latin typeface="Calibri" panose="020F0502020204030204" pitchFamily="34"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4D71"/>
                </a:solidFill>
                <a:latin typeface="Calibri" panose="020F0502020204030204" pitchFamily="34"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1600" kern="1200">
                <a:solidFill>
                  <a:srgbClr val="004D71"/>
                </a:solidFill>
                <a:latin typeface="Calibri" panose="020F0502020204030204" pitchFamily="34" charset="0"/>
                <a:ea typeface="+mn-ea"/>
                <a:cs typeface="+mn-cs"/>
              </a:defRPr>
            </a:lvl4pPr>
            <a:lvl5pPr marL="0" indent="1255713" algn="l" defTabSz="914400" rtl="0" eaLnBrk="1" latinLnBrk="0" hangingPunct="1">
              <a:spcBef>
                <a:spcPct val="20000"/>
              </a:spcBef>
              <a:buFont typeface="Arial" panose="020B0604020202020204" pitchFamily="34" charset="0"/>
              <a:buChar char="»"/>
              <a:defRPr sz="1400" kern="1200">
                <a:solidFill>
                  <a:srgbClr val="004D7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sz="1800" dirty="0" smtClean="0"/>
              <a:t>TÂCHE – RAPPORT : Dans l’onglet « </a:t>
            </a:r>
            <a:r>
              <a:rPr lang="fr-CA" sz="1800" dirty="0" smtClean="0">
                <a:solidFill>
                  <a:srgbClr val="FF0000"/>
                </a:solidFill>
              </a:rPr>
              <a:t>Rapport</a:t>
            </a:r>
            <a:r>
              <a:rPr lang="fr-CA" sz="1800" dirty="0" smtClean="0"/>
              <a:t> » ou dans le ruban du CCR, créez et examinez ce qui suit :</a:t>
            </a:r>
            <a:endParaRPr lang="fr-CA" sz="1200" b="1" dirty="0" smtClean="0">
              <a:solidFill>
                <a:srgbClr val="990099"/>
              </a:solidFill>
              <a:latin typeface="Courier New" panose="02070309020205020404" pitchFamily="49" charset="0"/>
            </a:endParaRPr>
          </a:p>
          <a:p>
            <a:pPr marL="1085850" lvl="1" indent="-342900">
              <a:buFont typeface="Arial" panose="020B0604020202020204" pitchFamily="34" charset="0"/>
              <a:buChar char="•"/>
            </a:pPr>
            <a:r>
              <a:rPr lang="fr-CA" sz="1800" dirty="0" smtClean="0"/>
              <a:t>La période visée par le rapport, le sommaire du fardeau administratif, le sommaire de l’examen de la conformité et le rapport LPE</a:t>
            </a:r>
            <a:endParaRPr lang="fr-CA" sz="1200" b="1" dirty="0" smtClean="0">
              <a:solidFill>
                <a:srgbClr val="990099"/>
              </a:solidFill>
              <a:latin typeface="Courier New" panose="02070309020205020404" pitchFamily="49" charset="0"/>
            </a:endParaRPr>
          </a:p>
          <a:p>
            <a:pPr marL="1085850" lvl="1" indent="-342900">
              <a:buFont typeface="Arial" panose="020B0604020202020204" pitchFamily="34" charset="0"/>
              <a:buChar char="•"/>
            </a:pPr>
            <a:r>
              <a:rPr lang="fr-CA" sz="1800" dirty="0" smtClean="0"/>
              <a:t>Comparez la période visée par le rapport aux diapositives 6 et 7 (équations pour calculer AB)</a:t>
            </a:r>
            <a:endParaRPr lang="fr-CA" sz="1200" b="1" dirty="0" smtClean="0">
              <a:solidFill>
                <a:srgbClr val="990099"/>
              </a:solidFill>
              <a:latin typeface="Courier New" panose="02070309020205020404" pitchFamily="49" charset="0"/>
            </a:endParaRPr>
          </a:p>
          <a:p>
            <a:endParaRPr lang="en-CA" sz="1800" dirty="0" smtClean="0"/>
          </a:p>
          <a:p>
            <a:endParaRPr lang="en-CA" sz="1800" dirty="0" smtClean="0"/>
          </a:p>
          <a:p>
            <a:endParaRPr lang="en-CA" sz="1800" dirty="0"/>
          </a:p>
        </p:txBody>
      </p:sp>
      <p:sp>
        <p:nvSpPr>
          <p:cNvPr id="5" name="Chevron 4"/>
          <p:cNvSpPr/>
          <p:nvPr>
            <p:custDataLst>
              <p:tags r:id="rId5"/>
            </p:custDataLst>
          </p:nvPr>
        </p:nvSpPr>
        <p:spPr>
          <a:xfrm rot="5400000">
            <a:off x="3607014" y="2710314"/>
            <a:ext cx="1544774" cy="1080120"/>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dirty="0" smtClean="0">
                <a:solidFill>
                  <a:srgbClr val="FF0000"/>
                </a:solidFill>
              </a:rPr>
              <a:t>Créer des rapports</a:t>
            </a:r>
            <a:endParaRPr lang="en-CA" dirty="0">
              <a:solidFill>
                <a:srgbClr val="FF0000"/>
              </a:solidFill>
            </a:endParaRPr>
          </a:p>
        </p:txBody>
      </p:sp>
      <p:cxnSp>
        <p:nvCxnSpPr>
          <p:cNvPr id="8" name="Curved Connector 7"/>
          <p:cNvCxnSpPr>
            <a:stCxn id="5" idx="3"/>
            <a:endCxn id="9" idx="0"/>
          </p:cNvCxnSpPr>
          <p:nvPr>
            <p:custDataLst>
              <p:tags r:id="rId6"/>
            </p:custDataLst>
          </p:nvPr>
        </p:nvCxnSpPr>
        <p:spPr>
          <a:xfrm rot="5400000">
            <a:off x="3275388" y="3642226"/>
            <a:ext cx="723478" cy="1484548"/>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6" name="Curved Connector 15"/>
          <p:cNvCxnSpPr>
            <a:stCxn id="5" idx="3"/>
            <a:endCxn id="11" idx="0"/>
          </p:cNvCxnSpPr>
          <p:nvPr>
            <p:custDataLst>
              <p:tags r:id="rId7"/>
            </p:custDataLst>
          </p:nvPr>
        </p:nvCxnSpPr>
        <p:spPr>
          <a:xfrm rot="16200000" flipH="1">
            <a:off x="4022471" y="4379690"/>
            <a:ext cx="713860" cy="1"/>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5" idx="3"/>
            <a:endCxn id="12" idx="0"/>
          </p:cNvCxnSpPr>
          <p:nvPr>
            <p:custDataLst>
              <p:tags r:id="rId8"/>
            </p:custDataLst>
          </p:nvPr>
        </p:nvCxnSpPr>
        <p:spPr>
          <a:xfrm rot="16200000" flipH="1">
            <a:off x="4755173" y="3646988"/>
            <a:ext cx="735074" cy="1486619"/>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cxnSp>
        <p:nvCxnSpPr>
          <p:cNvPr id="18" name="Curved Connector 17"/>
          <p:cNvCxnSpPr>
            <a:stCxn id="5" idx="3"/>
            <a:endCxn id="13" idx="0"/>
          </p:cNvCxnSpPr>
          <p:nvPr>
            <p:custDataLst>
              <p:tags r:id="rId9"/>
            </p:custDataLst>
          </p:nvPr>
        </p:nvCxnSpPr>
        <p:spPr>
          <a:xfrm rot="16200000" flipH="1">
            <a:off x="5493255" y="2908906"/>
            <a:ext cx="735074" cy="2962783"/>
          </a:xfrm>
          <a:prstGeom prst="curvedConnector3">
            <a:avLst>
              <a:gd name="adj1" fmla="val 50000"/>
            </a:avLst>
          </a:prstGeom>
          <a:ln w="25400">
            <a:tailEnd type="stealth" w="lg" len="lg"/>
          </a:ln>
        </p:spPr>
        <p:style>
          <a:lnRef idx="1">
            <a:schemeClr val="accent1"/>
          </a:lnRef>
          <a:fillRef idx="0">
            <a:schemeClr val="accent1"/>
          </a:fillRef>
          <a:effectRef idx="0">
            <a:schemeClr val="accent1"/>
          </a:effectRef>
          <a:fontRef idx="minor">
            <a:schemeClr val="tx1"/>
          </a:fontRef>
        </p:style>
      </p:cxnSp>
      <p:sp>
        <p:nvSpPr>
          <p:cNvPr id="2057" name="Notched Right Arrow 2056"/>
          <p:cNvSpPr/>
          <p:nvPr>
            <p:custDataLst>
              <p:tags r:id="rId10"/>
            </p:custDataLst>
          </p:nvPr>
        </p:nvSpPr>
        <p:spPr>
          <a:xfrm rot="5400000">
            <a:off x="2391633" y="5367038"/>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Notched Right Arrow 41"/>
          <p:cNvSpPr/>
          <p:nvPr>
            <p:custDataLst>
              <p:tags r:id="rId11"/>
            </p:custDataLst>
          </p:nvPr>
        </p:nvSpPr>
        <p:spPr>
          <a:xfrm rot="5400000">
            <a:off x="6843355" y="5313357"/>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Notched Right Arrow 42"/>
          <p:cNvSpPr/>
          <p:nvPr>
            <p:custDataLst>
              <p:tags r:id="rId12"/>
            </p:custDataLst>
          </p:nvPr>
        </p:nvSpPr>
        <p:spPr>
          <a:xfrm rot="5400000">
            <a:off x="5367190" y="5367038"/>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Notched Right Arrow 43"/>
          <p:cNvSpPr/>
          <p:nvPr>
            <p:custDataLst>
              <p:tags r:id="rId13"/>
            </p:custDataLst>
          </p:nvPr>
        </p:nvSpPr>
        <p:spPr>
          <a:xfrm rot="5400000">
            <a:off x="3880572" y="5313357"/>
            <a:ext cx="997658" cy="648072"/>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073" name="Rectangle 2072"/>
          <p:cNvSpPr/>
          <p:nvPr>
            <p:custDataLst>
              <p:tags r:id="rId14"/>
            </p:custDataLst>
          </p:nvPr>
        </p:nvSpPr>
        <p:spPr>
          <a:xfrm>
            <a:off x="2339752" y="6253667"/>
            <a:ext cx="5668506" cy="523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t>EXAMEN DES RÉSULTATS</a:t>
            </a:r>
            <a:endParaRPr lang="en-CA" dirty="0"/>
          </a:p>
        </p:txBody>
      </p:sp>
      <p:sp>
        <p:nvSpPr>
          <p:cNvPr id="22" name="Freeform 21"/>
          <p:cNvSpPr>
            <a:spLocks noEditPoints="1"/>
          </p:cNvSpPr>
          <p:nvPr>
            <p:custDataLst>
              <p:tags r:id="rId15"/>
            </p:custDataLst>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23" name="Freeform 22"/>
          <p:cNvSpPr>
            <a:spLocks noEditPoints="1"/>
          </p:cNvSpPr>
          <p:nvPr>
            <p:custDataLst>
              <p:tags r:id="rId16"/>
            </p:custDataLst>
          </p:nvPr>
        </p:nvSpPr>
        <p:spPr bwMode="auto">
          <a:xfrm>
            <a:off x="143508" y="95777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1449572165"/>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71485" y="4281136"/>
            <a:ext cx="5913491" cy="2576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28</a:t>
            </a:fld>
            <a:endParaRPr lang="en-CA" dirty="0"/>
          </a:p>
        </p:txBody>
      </p:sp>
      <p:sp>
        <p:nvSpPr>
          <p:cNvPr id="3" name="Text Placeholder 2"/>
          <p:cNvSpPr>
            <a:spLocks noGrp="1"/>
          </p:cNvSpPr>
          <p:nvPr>
            <p:ph type="body" sz="quarter" idx="11"/>
            <p:custDataLst>
              <p:tags r:id="rId3"/>
            </p:custDataLst>
          </p:nvPr>
        </p:nvSpPr>
        <p:spPr>
          <a:xfrm>
            <a:off x="147131" y="80628"/>
            <a:ext cx="8097277" cy="878670"/>
          </a:xfrm>
        </p:spPr>
        <p:txBody>
          <a:bodyPr/>
          <a:lstStyle/>
          <a:p>
            <a:r>
              <a:rPr lang="fr-CA" sz="2400" noProof="0" dirty="0" smtClean="0">
                <a:solidFill>
                  <a:srgbClr val="004D71"/>
                </a:solidFill>
              </a:rPr>
              <a:t>Étape  6 – Examiner et confirmer les résultats –</a:t>
            </a:r>
            <a:r>
              <a:rPr lang="fr-CA" sz="2400" noProof="0" dirty="0" smtClean="0"/>
              <a:t> Rapport sur les scénarios agrégés</a:t>
            </a:r>
          </a:p>
          <a:p>
            <a:endParaRPr lang="fr-CA" sz="2400" noProof="0" dirty="0" smtClean="0"/>
          </a:p>
          <a:p>
            <a:endParaRPr lang="fr-CA" sz="2400" noProof="0" dirty="0"/>
          </a:p>
        </p:txBody>
      </p:sp>
      <p:sp>
        <p:nvSpPr>
          <p:cNvPr id="4" name="Content Placeholder 3"/>
          <p:cNvSpPr>
            <a:spLocks noGrp="1"/>
          </p:cNvSpPr>
          <p:nvPr>
            <p:ph idx="10"/>
            <p:custDataLst>
              <p:tags r:id="rId4"/>
            </p:custDataLst>
          </p:nvPr>
        </p:nvSpPr>
        <p:spPr>
          <a:xfrm>
            <a:off x="755576" y="980728"/>
            <a:ext cx="7998258" cy="2808312"/>
          </a:xfrm>
        </p:spPr>
        <p:txBody>
          <a:bodyPr wrap="square">
            <a:normAutofit fontScale="92500" lnSpcReduction="10000"/>
          </a:bodyPr>
          <a:lstStyle/>
          <a:p>
            <a:r>
              <a:rPr lang="fr-CA" sz="2000" noProof="0" dirty="0" smtClean="0"/>
              <a:t>TÂCHE – Scénarios consolidés</a:t>
            </a:r>
          </a:p>
          <a:p>
            <a:pPr marL="342900" indent="-342900">
              <a:buFont typeface="Arial" panose="020B0604020202020204" pitchFamily="34" charset="0"/>
              <a:buChar char="•"/>
            </a:pPr>
            <a:r>
              <a:rPr lang="fr-CA" sz="2000" noProof="0" dirty="0" smtClean="0"/>
              <a:t>Cliquez sur le bouton « </a:t>
            </a:r>
            <a:r>
              <a:rPr lang="fr-CA" sz="2000" noProof="0" dirty="0" smtClean="0">
                <a:solidFill>
                  <a:srgbClr val="FF0000"/>
                </a:solidFill>
              </a:rPr>
              <a:t>Scénarios consolidés</a:t>
            </a:r>
            <a:r>
              <a:rPr lang="fr-CA" sz="2000" noProof="0" dirty="0" smtClean="0"/>
              <a:t> ».</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sz="2000" noProof="0" dirty="0" smtClean="0"/>
              <a:t>Cliquez sur « </a:t>
            </a:r>
            <a:r>
              <a:rPr lang="fr-CA" sz="2000" noProof="0" dirty="0" smtClean="0">
                <a:solidFill>
                  <a:srgbClr val="FF0000"/>
                </a:solidFill>
              </a:rPr>
              <a:t>Parcourir</a:t>
            </a:r>
            <a:r>
              <a:rPr lang="fr-CA" sz="2000" noProof="0" dirty="0" smtClean="0"/>
              <a:t> » et sélectionnez le fichier de scénario Option flexible sauvegardé précédemment sur votre Bureau comme « </a:t>
            </a:r>
            <a:r>
              <a:rPr lang="fr-CA" sz="2000" noProof="0" dirty="0" smtClean="0">
                <a:solidFill>
                  <a:srgbClr val="FF0000"/>
                </a:solidFill>
              </a:rPr>
              <a:t>Scénario 1</a:t>
            </a:r>
            <a:r>
              <a:rPr lang="fr-CA" sz="2000" noProof="0" dirty="0" smtClean="0"/>
              <a:t> ».</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sz="2000" noProof="0" dirty="0" smtClean="0"/>
              <a:t>Sélectionnez l’option initiale pour le « </a:t>
            </a:r>
            <a:r>
              <a:rPr lang="fr-CA" sz="2000" noProof="0" dirty="0" smtClean="0">
                <a:solidFill>
                  <a:srgbClr val="FF0000"/>
                </a:solidFill>
              </a:rPr>
              <a:t>Scénario 2</a:t>
            </a:r>
            <a:r>
              <a:rPr lang="fr-CA" sz="2000" noProof="0" dirty="0" smtClean="0"/>
              <a:t> », appuyez sur le bouton « </a:t>
            </a:r>
            <a:r>
              <a:rPr lang="fr-CA" sz="2000" noProof="0" dirty="0" smtClean="0">
                <a:solidFill>
                  <a:srgbClr val="FF0000"/>
                </a:solidFill>
              </a:rPr>
              <a:t>+</a:t>
            </a:r>
            <a:r>
              <a:rPr lang="fr-CA" sz="2000" noProof="0" dirty="0" smtClean="0"/>
              <a:t> » (devient un bouton négatif « </a:t>
            </a:r>
            <a:r>
              <a:rPr lang="fr-CA" sz="2000" noProof="0" dirty="0" smtClean="0">
                <a:solidFill>
                  <a:srgbClr val="FF0000"/>
                </a:solidFill>
              </a:rPr>
              <a:t>– </a:t>
            </a:r>
            <a:r>
              <a:rPr lang="fr-CA" sz="2000" noProof="0" dirty="0" smtClean="0"/>
              <a:t>»), puis appuyez sur « </a:t>
            </a:r>
            <a:r>
              <a:rPr lang="fr-CA" sz="2000" noProof="0" dirty="0" smtClean="0">
                <a:solidFill>
                  <a:srgbClr val="FF0000"/>
                </a:solidFill>
              </a:rPr>
              <a:t>Scénarios consolidés</a:t>
            </a:r>
            <a:r>
              <a:rPr lang="fr-CA" sz="2000" noProof="0" dirty="0" smtClean="0"/>
              <a:t> ».</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r>
              <a:rPr lang="fr-CA" sz="2000" noProof="0" dirty="0" smtClean="0"/>
              <a:t>Examinez les résultats. De quelle autre manière pouvez-vous utiliser la fonction d’établissement de rapports?</a:t>
            </a:r>
            <a:endParaRPr lang="fr-CA" sz="1200" b="1" noProof="0" dirty="0" smtClean="0">
              <a:solidFill>
                <a:srgbClr val="990099"/>
              </a:solidFill>
              <a:latin typeface="Courier New" panose="02070309020205020404" pitchFamily="49" charset="0"/>
            </a:endParaRPr>
          </a:p>
          <a:p>
            <a:pPr marL="342900" indent="-342900">
              <a:buFont typeface="Arial" panose="020B0604020202020204" pitchFamily="34" charset="0"/>
              <a:buChar char="•"/>
            </a:pPr>
            <a:endParaRPr lang="fr-CA" sz="2000" noProof="0" dirty="0"/>
          </a:p>
        </p:txBody>
      </p:sp>
      <p:sp>
        <p:nvSpPr>
          <p:cNvPr id="5" name="Circular Arrow 4"/>
          <p:cNvSpPr/>
          <p:nvPr>
            <p:custDataLst>
              <p:tags r:id="rId5"/>
            </p:custDataLst>
          </p:nvPr>
        </p:nvSpPr>
        <p:spPr>
          <a:xfrm>
            <a:off x="2119759" y="3501008"/>
            <a:ext cx="1973851" cy="1916835"/>
          </a:xfrm>
          <a:prstGeom prst="circularArrow">
            <a:avLst>
              <a:gd name="adj1" fmla="val 12500"/>
              <a:gd name="adj2" fmla="val 1834266"/>
              <a:gd name="adj3" fmla="val 20457681"/>
              <a:gd name="adj4" fmla="val 1370152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schemeClr val="tx1"/>
              </a:solidFill>
            </a:endParaRPr>
          </a:p>
        </p:txBody>
      </p:sp>
      <p:sp>
        <p:nvSpPr>
          <p:cNvPr id="9" name="Freeform 8"/>
          <p:cNvSpPr>
            <a:spLocks noEditPoints="1"/>
          </p:cNvSpPr>
          <p:nvPr>
            <p:custDataLst>
              <p:tags r:id="rId6"/>
            </p:custDataLst>
          </p:nvPr>
        </p:nvSpPr>
        <p:spPr bwMode="auto">
          <a:xfrm>
            <a:off x="8284976" y="116632"/>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10" name="Freeform 9"/>
          <p:cNvSpPr>
            <a:spLocks noEditPoints="1"/>
          </p:cNvSpPr>
          <p:nvPr>
            <p:custDataLst>
              <p:tags r:id="rId7"/>
            </p:custDataLst>
          </p:nvPr>
        </p:nvSpPr>
        <p:spPr bwMode="auto">
          <a:xfrm>
            <a:off x="307454" y="957775"/>
            <a:ext cx="376114" cy="418997"/>
          </a:xfrm>
          <a:custGeom>
            <a:avLst/>
            <a:gdLst>
              <a:gd name="T0" fmla="*/ 110 w 147"/>
              <a:gd name="T1" fmla="*/ 10 h 147"/>
              <a:gd name="T2" fmla="*/ 73 w 147"/>
              <a:gd name="T3" fmla="*/ 0 h 147"/>
              <a:gd name="T4" fmla="*/ 36 w 147"/>
              <a:gd name="T5" fmla="*/ 10 h 147"/>
              <a:gd name="T6" fmla="*/ 10 w 147"/>
              <a:gd name="T7" fmla="*/ 37 h 147"/>
              <a:gd name="T8" fmla="*/ 0 w 147"/>
              <a:gd name="T9" fmla="*/ 74 h 147"/>
              <a:gd name="T10" fmla="*/ 10 w 147"/>
              <a:gd name="T11" fmla="*/ 111 h 147"/>
              <a:gd name="T12" fmla="*/ 36 w 147"/>
              <a:gd name="T13" fmla="*/ 137 h 147"/>
              <a:gd name="T14" fmla="*/ 73 w 147"/>
              <a:gd name="T15" fmla="*/ 147 h 147"/>
              <a:gd name="T16" fmla="*/ 110 w 147"/>
              <a:gd name="T17" fmla="*/ 137 h 147"/>
              <a:gd name="T18" fmla="*/ 137 w 147"/>
              <a:gd name="T19" fmla="*/ 111 h 147"/>
              <a:gd name="T20" fmla="*/ 147 w 147"/>
              <a:gd name="T21" fmla="*/ 74 h 147"/>
              <a:gd name="T22" fmla="*/ 137 w 147"/>
              <a:gd name="T23" fmla="*/ 37 h 147"/>
              <a:gd name="T24" fmla="*/ 110 w 147"/>
              <a:gd name="T25" fmla="*/ 10 h 147"/>
              <a:gd name="T26" fmla="*/ 121 w 147"/>
              <a:gd name="T27" fmla="*/ 63 h 147"/>
              <a:gd name="T28" fmla="*/ 69 w 147"/>
              <a:gd name="T29" fmla="*/ 114 h 147"/>
              <a:gd name="T30" fmla="*/ 65 w 147"/>
              <a:gd name="T31" fmla="*/ 116 h 147"/>
              <a:gd name="T32" fmla="*/ 60 w 147"/>
              <a:gd name="T33" fmla="*/ 114 h 147"/>
              <a:gd name="T34" fmla="*/ 26 w 147"/>
              <a:gd name="T35" fmla="*/ 80 h 147"/>
              <a:gd name="T36" fmla="*/ 24 w 147"/>
              <a:gd name="T37" fmla="*/ 76 h 147"/>
              <a:gd name="T38" fmla="*/ 26 w 147"/>
              <a:gd name="T39" fmla="*/ 71 h 147"/>
              <a:gd name="T40" fmla="*/ 34 w 147"/>
              <a:gd name="T41" fmla="*/ 63 h 147"/>
              <a:gd name="T42" fmla="*/ 39 w 147"/>
              <a:gd name="T43" fmla="*/ 61 h 147"/>
              <a:gd name="T44" fmla="*/ 43 w 147"/>
              <a:gd name="T45" fmla="*/ 63 h 147"/>
              <a:gd name="T46" fmla="*/ 65 w 147"/>
              <a:gd name="T47" fmla="*/ 84 h 147"/>
              <a:gd name="T48" fmla="*/ 104 w 147"/>
              <a:gd name="T49" fmla="*/ 45 h 147"/>
              <a:gd name="T50" fmla="*/ 108 w 147"/>
              <a:gd name="T51" fmla="*/ 43 h 147"/>
              <a:gd name="T52" fmla="*/ 112 w 147"/>
              <a:gd name="T53" fmla="*/ 45 h 147"/>
              <a:gd name="T54" fmla="*/ 121 w 147"/>
              <a:gd name="T55" fmla="*/ 54 h 147"/>
              <a:gd name="T56" fmla="*/ 123 w 147"/>
              <a:gd name="T57" fmla="*/ 58 h 147"/>
              <a:gd name="T58" fmla="*/ 121 w 147"/>
              <a:gd name="T59" fmla="*/ 63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7" h="147">
                <a:moveTo>
                  <a:pt x="110" y="10"/>
                </a:moveTo>
                <a:cubicBezTo>
                  <a:pt x="99" y="4"/>
                  <a:pt x="87" y="0"/>
                  <a:pt x="73" y="0"/>
                </a:cubicBezTo>
                <a:cubicBezTo>
                  <a:pt x="60" y="0"/>
                  <a:pt x="48" y="4"/>
                  <a:pt x="36" y="10"/>
                </a:cubicBezTo>
                <a:cubicBezTo>
                  <a:pt x="25" y="17"/>
                  <a:pt x="16" y="26"/>
                  <a:pt x="10" y="37"/>
                </a:cubicBezTo>
                <a:cubicBezTo>
                  <a:pt x="3" y="48"/>
                  <a:pt x="0" y="60"/>
                  <a:pt x="0" y="74"/>
                </a:cubicBezTo>
                <a:cubicBezTo>
                  <a:pt x="0" y="87"/>
                  <a:pt x="3" y="99"/>
                  <a:pt x="10" y="111"/>
                </a:cubicBezTo>
                <a:cubicBezTo>
                  <a:pt x="16" y="122"/>
                  <a:pt x="25" y="131"/>
                  <a:pt x="36" y="137"/>
                </a:cubicBezTo>
                <a:cubicBezTo>
                  <a:pt x="48" y="144"/>
                  <a:pt x="60" y="147"/>
                  <a:pt x="73" y="147"/>
                </a:cubicBezTo>
                <a:cubicBezTo>
                  <a:pt x="87" y="147"/>
                  <a:pt x="99" y="144"/>
                  <a:pt x="110" y="137"/>
                </a:cubicBezTo>
                <a:cubicBezTo>
                  <a:pt x="121" y="131"/>
                  <a:pt x="130" y="122"/>
                  <a:pt x="137" y="111"/>
                </a:cubicBezTo>
                <a:cubicBezTo>
                  <a:pt x="143" y="99"/>
                  <a:pt x="147" y="87"/>
                  <a:pt x="147" y="74"/>
                </a:cubicBezTo>
                <a:cubicBezTo>
                  <a:pt x="147" y="60"/>
                  <a:pt x="143" y="48"/>
                  <a:pt x="137" y="37"/>
                </a:cubicBezTo>
                <a:cubicBezTo>
                  <a:pt x="130" y="26"/>
                  <a:pt x="121" y="17"/>
                  <a:pt x="110" y="10"/>
                </a:cubicBezTo>
                <a:close/>
                <a:moveTo>
                  <a:pt x="121" y="63"/>
                </a:moveTo>
                <a:cubicBezTo>
                  <a:pt x="69" y="114"/>
                  <a:pt x="69" y="114"/>
                  <a:pt x="69" y="114"/>
                </a:cubicBezTo>
                <a:cubicBezTo>
                  <a:pt x="68" y="116"/>
                  <a:pt x="66" y="116"/>
                  <a:pt x="65" y="116"/>
                </a:cubicBezTo>
                <a:cubicBezTo>
                  <a:pt x="63" y="116"/>
                  <a:pt x="62" y="116"/>
                  <a:pt x="60" y="114"/>
                </a:cubicBezTo>
                <a:cubicBezTo>
                  <a:pt x="26" y="80"/>
                  <a:pt x="26" y="80"/>
                  <a:pt x="26" y="80"/>
                </a:cubicBezTo>
                <a:cubicBezTo>
                  <a:pt x="25" y="79"/>
                  <a:pt x="24" y="77"/>
                  <a:pt x="24" y="76"/>
                </a:cubicBezTo>
                <a:cubicBezTo>
                  <a:pt x="24" y="74"/>
                  <a:pt x="25" y="72"/>
                  <a:pt x="26" y="71"/>
                </a:cubicBezTo>
                <a:cubicBezTo>
                  <a:pt x="34" y="63"/>
                  <a:pt x="34" y="63"/>
                  <a:pt x="34" y="63"/>
                </a:cubicBezTo>
                <a:cubicBezTo>
                  <a:pt x="36" y="61"/>
                  <a:pt x="37" y="61"/>
                  <a:pt x="39" y="61"/>
                </a:cubicBezTo>
                <a:cubicBezTo>
                  <a:pt x="40" y="61"/>
                  <a:pt x="42" y="61"/>
                  <a:pt x="43" y="63"/>
                </a:cubicBezTo>
                <a:cubicBezTo>
                  <a:pt x="65" y="84"/>
                  <a:pt x="65" y="84"/>
                  <a:pt x="65" y="84"/>
                </a:cubicBezTo>
                <a:cubicBezTo>
                  <a:pt x="104" y="45"/>
                  <a:pt x="104" y="45"/>
                  <a:pt x="104" y="45"/>
                </a:cubicBezTo>
                <a:cubicBezTo>
                  <a:pt x="105" y="44"/>
                  <a:pt x="106" y="43"/>
                  <a:pt x="108" y="43"/>
                </a:cubicBezTo>
                <a:cubicBezTo>
                  <a:pt x="110" y="43"/>
                  <a:pt x="111" y="44"/>
                  <a:pt x="112" y="45"/>
                </a:cubicBezTo>
                <a:cubicBezTo>
                  <a:pt x="121" y="54"/>
                  <a:pt x="121" y="54"/>
                  <a:pt x="121" y="54"/>
                </a:cubicBezTo>
                <a:cubicBezTo>
                  <a:pt x="122" y="55"/>
                  <a:pt x="123" y="57"/>
                  <a:pt x="123" y="58"/>
                </a:cubicBezTo>
                <a:cubicBezTo>
                  <a:pt x="123" y="60"/>
                  <a:pt x="122" y="61"/>
                  <a:pt x="121" y="63"/>
                </a:cubicBezTo>
                <a:close/>
              </a:path>
            </a:pathLst>
          </a:custGeom>
          <a:solidFill>
            <a:schemeClr val="accent5"/>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pic>
        <p:nvPicPr>
          <p:cNvPr id="1126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516" y="3667125"/>
            <a:ext cx="2257425"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719735886"/>
      </p:ext>
    </p:extLst>
  </p:cSld>
  <p:clrMapOvr>
    <a:masterClrMapping/>
  </p:clrMapOvr>
  <p:transition spd="slow">
    <p:push dir="u"/>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custDataLst>
              <p:tags r:id="rId1"/>
            </p:custDataLst>
          </p:nvPr>
        </p:nvSpPr>
        <p:spPr/>
        <p:txBody>
          <a:bodyPr/>
          <a:lstStyle/>
          <a:p>
            <a:fld id="{32D4B517-E49B-41B6-9DBC-23634E0F1CDC}" type="slidenum">
              <a:rPr lang="en-CA" smtClean="0"/>
              <a:t>29</a:t>
            </a:fld>
            <a:endParaRPr lang="en-CA" dirty="0"/>
          </a:p>
        </p:txBody>
      </p:sp>
      <p:sp>
        <p:nvSpPr>
          <p:cNvPr id="2" name="Title 1"/>
          <p:cNvSpPr>
            <a:spLocks noGrp="1"/>
          </p:cNvSpPr>
          <p:nvPr>
            <p:ph type="ctrTitle"/>
            <p:custDataLst>
              <p:tags r:id="rId2"/>
            </p:custDataLst>
          </p:nvPr>
        </p:nvSpPr>
        <p:spPr>
          <a:xfrm>
            <a:off x="305197" y="2096852"/>
            <a:ext cx="3618731" cy="613891"/>
          </a:xfrm>
        </p:spPr>
        <p:txBody>
          <a:bodyPr/>
          <a:lstStyle/>
          <a:p>
            <a:r>
              <a:rPr lang="fr-CA" noProof="0" dirty="0" smtClean="0"/>
              <a:t>DES QUESTIONS?</a:t>
            </a:r>
            <a:endParaRPr lang="fr-CA" noProof="0" dirty="0"/>
          </a:p>
        </p:txBody>
      </p:sp>
    </p:spTree>
    <p:extLst>
      <p:ext uri="{BB962C8B-B14F-4D97-AF65-F5344CB8AC3E}">
        <p14:creationId xmlns:p14="http://schemas.microsoft.com/office/powerpoint/2010/main" val="429085131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3</a:t>
            </a:fld>
            <a:endParaRPr lang="en-CA" dirty="0"/>
          </a:p>
        </p:txBody>
      </p:sp>
      <p:sp>
        <p:nvSpPr>
          <p:cNvPr id="3" name="Text Placeholder 2"/>
          <p:cNvSpPr>
            <a:spLocks noGrp="1"/>
          </p:cNvSpPr>
          <p:nvPr>
            <p:ph type="body" sz="quarter" idx="11"/>
            <p:custDataLst>
              <p:tags r:id="rId3"/>
            </p:custDataLst>
          </p:nvPr>
        </p:nvSpPr>
        <p:spPr/>
        <p:txBody>
          <a:bodyPr wrap="square"/>
          <a:lstStyle/>
          <a:p>
            <a:r>
              <a:rPr lang="fr-CA" altLang="en-US" noProof="0" dirty="0" smtClean="0">
                <a:solidFill>
                  <a:srgbClr val="004D71"/>
                </a:solidFill>
                <a:effectLst>
                  <a:outerShdw blurRad="38100" dist="38100" dir="2700000" algn="tl">
                    <a:srgbClr val="000000">
                      <a:alpha val="43137"/>
                    </a:srgbClr>
                  </a:outerShdw>
                </a:effectLst>
              </a:rPr>
              <a:t>Le modèle des coûts standard</a:t>
            </a:r>
            <a:endParaRPr lang="fr-CA" sz="1200" b="1" noProof="0" dirty="0">
              <a:solidFill>
                <a:srgbClr val="990099"/>
              </a:solidFill>
              <a:latin typeface="Courier New" panose="02070309020205020404" pitchFamily="49" charset="0"/>
            </a:endParaRPr>
          </a:p>
        </p:txBody>
      </p:sp>
      <p:sp>
        <p:nvSpPr>
          <p:cNvPr id="5" name="Content Placeholder 2"/>
          <p:cNvSpPr>
            <a:spLocks noGrp="1"/>
          </p:cNvSpPr>
          <p:nvPr>
            <p:ph idx="4294967295"/>
            <p:custDataLst>
              <p:tags r:id="rId4"/>
            </p:custDataLst>
          </p:nvPr>
        </p:nvSpPr>
        <p:spPr>
          <a:xfrm>
            <a:off x="323528" y="1268760"/>
            <a:ext cx="8686800" cy="4970462"/>
          </a:xfrm>
          <a:prstGeom prst="rect">
            <a:avLst/>
          </a:prstGeom>
        </p:spPr>
        <p:txBody>
          <a:bodyPr wrap="square">
            <a:normAutofit/>
          </a:bodyPr>
          <a:lstStyle/>
          <a:p>
            <a:pPr>
              <a:buFont typeface="Wingdings" panose="05000000000000000000" pitchFamily="2" charset="2"/>
              <a:buChar char="v"/>
              <a:defRPr/>
            </a:pPr>
            <a:r>
              <a:rPr lang="fr-CA" sz="1800" noProof="0" dirty="0" smtClean="0">
                <a:solidFill>
                  <a:srgbClr val="000000"/>
                </a:solidFill>
              </a:rPr>
              <a:t>Le modèle des coûts standard (MCS) est conçu pour mesurer les conséquences administratives pour les entreprises.</a:t>
            </a:r>
            <a:r>
              <a:rPr lang="fr-CA" sz="1800" noProof="0" dirty="0" smtClean="0"/>
              <a:t> </a:t>
            </a:r>
            <a:r>
              <a:rPr lang="fr-CA" sz="1800" noProof="0" dirty="0" smtClean="0">
                <a:solidFill>
                  <a:srgbClr val="000000"/>
                </a:solidFill>
              </a:rPr>
              <a:t>Le modèle a été élaboré aux Pays-Bas et est abondamment utilisé par l’Organisation de coopération et de développement économiques, la Banque mondiale et dans les pays de l’Union européenne.</a:t>
            </a:r>
            <a:endParaRPr lang="fr-CA" sz="1800" b="1" noProof="0" dirty="0" smtClean="0">
              <a:solidFill>
                <a:srgbClr val="990099"/>
              </a:solidFill>
            </a:endParaRPr>
          </a:p>
          <a:p>
            <a:pPr marL="0" indent="0" eaLnBrk="1" hangingPunct="1">
              <a:buNone/>
              <a:defRPr/>
            </a:pPr>
            <a:r>
              <a:rPr lang="fr-CA" sz="1800" noProof="0" dirty="0" smtClean="0"/>
              <a:t> </a:t>
            </a:r>
          </a:p>
          <a:p>
            <a:pPr>
              <a:buFont typeface="Wingdings" panose="05000000000000000000" pitchFamily="2" charset="2"/>
              <a:buChar char="v"/>
              <a:defRPr/>
            </a:pPr>
            <a:r>
              <a:rPr lang="fr-CA" sz="1800" noProof="0" dirty="0" smtClean="0">
                <a:solidFill>
                  <a:prstClr val="black"/>
                </a:solidFill>
              </a:rPr>
              <a:t>Le MCS a été élaboré pour fournir une </a:t>
            </a:r>
            <a:r>
              <a:rPr lang="fr-CA" sz="1800" b="1" u="sng" noProof="0" dirty="0" smtClean="0">
                <a:solidFill>
                  <a:srgbClr val="C00000"/>
                </a:solidFill>
              </a:rPr>
              <a:t>méthode simplifiée et cohérente pour évaluer les coûts administratifs</a:t>
            </a:r>
            <a:r>
              <a:rPr lang="fr-CA" sz="1800" b="1" noProof="0" dirty="0" smtClean="0">
                <a:solidFill>
                  <a:srgbClr val="C00000"/>
                </a:solidFill>
              </a:rPr>
              <a:t> </a:t>
            </a:r>
            <a:r>
              <a:rPr lang="fr-CA" sz="1800" noProof="0" dirty="0" smtClean="0">
                <a:solidFill>
                  <a:prstClr val="black"/>
                </a:solidFill>
              </a:rPr>
              <a:t>imposés aux entreprises et par les gouvernements centraux. Le MCS utilise une approche pragmatique à l’égard des mesures et fournit les estimations qui sont cohérentes dans l’ensemble des secteurs stratégiques.</a:t>
            </a:r>
          </a:p>
          <a:p>
            <a:pPr eaLnBrk="1" hangingPunct="1">
              <a:buFont typeface="Wingdings" panose="05000000000000000000" pitchFamily="2" charset="2"/>
              <a:buChar char="v"/>
              <a:defRPr/>
            </a:pPr>
            <a:endParaRPr lang="fr-CA" sz="1800" noProof="0" dirty="0" smtClean="0"/>
          </a:p>
          <a:p>
            <a:pPr>
              <a:buFont typeface="Wingdings" panose="05000000000000000000" pitchFamily="2" charset="2"/>
              <a:buChar char="v"/>
              <a:defRPr/>
            </a:pPr>
            <a:r>
              <a:rPr lang="fr-CA" sz="1800" noProof="0" dirty="0" smtClean="0">
                <a:solidFill>
                  <a:srgbClr val="000000"/>
                </a:solidFill>
              </a:rPr>
              <a:t>La méthode du MCS consiste à décomposer le règlement en un éventail d’éléments gérables qui peuvent être mesurés.</a:t>
            </a:r>
            <a:r>
              <a:rPr lang="fr-CA" sz="1800" noProof="0" dirty="0" smtClean="0"/>
              <a:t> </a:t>
            </a:r>
            <a:r>
              <a:rPr lang="fr-CA" sz="1800" b="1" u="sng" noProof="0" dirty="0" smtClean="0">
                <a:solidFill>
                  <a:srgbClr val="C00000"/>
                </a:solidFill>
              </a:rPr>
              <a:t>Le MCS ne s’attarde pas sur les objectifs stratégiques de chaque règlement</a:t>
            </a:r>
            <a:r>
              <a:rPr lang="fr-CA" sz="1800" noProof="0" dirty="0" smtClean="0">
                <a:solidFill>
                  <a:prstClr val="black"/>
                </a:solidFill>
              </a:rPr>
              <a:t>.</a:t>
            </a:r>
            <a:r>
              <a:rPr lang="fr-CA" sz="1800" noProof="0" dirty="0" smtClean="0"/>
              <a:t> </a:t>
            </a:r>
            <a:r>
              <a:rPr lang="fr-CA" sz="1800" noProof="0" dirty="0" smtClean="0">
                <a:solidFill>
                  <a:prstClr val="black"/>
                </a:solidFill>
              </a:rPr>
              <a:t>À ce titre, les mesures portent uniquement sur les activités administratives qui doivent être entreprises afin d’être conforme au règlement et </a:t>
            </a:r>
            <a:r>
              <a:rPr lang="fr-CA" sz="1800" b="1" u="sng" noProof="0" dirty="0" smtClean="0">
                <a:solidFill>
                  <a:srgbClr val="C00000"/>
                </a:solidFill>
              </a:rPr>
              <a:t>non sur le fait de savoir si le règlement en soi est de nature raisonnable ou non.</a:t>
            </a:r>
            <a:endParaRPr lang="fr-CA" sz="1800" b="1" u="sng" noProof="0" dirty="0">
              <a:solidFill>
                <a:srgbClr val="990099"/>
              </a:solidFill>
            </a:endParaRPr>
          </a:p>
        </p:txBody>
      </p:sp>
      <p:sp>
        <p:nvSpPr>
          <p:cNvPr id="6" name="TextBox 4"/>
          <p:cNvSpPr txBox="1">
            <a:spLocks noChangeArrowheads="1"/>
          </p:cNvSpPr>
          <p:nvPr>
            <p:custDataLst>
              <p:tags r:id="rId5"/>
            </p:custDataLst>
          </p:nvPr>
        </p:nvSpPr>
        <p:spPr bwMode="auto">
          <a:xfrm>
            <a:off x="611560" y="6400800"/>
            <a:ext cx="68405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400">
                <a:solidFill>
                  <a:schemeClr val="tx1"/>
                </a:solidFill>
                <a:latin typeface="Franklin Gothic Medium" pitchFamily="34" charset="0"/>
              </a:defRPr>
            </a:lvl1pPr>
            <a:lvl2pPr marL="742950" indent="-285750" algn="l" eaLnBrk="0" hangingPunct="0">
              <a:spcBef>
                <a:spcPct val="20000"/>
              </a:spcBef>
              <a:buChar char="–"/>
              <a:defRPr sz="2400">
                <a:solidFill>
                  <a:schemeClr val="tx1"/>
                </a:solidFill>
                <a:latin typeface="Franklin Gothic Book" pitchFamily="34" charset="0"/>
              </a:defRPr>
            </a:lvl2pPr>
            <a:lvl3pPr marL="1143000" indent="-228600" algn="l" eaLnBrk="0" hangingPunct="0">
              <a:spcBef>
                <a:spcPct val="20000"/>
              </a:spcBef>
              <a:buChar char="•"/>
              <a:defRPr>
                <a:solidFill>
                  <a:schemeClr val="tx1"/>
                </a:solidFill>
                <a:latin typeface="Arial" charset="0"/>
              </a:defRPr>
            </a:lvl3pPr>
            <a:lvl4pPr marL="1600200" indent="-228600" algn="l" eaLnBrk="0" hangingPunct="0">
              <a:spcBef>
                <a:spcPct val="20000"/>
              </a:spcBef>
              <a:buChar char="–"/>
              <a:defRPr sz="1600">
                <a:solidFill>
                  <a:schemeClr val="tx1"/>
                </a:solidFill>
                <a:latin typeface="Arial" charset="0"/>
              </a:defRPr>
            </a:lvl4pPr>
            <a:lvl5pPr marL="2057400" indent="-228600" algn="l" eaLnBrk="0" hangingPunct="0">
              <a:spcBef>
                <a:spcPct val="20000"/>
              </a:spcBef>
              <a:buChar char="»"/>
              <a:defRPr sz="1600">
                <a:solidFill>
                  <a:schemeClr val="tx1"/>
                </a:solidFill>
                <a:latin typeface="Arial" charset="0"/>
              </a:defRPr>
            </a:lvl5pPr>
            <a:lvl6pPr marL="2514600" indent="-228600" eaLnBrk="0" fontAlgn="base" hangingPunct="0">
              <a:spcBef>
                <a:spcPct val="20000"/>
              </a:spcBef>
              <a:spcAft>
                <a:spcPct val="0"/>
              </a:spcAft>
              <a:buChar char="»"/>
              <a:defRPr sz="1600">
                <a:solidFill>
                  <a:schemeClr val="tx1"/>
                </a:solidFill>
                <a:latin typeface="Arial" charset="0"/>
              </a:defRPr>
            </a:lvl6pPr>
            <a:lvl7pPr marL="2971800" indent="-228600" eaLnBrk="0" fontAlgn="base" hangingPunct="0">
              <a:spcBef>
                <a:spcPct val="20000"/>
              </a:spcBef>
              <a:spcAft>
                <a:spcPct val="0"/>
              </a:spcAft>
              <a:buChar char="»"/>
              <a:defRPr sz="1600">
                <a:solidFill>
                  <a:schemeClr val="tx1"/>
                </a:solidFill>
                <a:latin typeface="Arial" charset="0"/>
              </a:defRPr>
            </a:lvl7pPr>
            <a:lvl8pPr marL="3429000" indent="-228600" eaLnBrk="0" fontAlgn="base" hangingPunct="0">
              <a:spcBef>
                <a:spcPct val="20000"/>
              </a:spcBef>
              <a:spcAft>
                <a:spcPct val="0"/>
              </a:spcAft>
              <a:buChar char="»"/>
              <a:defRPr sz="1600">
                <a:solidFill>
                  <a:schemeClr val="tx1"/>
                </a:solidFill>
                <a:latin typeface="Arial" charset="0"/>
              </a:defRPr>
            </a:lvl8pPr>
            <a:lvl9pPr marL="3886200" indent="-228600" eaLnBrk="0" fontAlgn="base" hangingPunct="0">
              <a:spcBef>
                <a:spcPct val="20000"/>
              </a:spcBef>
              <a:spcAft>
                <a:spcPct val="0"/>
              </a:spcAft>
              <a:buChar char="»"/>
              <a:defRPr sz="1600">
                <a:solidFill>
                  <a:schemeClr val="tx1"/>
                </a:solidFill>
                <a:latin typeface="Arial" charset="0"/>
              </a:defRPr>
            </a:lvl9pPr>
          </a:lstStyle>
          <a:p>
            <a:pPr eaLnBrk="1" hangingPunct="1">
              <a:spcBef>
                <a:spcPct val="0"/>
              </a:spcBef>
              <a:buFontTx/>
              <a:buNone/>
            </a:pPr>
            <a:r>
              <a:rPr lang="fr-CA" altLang="en-US" sz="1000" i="1" dirty="0" smtClean="0">
                <a:solidFill>
                  <a:srgbClr val="000000"/>
                </a:solidFill>
                <a:latin typeface="Arial" panose="020B0604020202020204" pitchFamily="34" charset="0"/>
              </a:rPr>
              <a:t>*D’après une publication intitulée « International Standard Cost Model Manual: Measuring and reducing administrative burden for businesses »</a:t>
            </a:r>
            <a:endParaRPr lang="fr-CA" altLang="en-US" sz="1200" b="1" i="1" dirty="0">
              <a:solidFill>
                <a:srgbClr val="990099"/>
              </a:solidFill>
              <a:latin typeface="Courier New" panose="02070309020205020404" pitchFamily="49" charset="0"/>
            </a:endParaRPr>
          </a:p>
        </p:txBody>
      </p:sp>
      <p:sp>
        <p:nvSpPr>
          <p:cNvPr id="7" name="Freeform 6"/>
          <p:cNvSpPr>
            <a:spLocks noEditPoints="1"/>
          </p:cNvSpPr>
          <p:nvPr>
            <p:custDataLst>
              <p:tags r:id="rId6"/>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2510128314"/>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1"/>
            </p:custDataLst>
          </p:nvPr>
        </p:nvSpPr>
        <p:spPr/>
        <p:txBody>
          <a:bodyPr/>
          <a:lstStyle/>
          <a:p>
            <a:fld id="{32D4B517-E49B-41B6-9DBC-23634E0F1CDC}" type="slidenum">
              <a:rPr lang="en-CA" smtClean="0">
                <a:solidFill>
                  <a:prstClr val="black">
                    <a:tint val="75000"/>
                  </a:prstClr>
                </a:solidFill>
              </a:rPr>
              <a:pPr/>
              <a:t>30</a:t>
            </a:fld>
            <a:endParaRPr lang="en-CA" dirty="0">
              <a:solidFill>
                <a:prstClr val="black">
                  <a:tint val="75000"/>
                </a:prstClr>
              </a:solidFill>
            </a:endParaRPr>
          </a:p>
        </p:txBody>
      </p:sp>
      <p:sp>
        <p:nvSpPr>
          <p:cNvPr id="5" name="Title 1"/>
          <p:cNvSpPr txBox="1">
            <a:spLocks/>
          </p:cNvSpPr>
          <p:nvPr>
            <p:custDataLst>
              <p:tags r:id="rId2"/>
            </p:custDataLst>
          </p:nvPr>
        </p:nvSpPr>
        <p:spPr>
          <a:xfrm>
            <a:off x="552509" y="5553236"/>
            <a:ext cx="713898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dirty="0" smtClean="0"/>
              <a:t>FIN</a:t>
            </a:r>
            <a:endParaRPr lang="en-CA" dirty="0"/>
          </a:p>
        </p:txBody>
      </p:sp>
      <p:graphicFrame>
        <p:nvGraphicFramePr>
          <p:cNvPr id="6" name="SmartArt Placeholder 3"/>
          <p:cNvGraphicFramePr>
            <a:graphicFrameLocks/>
          </p:cNvGraphicFramePr>
          <p:nvPr>
            <p:custDataLst>
              <p:tags r:id="rId3"/>
            </p:custDataLst>
            <p:extLst>
              <p:ext uri="{D42A27DB-BD31-4B8C-83A1-F6EECF244321}">
                <p14:modId xmlns:p14="http://schemas.microsoft.com/office/powerpoint/2010/main" val="356601071"/>
              </p:ext>
            </p:extLst>
          </p:nvPr>
        </p:nvGraphicFramePr>
        <p:xfrm>
          <a:off x="683568" y="1196753"/>
          <a:ext cx="7129462" cy="403244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 name="Title 1"/>
          <p:cNvSpPr txBox="1">
            <a:spLocks/>
          </p:cNvSpPr>
          <p:nvPr>
            <p:custDataLst>
              <p:tags r:id="rId4"/>
            </p:custDataLst>
          </p:nvPr>
        </p:nvSpPr>
        <p:spPr>
          <a:xfrm>
            <a:off x="954970" y="191922"/>
            <a:ext cx="7138987" cy="571500"/>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CA" sz="2800" dirty="0" smtClean="0">
                <a:solidFill>
                  <a:schemeClr val="accent1"/>
                </a:solidFill>
              </a:rPr>
              <a:t>Autres ressources</a:t>
            </a:r>
            <a:endParaRPr lang="fr-CA" sz="2800" dirty="0">
              <a:solidFill>
                <a:schemeClr val="accent1"/>
              </a:solidFill>
            </a:endParaRPr>
          </a:p>
        </p:txBody>
      </p:sp>
      <p:sp>
        <p:nvSpPr>
          <p:cNvPr id="9" name="Freeform 119"/>
          <p:cNvSpPr>
            <a:spLocks noEditPoints="1"/>
          </p:cNvSpPr>
          <p:nvPr>
            <p:custDataLst>
              <p:tags r:id="rId5"/>
            </p:custDataLst>
          </p:nvPr>
        </p:nvSpPr>
        <p:spPr bwMode="auto">
          <a:xfrm>
            <a:off x="219581" y="191922"/>
            <a:ext cx="644525" cy="468313"/>
          </a:xfrm>
          <a:custGeom>
            <a:avLst/>
            <a:gdLst>
              <a:gd name="T0" fmla="*/ 57 w 167"/>
              <a:gd name="T1" fmla="*/ 50 h 121"/>
              <a:gd name="T2" fmla="*/ 38 w 167"/>
              <a:gd name="T3" fmla="*/ 0 h 121"/>
              <a:gd name="T4" fmla="*/ 87 w 167"/>
              <a:gd name="T5" fmla="*/ 30 h 121"/>
              <a:gd name="T6" fmla="*/ 108 w 167"/>
              <a:gd name="T7" fmla="*/ 29 h 121"/>
              <a:gd name="T8" fmla="*/ 113 w 167"/>
              <a:gd name="T9" fmla="*/ 37 h 121"/>
              <a:gd name="T10" fmla="*/ 108 w 167"/>
              <a:gd name="T11" fmla="*/ 46 h 121"/>
              <a:gd name="T12" fmla="*/ 94 w 167"/>
              <a:gd name="T13" fmla="*/ 47 h 121"/>
              <a:gd name="T14" fmla="*/ 142 w 167"/>
              <a:gd name="T15" fmla="*/ 50 h 121"/>
              <a:gd name="T16" fmla="*/ 138 w 167"/>
              <a:gd name="T17" fmla="*/ 52 h 121"/>
              <a:gd name="T18" fmla="*/ 155 w 167"/>
              <a:gd name="T19" fmla="*/ 56 h 121"/>
              <a:gd name="T20" fmla="*/ 142 w 167"/>
              <a:gd name="T21" fmla="*/ 79 h 121"/>
              <a:gd name="T22" fmla="*/ 10 w 167"/>
              <a:gd name="T23" fmla="*/ 61 h 121"/>
              <a:gd name="T24" fmla="*/ 0 w 167"/>
              <a:gd name="T25" fmla="*/ 34 h 121"/>
              <a:gd name="T26" fmla="*/ 18 w 167"/>
              <a:gd name="T27" fmla="*/ 46 h 121"/>
              <a:gd name="T28" fmla="*/ 14 w 167"/>
              <a:gd name="T29" fmla="*/ 34 h 121"/>
              <a:gd name="T30" fmla="*/ 30 w 167"/>
              <a:gd name="T31" fmla="*/ 23 h 121"/>
              <a:gd name="T32" fmla="*/ 101 w 167"/>
              <a:gd name="T33" fmla="*/ 88 h 121"/>
              <a:gd name="T34" fmla="*/ 112 w 167"/>
              <a:gd name="T35" fmla="*/ 88 h 121"/>
              <a:gd name="T36" fmla="*/ 116 w 167"/>
              <a:gd name="T37" fmla="*/ 95 h 121"/>
              <a:gd name="T38" fmla="*/ 112 w 167"/>
              <a:gd name="T39" fmla="*/ 102 h 121"/>
              <a:gd name="T40" fmla="*/ 96 w 167"/>
              <a:gd name="T41" fmla="*/ 102 h 121"/>
              <a:gd name="T42" fmla="*/ 74 w 167"/>
              <a:gd name="T43" fmla="*/ 121 h 121"/>
              <a:gd name="T44" fmla="*/ 66 w 167"/>
              <a:gd name="T45" fmla="*/ 85 h 121"/>
              <a:gd name="T46" fmla="*/ 101 w 167"/>
              <a:gd name="T47" fmla="*/ 88 h 121"/>
              <a:gd name="T48" fmla="*/ 112 w 167"/>
              <a:gd name="T49" fmla="*/ 91 h 121"/>
              <a:gd name="T50" fmla="*/ 112 w 167"/>
              <a:gd name="T51" fmla="*/ 95 h 121"/>
              <a:gd name="T52" fmla="*/ 112 w 167"/>
              <a:gd name="T53" fmla="*/ 98 h 121"/>
              <a:gd name="T54" fmla="*/ 113 w 167"/>
              <a:gd name="T55" fmla="*/ 95 h 121"/>
              <a:gd name="T56" fmla="*/ 108 w 167"/>
              <a:gd name="T57" fmla="*/ 32 h 121"/>
              <a:gd name="T58" fmla="*/ 108 w 167"/>
              <a:gd name="T59" fmla="*/ 32 h 121"/>
              <a:gd name="T60" fmla="*/ 106 w 167"/>
              <a:gd name="T61" fmla="*/ 37 h 121"/>
              <a:gd name="T62" fmla="*/ 108 w 167"/>
              <a:gd name="T63" fmla="*/ 43 h 121"/>
              <a:gd name="T64" fmla="*/ 110 w 167"/>
              <a:gd name="T65" fmla="*/ 37 h 121"/>
              <a:gd name="T66" fmla="*/ 108 w 167"/>
              <a:gd name="T67" fmla="*/ 3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67" h="121">
                <a:moveTo>
                  <a:pt x="40" y="50"/>
                </a:moveTo>
                <a:cubicBezTo>
                  <a:pt x="57" y="50"/>
                  <a:pt x="57" y="50"/>
                  <a:pt x="57" y="50"/>
                </a:cubicBezTo>
                <a:cubicBezTo>
                  <a:pt x="30" y="0"/>
                  <a:pt x="30" y="0"/>
                  <a:pt x="30" y="0"/>
                </a:cubicBezTo>
                <a:cubicBezTo>
                  <a:pt x="38" y="0"/>
                  <a:pt x="38" y="0"/>
                  <a:pt x="38" y="0"/>
                </a:cubicBezTo>
                <a:cubicBezTo>
                  <a:pt x="76" y="31"/>
                  <a:pt x="76" y="31"/>
                  <a:pt x="76" y="31"/>
                </a:cubicBezTo>
                <a:cubicBezTo>
                  <a:pt x="79" y="31"/>
                  <a:pt x="83" y="30"/>
                  <a:pt x="87" y="30"/>
                </a:cubicBezTo>
                <a:cubicBezTo>
                  <a:pt x="93" y="29"/>
                  <a:pt x="100" y="29"/>
                  <a:pt x="106" y="29"/>
                </a:cubicBezTo>
                <a:cubicBezTo>
                  <a:pt x="107" y="29"/>
                  <a:pt x="107" y="29"/>
                  <a:pt x="108" y="29"/>
                </a:cubicBezTo>
                <a:cubicBezTo>
                  <a:pt x="110" y="29"/>
                  <a:pt x="111" y="30"/>
                  <a:pt x="112" y="32"/>
                </a:cubicBezTo>
                <a:cubicBezTo>
                  <a:pt x="112" y="33"/>
                  <a:pt x="113" y="35"/>
                  <a:pt x="113" y="37"/>
                </a:cubicBezTo>
                <a:cubicBezTo>
                  <a:pt x="113" y="40"/>
                  <a:pt x="112" y="42"/>
                  <a:pt x="112" y="43"/>
                </a:cubicBezTo>
                <a:cubicBezTo>
                  <a:pt x="111" y="45"/>
                  <a:pt x="110" y="46"/>
                  <a:pt x="108" y="46"/>
                </a:cubicBezTo>
                <a:cubicBezTo>
                  <a:pt x="108" y="46"/>
                  <a:pt x="108" y="46"/>
                  <a:pt x="107" y="46"/>
                </a:cubicBezTo>
                <a:cubicBezTo>
                  <a:pt x="103" y="47"/>
                  <a:pt x="99" y="47"/>
                  <a:pt x="94" y="47"/>
                </a:cubicBezTo>
                <a:cubicBezTo>
                  <a:pt x="98" y="50"/>
                  <a:pt x="98" y="50"/>
                  <a:pt x="98" y="50"/>
                </a:cubicBezTo>
                <a:cubicBezTo>
                  <a:pt x="142" y="50"/>
                  <a:pt x="142" y="50"/>
                  <a:pt x="142" y="50"/>
                </a:cubicBezTo>
                <a:cubicBezTo>
                  <a:pt x="144" y="51"/>
                  <a:pt x="146" y="51"/>
                  <a:pt x="147" y="52"/>
                </a:cubicBezTo>
                <a:cubicBezTo>
                  <a:pt x="138" y="52"/>
                  <a:pt x="138" y="52"/>
                  <a:pt x="138" y="52"/>
                </a:cubicBezTo>
                <a:cubicBezTo>
                  <a:pt x="141" y="56"/>
                  <a:pt x="141" y="56"/>
                  <a:pt x="141" y="56"/>
                </a:cubicBezTo>
                <a:cubicBezTo>
                  <a:pt x="155" y="56"/>
                  <a:pt x="155" y="56"/>
                  <a:pt x="155" y="56"/>
                </a:cubicBezTo>
                <a:cubicBezTo>
                  <a:pt x="160" y="59"/>
                  <a:pt x="164" y="64"/>
                  <a:pt x="167" y="69"/>
                </a:cubicBezTo>
                <a:cubicBezTo>
                  <a:pt x="167" y="76"/>
                  <a:pt x="156" y="78"/>
                  <a:pt x="142" y="79"/>
                </a:cubicBezTo>
                <a:cubicBezTo>
                  <a:pt x="65" y="79"/>
                  <a:pt x="65" y="79"/>
                  <a:pt x="65" y="79"/>
                </a:cubicBezTo>
                <a:cubicBezTo>
                  <a:pt x="10" y="61"/>
                  <a:pt x="10" y="61"/>
                  <a:pt x="10" y="61"/>
                </a:cubicBezTo>
                <a:cubicBezTo>
                  <a:pt x="10" y="51"/>
                  <a:pt x="10" y="51"/>
                  <a:pt x="10" y="51"/>
                </a:cubicBezTo>
                <a:cubicBezTo>
                  <a:pt x="0" y="34"/>
                  <a:pt x="0" y="34"/>
                  <a:pt x="0" y="34"/>
                </a:cubicBezTo>
                <a:cubicBezTo>
                  <a:pt x="7" y="34"/>
                  <a:pt x="7" y="34"/>
                  <a:pt x="7" y="34"/>
                </a:cubicBezTo>
                <a:cubicBezTo>
                  <a:pt x="18" y="46"/>
                  <a:pt x="18" y="46"/>
                  <a:pt x="18" y="46"/>
                </a:cubicBezTo>
                <a:cubicBezTo>
                  <a:pt x="19" y="45"/>
                  <a:pt x="19" y="45"/>
                  <a:pt x="19" y="45"/>
                </a:cubicBezTo>
                <a:cubicBezTo>
                  <a:pt x="14" y="34"/>
                  <a:pt x="14" y="34"/>
                  <a:pt x="14" y="34"/>
                </a:cubicBezTo>
                <a:cubicBezTo>
                  <a:pt x="16" y="23"/>
                  <a:pt x="16" y="23"/>
                  <a:pt x="16" y="23"/>
                </a:cubicBezTo>
                <a:cubicBezTo>
                  <a:pt x="30" y="23"/>
                  <a:pt x="30" y="23"/>
                  <a:pt x="30" y="23"/>
                </a:cubicBezTo>
                <a:cubicBezTo>
                  <a:pt x="40" y="50"/>
                  <a:pt x="40" y="50"/>
                  <a:pt x="40" y="50"/>
                </a:cubicBezTo>
                <a:close/>
                <a:moveTo>
                  <a:pt x="101" y="88"/>
                </a:moveTo>
                <a:cubicBezTo>
                  <a:pt x="105" y="88"/>
                  <a:pt x="108" y="88"/>
                  <a:pt x="112" y="88"/>
                </a:cubicBezTo>
                <a:cubicBezTo>
                  <a:pt x="112" y="88"/>
                  <a:pt x="112" y="88"/>
                  <a:pt x="112" y="88"/>
                </a:cubicBezTo>
                <a:cubicBezTo>
                  <a:pt x="114" y="88"/>
                  <a:pt x="115" y="89"/>
                  <a:pt x="116" y="90"/>
                </a:cubicBezTo>
                <a:cubicBezTo>
                  <a:pt x="116" y="92"/>
                  <a:pt x="116" y="93"/>
                  <a:pt x="116" y="95"/>
                </a:cubicBezTo>
                <a:cubicBezTo>
                  <a:pt x="116" y="96"/>
                  <a:pt x="116" y="98"/>
                  <a:pt x="116" y="99"/>
                </a:cubicBezTo>
                <a:cubicBezTo>
                  <a:pt x="115" y="101"/>
                  <a:pt x="114" y="102"/>
                  <a:pt x="112" y="102"/>
                </a:cubicBezTo>
                <a:cubicBezTo>
                  <a:pt x="112" y="102"/>
                  <a:pt x="112" y="102"/>
                  <a:pt x="112" y="102"/>
                </a:cubicBezTo>
                <a:cubicBezTo>
                  <a:pt x="107" y="102"/>
                  <a:pt x="101" y="102"/>
                  <a:pt x="96" y="102"/>
                </a:cubicBezTo>
                <a:cubicBezTo>
                  <a:pt x="94" y="102"/>
                  <a:pt x="92" y="102"/>
                  <a:pt x="90" y="101"/>
                </a:cubicBezTo>
                <a:cubicBezTo>
                  <a:pt x="74" y="121"/>
                  <a:pt x="74" y="121"/>
                  <a:pt x="74" y="121"/>
                </a:cubicBezTo>
                <a:cubicBezTo>
                  <a:pt x="64" y="119"/>
                  <a:pt x="64" y="119"/>
                  <a:pt x="64" y="119"/>
                </a:cubicBezTo>
                <a:cubicBezTo>
                  <a:pt x="66" y="85"/>
                  <a:pt x="66" y="85"/>
                  <a:pt x="66" y="85"/>
                </a:cubicBezTo>
                <a:cubicBezTo>
                  <a:pt x="103" y="85"/>
                  <a:pt x="103" y="85"/>
                  <a:pt x="103" y="85"/>
                </a:cubicBezTo>
                <a:cubicBezTo>
                  <a:pt x="101" y="88"/>
                  <a:pt x="101" y="88"/>
                  <a:pt x="101" y="88"/>
                </a:cubicBezTo>
                <a:close/>
                <a:moveTo>
                  <a:pt x="113" y="92"/>
                </a:moveTo>
                <a:cubicBezTo>
                  <a:pt x="113" y="91"/>
                  <a:pt x="112" y="91"/>
                  <a:pt x="112" y="91"/>
                </a:cubicBezTo>
                <a:cubicBezTo>
                  <a:pt x="112" y="91"/>
                  <a:pt x="112" y="91"/>
                  <a:pt x="112" y="92"/>
                </a:cubicBezTo>
                <a:cubicBezTo>
                  <a:pt x="112" y="92"/>
                  <a:pt x="112" y="94"/>
                  <a:pt x="112" y="95"/>
                </a:cubicBezTo>
                <a:cubicBezTo>
                  <a:pt x="112" y="96"/>
                  <a:pt x="112" y="97"/>
                  <a:pt x="112" y="98"/>
                </a:cubicBezTo>
                <a:cubicBezTo>
                  <a:pt x="112" y="98"/>
                  <a:pt x="112" y="98"/>
                  <a:pt x="112" y="98"/>
                </a:cubicBezTo>
                <a:cubicBezTo>
                  <a:pt x="112" y="98"/>
                  <a:pt x="113" y="98"/>
                  <a:pt x="113" y="98"/>
                </a:cubicBezTo>
                <a:cubicBezTo>
                  <a:pt x="113" y="97"/>
                  <a:pt x="113" y="96"/>
                  <a:pt x="113" y="95"/>
                </a:cubicBezTo>
                <a:cubicBezTo>
                  <a:pt x="113" y="94"/>
                  <a:pt x="113" y="92"/>
                  <a:pt x="113" y="92"/>
                </a:cubicBezTo>
                <a:close/>
                <a:moveTo>
                  <a:pt x="108" y="32"/>
                </a:moveTo>
                <a:cubicBezTo>
                  <a:pt x="108" y="32"/>
                  <a:pt x="108" y="32"/>
                  <a:pt x="108" y="32"/>
                </a:cubicBezTo>
                <a:cubicBezTo>
                  <a:pt x="108" y="32"/>
                  <a:pt x="108" y="32"/>
                  <a:pt x="108" y="32"/>
                </a:cubicBezTo>
                <a:cubicBezTo>
                  <a:pt x="108" y="33"/>
                  <a:pt x="107" y="33"/>
                  <a:pt x="107" y="33"/>
                </a:cubicBezTo>
                <a:cubicBezTo>
                  <a:pt x="107" y="34"/>
                  <a:pt x="106" y="36"/>
                  <a:pt x="106" y="37"/>
                </a:cubicBezTo>
                <a:cubicBezTo>
                  <a:pt x="106" y="39"/>
                  <a:pt x="107" y="41"/>
                  <a:pt x="107" y="42"/>
                </a:cubicBezTo>
                <a:cubicBezTo>
                  <a:pt x="108" y="42"/>
                  <a:pt x="108" y="43"/>
                  <a:pt x="108" y="43"/>
                </a:cubicBezTo>
                <a:cubicBezTo>
                  <a:pt x="108" y="43"/>
                  <a:pt x="108" y="42"/>
                  <a:pt x="109" y="42"/>
                </a:cubicBezTo>
                <a:cubicBezTo>
                  <a:pt x="109" y="41"/>
                  <a:pt x="110" y="39"/>
                  <a:pt x="110" y="37"/>
                </a:cubicBezTo>
                <a:cubicBezTo>
                  <a:pt x="110" y="36"/>
                  <a:pt x="109" y="34"/>
                  <a:pt x="109" y="33"/>
                </a:cubicBezTo>
                <a:cubicBezTo>
                  <a:pt x="108" y="33"/>
                  <a:pt x="108" y="32"/>
                  <a:pt x="108" y="32"/>
                </a:cubicBezTo>
                <a:cubicBezTo>
                  <a:pt x="108" y="32"/>
                  <a:pt x="108" y="32"/>
                  <a:pt x="108" y="32"/>
                </a:cubicBezTo>
                <a:close/>
              </a:path>
            </a:pathLst>
          </a:custGeom>
          <a:solidFill>
            <a:srgbClr val="004D7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37065335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fr-CA" smtClean="0"/>
              <a:t>4</a:t>
            </a:fld>
            <a:endParaRPr lang="fr-CA" dirty="0"/>
          </a:p>
        </p:txBody>
      </p:sp>
      <p:graphicFrame>
        <p:nvGraphicFramePr>
          <p:cNvPr id="6" name="Diagram 5"/>
          <p:cNvGraphicFramePr/>
          <p:nvPr>
            <p:custDataLst>
              <p:tags r:id="rId3"/>
            </p:custDataLst>
            <p:extLst>
              <p:ext uri="{D42A27DB-BD31-4B8C-83A1-F6EECF244321}">
                <p14:modId xmlns:p14="http://schemas.microsoft.com/office/powerpoint/2010/main" val="1398820230"/>
              </p:ext>
            </p:extLst>
          </p:nvPr>
        </p:nvGraphicFramePr>
        <p:xfrm>
          <a:off x="395536" y="1124744"/>
          <a:ext cx="8424936" cy="4536504"/>
        </p:xfrm>
        <a:graphic>
          <a:graphicData uri="http://schemas.openxmlformats.org/drawingml/2006/diagram">
            <dgm:relIds xmlns:dgm="http://schemas.openxmlformats.org/drawingml/2006/diagram" xmlns:r="http://schemas.openxmlformats.org/officeDocument/2006/relationships" r:dm="rId21" r:lo="rId22" r:qs="rId23" r:cs="rId24"/>
          </a:graphicData>
        </a:graphic>
      </p:graphicFrame>
      <p:pic>
        <p:nvPicPr>
          <p:cNvPr id="7" name="Picture 7" descr="http://www.netanimations.net/Dancing_skull.gif">
            <a:hlinkClick r:id="rId26"/>
          </p:cNvPr>
          <p:cNvPicPr>
            <a:picLocks noChangeAspect="1" noChangeArrowheads="1" noCrop="1"/>
          </p:cNvPicPr>
          <p:nvPr>
            <p:custDataLst>
              <p:tags r:id="rId4"/>
            </p:custDataLst>
          </p:nvPr>
        </p:nvPicPr>
        <p:blipFill>
          <a:blip r:embed="rId27">
            <a:extLst>
              <a:ext uri="{28A0092B-C50C-407E-A947-70E740481C1C}">
                <a14:useLocalDpi xmlns:a14="http://schemas.microsoft.com/office/drawing/2010/main" val="0"/>
              </a:ext>
            </a:extLst>
          </a:blip>
          <a:srcRect/>
          <a:stretch>
            <a:fillRect/>
          </a:stretch>
        </p:blipFill>
        <p:spPr bwMode="auto">
          <a:xfrm>
            <a:off x="-508" y="4545632"/>
            <a:ext cx="2303748" cy="2303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2"/>
          <p:cNvSpPr>
            <a:spLocks noGrp="1"/>
          </p:cNvSpPr>
          <p:nvPr>
            <p:ph type="body" sz="quarter" idx="11"/>
            <p:custDataLst>
              <p:tags r:id="rId5"/>
            </p:custDataLst>
          </p:nvPr>
        </p:nvSpPr>
        <p:spPr>
          <a:xfrm>
            <a:off x="143507" y="174066"/>
            <a:ext cx="6594321" cy="878670"/>
          </a:xfrm>
        </p:spPr>
        <p:txBody>
          <a:bodyPr wrap="square"/>
          <a:lstStyle/>
          <a:p>
            <a:r>
              <a:rPr lang="fr-CA" noProof="0" dirty="0" smtClean="0">
                <a:solidFill>
                  <a:srgbClr val="004D71"/>
                </a:solidFill>
              </a:rPr>
              <a:t>MCS – Anatomie du fardeau administratif</a:t>
            </a:r>
            <a:endParaRPr lang="fr-CA" sz="1200" b="1" noProof="0" dirty="0">
              <a:solidFill>
                <a:srgbClr val="990099"/>
              </a:solidFill>
              <a:latin typeface="Courier New" panose="02070309020205020404" pitchFamily="49" charset="0"/>
            </a:endParaRPr>
          </a:p>
        </p:txBody>
      </p:sp>
      <p:grpSp>
        <p:nvGrpSpPr>
          <p:cNvPr id="10" name="Group 9"/>
          <p:cNvGrpSpPr/>
          <p:nvPr>
            <p:custDataLst>
              <p:tags r:id="rId6"/>
            </p:custDataLst>
          </p:nvPr>
        </p:nvGrpSpPr>
        <p:grpSpPr>
          <a:xfrm>
            <a:off x="3347865" y="944724"/>
            <a:ext cx="3492387" cy="902419"/>
            <a:chOff x="4451349" y="1780036"/>
            <a:chExt cx="2078770" cy="902419"/>
          </a:xfrm>
        </p:grpSpPr>
        <p:sp>
          <p:nvSpPr>
            <p:cNvPr id="11" name="Oval 10"/>
            <p:cNvSpPr/>
            <p:nvPr>
              <p:custDataLst>
                <p:tags r:id="rId14"/>
              </p:custDataLst>
            </p:nvPr>
          </p:nvSpPr>
          <p:spPr>
            <a:xfrm>
              <a:off x="6458694" y="2346601"/>
              <a:ext cx="71425" cy="97561"/>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12" name="TextBox 54"/>
            <p:cNvSpPr txBox="1"/>
            <p:nvPr>
              <p:custDataLst>
                <p:tags r:id="rId15"/>
              </p:custDataLst>
            </p:nvPr>
          </p:nvSpPr>
          <p:spPr>
            <a:xfrm>
              <a:off x="4451349" y="1780036"/>
              <a:ext cx="159702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solidFill>
                    <a:srgbClr val="555555"/>
                  </a:solidFill>
                  <a:latin typeface="Calibri" panose="020F0502020204030204" pitchFamily="34" charset="0"/>
                </a:rPr>
                <a:t>Niveau d’activité</a:t>
              </a:r>
              <a:endParaRPr lang="fr-CA" sz="1200" b="1" dirty="0">
                <a:solidFill>
                  <a:srgbClr val="990099"/>
                </a:solidFill>
                <a:latin typeface="Courier New" panose="02070309020205020404" pitchFamily="49" charset="0"/>
              </a:endParaRPr>
            </a:p>
          </p:txBody>
        </p:sp>
        <p:sp>
          <p:nvSpPr>
            <p:cNvPr id="13" name="TextBox 55"/>
            <p:cNvSpPr txBox="1"/>
            <p:nvPr>
              <p:custDataLst>
                <p:tags r:id="rId16"/>
              </p:custDataLst>
            </p:nvPr>
          </p:nvSpPr>
          <p:spPr>
            <a:xfrm>
              <a:off x="4457031" y="2159235"/>
              <a:ext cx="172469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smtClean="0">
                  <a:solidFill>
                    <a:srgbClr val="7F7F7F"/>
                  </a:solidFill>
                  <a:latin typeface="Calibri" panose="020F0502020204030204" pitchFamily="34" charset="0"/>
                </a:rPr>
                <a:t>Les coûts pour la règle du « un pour un » ont lieu au niveau de l’activité</a:t>
              </a:r>
              <a:endParaRPr lang="fr-CA" sz="1200" b="1" dirty="0">
                <a:solidFill>
                  <a:srgbClr val="990099"/>
                </a:solidFill>
                <a:latin typeface="Courier New" panose="02070309020205020404" pitchFamily="49" charset="0"/>
              </a:endParaRPr>
            </a:p>
          </p:txBody>
        </p:sp>
        <p:cxnSp>
          <p:nvCxnSpPr>
            <p:cNvPr id="14" name="Straight Connector 13"/>
            <p:cNvCxnSpPr/>
            <p:nvPr>
              <p:custDataLst>
                <p:tags r:id="rId17"/>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11" idx="1"/>
            </p:cNvCxnSpPr>
            <p:nvPr>
              <p:custDataLst>
                <p:tags r:id="rId18"/>
              </p:custDataLst>
            </p:nvPr>
          </p:nvCxnSpPr>
          <p:spPr>
            <a:xfrm flipH="1" flipV="1">
              <a:off x="6181727" y="2148468"/>
              <a:ext cx="287427" cy="21242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p:custDataLst>
              <p:tags r:id="rId7"/>
            </p:custDataLst>
          </p:nvPr>
        </p:nvGrpSpPr>
        <p:grpSpPr>
          <a:xfrm>
            <a:off x="4432795" y="4113076"/>
            <a:ext cx="3156399" cy="2433823"/>
            <a:chOff x="4146128" y="644288"/>
            <a:chExt cx="2404542" cy="2433823"/>
          </a:xfrm>
        </p:grpSpPr>
        <p:sp>
          <p:nvSpPr>
            <p:cNvPr id="25" name="Oval 24"/>
            <p:cNvSpPr/>
            <p:nvPr>
              <p:custDataLst>
                <p:tags r:id="rId9"/>
              </p:custDataLst>
            </p:nvPr>
          </p:nvSpPr>
          <p:spPr>
            <a:xfrm>
              <a:off x="4146128" y="644288"/>
              <a:ext cx="63899" cy="45719"/>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26" name="TextBox 54"/>
            <p:cNvSpPr txBox="1"/>
            <p:nvPr>
              <p:custDataLst>
                <p:tags r:id="rId10"/>
              </p:custDataLst>
            </p:nvPr>
          </p:nvSpPr>
          <p:spPr>
            <a:xfrm>
              <a:off x="4443607" y="1455969"/>
              <a:ext cx="2107063"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dirty="0" smtClean="0">
                  <a:solidFill>
                    <a:srgbClr val="555555"/>
                  </a:solidFill>
                </a:rPr>
                <a:t>Niveau de l’exigence en matière de données</a:t>
              </a:r>
              <a:endParaRPr lang="fr-CA" dirty="0">
                <a:solidFill>
                  <a:srgbClr val="555555"/>
                </a:solidFill>
              </a:endParaRPr>
            </a:p>
          </p:txBody>
        </p:sp>
        <p:sp>
          <p:nvSpPr>
            <p:cNvPr id="27" name="TextBox 55"/>
            <p:cNvSpPr txBox="1"/>
            <p:nvPr>
              <p:custDataLst>
                <p:tags r:id="rId11"/>
              </p:custDataLst>
            </p:nvPr>
          </p:nvSpPr>
          <p:spPr>
            <a:xfrm>
              <a:off x="4443606" y="2339447"/>
              <a:ext cx="2107064" cy="7386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smtClean="0">
                  <a:solidFill>
                    <a:schemeClr val="tx1">
                      <a:lumMod val="50000"/>
                      <a:lumOff val="50000"/>
                    </a:schemeClr>
                  </a:solidFill>
                </a:rPr>
                <a:t>La référence en matière de fardeau administratif prend en compte les exigences en matière de données </a:t>
              </a:r>
              <a:endParaRPr lang="fr-CA" sz="1400" dirty="0">
                <a:solidFill>
                  <a:schemeClr val="tx1">
                    <a:lumMod val="50000"/>
                    <a:lumOff val="50000"/>
                  </a:schemeClr>
                </a:solidFill>
              </a:endParaRPr>
            </a:p>
          </p:txBody>
        </p:sp>
        <p:cxnSp>
          <p:nvCxnSpPr>
            <p:cNvPr id="28" name="Straight Connector 27"/>
            <p:cNvCxnSpPr/>
            <p:nvPr>
              <p:custDataLst>
                <p:tags r:id="rId12"/>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25" idx="4"/>
            </p:cNvCxnSpPr>
            <p:nvPr>
              <p:custDataLst>
                <p:tags r:id="rId13"/>
              </p:custDataLst>
            </p:nvPr>
          </p:nvCxnSpPr>
          <p:spPr>
            <a:xfrm>
              <a:off x="4178078" y="690007"/>
              <a:ext cx="282796" cy="1469228"/>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sp>
        <p:nvSpPr>
          <p:cNvPr id="43" name="Freeform 42"/>
          <p:cNvSpPr>
            <a:spLocks noEditPoints="1"/>
          </p:cNvSpPr>
          <p:nvPr>
            <p:custDataLst>
              <p:tags r:id="rId8"/>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custDataLst>
      <p:tags r:id="rId1"/>
    </p:custDataLst>
    <p:extLst>
      <p:ext uri="{BB962C8B-B14F-4D97-AF65-F5344CB8AC3E}">
        <p14:creationId xmlns:p14="http://schemas.microsoft.com/office/powerpoint/2010/main" val="2635166809"/>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5</a:t>
            </a:fld>
            <a:endParaRPr lang="en-CA" dirty="0"/>
          </a:p>
        </p:txBody>
      </p:sp>
      <p:sp>
        <p:nvSpPr>
          <p:cNvPr id="3" name="Text Placeholder 2"/>
          <p:cNvSpPr>
            <a:spLocks noGrp="1"/>
          </p:cNvSpPr>
          <p:nvPr>
            <p:ph type="body" sz="quarter" idx="11"/>
            <p:custDataLst>
              <p:tags r:id="rId3"/>
            </p:custDataLst>
          </p:nvPr>
        </p:nvSpPr>
        <p:spPr/>
        <p:txBody>
          <a:bodyPr wrap="square"/>
          <a:lstStyle/>
          <a:p>
            <a:r>
              <a:rPr lang="fr-CA" altLang="en-US" noProof="0" dirty="0" smtClean="0">
                <a:solidFill>
                  <a:srgbClr val="004D71"/>
                </a:solidFill>
                <a:effectLst>
                  <a:outerShdw blurRad="38100" dist="38100" dir="2700000" algn="tl">
                    <a:srgbClr val="000000">
                      <a:alpha val="43137"/>
                    </a:srgbClr>
                  </a:outerShdw>
                </a:effectLst>
              </a:rPr>
              <a:t>MCS – la formule de base</a:t>
            </a:r>
            <a:endParaRPr lang="fr-CA" sz="1200" b="1" noProof="0" dirty="0">
              <a:solidFill>
                <a:srgbClr val="990099"/>
              </a:solidFill>
              <a:latin typeface="Courier New" panose="02070309020205020404" pitchFamily="49" charset="0"/>
            </a:endParaRPr>
          </a:p>
        </p:txBody>
      </p:sp>
      <p:graphicFrame>
        <p:nvGraphicFramePr>
          <p:cNvPr id="5" name="Content Placeholder 6"/>
          <p:cNvGraphicFramePr>
            <a:graphicFrameLocks noGrp="1"/>
          </p:cNvGraphicFramePr>
          <p:nvPr>
            <p:ph idx="4294967295"/>
            <p:custDataLst>
              <p:tags r:id="rId4"/>
            </p:custDataLst>
            <p:extLst>
              <p:ext uri="{D42A27DB-BD31-4B8C-83A1-F6EECF244321}">
                <p14:modId xmlns:p14="http://schemas.microsoft.com/office/powerpoint/2010/main" val="2698462822"/>
              </p:ext>
            </p:extLst>
          </p:nvPr>
        </p:nvGraphicFramePr>
        <p:xfrm>
          <a:off x="863588" y="622637"/>
          <a:ext cx="3096345" cy="3266009"/>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6" name="Content Placeholder 6"/>
          <p:cNvGraphicFramePr>
            <a:graphicFrameLocks/>
          </p:cNvGraphicFramePr>
          <p:nvPr>
            <p:custDataLst>
              <p:tags r:id="rId5"/>
            </p:custDataLst>
            <p:extLst>
              <p:ext uri="{D42A27DB-BD31-4B8C-83A1-F6EECF244321}">
                <p14:modId xmlns:p14="http://schemas.microsoft.com/office/powerpoint/2010/main" val="619982641"/>
              </p:ext>
            </p:extLst>
          </p:nvPr>
        </p:nvGraphicFramePr>
        <p:xfrm>
          <a:off x="4824028" y="630748"/>
          <a:ext cx="3168354" cy="3217832"/>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sp>
        <p:nvSpPr>
          <p:cNvPr id="7" name="Multiply 6"/>
          <p:cNvSpPr/>
          <p:nvPr>
            <p:custDataLst>
              <p:tags r:id="rId6"/>
            </p:custDataLst>
          </p:nvPr>
        </p:nvSpPr>
        <p:spPr>
          <a:xfrm>
            <a:off x="3959934" y="2264404"/>
            <a:ext cx="719847" cy="746356"/>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Rectangle 7"/>
          <p:cNvSpPr/>
          <p:nvPr>
            <p:custDataLst>
              <p:tags r:id="rId7"/>
            </p:custDataLst>
          </p:nvPr>
        </p:nvSpPr>
        <p:spPr>
          <a:xfrm>
            <a:off x="263405" y="3350836"/>
            <a:ext cx="8391346" cy="2062103"/>
          </a:xfrm>
          <a:prstGeom prst="rect">
            <a:avLst/>
          </a:prstGeom>
        </p:spPr>
        <p:txBody>
          <a:bodyPr wrap="square">
            <a:spAutoFit/>
          </a:bodyPr>
          <a:lstStyle/>
          <a:p>
            <a:pPr marL="285750" lvl="0" indent="-285750">
              <a:buFont typeface="Wingdings" panose="05000000000000000000" pitchFamily="2" charset="2"/>
              <a:buChar char="Ø"/>
              <a:defRPr/>
            </a:pPr>
            <a:r>
              <a:rPr lang="en-GB" sz="1600" i="1" u="sng" dirty="0" smtClean="0">
                <a:solidFill>
                  <a:srgbClr val="000000"/>
                </a:solidFill>
              </a:rPr>
              <a:t>Le </a:t>
            </a:r>
            <a:r>
              <a:rPr lang="en-GB" sz="1600" i="1" u="sng" smtClean="0">
                <a:solidFill>
                  <a:srgbClr val="000000"/>
                </a:solidFill>
              </a:rPr>
              <a:t>prix</a:t>
            </a:r>
            <a:r>
              <a:rPr lang="fr-CA" sz="1600" i="1" smtClean="0">
                <a:solidFill>
                  <a:srgbClr val="000000"/>
                </a:solidFill>
              </a:rPr>
              <a:t> </a:t>
            </a:r>
            <a:r>
              <a:rPr lang="en-GB" sz="1600" i="1" smtClean="0">
                <a:solidFill>
                  <a:srgbClr val="000000"/>
                </a:solidFill>
              </a:rPr>
              <a:t> </a:t>
            </a:r>
            <a:r>
              <a:rPr lang="fr-CA" sz="1600" i="1" smtClean="0">
                <a:solidFill>
                  <a:srgbClr val="000000"/>
                </a:solidFill>
              </a:rPr>
              <a:t>– </a:t>
            </a:r>
            <a:r>
              <a:rPr lang="en-GB" sz="1600" i="1" smtClean="0">
                <a:solidFill>
                  <a:srgbClr val="000000"/>
                </a:solidFill>
              </a:rPr>
              <a:t>le </a:t>
            </a:r>
            <a:r>
              <a:rPr lang="en-GB" sz="1600" i="1" dirty="0" smtClean="0">
                <a:solidFill>
                  <a:srgbClr val="000000"/>
                </a:solidFill>
              </a:rPr>
              <a:t>prix comprend :</a:t>
            </a:r>
          </a:p>
          <a:p>
            <a:pPr marL="742950" lvl="1" indent="-285750">
              <a:buFont typeface="Arial" panose="020B0604020202020204" pitchFamily="34" charset="0"/>
              <a:buChar char="•"/>
              <a:defRPr/>
            </a:pPr>
            <a:r>
              <a:rPr lang="fr-CA" sz="1600" i="1" u="sng" dirty="0">
                <a:solidFill>
                  <a:srgbClr val="000000"/>
                </a:solidFill>
              </a:rPr>
              <a:t>le taux</a:t>
            </a:r>
            <a:r>
              <a:rPr lang="fr-CA" sz="1600" i="1" dirty="0">
                <a:solidFill>
                  <a:srgbClr val="000000"/>
                </a:solidFill>
              </a:rPr>
              <a:t> ou les coûts salariaux (horaires), auxquels s’ajoutent les frais généraux liés aux activités administratives effectuées à l’interne ou le coût horaire des fournisseurs de services de l’extérieur</a:t>
            </a:r>
            <a:r>
              <a:rPr lang="en-GB" sz="1600" i="1" dirty="0" smtClean="0">
                <a:solidFill>
                  <a:srgbClr val="000000"/>
                </a:solidFill>
              </a:rPr>
              <a:t>.</a:t>
            </a:r>
            <a:endParaRPr lang="en-CA" sz="1600" dirty="0" smtClean="0">
              <a:solidFill>
                <a:srgbClr val="000000"/>
              </a:solidFill>
            </a:endParaRPr>
          </a:p>
          <a:p>
            <a:pPr marL="742950" lvl="1" indent="-285750">
              <a:buFont typeface="Arial" panose="020B0604020202020204" pitchFamily="34" charset="0"/>
              <a:buChar char="•"/>
              <a:defRPr/>
            </a:pPr>
            <a:r>
              <a:rPr lang="fr-CA" sz="1600" i="1" u="sng" dirty="0">
                <a:solidFill>
                  <a:srgbClr val="000000"/>
                </a:solidFill>
              </a:rPr>
              <a:t>le temps</a:t>
            </a:r>
            <a:r>
              <a:rPr lang="fr-CA" sz="1600" i="1" dirty="0">
                <a:solidFill>
                  <a:srgbClr val="000000"/>
                </a:solidFill>
              </a:rPr>
              <a:t>, c’est-à-dire le nombre d’heures nécessaire pour exécuter l’activité </a:t>
            </a:r>
            <a:r>
              <a:rPr lang="fr-CA" sz="1600" i="1" dirty="0" smtClean="0">
                <a:solidFill>
                  <a:srgbClr val="000000"/>
                </a:solidFill>
              </a:rPr>
              <a:t>administrative.</a:t>
            </a:r>
            <a:endParaRPr lang="en-CA" sz="1600" dirty="0" smtClean="0">
              <a:solidFill>
                <a:srgbClr val="000000"/>
              </a:solidFill>
            </a:endParaRPr>
          </a:p>
          <a:p>
            <a:pPr marL="285750" lvl="0" indent="-285750">
              <a:buFont typeface="Wingdings" panose="05000000000000000000" pitchFamily="2" charset="2"/>
              <a:buChar char="Ø"/>
              <a:defRPr/>
            </a:pPr>
            <a:r>
              <a:rPr lang="fr-CA" sz="1600" i="1" u="sng" dirty="0">
                <a:solidFill>
                  <a:srgbClr val="000000"/>
                </a:solidFill>
              </a:rPr>
              <a:t>La quantité</a:t>
            </a:r>
            <a:r>
              <a:rPr lang="fr-CA" sz="1600" i="1" dirty="0">
                <a:solidFill>
                  <a:srgbClr val="000000"/>
                </a:solidFill>
              </a:rPr>
              <a:t> – la quantité </a:t>
            </a:r>
            <a:r>
              <a:rPr lang="fr-CA" sz="1600" i="1" dirty="0" smtClean="0">
                <a:solidFill>
                  <a:srgbClr val="000000"/>
                </a:solidFill>
              </a:rPr>
              <a:t>comprend </a:t>
            </a:r>
            <a:r>
              <a:rPr lang="en-GB" sz="1600" i="1" dirty="0" smtClean="0">
                <a:solidFill>
                  <a:srgbClr val="000000"/>
                </a:solidFill>
              </a:rPr>
              <a:t>: </a:t>
            </a:r>
            <a:r>
              <a:rPr lang="en-GB" sz="1600" i="1" dirty="0">
                <a:solidFill>
                  <a:srgbClr val="000000"/>
                </a:solidFill>
              </a:rPr>
              <a:t> </a:t>
            </a:r>
            <a:endParaRPr lang="en-CA" sz="1600" dirty="0">
              <a:solidFill>
                <a:srgbClr val="000000"/>
              </a:solidFill>
            </a:endParaRPr>
          </a:p>
          <a:p>
            <a:pPr marL="742950" lvl="1" indent="-285750">
              <a:buFont typeface="Arial" panose="020B0604020202020204" pitchFamily="34" charset="0"/>
              <a:buChar char="•"/>
              <a:defRPr/>
            </a:pPr>
            <a:r>
              <a:rPr lang="fr-CA" sz="1600" dirty="0">
                <a:solidFill>
                  <a:srgbClr val="000000"/>
                </a:solidFill>
              </a:rPr>
              <a:t>la </a:t>
            </a:r>
            <a:r>
              <a:rPr lang="fr-CA" sz="1600" b="1" dirty="0" smtClean="0">
                <a:solidFill>
                  <a:srgbClr val="000000"/>
                </a:solidFill>
              </a:rPr>
              <a:t>taille</a:t>
            </a:r>
            <a:r>
              <a:rPr lang="fr-CA" sz="1600" dirty="0" smtClean="0">
                <a:solidFill>
                  <a:srgbClr val="000000"/>
                </a:solidFill>
              </a:rPr>
              <a:t> de la population </a:t>
            </a:r>
            <a:r>
              <a:rPr lang="fr-CA" sz="1600" dirty="0">
                <a:solidFill>
                  <a:srgbClr val="000000"/>
                </a:solidFill>
              </a:rPr>
              <a:t>ou le </a:t>
            </a:r>
            <a:r>
              <a:rPr lang="fr-CA" sz="1600" b="1" dirty="0">
                <a:solidFill>
                  <a:srgbClr val="000000"/>
                </a:solidFill>
              </a:rPr>
              <a:t>nombre </a:t>
            </a:r>
            <a:r>
              <a:rPr lang="fr-CA" sz="1600" dirty="0">
                <a:solidFill>
                  <a:srgbClr val="000000"/>
                </a:solidFill>
              </a:rPr>
              <a:t>d’entreprises </a:t>
            </a:r>
            <a:r>
              <a:rPr lang="fr-CA" sz="1600" dirty="0" smtClean="0">
                <a:solidFill>
                  <a:srgbClr val="000000"/>
                </a:solidFill>
              </a:rPr>
              <a:t>touchées</a:t>
            </a:r>
          </a:p>
          <a:p>
            <a:pPr marL="742950" lvl="1" indent="-285750">
              <a:buFont typeface="Arial" panose="020B0604020202020204" pitchFamily="34" charset="0"/>
              <a:buChar char="•"/>
              <a:defRPr/>
            </a:pPr>
            <a:r>
              <a:rPr lang="fr-CA" sz="1600" dirty="0">
                <a:solidFill>
                  <a:srgbClr val="000000"/>
                </a:solidFill>
              </a:rPr>
              <a:t>la </a:t>
            </a:r>
            <a:r>
              <a:rPr lang="fr-CA" sz="1600" b="1" dirty="0">
                <a:solidFill>
                  <a:srgbClr val="000000"/>
                </a:solidFill>
              </a:rPr>
              <a:t>fréquence </a:t>
            </a:r>
            <a:r>
              <a:rPr lang="fr-CA" sz="1600" dirty="0">
                <a:solidFill>
                  <a:srgbClr val="000000"/>
                </a:solidFill>
              </a:rPr>
              <a:t>à laquelle l’activité doit être exécutée au cours d’une </a:t>
            </a:r>
            <a:r>
              <a:rPr lang="fr-CA" sz="1600" dirty="0" smtClean="0">
                <a:solidFill>
                  <a:srgbClr val="000000"/>
                </a:solidFill>
              </a:rPr>
              <a:t>année</a:t>
            </a:r>
            <a:endParaRPr lang="en-CA" sz="1600" dirty="0">
              <a:solidFill>
                <a:srgbClr val="000000"/>
              </a:solidFill>
            </a:endParaRPr>
          </a:p>
        </p:txBody>
      </p:sp>
      <p:sp>
        <p:nvSpPr>
          <p:cNvPr id="9" name="Multiply 8"/>
          <p:cNvSpPr/>
          <p:nvPr>
            <p:custDataLst>
              <p:tags r:id="rId8"/>
            </p:custDataLst>
          </p:nvPr>
        </p:nvSpPr>
        <p:spPr>
          <a:xfrm>
            <a:off x="2231742" y="1472316"/>
            <a:ext cx="549785" cy="51125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0" name="Multiply 9"/>
          <p:cNvSpPr/>
          <p:nvPr>
            <p:custDataLst>
              <p:tags r:id="rId9"/>
            </p:custDataLst>
          </p:nvPr>
        </p:nvSpPr>
        <p:spPr>
          <a:xfrm>
            <a:off x="6170476" y="1472315"/>
            <a:ext cx="549785" cy="511257"/>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Text Box 4"/>
          <p:cNvSpPr txBox="1">
            <a:spLocks noChangeArrowheads="1"/>
          </p:cNvSpPr>
          <p:nvPr>
            <p:custDataLst>
              <p:tags r:id="rId10"/>
            </p:custDataLst>
          </p:nvPr>
        </p:nvSpPr>
        <p:spPr bwMode="auto">
          <a:xfrm>
            <a:off x="263405" y="5361030"/>
            <a:ext cx="8391346" cy="1277273"/>
          </a:xfrm>
          <a:prstGeom prst="rect">
            <a:avLst/>
          </a:prstGeom>
          <a:solidFill>
            <a:schemeClr val="bg1">
              <a:lumMod val="75000"/>
              <a:alpha val="50000"/>
            </a:schemeClr>
          </a:solidFill>
          <a:ln w="9525">
            <a:solidFill>
              <a:schemeClr val="tx1"/>
            </a:solidFill>
            <a:miter lim="800000"/>
            <a:headEnd/>
            <a:tailEnd/>
          </a:ln>
          <a:effectLs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fr-CA" sz="1400" dirty="0" smtClean="0">
                <a:solidFill>
                  <a:srgbClr val="000000"/>
                </a:solidFill>
                <a:latin typeface="Wingdings 2" pitchFamily="18" charset="2"/>
              </a:rPr>
              <a:t>E</a:t>
            </a:r>
            <a:r>
              <a:rPr lang="fr-CA" sz="1400" b="1" dirty="0" smtClean="0">
                <a:solidFill>
                  <a:srgbClr val="000000"/>
                </a:solidFill>
                <a:latin typeface="Calibri"/>
              </a:rPr>
              <a:t>POINT PRINCIPAL</a:t>
            </a:r>
            <a:r>
              <a:rPr lang="fr-CA" sz="1400" b="1" dirty="0" smtClean="0">
                <a:solidFill>
                  <a:srgbClr val="000000"/>
                </a:solidFill>
                <a:latin typeface="Wingdings 2" pitchFamily="18" charset="2"/>
              </a:rPr>
              <a:t>D</a:t>
            </a:r>
            <a:endParaRPr lang="fr-CA" sz="1200" b="1" dirty="0" smtClean="0">
              <a:solidFill>
                <a:srgbClr val="990099"/>
              </a:solidFill>
              <a:latin typeface="Courier New" panose="02070309020205020404" pitchFamily="49" charset="0"/>
            </a:endParaRPr>
          </a:p>
          <a:p>
            <a:pPr eaLnBrk="1" hangingPunct="1">
              <a:spcBef>
                <a:spcPct val="50000"/>
              </a:spcBef>
            </a:pPr>
            <a:r>
              <a:rPr lang="fr-CA" sz="1400" dirty="0" smtClean="0">
                <a:solidFill>
                  <a:srgbClr val="000000"/>
                </a:solidFill>
              </a:rPr>
              <a:t>Le </a:t>
            </a:r>
            <a:r>
              <a:rPr lang="fr-CA" sz="1400" dirty="0">
                <a:solidFill>
                  <a:srgbClr val="000000"/>
                </a:solidFill>
              </a:rPr>
              <a:t>MCS a été conçu pour mesurer </a:t>
            </a:r>
            <a:r>
              <a:rPr lang="fr-CA" sz="1400" dirty="0" smtClean="0">
                <a:solidFill>
                  <a:srgbClr val="000000"/>
                </a:solidFill>
              </a:rPr>
              <a:t>un fardeau </a:t>
            </a:r>
            <a:r>
              <a:rPr lang="fr-CA" sz="1400" dirty="0">
                <a:solidFill>
                  <a:srgbClr val="000000"/>
                </a:solidFill>
              </a:rPr>
              <a:t>administratif </a:t>
            </a:r>
            <a:r>
              <a:rPr lang="fr-CA" sz="1400" b="1" dirty="0" smtClean="0">
                <a:solidFill>
                  <a:srgbClr val="000000"/>
                </a:solidFill>
              </a:rPr>
              <a:t>actuel</a:t>
            </a:r>
            <a:r>
              <a:rPr lang="fr-CA" sz="1400" dirty="0" smtClean="0">
                <a:solidFill>
                  <a:srgbClr val="000000"/>
                </a:solidFill>
                <a:latin typeface="Calibri"/>
              </a:rPr>
              <a:t>.</a:t>
            </a:r>
            <a:r>
              <a:rPr lang="en-US" sz="1400" dirty="0" smtClean="0">
                <a:solidFill>
                  <a:srgbClr val="000000"/>
                </a:solidFill>
              </a:rPr>
              <a:t> </a:t>
            </a:r>
            <a:r>
              <a:rPr lang="fr-CA" sz="1400" dirty="0" smtClean="0">
                <a:solidFill>
                  <a:srgbClr val="000000"/>
                </a:solidFill>
                <a:latin typeface="Arial" panose="020B0604020202020204" pitchFamily="34" charset="0"/>
              </a:rPr>
              <a:t>L’objet de la règle du « un-pour-un » est de mesurer les changements dans le fardeau administratif et d’incorporer la règle dans l’analyse </a:t>
            </a:r>
            <a:r>
              <a:rPr lang="fr-CA" sz="1400" dirty="0">
                <a:solidFill>
                  <a:srgbClr val="000000"/>
                </a:solidFill>
                <a:latin typeface="Arial" panose="020B0604020202020204" pitchFamily="34" charset="0"/>
              </a:rPr>
              <a:t>des </a:t>
            </a:r>
            <a:r>
              <a:rPr lang="fr-CA" sz="1400" dirty="0" smtClean="0">
                <a:solidFill>
                  <a:srgbClr val="000000"/>
                </a:solidFill>
                <a:latin typeface="Arial" panose="020B0604020202020204" pitchFamily="34" charset="0"/>
              </a:rPr>
              <a:t>d’analyse coûts-avantages.</a:t>
            </a:r>
            <a:r>
              <a:rPr lang="en-US" sz="1400" dirty="0" smtClean="0">
                <a:solidFill>
                  <a:srgbClr val="000000"/>
                </a:solidFill>
              </a:rPr>
              <a:t> </a:t>
            </a:r>
            <a:r>
              <a:rPr lang="fr-CA" sz="1400" dirty="0" smtClean="0">
                <a:solidFill>
                  <a:srgbClr val="000000"/>
                </a:solidFill>
                <a:latin typeface="Arial" panose="020B0604020202020204" pitchFamily="34" charset="0"/>
              </a:rPr>
              <a:t>Pour cette raison, des changements ont dû être apportés au modèle MCS de base.</a:t>
            </a:r>
            <a:endParaRPr lang="fr-CA" sz="1200" b="1" dirty="0">
              <a:solidFill>
                <a:srgbClr val="990099"/>
              </a:solidFill>
              <a:latin typeface="Courier New" panose="02070309020205020404" pitchFamily="49" charset="0"/>
            </a:endParaRPr>
          </a:p>
        </p:txBody>
      </p:sp>
      <p:sp>
        <p:nvSpPr>
          <p:cNvPr id="12" name="Freeform 11"/>
          <p:cNvSpPr>
            <a:spLocks noEditPoints="1"/>
          </p:cNvSpPr>
          <p:nvPr>
            <p:custDataLst>
              <p:tags r:id="rId1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2617192490"/>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6</a:t>
            </a:fld>
            <a:endParaRPr lang="en-CA" dirty="0"/>
          </a:p>
        </p:txBody>
      </p:sp>
      <p:sp>
        <p:nvSpPr>
          <p:cNvPr id="3" name="Text Placeholder 2"/>
          <p:cNvSpPr>
            <a:spLocks noGrp="1"/>
          </p:cNvSpPr>
          <p:nvPr>
            <p:ph type="body" sz="quarter" idx="11"/>
            <p:custDataLst>
              <p:tags r:id="rId3"/>
            </p:custDataLst>
          </p:nvPr>
        </p:nvSpPr>
        <p:spPr>
          <a:xfrm>
            <a:off x="759198" y="138062"/>
            <a:ext cx="5973041" cy="878670"/>
          </a:xfrm>
        </p:spPr>
        <p:txBody>
          <a:bodyPr wrap="square"/>
          <a:lstStyle/>
          <a:p>
            <a:r>
              <a:rPr lang="fr-CA" noProof="0" dirty="0" smtClean="0">
                <a:solidFill>
                  <a:srgbClr val="004D71"/>
                </a:solidFill>
                <a:effectLst>
                  <a:outerShdw blurRad="38100" dist="38100" dir="2700000" algn="tl">
                    <a:srgbClr val="000000">
                      <a:alpha val="43137"/>
                    </a:srgbClr>
                  </a:outerShdw>
                </a:effectLst>
              </a:rPr>
              <a:t>Coûts annualisés d’un règlement</a:t>
            </a:r>
            <a:endParaRPr lang="fr-CA" sz="1200" b="1" noProof="0" dirty="0" smtClean="0">
              <a:solidFill>
                <a:srgbClr val="990099"/>
              </a:solidFill>
              <a:effectLst>
                <a:outerShdw blurRad="38100" dist="38100" dir="2700000" algn="tl">
                  <a:srgbClr val="000000">
                    <a:alpha val="43137"/>
                  </a:srgbClr>
                </a:outerShdw>
              </a:effectLst>
              <a:latin typeface="Courier New" panose="02070309020205020404" pitchFamily="49" charset="0"/>
            </a:endParaRPr>
          </a:p>
          <a:p>
            <a:endParaRPr lang="fr-CA" noProof="0" dirty="0"/>
          </a:p>
        </p:txBody>
      </p:sp>
      <p:sp>
        <p:nvSpPr>
          <p:cNvPr id="6" name="Content Placeholder 2"/>
          <p:cNvSpPr>
            <a:spLocks noGrp="1"/>
          </p:cNvSpPr>
          <p:nvPr>
            <p:ph idx="4294967295"/>
            <p:custDataLst>
              <p:tags r:id="rId4"/>
            </p:custDataLst>
          </p:nvPr>
        </p:nvSpPr>
        <p:spPr>
          <a:xfrm>
            <a:off x="410344" y="1207093"/>
            <a:ext cx="8229600" cy="5210239"/>
          </a:xfrm>
          <a:prstGeom prst="rect">
            <a:avLst/>
          </a:prstGeom>
        </p:spPr>
        <p:txBody>
          <a:bodyPr wrap="square">
            <a:normAutofit fontScale="77500" lnSpcReduction="20000"/>
          </a:bodyPr>
          <a:lstStyle/>
          <a:p>
            <a:pPr marL="0" indent="0">
              <a:buNone/>
            </a:pPr>
            <a:r>
              <a:rPr lang="fr-CA" sz="2800" noProof="0" dirty="0" smtClean="0">
                <a:solidFill>
                  <a:srgbClr val="000000"/>
                </a:solidFill>
                <a:latin typeface="Calibri" panose="020F0502020204030204" pitchFamily="34" charset="0"/>
              </a:rPr>
              <a:t>…Le coût du fardeau administratif imposé par un règlement correspond à la somme des coûts de chaque activité qui devrait être achevée lors des 10 premières années à la suite de l’entrée en vigueur du règlement et est calculé à l’aide de la formule suivante :</a:t>
            </a:r>
            <a:endParaRPr lang="fr-CA" sz="1400" b="1" noProof="0" dirty="0" smtClean="0">
              <a:solidFill>
                <a:srgbClr val="990099"/>
              </a:solidFill>
              <a:latin typeface="Courier New" panose="02070309020205020404" pitchFamily="49" charset="0"/>
            </a:endParaRPr>
          </a:p>
          <a:p>
            <a:pPr marL="0" indent="0">
              <a:buNone/>
            </a:pPr>
            <a:endParaRPr lang="fr-CA" sz="2800" noProof="0" dirty="0" smtClean="0"/>
          </a:p>
          <a:p>
            <a:pPr marL="0" indent="0">
              <a:buNone/>
            </a:pPr>
            <a:r>
              <a:rPr lang="fr-CA" sz="2800" noProof="0" dirty="0" smtClean="0"/>
              <a:t>A × 0.142378 ÷ 1.07</a:t>
            </a:r>
            <a:r>
              <a:rPr lang="fr-CA" sz="2800" baseline="30000" noProof="0" dirty="0" smtClean="0"/>
              <a:t>B – 2012</a:t>
            </a:r>
          </a:p>
          <a:p>
            <a:pPr marL="0" indent="0">
              <a:buNone/>
            </a:pPr>
            <a:endParaRPr lang="fr-CA" sz="2800" noProof="0" dirty="0" smtClean="0"/>
          </a:p>
          <a:p>
            <a:pPr marL="0" indent="0">
              <a:buNone/>
            </a:pPr>
            <a:endParaRPr lang="fr-CA" sz="2800" noProof="0" dirty="0" smtClean="0"/>
          </a:p>
          <a:p>
            <a:pPr marL="0" indent="0">
              <a:buNone/>
            </a:pPr>
            <a:endParaRPr lang="fr-CA" sz="2800" noProof="0" dirty="0" smtClean="0"/>
          </a:p>
          <a:p>
            <a:pPr marL="0" indent="0">
              <a:buNone/>
            </a:pPr>
            <a:endParaRPr lang="fr-CA" sz="2800" noProof="0" dirty="0" smtClean="0"/>
          </a:p>
          <a:p>
            <a:pPr marL="0" indent="0">
              <a:buNone/>
            </a:pPr>
            <a:r>
              <a:rPr lang="fr-CA" sz="2800" noProof="0" dirty="0" smtClean="0"/>
              <a:t>Où</a:t>
            </a:r>
          </a:p>
          <a:p>
            <a:r>
              <a:rPr lang="fr-CA" sz="2800" noProof="0" dirty="0" smtClean="0">
                <a:solidFill>
                  <a:srgbClr val="000000"/>
                </a:solidFill>
                <a:latin typeface="Calibri" panose="020F0502020204030204" pitchFamily="34" charset="0"/>
              </a:rPr>
              <a:t>A correspond au coût de l’activité qui correspond à la somme de chaque activité pour chaque période calculée à l’aide de la formule qui suit</a:t>
            </a:r>
            <a:endParaRPr lang="fr-CA" sz="1400" b="1" noProof="0" dirty="0" smtClean="0">
              <a:solidFill>
                <a:srgbClr val="990099"/>
              </a:solidFill>
              <a:latin typeface="Courier New" panose="02070309020205020404" pitchFamily="49" charset="0"/>
            </a:endParaRPr>
          </a:p>
          <a:p>
            <a:r>
              <a:rPr lang="fr-CA" sz="3100" noProof="0" dirty="0" smtClean="0">
                <a:solidFill>
                  <a:srgbClr val="000000"/>
                </a:solidFill>
                <a:latin typeface="Calibri" panose="020F0502020204030204" pitchFamily="34" charset="0"/>
              </a:rPr>
              <a:t>B correspond à l’année à laquelle le règlement est enregistré</a:t>
            </a:r>
            <a:endParaRPr lang="fr-CA" sz="1500" b="1" noProof="0" dirty="0" smtClean="0">
              <a:solidFill>
                <a:srgbClr val="990099"/>
              </a:solidFill>
              <a:latin typeface="Courier New" panose="02070309020205020404" pitchFamily="49" charset="0"/>
            </a:endParaRPr>
          </a:p>
          <a:p>
            <a:pPr marL="0" indent="0">
              <a:buNone/>
            </a:pPr>
            <a:endParaRPr lang="fr-CA" noProof="0" dirty="0"/>
          </a:p>
        </p:txBody>
      </p:sp>
      <p:sp>
        <p:nvSpPr>
          <p:cNvPr id="7" name="Line Callout 2 (Accent Bar) 6"/>
          <p:cNvSpPr/>
          <p:nvPr>
            <p:custDataLst>
              <p:tags r:id="rId5"/>
            </p:custDataLst>
          </p:nvPr>
        </p:nvSpPr>
        <p:spPr>
          <a:xfrm>
            <a:off x="4463988" y="2600908"/>
            <a:ext cx="4355976" cy="520995"/>
          </a:xfrm>
          <a:prstGeom prst="accentCallout2">
            <a:avLst>
              <a:gd name="adj1" fmla="val 45977"/>
              <a:gd name="adj2" fmla="val -2085"/>
              <a:gd name="adj3" fmla="val 46609"/>
              <a:gd name="adj4" fmla="val -8684"/>
              <a:gd name="adj5" fmla="val 61286"/>
              <a:gd name="adj6" fmla="val -15291"/>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85000" lnSpcReduction="10000"/>
          </a:bodyPr>
          <a:lstStyle/>
          <a:p>
            <a:pPr algn="ctr"/>
            <a:r>
              <a:rPr lang="fr-CA" sz="1400" dirty="0" smtClean="0">
                <a:solidFill>
                  <a:srgbClr val="000000"/>
                </a:solidFill>
                <a:latin typeface="Calibri" panose="020F0502020204030204" pitchFamily="34" charset="0"/>
              </a:rPr>
              <a:t>Pour permettre de comparer les AJOUTS et les SUPPRESSIONS au fil du temps, tous les coûts </a:t>
            </a:r>
            <a:r>
              <a:rPr lang="fr-CA" sz="1400" dirty="0">
                <a:solidFill>
                  <a:srgbClr val="000000"/>
                </a:solidFill>
                <a:latin typeface="Calibri" panose="020F0502020204030204" pitchFamily="34" charset="0"/>
              </a:rPr>
              <a:t>sont </a:t>
            </a:r>
            <a:r>
              <a:rPr lang="fr-CA" sz="1400" dirty="0" smtClean="0">
                <a:solidFill>
                  <a:srgbClr val="000000"/>
                </a:solidFill>
                <a:latin typeface="Calibri" panose="020F0502020204030204" pitchFamily="34" charset="0"/>
              </a:rPr>
              <a:t>exprimés </a:t>
            </a:r>
            <a:r>
              <a:rPr lang="fr-CA" sz="1400" dirty="0">
                <a:solidFill>
                  <a:srgbClr val="000000"/>
                </a:solidFill>
                <a:latin typeface="Calibri" panose="020F0502020204030204" pitchFamily="34" charset="0"/>
              </a:rPr>
              <a:t>en dollars de </a:t>
            </a:r>
            <a:r>
              <a:rPr lang="fr-CA" sz="1400" dirty="0" smtClean="0">
                <a:solidFill>
                  <a:srgbClr val="000000"/>
                </a:solidFill>
                <a:latin typeface="Calibri" panose="020F0502020204030204" pitchFamily="34" charset="0"/>
              </a:rPr>
              <a:t>2012.</a:t>
            </a:r>
            <a:endParaRPr lang="fr-CA" sz="1200" b="1" dirty="0">
              <a:solidFill>
                <a:srgbClr val="990099"/>
              </a:solidFill>
              <a:latin typeface="Courier New" panose="02070309020205020404" pitchFamily="49" charset="0"/>
            </a:endParaRPr>
          </a:p>
        </p:txBody>
      </p:sp>
      <mc:AlternateContent xmlns:mc="http://schemas.openxmlformats.org/markup-compatibility/2006" xmlns:a14="http://schemas.microsoft.com/office/drawing/2010/main">
        <mc:Choice Requires="a14">
          <p:sp>
            <p:nvSpPr>
              <p:cNvPr id="8" name="Line Callout 2 (Accent Bar) 7"/>
              <p:cNvSpPr/>
              <p:nvPr>
                <p:custDataLst>
                  <p:tags r:id="rId6"/>
                </p:custDataLst>
              </p:nvPr>
            </p:nvSpPr>
            <p:spPr>
              <a:xfrm>
                <a:off x="1047266" y="3733850"/>
                <a:ext cx="3308710" cy="479038"/>
              </a:xfrm>
              <a:prstGeom prst="accentCallout2">
                <a:avLst>
                  <a:gd name="adj1" fmla="val 29030"/>
                  <a:gd name="adj2" fmla="val -4626"/>
                  <a:gd name="adj3" fmla="val -37644"/>
                  <a:gd name="adj4" fmla="val 1197"/>
                  <a:gd name="adj5" fmla="val -125749"/>
                  <a:gd name="adj6" fmla="val 10704"/>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fr-CA" sz="1400" b="0" i="1" smtClean="0">
                          <a:solidFill>
                            <a:schemeClr val="tx1"/>
                          </a:solidFill>
                          <a:latin typeface="Cambria Math"/>
                        </a:rPr>
                        <m:t>𝐹𝑎𝑐𝑡</m:t>
                      </m:r>
                      <m:r>
                        <a:rPr lang="fr-CA" sz="1400" b="0" i="1" smtClean="0">
                          <a:solidFill>
                            <a:schemeClr val="tx1"/>
                          </a:solidFill>
                          <a:latin typeface="Cambria Math" panose="02040503050406030204" pitchFamily="18" charset="0"/>
                        </a:rPr>
                        <m:t>𝑒𝑢</m:t>
                      </m:r>
                      <m:r>
                        <a:rPr lang="fr-CA" sz="1400" b="0" i="1" smtClean="0">
                          <a:solidFill>
                            <a:schemeClr val="tx1"/>
                          </a:solidFill>
                          <a:latin typeface="Cambria Math"/>
                        </a:rPr>
                        <m:t>𝑟</m:t>
                      </m:r>
                      <m:r>
                        <a:rPr lang="fr-CA" sz="1400" b="0" i="1" smtClean="0">
                          <a:solidFill>
                            <a:schemeClr val="tx1"/>
                          </a:solidFill>
                          <a:latin typeface="Cambria Math" panose="02040503050406030204" pitchFamily="18" charset="0"/>
                        </a:rPr>
                        <m:t> </m:t>
                      </m:r>
                      <m:sSup>
                        <m:sSupPr>
                          <m:ctrlPr>
                            <a:rPr lang="fr-CA" sz="1400" b="0" i="1" smtClean="0">
                              <a:solidFill>
                                <a:schemeClr val="tx1"/>
                              </a:solidFill>
                              <a:latin typeface="Cambria Math"/>
                            </a:rPr>
                          </m:ctrlPr>
                        </m:sSupPr>
                        <m:e>
                          <m:r>
                            <a:rPr lang="fr-CA" sz="1400" b="0" i="1" smtClean="0">
                              <a:solidFill>
                                <a:schemeClr val="tx1"/>
                              </a:solidFill>
                              <a:latin typeface="Cambria Math" panose="02040503050406030204" pitchFamily="18" charset="0"/>
                            </a:rPr>
                            <m:t>𝑑</m:t>
                          </m:r>
                        </m:e>
                        <m:sup>
                          <m:r>
                            <a:rPr lang="fr-CA" sz="1400" b="0" i="1" smtClean="0">
                              <a:solidFill>
                                <a:schemeClr val="tx1"/>
                              </a:solidFill>
                              <a:latin typeface="Cambria Math" panose="02040503050406030204" pitchFamily="18" charset="0"/>
                            </a:rPr>
                            <m:t>′</m:t>
                          </m:r>
                        </m:sup>
                      </m:sSup>
                      <m:r>
                        <a:rPr lang="fr-CA" sz="1400" b="0" i="1" smtClean="0">
                          <a:solidFill>
                            <a:schemeClr val="tx1"/>
                          </a:solidFill>
                          <a:latin typeface="Cambria Math" panose="02040503050406030204" pitchFamily="18" charset="0"/>
                        </a:rPr>
                        <m:t>𝑎𝑛𝑛𝑢𝑖𝑡</m:t>
                      </m:r>
                      <m:r>
                        <a:rPr lang="fr-CA" sz="1400" b="0" i="1" smtClean="0">
                          <a:solidFill>
                            <a:schemeClr val="tx1"/>
                          </a:solidFill>
                          <a:latin typeface="Cambria Math" panose="02040503050406030204" pitchFamily="18" charset="0"/>
                        </a:rPr>
                        <m:t>é :  </m:t>
                      </m:r>
                      <m:f>
                        <m:fPr>
                          <m:ctrlPr>
                            <a:rPr lang="fr-CA" sz="1400" i="1" smtClean="0">
                              <a:solidFill>
                                <a:schemeClr val="tx1"/>
                              </a:solidFill>
                              <a:latin typeface="Cambria Math"/>
                            </a:rPr>
                          </m:ctrlPr>
                        </m:fPr>
                        <m:num>
                          <m:r>
                            <a:rPr lang="fr-CA" sz="1400" b="0" i="1" smtClean="0">
                              <a:solidFill>
                                <a:schemeClr val="tx1"/>
                              </a:solidFill>
                              <a:latin typeface="Cambria Math" panose="02040503050406030204" pitchFamily="18" charset="0"/>
                            </a:rPr>
                            <m:t>𝑡𝑎</m:t>
                          </m:r>
                          <m:r>
                            <a:rPr lang="fr-CA" sz="1400" i="1">
                              <a:solidFill>
                                <a:schemeClr val="tx1"/>
                              </a:solidFill>
                              <a:latin typeface="Cambria Math"/>
                            </a:rPr>
                            <m:t>∗</m:t>
                          </m:r>
                          <m:sSup>
                            <m:sSupPr>
                              <m:ctrlPr>
                                <a:rPr lang="fr-CA" sz="1400" i="1">
                                  <a:solidFill>
                                    <a:schemeClr val="tx1"/>
                                  </a:solidFill>
                                  <a:latin typeface="Cambria Math"/>
                                </a:rPr>
                              </m:ctrlPr>
                            </m:sSupPr>
                            <m:e>
                              <m:d>
                                <m:dPr>
                                  <m:ctrlPr>
                                    <a:rPr lang="fr-CA" sz="1400" i="1">
                                      <a:solidFill>
                                        <a:schemeClr val="tx1"/>
                                      </a:solidFill>
                                      <a:latin typeface="Cambria Math"/>
                                    </a:rPr>
                                  </m:ctrlPr>
                                </m:dPr>
                                <m:e>
                                  <m:r>
                                    <a:rPr lang="fr-CA" sz="1400" i="1">
                                      <a:solidFill>
                                        <a:schemeClr val="tx1"/>
                                      </a:solidFill>
                                      <a:latin typeface="Cambria Math"/>
                                    </a:rPr>
                                    <m:t>1+</m:t>
                                  </m:r>
                                  <m:r>
                                    <a:rPr lang="fr-CA" sz="1400" i="1">
                                      <a:solidFill>
                                        <a:schemeClr val="tx1"/>
                                      </a:solidFill>
                                      <a:latin typeface="Cambria Math"/>
                                    </a:rPr>
                                    <m:t>𝑟</m:t>
                                  </m:r>
                                </m:e>
                              </m:d>
                            </m:e>
                            <m:sup>
                              <m:r>
                                <a:rPr lang="fr-CA" sz="1400" b="0" i="1" smtClean="0">
                                  <a:solidFill>
                                    <a:schemeClr val="tx1"/>
                                  </a:solidFill>
                                  <a:latin typeface="Cambria Math" panose="02040503050406030204" pitchFamily="18" charset="0"/>
                                </a:rPr>
                                <m:t>𝑎𝑛𝑛</m:t>
                              </m:r>
                              <m:r>
                                <a:rPr lang="fr-CA" sz="1400" b="0" i="1" smtClean="0">
                                  <a:solidFill>
                                    <a:schemeClr val="tx1"/>
                                  </a:solidFill>
                                  <a:latin typeface="Cambria Math" panose="02040503050406030204" pitchFamily="18" charset="0"/>
                                </a:rPr>
                                <m:t>é</m:t>
                              </m:r>
                              <m:r>
                                <a:rPr lang="fr-CA" sz="1400" b="0" i="1" smtClean="0">
                                  <a:solidFill>
                                    <a:schemeClr val="tx1"/>
                                  </a:solidFill>
                                  <a:latin typeface="Cambria Math" panose="02040503050406030204" pitchFamily="18" charset="0"/>
                                </a:rPr>
                                <m:t>𝑒𝑠</m:t>
                              </m:r>
                            </m:sup>
                          </m:sSup>
                        </m:num>
                        <m:den>
                          <m:sSup>
                            <m:sSupPr>
                              <m:ctrlPr>
                                <a:rPr lang="fr-CA" sz="1400" i="1">
                                  <a:solidFill>
                                    <a:schemeClr val="tx1"/>
                                  </a:solidFill>
                                  <a:latin typeface="Cambria Math"/>
                                </a:rPr>
                              </m:ctrlPr>
                            </m:sSupPr>
                            <m:e>
                              <m:d>
                                <m:dPr>
                                  <m:ctrlPr>
                                    <a:rPr lang="fr-CA" sz="1400" i="1">
                                      <a:solidFill>
                                        <a:schemeClr val="tx1"/>
                                      </a:solidFill>
                                      <a:latin typeface="Cambria Math"/>
                                    </a:rPr>
                                  </m:ctrlPr>
                                </m:dPr>
                                <m:e>
                                  <m:r>
                                    <a:rPr lang="fr-CA" sz="1400" i="1">
                                      <a:solidFill>
                                        <a:schemeClr val="tx1"/>
                                      </a:solidFill>
                                      <a:latin typeface="Cambria Math"/>
                                    </a:rPr>
                                    <m:t>1+</m:t>
                                  </m:r>
                                  <m:r>
                                    <a:rPr lang="fr-CA" sz="1400" b="0" i="1" smtClean="0">
                                      <a:solidFill>
                                        <a:schemeClr val="tx1"/>
                                      </a:solidFill>
                                      <a:latin typeface="Cambria Math" panose="02040503050406030204" pitchFamily="18" charset="0"/>
                                    </a:rPr>
                                    <m:t>𝑡𝑎</m:t>
                                  </m:r>
                                </m:e>
                              </m:d>
                            </m:e>
                            <m:sup>
                              <m:r>
                                <a:rPr lang="fr-CA" sz="1400" b="0" i="1" smtClean="0">
                                  <a:solidFill>
                                    <a:schemeClr val="tx1"/>
                                  </a:solidFill>
                                  <a:latin typeface="Cambria Math" panose="02040503050406030204" pitchFamily="18" charset="0"/>
                                </a:rPr>
                                <m:t>𝑎𝑛𝑛</m:t>
                              </m:r>
                              <m:r>
                                <a:rPr lang="fr-CA" sz="1400" b="0" i="1" smtClean="0">
                                  <a:solidFill>
                                    <a:schemeClr val="tx1"/>
                                  </a:solidFill>
                                  <a:latin typeface="Cambria Math" panose="02040503050406030204" pitchFamily="18" charset="0"/>
                                </a:rPr>
                                <m:t>é</m:t>
                              </m:r>
                              <m:r>
                                <a:rPr lang="fr-CA" sz="1400" b="0" i="1" smtClean="0">
                                  <a:solidFill>
                                    <a:schemeClr val="tx1"/>
                                  </a:solidFill>
                                  <a:latin typeface="Cambria Math" panose="02040503050406030204" pitchFamily="18" charset="0"/>
                                </a:rPr>
                                <m:t>𝑒𝑠</m:t>
                              </m:r>
                            </m:sup>
                          </m:sSup>
                          <m:r>
                            <a:rPr lang="fr-CA" sz="1400" i="1">
                              <a:solidFill>
                                <a:schemeClr val="tx1"/>
                              </a:solidFill>
                              <a:latin typeface="Cambria Math"/>
                            </a:rPr>
                            <m:t>−1</m:t>
                          </m:r>
                        </m:den>
                      </m:f>
                    </m:oMath>
                  </m:oMathPara>
                </a14:m>
                <a:endParaRPr lang="fr-CA" sz="1400" dirty="0">
                  <a:solidFill>
                    <a:schemeClr val="tx1"/>
                  </a:solidFill>
                </a:endParaRPr>
              </a:p>
            </p:txBody>
          </p:sp>
        </mc:Choice>
        <mc:Fallback xmlns="">
          <p:sp>
            <p:nvSpPr>
              <p:cNvPr id="8" name="Line Callout 2 (Accent Bar) 7"/>
              <p:cNvSpPr>
                <a:spLocks noRot="1" noChangeAspect="1" noMove="1" noResize="1" noEditPoints="1" noAdjustHandles="1" noChangeArrowheads="1" noChangeShapeType="1" noTextEdit="1"/>
              </p:cNvSpPr>
              <p:nvPr>
                <p:custDataLst>
                  <p:tags r:id="rId11"/>
                </p:custDataLst>
              </p:nvPr>
            </p:nvSpPr>
            <p:spPr>
              <a:xfrm>
                <a:off x="1047266" y="3733850"/>
                <a:ext cx="3308710" cy="479038"/>
              </a:xfrm>
              <a:prstGeom prst="accentCallout2">
                <a:avLst>
                  <a:gd name="adj1" fmla="val 29030"/>
                  <a:gd name="adj2" fmla="val -4626"/>
                  <a:gd name="adj3" fmla="val -37644"/>
                  <a:gd name="adj4" fmla="val 1197"/>
                  <a:gd name="adj5" fmla="val -125749"/>
                  <a:gd name="adj6" fmla="val 10704"/>
                </a:avLst>
              </a:prstGeom>
              <a:blipFill rotWithShape="0">
                <a:blip r:embed="rId12"/>
                <a:stretch>
                  <a:fillRect/>
                </a:stretch>
              </a:blipFill>
            </p:spPr>
            <p:txBody>
              <a:bodyPr/>
              <a:lstStyle/>
              <a:p>
                <a:r>
                  <a:rPr lang="fr-CA">
                    <a:noFill/>
                  </a:rPr>
                  <a:t> </a:t>
                </a:r>
              </a:p>
            </p:txBody>
          </p:sp>
        </mc:Fallback>
      </mc:AlternateContent>
      <p:sp>
        <p:nvSpPr>
          <p:cNvPr id="9" name="Line Callout 2 (Accent Bar) 8"/>
          <p:cNvSpPr/>
          <p:nvPr>
            <p:custDataLst>
              <p:tags r:id="rId7"/>
            </p:custDataLst>
          </p:nvPr>
        </p:nvSpPr>
        <p:spPr>
          <a:xfrm>
            <a:off x="4947243" y="3470075"/>
            <a:ext cx="3605490" cy="527551"/>
          </a:xfrm>
          <a:prstGeom prst="accentCallout2">
            <a:avLst>
              <a:gd name="adj1" fmla="val 61018"/>
              <a:gd name="adj2" fmla="val -8065"/>
              <a:gd name="adj3" fmla="val -13658"/>
              <a:gd name="adj4" fmla="val -33695"/>
              <a:gd name="adj5" fmla="val -50561"/>
              <a:gd name="adj6" fmla="val -57935"/>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dirty="0" smtClean="0">
                <a:solidFill>
                  <a:schemeClr val="tx1"/>
                </a:solidFill>
              </a:rPr>
              <a:t>Taux d’actualisation de 7 % du SCT</a:t>
            </a:r>
          </a:p>
          <a:p>
            <a:pPr algn="ctr"/>
            <a:r>
              <a:rPr lang="fr-CA" sz="1400" dirty="0" smtClean="0">
                <a:solidFill>
                  <a:schemeClr val="tx1"/>
                </a:solidFill>
              </a:rPr>
              <a:t>1+ Taux d’actualisation = 1,07</a:t>
            </a:r>
            <a:endParaRPr lang="fr-CA" sz="1400" dirty="0">
              <a:solidFill>
                <a:schemeClr val="tx1"/>
              </a:solidFill>
            </a:endParaRPr>
          </a:p>
        </p:txBody>
      </p:sp>
      <p:sp>
        <p:nvSpPr>
          <p:cNvPr id="10" name="Freeform 9"/>
          <p:cNvSpPr>
            <a:spLocks noEditPoints="1"/>
          </p:cNvSpPr>
          <p:nvPr>
            <p:custDataLst>
              <p:tags r:id="rId8"/>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16950955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7</a:t>
            </a:fld>
            <a:endParaRPr lang="en-CA" dirty="0"/>
          </a:p>
        </p:txBody>
      </p:sp>
      <p:sp>
        <p:nvSpPr>
          <p:cNvPr id="3" name="Text Placeholder 2"/>
          <p:cNvSpPr>
            <a:spLocks noGrp="1"/>
          </p:cNvSpPr>
          <p:nvPr>
            <p:ph type="body" sz="quarter" idx="11"/>
            <p:custDataLst>
              <p:tags r:id="rId3"/>
            </p:custDataLst>
          </p:nvPr>
        </p:nvSpPr>
        <p:spPr>
          <a:xfrm>
            <a:off x="143508" y="142490"/>
            <a:ext cx="8105464" cy="878670"/>
          </a:xfrm>
        </p:spPr>
        <p:txBody>
          <a:bodyPr wrap="square"/>
          <a:lstStyle/>
          <a:p>
            <a:r>
              <a:rPr lang="fr-CA" sz="2400" noProof="0" dirty="0" smtClean="0">
                <a:solidFill>
                  <a:srgbClr val="004D71"/>
                </a:solidFill>
              </a:rPr>
              <a:t>Règlement sur la réduction de la paperasse, coûts d’une activité</a:t>
            </a:r>
            <a:endParaRPr lang="fr-CA" sz="1100" b="1" noProof="0" dirty="0" smtClean="0">
              <a:solidFill>
                <a:srgbClr val="990099"/>
              </a:solidFill>
              <a:latin typeface="Courier New" panose="02070309020205020404" pitchFamily="49" charset="0"/>
            </a:endParaRPr>
          </a:p>
          <a:p>
            <a:endParaRPr lang="fr-CA" noProof="0" dirty="0"/>
          </a:p>
        </p:txBody>
      </p:sp>
      <p:sp>
        <p:nvSpPr>
          <p:cNvPr id="5" name="Content Placeholder 2"/>
          <p:cNvSpPr>
            <a:spLocks noGrp="1"/>
          </p:cNvSpPr>
          <p:nvPr>
            <p:ph idx="4294967295"/>
            <p:custDataLst>
              <p:tags r:id="rId4"/>
            </p:custDataLst>
          </p:nvPr>
        </p:nvSpPr>
        <p:spPr>
          <a:xfrm>
            <a:off x="107504" y="1232756"/>
            <a:ext cx="9036496" cy="5505475"/>
          </a:xfrm>
          <a:prstGeom prst="rect">
            <a:avLst/>
          </a:prstGeom>
        </p:spPr>
        <p:txBody>
          <a:bodyPr wrap="square">
            <a:noAutofit/>
          </a:bodyPr>
          <a:lstStyle/>
          <a:p>
            <a:pPr marL="0" indent="0">
              <a:buNone/>
            </a:pPr>
            <a:r>
              <a:rPr lang="fr-CA" sz="2400" noProof="0" dirty="0" smtClean="0"/>
              <a:t>A = C × D × E ÷ 1.07</a:t>
            </a:r>
            <a:r>
              <a:rPr lang="fr-CA" sz="2400" baseline="30000" noProof="0" dirty="0" smtClean="0"/>
              <a:t>F ÷ G</a:t>
            </a:r>
          </a:p>
          <a:p>
            <a:pPr marL="0" indent="0">
              <a:buNone/>
            </a:pPr>
            <a:r>
              <a:rPr lang="fr-CA" sz="2400" noProof="0" dirty="0" smtClean="0"/>
              <a:t>Où</a:t>
            </a:r>
          </a:p>
          <a:p>
            <a:pPr marL="0" indent="0">
              <a:buNone/>
            </a:pPr>
            <a:endParaRPr lang="fr-CA" sz="2400" noProof="0" dirty="0" smtClean="0"/>
          </a:p>
          <a:p>
            <a:r>
              <a:rPr lang="fr-CA" sz="2000" noProof="0" dirty="0" smtClean="0">
                <a:solidFill>
                  <a:srgbClr val="000000"/>
                </a:solidFill>
                <a:latin typeface="Calibri" panose="020F0502020204030204" pitchFamily="34" charset="0"/>
              </a:rPr>
              <a:t>C correspond au coût horaire de l’effectif estimé pour la période au cours de laquelle une entreprise peut exécuter l’activité imposée par le règlement; (coût unitaire pour les coûts de la conformité</a:t>
            </a:r>
            <a:endParaRPr lang="fr-CA" sz="1100" b="1" noProof="0" dirty="0" smtClean="0">
              <a:solidFill>
                <a:srgbClr val="990099"/>
              </a:solidFill>
              <a:latin typeface="Courier New" panose="02070309020205020404" pitchFamily="49" charset="0"/>
            </a:endParaRPr>
          </a:p>
          <a:p>
            <a:r>
              <a:rPr lang="fr-CA" sz="2000" noProof="0" dirty="0" smtClean="0">
                <a:solidFill>
                  <a:srgbClr val="000000"/>
                </a:solidFill>
                <a:latin typeface="Calibri" panose="020F0502020204030204" pitchFamily="34" charset="0"/>
              </a:rPr>
              <a:t>D correspond au nombre d’heures estimé….; (nombre d’unités pour les coûts de la conformité)</a:t>
            </a:r>
            <a:endParaRPr lang="fr-CA" sz="1100" b="1" noProof="0" dirty="0" smtClean="0">
              <a:solidFill>
                <a:srgbClr val="990099"/>
              </a:solidFill>
              <a:latin typeface="Courier New" panose="02070309020205020404" pitchFamily="49" charset="0"/>
            </a:endParaRPr>
          </a:p>
          <a:p>
            <a:r>
              <a:rPr lang="fr-CA" sz="2000" noProof="0" dirty="0" smtClean="0">
                <a:solidFill>
                  <a:srgbClr val="000000"/>
                </a:solidFill>
                <a:latin typeface="Calibri" panose="020F0502020204030204" pitchFamily="34" charset="0"/>
              </a:rPr>
              <a:t>E correspond au nombre d’entreprises…;</a:t>
            </a:r>
            <a:endParaRPr lang="fr-CA" sz="1100" b="1" noProof="0" dirty="0" smtClean="0">
              <a:solidFill>
                <a:srgbClr val="990099"/>
              </a:solidFill>
              <a:latin typeface="Courier New" panose="02070309020205020404" pitchFamily="49" charset="0"/>
            </a:endParaRPr>
          </a:p>
          <a:p>
            <a:r>
              <a:rPr lang="fr-CA" sz="2000" noProof="0" dirty="0" smtClean="0">
                <a:solidFill>
                  <a:srgbClr val="000000"/>
                </a:solidFill>
                <a:latin typeface="Calibri" panose="020F0502020204030204" pitchFamily="34" charset="0"/>
              </a:rPr>
              <a:t>F correspond à la période précise par rapport au nombre total de périodes </a:t>
            </a:r>
            <a:r>
              <a:rPr lang="fr-CA" sz="2000" noProof="0" dirty="0" smtClean="0">
                <a:solidFill>
                  <a:srgbClr val="FF0000"/>
                </a:solidFill>
              </a:rPr>
              <a:t>(fréquence par année * nombre d’années)</a:t>
            </a:r>
            <a:endParaRPr lang="fr-CA" sz="1100" b="1" noProof="0" dirty="0" smtClean="0">
              <a:solidFill>
                <a:srgbClr val="990099"/>
              </a:solidFill>
              <a:latin typeface="Courier New" panose="02070309020205020404" pitchFamily="49" charset="0"/>
            </a:endParaRPr>
          </a:p>
          <a:p>
            <a:r>
              <a:rPr lang="fr-CA" sz="2000" noProof="0" dirty="0" smtClean="0">
                <a:solidFill>
                  <a:srgbClr val="000000"/>
                </a:solidFill>
                <a:latin typeface="Calibri" panose="020F0502020204030204" pitchFamily="34" charset="0"/>
              </a:rPr>
              <a:t>G correspond à la fréquence à laquelle l’activité doit être exécutée au cours d’une année;</a:t>
            </a:r>
            <a:endParaRPr lang="fr-CA" sz="1100" b="1" noProof="0" dirty="0">
              <a:solidFill>
                <a:srgbClr val="990099"/>
              </a:solidFill>
              <a:latin typeface="Courier New" panose="02070309020205020404" pitchFamily="49" charset="0"/>
            </a:endParaRPr>
          </a:p>
        </p:txBody>
      </p:sp>
      <p:sp>
        <p:nvSpPr>
          <p:cNvPr id="7" name="Line Callout 2 (Accent Bar) 6"/>
          <p:cNvSpPr/>
          <p:nvPr>
            <p:custDataLst>
              <p:tags r:id="rId5"/>
            </p:custDataLst>
          </p:nvPr>
        </p:nvSpPr>
        <p:spPr>
          <a:xfrm>
            <a:off x="4499992" y="1016732"/>
            <a:ext cx="4464496" cy="1512168"/>
          </a:xfrm>
          <a:prstGeom prst="accentCallout2">
            <a:avLst>
              <a:gd name="adj1" fmla="val 51818"/>
              <a:gd name="adj2" fmla="val -4433"/>
              <a:gd name="adj3" fmla="val 51394"/>
              <a:gd name="adj4" fmla="val -18264"/>
              <a:gd name="adj5" fmla="val 33974"/>
              <a:gd name="adj6" fmla="val -31939"/>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fontScale="92500"/>
          </a:bodyPr>
          <a:lstStyle/>
          <a:p>
            <a:r>
              <a:rPr lang="fr-CA" sz="1600" dirty="0" smtClean="0">
                <a:solidFill>
                  <a:srgbClr val="000000"/>
                </a:solidFill>
                <a:latin typeface="Calibri" panose="020F0502020204030204" pitchFamily="34" charset="0"/>
              </a:rPr>
              <a:t>Tous les coûts sont normalisés en fonction de la fréquence – chaque activité survient une fois au cours d’une période.</a:t>
            </a:r>
            <a:r>
              <a:rPr lang="en-CA" sz="1600" dirty="0" smtClean="0">
                <a:solidFill>
                  <a:schemeClr val="tx1"/>
                </a:solidFill>
              </a:rPr>
              <a:t> </a:t>
            </a:r>
            <a:r>
              <a:rPr lang="fr-CA" sz="1600" dirty="0" smtClean="0">
                <a:solidFill>
                  <a:srgbClr val="000000"/>
                </a:solidFill>
                <a:latin typeface="Calibri" panose="020F0502020204030204" pitchFamily="34" charset="0"/>
              </a:rPr>
              <a:t>La durée de la période est ajustée selon la fréquence permettant cela.</a:t>
            </a:r>
            <a:r>
              <a:rPr lang="en-CA" sz="1600" dirty="0" smtClean="0">
                <a:solidFill>
                  <a:schemeClr val="tx1"/>
                </a:solidFill>
              </a:rPr>
              <a:t> </a:t>
            </a:r>
            <a:r>
              <a:rPr lang="fr-CA" sz="1600" dirty="0" smtClean="0">
                <a:solidFill>
                  <a:srgbClr val="000000"/>
                </a:solidFill>
                <a:latin typeface="Calibri" panose="020F0502020204030204" pitchFamily="34" charset="0"/>
              </a:rPr>
              <a:t>Par exemple, si la fréquence est de quatre fois par année, la durée de la période est ajustée à trois mois.</a:t>
            </a:r>
            <a:endParaRPr lang="fr-CA" sz="1200" b="1" dirty="0">
              <a:solidFill>
                <a:srgbClr val="990099"/>
              </a:solidFill>
              <a:latin typeface="Courier New" panose="02070309020205020404" pitchFamily="49" charset="0"/>
            </a:endParaRPr>
          </a:p>
        </p:txBody>
      </p:sp>
      <p:sp>
        <p:nvSpPr>
          <p:cNvPr id="6" name="Freeform 5"/>
          <p:cNvSpPr>
            <a:spLocks noEditPoints="1"/>
          </p:cNvSpPr>
          <p:nvPr>
            <p:custDataLst>
              <p:tags r:id="rId6"/>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901783180"/>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fr-CA" smtClean="0"/>
              <a:t>8</a:t>
            </a:fld>
            <a:endParaRPr lang="fr-CA" dirty="0"/>
          </a:p>
        </p:txBody>
      </p:sp>
      <p:sp>
        <p:nvSpPr>
          <p:cNvPr id="3" name="Text Placeholder 2"/>
          <p:cNvSpPr>
            <a:spLocks noGrp="1"/>
          </p:cNvSpPr>
          <p:nvPr>
            <p:ph type="body" sz="quarter" idx="11"/>
            <p:custDataLst>
              <p:tags r:id="rId3"/>
            </p:custDataLst>
          </p:nvPr>
        </p:nvSpPr>
        <p:spPr>
          <a:xfrm>
            <a:off x="759198" y="138062"/>
            <a:ext cx="6513101" cy="878670"/>
          </a:xfrm>
        </p:spPr>
        <p:txBody>
          <a:bodyPr wrap="square"/>
          <a:lstStyle/>
          <a:p>
            <a:r>
              <a:rPr lang="fr-CA" noProof="0" dirty="0" smtClean="0">
                <a:solidFill>
                  <a:srgbClr val="004D71"/>
                </a:solidFill>
              </a:rPr>
              <a:t>Le règlement exprimé en une seule équation</a:t>
            </a:r>
            <a:endParaRPr lang="fr-CA" sz="1200" b="1" noProof="0" dirty="0">
              <a:solidFill>
                <a:srgbClr val="990099"/>
              </a:solidFill>
              <a:latin typeface="Courier New" panose="02070309020205020404" pitchFamily="49" charset="0"/>
            </a:endParaRPr>
          </a:p>
        </p:txBody>
      </p:sp>
      <mc:AlternateContent xmlns:mc="http://schemas.openxmlformats.org/markup-compatibility/2006" xmlns:a14="http://schemas.microsoft.com/office/drawing/2010/main">
        <mc:Choice Requires="a14">
          <p:sp>
            <p:nvSpPr>
              <p:cNvPr id="5" name="Rectangle 4"/>
              <p:cNvSpPr/>
              <p:nvPr>
                <p:custDataLst>
                  <p:tags r:id="rId4"/>
                </p:custDataLst>
              </p:nvPr>
            </p:nvSpPr>
            <p:spPr>
              <a:xfrm>
                <a:off x="341276" y="1232756"/>
                <a:ext cx="7992888" cy="1671804"/>
              </a:xfrm>
              <a:prstGeom prst="rect">
                <a:avLst/>
              </a:prstGeom>
            </p:spPr>
            <p:txBody>
              <a:bodyPr wrap="square">
                <a:spAutoFit/>
              </a:bodyPr>
              <a:lstStyle/>
              <a:p>
                <a:pPr>
                  <a:lnSpc>
                    <a:spcPct val="115000"/>
                  </a:lnSpc>
                  <a:spcAft>
                    <a:spcPts val="1000"/>
                  </a:spcAft>
                </a:pPr>
                <a14:m>
                  <m:oMathPara xmlns:m="http://schemas.openxmlformats.org/officeDocument/2006/math">
                    <m:oMathParaPr>
                      <m:jc m:val="centerGroup"/>
                    </m:oMathParaPr>
                    <m:oMath xmlns:m="http://schemas.openxmlformats.org/officeDocument/2006/math">
                      <m:nary>
                        <m:naryPr>
                          <m:chr m:val="∑"/>
                          <m:limLoc m:val="undOvr"/>
                          <m:ctrlPr>
                            <a:rPr lang="fr-CA" i="1" smtClean="0">
                              <a:latin typeface="Cambria Math"/>
                              <a:ea typeface="MS Mincho"/>
                              <a:cs typeface="Times New Roman"/>
                            </a:rPr>
                          </m:ctrlPr>
                        </m:naryPr>
                        <m:sub>
                          <m:r>
                            <a:rPr lang="fr-CA" i="1">
                              <a:effectLst/>
                              <a:latin typeface="Cambria Math"/>
                              <a:ea typeface="MS Mincho"/>
                              <a:cs typeface="Times New Roman"/>
                            </a:rPr>
                            <m:t>𝑛</m:t>
                          </m:r>
                          <m:r>
                            <a:rPr lang="fr-CA" i="1">
                              <a:effectLst/>
                              <a:latin typeface="Cambria Math"/>
                              <a:ea typeface="MS Mincho"/>
                              <a:cs typeface="Times New Roman"/>
                            </a:rPr>
                            <m:t>=1</m:t>
                          </m:r>
                        </m:sub>
                        <m:sup>
                          <m:r>
                            <a:rPr lang="fr-CA" i="1">
                              <a:effectLst/>
                              <a:latin typeface="Cambria Math"/>
                              <a:ea typeface="MS Mincho"/>
                              <a:cs typeface="Times New Roman"/>
                            </a:rPr>
                            <m:t>𝑁</m:t>
                          </m:r>
                        </m:sup>
                        <m:e>
                          <m:d>
                            <m:dPr>
                              <m:begChr m:val="{"/>
                              <m:endChr m:val="}"/>
                              <m:ctrlPr>
                                <a:rPr lang="fr-CA" i="1">
                                  <a:effectLst/>
                                  <a:latin typeface="Cambria Math"/>
                                  <a:ea typeface="MS Mincho"/>
                                  <a:cs typeface="Times New Roman"/>
                                </a:rPr>
                              </m:ctrlPr>
                            </m:dPr>
                            <m:e>
                              <m:limLow>
                                <m:limLowPr>
                                  <m:ctrlPr>
                                    <a:rPr lang="fr-CA" i="1">
                                      <a:effectLst/>
                                      <a:latin typeface="Cambria Math"/>
                                      <a:ea typeface="MS Mincho"/>
                                      <a:cs typeface="Times New Roman"/>
                                    </a:rPr>
                                  </m:ctrlPr>
                                </m:limLowPr>
                                <m:e>
                                  <m:groupChr>
                                    <m:groupChrPr>
                                      <m:chr m:val="⏟"/>
                                      <m:ctrlPr>
                                        <a:rPr lang="fr-CA" i="1">
                                          <a:effectLst/>
                                          <a:latin typeface="Cambria Math"/>
                                          <a:ea typeface="MS Mincho"/>
                                          <a:cs typeface="Times New Roman"/>
                                        </a:rPr>
                                      </m:ctrlPr>
                                    </m:groupChrPr>
                                    <m:e>
                                      <m:nary>
                                        <m:naryPr>
                                          <m:chr m:val="∑"/>
                                          <m:limLoc m:val="undOvr"/>
                                          <m:ctrlPr>
                                            <a:rPr lang="fr-CA" i="1">
                                              <a:effectLst/>
                                              <a:latin typeface="Cambria Math"/>
                                              <a:ea typeface="MS Mincho"/>
                                              <a:cs typeface="Times New Roman"/>
                                            </a:rPr>
                                          </m:ctrlPr>
                                        </m:naryPr>
                                        <m:sub>
                                          <m:r>
                                            <a:rPr lang="fr-CA" i="1">
                                              <a:effectLst/>
                                              <a:latin typeface="Cambria Math"/>
                                              <a:ea typeface="MS Mincho"/>
                                              <a:cs typeface="Times New Roman"/>
                                            </a:rPr>
                                            <m:t>𝑝</m:t>
                                          </m:r>
                                          <m:r>
                                            <a:rPr lang="fr-CA" i="1">
                                              <a:effectLst/>
                                              <a:latin typeface="Cambria Math"/>
                                              <a:ea typeface="MS Mincho"/>
                                              <a:cs typeface="Times New Roman"/>
                                            </a:rPr>
                                            <m:t>=0</m:t>
                                          </m:r>
                                        </m:sub>
                                        <m:sup>
                                          <m:sSub>
                                            <m:sSubPr>
                                              <m:ctrlPr>
                                                <a:rPr lang="fr-CA" i="1">
                                                  <a:effectLst/>
                                                  <a:latin typeface="Cambria Math"/>
                                                  <a:ea typeface="MS Mincho"/>
                                                  <a:cs typeface="Times New Roman"/>
                                                </a:rPr>
                                              </m:ctrlPr>
                                            </m:sSubPr>
                                            <m:e>
                                              <m:r>
                                                <a:rPr lang="fr-CA" i="1">
                                                  <a:effectLst/>
                                                  <a:latin typeface="Cambria Math"/>
                                                  <a:ea typeface="MS Mincho"/>
                                                  <a:cs typeface="Times New Roman"/>
                                                </a:rPr>
                                                <m:t>𝑃</m:t>
                                              </m:r>
                                            </m:e>
                                            <m:sub>
                                              <m:r>
                                                <a:rPr lang="fr-CA" i="1">
                                                  <a:effectLst/>
                                                  <a:latin typeface="Cambria Math"/>
                                                  <a:ea typeface="MS Mincho"/>
                                                  <a:cs typeface="Times New Roman"/>
                                                </a:rPr>
                                                <m:t>𝑛</m:t>
                                              </m:r>
                                            </m:sub>
                                          </m:sSub>
                                        </m:sup>
                                        <m:e>
                                          <m:d>
                                            <m:dPr>
                                              <m:begChr m:val="{"/>
                                              <m:endChr m:val="}"/>
                                              <m:ctrlPr>
                                                <a:rPr lang="fr-CA" i="1">
                                                  <a:effectLst/>
                                                  <a:latin typeface="Cambria Math"/>
                                                  <a:ea typeface="MS Mincho"/>
                                                  <a:cs typeface="Times New Roman"/>
                                                </a:rPr>
                                              </m:ctrlPr>
                                            </m:dPr>
                                            <m:e>
                                              <m:f>
                                                <m:fPr>
                                                  <m:ctrlPr>
                                                    <a:rPr lang="fr-CA" i="1">
                                                      <a:effectLst/>
                                                      <a:latin typeface="Cambria Math"/>
                                                      <a:ea typeface="MS Mincho"/>
                                                      <a:cs typeface="Times New Roman"/>
                                                    </a:rPr>
                                                  </m:ctrlPr>
                                                </m:fPr>
                                                <m:num>
                                                  <m:sSub>
                                                    <m:sSubPr>
                                                      <m:ctrlPr>
                                                        <a:rPr lang="fr-CA" i="1">
                                                          <a:effectLst/>
                                                          <a:latin typeface="Cambria Math"/>
                                                          <a:ea typeface="MS Mincho"/>
                                                          <a:cs typeface="Times New Roman"/>
                                                        </a:rPr>
                                                      </m:ctrlPr>
                                                    </m:sSubPr>
                                                    <m:e>
                                                      <m:limUpp>
                                                        <m:limUppPr>
                                                          <m:ctrlPr>
                                                            <a:rPr lang="fr-CA" i="1">
                                                              <a:effectLst/>
                                                              <a:latin typeface="Cambria Math"/>
                                                              <a:ea typeface="MS Mincho"/>
                                                              <a:cs typeface="Times New Roman"/>
                                                            </a:rPr>
                                                          </m:ctrlPr>
                                                        </m:limUppPr>
                                                        <m:e>
                                                          <m:groupChr>
                                                            <m:groupChrPr>
                                                              <m:chr m:val="⏞"/>
                                                              <m:pos m:val="top"/>
                                                              <m:vertJc m:val="bot"/>
                                                              <m:ctrlPr>
                                                                <a:rPr lang="fr-CA" i="1">
                                                                  <a:effectLst/>
                                                                  <a:latin typeface="Cambria Math"/>
                                                                  <a:ea typeface="MS Mincho"/>
                                                                  <a:cs typeface="Times New Roman"/>
                                                                </a:rPr>
                                                              </m:ctrlPr>
                                                            </m:groupChrPr>
                                                            <m:e>
                                                              <m:r>
                                                                <a:rPr lang="fr-CA" b="0" i="1" smtClean="0">
                                                                  <a:effectLst/>
                                                                  <a:latin typeface="Cambria Math" panose="02040503050406030204" pitchFamily="18" charset="0"/>
                                                                  <a:ea typeface="MS Mincho"/>
                                                                  <a:cs typeface="Times New Roman"/>
                                                                </a:rPr>
                                                                <m:t>𝑆𝑎𝑙𝑎𝑖𝑟𝑒</m:t>
                                                              </m:r>
                                                            </m:e>
                                                          </m:groupChr>
                                                        </m:e>
                                                        <m:lim>
                                                          <m:r>
                                                            <a:rPr lang="fr-CA" b="0" i="1" smtClean="0">
                                                              <a:effectLst/>
                                                              <a:latin typeface="Cambria Math"/>
                                                              <a:ea typeface="MS Mincho"/>
                                                              <a:cs typeface="Times New Roman"/>
                                                            </a:rPr>
                                                            <m:t>𝐶</m:t>
                                                          </m:r>
                                                        </m:lim>
                                                      </m:limUpp>
                                                    </m:e>
                                                    <m:sub>
                                                      <m:r>
                                                        <a:rPr lang="fr-CA" i="1">
                                                          <a:effectLst/>
                                                          <a:latin typeface="Cambria Math"/>
                                                          <a:ea typeface="MS Mincho"/>
                                                          <a:cs typeface="Times New Roman"/>
                                                        </a:rPr>
                                                        <m:t>𝑛</m:t>
                                                      </m:r>
                                                      <m:r>
                                                        <a:rPr lang="fr-CA" i="1">
                                                          <a:effectLst/>
                                                          <a:latin typeface="Cambria Math"/>
                                                          <a:ea typeface="MS Mincho"/>
                                                          <a:cs typeface="Times New Roman"/>
                                                        </a:rPr>
                                                        <m:t>,</m:t>
                                                      </m:r>
                                                      <m:r>
                                                        <a:rPr lang="fr-CA" i="1">
                                                          <a:effectLst/>
                                                          <a:latin typeface="Cambria Math"/>
                                                          <a:ea typeface="MS Mincho"/>
                                                          <a:cs typeface="Times New Roman"/>
                                                        </a:rPr>
                                                        <m:t>𝑝</m:t>
                                                      </m:r>
                                                    </m:sub>
                                                  </m:sSub>
                                                  <m:r>
                                                    <a:rPr lang="fr-CA" i="1">
                                                      <a:effectLst/>
                                                      <a:latin typeface="Cambria Math"/>
                                                      <a:ea typeface="MS Mincho"/>
                                                      <a:cs typeface="Times New Roman"/>
                                                    </a:rPr>
                                                    <m:t>∗</m:t>
                                                  </m:r>
                                                  <m:sSub>
                                                    <m:sSubPr>
                                                      <m:ctrlPr>
                                                        <a:rPr lang="fr-CA" i="1">
                                                          <a:effectLst/>
                                                          <a:latin typeface="Cambria Math"/>
                                                          <a:ea typeface="MS Mincho"/>
                                                          <a:cs typeface="Times New Roman"/>
                                                        </a:rPr>
                                                      </m:ctrlPr>
                                                    </m:sSubPr>
                                                    <m:e>
                                                      <m:limUpp>
                                                        <m:limUppPr>
                                                          <m:ctrlPr>
                                                            <a:rPr lang="fr-CA" i="1">
                                                              <a:effectLst/>
                                                              <a:latin typeface="Cambria Math"/>
                                                              <a:ea typeface="MS Mincho"/>
                                                              <a:cs typeface="Times New Roman"/>
                                                            </a:rPr>
                                                          </m:ctrlPr>
                                                        </m:limUppPr>
                                                        <m:e>
                                                          <m:groupChr>
                                                            <m:groupChrPr>
                                                              <m:chr m:val="⏞"/>
                                                              <m:pos m:val="top"/>
                                                              <m:vertJc m:val="bot"/>
                                                              <m:ctrlPr>
                                                                <a:rPr lang="fr-CA" i="1">
                                                                  <a:effectLst/>
                                                                  <a:latin typeface="Cambria Math"/>
                                                                  <a:ea typeface="MS Mincho"/>
                                                                  <a:cs typeface="Times New Roman"/>
                                                                </a:rPr>
                                                              </m:ctrlPr>
                                                            </m:groupChrPr>
                                                            <m:e>
                                                              <m:r>
                                                                <a:rPr lang="fr-CA" b="0" i="1" smtClean="0">
                                                                  <a:effectLst/>
                                                                  <a:latin typeface="Cambria Math" panose="02040503050406030204" pitchFamily="18" charset="0"/>
                                                                  <a:ea typeface="MS Mincho"/>
                                                                  <a:cs typeface="Times New Roman"/>
                                                                </a:rPr>
                                                                <m:t>𝐻𝑒𝑢𝑟𝑒𝑠</m:t>
                                                              </m:r>
                                                            </m:e>
                                                          </m:groupChr>
                                                        </m:e>
                                                        <m:lim>
                                                          <m:r>
                                                            <a:rPr lang="fr-CA" b="0" i="1" smtClean="0">
                                                              <a:effectLst/>
                                                              <a:latin typeface="Cambria Math"/>
                                                              <a:ea typeface="MS Mincho"/>
                                                              <a:cs typeface="Times New Roman"/>
                                                            </a:rPr>
                                                            <m:t>𝐷</m:t>
                                                          </m:r>
                                                        </m:lim>
                                                      </m:limUpp>
                                                    </m:e>
                                                    <m:sub>
                                                      <m:r>
                                                        <a:rPr lang="fr-CA" i="1">
                                                          <a:effectLst/>
                                                          <a:latin typeface="Cambria Math"/>
                                                          <a:ea typeface="MS Mincho"/>
                                                          <a:cs typeface="Times New Roman"/>
                                                        </a:rPr>
                                                        <m:t>𝑛</m:t>
                                                      </m:r>
                                                      <m:r>
                                                        <a:rPr lang="fr-CA" i="1">
                                                          <a:effectLst/>
                                                          <a:latin typeface="Cambria Math"/>
                                                          <a:ea typeface="MS Mincho"/>
                                                          <a:cs typeface="Times New Roman"/>
                                                        </a:rPr>
                                                        <m:t>,</m:t>
                                                      </m:r>
                                                      <m:r>
                                                        <a:rPr lang="fr-CA" i="1">
                                                          <a:effectLst/>
                                                          <a:latin typeface="Cambria Math"/>
                                                          <a:ea typeface="MS Mincho"/>
                                                          <a:cs typeface="Times New Roman"/>
                                                        </a:rPr>
                                                        <m:t>𝑝</m:t>
                                                      </m:r>
                                                    </m:sub>
                                                  </m:sSub>
                                                  <m:r>
                                                    <a:rPr lang="fr-CA" i="1">
                                                      <a:effectLst/>
                                                      <a:latin typeface="Cambria Math"/>
                                                      <a:ea typeface="MS Mincho"/>
                                                      <a:cs typeface="Times New Roman"/>
                                                    </a:rPr>
                                                    <m:t>∗</m:t>
                                                  </m:r>
                                                  <m:sSub>
                                                    <m:sSubPr>
                                                      <m:ctrlPr>
                                                        <a:rPr lang="fr-CA" i="1">
                                                          <a:effectLst/>
                                                          <a:latin typeface="Cambria Math"/>
                                                          <a:ea typeface="MS Mincho"/>
                                                          <a:cs typeface="Times New Roman"/>
                                                        </a:rPr>
                                                      </m:ctrlPr>
                                                    </m:sSubPr>
                                                    <m:e>
                                                      <m:limUpp>
                                                        <m:limUppPr>
                                                          <m:ctrlPr>
                                                            <a:rPr lang="fr-CA" i="1">
                                                              <a:effectLst/>
                                                              <a:latin typeface="Cambria Math"/>
                                                              <a:ea typeface="MS Mincho"/>
                                                              <a:cs typeface="Times New Roman"/>
                                                            </a:rPr>
                                                          </m:ctrlPr>
                                                        </m:limUppPr>
                                                        <m:e>
                                                          <m:groupChr>
                                                            <m:groupChrPr>
                                                              <m:chr m:val="⏞"/>
                                                              <m:pos m:val="top"/>
                                                              <m:vertJc m:val="bot"/>
                                                              <m:ctrlPr>
                                                                <a:rPr lang="fr-CA" i="1">
                                                                  <a:effectLst/>
                                                                  <a:latin typeface="Cambria Math"/>
                                                                  <a:ea typeface="MS Mincho"/>
                                                                  <a:cs typeface="Times New Roman"/>
                                                                </a:rPr>
                                                              </m:ctrlPr>
                                                            </m:groupChrPr>
                                                            <m:e>
                                                              <m:r>
                                                                <a:rPr lang="fr-CA" b="0" i="1" smtClean="0">
                                                                  <a:effectLst/>
                                                                  <a:latin typeface="Cambria Math" panose="02040503050406030204" pitchFamily="18" charset="0"/>
                                                                  <a:ea typeface="MS Mincho"/>
                                                                  <a:cs typeface="Times New Roman"/>
                                                                </a:rPr>
                                                                <m:t>𝐸𝑛𝑡𝑟𝑒𝑝𝑟𝑖𝑠𝑒𝑠</m:t>
                                                              </m:r>
                                                            </m:e>
                                                          </m:groupChr>
                                                        </m:e>
                                                        <m:lim>
                                                          <m:r>
                                                            <a:rPr lang="fr-CA" b="0" i="1" smtClean="0">
                                                              <a:effectLst/>
                                                              <a:latin typeface="Cambria Math"/>
                                                              <a:ea typeface="MS Mincho"/>
                                                              <a:cs typeface="Times New Roman"/>
                                                            </a:rPr>
                                                            <m:t>𝐸</m:t>
                                                          </m:r>
                                                        </m:lim>
                                                      </m:limUpp>
                                                    </m:e>
                                                    <m:sub>
                                                      <m:r>
                                                        <a:rPr lang="fr-CA" i="1">
                                                          <a:effectLst/>
                                                          <a:latin typeface="Cambria Math"/>
                                                          <a:ea typeface="MS Mincho"/>
                                                          <a:cs typeface="Times New Roman"/>
                                                        </a:rPr>
                                                        <m:t>𝑛</m:t>
                                                      </m:r>
                                                      <m:r>
                                                        <a:rPr lang="fr-CA" i="1">
                                                          <a:effectLst/>
                                                          <a:latin typeface="Cambria Math"/>
                                                          <a:ea typeface="MS Mincho"/>
                                                          <a:cs typeface="Times New Roman"/>
                                                        </a:rPr>
                                                        <m:t>,</m:t>
                                                      </m:r>
                                                      <m:r>
                                                        <a:rPr lang="fr-CA" i="1">
                                                          <a:effectLst/>
                                                          <a:latin typeface="Cambria Math"/>
                                                          <a:ea typeface="MS Mincho"/>
                                                          <a:cs typeface="Times New Roman"/>
                                                        </a:rPr>
                                                        <m:t>𝑝</m:t>
                                                      </m:r>
                                                    </m:sub>
                                                  </m:sSub>
                                                </m:num>
                                                <m:den>
                                                  <m:sSup>
                                                    <m:sSupPr>
                                                      <m:ctrlPr>
                                                        <a:rPr lang="fr-CA" i="1">
                                                          <a:effectLst/>
                                                          <a:latin typeface="Cambria Math"/>
                                                          <a:ea typeface="MS Mincho"/>
                                                          <a:cs typeface="Times New Roman"/>
                                                        </a:rPr>
                                                      </m:ctrlPr>
                                                    </m:sSupPr>
                                                    <m:e>
                                                      <m:r>
                                                        <a:rPr lang="fr-CA" i="1">
                                                          <a:effectLst/>
                                                          <a:latin typeface="Cambria Math"/>
                                                          <a:ea typeface="MS Mincho"/>
                                                          <a:cs typeface="Times New Roman"/>
                                                        </a:rPr>
                                                        <m:t>1.07</m:t>
                                                      </m:r>
                                                    </m:e>
                                                    <m:sup>
                                                      <m:f>
                                                        <m:fPr>
                                                          <m:ctrlPr>
                                                            <a:rPr lang="fr-CA" i="1">
                                                              <a:effectLst/>
                                                              <a:latin typeface="Cambria Math"/>
                                                              <a:ea typeface="MS Mincho"/>
                                                              <a:cs typeface="Times New Roman"/>
                                                            </a:rPr>
                                                          </m:ctrlPr>
                                                        </m:fPr>
                                                        <m:num>
                                                          <m:r>
                                                            <a:rPr lang="fr-CA" i="1">
                                                              <a:effectLst/>
                                                              <a:latin typeface="Cambria Math"/>
                                                              <a:ea typeface="MS Mincho"/>
                                                              <a:cs typeface="Times New Roman"/>
                                                            </a:rPr>
                                                            <m:t>𝑝</m:t>
                                                          </m:r>
                                                        </m:num>
                                                        <m:den>
                                                          <m:sSub>
                                                            <m:sSubPr>
                                                              <m:ctrlPr>
                                                                <a:rPr lang="fr-CA" i="1">
                                                                  <a:effectLst/>
                                                                  <a:latin typeface="Cambria Math"/>
                                                                  <a:ea typeface="MS Mincho"/>
                                                                  <a:cs typeface="Times New Roman"/>
                                                                </a:rPr>
                                                              </m:ctrlPr>
                                                            </m:sSubPr>
                                                            <m:e>
                                                              <m:r>
                                                                <a:rPr lang="fr-CA" i="1">
                                                                  <a:effectLst/>
                                                                  <a:latin typeface="Cambria Math"/>
                                                                  <a:ea typeface="MS Mincho"/>
                                                                  <a:cs typeface="Times New Roman"/>
                                                                </a:rPr>
                                                                <m:t>𝑓𝑟</m:t>
                                                              </m:r>
                                                              <m:r>
                                                                <a:rPr lang="fr-CA" b="0" i="1" smtClean="0">
                                                                  <a:effectLst/>
                                                                  <a:latin typeface="Cambria Math" panose="02040503050406030204" pitchFamily="18" charset="0"/>
                                                                  <a:ea typeface="MS Mincho"/>
                                                                  <a:cs typeface="Times New Roman"/>
                                                                </a:rPr>
                                                                <m:t>é</m:t>
                                                              </m:r>
                                                              <m:r>
                                                                <a:rPr lang="fr-CA" i="1">
                                                                  <a:effectLst/>
                                                                  <a:latin typeface="Cambria Math"/>
                                                                  <a:ea typeface="MS Mincho"/>
                                                                  <a:cs typeface="Times New Roman"/>
                                                                </a:rPr>
                                                                <m:t>𝑞</m:t>
                                                              </m:r>
                                                            </m:e>
                                                            <m:sub>
                                                              <m:r>
                                                                <a:rPr lang="fr-CA" i="1">
                                                                  <a:effectLst/>
                                                                  <a:latin typeface="Cambria Math"/>
                                                                  <a:ea typeface="MS Mincho"/>
                                                                  <a:cs typeface="Times New Roman"/>
                                                                </a:rPr>
                                                                <m:t>𝑛</m:t>
                                                              </m:r>
                                                            </m:sub>
                                                          </m:sSub>
                                                        </m:den>
                                                      </m:f>
                                                    </m:sup>
                                                  </m:sSup>
                                                </m:den>
                                              </m:f>
                                            </m:e>
                                          </m:d>
                                        </m:e>
                                      </m:nary>
                                    </m:e>
                                  </m:groupChr>
                                </m:e>
                                <m:lim>
                                  <m:r>
                                    <a:rPr lang="fr-CA" i="1">
                                      <a:effectLst/>
                                      <a:latin typeface="Cambria Math"/>
                                      <a:ea typeface="MS Mincho"/>
                                      <a:cs typeface="Times New Roman"/>
                                    </a:rPr>
                                    <m:t>𝐴</m:t>
                                  </m:r>
                                </m:lim>
                              </m:limLow>
                            </m:e>
                          </m:d>
                        </m:e>
                      </m:nary>
                      <m:r>
                        <a:rPr lang="fr-CA" i="1">
                          <a:effectLst/>
                          <a:latin typeface="Cambria Math"/>
                          <a:ea typeface="MS Mincho"/>
                          <a:cs typeface="Times New Roman"/>
                        </a:rPr>
                        <m:t>∗</m:t>
                      </m:r>
                      <m:limLow>
                        <m:limLowPr>
                          <m:ctrlPr>
                            <a:rPr lang="fr-CA" i="1">
                              <a:effectLst/>
                              <a:latin typeface="Cambria Math"/>
                              <a:ea typeface="MS Mincho"/>
                              <a:cs typeface="Times New Roman"/>
                            </a:rPr>
                          </m:ctrlPr>
                        </m:limLowPr>
                        <m:e>
                          <m:groupChr>
                            <m:groupChrPr>
                              <m:chr m:val="⏟"/>
                              <m:ctrlPr>
                                <a:rPr lang="fr-CA" i="1">
                                  <a:effectLst/>
                                  <a:latin typeface="Cambria Math"/>
                                  <a:ea typeface="MS Mincho"/>
                                  <a:cs typeface="Times New Roman"/>
                                </a:rPr>
                              </m:ctrlPr>
                            </m:groupChrPr>
                            <m:e>
                              <m:r>
                                <a:rPr lang="fr-CA" i="1">
                                  <a:effectLst/>
                                  <a:latin typeface="Cambria Math"/>
                                  <a:ea typeface="MS Mincho"/>
                                  <a:cs typeface="Times New Roman"/>
                                </a:rPr>
                                <m:t>0.142378÷</m:t>
                              </m:r>
                              <m:sSup>
                                <m:sSupPr>
                                  <m:ctrlPr>
                                    <a:rPr lang="fr-CA" i="1">
                                      <a:effectLst/>
                                      <a:latin typeface="Cambria Math"/>
                                      <a:ea typeface="MS Mincho"/>
                                      <a:cs typeface="Times New Roman"/>
                                    </a:rPr>
                                  </m:ctrlPr>
                                </m:sSupPr>
                                <m:e>
                                  <m:r>
                                    <a:rPr lang="fr-CA" i="1">
                                      <a:effectLst/>
                                      <a:latin typeface="Cambria Math"/>
                                      <a:ea typeface="MS Mincho"/>
                                      <a:cs typeface="Times New Roman"/>
                                    </a:rPr>
                                    <m:t>1.07</m:t>
                                  </m:r>
                                </m:e>
                                <m:sup>
                                  <m:r>
                                    <a:rPr lang="fr-CA" b="0" i="1" smtClean="0">
                                      <a:effectLst/>
                                      <a:latin typeface="Cambria Math"/>
                                      <a:ea typeface="MS Mincho"/>
                                      <a:cs typeface="Times New Roman"/>
                                    </a:rPr>
                                    <m:t>𝐵</m:t>
                                  </m:r>
                                  <m:r>
                                    <a:rPr lang="fr-CA" i="1">
                                      <a:effectLst/>
                                      <a:latin typeface="Cambria Math"/>
                                      <a:ea typeface="MS Mincho"/>
                                      <a:cs typeface="Times New Roman"/>
                                    </a:rPr>
                                    <m:t>−2012</m:t>
                                  </m:r>
                                </m:sup>
                              </m:sSup>
                            </m:e>
                          </m:groupChr>
                        </m:e>
                        <m:lim>
                          <m:r>
                            <a:rPr lang="fr-CA" i="1">
                              <a:effectLst/>
                              <a:latin typeface="Cambria Math"/>
                              <a:ea typeface="MS Mincho"/>
                              <a:cs typeface="Times New Roman"/>
                            </a:rPr>
                            <m:t>𝑍</m:t>
                          </m:r>
                        </m:lim>
                      </m:limLow>
                    </m:oMath>
                  </m:oMathPara>
                </a14:m>
                <a:endParaRPr lang="fr-CA" sz="1600" dirty="0">
                  <a:ea typeface="MS Mincho"/>
                  <a:cs typeface="Times New Roman"/>
                </a:endParaRPr>
              </a:p>
            </p:txBody>
          </p:sp>
        </mc:Choice>
        <mc:Fallback xmlns="">
          <p:sp>
            <p:nvSpPr>
              <p:cNvPr id="5" name="Rectangle 4"/>
              <p:cNvSpPr>
                <a:spLocks noRot="1" noChangeAspect="1" noMove="1" noResize="1" noEditPoints="1" noAdjustHandles="1" noChangeArrowheads="1" noChangeShapeType="1" noTextEdit="1"/>
              </p:cNvSpPr>
              <p:nvPr>
                <p:custDataLst>
                  <p:tags r:id="rId21"/>
                </p:custDataLst>
              </p:nvPr>
            </p:nvSpPr>
            <p:spPr>
              <a:xfrm>
                <a:off x="341276" y="1232756"/>
                <a:ext cx="7992888" cy="1671804"/>
              </a:xfrm>
              <a:prstGeom prst="rect">
                <a:avLst/>
              </a:prstGeom>
              <a:blipFill rotWithShape="0">
                <a:blip r:embed="rId22"/>
                <a:stretch>
                  <a:fillRect/>
                </a:stretch>
              </a:blipFill>
            </p:spPr>
            <p:txBody>
              <a:bodyPr/>
              <a:lstStyle/>
              <a:p>
                <a:r>
                  <a:rPr lang="fr-CA">
                    <a:noFill/>
                  </a:rPr>
                  <a:t> </a:t>
                </a:r>
              </a:p>
            </p:txBody>
          </p:sp>
        </mc:Fallback>
      </mc:AlternateContent>
      <p:sp>
        <p:nvSpPr>
          <p:cNvPr id="6" name="Rectangle 5"/>
          <p:cNvSpPr/>
          <p:nvPr>
            <p:custDataLst>
              <p:tags r:id="rId5"/>
            </p:custDataLst>
          </p:nvPr>
        </p:nvSpPr>
        <p:spPr>
          <a:xfrm>
            <a:off x="467544" y="3501008"/>
            <a:ext cx="8460940" cy="2862322"/>
          </a:xfrm>
          <a:prstGeom prst="rect">
            <a:avLst/>
          </a:prstGeom>
        </p:spPr>
        <p:txBody>
          <a:bodyPr wrap="square">
            <a:spAutoFit/>
          </a:bodyPr>
          <a:lstStyle/>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N = le nombre d’activités requises pour le règlement</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n = l’activité visée par le calcul du coût</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P</a:t>
            </a:r>
            <a:r>
              <a:rPr lang="fr-CA" baseline="-25000" dirty="0" smtClean="0">
                <a:solidFill>
                  <a:srgbClr val="000000"/>
                </a:solidFill>
                <a:latin typeface="Calibri" panose="020F0502020204030204" pitchFamily="34" charset="0"/>
              </a:rPr>
              <a:t>n</a:t>
            </a:r>
            <a:r>
              <a:rPr lang="fr-CA" dirty="0" smtClean="0">
                <a:solidFill>
                  <a:srgbClr val="000000"/>
                </a:solidFill>
                <a:latin typeface="Calibri" panose="020F0502020204030204" pitchFamily="34" charset="0"/>
              </a:rPr>
              <a:t> = le nombre de périodes dans l’activité n (10 x fréq)</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p = F = la </a:t>
            </a:r>
            <a:r>
              <a:rPr lang="fr-CA" dirty="0">
                <a:solidFill>
                  <a:srgbClr val="000000"/>
                </a:solidFill>
                <a:latin typeface="Calibri" panose="020F0502020204030204" pitchFamily="34" charset="0"/>
              </a:rPr>
              <a:t>période visée par le calcul du coût </a:t>
            </a:r>
            <a:r>
              <a:rPr lang="fr-CA" dirty="0" smtClean="0">
                <a:solidFill>
                  <a:srgbClr val="000000"/>
                </a:solidFill>
                <a:latin typeface="Calibri" panose="020F0502020204030204" pitchFamily="34" charset="0"/>
              </a:rPr>
              <a:t>(0 à Pn)</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fréq = G = fréquence</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Salaire – le coût de l’effectif pour exécuter l’activité n au cours de la période p</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Heures – le temps nécessaire pour exécuter l’activité n au cours de la période p</a:t>
            </a:r>
            <a:endParaRPr lang="fr-CA" sz="1200" b="1" dirty="0" smtClean="0">
              <a:solidFill>
                <a:srgbClr val="990099"/>
              </a:solidFill>
              <a:latin typeface="Courier New" panose="02070309020205020404" pitchFamily="49" charset="0"/>
            </a:endParaRPr>
          </a:p>
          <a:p>
            <a:pPr marL="285750" lvl="0" indent="-285750">
              <a:buFont typeface="Arial" panose="020B0604020202020204" pitchFamily="34" charset="0"/>
              <a:buChar char="•"/>
            </a:pPr>
            <a:r>
              <a:rPr lang="fr-CA" dirty="0" smtClean="0">
                <a:solidFill>
                  <a:srgbClr val="000000"/>
                </a:solidFill>
                <a:latin typeface="Calibri" panose="020F0502020204030204" pitchFamily="34" charset="0"/>
              </a:rPr>
              <a:t>Entreprises – le nombre d’entreprises qui exécuteront l’activité n au cours de la période p</a:t>
            </a:r>
            <a:endParaRPr lang="fr-CA" sz="1200" b="1" dirty="0" smtClean="0">
              <a:solidFill>
                <a:srgbClr val="990099"/>
              </a:solidFill>
              <a:latin typeface="Courier New" panose="02070309020205020404" pitchFamily="49" charset="0"/>
            </a:endParaRPr>
          </a:p>
          <a:p>
            <a:pPr lvl="0"/>
            <a:endParaRPr lang="fr-CA" dirty="0"/>
          </a:p>
        </p:txBody>
      </p:sp>
      <p:grpSp>
        <p:nvGrpSpPr>
          <p:cNvPr id="7" name="Group 6"/>
          <p:cNvGrpSpPr/>
          <p:nvPr>
            <p:custDataLst>
              <p:tags r:id="rId6"/>
            </p:custDataLst>
          </p:nvPr>
        </p:nvGrpSpPr>
        <p:grpSpPr>
          <a:xfrm>
            <a:off x="6117620" y="980728"/>
            <a:ext cx="2810865" cy="869919"/>
            <a:chOff x="3965180" y="1780036"/>
            <a:chExt cx="2216545" cy="1030648"/>
          </a:xfrm>
        </p:grpSpPr>
        <p:sp>
          <p:nvSpPr>
            <p:cNvPr id="8" name="Oval 7"/>
            <p:cNvSpPr/>
            <p:nvPr>
              <p:custDataLst>
                <p:tags r:id="rId14"/>
              </p:custDataLst>
            </p:nvPr>
          </p:nvSpPr>
          <p:spPr>
            <a:xfrm>
              <a:off x="3965180" y="2696384"/>
              <a:ext cx="97561" cy="1143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9" name="TextBox 54"/>
            <p:cNvSpPr txBox="1"/>
            <p:nvPr>
              <p:custDataLst>
                <p:tags r:id="rId15"/>
              </p:custDataLst>
            </p:nvPr>
          </p:nvSpPr>
          <p:spPr>
            <a:xfrm>
              <a:off x="4451349" y="1780036"/>
              <a:ext cx="1597026" cy="3646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smtClean="0">
                  <a:solidFill>
                    <a:srgbClr val="555555"/>
                  </a:solidFill>
                </a:rPr>
                <a:t>Facteur d’annuité</a:t>
              </a:r>
              <a:endParaRPr lang="fr-CA" sz="1400" dirty="0">
                <a:solidFill>
                  <a:srgbClr val="555555"/>
                </a:solidFill>
              </a:endParaRPr>
            </a:p>
          </p:txBody>
        </p:sp>
        <p:sp>
          <p:nvSpPr>
            <p:cNvPr id="10" name="TextBox 55"/>
            <p:cNvSpPr txBox="1"/>
            <p:nvPr>
              <p:custDataLst>
                <p:tags r:id="rId16"/>
              </p:custDataLst>
            </p:nvPr>
          </p:nvSpPr>
          <p:spPr>
            <a:xfrm>
              <a:off x="4457031" y="2159235"/>
              <a:ext cx="1724694" cy="54696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smtClean="0">
                  <a:solidFill>
                    <a:schemeClr val="tx1">
                      <a:lumMod val="50000"/>
                      <a:lumOff val="50000"/>
                    </a:schemeClr>
                  </a:solidFill>
                </a:rPr>
                <a:t>Multiplier la valeur actualisée totale par la valeur annualisée</a:t>
              </a:r>
              <a:endParaRPr lang="fr-CA" sz="1200" dirty="0">
                <a:solidFill>
                  <a:schemeClr val="tx1">
                    <a:lumMod val="50000"/>
                    <a:lumOff val="50000"/>
                  </a:schemeClr>
                </a:solidFill>
              </a:endParaRPr>
            </a:p>
          </p:txBody>
        </p:sp>
        <p:cxnSp>
          <p:nvCxnSpPr>
            <p:cNvPr id="11" name="Straight Connector 10"/>
            <p:cNvCxnSpPr/>
            <p:nvPr>
              <p:custDataLst>
                <p:tags r:id="rId17"/>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8" idx="7"/>
            </p:cNvCxnSpPr>
            <p:nvPr>
              <p:custDataLst>
                <p:tags r:id="rId18"/>
              </p:custDataLst>
            </p:nvPr>
          </p:nvCxnSpPr>
          <p:spPr>
            <a:xfrm flipV="1">
              <a:off x="4048453" y="2148469"/>
              <a:ext cx="412421" cy="564653"/>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custDataLst>
              <p:tags r:id="rId7"/>
            </p:custDataLst>
          </p:nvPr>
        </p:nvGrpSpPr>
        <p:grpSpPr>
          <a:xfrm>
            <a:off x="4494761" y="2339575"/>
            <a:ext cx="3353601" cy="1156189"/>
            <a:chOff x="4117760" y="1464711"/>
            <a:chExt cx="2558375" cy="1156189"/>
          </a:xfrm>
        </p:grpSpPr>
        <p:sp>
          <p:nvSpPr>
            <p:cNvPr id="22" name="Oval 21"/>
            <p:cNvSpPr/>
            <p:nvPr>
              <p:custDataLst>
                <p:tags r:id="rId9"/>
              </p:custDataLst>
            </p:nvPr>
          </p:nvSpPr>
          <p:spPr>
            <a:xfrm>
              <a:off x="6349028" y="1464711"/>
              <a:ext cx="114300" cy="114300"/>
            </a:xfrm>
            <a:prstGeom prst="ellipse">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CA" dirty="0"/>
            </a:p>
          </p:txBody>
        </p:sp>
        <p:sp>
          <p:nvSpPr>
            <p:cNvPr id="23" name="TextBox 54"/>
            <p:cNvSpPr txBox="1"/>
            <p:nvPr>
              <p:custDataLst>
                <p:tags r:id="rId10"/>
              </p:custDataLst>
            </p:nvPr>
          </p:nvSpPr>
          <p:spPr>
            <a:xfrm>
              <a:off x="4117760" y="1829923"/>
              <a:ext cx="2224787"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400" dirty="0" smtClean="0">
                  <a:solidFill>
                    <a:srgbClr val="555555"/>
                  </a:solidFill>
                </a:rPr>
                <a:t>Année de base actualisée commune</a:t>
              </a:r>
              <a:endParaRPr lang="fr-CA" sz="1400" dirty="0">
                <a:solidFill>
                  <a:srgbClr val="555555"/>
                </a:solidFill>
              </a:endParaRPr>
            </a:p>
          </p:txBody>
        </p:sp>
        <p:sp>
          <p:nvSpPr>
            <p:cNvPr id="24" name="TextBox 55"/>
            <p:cNvSpPr txBox="1"/>
            <p:nvPr>
              <p:custDataLst>
                <p:tags r:id="rId11"/>
              </p:custDataLst>
            </p:nvPr>
          </p:nvSpPr>
          <p:spPr>
            <a:xfrm>
              <a:off x="4457031" y="2159235"/>
              <a:ext cx="2219104"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smtClean="0">
                  <a:solidFill>
                    <a:schemeClr val="tx1">
                      <a:lumMod val="50000"/>
                      <a:lumOff val="50000"/>
                    </a:schemeClr>
                  </a:solidFill>
                </a:rPr>
                <a:t>Tous les AJOUTS et les SUPPRESSIONS sont ainsi comparables</a:t>
              </a:r>
              <a:endParaRPr lang="fr-CA" sz="1200" dirty="0">
                <a:solidFill>
                  <a:schemeClr val="tx1">
                    <a:lumMod val="50000"/>
                    <a:lumOff val="50000"/>
                  </a:schemeClr>
                </a:solidFill>
              </a:endParaRPr>
            </a:p>
          </p:txBody>
        </p:sp>
        <p:cxnSp>
          <p:nvCxnSpPr>
            <p:cNvPr id="25" name="Straight Connector 24"/>
            <p:cNvCxnSpPr/>
            <p:nvPr>
              <p:custDataLst>
                <p:tags r:id="rId12"/>
              </p:custDataLst>
            </p:nvPr>
          </p:nvCxnSpPr>
          <p:spPr>
            <a:xfrm>
              <a:off x="4460874" y="2148467"/>
              <a:ext cx="1720851" cy="0"/>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custDataLst>
                <p:tags r:id="rId13"/>
              </p:custDataLst>
            </p:nvPr>
          </p:nvCxnSpPr>
          <p:spPr>
            <a:xfrm flipH="1">
              <a:off x="6181725" y="1579011"/>
              <a:ext cx="209602" cy="570357"/>
            </a:xfrm>
            <a:prstGeom prst="line">
              <a:avLst/>
            </a:prstGeom>
            <a:ln w="19050">
              <a:solidFill>
                <a:srgbClr val="005172"/>
              </a:solidFill>
            </a:ln>
          </p:spPr>
          <p:style>
            <a:lnRef idx="1">
              <a:schemeClr val="accent1"/>
            </a:lnRef>
            <a:fillRef idx="0">
              <a:schemeClr val="accent1"/>
            </a:fillRef>
            <a:effectRef idx="0">
              <a:schemeClr val="accent1"/>
            </a:effectRef>
            <a:fontRef idx="minor">
              <a:schemeClr val="tx1"/>
            </a:fontRef>
          </p:style>
        </p:cxnSp>
      </p:grpSp>
      <p:sp>
        <p:nvSpPr>
          <p:cNvPr id="35" name="Freeform 34"/>
          <p:cNvSpPr>
            <a:spLocks noEditPoints="1"/>
          </p:cNvSpPr>
          <p:nvPr>
            <p:custDataLst>
              <p:tags r:id="rId8"/>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fr-CA" dirty="0"/>
          </a:p>
        </p:txBody>
      </p:sp>
    </p:spTree>
    <p:custDataLst>
      <p:tags r:id="rId1"/>
    </p:custDataLst>
    <p:extLst>
      <p:ext uri="{BB962C8B-B14F-4D97-AF65-F5344CB8AC3E}">
        <p14:creationId xmlns:p14="http://schemas.microsoft.com/office/powerpoint/2010/main" val="3657591979"/>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custDataLst>
              <p:tags r:id="rId2"/>
            </p:custDataLst>
          </p:nvPr>
        </p:nvSpPr>
        <p:spPr/>
        <p:txBody>
          <a:bodyPr/>
          <a:lstStyle/>
          <a:p>
            <a:fld id="{32D4B517-E49B-41B6-9DBC-23634E0F1CDC}" type="slidenum">
              <a:rPr lang="en-CA" smtClean="0"/>
              <a:t>9</a:t>
            </a:fld>
            <a:endParaRPr lang="en-CA" dirty="0"/>
          </a:p>
        </p:txBody>
      </p:sp>
      <p:sp>
        <p:nvSpPr>
          <p:cNvPr id="3" name="Text Placeholder 2"/>
          <p:cNvSpPr>
            <a:spLocks noGrp="1"/>
          </p:cNvSpPr>
          <p:nvPr>
            <p:ph type="body" sz="quarter" idx="11"/>
            <p:custDataLst>
              <p:tags r:id="rId3"/>
            </p:custDataLst>
          </p:nvPr>
        </p:nvSpPr>
        <p:spPr>
          <a:xfrm>
            <a:off x="219138" y="174066"/>
            <a:ext cx="7017158" cy="878670"/>
          </a:xfrm>
        </p:spPr>
        <p:txBody>
          <a:bodyPr wrap="square"/>
          <a:lstStyle/>
          <a:p>
            <a:r>
              <a:rPr lang="fr-CA" noProof="0" dirty="0" smtClean="0">
                <a:solidFill>
                  <a:srgbClr val="004D71"/>
                </a:solidFill>
              </a:rPr>
              <a:t>Étapes pour mettre en œuvre le MCS</a:t>
            </a:r>
            <a:endParaRPr lang="fr-CA" sz="1200" b="1" noProof="0" dirty="0">
              <a:solidFill>
                <a:srgbClr val="990099"/>
              </a:solidFill>
              <a:latin typeface="Courier New" panose="02070309020205020404" pitchFamily="49" charset="0"/>
            </a:endParaRPr>
          </a:p>
        </p:txBody>
      </p:sp>
      <p:grpSp>
        <p:nvGrpSpPr>
          <p:cNvPr id="5" name="Group 4"/>
          <p:cNvGrpSpPr/>
          <p:nvPr>
            <p:custDataLst>
              <p:tags r:id="rId4"/>
            </p:custDataLst>
          </p:nvPr>
        </p:nvGrpSpPr>
        <p:grpSpPr>
          <a:xfrm>
            <a:off x="613913" y="1340768"/>
            <a:ext cx="7916174" cy="4824536"/>
            <a:chOff x="618226" y="2133600"/>
            <a:chExt cx="7916174" cy="2386446"/>
          </a:xfrm>
        </p:grpSpPr>
        <p:sp>
          <p:nvSpPr>
            <p:cNvPr id="6" name="Rectangle 5"/>
            <p:cNvSpPr/>
            <p:nvPr>
              <p:custDataLst>
                <p:tags r:id="rId12"/>
              </p:custDataLst>
            </p:nvPr>
          </p:nvSpPr>
          <p:spPr>
            <a:xfrm>
              <a:off x="619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7" name="Rectangle 6"/>
            <p:cNvSpPr/>
            <p:nvPr>
              <p:custDataLst>
                <p:tags r:id="rId13"/>
              </p:custDataLst>
            </p:nvPr>
          </p:nvSpPr>
          <p:spPr>
            <a:xfrm>
              <a:off x="3286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8" name="Rectangle 7"/>
            <p:cNvSpPr/>
            <p:nvPr>
              <p:custDataLst>
                <p:tags r:id="rId14"/>
              </p:custDataLst>
            </p:nvPr>
          </p:nvSpPr>
          <p:spPr>
            <a:xfrm>
              <a:off x="5953125" y="2133600"/>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9" name="Rectangle 8"/>
            <p:cNvSpPr/>
            <p:nvPr>
              <p:custDataLst>
                <p:tags r:id="rId15"/>
              </p:custDataLst>
            </p:nvPr>
          </p:nvSpPr>
          <p:spPr>
            <a:xfrm>
              <a:off x="618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0" name="Rectangle 9"/>
            <p:cNvSpPr/>
            <p:nvPr>
              <p:custDataLst>
                <p:tags r:id="rId16"/>
              </p:custDataLst>
            </p:nvPr>
          </p:nvSpPr>
          <p:spPr>
            <a:xfrm>
              <a:off x="3285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1" name="Rectangle 10"/>
            <p:cNvSpPr/>
            <p:nvPr>
              <p:custDataLst>
                <p:tags r:id="rId17"/>
              </p:custDataLst>
            </p:nvPr>
          </p:nvSpPr>
          <p:spPr>
            <a:xfrm>
              <a:off x="5952226" y="3429001"/>
              <a:ext cx="2571750" cy="1091045"/>
            </a:xfrm>
            <a:prstGeom prst="rect">
              <a:avLst/>
            </a:prstGeom>
            <a:noFill/>
            <a:ln w="19050">
              <a:solidFill>
                <a:srgbClr val="0051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p:custDataLst>
                <p:tags r:id="rId18"/>
              </p:custDataLst>
            </p:nvPr>
          </p:nvSpPr>
          <p:spPr>
            <a:xfrm>
              <a:off x="762000" y="2318872"/>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p:cNvSpPr/>
            <p:nvPr>
              <p:custDataLst>
                <p:tags r:id="rId19"/>
              </p:custDataLst>
            </p:nvPr>
          </p:nvSpPr>
          <p:spPr>
            <a:xfrm>
              <a:off x="748198"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ectangle 13"/>
            <p:cNvSpPr/>
            <p:nvPr>
              <p:custDataLst>
                <p:tags r:id="rId20"/>
              </p:custDataLst>
            </p:nvPr>
          </p:nvSpPr>
          <p:spPr>
            <a:xfrm>
              <a:off x="3429000" y="2308808"/>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5" name="Rectangle 14"/>
            <p:cNvSpPr/>
            <p:nvPr>
              <p:custDataLst>
                <p:tags r:id="rId21"/>
              </p:custDataLst>
            </p:nvPr>
          </p:nvSpPr>
          <p:spPr>
            <a:xfrm>
              <a:off x="6096000" y="2318872"/>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Rectangle 15"/>
            <p:cNvSpPr/>
            <p:nvPr>
              <p:custDataLst>
                <p:tags r:id="rId22"/>
              </p:custDataLst>
            </p:nvPr>
          </p:nvSpPr>
          <p:spPr>
            <a:xfrm>
              <a:off x="3429000"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7" name="Rectangle 16"/>
            <p:cNvSpPr/>
            <p:nvPr>
              <p:custDataLst>
                <p:tags r:id="rId23"/>
              </p:custDataLst>
            </p:nvPr>
          </p:nvSpPr>
          <p:spPr>
            <a:xfrm>
              <a:off x="6096000" y="3608763"/>
              <a:ext cx="731520" cy="731520"/>
            </a:xfrm>
            <a:prstGeom prst="rect">
              <a:avLst/>
            </a:prstGeom>
            <a:solidFill>
              <a:srgbClr val="00517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3" name="Content Placeholder 2"/>
            <p:cNvSpPr txBox="1">
              <a:spLocks/>
            </p:cNvSpPr>
            <p:nvPr>
              <p:custDataLst>
                <p:tags r:id="rId24"/>
              </p:custDataLst>
            </p:nvPr>
          </p:nvSpPr>
          <p:spPr>
            <a:xfrm>
              <a:off x="1479719" y="2225420"/>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200" b="1" dirty="0" smtClean="0">
                  <a:solidFill>
                    <a:srgbClr val="000000"/>
                  </a:solidFill>
                  <a:latin typeface="Calibri" panose="020F0502020204030204" pitchFamily="34" charset="0"/>
                </a:rPr>
                <a:t>Étape 1 : Établir le contexte</a:t>
              </a:r>
              <a:endParaRPr lang="fr-CA" sz="1200" b="1" dirty="0">
                <a:solidFill>
                  <a:srgbClr val="990099"/>
                </a:solidFill>
                <a:latin typeface="Courier New" panose="02070309020205020404" pitchFamily="49" charset="0"/>
              </a:endParaRPr>
            </a:p>
          </p:txBody>
        </p:sp>
        <p:sp>
          <p:nvSpPr>
            <p:cNvPr id="24" name="Content Placeholder 2"/>
            <p:cNvSpPr txBox="1">
              <a:spLocks/>
            </p:cNvSpPr>
            <p:nvPr>
              <p:custDataLst>
                <p:tags r:id="rId25"/>
              </p:custDataLst>
            </p:nvPr>
          </p:nvSpPr>
          <p:spPr>
            <a:xfrm>
              <a:off x="4146718" y="2183905"/>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200" b="1" dirty="0" smtClean="0">
                  <a:solidFill>
                    <a:srgbClr val="000000"/>
                  </a:solidFill>
                  <a:latin typeface="Calibri" panose="020F0502020204030204" pitchFamily="34" charset="0"/>
                </a:rPr>
                <a:t>Étape 2 : Établir les entreprises réglementées</a:t>
              </a:r>
              <a:endParaRPr lang="fr-CA" sz="1200" b="1" dirty="0">
                <a:solidFill>
                  <a:srgbClr val="990099"/>
                </a:solidFill>
                <a:latin typeface="Courier New" panose="02070309020205020404" pitchFamily="49" charset="0"/>
              </a:endParaRPr>
            </a:p>
          </p:txBody>
        </p:sp>
        <p:sp>
          <p:nvSpPr>
            <p:cNvPr id="25" name="Content Placeholder 2"/>
            <p:cNvSpPr txBox="1">
              <a:spLocks/>
            </p:cNvSpPr>
            <p:nvPr>
              <p:custDataLst>
                <p:tags r:id="rId26"/>
              </p:custDataLst>
            </p:nvPr>
          </p:nvSpPr>
          <p:spPr>
            <a:xfrm>
              <a:off x="6824142" y="2233327"/>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200" b="1" dirty="0" smtClean="0">
                  <a:solidFill>
                    <a:srgbClr val="000000"/>
                  </a:solidFill>
                  <a:latin typeface="Calibri" panose="020F0502020204030204" pitchFamily="34" charset="0"/>
                </a:rPr>
                <a:t>Étape 3 : Établir les exigences</a:t>
              </a:r>
              <a:endParaRPr lang="fr-CA" sz="1200" b="1" dirty="0">
                <a:solidFill>
                  <a:srgbClr val="990099"/>
                </a:solidFill>
                <a:latin typeface="Courier New" panose="02070309020205020404" pitchFamily="49" charset="0"/>
              </a:endParaRPr>
            </a:p>
          </p:txBody>
        </p:sp>
        <p:sp>
          <p:nvSpPr>
            <p:cNvPr id="26" name="Content Placeholder 2"/>
            <p:cNvSpPr txBox="1">
              <a:spLocks/>
            </p:cNvSpPr>
            <p:nvPr>
              <p:custDataLst>
                <p:tags r:id="rId27"/>
              </p:custDataLst>
            </p:nvPr>
          </p:nvSpPr>
          <p:spPr>
            <a:xfrm>
              <a:off x="1471093" y="3538435"/>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b="1" dirty="0" smtClean="0">
                  <a:solidFill>
                    <a:srgbClr val="000000"/>
                  </a:solidFill>
                  <a:latin typeface="Calibri" panose="020F0502020204030204" pitchFamily="34" charset="0"/>
                </a:rPr>
                <a:t>Étape 4 : Associer les changements</a:t>
              </a:r>
              <a:endParaRPr lang="fr-CA" sz="1200" b="1" dirty="0">
                <a:solidFill>
                  <a:srgbClr val="990099"/>
                </a:solidFill>
                <a:latin typeface="Courier New" panose="02070309020205020404" pitchFamily="49" charset="0"/>
              </a:endParaRPr>
            </a:p>
          </p:txBody>
        </p:sp>
        <p:sp>
          <p:nvSpPr>
            <p:cNvPr id="27" name="Content Placeholder 2"/>
            <p:cNvSpPr txBox="1">
              <a:spLocks/>
            </p:cNvSpPr>
            <p:nvPr>
              <p:custDataLst>
                <p:tags r:id="rId28"/>
              </p:custDataLst>
            </p:nvPr>
          </p:nvSpPr>
          <p:spPr>
            <a:xfrm>
              <a:off x="4148516" y="3487107"/>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r>
                <a:rPr lang="fr-CA" sz="1200" b="1" kern="0" dirty="0" smtClean="0">
                  <a:solidFill>
                    <a:srgbClr val="000000"/>
                  </a:solidFill>
                  <a:latin typeface="Calibri" panose="020F0502020204030204" pitchFamily="34" charset="0"/>
                </a:rPr>
                <a:t>Étape 5 : Estimer les paramètres de coûts</a:t>
              </a:r>
              <a:endParaRPr lang="fr-CA" sz="1200" b="1" kern="0" dirty="0">
                <a:solidFill>
                  <a:srgbClr val="990099"/>
                </a:solidFill>
                <a:latin typeface="Courier New" panose="02070309020205020404" pitchFamily="49" charset="0"/>
              </a:endParaRPr>
            </a:p>
          </p:txBody>
        </p:sp>
        <p:sp>
          <p:nvSpPr>
            <p:cNvPr id="28" name="Content Placeholder 2"/>
            <p:cNvSpPr txBox="1">
              <a:spLocks/>
            </p:cNvSpPr>
            <p:nvPr>
              <p:custDataLst>
                <p:tags r:id="rId29"/>
              </p:custDataLst>
            </p:nvPr>
          </p:nvSpPr>
          <p:spPr>
            <a:xfrm>
              <a:off x="6815516" y="3546342"/>
              <a:ext cx="1710258" cy="269933"/>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CA" sz="1200" b="1" dirty="0" smtClean="0"/>
                <a:t>Étape 6 : </a:t>
              </a:r>
              <a:r>
                <a:rPr lang="fr-CA" sz="1200" b="1" dirty="0" smtClean="0"/>
                <a:t>Examiner et confirmer les </a:t>
              </a:r>
              <a:r>
                <a:rPr lang="fr-CA" sz="1200" b="1" dirty="0"/>
                <a:t>résultats</a:t>
              </a:r>
              <a:endParaRPr lang="en-CA" sz="1200" b="1" dirty="0"/>
            </a:p>
          </p:txBody>
        </p:sp>
        <p:sp>
          <p:nvSpPr>
            <p:cNvPr id="30" name="Content Placeholder 2"/>
            <p:cNvSpPr txBox="1">
              <a:spLocks/>
            </p:cNvSpPr>
            <p:nvPr>
              <p:custDataLst>
                <p:tags r:id="rId30"/>
              </p:custDataLst>
            </p:nvPr>
          </p:nvSpPr>
          <p:spPr>
            <a:xfrm>
              <a:off x="4170045" y="2477383"/>
              <a:ext cx="1697355" cy="653092"/>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lvl="1"/>
              <a:r>
                <a:rPr lang="fr-CA" sz="1200" dirty="0" smtClean="0">
                  <a:solidFill>
                    <a:srgbClr val="000000"/>
                  </a:solidFill>
                  <a:latin typeface="Calibri" panose="020F0502020204030204" pitchFamily="34" charset="0"/>
                </a:rPr>
                <a:t>– Sélectionner et diviser les entreprises touchées en groupes d’intervenants,</a:t>
              </a:r>
              <a:endParaRPr lang="fr-CA" sz="1200" b="1" dirty="0" smtClean="0">
                <a:solidFill>
                  <a:srgbClr val="990099"/>
                </a:solidFill>
                <a:latin typeface="Courier New" panose="02070309020205020404" pitchFamily="49" charset="0"/>
              </a:endParaRPr>
            </a:p>
            <a:p>
              <a:pPr marL="0" lvl="1"/>
              <a:r>
                <a:rPr lang="fr-CA" sz="1200" dirty="0" smtClean="0">
                  <a:solidFill>
                    <a:srgbClr val="000000"/>
                  </a:solidFill>
                  <a:latin typeface="Calibri" panose="020F0502020204030204" pitchFamily="34" charset="0"/>
                </a:rPr>
                <a:t>estimer les populations des parties prenantes et des projections de croissance</a:t>
              </a:r>
              <a:endParaRPr lang="fr-CA" sz="1200" b="1" dirty="0">
                <a:solidFill>
                  <a:srgbClr val="990099"/>
                </a:solidFill>
                <a:latin typeface="Courier New" panose="02070309020205020404" pitchFamily="49" charset="0"/>
              </a:endParaRPr>
            </a:p>
          </p:txBody>
        </p:sp>
        <p:sp>
          <p:nvSpPr>
            <p:cNvPr id="29" name="Content Placeholder 2"/>
            <p:cNvSpPr txBox="1">
              <a:spLocks/>
            </p:cNvSpPr>
            <p:nvPr>
              <p:custDataLst>
                <p:tags r:id="rId31"/>
              </p:custDataLst>
            </p:nvPr>
          </p:nvSpPr>
          <p:spPr>
            <a:xfrm>
              <a:off x="1493520" y="2391366"/>
              <a:ext cx="1697355" cy="653092"/>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0"/>
              <a:r>
                <a:rPr lang="en-CA" sz="1200" dirty="0" smtClean="0"/>
                <a:t>		– </a:t>
              </a:r>
              <a:r>
                <a:rPr lang="fr-CA" sz="1200" dirty="0" smtClean="0">
                  <a:solidFill>
                    <a:srgbClr val="000000"/>
                  </a:solidFill>
                  <a:latin typeface="Calibri" panose="020F0502020204030204" pitchFamily="34" charset="0"/>
                </a:rPr>
                <a:t>Décrire le règlement proposé et comment les entreprises seront touchées</a:t>
              </a:r>
              <a:endParaRPr lang="fr-CA" sz="1200" b="1" dirty="0" smtClean="0">
                <a:solidFill>
                  <a:srgbClr val="990099"/>
                </a:solidFill>
                <a:latin typeface="Courier New" panose="02070309020205020404" pitchFamily="49" charset="0"/>
              </a:endParaRPr>
            </a:p>
            <a:p>
              <a:pPr marL="0" indent="0">
                <a:buNone/>
              </a:pPr>
              <a:endParaRPr lang="en-US" sz="1200" dirty="0" smtClean="0">
                <a:latin typeface="+mn-lt"/>
              </a:endParaRPr>
            </a:p>
          </p:txBody>
        </p:sp>
        <p:sp>
          <p:nvSpPr>
            <p:cNvPr id="31" name="Content Placeholder 2"/>
            <p:cNvSpPr txBox="1">
              <a:spLocks/>
            </p:cNvSpPr>
            <p:nvPr>
              <p:custDataLst>
                <p:tags r:id="rId32"/>
              </p:custDataLst>
            </p:nvPr>
          </p:nvSpPr>
          <p:spPr>
            <a:xfrm>
              <a:off x="6828419" y="2400739"/>
              <a:ext cx="1697355" cy="653092"/>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smtClean="0">
                  <a:solidFill>
                    <a:srgbClr val="000000"/>
                  </a:solidFill>
                  <a:latin typeface="Calibri" panose="020F0502020204030204" pitchFamily="34" charset="0"/>
                </a:rPr>
                <a:t>– Déterminer les activités de conformité et les coûts du capital/matériels</a:t>
              </a:r>
              <a:endParaRPr lang="fr-CA" sz="1200" b="1" dirty="0" smtClean="0">
                <a:solidFill>
                  <a:srgbClr val="990099"/>
                </a:solidFill>
                <a:latin typeface="Courier New" panose="02070309020205020404" pitchFamily="49" charset="0"/>
              </a:endParaRPr>
            </a:p>
            <a:p>
              <a:r>
                <a:rPr lang="fr-CA" sz="1200" dirty="0" smtClean="0">
                  <a:solidFill>
                    <a:srgbClr val="000000"/>
                  </a:solidFill>
                  <a:latin typeface="Calibri" panose="020F0502020204030204" pitchFamily="34" charset="0"/>
                </a:rPr>
                <a:t>– Établir les obligations d’information, les exigences de données et les activités connexes</a:t>
              </a:r>
              <a:endParaRPr lang="fr-CA" sz="1200" b="1" dirty="0">
                <a:solidFill>
                  <a:srgbClr val="990099"/>
                </a:solidFill>
                <a:latin typeface="Courier New" panose="02070309020205020404" pitchFamily="49" charset="0"/>
              </a:endParaRPr>
            </a:p>
          </p:txBody>
        </p:sp>
        <p:sp>
          <p:nvSpPr>
            <p:cNvPr id="32" name="Content Placeholder 2"/>
            <p:cNvSpPr txBox="1">
              <a:spLocks/>
            </p:cNvSpPr>
            <p:nvPr>
              <p:custDataLst>
                <p:tags r:id="rId33"/>
              </p:custDataLst>
            </p:nvPr>
          </p:nvSpPr>
          <p:spPr>
            <a:xfrm>
              <a:off x="1471093" y="3765590"/>
              <a:ext cx="1697355" cy="653092"/>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smtClean="0">
                  <a:solidFill>
                    <a:srgbClr val="000000"/>
                  </a:solidFill>
                  <a:latin typeface="Calibri" panose="020F0502020204030204" pitchFamily="34" charset="0"/>
                </a:rPr>
                <a:t>– </a:t>
              </a:r>
              <a:r>
                <a:rPr lang="fr-CA" sz="1200" dirty="0" smtClean="0"/>
                <a:t>Faire </a:t>
              </a:r>
              <a:r>
                <a:rPr lang="fr-CA" sz="1200" dirty="0"/>
                <a:t>correspondre des </a:t>
              </a:r>
              <a:r>
                <a:rPr lang="fr-CA" sz="1200" dirty="0" smtClean="0"/>
                <a:t>entreprises </a:t>
              </a:r>
              <a:r>
                <a:rPr lang="fr-CA" sz="1200" dirty="0"/>
                <a:t>aux </a:t>
              </a:r>
              <a:r>
                <a:rPr lang="fr-CA" sz="1200" dirty="0" smtClean="0"/>
                <a:t>changements, déterminer </a:t>
              </a:r>
              <a:r>
                <a:rPr lang="fr-CA" sz="1200" dirty="0"/>
                <a:t>la taille de </a:t>
              </a:r>
              <a:r>
                <a:rPr lang="fr-CA" sz="1200" dirty="0" smtClean="0"/>
                <a:t>l’entreprise </a:t>
              </a:r>
              <a:r>
                <a:rPr lang="fr-CA" sz="1200" dirty="0"/>
                <a:t>(</a:t>
              </a:r>
              <a:r>
                <a:rPr lang="fr-CA" sz="1200" dirty="0" smtClean="0"/>
                <a:t>petite/moyenne </a:t>
              </a:r>
              <a:r>
                <a:rPr lang="fr-CA" sz="1200" dirty="0"/>
                <a:t>et </a:t>
              </a:r>
              <a:r>
                <a:rPr lang="fr-CA" sz="1200" dirty="0" smtClean="0"/>
                <a:t>grande) et le pourcentage touché</a:t>
              </a:r>
              <a:endParaRPr lang="fr-CA" sz="1200" b="1" dirty="0">
                <a:solidFill>
                  <a:srgbClr val="990099"/>
                </a:solidFill>
                <a:latin typeface="Courier New" panose="02070309020205020404" pitchFamily="49" charset="0"/>
              </a:endParaRPr>
            </a:p>
          </p:txBody>
        </p:sp>
        <p:sp>
          <p:nvSpPr>
            <p:cNvPr id="33" name="Content Placeholder 2"/>
            <p:cNvSpPr txBox="1">
              <a:spLocks/>
            </p:cNvSpPr>
            <p:nvPr>
              <p:custDataLst>
                <p:tags r:id="rId34"/>
              </p:custDataLst>
            </p:nvPr>
          </p:nvSpPr>
          <p:spPr>
            <a:xfrm>
              <a:off x="4148516" y="3700818"/>
              <a:ext cx="1697355" cy="777385"/>
            </a:xfrm>
            <a:prstGeom prst="rect">
              <a:avLst/>
            </a:prstGeom>
          </p:spPr>
          <p:txBody>
            <a:bodyPr vert="horz" wrap="square" lIns="91440" tIns="45720" rIns="91440" bIns="45720" rtlCol="0">
              <a:normAutofit fontScale="92500" lnSpcReduction="1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CA" sz="1200" dirty="0" smtClean="0"/>
                <a:t>– Calendrier – Coût initial/récurrents/période personnalisée</a:t>
              </a:r>
              <a:endParaRPr lang="fr-CA" sz="1200" dirty="0"/>
            </a:p>
            <a:p>
              <a:r>
                <a:rPr lang="fr-CA" sz="1200" dirty="0" smtClean="0"/>
                <a:t>– Coût </a:t>
              </a:r>
              <a:r>
                <a:rPr lang="fr-CA" sz="1200" dirty="0"/>
                <a:t>unitaire </a:t>
              </a:r>
              <a:r>
                <a:rPr lang="fr-CA" sz="1200" dirty="0" smtClean="0"/>
                <a:t>de l’effectif </a:t>
              </a:r>
            </a:p>
            <a:p>
              <a:r>
                <a:rPr lang="fr-CA" sz="1200" dirty="0" smtClean="0"/>
                <a:t>– Moyenne d’unités/heure nécessaire</a:t>
              </a:r>
            </a:p>
            <a:p>
              <a:r>
                <a:rPr lang="fr-CA" sz="1200" dirty="0" smtClean="0"/>
                <a:t>– Fréquence</a:t>
              </a:r>
            </a:p>
            <a:p>
              <a:r>
                <a:rPr lang="fr-CA" sz="1200" dirty="0" smtClean="0"/>
                <a:t>– Documents</a:t>
              </a:r>
              <a:endParaRPr lang="en-CA" sz="1200" dirty="0"/>
            </a:p>
          </p:txBody>
        </p:sp>
        <p:sp>
          <p:nvSpPr>
            <p:cNvPr id="34" name="Content Placeholder 2"/>
            <p:cNvSpPr txBox="1">
              <a:spLocks/>
            </p:cNvSpPr>
            <p:nvPr>
              <p:custDataLst>
                <p:tags r:id="rId35"/>
              </p:custDataLst>
            </p:nvPr>
          </p:nvSpPr>
          <p:spPr>
            <a:xfrm>
              <a:off x="6815516" y="3765591"/>
              <a:ext cx="1697355" cy="653092"/>
            </a:xfrm>
            <a:prstGeom prst="rect">
              <a:avLst/>
            </a:prstGeom>
          </p:spPr>
          <p:txBody>
            <a:bodyPr vert="horz" wrap="square" lIns="91440" tIns="45720" rIns="91440" bIns="4572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endParaRPr lang="en-US" sz="1200" dirty="0" smtClean="0">
                <a:latin typeface="+mn-lt"/>
              </a:endParaRPr>
            </a:p>
          </p:txBody>
        </p:sp>
      </p:grpSp>
      <p:sp>
        <p:nvSpPr>
          <p:cNvPr id="36" name="Freeform 35"/>
          <p:cNvSpPr>
            <a:spLocks noEditPoints="1"/>
          </p:cNvSpPr>
          <p:nvPr>
            <p:custDataLst>
              <p:tags r:id="rId5"/>
            </p:custDataLst>
          </p:nvPr>
        </p:nvSpPr>
        <p:spPr bwMode="auto">
          <a:xfrm>
            <a:off x="823895" y="2147124"/>
            <a:ext cx="571500" cy="574574"/>
          </a:xfrm>
          <a:custGeom>
            <a:avLst/>
            <a:gdLst>
              <a:gd name="T0" fmla="*/ 47 w 79"/>
              <a:gd name="T1" fmla="*/ 63 h 79"/>
              <a:gd name="T2" fmla="*/ 49 w 79"/>
              <a:gd name="T3" fmla="*/ 59 h 79"/>
              <a:gd name="T4" fmla="*/ 52 w 79"/>
              <a:gd name="T5" fmla="*/ 57 h 79"/>
              <a:gd name="T6" fmla="*/ 53 w 79"/>
              <a:gd name="T7" fmla="*/ 57 h 79"/>
              <a:gd name="T8" fmla="*/ 57 w 79"/>
              <a:gd name="T9" fmla="*/ 59 h 79"/>
              <a:gd name="T10" fmla="*/ 59 w 79"/>
              <a:gd name="T11" fmla="*/ 59 h 79"/>
              <a:gd name="T12" fmla="*/ 62 w 79"/>
              <a:gd name="T13" fmla="*/ 62 h 79"/>
              <a:gd name="T14" fmla="*/ 56 w 79"/>
              <a:gd name="T15" fmla="*/ 27 h 79"/>
              <a:gd name="T16" fmla="*/ 55 w 79"/>
              <a:gd name="T17" fmla="*/ 29 h 79"/>
              <a:gd name="T18" fmla="*/ 52 w 79"/>
              <a:gd name="T19" fmla="*/ 32 h 79"/>
              <a:gd name="T20" fmla="*/ 48 w 79"/>
              <a:gd name="T21" fmla="*/ 34 h 79"/>
              <a:gd name="T22" fmla="*/ 48 w 79"/>
              <a:gd name="T23" fmla="*/ 37 h 79"/>
              <a:gd name="T24" fmla="*/ 45 w 79"/>
              <a:gd name="T25" fmla="*/ 41 h 79"/>
              <a:gd name="T26" fmla="*/ 46 w 79"/>
              <a:gd name="T27" fmla="*/ 45 h 79"/>
              <a:gd name="T28" fmla="*/ 43 w 79"/>
              <a:gd name="T29" fmla="*/ 42 h 79"/>
              <a:gd name="T30" fmla="*/ 39 w 79"/>
              <a:gd name="T31" fmla="*/ 42 h 79"/>
              <a:gd name="T32" fmla="*/ 35 w 79"/>
              <a:gd name="T33" fmla="*/ 43 h 79"/>
              <a:gd name="T34" fmla="*/ 34 w 79"/>
              <a:gd name="T35" fmla="*/ 44 h 79"/>
              <a:gd name="T36" fmla="*/ 36 w 79"/>
              <a:gd name="T37" fmla="*/ 52 h 79"/>
              <a:gd name="T38" fmla="*/ 41 w 79"/>
              <a:gd name="T39" fmla="*/ 49 h 79"/>
              <a:gd name="T40" fmla="*/ 40 w 79"/>
              <a:gd name="T41" fmla="*/ 54 h 79"/>
              <a:gd name="T42" fmla="*/ 43 w 79"/>
              <a:gd name="T43" fmla="*/ 54 h 79"/>
              <a:gd name="T44" fmla="*/ 43 w 79"/>
              <a:gd name="T45" fmla="*/ 57 h 79"/>
              <a:gd name="T46" fmla="*/ 45 w 79"/>
              <a:gd name="T47" fmla="*/ 60 h 79"/>
              <a:gd name="T48" fmla="*/ 41 w 79"/>
              <a:gd name="T49" fmla="*/ 57 h 79"/>
              <a:gd name="T50" fmla="*/ 35 w 79"/>
              <a:gd name="T51" fmla="*/ 54 h 79"/>
              <a:gd name="T52" fmla="*/ 29 w 79"/>
              <a:gd name="T53" fmla="*/ 52 h 79"/>
              <a:gd name="T54" fmla="*/ 26 w 79"/>
              <a:gd name="T55" fmla="*/ 46 h 79"/>
              <a:gd name="T56" fmla="*/ 23 w 79"/>
              <a:gd name="T57" fmla="*/ 41 h 79"/>
              <a:gd name="T58" fmla="*/ 22 w 79"/>
              <a:gd name="T59" fmla="*/ 42 h 79"/>
              <a:gd name="T60" fmla="*/ 23 w 79"/>
              <a:gd name="T61" fmla="*/ 45 h 79"/>
              <a:gd name="T62" fmla="*/ 20 w 79"/>
              <a:gd name="T63" fmla="*/ 40 h 79"/>
              <a:gd name="T64" fmla="*/ 17 w 79"/>
              <a:gd name="T65" fmla="*/ 35 h 79"/>
              <a:gd name="T66" fmla="*/ 16 w 79"/>
              <a:gd name="T67" fmla="*/ 28 h 79"/>
              <a:gd name="T68" fmla="*/ 15 w 79"/>
              <a:gd name="T69" fmla="*/ 25 h 79"/>
              <a:gd name="T70" fmla="*/ 11 w 79"/>
              <a:gd name="T71" fmla="*/ 22 h 79"/>
              <a:gd name="T72" fmla="*/ 27 w 79"/>
              <a:gd name="T73" fmla="*/ 11 h 79"/>
              <a:gd name="T74" fmla="*/ 25 w 79"/>
              <a:gd name="T75" fmla="*/ 10 h 79"/>
              <a:gd name="T76" fmla="*/ 30 w 79"/>
              <a:gd name="T77" fmla="*/ 9 h 79"/>
              <a:gd name="T78" fmla="*/ 34 w 79"/>
              <a:gd name="T79" fmla="*/ 10 h 79"/>
              <a:gd name="T80" fmla="*/ 36 w 79"/>
              <a:gd name="T81" fmla="*/ 10 h 79"/>
              <a:gd name="T82" fmla="*/ 34 w 79"/>
              <a:gd name="T83" fmla="*/ 8 h 79"/>
              <a:gd name="T84" fmla="*/ 39 w 79"/>
              <a:gd name="T85" fmla="*/ 10 h 79"/>
              <a:gd name="T86" fmla="*/ 43 w 79"/>
              <a:gd name="T87" fmla="*/ 9 h 79"/>
              <a:gd name="T88" fmla="*/ 44 w 79"/>
              <a:gd name="T89" fmla="*/ 12 h 79"/>
              <a:gd name="T90" fmla="*/ 38 w 79"/>
              <a:gd name="T91" fmla="*/ 14 h 79"/>
              <a:gd name="T92" fmla="*/ 36 w 79"/>
              <a:gd name="T93" fmla="*/ 18 h 79"/>
              <a:gd name="T94" fmla="*/ 44 w 79"/>
              <a:gd name="T95" fmla="*/ 22 h 79"/>
              <a:gd name="T96" fmla="*/ 47 w 79"/>
              <a:gd name="T97" fmla="*/ 23 h 79"/>
              <a:gd name="T98" fmla="*/ 48 w 79"/>
              <a:gd name="T99" fmla="*/ 19 h 79"/>
              <a:gd name="T100" fmla="*/ 48 w 79"/>
              <a:gd name="T101" fmla="*/ 15 h 79"/>
              <a:gd name="T102" fmla="*/ 53 w 79"/>
              <a:gd name="T103" fmla="*/ 16 h 79"/>
              <a:gd name="T104" fmla="*/ 55 w 79"/>
              <a:gd name="T105" fmla="*/ 18 h 79"/>
              <a:gd name="T106" fmla="*/ 56 w 79"/>
              <a:gd name="T107" fmla="*/ 17 h 79"/>
              <a:gd name="T108" fmla="*/ 58 w 79"/>
              <a:gd name="T109" fmla="*/ 19 h 79"/>
              <a:gd name="T110" fmla="*/ 61 w 79"/>
              <a:gd name="T111" fmla="*/ 21 h 79"/>
              <a:gd name="T112" fmla="*/ 62 w 79"/>
              <a:gd name="T113" fmla="*/ 24 h 79"/>
              <a:gd name="T114" fmla="*/ 53 w 79"/>
              <a:gd name="T115" fmla="*/ 26 h 79"/>
              <a:gd name="T116" fmla="*/ 56 w 79"/>
              <a:gd name="T117" fmla="*/ 26 h 79"/>
              <a:gd name="T118" fmla="*/ 60 w 79"/>
              <a:gd name="T119" fmla="*/ 74 h 79"/>
              <a:gd name="T120" fmla="*/ 20 w 79"/>
              <a:gd name="T121" fmla="*/ 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9" h="79">
                <a:moveTo>
                  <a:pt x="45" y="71"/>
                </a:moveTo>
                <a:cubicBezTo>
                  <a:pt x="46" y="70"/>
                  <a:pt x="46" y="70"/>
                  <a:pt x="46" y="70"/>
                </a:cubicBezTo>
                <a:cubicBezTo>
                  <a:pt x="46" y="69"/>
                  <a:pt x="46" y="69"/>
                  <a:pt x="46" y="69"/>
                </a:cubicBezTo>
                <a:cubicBezTo>
                  <a:pt x="45" y="69"/>
                  <a:pt x="45" y="68"/>
                  <a:pt x="45" y="68"/>
                </a:cubicBezTo>
                <a:cubicBezTo>
                  <a:pt x="45" y="67"/>
                  <a:pt x="46" y="66"/>
                  <a:pt x="47" y="66"/>
                </a:cubicBezTo>
                <a:cubicBezTo>
                  <a:pt x="48" y="65"/>
                  <a:pt x="48" y="64"/>
                  <a:pt x="47" y="63"/>
                </a:cubicBezTo>
                <a:cubicBezTo>
                  <a:pt x="47" y="63"/>
                  <a:pt x="47" y="62"/>
                  <a:pt x="47" y="61"/>
                </a:cubicBezTo>
                <a:cubicBezTo>
                  <a:pt x="47" y="60"/>
                  <a:pt x="47" y="60"/>
                  <a:pt x="47" y="59"/>
                </a:cubicBezTo>
                <a:cubicBezTo>
                  <a:pt x="48" y="60"/>
                  <a:pt x="48" y="60"/>
                  <a:pt x="48" y="60"/>
                </a:cubicBezTo>
                <a:cubicBezTo>
                  <a:pt x="48" y="60"/>
                  <a:pt x="48" y="60"/>
                  <a:pt x="48" y="60"/>
                </a:cubicBezTo>
                <a:cubicBezTo>
                  <a:pt x="48" y="59"/>
                  <a:pt x="48" y="59"/>
                  <a:pt x="48" y="59"/>
                </a:cubicBezTo>
                <a:cubicBezTo>
                  <a:pt x="49" y="59"/>
                  <a:pt x="49" y="59"/>
                  <a:pt x="49" y="59"/>
                </a:cubicBezTo>
                <a:cubicBezTo>
                  <a:pt x="49" y="58"/>
                  <a:pt x="49" y="58"/>
                  <a:pt x="49" y="58"/>
                </a:cubicBezTo>
                <a:cubicBezTo>
                  <a:pt x="50" y="58"/>
                  <a:pt x="50" y="58"/>
                  <a:pt x="50" y="58"/>
                </a:cubicBezTo>
                <a:cubicBezTo>
                  <a:pt x="50" y="58"/>
                  <a:pt x="50" y="58"/>
                  <a:pt x="50" y="58"/>
                </a:cubicBezTo>
                <a:cubicBezTo>
                  <a:pt x="51" y="57"/>
                  <a:pt x="51" y="57"/>
                  <a:pt x="51" y="57"/>
                </a:cubicBezTo>
                <a:cubicBezTo>
                  <a:pt x="51" y="57"/>
                  <a:pt x="51" y="57"/>
                  <a:pt x="51" y="57"/>
                </a:cubicBezTo>
                <a:cubicBezTo>
                  <a:pt x="52" y="57"/>
                  <a:pt x="52" y="57"/>
                  <a:pt x="52" y="57"/>
                </a:cubicBezTo>
                <a:cubicBezTo>
                  <a:pt x="52" y="58"/>
                  <a:pt x="52" y="58"/>
                  <a:pt x="52" y="58"/>
                </a:cubicBezTo>
                <a:cubicBezTo>
                  <a:pt x="52" y="59"/>
                  <a:pt x="52" y="59"/>
                  <a:pt x="52" y="59"/>
                </a:cubicBezTo>
                <a:cubicBezTo>
                  <a:pt x="52" y="59"/>
                  <a:pt x="52" y="59"/>
                  <a:pt x="52" y="59"/>
                </a:cubicBezTo>
                <a:cubicBezTo>
                  <a:pt x="52" y="58"/>
                  <a:pt x="52" y="58"/>
                  <a:pt x="52" y="58"/>
                </a:cubicBezTo>
                <a:cubicBezTo>
                  <a:pt x="53" y="57"/>
                  <a:pt x="53" y="57"/>
                  <a:pt x="53" y="57"/>
                </a:cubicBezTo>
                <a:cubicBezTo>
                  <a:pt x="53" y="57"/>
                  <a:pt x="53" y="57"/>
                  <a:pt x="53" y="57"/>
                </a:cubicBezTo>
                <a:cubicBezTo>
                  <a:pt x="54" y="58"/>
                  <a:pt x="54" y="58"/>
                  <a:pt x="54" y="58"/>
                </a:cubicBezTo>
                <a:cubicBezTo>
                  <a:pt x="54" y="58"/>
                  <a:pt x="54" y="58"/>
                  <a:pt x="54" y="58"/>
                </a:cubicBezTo>
                <a:cubicBezTo>
                  <a:pt x="56" y="59"/>
                  <a:pt x="56" y="59"/>
                  <a:pt x="56" y="59"/>
                </a:cubicBezTo>
                <a:cubicBezTo>
                  <a:pt x="56" y="59"/>
                  <a:pt x="56" y="59"/>
                  <a:pt x="56" y="59"/>
                </a:cubicBezTo>
                <a:cubicBezTo>
                  <a:pt x="56" y="59"/>
                  <a:pt x="56" y="59"/>
                  <a:pt x="56" y="59"/>
                </a:cubicBezTo>
                <a:cubicBezTo>
                  <a:pt x="57" y="59"/>
                  <a:pt x="57" y="59"/>
                  <a:pt x="57" y="59"/>
                </a:cubicBezTo>
                <a:cubicBezTo>
                  <a:pt x="57" y="59"/>
                  <a:pt x="57" y="59"/>
                  <a:pt x="57" y="59"/>
                </a:cubicBezTo>
                <a:cubicBezTo>
                  <a:pt x="57" y="59"/>
                  <a:pt x="57" y="59"/>
                  <a:pt x="57" y="59"/>
                </a:cubicBezTo>
                <a:cubicBezTo>
                  <a:pt x="58" y="59"/>
                  <a:pt x="58" y="59"/>
                  <a:pt x="58" y="59"/>
                </a:cubicBezTo>
                <a:cubicBezTo>
                  <a:pt x="58" y="59"/>
                  <a:pt x="58" y="59"/>
                  <a:pt x="58" y="59"/>
                </a:cubicBezTo>
                <a:cubicBezTo>
                  <a:pt x="59" y="59"/>
                  <a:pt x="59" y="59"/>
                  <a:pt x="59" y="59"/>
                </a:cubicBezTo>
                <a:cubicBezTo>
                  <a:pt x="59" y="59"/>
                  <a:pt x="59" y="59"/>
                  <a:pt x="59" y="59"/>
                </a:cubicBezTo>
                <a:cubicBezTo>
                  <a:pt x="59" y="60"/>
                  <a:pt x="59" y="60"/>
                  <a:pt x="59" y="60"/>
                </a:cubicBezTo>
                <a:cubicBezTo>
                  <a:pt x="60" y="60"/>
                  <a:pt x="60" y="60"/>
                  <a:pt x="60" y="60"/>
                </a:cubicBezTo>
                <a:cubicBezTo>
                  <a:pt x="60" y="60"/>
                  <a:pt x="60" y="60"/>
                  <a:pt x="60" y="60"/>
                </a:cubicBezTo>
                <a:cubicBezTo>
                  <a:pt x="61" y="61"/>
                  <a:pt x="61" y="61"/>
                  <a:pt x="61" y="61"/>
                </a:cubicBezTo>
                <a:cubicBezTo>
                  <a:pt x="61" y="61"/>
                  <a:pt x="61" y="61"/>
                  <a:pt x="61" y="61"/>
                </a:cubicBezTo>
                <a:cubicBezTo>
                  <a:pt x="62" y="62"/>
                  <a:pt x="62" y="62"/>
                  <a:pt x="62" y="62"/>
                </a:cubicBezTo>
                <a:cubicBezTo>
                  <a:pt x="63" y="62"/>
                  <a:pt x="63" y="62"/>
                  <a:pt x="63" y="62"/>
                </a:cubicBezTo>
                <a:cubicBezTo>
                  <a:pt x="64" y="62"/>
                  <a:pt x="64" y="62"/>
                  <a:pt x="64" y="62"/>
                </a:cubicBezTo>
                <a:cubicBezTo>
                  <a:pt x="59" y="68"/>
                  <a:pt x="52" y="71"/>
                  <a:pt x="45" y="72"/>
                </a:cubicBezTo>
                <a:lnTo>
                  <a:pt x="45" y="71"/>
                </a:lnTo>
                <a:close/>
                <a:moveTo>
                  <a:pt x="56" y="26"/>
                </a:moveTo>
                <a:cubicBezTo>
                  <a:pt x="57" y="26"/>
                  <a:pt x="57" y="26"/>
                  <a:pt x="56" y="27"/>
                </a:cubicBezTo>
                <a:cubicBezTo>
                  <a:pt x="56" y="27"/>
                  <a:pt x="56" y="27"/>
                  <a:pt x="56" y="27"/>
                </a:cubicBezTo>
                <a:cubicBezTo>
                  <a:pt x="55" y="27"/>
                  <a:pt x="55" y="27"/>
                  <a:pt x="55" y="27"/>
                </a:cubicBezTo>
                <a:cubicBezTo>
                  <a:pt x="56" y="27"/>
                  <a:pt x="56" y="27"/>
                  <a:pt x="56" y="27"/>
                </a:cubicBezTo>
                <a:cubicBezTo>
                  <a:pt x="56" y="28"/>
                  <a:pt x="56" y="28"/>
                  <a:pt x="56" y="28"/>
                </a:cubicBezTo>
                <a:cubicBezTo>
                  <a:pt x="56" y="29"/>
                  <a:pt x="56" y="29"/>
                  <a:pt x="56" y="29"/>
                </a:cubicBezTo>
                <a:cubicBezTo>
                  <a:pt x="55" y="29"/>
                  <a:pt x="55" y="29"/>
                  <a:pt x="55" y="29"/>
                </a:cubicBezTo>
                <a:cubicBezTo>
                  <a:pt x="55" y="29"/>
                  <a:pt x="55" y="29"/>
                  <a:pt x="55" y="29"/>
                </a:cubicBezTo>
                <a:cubicBezTo>
                  <a:pt x="54" y="30"/>
                  <a:pt x="54" y="30"/>
                  <a:pt x="54" y="30"/>
                </a:cubicBezTo>
                <a:cubicBezTo>
                  <a:pt x="53" y="30"/>
                  <a:pt x="53" y="30"/>
                  <a:pt x="53" y="30"/>
                </a:cubicBezTo>
                <a:cubicBezTo>
                  <a:pt x="53" y="31"/>
                  <a:pt x="53" y="31"/>
                  <a:pt x="53" y="31"/>
                </a:cubicBezTo>
                <a:cubicBezTo>
                  <a:pt x="52" y="31"/>
                  <a:pt x="52" y="31"/>
                  <a:pt x="52" y="31"/>
                </a:cubicBezTo>
                <a:cubicBezTo>
                  <a:pt x="52" y="32"/>
                  <a:pt x="52" y="32"/>
                  <a:pt x="52" y="32"/>
                </a:cubicBezTo>
                <a:cubicBezTo>
                  <a:pt x="52" y="32"/>
                  <a:pt x="52" y="32"/>
                  <a:pt x="52" y="32"/>
                </a:cubicBezTo>
                <a:cubicBezTo>
                  <a:pt x="51" y="33"/>
                  <a:pt x="51" y="33"/>
                  <a:pt x="51" y="33"/>
                </a:cubicBezTo>
                <a:cubicBezTo>
                  <a:pt x="50" y="33"/>
                  <a:pt x="50" y="33"/>
                  <a:pt x="50" y="33"/>
                </a:cubicBezTo>
                <a:cubicBezTo>
                  <a:pt x="50" y="34"/>
                  <a:pt x="50" y="34"/>
                  <a:pt x="50" y="34"/>
                </a:cubicBezTo>
                <a:cubicBezTo>
                  <a:pt x="49" y="34"/>
                  <a:pt x="49" y="34"/>
                  <a:pt x="49" y="34"/>
                </a:cubicBezTo>
                <a:cubicBezTo>
                  <a:pt x="48" y="34"/>
                  <a:pt x="48" y="34"/>
                  <a:pt x="48" y="34"/>
                </a:cubicBezTo>
                <a:cubicBezTo>
                  <a:pt x="48" y="35"/>
                  <a:pt x="48" y="35"/>
                  <a:pt x="48" y="35"/>
                </a:cubicBezTo>
                <a:cubicBezTo>
                  <a:pt x="48" y="36"/>
                  <a:pt x="48" y="36"/>
                  <a:pt x="48" y="36"/>
                </a:cubicBezTo>
                <a:cubicBezTo>
                  <a:pt x="48" y="36"/>
                  <a:pt x="48" y="36"/>
                  <a:pt x="48" y="36"/>
                </a:cubicBezTo>
                <a:cubicBezTo>
                  <a:pt x="48" y="36"/>
                  <a:pt x="48" y="36"/>
                  <a:pt x="48" y="36"/>
                </a:cubicBezTo>
                <a:cubicBezTo>
                  <a:pt x="49" y="36"/>
                  <a:pt x="49" y="36"/>
                  <a:pt x="49" y="36"/>
                </a:cubicBezTo>
                <a:cubicBezTo>
                  <a:pt x="48" y="37"/>
                  <a:pt x="48" y="37"/>
                  <a:pt x="48" y="37"/>
                </a:cubicBezTo>
                <a:cubicBezTo>
                  <a:pt x="47" y="39"/>
                  <a:pt x="47" y="39"/>
                  <a:pt x="47" y="39"/>
                </a:cubicBezTo>
                <a:cubicBezTo>
                  <a:pt x="47" y="39"/>
                  <a:pt x="47" y="39"/>
                  <a:pt x="47" y="39"/>
                </a:cubicBezTo>
                <a:cubicBezTo>
                  <a:pt x="46" y="39"/>
                  <a:pt x="46" y="39"/>
                  <a:pt x="46" y="39"/>
                </a:cubicBezTo>
                <a:cubicBezTo>
                  <a:pt x="46" y="40"/>
                  <a:pt x="46" y="40"/>
                  <a:pt x="46" y="40"/>
                </a:cubicBezTo>
                <a:cubicBezTo>
                  <a:pt x="45" y="40"/>
                  <a:pt x="45" y="40"/>
                  <a:pt x="45" y="40"/>
                </a:cubicBezTo>
                <a:cubicBezTo>
                  <a:pt x="45" y="41"/>
                  <a:pt x="45" y="41"/>
                  <a:pt x="45" y="41"/>
                </a:cubicBezTo>
                <a:cubicBezTo>
                  <a:pt x="46" y="42"/>
                  <a:pt x="46" y="42"/>
                  <a:pt x="46" y="42"/>
                </a:cubicBezTo>
                <a:cubicBezTo>
                  <a:pt x="46" y="42"/>
                  <a:pt x="46" y="42"/>
                  <a:pt x="46" y="42"/>
                </a:cubicBezTo>
                <a:cubicBezTo>
                  <a:pt x="46" y="43"/>
                  <a:pt x="46" y="43"/>
                  <a:pt x="46" y="43"/>
                </a:cubicBezTo>
                <a:cubicBezTo>
                  <a:pt x="46" y="44"/>
                  <a:pt x="46" y="44"/>
                  <a:pt x="46" y="44"/>
                </a:cubicBezTo>
                <a:cubicBezTo>
                  <a:pt x="46" y="44"/>
                  <a:pt x="46" y="44"/>
                  <a:pt x="46" y="44"/>
                </a:cubicBezTo>
                <a:cubicBezTo>
                  <a:pt x="46" y="45"/>
                  <a:pt x="46" y="45"/>
                  <a:pt x="46" y="45"/>
                </a:cubicBezTo>
                <a:cubicBezTo>
                  <a:pt x="46" y="46"/>
                  <a:pt x="46" y="46"/>
                  <a:pt x="46" y="46"/>
                </a:cubicBezTo>
                <a:cubicBezTo>
                  <a:pt x="45" y="46"/>
                  <a:pt x="45" y="46"/>
                  <a:pt x="45" y="46"/>
                </a:cubicBezTo>
                <a:cubicBezTo>
                  <a:pt x="45" y="45"/>
                  <a:pt x="44" y="45"/>
                  <a:pt x="44" y="43"/>
                </a:cubicBezTo>
                <a:cubicBezTo>
                  <a:pt x="43" y="42"/>
                  <a:pt x="43" y="42"/>
                  <a:pt x="43" y="42"/>
                </a:cubicBezTo>
                <a:cubicBezTo>
                  <a:pt x="43" y="42"/>
                  <a:pt x="43" y="42"/>
                  <a:pt x="43" y="42"/>
                </a:cubicBezTo>
                <a:cubicBezTo>
                  <a:pt x="43" y="42"/>
                  <a:pt x="43" y="42"/>
                  <a:pt x="43" y="42"/>
                </a:cubicBezTo>
                <a:cubicBezTo>
                  <a:pt x="42" y="42"/>
                  <a:pt x="42" y="42"/>
                  <a:pt x="42" y="42"/>
                </a:cubicBezTo>
                <a:cubicBezTo>
                  <a:pt x="42" y="42"/>
                  <a:pt x="42" y="42"/>
                  <a:pt x="42" y="42"/>
                </a:cubicBezTo>
                <a:cubicBezTo>
                  <a:pt x="41" y="42"/>
                  <a:pt x="41" y="42"/>
                  <a:pt x="41" y="42"/>
                </a:cubicBezTo>
                <a:cubicBezTo>
                  <a:pt x="40" y="41"/>
                  <a:pt x="40" y="41"/>
                  <a:pt x="40" y="41"/>
                </a:cubicBezTo>
                <a:cubicBezTo>
                  <a:pt x="40" y="42"/>
                  <a:pt x="39" y="42"/>
                  <a:pt x="39" y="41"/>
                </a:cubicBezTo>
                <a:cubicBezTo>
                  <a:pt x="39" y="42"/>
                  <a:pt x="39" y="42"/>
                  <a:pt x="39" y="42"/>
                </a:cubicBezTo>
                <a:cubicBezTo>
                  <a:pt x="39" y="42"/>
                  <a:pt x="39" y="42"/>
                  <a:pt x="39" y="42"/>
                </a:cubicBezTo>
                <a:cubicBezTo>
                  <a:pt x="38" y="42"/>
                  <a:pt x="38" y="42"/>
                  <a:pt x="38" y="42"/>
                </a:cubicBezTo>
                <a:cubicBezTo>
                  <a:pt x="36" y="42"/>
                  <a:pt x="36" y="42"/>
                  <a:pt x="36" y="42"/>
                </a:cubicBezTo>
                <a:cubicBezTo>
                  <a:pt x="35" y="42"/>
                  <a:pt x="35" y="42"/>
                  <a:pt x="35" y="42"/>
                </a:cubicBezTo>
                <a:cubicBezTo>
                  <a:pt x="35" y="42"/>
                  <a:pt x="35" y="42"/>
                  <a:pt x="35" y="42"/>
                </a:cubicBezTo>
                <a:cubicBezTo>
                  <a:pt x="35" y="43"/>
                  <a:pt x="35" y="43"/>
                  <a:pt x="35" y="43"/>
                </a:cubicBezTo>
                <a:cubicBezTo>
                  <a:pt x="35" y="43"/>
                  <a:pt x="35" y="43"/>
                  <a:pt x="35" y="43"/>
                </a:cubicBezTo>
                <a:cubicBezTo>
                  <a:pt x="35" y="43"/>
                  <a:pt x="35" y="43"/>
                  <a:pt x="35" y="43"/>
                </a:cubicBezTo>
                <a:cubicBezTo>
                  <a:pt x="35" y="43"/>
                  <a:pt x="35" y="43"/>
                  <a:pt x="35" y="43"/>
                </a:cubicBezTo>
                <a:cubicBezTo>
                  <a:pt x="35" y="43"/>
                  <a:pt x="35" y="43"/>
                  <a:pt x="35" y="43"/>
                </a:cubicBezTo>
                <a:cubicBezTo>
                  <a:pt x="34" y="44"/>
                  <a:pt x="34" y="44"/>
                  <a:pt x="34" y="44"/>
                </a:cubicBezTo>
                <a:cubicBezTo>
                  <a:pt x="34" y="44"/>
                  <a:pt x="34" y="44"/>
                  <a:pt x="34" y="44"/>
                </a:cubicBezTo>
                <a:cubicBezTo>
                  <a:pt x="34" y="45"/>
                  <a:pt x="34" y="45"/>
                  <a:pt x="34" y="45"/>
                </a:cubicBezTo>
                <a:cubicBezTo>
                  <a:pt x="34" y="47"/>
                  <a:pt x="34" y="47"/>
                  <a:pt x="34" y="47"/>
                </a:cubicBezTo>
                <a:cubicBezTo>
                  <a:pt x="34" y="48"/>
                  <a:pt x="34" y="48"/>
                  <a:pt x="34" y="48"/>
                </a:cubicBezTo>
                <a:cubicBezTo>
                  <a:pt x="34" y="50"/>
                  <a:pt x="34" y="50"/>
                  <a:pt x="34" y="50"/>
                </a:cubicBezTo>
                <a:cubicBezTo>
                  <a:pt x="35" y="51"/>
                  <a:pt x="35" y="51"/>
                  <a:pt x="35" y="51"/>
                </a:cubicBezTo>
                <a:cubicBezTo>
                  <a:pt x="36" y="52"/>
                  <a:pt x="36" y="52"/>
                  <a:pt x="36" y="52"/>
                </a:cubicBezTo>
                <a:cubicBezTo>
                  <a:pt x="38" y="52"/>
                  <a:pt x="38" y="52"/>
                  <a:pt x="38" y="52"/>
                </a:cubicBezTo>
                <a:cubicBezTo>
                  <a:pt x="38" y="51"/>
                  <a:pt x="38" y="51"/>
                  <a:pt x="38" y="51"/>
                </a:cubicBezTo>
                <a:cubicBezTo>
                  <a:pt x="38" y="51"/>
                  <a:pt x="38" y="51"/>
                  <a:pt x="38" y="51"/>
                </a:cubicBezTo>
                <a:cubicBezTo>
                  <a:pt x="39" y="50"/>
                  <a:pt x="39" y="50"/>
                  <a:pt x="39" y="50"/>
                </a:cubicBezTo>
                <a:cubicBezTo>
                  <a:pt x="40" y="49"/>
                  <a:pt x="40" y="49"/>
                  <a:pt x="40" y="49"/>
                </a:cubicBezTo>
                <a:cubicBezTo>
                  <a:pt x="41" y="49"/>
                  <a:pt x="41" y="49"/>
                  <a:pt x="41" y="49"/>
                </a:cubicBezTo>
                <a:cubicBezTo>
                  <a:pt x="41" y="50"/>
                  <a:pt x="41" y="50"/>
                  <a:pt x="41" y="50"/>
                </a:cubicBezTo>
                <a:cubicBezTo>
                  <a:pt x="41" y="50"/>
                  <a:pt x="41" y="50"/>
                  <a:pt x="41" y="50"/>
                </a:cubicBezTo>
                <a:cubicBezTo>
                  <a:pt x="40" y="51"/>
                  <a:pt x="40" y="51"/>
                  <a:pt x="40" y="51"/>
                </a:cubicBezTo>
                <a:cubicBezTo>
                  <a:pt x="40" y="52"/>
                  <a:pt x="40" y="52"/>
                  <a:pt x="40" y="52"/>
                </a:cubicBezTo>
                <a:cubicBezTo>
                  <a:pt x="40" y="53"/>
                  <a:pt x="40" y="53"/>
                  <a:pt x="40" y="53"/>
                </a:cubicBezTo>
                <a:cubicBezTo>
                  <a:pt x="40" y="54"/>
                  <a:pt x="40" y="54"/>
                  <a:pt x="40" y="54"/>
                </a:cubicBezTo>
                <a:cubicBezTo>
                  <a:pt x="41" y="54"/>
                  <a:pt x="41" y="54"/>
                  <a:pt x="41" y="54"/>
                </a:cubicBezTo>
                <a:cubicBezTo>
                  <a:pt x="41" y="53"/>
                  <a:pt x="41" y="53"/>
                  <a:pt x="41" y="53"/>
                </a:cubicBezTo>
                <a:cubicBezTo>
                  <a:pt x="41" y="53"/>
                  <a:pt x="41" y="53"/>
                  <a:pt x="41" y="53"/>
                </a:cubicBezTo>
                <a:cubicBezTo>
                  <a:pt x="42" y="54"/>
                  <a:pt x="42" y="54"/>
                  <a:pt x="42" y="54"/>
                </a:cubicBezTo>
                <a:cubicBezTo>
                  <a:pt x="42" y="53"/>
                  <a:pt x="42" y="53"/>
                  <a:pt x="42" y="53"/>
                </a:cubicBezTo>
                <a:cubicBezTo>
                  <a:pt x="43" y="54"/>
                  <a:pt x="43" y="54"/>
                  <a:pt x="43" y="54"/>
                </a:cubicBezTo>
                <a:cubicBezTo>
                  <a:pt x="44" y="55"/>
                  <a:pt x="44" y="55"/>
                  <a:pt x="44" y="55"/>
                </a:cubicBezTo>
                <a:cubicBezTo>
                  <a:pt x="44" y="56"/>
                  <a:pt x="44" y="56"/>
                  <a:pt x="44" y="56"/>
                </a:cubicBezTo>
                <a:cubicBezTo>
                  <a:pt x="44" y="56"/>
                  <a:pt x="44" y="56"/>
                  <a:pt x="44" y="56"/>
                </a:cubicBezTo>
                <a:cubicBezTo>
                  <a:pt x="43" y="57"/>
                  <a:pt x="43" y="57"/>
                  <a:pt x="43" y="57"/>
                </a:cubicBezTo>
                <a:cubicBezTo>
                  <a:pt x="43" y="57"/>
                  <a:pt x="43" y="57"/>
                  <a:pt x="43" y="57"/>
                </a:cubicBezTo>
                <a:cubicBezTo>
                  <a:pt x="43" y="57"/>
                  <a:pt x="43" y="57"/>
                  <a:pt x="43" y="57"/>
                </a:cubicBezTo>
                <a:cubicBezTo>
                  <a:pt x="43" y="58"/>
                  <a:pt x="43" y="58"/>
                  <a:pt x="43" y="58"/>
                </a:cubicBezTo>
                <a:cubicBezTo>
                  <a:pt x="44" y="58"/>
                  <a:pt x="44" y="58"/>
                  <a:pt x="44" y="58"/>
                </a:cubicBezTo>
                <a:cubicBezTo>
                  <a:pt x="44" y="58"/>
                  <a:pt x="44" y="58"/>
                  <a:pt x="44" y="58"/>
                </a:cubicBezTo>
                <a:cubicBezTo>
                  <a:pt x="44" y="59"/>
                  <a:pt x="45" y="60"/>
                  <a:pt x="46" y="59"/>
                </a:cubicBezTo>
                <a:cubicBezTo>
                  <a:pt x="46" y="60"/>
                  <a:pt x="46" y="61"/>
                  <a:pt x="45" y="61"/>
                </a:cubicBezTo>
                <a:cubicBezTo>
                  <a:pt x="45" y="60"/>
                  <a:pt x="45" y="60"/>
                  <a:pt x="45" y="60"/>
                </a:cubicBezTo>
                <a:cubicBezTo>
                  <a:pt x="44" y="59"/>
                  <a:pt x="44" y="59"/>
                  <a:pt x="44" y="59"/>
                </a:cubicBezTo>
                <a:cubicBezTo>
                  <a:pt x="44" y="60"/>
                  <a:pt x="44" y="60"/>
                  <a:pt x="44" y="60"/>
                </a:cubicBezTo>
                <a:cubicBezTo>
                  <a:pt x="43" y="59"/>
                  <a:pt x="43" y="59"/>
                  <a:pt x="43" y="59"/>
                </a:cubicBezTo>
                <a:cubicBezTo>
                  <a:pt x="42" y="58"/>
                  <a:pt x="42" y="58"/>
                  <a:pt x="42" y="58"/>
                </a:cubicBezTo>
                <a:cubicBezTo>
                  <a:pt x="42" y="58"/>
                  <a:pt x="42" y="58"/>
                  <a:pt x="42" y="58"/>
                </a:cubicBezTo>
                <a:cubicBezTo>
                  <a:pt x="41" y="57"/>
                  <a:pt x="41" y="57"/>
                  <a:pt x="41" y="57"/>
                </a:cubicBezTo>
                <a:cubicBezTo>
                  <a:pt x="41" y="56"/>
                  <a:pt x="41" y="56"/>
                  <a:pt x="41" y="56"/>
                </a:cubicBezTo>
                <a:cubicBezTo>
                  <a:pt x="41" y="56"/>
                  <a:pt x="41" y="56"/>
                  <a:pt x="41" y="56"/>
                </a:cubicBezTo>
                <a:cubicBezTo>
                  <a:pt x="40" y="56"/>
                  <a:pt x="39" y="56"/>
                  <a:pt x="38" y="55"/>
                </a:cubicBezTo>
                <a:cubicBezTo>
                  <a:pt x="37" y="54"/>
                  <a:pt x="37" y="54"/>
                  <a:pt x="37" y="54"/>
                </a:cubicBezTo>
                <a:cubicBezTo>
                  <a:pt x="35" y="53"/>
                  <a:pt x="35" y="53"/>
                  <a:pt x="35" y="53"/>
                </a:cubicBezTo>
                <a:cubicBezTo>
                  <a:pt x="35" y="54"/>
                  <a:pt x="35" y="54"/>
                  <a:pt x="35" y="54"/>
                </a:cubicBezTo>
                <a:cubicBezTo>
                  <a:pt x="34" y="54"/>
                  <a:pt x="34" y="54"/>
                  <a:pt x="34" y="54"/>
                </a:cubicBezTo>
                <a:cubicBezTo>
                  <a:pt x="33" y="53"/>
                  <a:pt x="33" y="53"/>
                  <a:pt x="33" y="53"/>
                </a:cubicBezTo>
                <a:cubicBezTo>
                  <a:pt x="32" y="53"/>
                  <a:pt x="32" y="53"/>
                  <a:pt x="32" y="53"/>
                </a:cubicBezTo>
                <a:cubicBezTo>
                  <a:pt x="31" y="52"/>
                  <a:pt x="31" y="52"/>
                  <a:pt x="31" y="52"/>
                </a:cubicBezTo>
                <a:cubicBezTo>
                  <a:pt x="30" y="52"/>
                  <a:pt x="30" y="52"/>
                  <a:pt x="30" y="52"/>
                </a:cubicBezTo>
                <a:cubicBezTo>
                  <a:pt x="29" y="52"/>
                  <a:pt x="29" y="52"/>
                  <a:pt x="29" y="52"/>
                </a:cubicBezTo>
                <a:cubicBezTo>
                  <a:pt x="29" y="51"/>
                  <a:pt x="29" y="51"/>
                  <a:pt x="29" y="51"/>
                </a:cubicBezTo>
                <a:cubicBezTo>
                  <a:pt x="28" y="50"/>
                  <a:pt x="28" y="50"/>
                  <a:pt x="28" y="50"/>
                </a:cubicBezTo>
                <a:cubicBezTo>
                  <a:pt x="28" y="49"/>
                  <a:pt x="28" y="49"/>
                  <a:pt x="28" y="49"/>
                </a:cubicBezTo>
                <a:cubicBezTo>
                  <a:pt x="28" y="48"/>
                  <a:pt x="28" y="48"/>
                  <a:pt x="28" y="48"/>
                </a:cubicBezTo>
                <a:cubicBezTo>
                  <a:pt x="27" y="47"/>
                  <a:pt x="27" y="47"/>
                  <a:pt x="27" y="47"/>
                </a:cubicBezTo>
                <a:cubicBezTo>
                  <a:pt x="26" y="46"/>
                  <a:pt x="26" y="46"/>
                  <a:pt x="26" y="46"/>
                </a:cubicBezTo>
                <a:cubicBezTo>
                  <a:pt x="26" y="46"/>
                  <a:pt x="26" y="46"/>
                  <a:pt x="26" y="46"/>
                </a:cubicBezTo>
                <a:cubicBezTo>
                  <a:pt x="25" y="45"/>
                  <a:pt x="25" y="45"/>
                  <a:pt x="25" y="45"/>
                </a:cubicBezTo>
                <a:cubicBezTo>
                  <a:pt x="24" y="44"/>
                  <a:pt x="24" y="44"/>
                  <a:pt x="24" y="44"/>
                </a:cubicBezTo>
                <a:cubicBezTo>
                  <a:pt x="24" y="43"/>
                  <a:pt x="24" y="43"/>
                  <a:pt x="24" y="43"/>
                </a:cubicBezTo>
                <a:cubicBezTo>
                  <a:pt x="23" y="42"/>
                  <a:pt x="23" y="42"/>
                  <a:pt x="23" y="42"/>
                </a:cubicBezTo>
                <a:cubicBezTo>
                  <a:pt x="23" y="41"/>
                  <a:pt x="23" y="41"/>
                  <a:pt x="23" y="41"/>
                </a:cubicBezTo>
                <a:cubicBezTo>
                  <a:pt x="23" y="41"/>
                  <a:pt x="23" y="41"/>
                  <a:pt x="23" y="41"/>
                </a:cubicBezTo>
                <a:cubicBezTo>
                  <a:pt x="22" y="41"/>
                  <a:pt x="22" y="41"/>
                  <a:pt x="22" y="41"/>
                </a:cubicBezTo>
                <a:cubicBezTo>
                  <a:pt x="22" y="40"/>
                  <a:pt x="22" y="40"/>
                  <a:pt x="22" y="40"/>
                </a:cubicBezTo>
                <a:cubicBezTo>
                  <a:pt x="22" y="40"/>
                  <a:pt x="22" y="40"/>
                  <a:pt x="22" y="40"/>
                </a:cubicBezTo>
                <a:cubicBezTo>
                  <a:pt x="22" y="41"/>
                  <a:pt x="22" y="41"/>
                  <a:pt x="22" y="41"/>
                </a:cubicBezTo>
                <a:cubicBezTo>
                  <a:pt x="22" y="42"/>
                  <a:pt x="22" y="42"/>
                  <a:pt x="22" y="42"/>
                </a:cubicBezTo>
                <a:cubicBezTo>
                  <a:pt x="22" y="42"/>
                  <a:pt x="22" y="43"/>
                  <a:pt x="23" y="43"/>
                </a:cubicBezTo>
                <a:cubicBezTo>
                  <a:pt x="24" y="45"/>
                  <a:pt x="24" y="46"/>
                  <a:pt x="24" y="47"/>
                </a:cubicBezTo>
                <a:cubicBezTo>
                  <a:pt x="24" y="47"/>
                  <a:pt x="24" y="47"/>
                  <a:pt x="24" y="47"/>
                </a:cubicBezTo>
                <a:cubicBezTo>
                  <a:pt x="24" y="46"/>
                  <a:pt x="24" y="46"/>
                  <a:pt x="24" y="46"/>
                </a:cubicBezTo>
                <a:cubicBezTo>
                  <a:pt x="24" y="45"/>
                  <a:pt x="24" y="45"/>
                  <a:pt x="24" y="45"/>
                </a:cubicBezTo>
                <a:cubicBezTo>
                  <a:pt x="23" y="45"/>
                  <a:pt x="23" y="45"/>
                  <a:pt x="23" y="45"/>
                </a:cubicBezTo>
                <a:cubicBezTo>
                  <a:pt x="22" y="44"/>
                  <a:pt x="22" y="44"/>
                  <a:pt x="22" y="44"/>
                </a:cubicBezTo>
                <a:cubicBezTo>
                  <a:pt x="22" y="44"/>
                  <a:pt x="22" y="44"/>
                  <a:pt x="22" y="44"/>
                </a:cubicBezTo>
                <a:cubicBezTo>
                  <a:pt x="22" y="44"/>
                  <a:pt x="22" y="44"/>
                  <a:pt x="22" y="44"/>
                </a:cubicBezTo>
                <a:cubicBezTo>
                  <a:pt x="22" y="43"/>
                  <a:pt x="22" y="43"/>
                  <a:pt x="22" y="43"/>
                </a:cubicBezTo>
                <a:cubicBezTo>
                  <a:pt x="21" y="42"/>
                  <a:pt x="21" y="42"/>
                  <a:pt x="21" y="42"/>
                </a:cubicBezTo>
                <a:cubicBezTo>
                  <a:pt x="20" y="40"/>
                  <a:pt x="20" y="40"/>
                  <a:pt x="20" y="40"/>
                </a:cubicBezTo>
                <a:cubicBezTo>
                  <a:pt x="20" y="39"/>
                  <a:pt x="20" y="39"/>
                  <a:pt x="20" y="39"/>
                </a:cubicBezTo>
                <a:cubicBezTo>
                  <a:pt x="19" y="39"/>
                  <a:pt x="19" y="39"/>
                  <a:pt x="19" y="39"/>
                </a:cubicBezTo>
                <a:cubicBezTo>
                  <a:pt x="19" y="38"/>
                  <a:pt x="19" y="38"/>
                  <a:pt x="19" y="38"/>
                </a:cubicBezTo>
                <a:cubicBezTo>
                  <a:pt x="18" y="38"/>
                  <a:pt x="18" y="38"/>
                  <a:pt x="18" y="38"/>
                </a:cubicBezTo>
                <a:cubicBezTo>
                  <a:pt x="18" y="37"/>
                  <a:pt x="18" y="37"/>
                  <a:pt x="18" y="37"/>
                </a:cubicBezTo>
                <a:cubicBezTo>
                  <a:pt x="16" y="36"/>
                  <a:pt x="16" y="35"/>
                  <a:pt x="17" y="35"/>
                </a:cubicBezTo>
                <a:cubicBezTo>
                  <a:pt x="16" y="35"/>
                  <a:pt x="16" y="35"/>
                  <a:pt x="15" y="34"/>
                </a:cubicBezTo>
                <a:cubicBezTo>
                  <a:pt x="15" y="33"/>
                  <a:pt x="15" y="33"/>
                  <a:pt x="15" y="32"/>
                </a:cubicBezTo>
                <a:cubicBezTo>
                  <a:pt x="15" y="32"/>
                  <a:pt x="15" y="32"/>
                  <a:pt x="15" y="32"/>
                </a:cubicBezTo>
                <a:cubicBezTo>
                  <a:pt x="15" y="31"/>
                  <a:pt x="15" y="31"/>
                  <a:pt x="15" y="31"/>
                </a:cubicBezTo>
                <a:cubicBezTo>
                  <a:pt x="15" y="29"/>
                  <a:pt x="15" y="29"/>
                  <a:pt x="15" y="29"/>
                </a:cubicBezTo>
                <a:cubicBezTo>
                  <a:pt x="16" y="28"/>
                  <a:pt x="16" y="28"/>
                  <a:pt x="16" y="28"/>
                </a:cubicBezTo>
                <a:cubicBezTo>
                  <a:pt x="15" y="28"/>
                  <a:pt x="15" y="28"/>
                  <a:pt x="15" y="28"/>
                </a:cubicBezTo>
                <a:cubicBezTo>
                  <a:pt x="15" y="27"/>
                  <a:pt x="15" y="27"/>
                  <a:pt x="15" y="27"/>
                </a:cubicBezTo>
                <a:cubicBezTo>
                  <a:pt x="16" y="27"/>
                  <a:pt x="16" y="27"/>
                  <a:pt x="16" y="27"/>
                </a:cubicBezTo>
                <a:cubicBezTo>
                  <a:pt x="16" y="27"/>
                  <a:pt x="16" y="27"/>
                  <a:pt x="16" y="27"/>
                </a:cubicBezTo>
                <a:cubicBezTo>
                  <a:pt x="17" y="27"/>
                  <a:pt x="17" y="27"/>
                  <a:pt x="17" y="27"/>
                </a:cubicBezTo>
                <a:cubicBezTo>
                  <a:pt x="15" y="25"/>
                  <a:pt x="15" y="25"/>
                  <a:pt x="15" y="25"/>
                </a:cubicBezTo>
                <a:cubicBezTo>
                  <a:pt x="14" y="24"/>
                  <a:pt x="13" y="24"/>
                  <a:pt x="13" y="24"/>
                </a:cubicBezTo>
                <a:cubicBezTo>
                  <a:pt x="13" y="23"/>
                  <a:pt x="13" y="23"/>
                  <a:pt x="13" y="23"/>
                </a:cubicBezTo>
                <a:cubicBezTo>
                  <a:pt x="12" y="23"/>
                  <a:pt x="12" y="23"/>
                  <a:pt x="12" y="23"/>
                </a:cubicBezTo>
                <a:cubicBezTo>
                  <a:pt x="12" y="23"/>
                  <a:pt x="12" y="23"/>
                  <a:pt x="12" y="23"/>
                </a:cubicBezTo>
                <a:cubicBezTo>
                  <a:pt x="12" y="22"/>
                  <a:pt x="12" y="22"/>
                  <a:pt x="12" y="22"/>
                </a:cubicBezTo>
                <a:cubicBezTo>
                  <a:pt x="11" y="22"/>
                  <a:pt x="11" y="22"/>
                  <a:pt x="11" y="22"/>
                </a:cubicBezTo>
                <a:cubicBezTo>
                  <a:pt x="15" y="17"/>
                  <a:pt x="19" y="13"/>
                  <a:pt x="24" y="10"/>
                </a:cubicBezTo>
                <a:cubicBezTo>
                  <a:pt x="25" y="10"/>
                  <a:pt x="25" y="10"/>
                  <a:pt x="25" y="10"/>
                </a:cubicBezTo>
                <a:cubicBezTo>
                  <a:pt x="26" y="10"/>
                  <a:pt x="26" y="10"/>
                  <a:pt x="26" y="10"/>
                </a:cubicBezTo>
                <a:cubicBezTo>
                  <a:pt x="26" y="11"/>
                  <a:pt x="26" y="11"/>
                  <a:pt x="26" y="11"/>
                </a:cubicBezTo>
                <a:cubicBezTo>
                  <a:pt x="27" y="12"/>
                  <a:pt x="27" y="12"/>
                  <a:pt x="27" y="12"/>
                </a:cubicBezTo>
                <a:cubicBezTo>
                  <a:pt x="27" y="11"/>
                  <a:pt x="27" y="11"/>
                  <a:pt x="27" y="11"/>
                </a:cubicBezTo>
                <a:cubicBezTo>
                  <a:pt x="28" y="10"/>
                  <a:pt x="28" y="10"/>
                  <a:pt x="28" y="10"/>
                </a:cubicBezTo>
                <a:cubicBezTo>
                  <a:pt x="29" y="10"/>
                  <a:pt x="29" y="10"/>
                  <a:pt x="29" y="10"/>
                </a:cubicBezTo>
                <a:cubicBezTo>
                  <a:pt x="28" y="9"/>
                  <a:pt x="28" y="9"/>
                  <a:pt x="28" y="9"/>
                </a:cubicBezTo>
                <a:cubicBezTo>
                  <a:pt x="28" y="9"/>
                  <a:pt x="28" y="9"/>
                  <a:pt x="28" y="9"/>
                </a:cubicBezTo>
                <a:cubicBezTo>
                  <a:pt x="28" y="9"/>
                  <a:pt x="27" y="9"/>
                  <a:pt x="26" y="9"/>
                </a:cubicBezTo>
                <a:cubicBezTo>
                  <a:pt x="25" y="10"/>
                  <a:pt x="25" y="10"/>
                  <a:pt x="25" y="10"/>
                </a:cubicBezTo>
                <a:cubicBezTo>
                  <a:pt x="25" y="10"/>
                  <a:pt x="25" y="10"/>
                  <a:pt x="25" y="10"/>
                </a:cubicBezTo>
                <a:cubicBezTo>
                  <a:pt x="24" y="10"/>
                  <a:pt x="24" y="10"/>
                  <a:pt x="24" y="10"/>
                </a:cubicBezTo>
                <a:cubicBezTo>
                  <a:pt x="26" y="9"/>
                  <a:pt x="27" y="8"/>
                  <a:pt x="29" y="8"/>
                </a:cubicBezTo>
                <a:cubicBezTo>
                  <a:pt x="29" y="8"/>
                  <a:pt x="29" y="8"/>
                  <a:pt x="29" y="8"/>
                </a:cubicBezTo>
                <a:cubicBezTo>
                  <a:pt x="30" y="9"/>
                  <a:pt x="30" y="9"/>
                  <a:pt x="30" y="9"/>
                </a:cubicBezTo>
                <a:cubicBezTo>
                  <a:pt x="30" y="9"/>
                  <a:pt x="30" y="9"/>
                  <a:pt x="30" y="9"/>
                </a:cubicBezTo>
                <a:cubicBezTo>
                  <a:pt x="30" y="10"/>
                  <a:pt x="30" y="10"/>
                  <a:pt x="30" y="10"/>
                </a:cubicBezTo>
                <a:cubicBezTo>
                  <a:pt x="31" y="10"/>
                  <a:pt x="31" y="10"/>
                  <a:pt x="31" y="10"/>
                </a:cubicBezTo>
                <a:cubicBezTo>
                  <a:pt x="32" y="10"/>
                  <a:pt x="32" y="10"/>
                  <a:pt x="32" y="10"/>
                </a:cubicBezTo>
                <a:cubicBezTo>
                  <a:pt x="32" y="10"/>
                  <a:pt x="32" y="10"/>
                  <a:pt x="32" y="10"/>
                </a:cubicBezTo>
                <a:cubicBezTo>
                  <a:pt x="33" y="10"/>
                  <a:pt x="33" y="10"/>
                  <a:pt x="33" y="10"/>
                </a:cubicBezTo>
                <a:cubicBezTo>
                  <a:pt x="34" y="10"/>
                  <a:pt x="34" y="10"/>
                  <a:pt x="34" y="10"/>
                </a:cubicBezTo>
                <a:cubicBezTo>
                  <a:pt x="35" y="11"/>
                  <a:pt x="35" y="11"/>
                  <a:pt x="35" y="11"/>
                </a:cubicBezTo>
                <a:cubicBezTo>
                  <a:pt x="35" y="12"/>
                  <a:pt x="35" y="12"/>
                  <a:pt x="35" y="12"/>
                </a:cubicBezTo>
                <a:cubicBezTo>
                  <a:pt x="35" y="11"/>
                  <a:pt x="35" y="11"/>
                  <a:pt x="35" y="11"/>
                </a:cubicBezTo>
                <a:cubicBezTo>
                  <a:pt x="35" y="10"/>
                  <a:pt x="35" y="10"/>
                  <a:pt x="35" y="10"/>
                </a:cubicBezTo>
                <a:cubicBezTo>
                  <a:pt x="35" y="10"/>
                  <a:pt x="35" y="10"/>
                  <a:pt x="35" y="10"/>
                </a:cubicBezTo>
                <a:cubicBezTo>
                  <a:pt x="36" y="10"/>
                  <a:pt x="36" y="10"/>
                  <a:pt x="36" y="10"/>
                </a:cubicBezTo>
                <a:cubicBezTo>
                  <a:pt x="36" y="10"/>
                  <a:pt x="36" y="10"/>
                  <a:pt x="36" y="10"/>
                </a:cubicBezTo>
                <a:cubicBezTo>
                  <a:pt x="36" y="9"/>
                  <a:pt x="36" y="9"/>
                  <a:pt x="36" y="9"/>
                </a:cubicBezTo>
                <a:cubicBezTo>
                  <a:pt x="36" y="9"/>
                  <a:pt x="36" y="9"/>
                  <a:pt x="36" y="9"/>
                </a:cubicBezTo>
                <a:cubicBezTo>
                  <a:pt x="35" y="9"/>
                  <a:pt x="35" y="9"/>
                  <a:pt x="35" y="9"/>
                </a:cubicBezTo>
                <a:cubicBezTo>
                  <a:pt x="34" y="8"/>
                  <a:pt x="34" y="8"/>
                  <a:pt x="34" y="8"/>
                </a:cubicBezTo>
                <a:cubicBezTo>
                  <a:pt x="34" y="8"/>
                  <a:pt x="34" y="8"/>
                  <a:pt x="34" y="8"/>
                </a:cubicBezTo>
                <a:cubicBezTo>
                  <a:pt x="35" y="7"/>
                  <a:pt x="35" y="7"/>
                  <a:pt x="35" y="7"/>
                </a:cubicBezTo>
                <a:cubicBezTo>
                  <a:pt x="36" y="7"/>
                  <a:pt x="36" y="7"/>
                  <a:pt x="36" y="7"/>
                </a:cubicBezTo>
                <a:cubicBezTo>
                  <a:pt x="37" y="7"/>
                  <a:pt x="37" y="7"/>
                  <a:pt x="37" y="7"/>
                </a:cubicBezTo>
                <a:cubicBezTo>
                  <a:pt x="38" y="8"/>
                  <a:pt x="38" y="8"/>
                  <a:pt x="37" y="9"/>
                </a:cubicBezTo>
                <a:cubicBezTo>
                  <a:pt x="38" y="9"/>
                  <a:pt x="38" y="9"/>
                  <a:pt x="38" y="9"/>
                </a:cubicBezTo>
                <a:cubicBezTo>
                  <a:pt x="39" y="10"/>
                  <a:pt x="39" y="10"/>
                  <a:pt x="39" y="10"/>
                </a:cubicBezTo>
                <a:cubicBezTo>
                  <a:pt x="40" y="9"/>
                  <a:pt x="40" y="9"/>
                  <a:pt x="40" y="9"/>
                </a:cubicBezTo>
                <a:cubicBezTo>
                  <a:pt x="40" y="10"/>
                  <a:pt x="40" y="10"/>
                  <a:pt x="40" y="10"/>
                </a:cubicBezTo>
                <a:cubicBezTo>
                  <a:pt x="40" y="11"/>
                  <a:pt x="40" y="11"/>
                  <a:pt x="40" y="11"/>
                </a:cubicBezTo>
                <a:cubicBezTo>
                  <a:pt x="41" y="11"/>
                  <a:pt x="41" y="11"/>
                  <a:pt x="41" y="11"/>
                </a:cubicBezTo>
                <a:cubicBezTo>
                  <a:pt x="42" y="10"/>
                  <a:pt x="42" y="10"/>
                  <a:pt x="42" y="10"/>
                </a:cubicBezTo>
                <a:cubicBezTo>
                  <a:pt x="43" y="9"/>
                  <a:pt x="43" y="9"/>
                  <a:pt x="43" y="9"/>
                </a:cubicBezTo>
                <a:cubicBezTo>
                  <a:pt x="43" y="9"/>
                  <a:pt x="43" y="9"/>
                  <a:pt x="43" y="9"/>
                </a:cubicBezTo>
                <a:cubicBezTo>
                  <a:pt x="44" y="9"/>
                  <a:pt x="44" y="9"/>
                  <a:pt x="44" y="9"/>
                </a:cubicBezTo>
                <a:cubicBezTo>
                  <a:pt x="44" y="9"/>
                  <a:pt x="44" y="9"/>
                  <a:pt x="44" y="9"/>
                </a:cubicBezTo>
                <a:cubicBezTo>
                  <a:pt x="44" y="10"/>
                  <a:pt x="44" y="10"/>
                  <a:pt x="44" y="10"/>
                </a:cubicBezTo>
                <a:cubicBezTo>
                  <a:pt x="45" y="11"/>
                  <a:pt x="45" y="11"/>
                  <a:pt x="45" y="11"/>
                </a:cubicBezTo>
                <a:cubicBezTo>
                  <a:pt x="44" y="12"/>
                  <a:pt x="44" y="12"/>
                  <a:pt x="44" y="12"/>
                </a:cubicBezTo>
                <a:cubicBezTo>
                  <a:pt x="43" y="11"/>
                  <a:pt x="43" y="11"/>
                  <a:pt x="43" y="11"/>
                </a:cubicBezTo>
                <a:cubicBezTo>
                  <a:pt x="42" y="11"/>
                  <a:pt x="42" y="11"/>
                  <a:pt x="42" y="11"/>
                </a:cubicBezTo>
                <a:cubicBezTo>
                  <a:pt x="42" y="11"/>
                  <a:pt x="42" y="11"/>
                  <a:pt x="42" y="11"/>
                </a:cubicBezTo>
                <a:cubicBezTo>
                  <a:pt x="41" y="12"/>
                  <a:pt x="41" y="12"/>
                  <a:pt x="41" y="12"/>
                </a:cubicBezTo>
                <a:cubicBezTo>
                  <a:pt x="40" y="13"/>
                  <a:pt x="40" y="13"/>
                  <a:pt x="40" y="13"/>
                </a:cubicBezTo>
                <a:cubicBezTo>
                  <a:pt x="40" y="14"/>
                  <a:pt x="39" y="14"/>
                  <a:pt x="38" y="14"/>
                </a:cubicBezTo>
                <a:cubicBezTo>
                  <a:pt x="38" y="14"/>
                  <a:pt x="38" y="14"/>
                  <a:pt x="38" y="14"/>
                </a:cubicBezTo>
                <a:cubicBezTo>
                  <a:pt x="37" y="15"/>
                  <a:pt x="37" y="15"/>
                  <a:pt x="37" y="15"/>
                </a:cubicBezTo>
                <a:cubicBezTo>
                  <a:pt x="37" y="15"/>
                  <a:pt x="37" y="15"/>
                  <a:pt x="37" y="15"/>
                </a:cubicBezTo>
                <a:cubicBezTo>
                  <a:pt x="36" y="16"/>
                  <a:pt x="36" y="16"/>
                  <a:pt x="36" y="16"/>
                </a:cubicBezTo>
                <a:cubicBezTo>
                  <a:pt x="36" y="17"/>
                  <a:pt x="36" y="17"/>
                  <a:pt x="36" y="17"/>
                </a:cubicBezTo>
                <a:cubicBezTo>
                  <a:pt x="36" y="18"/>
                  <a:pt x="36" y="18"/>
                  <a:pt x="36" y="18"/>
                </a:cubicBezTo>
                <a:cubicBezTo>
                  <a:pt x="37" y="19"/>
                  <a:pt x="37" y="19"/>
                  <a:pt x="37" y="19"/>
                </a:cubicBezTo>
                <a:cubicBezTo>
                  <a:pt x="37" y="19"/>
                  <a:pt x="37" y="19"/>
                  <a:pt x="37" y="19"/>
                </a:cubicBezTo>
                <a:cubicBezTo>
                  <a:pt x="38" y="19"/>
                  <a:pt x="39" y="19"/>
                  <a:pt x="40" y="20"/>
                </a:cubicBezTo>
                <a:cubicBezTo>
                  <a:pt x="41" y="20"/>
                  <a:pt x="42" y="20"/>
                  <a:pt x="42" y="21"/>
                </a:cubicBezTo>
                <a:cubicBezTo>
                  <a:pt x="42" y="21"/>
                  <a:pt x="43" y="21"/>
                  <a:pt x="44" y="21"/>
                </a:cubicBezTo>
                <a:cubicBezTo>
                  <a:pt x="44" y="21"/>
                  <a:pt x="44" y="22"/>
                  <a:pt x="44" y="22"/>
                </a:cubicBezTo>
                <a:cubicBezTo>
                  <a:pt x="45" y="24"/>
                  <a:pt x="45" y="24"/>
                  <a:pt x="45" y="24"/>
                </a:cubicBezTo>
                <a:cubicBezTo>
                  <a:pt x="46" y="24"/>
                  <a:pt x="46" y="24"/>
                  <a:pt x="46" y="24"/>
                </a:cubicBezTo>
                <a:cubicBezTo>
                  <a:pt x="46" y="24"/>
                  <a:pt x="46" y="24"/>
                  <a:pt x="46" y="24"/>
                </a:cubicBezTo>
                <a:cubicBezTo>
                  <a:pt x="47" y="24"/>
                  <a:pt x="47" y="24"/>
                  <a:pt x="47" y="24"/>
                </a:cubicBezTo>
                <a:cubicBezTo>
                  <a:pt x="47" y="24"/>
                  <a:pt x="47" y="24"/>
                  <a:pt x="47" y="24"/>
                </a:cubicBezTo>
                <a:cubicBezTo>
                  <a:pt x="47" y="23"/>
                  <a:pt x="47" y="23"/>
                  <a:pt x="47" y="23"/>
                </a:cubicBezTo>
                <a:cubicBezTo>
                  <a:pt x="47" y="23"/>
                  <a:pt x="47" y="23"/>
                  <a:pt x="47" y="23"/>
                </a:cubicBezTo>
                <a:cubicBezTo>
                  <a:pt x="47" y="22"/>
                  <a:pt x="47" y="22"/>
                  <a:pt x="47" y="22"/>
                </a:cubicBezTo>
                <a:cubicBezTo>
                  <a:pt x="47" y="21"/>
                  <a:pt x="47" y="21"/>
                  <a:pt x="47" y="21"/>
                </a:cubicBezTo>
                <a:cubicBezTo>
                  <a:pt x="47" y="21"/>
                  <a:pt x="47" y="21"/>
                  <a:pt x="47" y="21"/>
                </a:cubicBezTo>
                <a:cubicBezTo>
                  <a:pt x="48" y="20"/>
                  <a:pt x="48" y="20"/>
                  <a:pt x="48" y="20"/>
                </a:cubicBezTo>
                <a:cubicBezTo>
                  <a:pt x="48" y="19"/>
                  <a:pt x="48" y="19"/>
                  <a:pt x="48" y="19"/>
                </a:cubicBezTo>
                <a:cubicBezTo>
                  <a:pt x="47" y="18"/>
                  <a:pt x="47" y="18"/>
                  <a:pt x="47" y="18"/>
                </a:cubicBezTo>
                <a:cubicBezTo>
                  <a:pt x="47" y="17"/>
                  <a:pt x="47" y="17"/>
                  <a:pt x="47" y="17"/>
                </a:cubicBezTo>
                <a:cubicBezTo>
                  <a:pt x="48" y="17"/>
                  <a:pt x="48" y="17"/>
                  <a:pt x="48" y="17"/>
                </a:cubicBezTo>
                <a:cubicBezTo>
                  <a:pt x="48" y="16"/>
                  <a:pt x="48" y="16"/>
                  <a:pt x="48" y="16"/>
                </a:cubicBezTo>
                <a:cubicBezTo>
                  <a:pt x="47" y="15"/>
                  <a:pt x="47" y="15"/>
                  <a:pt x="47" y="15"/>
                </a:cubicBezTo>
                <a:cubicBezTo>
                  <a:pt x="48" y="15"/>
                  <a:pt x="48" y="15"/>
                  <a:pt x="48" y="15"/>
                </a:cubicBezTo>
                <a:cubicBezTo>
                  <a:pt x="48" y="15"/>
                  <a:pt x="48" y="15"/>
                  <a:pt x="49" y="15"/>
                </a:cubicBezTo>
                <a:cubicBezTo>
                  <a:pt x="50" y="15"/>
                  <a:pt x="51" y="15"/>
                  <a:pt x="51" y="15"/>
                </a:cubicBezTo>
                <a:cubicBezTo>
                  <a:pt x="52" y="16"/>
                  <a:pt x="52" y="16"/>
                  <a:pt x="52" y="16"/>
                </a:cubicBezTo>
                <a:cubicBezTo>
                  <a:pt x="53" y="16"/>
                  <a:pt x="53" y="16"/>
                  <a:pt x="53" y="16"/>
                </a:cubicBezTo>
                <a:cubicBezTo>
                  <a:pt x="53" y="16"/>
                  <a:pt x="53" y="16"/>
                  <a:pt x="53" y="16"/>
                </a:cubicBezTo>
                <a:cubicBezTo>
                  <a:pt x="53" y="16"/>
                  <a:pt x="53" y="16"/>
                  <a:pt x="53" y="16"/>
                </a:cubicBezTo>
                <a:cubicBezTo>
                  <a:pt x="53" y="17"/>
                  <a:pt x="53" y="17"/>
                  <a:pt x="53" y="17"/>
                </a:cubicBezTo>
                <a:cubicBezTo>
                  <a:pt x="53" y="18"/>
                  <a:pt x="53" y="18"/>
                  <a:pt x="53" y="18"/>
                </a:cubicBezTo>
                <a:cubicBezTo>
                  <a:pt x="54" y="18"/>
                  <a:pt x="54" y="18"/>
                  <a:pt x="54" y="18"/>
                </a:cubicBezTo>
                <a:cubicBezTo>
                  <a:pt x="54" y="19"/>
                  <a:pt x="54" y="19"/>
                  <a:pt x="54" y="19"/>
                </a:cubicBezTo>
                <a:cubicBezTo>
                  <a:pt x="54" y="18"/>
                  <a:pt x="54" y="18"/>
                  <a:pt x="54" y="18"/>
                </a:cubicBezTo>
                <a:cubicBezTo>
                  <a:pt x="55" y="18"/>
                  <a:pt x="55" y="18"/>
                  <a:pt x="55" y="18"/>
                </a:cubicBezTo>
                <a:cubicBezTo>
                  <a:pt x="55" y="18"/>
                  <a:pt x="55" y="18"/>
                  <a:pt x="55" y="18"/>
                </a:cubicBezTo>
                <a:cubicBezTo>
                  <a:pt x="55" y="18"/>
                  <a:pt x="55" y="18"/>
                  <a:pt x="55" y="18"/>
                </a:cubicBezTo>
                <a:cubicBezTo>
                  <a:pt x="55" y="18"/>
                  <a:pt x="55" y="18"/>
                  <a:pt x="55" y="18"/>
                </a:cubicBezTo>
                <a:cubicBezTo>
                  <a:pt x="56" y="18"/>
                  <a:pt x="56" y="18"/>
                  <a:pt x="56" y="18"/>
                </a:cubicBezTo>
                <a:cubicBezTo>
                  <a:pt x="56" y="18"/>
                  <a:pt x="56" y="18"/>
                  <a:pt x="56" y="18"/>
                </a:cubicBezTo>
                <a:cubicBezTo>
                  <a:pt x="56" y="17"/>
                  <a:pt x="56" y="17"/>
                  <a:pt x="56" y="17"/>
                </a:cubicBezTo>
                <a:cubicBezTo>
                  <a:pt x="57" y="17"/>
                  <a:pt x="57" y="17"/>
                  <a:pt x="57" y="17"/>
                </a:cubicBezTo>
                <a:cubicBezTo>
                  <a:pt x="57" y="17"/>
                  <a:pt x="57" y="17"/>
                  <a:pt x="57" y="17"/>
                </a:cubicBezTo>
                <a:cubicBezTo>
                  <a:pt x="57" y="17"/>
                  <a:pt x="57" y="17"/>
                  <a:pt x="57" y="17"/>
                </a:cubicBezTo>
                <a:cubicBezTo>
                  <a:pt x="57" y="18"/>
                  <a:pt x="57" y="18"/>
                  <a:pt x="57" y="18"/>
                </a:cubicBezTo>
                <a:cubicBezTo>
                  <a:pt x="57" y="18"/>
                  <a:pt x="57" y="18"/>
                  <a:pt x="57" y="18"/>
                </a:cubicBezTo>
                <a:cubicBezTo>
                  <a:pt x="58" y="19"/>
                  <a:pt x="58" y="19"/>
                  <a:pt x="58" y="19"/>
                </a:cubicBezTo>
                <a:cubicBezTo>
                  <a:pt x="58" y="19"/>
                  <a:pt x="58" y="19"/>
                  <a:pt x="58" y="19"/>
                </a:cubicBezTo>
                <a:cubicBezTo>
                  <a:pt x="59" y="20"/>
                  <a:pt x="59" y="20"/>
                  <a:pt x="59" y="20"/>
                </a:cubicBezTo>
                <a:cubicBezTo>
                  <a:pt x="59" y="21"/>
                  <a:pt x="59" y="21"/>
                  <a:pt x="59" y="21"/>
                </a:cubicBezTo>
                <a:cubicBezTo>
                  <a:pt x="60" y="21"/>
                  <a:pt x="60" y="21"/>
                  <a:pt x="60" y="21"/>
                </a:cubicBezTo>
                <a:cubicBezTo>
                  <a:pt x="60" y="21"/>
                  <a:pt x="60" y="21"/>
                  <a:pt x="60" y="21"/>
                </a:cubicBezTo>
                <a:cubicBezTo>
                  <a:pt x="61" y="21"/>
                  <a:pt x="61" y="21"/>
                  <a:pt x="61" y="21"/>
                </a:cubicBezTo>
                <a:cubicBezTo>
                  <a:pt x="61" y="21"/>
                  <a:pt x="61" y="21"/>
                  <a:pt x="61" y="21"/>
                </a:cubicBezTo>
                <a:cubicBezTo>
                  <a:pt x="61" y="21"/>
                  <a:pt x="61" y="21"/>
                  <a:pt x="61" y="21"/>
                </a:cubicBezTo>
                <a:cubicBezTo>
                  <a:pt x="62" y="22"/>
                  <a:pt x="62" y="22"/>
                  <a:pt x="62" y="22"/>
                </a:cubicBezTo>
                <a:cubicBezTo>
                  <a:pt x="63" y="22"/>
                  <a:pt x="63" y="22"/>
                  <a:pt x="63" y="22"/>
                </a:cubicBezTo>
                <a:cubicBezTo>
                  <a:pt x="63" y="24"/>
                  <a:pt x="63" y="24"/>
                  <a:pt x="63" y="24"/>
                </a:cubicBezTo>
                <a:cubicBezTo>
                  <a:pt x="62" y="24"/>
                  <a:pt x="62" y="24"/>
                  <a:pt x="62" y="24"/>
                </a:cubicBezTo>
                <a:cubicBezTo>
                  <a:pt x="61" y="24"/>
                  <a:pt x="61" y="24"/>
                  <a:pt x="61" y="24"/>
                </a:cubicBezTo>
                <a:cubicBezTo>
                  <a:pt x="60" y="25"/>
                  <a:pt x="60" y="25"/>
                  <a:pt x="60" y="25"/>
                </a:cubicBezTo>
                <a:cubicBezTo>
                  <a:pt x="60" y="26"/>
                  <a:pt x="60" y="26"/>
                  <a:pt x="60" y="26"/>
                </a:cubicBezTo>
                <a:cubicBezTo>
                  <a:pt x="59" y="25"/>
                  <a:pt x="58" y="25"/>
                  <a:pt x="57" y="25"/>
                </a:cubicBezTo>
                <a:cubicBezTo>
                  <a:pt x="56" y="25"/>
                  <a:pt x="55" y="25"/>
                  <a:pt x="54" y="26"/>
                </a:cubicBezTo>
                <a:cubicBezTo>
                  <a:pt x="53" y="26"/>
                  <a:pt x="53" y="26"/>
                  <a:pt x="53" y="26"/>
                </a:cubicBezTo>
                <a:cubicBezTo>
                  <a:pt x="53" y="27"/>
                  <a:pt x="53" y="27"/>
                  <a:pt x="53" y="27"/>
                </a:cubicBezTo>
                <a:cubicBezTo>
                  <a:pt x="53" y="27"/>
                  <a:pt x="53" y="27"/>
                  <a:pt x="53" y="27"/>
                </a:cubicBezTo>
                <a:cubicBezTo>
                  <a:pt x="53" y="28"/>
                  <a:pt x="53" y="28"/>
                  <a:pt x="53" y="28"/>
                </a:cubicBezTo>
                <a:cubicBezTo>
                  <a:pt x="53" y="27"/>
                  <a:pt x="53" y="27"/>
                  <a:pt x="53" y="27"/>
                </a:cubicBezTo>
                <a:cubicBezTo>
                  <a:pt x="54" y="27"/>
                  <a:pt x="54" y="27"/>
                  <a:pt x="54" y="27"/>
                </a:cubicBezTo>
                <a:cubicBezTo>
                  <a:pt x="55" y="26"/>
                  <a:pt x="55" y="26"/>
                  <a:pt x="56" y="26"/>
                </a:cubicBezTo>
                <a:close/>
                <a:moveTo>
                  <a:pt x="5" y="19"/>
                </a:moveTo>
                <a:cubicBezTo>
                  <a:pt x="1" y="25"/>
                  <a:pt x="0" y="32"/>
                  <a:pt x="0" y="39"/>
                </a:cubicBezTo>
                <a:cubicBezTo>
                  <a:pt x="0" y="47"/>
                  <a:pt x="1" y="53"/>
                  <a:pt x="5" y="59"/>
                </a:cubicBezTo>
                <a:cubicBezTo>
                  <a:pt x="9" y="65"/>
                  <a:pt x="13" y="70"/>
                  <a:pt x="20" y="74"/>
                </a:cubicBezTo>
                <a:cubicBezTo>
                  <a:pt x="26" y="77"/>
                  <a:pt x="32" y="79"/>
                  <a:pt x="40" y="79"/>
                </a:cubicBezTo>
                <a:cubicBezTo>
                  <a:pt x="47" y="79"/>
                  <a:pt x="53" y="77"/>
                  <a:pt x="60" y="74"/>
                </a:cubicBezTo>
                <a:cubicBezTo>
                  <a:pt x="66" y="70"/>
                  <a:pt x="71" y="65"/>
                  <a:pt x="74" y="59"/>
                </a:cubicBezTo>
                <a:cubicBezTo>
                  <a:pt x="78" y="53"/>
                  <a:pt x="79" y="47"/>
                  <a:pt x="79" y="39"/>
                </a:cubicBezTo>
                <a:cubicBezTo>
                  <a:pt x="79" y="32"/>
                  <a:pt x="78" y="25"/>
                  <a:pt x="74" y="19"/>
                </a:cubicBezTo>
                <a:cubicBezTo>
                  <a:pt x="71" y="13"/>
                  <a:pt x="66" y="8"/>
                  <a:pt x="60" y="5"/>
                </a:cubicBezTo>
                <a:cubicBezTo>
                  <a:pt x="53" y="1"/>
                  <a:pt x="47" y="0"/>
                  <a:pt x="40" y="0"/>
                </a:cubicBezTo>
                <a:cubicBezTo>
                  <a:pt x="32" y="0"/>
                  <a:pt x="26" y="1"/>
                  <a:pt x="20" y="5"/>
                </a:cubicBezTo>
                <a:cubicBezTo>
                  <a:pt x="13" y="8"/>
                  <a:pt x="9" y="13"/>
                  <a:pt x="5" y="19"/>
                </a:cubicBez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37" name="Freeform 36"/>
          <p:cNvSpPr>
            <a:spLocks noEditPoints="1"/>
          </p:cNvSpPr>
          <p:nvPr>
            <p:custDataLst>
              <p:tags r:id="rId6"/>
            </p:custDataLst>
          </p:nvPr>
        </p:nvSpPr>
        <p:spPr bwMode="auto">
          <a:xfrm>
            <a:off x="3491880" y="1924221"/>
            <a:ext cx="571500" cy="1072731"/>
          </a:xfrm>
          <a:custGeom>
            <a:avLst/>
            <a:gdLst>
              <a:gd name="T0" fmla="*/ 0 w 267"/>
              <a:gd name="T1" fmla="*/ 12 h 339"/>
              <a:gd name="T2" fmla="*/ 263 w 267"/>
              <a:gd name="T3" fmla="*/ 335 h 339"/>
              <a:gd name="T4" fmla="*/ 168 w 267"/>
              <a:gd name="T5" fmla="*/ 268 h 339"/>
              <a:gd name="T6" fmla="*/ 97 w 267"/>
              <a:gd name="T7" fmla="*/ 314 h 339"/>
              <a:gd name="T8" fmla="*/ 170 w 267"/>
              <a:gd name="T9" fmla="*/ 314 h 339"/>
              <a:gd name="T10" fmla="*/ 196 w 267"/>
              <a:gd name="T11" fmla="*/ 50 h 339"/>
              <a:gd name="T12" fmla="*/ 212 w 267"/>
              <a:gd name="T13" fmla="*/ 72 h 339"/>
              <a:gd name="T14" fmla="*/ 168 w 267"/>
              <a:gd name="T15" fmla="*/ 50 h 339"/>
              <a:gd name="T16" fmla="*/ 146 w 267"/>
              <a:gd name="T17" fmla="*/ 66 h 339"/>
              <a:gd name="T18" fmla="*/ 170 w 267"/>
              <a:gd name="T19" fmla="*/ 66 h 339"/>
              <a:gd name="T20" fmla="*/ 200 w 267"/>
              <a:gd name="T21" fmla="*/ 96 h 339"/>
              <a:gd name="T22" fmla="*/ 200 w 267"/>
              <a:gd name="T23" fmla="*/ 121 h 339"/>
              <a:gd name="T24" fmla="*/ 217 w 267"/>
              <a:gd name="T25" fmla="*/ 98 h 339"/>
              <a:gd name="T26" fmla="*/ 97 w 267"/>
              <a:gd name="T27" fmla="*/ 54 h 339"/>
              <a:gd name="T28" fmla="*/ 120 w 267"/>
              <a:gd name="T29" fmla="*/ 70 h 339"/>
              <a:gd name="T30" fmla="*/ 164 w 267"/>
              <a:gd name="T31" fmla="*/ 96 h 339"/>
              <a:gd name="T32" fmla="*/ 148 w 267"/>
              <a:gd name="T33" fmla="*/ 119 h 339"/>
              <a:gd name="T34" fmla="*/ 170 w 267"/>
              <a:gd name="T35" fmla="*/ 102 h 339"/>
              <a:gd name="T36" fmla="*/ 196 w 267"/>
              <a:gd name="T37" fmla="*/ 147 h 339"/>
              <a:gd name="T38" fmla="*/ 212 w 267"/>
              <a:gd name="T39" fmla="*/ 169 h 339"/>
              <a:gd name="T40" fmla="*/ 71 w 267"/>
              <a:gd name="T41" fmla="*/ 50 h 339"/>
              <a:gd name="T42" fmla="*/ 49 w 267"/>
              <a:gd name="T43" fmla="*/ 66 h 339"/>
              <a:gd name="T44" fmla="*/ 73 w 267"/>
              <a:gd name="T45" fmla="*/ 66 h 339"/>
              <a:gd name="T46" fmla="*/ 103 w 267"/>
              <a:gd name="T47" fmla="*/ 96 h 339"/>
              <a:gd name="T48" fmla="*/ 103 w 267"/>
              <a:gd name="T49" fmla="*/ 121 h 339"/>
              <a:gd name="T50" fmla="*/ 120 w 267"/>
              <a:gd name="T51" fmla="*/ 98 h 339"/>
              <a:gd name="T52" fmla="*/ 146 w 267"/>
              <a:gd name="T53" fmla="*/ 151 h 339"/>
              <a:gd name="T54" fmla="*/ 168 w 267"/>
              <a:gd name="T55" fmla="*/ 167 h 339"/>
              <a:gd name="T56" fmla="*/ 212 w 267"/>
              <a:gd name="T57" fmla="*/ 193 h 339"/>
              <a:gd name="T58" fmla="*/ 196 w 267"/>
              <a:gd name="T59" fmla="*/ 216 h 339"/>
              <a:gd name="T60" fmla="*/ 218 w 267"/>
              <a:gd name="T61" fmla="*/ 199 h 339"/>
              <a:gd name="T62" fmla="*/ 51 w 267"/>
              <a:gd name="T63" fmla="*/ 98 h 339"/>
              <a:gd name="T64" fmla="*/ 67 w 267"/>
              <a:gd name="T65" fmla="*/ 121 h 339"/>
              <a:gd name="T66" fmla="*/ 120 w 267"/>
              <a:gd name="T67" fmla="*/ 147 h 339"/>
              <a:gd name="T68" fmla="*/ 97 w 267"/>
              <a:gd name="T69" fmla="*/ 163 h 339"/>
              <a:gd name="T70" fmla="*/ 122 w 267"/>
              <a:gd name="T71" fmla="*/ 163 h 339"/>
              <a:gd name="T72" fmla="*/ 152 w 267"/>
              <a:gd name="T73" fmla="*/ 193 h 339"/>
              <a:gd name="T74" fmla="*/ 152 w 267"/>
              <a:gd name="T75" fmla="*/ 218 h 339"/>
              <a:gd name="T76" fmla="*/ 168 w 267"/>
              <a:gd name="T77" fmla="*/ 195 h 339"/>
              <a:gd name="T78" fmla="*/ 194 w 267"/>
              <a:gd name="T79" fmla="*/ 248 h 339"/>
              <a:gd name="T80" fmla="*/ 217 w 267"/>
              <a:gd name="T81" fmla="*/ 264 h 339"/>
              <a:gd name="T82" fmla="*/ 67 w 267"/>
              <a:gd name="T83" fmla="*/ 145 h 339"/>
              <a:gd name="T84" fmla="*/ 51 w 267"/>
              <a:gd name="T85" fmla="*/ 167 h 339"/>
              <a:gd name="T86" fmla="*/ 73 w 267"/>
              <a:gd name="T87" fmla="*/ 151 h 339"/>
              <a:gd name="T88" fmla="*/ 99 w 267"/>
              <a:gd name="T89" fmla="*/ 195 h 339"/>
              <a:gd name="T90" fmla="*/ 115 w 267"/>
              <a:gd name="T91" fmla="*/ 218 h 339"/>
              <a:gd name="T92" fmla="*/ 71 w 267"/>
              <a:gd name="T93" fmla="*/ 195 h 339"/>
              <a:gd name="T94" fmla="*/ 49 w 267"/>
              <a:gd name="T95" fmla="*/ 212 h 339"/>
              <a:gd name="T96" fmla="*/ 73 w 267"/>
              <a:gd name="T97" fmla="*/ 212 h 339"/>
              <a:gd name="T98" fmla="*/ 55 w 267"/>
              <a:gd name="T99" fmla="*/ 242 h 339"/>
              <a:gd name="T100" fmla="*/ 55 w 267"/>
              <a:gd name="T101" fmla="*/ 266 h 339"/>
              <a:gd name="T102" fmla="*/ 71 w 267"/>
              <a:gd name="T103" fmla="*/ 244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7" h="339">
                <a:moveTo>
                  <a:pt x="263" y="3"/>
                </a:moveTo>
                <a:cubicBezTo>
                  <a:pt x="261" y="1"/>
                  <a:pt x="258" y="0"/>
                  <a:pt x="255" y="0"/>
                </a:cubicBezTo>
                <a:cubicBezTo>
                  <a:pt x="13" y="0"/>
                  <a:pt x="13" y="0"/>
                  <a:pt x="13" y="0"/>
                </a:cubicBezTo>
                <a:cubicBezTo>
                  <a:pt x="9" y="0"/>
                  <a:pt x="6" y="1"/>
                  <a:pt x="4" y="3"/>
                </a:cubicBezTo>
                <a:cubicBezTo>
                  <a:pt x="2" y="6"/>
                  <a:pt x="0" y="8"/>
                  <a:pt x="0" y="12"/>
                </a:cubicBezTo>
                <a:cubicBezTo>
                  <a:pt x="0" y="327"/>
                  <a:pt x="0" y="327"/>
                  <a:pt x="0" y="327"/>
                </a:cubicBezTo>
                <a:cubicBezTo>
                  <a:pt x="0" y="330"/>
                  <a:pt x="2" y="333"/>
                  <a:pt x="4" y="335"/>
                </a:cubicBezTo>
                <a:cubicBezTo>
                  <a:pt x="6" y="338"/>
                  <a:pt x="9" y="339"/>
                  <a:pt x="13" y="339"/>
                </a:cubicBezTo>
                <a:cubicBezTo>
                  <a:pt x="255" y="339"/>
                  <a:pt x="255" y="339"/>
                  <a:pt x="255" y="339"/>
                </a:cubicBezTo>
                <a:cubicBezTo>
                  <a:pt x="258" y="339"/>
                  <a:pt x="261" y="338"/>
                  <a:pt x="263" y="335"/>
                </a:cubicBezTo>
                <a:cubicBezTo>
                  <a:pt x="266" y="333"/>
                  <a:pt x="267" y="330"/>
                  <a:pt x="267" y="327"/>
                </a:cubicBezTo>
                <a:cubicBezTo>
                  <a:pt x="267" y="12"/>
                  <a:pt x="267" y="12"/>
                  <a:pt x="267" y="12"/>
                </a:cubicBezTo>
                <a:cubicBezTo>
                  <a:pt x="267" y="8"/>
                  <a:pt x="266" y="6"/>
                  <a:pt x="263" y="3"/>
                </a:cubicBezTo>
                <a:close/>
                <a:moveTo>
                  <a:pt x="170" y="272"/>
                </a:moveTo>
                <a:cubicBezTo>
                  <a:pt x="168" y="268"/>
                  <a:pt x="168" y="268"/>
                  <a:pt x="168" y="268"/>
                </a:cubicBezTo>
                <a:cubicBezTo>
                  <a:pt x="164" y="266"/>
                  <a:pt x="164" y="266"/>
                  <a:pt x="164" y="266"/>
                </a:cubicBezTo>
                <a:cubicBezTo>
                  <a:pt x="103" y="266"/>
                  <a:pt x="103" y="266"/>
                  <a:pt x="103" y="266"/>
                </a:cubicBezTo>
                <a:cubicBezTo>
                  <a:pt x="99" y="268"/>
                  <a:pt x="99" y="268"/>
                  <a:pt x="99" y="268"/>
                </a:cubicBezTo>
                <a:cubicBezTo>
                  <a:pt x="97" y="272"/>
                  <a:pt x="97" y="272"/>
                  <a:pt x="97" y="272"/>
                </a:cubicBezTo>
                <a:cubicBezTo>
                  <a:pt x="97" y="314"/>
                  <a:pt x="97" y="314"/>
                  <a:pt x="97" y="314"/>
                </a:cubicBezTo>
                <a:cubicBezTo>
                  <a:pt x="25" y="314"/>
                  <a:pt x="25" y="314"/>
                  <a:pt x="25" y="314"/>
                </a:cubicBezTo>
                <a:cubicBezTo>
                  <a:pt x="25" y="24"/>
                  <a:pt x="25" y="24"/>
                  <a:pt x="25" y="24"/>
                </a:cubicBezTo>
                <a:cubicBezTo>
                  <a:pt x="243" y="24"/>
                  <a:pt x="243" y="24"/>
                  <a:pt x="243" y="24"/>
                </a:cubicBezTo>
                <a:cubicBezTo>
                  <a:pt x="243" y="314"/>
                  <a:pt x="243" y="314"/>
                  <a:pt x="243" y="314"/>
                </a:cubicBezTo>
                <a:cubicBezTo>
                  <a:pt x="170" y="314"/>
                  <a:pt x="170" y="314"/>
                  <a:pt x="170" y="314"/>
                </a:cubicBezTo>
                <a:lnTo>
                  <a:pt x="170" y="272"/>
                </a:lnTo>
                <a:close/>
                <a:moveTo>
                  <a:pt x="217" y="50"/>
                </a:moveTo>
                <a:cubicBezTo>
                  <a:pt x="212" y="48"/>
                  <a:pt x="212" y="48"/>
                  <a:pt x="212" y="48"/>
                </a:cubicBezTo>
                <a:cubicBezTo>
                  <a:pt x="200" y="48"/>
                  <a:pt x="200" y="48"/>
                  <a:pt x="200" y="48"/>
                </a:cubicBezTo>
                <a:cubicBezTo>
                  <a:pt x="196" y="50"/>
                  <a:pt x="196" y="50"/>
                  <a:pt x="196" y="50"/>
                </a:cubicBezTo>
                <a:cubicBezTo>
                  <a:pt x="194" y="54"/>
                  <a:pt x="194" y="54"/>
                  <a:pt x="194" y="54"/>
                </a:cubicBezTo>
                <a:cubicBezTo>
                  <a:pt x="194" y="66"/>
                  <a:pt x="194" y="66"/>
                  <a:pt x="194" y="66"/>
                </a:cubicBezTo>
                <a:cubicBezTo>
                  <a:pt x="196" y="70"/>
                  <a:pt x="196" y="70"/>
                  <a:pt x="196" y="70"/>
                </a:cubicBezTo>
                <a:cubicBezTo>
                  <a:pt x="200" y="72"/>
                  <a:pt x="200" y="72"/>
                  <a:pt x="200" y="72"/>
                </a:cubicBezTo>
                <a:cubicBezTo>
                  <a:pt x="212" y="72"/>
                  <a:pt x="212" y="72"/>
                  <a:pt x="212" y="72"/>
                </a:cubicBezTo>
                <a:cubicBezTo>
                  <a:pt x="217" y="70"/>
                  <a:pt x="217" y="70"/>
                  <a:pt x="217" y="70"/>
                </a:cubicBezTo>
                <a:cubicBezTo>
                  <a:pt x="218" y="66"/>
                  <a:pt x="218" y="66"/>
                  <a:pt x="218" y="66"/>
                </a:cubicBezTo>
                <a:cubicBezTo>
                  <a:pt x="218" y="54"/>
                  <a:pt x="218" y="54"/>
                  <a:pt x="218" y="54"/>
                </a:cubicBezTo>
                <a:lnTo>
                  <a:pt x="217" y="50"/>
                </a:lnTo>
                <a:close/>
                <a:moveTo>
                  <a:pt x="168" y="50"/>
                </a:moveTo>
                <a:cubicBezTo>
                  <a:pt x="164" y="48"/>
                  <a:pt x="164" y="48"/>
                  <a:pt x="164" y="48"/>
                </a:cubicBezTo>
                <a:cubicBezTo>
                  <a:pt x="152" y="48"/>
                  <a:pt x="152" y="48"/>
                  <a:pt x="152" y="48"/>
                </a:cubicBezTo>
                <a:cubicBezTo>
                  <a:pt x="148" y="50"/>
                  <a:pt x="148" y="50"/>
                  <a:pt x="148" y="50"/>
                </a:cubicBezTo>
                <a:cubicBezTo>
                  <a:pt x="146" y="54"/>
                  <a:pt x="146" y="54"/>
                  <a:pt x="146" y="54"/>
                </a:cubicBezTo>
                <a:cubicBezTo>
                  <a:pt x="146" y="66"/>
                  <a:pt x="146" y="66"/>
                  <a:pt x="146" y="66"/>
                </a:cubicBezTo>
                <a:cubicBezTo>
                  <a:pt x="148" y="70"/>
                  <a:pt x="148" y="70"/>
                  <a:pt x="148" y="70"/>
                </a:cubicBezTo>
                <a:cubicBezTo>
                  <a:pt x="152" y="72"/>
                  <a:pt x="152" y="72"/>
                  <a:pt x="152" y="72"/>
                </a:cubicBezTo>
                <a:cubicBezTo>
                  <a:pt x="164" y="72"/>
                  <a:pt x="164" y="72"/>
                  <a:pt x="164" y="72"/>
                </a:cubicBezTo>
                <a:cubicBezTo>
                  <a:pt x="168" y="70"/>
                  <a:pt x="168" y="70"/>
                  <a:pt x="168" y="70"/>
                </a:cubicBezTo>
                <a:cubicBezTo>
                  <a:pt x="170" y="66"/>
                  <a:pt x="170" y="66"/>
                  <a:pt x="170" y="66"/>
                </a:cubicBezTo>
                <a:cubicBezTo>
                  <a:pt x="170" y="54"/>
                  <a:pt x="170" y="54"/>
                  <a:pt x="170" y="54"/>
                </a:cubicBezTo>
                <a:lnTo>
                  <a:pt x="168" y="50"/>
                </a:lnTo>
                <a:close/>
                <a:moveTo>
                  <a:pt x="217" y="98"/>
                </a:moveTo>
                <a:cubicBezTo>
                  <a:pt x="212" y="96"/>
                  <a:pt x="212" y="96"/>
                  <a:pt x="212" y="96"/>
                </a:cubicBezTo>
                <a:cubicBezTo>
                  <a:pt x="200" y="96"/>
                  <a:pt x="200" y="96"/>
                  <a:pt x="200" y="96"/>
                </a:cubicBezTo>
                <a:cubicBezTo>
                  <a:pt x="196" y="98"/>
                  <a:pt x="196" y="98"/>
                  <a:pt x="196" y="98"/>
                </a:cubicBezTo>
                <a:cubicBezTo>
                  <a:pt x="194" y="102"/>
                  <a:pt x="194" y="102"/>
                  <a:pt x="194" y="102"/>
                </a:cubicBezTo>
                <a:cubicBezTo>
                  <a:pt x="194" y="115"/>
                  <a:pt x="194" y="115"/>
                  <a:pt x="194" y="115"/>
                </a:cubicBezTo>
                <a:cubicBezTo>
                  <a:pt x="196" y="119"/>
                  <a:pt x="196" y="119"/>
                  <a:pt x="196" y="119"/>
                </a:cubicBezTo>
                <a:cubicBezTo>
                  <a:pt x="200" y="121"/>
                  <a:pt x="200" y="121"/>
                  <a:pt x="200" y="121"/>
                </a:cubicBezTo>
                <a:cubicBezTo>
                  <a:pt x="212" y="121"/>
                  <a:pt x="212" y="121"/>
                  <a:pt x="212" y="121"/>
                </a:cubicBezTo>
                <a:cubicBezTo>
                  <a:pt x="217" y="119"/>
                  <a:pt x="217" y="119"/>
                  <a:pt x="217" y="119"/>
                </a:cubicBezTo>
                <a:cubicBezTo>
                  <a:pt x="218" y="115"/>
                  <a:pt x="218" y="115"/>
                  <a:pt x="218" y="115"/>
                </a:cubicBezTo>
                <a:cubicBezTo>
                  <a:pt x="218" y="102"/>
                  <a:pt x="218" y="102"/>
                  <a:pt x="218" y="102"/>
                </a:cubicBezTo>
                <a:lnTo>
                  <a:pt x="217" y="98"/>
                </a:lnTo>
                <a:close/>
                <a:moveTo>
                  <a:pt x="120" y="50"/>
                </a:moveTo>
                <a:cubicBezTo>
                  <a:pt x="115" y="48"/>
                  <a:pt x="115" y="48"/>
                  <a:pt x="115" y="48"/>
                </a:cubicBezTo>
                <a:cubicBezTo>
                  <a:pt x="103" y="48"/>
                  <a:pt x="103" y="48"/>
                  <a:pt x="103" y="48"/>
                </a:cubicBezTo>
                <a:cubicBezTo>
                  <a:pt x="99" y="50"/>
                  <a:pt x="99" y="50"/>
                  <a:pt x="99" y="50"/>
                </a:cubicBezTo>
                <a:cubicBezTo>
                  <a:pt x="97" y="54"/>
                  <a:pt x="97" y="54"/>
                  <a:pt x="97" y="54"/>
                </a:cubicBezTo>
                <a:cubicBezTo>
                  <a:pt x="97" y="66"/>
                  <a:pt x="97" y="66"/>
                  <a:pt x="97" y="66"/>
                </a:cubicBezTo>
                <a:cubicBezTo>
                  <a:pt x="99" y="70"/>
                  <a:pt x="99" y="70"/>
                  <a:pt x="99" y="70"/>
                </a:cubicBezTo>
                <a:cubicBezTo>
                  <a:pt x="103" y="72"/>
                  <a:pt x="103" y="72"/>
                  <a:pt x="103" y="72"/>
                </a:cubicBezTo>
                <a:cubicBezTo>
                  <a:pt x="115" y="72"/>
                  <a:pt x="115" y="72"/>
                  <a:pt x="115" y="72"/>
                </a:cubicBezTo>
                <a:cubicBezTo>
                  <a:pt x="120" y="70"/>
                  <a:pt x="120" y="70"/>
                  <a:pt x="120" y="70"/>
                </a:cubicBezTo>
                <a:cubicBezTo>
                  <a:pt x="122" y="66"/>
                  <a:pt x="122" y="66"/>
                  <a:pt x="122" y="66"/>
                </a:cubicBezTo>
                <a:cubicBezTo>
                  <a:pt x="122" y="54"/>
                  <a:pt x="122" y="54"/>
                  <a:pt x="122" y="54"/>
                </a:cubicBezTo>
                <a:lnTo>
                  <a:pt x="120" y="50"/>
                </a:lnTo>
                <a:close/>
                <a:moveTo>
                  <a:pt x="168" y="98"/>
                </a:moveTo>
                <a:cubicBezTo>
                  <a:pt x="164" y="96"/>
                  <a:pt x="164" y="96"/>
                  <a:pt x="164" y="96"/>
                </a:cubicBezTo>
                <a:cubicBezTo>
                  <a:pt x="152" y="96"/>
                  <a:pt x="152" y="96"/>
                  <a:pt x="152" y="96"/>
                </a:cubicBezTo>
                <a:cubicBezTo>
                  <a:pt x="148" y="98"/>
                  <a:pt x="148" y="98"/>
                  <a:pt x="148" y="98"/>
                </a:cubicBezTo>
                <a:cubicBezTo>
                  <a:pt x="146" y="102"/>
                  <a:pt x="146" y="102"/>
                  <a:pt x="146" y="102"/>
                </a:cubicBezTo>
                <a:cubicBezTo>
                  <a:pt x="146" y="115"/>
                  <a:pt x="146" y="115"/>
                  <a:pt x="146" y="115"/>
                </a:cubicBezTo>
                <a:cubicBezTo>
                  <a:pt x="148" y="119"/>
                  <a:pt x="148" y="119"/>
                  <a:pt x="148" y="119"/>
                </a:cubicBezTo>
                <a:cubicBezTo>
                  <a:pt x="152" y="121"/>
                  <a:pt x="152" y="121"/>
                  <a:pt x="152" y="121"/>
                </a:cubicBezTo>
                <a:cubicBezTo>
                  <a:pt x="164" y="121"/>
                  <a:pt x="164" y="121"/>
                  <a:pt x="164" y="121"/>
                </a:cubicBezTo>
                <a:cubicBezTo>
                  <a:pt x="168" y="119"/>
                  <a:pt x="168" y="119"/>
                  <a:pt x="168" y="119"/>
                </a:cubicBezTo>
                <a:cubicBezTo>
                  <a:pt x="170" y="115"/>
                  <a:pt x="170" y="115"/>
                  <a:pt x="170" y="115"/>
                </a:cubicBezTo>
                <a:cubicBezTo>
                  <a:pt x="170" y="102"/>
                  <a:pt x="170" y="102"/>
                  <a:pt x="170" y="102"/>
                </a:cubicBezTo>
                <a:lnTo>
                  <a:pt x="168" y="98"/>
                </a:lnTo>
                <a:close/>
                <a:moveTo>
                  <a:pt x="217" y="147"/>
                </a:moveTo>
                <a:cubicBezTo>
                  <a:pt x="212" y="145"/>
                  <a:pt x="212" y="145"/>
                  <a:pt x="212" y="145"/>
                </a:cubicBezTo>
                <a:cubicBezTo>
                  <a:pt x="200" y="145"/>
                  <a:pt x="200" y="145"/>
                  <a:pt x="200" y="145"/>
                </a:cubicBezTo>
                <a:cubicBezTo>
                  <a:pt x="196" y="147"/>
                  <a:pt x="196" y="147"/>
                  <a:pt x="196" y="147"/>
                </a:cubicBezTo>
                <a:cubicBezTo>
                  <a:pt x="194" y="151"/>
                  <a:pt x="194" y="151"/>
                  <a:pt x="194" y="151"/>
                </a:cubicBezTo>
                <a:cubicBezTo>
                  <a:pt x="194" y="163"/>
                  <a:pt x="194" y="163"/>
                  <a:pt x="194" y="163"/>
                </a:cubicBezTo>
                <a:cubicBezTo>
                  <a:pt x="196" y="167"/>
                  <a:pt x="196" y="167"/>
                  <a:pt x="196" y="167"/>
                </a:cubicBezTo>
                <a:cubicBezTo>
                  <a:pt x="200" y="169"/>
                  <a:pt x="200" y="169"/>
                  <a:pt x="200" y="169"/>
                </a:cubicBezTo>
                <a:cubicBezTo>
                  <a:pt x="212" y="169"/>
                  <a:pt x="212" y="169"/>
                  <a:pt x="212" y="169"/>
                </a:cubicBezTo>
                <a:cubicBezTo>
                  <a:pt x="217" y="167"/>
                  <a:pt x="217" y="167"/>
                  <a:pt x="217" y="167"/>
                </a:cubicBezTo>
                <a:cubicBezTo>
                  <a:pt x="218" y="163"/>
                  <a:pt x="218" y="163"/>
                  <a:pt x="218" y="163"/>
                </a:cubicBezTo>
                <a:cubicBezTo>
                  <a:pt x="218" y="151"/>
                  <a:pt x="218" y="151"/>
                  <a:pt x="218" y="151"/>
                </a:cubicBezTo>
                <a:lnTo>
                  <a:pt x="217" y="147"/>
                </a:lnTo>
                <a:close/>
                <a:moveTo>
                  <a:pt x="71" y="50"/>
                </a:moveTo>
                <a:cubicBezTo>
                  <a:pt x="67" y="48"/>
                  <a:pt x="67" y="48"/>
                  <a:pt x="67" y="48"/>
                </a:cubicBezTo>
                <a:cubicBezTo>
                  <a:pt x="55" y="48"/>
                  <a:pt x="55" y="48"/>
                  <a:pt x="55" y="48"/>
                </a:cubicBezTo>
                <a:cubicBezTo>
                  <a:pt x="51" y="50"/>
                  <a:pt x="51" y="50"/>
                  <a:pt x="51" y="50"/>
                </a:cubicBezTo>
                <a:cubicBezTo>
                  <a:pt x="49" y="54"/>
                  <a:pt x="49" y="54"/>
                  <a:pt x="49" y="54"/>
                </a:cubicBezTo>
                <a:cubicBezTo>
                  <a:pt x="49" y="66"/>
                  <a:pt x="49" y="66"/>
                  <a:pt x="49" y="66"/>
                </a:cubicBezTo>
                <a:cubicBezTo>
                  <a:pt x="51" y="70"/>
                  <a:pt x="51" y="70"/>
                  <a:pt x="51" y="70"/>
                </a:cubicBezTo>
                <a:cubicBezTo>
                  <a:pt x="55" y="72"/>
                  <a:pt x="55" y="72"/>
                  <a:pt x="55" y="72"/>
                </a:cubicBezTo>
                <a:cubicBezTo>
                  <a:pt x="67" y="72"/>
                  <a:pt x="67" y="72"/>
                  <a:pt x="67" y="72"/>
                </a:cubicBezTo>
                <a:cubicBezTo>
                  <a:pt x="71" y="70"/>
                  <a:pt x="71" y="70"/>
                  <a:pt x="71" y="70"/>
                </a:cubicBezTo>
                <a:cubicBezTo>
                  <a:pt x="73" y="66"/>
                  <a:pt x="73" y="66"/>
                  <a:pt x="73" y="66"/>
                </a:cubicBezTo>
                <a:cubicBezTo>
                  <a:pt x="73" y="54"/>
                  <a:pt x="73" y="54"/>
                  <a:pt x="73" y="54"/>
                </a:cubicBezTo>
                <a:lnTo>
                  <a:pt x="71" y="50"/>
                </a:lnTo>
                <a:close/>
                <a:moveTo>
                  <a:pt x="120" y="98"/>
                </a:moveTo>
                <a:cubicBezTo>
                  <a:pt x="115" y="96"/>
                  <a:pt x="115" y="96"/>
                  <a:pt x="115" y="96"/>
                </a:cubicBezTo>
                <a:cubicBezTo>
                  <a:pt x="103" y="96"/>
                  <a:pt x="103" y="96"/>
                  <a:pt x="103" y="96"/>
                </a:cubicBezTo>
                <a:cubicBezTo>
                  <a:pt x="99" y="98"/>
                  <a:pt x="99" y="98"/>
                  <a:pt x="99" y="98"/>
                </a:cubicBezTo>
                <a:cubicBezTo>
                  <a:pt x="97" y="102"/>
                  <a:pt x="97" y="102"/>
                  <a:pt x="97" y="102"/>
                </a:cubicBezTo>
                <a:cubicBezTo>
                  <a:pt x="97" y="115"/>
                  <a:pt x="97" y="115"/>
                  <a:pt x="97" y="115"/>
                </a:cubicBezTo>
                <a:cubicBezTo>
                  <a:pt x="99" y="119"/>
                  <a:pt x="99" y="119"/>
                  <a:pt x="99" y="119"/>
                </a:cubicBezTo>
                <a:cubicBezTo>
                  <a:pt x="103" y="121"/>
                  <a:pt x="103" y="121"/>
                  <a:pt x="103" y="121"/>
                </a:cubicBezTo>
                <a:cubicBezTo>
                  <a:pt x="115" y="121"/>
                  <a:pt x="115" y="121"/>
                  <a:pt x="115" y="121"/>
                </a:cubicBezTo>
                <a:cubicBezTo>
                  <a:pt x="120" y="119"/>
                  <a:pt x="120" y="119"/>
                  <a:pt x="120" y="119"/>
                </a:cubicBezTo>
                <a:cubicBezTo>
                  <a:pt x="122" y="115"/>
                  <a:pt x="122" y="115"/>
                  <a:pt x="122" y="115"/>
                </a:cubicBezTo>
                <a:cubicBezTo>
                  <a:pt x="122" y="102"/>
                  <a:pt x="122" y="102"/>
                  <a:pt x="122" y="102"/>
                </a:cubicBezTo>
                <a:lnTo>
                  <a:pt x="120" y="98"/>
                </a:lnTo>
                <a:close/>
                <a:moveTo>
                  <a:pt x="168" y="147"/>
                </a:moveTo>
                <a:cubicBezTo>
                  <a:pt x="164" y="145"/>
                  <a:pt x="164" y="145"/>
                  <a:pt x="164" y="145"/>
                </a:cubicBezTo>
                <a:cubicBezTo>
                  <a:pt x="152" y="145"/>
                  <a:pt x="152" y="145"/>
                  <a:pt x="152" y="145"/>
                </a:cubicBezTo>
                <a:cubicBezTo>
                  <a:pt x="148" y="147"/>
                  <a:pt x="148" y="147"/>
                  <a:pt x="148" y="147"/>
                </a:cubicBezTo>
                <a:cubicBezTo>
                  <a:pt x="146" y="151"/>
                  <a:pt x="146" y="151"/>
                  <a:pt x="146" y="151"/>
                </a:cubicBezTo>
                <a:cubicBezTo>
                  <a:pt x="146" y="163"/>
                  <a:pt x="146" y="163"/>
                  <a:pt x="146" y="163"/>
                </a:cubicBezTo>
                <a:cubicBezTo>
                  <a:pt x="148" y="167"/>
                  <a:pt x="148" y="167"/>
                  <a:pt x="148" y="167"/>
                </a:cubicBezTo>
                <a:cubicBezTo>
                  <a:pt x="152" y="169"/>
                  <a:pt x="152" y="169"/>
                  <a:pt x="152" y="169"/>
                </a:cubicBezTo>
                <a:cubicBezTo>
                  <a:pt x="164" y="169"/>
                  <a:pt x="164" y="169"/>
                  <a:pt x="164" y="169"/>
                </a:cubicBezTo>
                <a:cubicBezTo>
                  <a:pt x="168" y="167"/>
                  <a:pt x="168" y="167"/>
                  <a:pt x="168" y="167"/>
                </a:cubicBezTo>
                <a:cubicBezTo>
                  <a:pt x="170" y="163"/>
                  <a:pt x="170" y="163"/>
                  <a:pt x="170" y="163"/>
                </a:cubicBezTo>
                <a:cubicBezTo>
                  <a:pt x="170" y="151"/>
                  <a:pt x="170" y="151"/>
                  <a:pt x="170" y="151"/>
                </a:cubicBezTo>
                <a:lnTo>
                  <a:pt x="168" y="147"/>
                </a:lnTo>
                <a:close/>
                <a:moveTo>
                  <a:pt x="217" y="195"/>
                </a:moveTo>
                <a:cubicBezTo>
                  <a:pt x="212" y="193"/>
                  <a:pt x="212" y="193"/>
                  <a:pt x="212" y="193"/>
                </a:cubicBezTo>
                <a:cubicBezTo>
                  <a:pt x="200" y="193"/>
                  <a:pt x="200" y="193"/>
                  <a:pt x="200" y="193"/>
                </a:cubicBezTo>
                <a:cubicBezTo>
                  <a:pt x="196" y="195"/>
                  <a:pt x="196" y="195"/>
                  <a:pt x="196" y="195"/>
                </a:cubicBezTo>
                <a:cubicBezTo>
                  <a:pt x="194" y="199"/>
                  <a:pt x="194" y="199"/>
                  <a:pt x="194" y="199"/>
                </a:cubicBezTo>
                <a:cubicBezTo>
                  <a:pt x="194" y="212"/>
                  <a:pt x="194" y="212"/>
                  <a:pt x="194" y="212"/>
                </a:cubicBezTo>
                <a:cubicBezTo>
                  <a:pt x="196" y="216"/>
                  <a:pt x="196" y="216"/>
                  <a:pt x="196" y="216"/>
                </a:cubicBezTo>
                <a:cubicBezTo>
                  <a:pt x="200" y="218"/>
                  <a:pt x="200" y="218"/>
                  <a:pt x="200" y="218"/>
                </a:cubicBezTo>
                <a:cubicBezTo>
                  <a:pt x="212" y="218"/>
                  <a:pt x="212" y="218"/>
                  <a:pt x="212" y="218"/>
                </a:cubicBezTo>
                <a:cubicBezTo>
                  <a:pt x="217" y="216"/>
                  <a:pt x="217" y="216"/>
                  <a:pt x="217" y="216"/>
                </a:cubicBezTo>
                <a:cubicBezTo>
                  <a:pt x="218" y="212"/>
                  <a:pt x="218" y="212"/>
                  <a:pt x="218" y="212"/>
                </a:cubicBezTo>
                <a:cubicBezTo>
                  <a:pt x="218" y="199"/>
                  <a:pt x="218" y="199"/>
                  <a:pt x="218" y="199"/>
                </a:cubicBezTo>
                <a:lnTo>
                  <a:pt x="217" y="195"/>
                </a:lnTo>
                <a:close/>
                <a:moveTo>
                  <a:pt x="71" y="98"/>
                </a:moveTo>
                <a:cubicBezTo>
                  <a:pt x="67" y="96"/>
                  <a:pt x="67" y="96"/>
                  <a:pt x="67" y="96"/>
                </a:cubicBezTo>
                <a:cubicBezTo>
                  <a:pt x="55" y="96"/>
                  <a:pt x="55" y="96"/>
                  <a:pt x="55" y="96"/>
                </a:cubicBezTo>
                <a:cubicBezTo>
                  <a:pt x="51" y="98"/>
                  <a:pt x="51" y="98"/>
                  <a:pt x="51" y="98"/>
                </a:cubicBezTo>
                <a:cubicBezTo>
                  <a:pt x="49" y="102"/>
                  <a:pt x="49" y="102"/>
                  <a:pt x="49" y="102"/>
                </a:cubicBezTo>
                <a:cubicBezTo>
                  <a:pt x="49" y="115"/>
                  <a:pt x="49" y="115"/>
                  <a:pt x="49" y="115"/>
                </a:cubicBezTo>
                <a:cubicBezTo>
                  <a:pt x="51" y="119"/>
                  <a:pt x="51" y="119"/>
                  <a:pt x="51" y="119"/>
                </a:cubicBezTo>
                <a:cubicBezTo>
                  <a:pt x="55" y="121"/>
                  <a:pt x="55" y="121"/>
                  <a:pt x="55" y="121"/>
                </a:cubicBezTo>
                <a:cubicBezTo>
                  <a:pt x="67" y="121"/>
                  <a:pt x="67" y="121"/>
                  <a:pt x="67" y="121"/>
                </a:cubicBezTo>
                <a:cubicBezTo>
                  <a:pt x="71" y="119"/>
                  <a:pt x="71" y="119"/>
                  <a:pt x="71" y="119"/>
                </a:cubicBezTo>
                <a:cubicBezTo>
                  <a:pt x="73" y="115"/>
                  <a:pt x="73" y="115"/>
                  <a:pt x="73" y="115"/>
                </a:cubicBezTo>
                <a:cubicBezTo>
                  <a:pt x="73" y="102"/>
                  <a:pt x="73" y="102"/>
                  <a:pt x="73" y="102"/>
                </a:cubicBezTo>
                <a:lnTo>
                  <a:pt x="71" y="98"/>
                </a:lnTo>
                <a:close/>
                <a:moveTo>
                  <a:pt x="120" y="147"/>
                </a:moveTo>
                <a:cubicBezTo>
                  <a:pt x="115" y="145"/>
                  <a:pt x="115" y="145"/>
                  <a:pt x="115" y="145"/>
                </a:cubicBezTo>
                <a:cubicBezTo>
                  <a:pt x="103" y="145"/>
                  <a:pt x="103" y="145"/>
                  <a:pt x="103" y="145"/>
                </a:cubicBezTo>
                <a:cubicBezTo>
                  <a:pt x="99" y="147"/>
                  <a:pt x="99" y="147"/>
                  <a:pt x="99" y="147"/>
                </a:cubicBezTo>
                <a:cubicBezTo>
                  <a:pt x="97" y="151"/>
                  <a:pt x="97" y="151"/>
                  <a:pt x="97" y="151"/>
                </a:cubicBezTo>
                <a:cubicBezTo>
                  <a:pt x="97" y="163"/>
                  <a:pt x="97" y="163"/>
                  <a:pt x="97" y="163"/>
                </a:cubicBezTo>
                <a:cubicBezTo>
                  <a:pt x="99" y="167"/>
                  <a:pt x="99" y="167"/>
                  <a:pt x="99" y="167"/>
                </a:cubicBezTo>
                <a:cubicBezTo>
                  <a:pt x="103" y="169"/>
                  <a:pt x="103" y="169"/>
                  <a:pt x="103" y="169"/>
                </a:cubicBezTo>
                <a:cubicBezTo>
                  <a:pt x="115" y="169"/>
                  <a:pt x="115" y="169"/>
                  <a:pt x="115" y="169"/>
                </a:cubicBezTo>
                <a:cubicBezTo>
                  <a:pt x="120" y="167"/>
                  <a:pt x="120" y="167"/>
                  <a:pt x="120" y="167"/>
                </a:cubicBezTo>
                <a:cubicBezTo>
                  <a:pt x="122" y="163"/>
                  <a:pt x="122" y="163"/>
                  <a:pt x="122" y="163"/>
                </a:cubicBezTo>
                <a:cubicBezTo>
                  <a:pt x="122" y="151"/>
                  <a:pt x="122" y="151"/>
                  <a:pt x="122" y="151"/>
                </a:cubicBezTo>
                <a:lnTo>
                  <a:pt x="120" y="147"/>
                </a:lnTo>
                <a:close/>
                <a:moveTo>
                  <a:pt x="168" y="195"/>
                </a:moveTo>
                <a:cubicBezTo>
                  <a:pt x="164" y="193"/>
                  <a:pt x="164" y="193"/>
                  <a:pt x="164" y="193"/>
                </a:cubicBezTo>
                <a:cubicBezTo>
                  <a:pt x="152" y="193"/>
                  <a:pt x="152" y="193"/>
                  <a:pt x="152" y="193"/>
                </a:cubicBezTo>
                <a:cubicBezTo>
                  <a:pt x="148" y="195"/>
                  <a:pt x="148" y="195"/>
                  <a:pt x="148" y="195"/>
                </a:cubicBezTo>
                <a:cubicBezTo>
                  <a:pt x="146" y="199"/>
                  <a:pt x="146" y="199"/>
                  <a:pt x="146" y="199"/>
                </a:cubicBezTo>
                <a:cubicBezTo>
                  <a:pt x="146" y="212"/>
                  <a:pt x="146" y="212"/>
                  <a:pt x="146" y="212"/>
                </a:cubicBezTo>
                <a:cubicBezTo>
                  <a:pt x="148" y="216"/>
                  <a:pt x="148" y="216"/>
                  <a:pt x="148" y="216"/>
                </a:cubicBezTo>
                <a:cubicBezTo>
                  <a:pt x="152" y="218"/>
                  <a:pt x="152" y="218"/>
                  <a:pt x="152" y="218"/>
                </a:cubicBezTo>
                <a:cubicBezTo>
                  <a:pt x="164" y="218"/>
                  <a:pt x="164" y="218"/>
                  <a:pt x="164" y="218"/>
                </a:cubicBezTo>
                <a:cubicBezTo>
                  <a:pt x="168" y="216"/>
                  <a:pt x="168" y="216"/>
                  <a:pt x="168" y="216"/>
                </a:cubicBezTo>
                <a:cubicBezTo>
                  <a:pt x="170" y="212"/>
                  <a:pt x="170" y="212"/>
                  <a:pt x="170" y="212"/>
                </a:cubicBezTo>
                <a:cubicBezTo>
                  <a:pt x="170" y="199"/>
                  <a:pt x="170" y="199"/>
                  <a:pt x="170" y="199"/>
                </a:cubicBezTo>
                <a:lnTo>
                  <a:pt x="168" y="195"/>
                </a:lnTo>
                <a:close/>
                <a:moveTo>
                  <a:pt x="217" y="244"/>
                </a:moveTo>
                <a:cubicBezTo>
                  <a:pt x="212" y="242"/>
                  <a:pt x="212" y="242"/>
                  <a:pt x="212" y="242"/>
                </a:cubicBezTo>
                <a:cubicBezTo>
                  <a:pt x="200" y="242"/>
                  <a:pt x="200" y="242"/>
                  <a:pt x="200" y="242"/>
                </a:cubicBezTo>
                <a:cubicBezTo>
                  <a:pt x="196" y="244"/>
                  <a:pt x="196" y="244"/>
                  <a:pt x="196" y="244"/>
                </a:cubicBezTo>
                <a:cubicBezTo>
                  <a:pt x="194" y="248"/>
                  <a:pt x="194" y="248"/>
                  <a:pt x="194" y="248"/>
                </a:cubicBezTo>
                <a:cubicBezTo>
                  <a:pt x="194" y="260"/>
                  <a:pt x="194" y="260"/>
                  <a:pt x="194" y="260"/>
                </a:cubicBezTo>
                <a:cubicBezTo>
                  <a:pt x="196" y="264"/>
                  <a:pt x="196" y="264"/>
                  <a:pt x="196" y="264"/>
                </a:cubicBezTo>
                <a:cubicBezTo>
                  <a:pt x="200" y="266"/>
                  <a:pt x="200" y="266"/>
                  <a:pt x="200" y="266"/>
                </a:cubicBezTo>
                <a:cubicBezTo>
                  <a:pt x="212" y="266"/>
                  <a:pt x="212" y="266"/>
                  <a:pt x="212" y="266"/>
                </a:cubicBezTo>
                <a:cubicBezTo>
                  <a:pt x="217" y="264"/>
                  <a:pt x="217" y="264"/>
                  <a:pt x="217" y="264"/>
                </a:cubicBezTo>
                <a:cubicBezTo>
                  <a:pt x="218" y="260"/>
                  <a:pt x="218" y="260"/>
                  <a:pt x="218" y="260"/>
                </a:cubicBezTo>
                <a:cubicBezTo>
                  <a:pt x="218" y="248"/>
                  <a:pt x="218" y="248"/>
                  <a:pt x="218" y="248"/>
                </a:cubicBezTo>
                <a:lnTo>
                  <a:pt x="217" y="244"/>
                </a:lnTo>
                <a:close/>
                <a:moveTo>
                  <a:pt x="71" y="147"/>
                </a:moveTo>
                <a:cubicBezTo>
                  <a:pt x="67" y="145"/>
                  <a:pt x="67" y="145"/>
                  <a:pt x="67" y="145"/>
                </a:cubicBezTo>
                <a:cubicBezTo>
                  <a:pt x="55" y="145"/>
                  <a:pt x="55" y="145"/>
                  <a:pt x="55" y="145"/>
                </a:cubicBezTo>
                <a:cubicBezTo>
                  <a:pt x="51" y="147"/>
                  <a:pt x="51" y="147"/>
                  <a:pt x="51" y="147"/>
                </a:cubicBezTo>
                <a:cubicBezTo>
                  <a:pt x="49" y="151"/>
                  <a:pt x="49" y="151"/>
                  <a:pt x="49" y="151"/>
                </a:cubicBezTo>
                <a:cubicBezTo>
                  <a:pt x="49" y="163"/>
                  <a:pt x="49" y="163"/>
                  <a:pt x="49" y="163"/>
                </a:cubicBezTo>
                <a:cubicBezTo>
                  <a:pt x="51" y="167"/>
                  <a:pt x="51" y="167"/>
                  <a:pt x="51" y="167"/>
                </a:cubicBezTo>
                <a:cubicBezTo>
                  <a:pt x="55" y="169"/>
                  <a:pt x="55" y="169"/>
                  <a:pt x="55" y="169"/>
                </a:cubicBezTo>
                <a:cubicBezTo>
                  <a:pt x="67" y="169"/>
                  <a:pt x="67" y="169"/>
                  <a:pt x="67" y="169"/>
                </a:cubicBezTo>
                <a:cubicBezTo>
                  <a:pt x="71" y="167"/>
                  <a:pt x="71" y="167"/>
                  <a:pt x="71" y="167"/>
                </a:cubicBezTo>
                <a:cubicBezTo>
                  <a:pt x="73" y="163"/>
                  <a:pt x="73" y="163"/>
                  <a:pt x="73" y="163"/>
                </a:cubicBezTo>
                <a:cubicBezTo>
                  <a:pt x="73" y="151"/>
                  <a:pt x="73" y="151"/>
                  <a:pt x="73" y="151"/>
                </a:cubicBezTo>
                <a:lnTo>
                  <a:pt x="71" y="147"/>
                </a:lnTo>
                <a:close/>
                <a:moveTo>
                  <a:pt x="120" y="195"/>
                </a:moveTo>
                <a:cubicBezTo>
                  <a:pt x="115" y="193"/>
                  <a:pt x="115" y="193"/>
                  <a:pt x="115" y="193"/>
                </a:cubicBezTo>
                <a:cubicBezTo>
                  <a:pt x="103" y="193"/>
                  <a:pt x="103" y="193"/>
                  <a:pt x="103" y="193"/>
                </a:cubicBezTo>
                <a:cubicBezTo>
                  <a:pt x="99" y="195"/>
                  <a:pt x="99" y="195"/>
                  <a:pt x="99" y="195"/>
                </a:cubicBezTo>
                <a:cubicBezTo>
                  <a:pt x="97" y="199"/>
                  <a:pt x="97" y="199"/>
                  <a:pt x="97" y="199"/>
                </a:cubicBezTo>
                <a:cubicBezTo>
                  <a:pt x="97" y="212"/>
                  <a:pt x="97" y="212"/>
                  <a:pt x="97" y="212"/>
                </a:cubicBezTo>
                <a:cubicBezTo>
                  <a:pt x="99" y="216"/>
                  <a:pt x="99" y="216"/>
                  <a:pt x="99" y="216"/>
                </a:cubicBezTo>
                <a:cubicBezTo>
                  <a:pt x="103" y="218"/>
                  <a:pt x="103" y="218"/>
                  <a:pt x="103" y="218"/>
                </a:cubicBezTo>
                <a:cubicBezTo>
                  <a:pt x="115" y="218"/>
                  <a:pt x="115" y="218"/>
                  <a:pt x="115" y="218"/>
                </a:cubicBezTo>
                <a:cubicBezTo>
                  <a:pt x="120" y="216"/>
                  <a:pt x="120" y="216"/>
                  <a:pt x="120" y="216"/>
                </a:cubicBezTo>
                <a:cubicBezTo>
                  <a:pt x="122" y="212"/>
                  <a:pt x="122" y="212"/>
                  <a:pt x="122" y="212"/>
                </a:cubicBezTo>
                <a:cubicBezTo>
                  <a:pt x="122" y="199"/>
                  <a:pt x="122" y="199"/>
                  <a:pt x="122" y="199"/>
                </a:cubicBezTo>
                <a:lnTo>
                  <a:pt x="120" y="195"/>
                </a:lnTo>
                <a:close/>
                <a:moveTo>
                  <a:pt x="71" y="195"/>
                </a:moveTo>
                <a:cubicBezTo>
                  <a:pt x="67" y="193"/>
                  <a:pt x="67" y="193"/>
                  <a:pt x="67" y="193"/>
                </a:cubicBezTo>
                <a:cubicBezTo>
                  <a:pt x="55" y="193"/>
                  <a:pt x="55" y="193"/>
                  <a:pt x="55" y="193"/>
                </a:cubicBezTo>
                <a:cubicBezTo>
                  <a:pt x="51" y="195"/>
                  <a:pt x="51" y="195"/>
                  <a:pt x="51" y="195"/>
                </a:cubicBezTo>
                <a:cubicBezTo>
                  <a:pt x="49" y="199"/>
                  <a:pt x="49" y="199"/>
                  <a:pt x="49" y="199"/>
                </a:cubicBezTo>
                <a:cubicBezTo>
                  <a:pt x="49" y="212"/>
                  <a:pt x="49" y="212"/>
                  <a:pt x="49" y="212"/>
                </a:cubicBezTo>
                <a:cubicBezTo>
                  <a:pt x="51" y="216"/>
                  <a:pt x="51" y="216"/>
                  <a:pt x="51" y="216"/>
                </a:cubicBezTo>
                <a:cubicBezTo>
                  <a:pt x="55" y="218"/>
                  <a:pt x="55" y="218"/>
                  <a:pt x="55" y="218"/>
                </a:cubicBezTo>
                <a:cubicBezTo>
                  <a:pt x="67" y="218"/>
                  <a:pt x="67" y="218"/>
                  <a:pt x="67" y="218"/>
                </a:cubicBezTo>
                <a:cubicBezTo>
                  <a:pt x="71" y="216"/>
                  <a:pt x="71" y="216"/>
                  <a:pt x="71" y="216"/>
                </a:cubicBezTo>
                <a:cubicBezTo>
                  <a:pt x="73" y="212"/>
                  <a:pt x="73" y="212"/>
                  <a:pt x="73" y="212"/>
                </a:cubicBezTo>
                <a:cubicBezTo>
                  <a:pt x="73" y="199"/>
                  <a:pt x="73" y="199"/>
                  <a:pt x="73" y="199"/>
                </a:cubicBezTo>
                <a:lnTo>
                  <a:pt x="71" y="195"/>
                </a:lnTo>
                <a:close/>
                <a:moveTo>
                  <a:pt x="71" y="244"/>
                </a:moveTo>
                <a:cubicBezTo>
                  <a:pt x="67" y="242"/>
                  <a:pt x="67" y="242"/>
                  <a:pt x="67" y="242"/>
                </a:cubicBezTo>
                <a:cubicBezTo>
                  <a:pt x="55" y="242"/>
                  <a:pt x="55" y="242"/>
                  <a:pt x="55" y="242"/>
                </a:cubicBezTo>
                <a:cubicBezTo>
                  <a:pt x="51" y="244"/>
                  <a:pt x="51" y="244"/>
                  <a:pt x="51" y="244"/>
                </a:cubicBezTo>
                <a:cubicBezTo>
                  <a:pt x="49" y="248"/>
                  <a:pt x="49" y="248"/>
                  <a:pt x="49" y="248"/>
                </a:cubicBezTo>
                <a:cubicBezTo>
                  <a:pt x="49" y="260"/>
                  <a:pt x="49" y="260"/>
                  <a:pt x="49" y="260"/>
                </a:cubicBezTo>
                <a:cubicBezTo>
                  <a:pt x="51" y="264"/>
                  <a:pt x="51" y="264"/>
                  <a:pt x="51" y="264"/>
                </a:cubicBezTo>
                <a:cubicBezTo>
                  <a:pt x="55" y="266"/>
                  <a:pt x="55" y="266"/>
                  <a:pt x="55" y="266"/>
                </a:cubicBezTo>
                <a:cubicBezTo>
                  <a:pt x="67" y="266"/>
                  <a:pt x="67" y="266"/>
                  <a:pt x="67" y="266"/>
                </a:cubicBezTo>
                <a:cubicBezTo>
                  <a:pt x="71" y="264"/>
                  <a:pt x="71" y="264"/>
                  <a:pt x="71" y="264"/>
                </a:cubicBezTo>
                <a:cubicBezTo>
                  <a:pt x="73" y="260"/>
                  <a:pt x="73" y="260"/>
                  <a:pt x="73" y="260"/>
                </a:cubicBezTo>
                <a:cubicBezTo>
                  <a:pt x="73" y="248"/>
                  <a:pt x="73" y="248"/>
                  <a:pt x="73" y="248"/>
                </a:cubicBezTo>
                <a:lnTo>
                  <a:pt x="71" y="244"/>
                </a:lnTo>
                <a:close/>
              </a:path>
            </a:pathLst>
          </a:custGeom>
          <a:solidFill>
            <a:schemeClr val="bg2"/>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38" name="Freeform 37"/>
          <p:cNvSpPr>
            <a:spLocks noEditPoints="1"/>
          </p:cNvSpPr>
          <p:nvPr>
            <p:custDataLst>
              <p:tags r:id="rId7"/>
            </p:custDataLst>
          </p:nvPr>
        </p:nvSpPr>
        <p:spPr bwMode="auto">
          <a:xfrm>
            <a:off x="6180012" y="2147124"/>
            <a:ext cx="571500" cy="525706"/>
          </a:xfrm>
          <a:custGeom>
            <a:avLst/>
            <a:gdLst>
              <a:gd name="T0" fmla="*/ 116 w 217"/>
              <a:gd name="T1" fmla="*/ 3 h 200"/>
              <a:gd name="T2" fmla="*/ 109 w 217"/>
              <a:gd name="T3" fmla="*/ 0 h 200"/>
              <a:gd name="T4" fmla="*/ 101 w 217"/>
              <a:gd name="T5" fmla="*/ 3 h 200"/>
              <a:gd name="T6" fmla="*/ 95 w 217"/>
              <a:gd name="T7" fmla="*/ 8 h 200"/>
              <a:gd name="T8" fmla="*/ 3 w 217"/>
              <a:gd name="T9" fmla="*/ 177 h 200"/>
              <a:gd name="T10" fmla="*/ 3 w 217"/>
              <a:gd name="T11" fmla="*/ 192 h 200"/>
              <a:gd name="T12" fmla="*/ 9 w 217"/>
              <a:gd name="T13" fmla="*/ 198 h 200"/>
              <a:gd name="T14" fmla="*/ 16 w 217"/>
              <a:gd name="T15" fmla="*/ 200 h 200"/>
              <a:gd name="T16" fmla="*/ 201 w 217"/>
              <a:gd name="T17" fmla="*/ 200 h 200"/>
              <a:gd name="T18" fmla="*/ 208 w 217"/>
              <a:gd name="T19" fmla="*/ 198 h 200"/>
              <a:gd name="T20" fmla="*/ 214 w 217"/>
              <a:gd name="T21" fmla="*/ 192 h 200"/>
              <a:gd name="T22" fmla="*/ 214 w 217"/>
              <a:gd name="T23" fmla="*/ 177 h 200"/>
              <a:gd name="T24" fmla="*/ 122 w 217"/>
              <a:gd name="T25" fmla="*/ 8 h 200"/>
              <a:gd name="T26" fmla="*/ 116 w 217"/>
              <a:gd name="T27" fmla="*/ 3 h 200"/>
              <a:gd name="T28" fmla="*/ 122 w 217"/>
              <a:gd name="T29" fmla="*/ 122 h 200"/>
              <a:gd name="T30" fmla="*/ 120 w 217"/>
              <a:gd name="T31" fmla="*/ 123 h 200"/>
              <a:gd name="T32" fmla="*/ 97 w 217"/>
              <a:gd name="T33" fmla="*/ 123 h 200"/>
              <a:gd name="T34" fmla="*/ 94 w 217"/>
              <a:gd name="T35" fmla="*/ 122 h 200"/>
              <a:gd name="T36" fmla="*/ 93 w 217"/>
              <a:gd name="T37" fmla="*/ 120 h 200"/>
              <a:gd name="T38" fmla="*/ 91 w 217"/>
              <a:gd name="T39" fmla="*/ 66 h 200"/>
              <a:gd name="T40" fmla="*/ 92 w 217"/>
              <a:gd name="T41" fmla="*/ 63 h 200"/>
              <a:gd name="T42" fmla="*/ 95 w 217"/>
              <a:gd name="T43" fmla="*/ 62 h 200"/>
              <a:gd name="T44" fmla="*/ 122 w 217"/>
              <a:gd name="T45" fmla="*/ 62 h 200"/>
              <a:gd name="T46" fmla="*/ 125 w 217"/>
              <a:gd name="T47" fmla="*/ 63 h 200"/>
              <a:gd name="T48" fmla="*/ 126 w 217"/>
              <a:gd name="T49" fmla="*/ 65 h 200"/>
              <a:gd name="T50" fmla="*/ 124 w 217"/>
              <a:gd name="T51" fmla="*/ 120 h 200"/>
              <a:gd name="T52" fmla="*/ 122 w 217"/>
              <a:gd name="T53" fmla="*/ 122 h 200"/>
              <a:gd name="T54" fmla="*/ 123 w 217"/>
              <a:gd name="T55" fmla="*/ 168 h 200"/>
              <a:gd name="T56" fmla="*/ 120 w 217"/>
              <a:gd name="T57" fmla="*/ 169 h 200"/>
              <a:gd name="T58" fmla="*/ 97 w 217"/>
              <a:gd name="T59" fmla="*/ 169 h 200"/>
              <a:gd name="T60" fmla="*/ 94 w 217"/>
              <a:gd name="T61" fmla="*/ 168 h 200"/>
              <a:gd name="T62" fmla="*/ 93 w 217"/>
              <a:gd name="T63" fmla="*/ 165 h 200"/>
              <a:gd name="T64" fmla="*/ 93 w 217"/>
              <a:gd name="T65" fmla="*/ 143 h 200"/>
              <a:gd name="T66" fmla="*/ 94 w 217"/>
              <a:gd name="T67" fmla="*/ 140 h 200"/>
              <a:gd name="T68" fmla="*/ 97 w 217"/>
              <a:gd name="T69" fmla="*/ 139 h 200"/>
              <a:gd name="T70" fmla="*/ 120 w 217"/>
              <a:gd name="T71" fmla="*/ 139 h 200"/>
              <a:gd name="T72" fmla="*/ 123 w 217"/>
              <a:gd name="T73" fmla="*/ 140 h 200"/>
              <a:gd name="T74" fmla="*/ 124 w 217"/>
              <a:gd name="T75" fmla="*/ 143 h 200"/>
              <a:gd name="T76" fmla="*/ 124 w 217"/>
              <a:gd name="T77" fmla="*/ 165 h 200"/>
              <a:gd name="T78" fmla="*/ 123 w 217"/>
              <a:gd name="T79" fmla="*/ 16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7" h="200">
                <a:moveTo>
                  <a:pt x="116" y="3"/>
                </a:moveTo>
                <a:cubicBezTo>
                  <a:pt x="114" y="1"/>
                  <a:pt x="111" y="0"/>
                  <a:pt x="109" y="0"/>
                </a:cubicBezTo>
                <a:cubicBezTo>
                  <a:pt x="106" y="0"/>
                  <a:pt x="103" y="1"/>
                  <a:pt x="101" y="3"/>
                </a:cubicBezTo>
                <a:cubicBezTo>
                  <a:pt x="98" y="4"/>
                  <a:pt x="96" y="6"/>
                  <a:pt x="95" y="8"/>
                </a:cubicBezTo>
                <a:cubicBezTo>
                  <a:pt x="3" y="177"/>
                  <a:pt x="3" y="177"/>
                  <a:pt x="3" y="177"/>
                </a:cubicBezTo>
                <a:cubicBezTo>
                  <a:pt x="0" y="182"/>
                  <a:pt x="0" y="187"/>
                  <a:pt x="3" y="192"/>
                </a:cubicBezTo>
                <a:cubicBezTo>
                  <a:pt x="5" y="195"/>
                  <a:pt x="6" y="197"/>
                  <a:pt x="9" y="198"/>
                </a:cubicBezTo>
                <a:cubicBezTo>
                  <a:pt x="11" y="199"/>
                  <a:pt x="14" y="200"/>
                  <a:pt x="16" y="200"/>
                </a:cubicBezTo>
                <a:cubicBezTo>
                  <a:pt x="201" y="200"/>
                  <a:pt x="201" y="200"/>
                  <a:pt x="201" y="200"/>
                </a:cubicBezTo>
                <a:cubicBezTo>
                  <a:pt x="203" y="200"/>
                  <a:pt x="206" y="199"/>
                  <a:pt x="208" y="198"/>
                </a:cubicBezTo>
                <a:cubicBezTo>
                  <a:pt x="211" y="197"/>
                  <a:pt x="212" y="195"/>
                  <a:pt x="214" y="192"/>
                </a:cubicBezTo>
                <a:cubicBezTo>
                  <a:pt x="217" y="187"/>
                  <a:pt x="217" y="182"/>
                  <a:pt x="214" y="177"/>
                </a:cubicBezTo>
                <a:cubicBezTo>
                  <a:pt x="122" y="8"/>
                  <a:pt x="122" y="8"/>
                  <a:pt x="122" y="8"/>
                </a:cubicBezTo>
                <a:cubicBezTo>
                  <a:pt x="121" y="6"/>
                  <a:pt x="119" y="4"/>
                  <a:pt x="116" y="3"/>
                </a:cubicBezTo>
                <a:close/>
                <a:moveTo>
                  <a:pt x="122" y="122"/>
                </a:moveTo>
                <a:cubicBezTo>
                  <a:pt x="120" y="123"/>
                  <a:pt x="120" y="123"/>
                  <a:pt x="120" y="123"/>
                </a:cubicBezTo>
                <a:cubicBezTo>
                  <a:pt x="97" y="123"/>
                  <a:pt x="97" y="123"/>
                  <a:pt x="97" y="123"/>
                </a:cubicBezTo>
                <a:cubicBezTo>
                  <a:pt x="94" y="122"/>
                  <a:pt x="94" y="122"/>
                  <a:pt x="94" y="122"/>
                </a:cubicBezTo>
                <a:cubicBezTo>
                  <a:pt x="93" y="120"/>
                  <a:pt x="93" y="120"/>
                  <a:pt x="93" y="120"/>
                </a:cubicBezTo>
                <a:cubicBezTo>
                  <a:pt x="91" y="66"/>
                  <a:pt x="91" y="66"/>
                  <a:pt x="91" y="66"/>
                </a:cubicBezTo>
                <a:cubicBezTo>
                  <a:pt x="92" y="63"/>
                  <a:pt x="92" y="63"/>
                  <a:pt x="92" y="63"/>
                </a:cubicBezTo>
                <a:cubicBezTo>
                  <a:pt x="95" y="62"/>
                  <a:pt x="95" y="62"/>
                  <a:pt x="95" y="62"/>
                </a:cubicBezTo>
                <a:cubicBezTo>
                  <a:pt x="122" y="62"/>
                  <a:pt x="122" y="62"/>
                  <a:pt x="122" y="62"/>
                </a:cubicBezTo>
                <a:cubicBezTo>
                  <a:pt x="125" y="63"/>
                  <a:pt x="125" y="63"/>
                  <a:pt x="125" y="63"/>
                </a:cubicBezTo>
                <a:cubicBezTo>
                  <a:pt x="126" y="65"/>
                  <a:pt x="126" y="65"/>
                  <a:pt x="126" y="65"/>
                </a:cubicBezTo>
                <a:cubicBezTo>
                  <a:pt x="124" y="120"/>
                  <a:pt x="124" y="120"/>
                  <a:pt x="124" y="120"/>
                </a:cubicBezTo>
                <a:lnTo>
                  <a:pt x="122" y="122"/>
                </a:lnTo>
                <a:close/>
                <a:moveTo>
                  <a:pt x="123" y="168"/>
                </a:moveTo>
                <a:cubicBezTo>
                  <a:pt x="120" y="169"/>
                  <a:pt x="120" y="169"/>
                  <a:pt x="120" y="169"/>
                </a:cubicBezTo>
                <a:cubicBezTo>
                  <a:pt x="97" y="169"/>
                  <a:pt x="97" y="169"/>
                  <a:pt x="97" y="169"/>
                </a:cubicBezTo>
                <a:cubicBezTo>
                  <a:pt x="94" y="168"/>
                  <a:pt x="94" y="168"/>
                  <a:pt x="94" y="168"/>
                </a:cubicBezTo>
                <a:cubicBezTo>
                  <a:pt x="93" y="165"/>
                  <a:pt x="93" y="165"/>
                  <a:pt x="93" y="165"/>
                </a:cubicBezTo>
                <a:cubicBezTo>
                  <a:pt x="93" y="143"/>
                  <a:pt x="93" y="143"/>
                  <a:pt x="93" y="143"/>
                </a:cubicBezTo>
                <a:cubicBezTo>
                  <a:pt x="94" y="140"/>
                  <a:pt x="94" y="140"/>
                  <a:pt x="94" y="140"/>
                </a:cubicBezTo>
                <a:cubicBezTo>
                  <a:pt x="97" y="139"/>
                  <a:pt x="97" y="139"/>
                  <a:pt x="97" y="139"/>
                </a:cubicBezTo>
                <a:cubicBezTo>
                  <a:pt x="120" y="139"/>
                  <a:pt x="120" y="139"/>
                  <a:pt x="120" y="139"/>
                </a:cubicBezTo>
                <a:cubicBezTo>
                  <a:pt x="123" y="140"/>
                  <a:pt x="123" y="140"/>
                  <a:pt x="123" y="140"/>
                </a:cubicBezTo>
                <a:cubicBezTo>
                  <a:pt x="124" y="143"/>
                  <a:pt x="124" y="143"/>
                  <a:pt x="124" y="143"/>
                </a:cubicBezTo>
                <a:cubicBezTo>
                  <a:pt x="124" y="165"/>
                  <a:pt x="124" y="165"/>
                  <a:pt x="124" y="165"/>
                </a:cubicBezTo>
                <a:lnTo>
                  <a:pt x="123" y="16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39" name="Freeform 38"/>
          <p:cNvSpPr>
            <a:spLocks noEditPoints="1"/>
          </p:cNvSpPr>
          <p:nvPr>
            <p:custDataLst>
              <p:tags r:id="rId8"/>
            </p:custDataLst>
          </p:nvPr>
        </p:nvSpPr>
        <p:spPr bwMode="auto">
          <a:xfrm>
            <a:off x="823895" y="4742532"/>
            <a:ext cx="571500" cy="524138"/>
          </a:xfrm>
          <a:custGeom>
            <a:avLst/>
            <a:gdLst>
              <a:gd name="T0" fmla="*/ 572 w 613"/>
              <a:gd name="T1" fmla="*/ 25 h 562"/>
              <a:gd name="T2" fmla="*/ 530 w 613"/>
              <a:gd name="T3" fmla="*/ 1 h 562"/>
              <a:gd name="T4" fmla="*/ 481 w 613"/>
              <a:gd name="T5" fmla="*/ 37 h 562"/>
              <a:gd name="T6" fmla="*/ 440 w 613"/>
              <a:gd name="T7" fmla="*/ 5 h 562"/>
              <a:gd name="T8" fmla="*/ 409 w 613"/>
              <a:gd name="T9" fmla="*/ 25 h 562"/>
              <a:gd name="T10" fmla="*/ 368 w 613"/>
              <a:gd name="T11" fmla="*/ 95 h 562"/>
              <a:gd name="T12" fmla="*/ 425 w 613"/>
              <a:gd name="T13" fmla="*/ 167 h 562"/>
              <a:gd name="T14" fmla="*/ 450 w 613"/>
              <a:gd name="T15" fmla="*/ 236 h 562"/>
              <a:gd name="T16" fmla="*/ 491 w 613"/>
              <a:gd name="T17" fmla="*/ 199 h 562"/>
              <a:gd name="T18" fmla="*/ 531 w 613"/>
              <a:gd name="T19" fmla="*/ 236 h 562"/>
              <a:gd name="T20" fmla="*/ 556 w 613"/>
              <a:gd name="T21" fmla="*/ 167 h 562"/>
              <a:gd name="T22" fmla="*/ 613 w 613"/>
              <a:gd name="T23" fmla="*/ 95 h 562"/>
              <a:gd name="T24" fmla="*/ 556 w 613"/>
              <a:gd name="T25" fmla="*/ 396 h 562"/>
              <a:gd name="T26" fmla="*/ 531 w 613"/>
              <a:gd name="T27" fmla="*/ 327 h 562"/>
              <a:gd name="T28" fmla="*/ 491 w 613"/>
              <a:gd name="T29" fmla="*/ 363 h 562"/>
              <a:gd name="T30" fmla="*/ 450 w 613"/>
              <a:gd name="T31" fmla="*/ 327 h 562"/>
              <a:gd name="T32" fmla="*/ 410 w 613"/>
              <a:gd name="T33" fmla="*/ 349 h 562"/>
              <a:gd name="T34" fmla="*/ 416 w 613"/>
              <a:gd name="T35" fmla="*/ 412 h 562"/>
              <a:gd name="T36" fmla="*/ 416 w 613"/>
              <a:gd name="T37" fmla="*/ 477 h 562"/>
              <a:gd name="T38" fmla="*/ 410 w 613"/>
              <a:gd name="T39" fmla="*/ 540 h 562"/>
              <a:gd name="T40" fmla="*/ 481 w 613"/>
              <a:gd name="T41" fmla="*/ 526 h 562"/>
              <a:gd name="T42" fmla="*/ 517 w 613"/>
              <a:gd name="T43" fmla="*/ 547 h 562"/>
              <a:gd name="T44" fmla="*/ 572 w 613"/>
              <a:gd name="T45" fmla="*/ 537 h 562"/>
              <a:gd name="T46" fmla="*/ 613 w 613"/>
              <a:gd name="T47" fmla="*/ 467 h 562"/>
              <a:gd name="T48" fmla="*/ 407 w 613"/>
              <a:gd name="T49" fmla="*/ 246 h 562"/>
              <a:gd name="T50" fmla="*/ 342 w 613"/>
              <a:gd name="T51" fmla="*/ 209 h 562"/>
              <a:gd name="T52" fmla="*/ 372 w 613"/>
              <a:gd name="T53" fmla="*/ 167 h 562"/>
              <a:gd name="T54" fmla="*/ 313 w 613"/>
              <a:gd name="T55" fmla="*/ 115 h 562"/>
              <a:gd name="T56" fmla="*/ 244 w 613"/>
              <a:gd name="T57" fmla="*/ 85 h 562"/>
              <a:gd name="T58" fmla="*/ 175 w 613"/>
              <a:gd name="T59" fmla="*/ 77 h 562"/>
              <a:gd name="T60" fmla="*/ 134 w 613"/>
              <a:gd name="T61" fmla="*/ 144 h 562"/>
              <a:gd name="T62" fmla="*/ 65 w 613"/>
              <a:gd name="T63" fmla="*/ 132 h 562"/>
              <a:gd name="T64" fmla="*/ 39 w 613"/>
              <a:gd name="T65" fmla="*/ 173 h 562"/>
              <a:gd name="T66" fmla="*/ 8 w 613"/>
              <a:gd name="T67" fmla="*/ 242 h 562"/>
              <a:gd name="T68" fmla="*/ 0 w 613"/>
              <a:gd name="T69" fmla="*/ 310 h 562"/>
              <a:gd name="T70" fmla="*/ 57 w 613"/>
              <a:gd name="T71" fmla="*/ 327 h 562"/>
              <a:gd name="T72" fmla="*/ 40 w 613"/>
              <a:gd name="T73" fmla="*/ 390 h 562"/>
              <a:gd name="T74" fmla="*/ 90 w 613"/>
              <a:gd name="T75" fmla="*/ 449 h 562"/>
              <a:gd name="T76" fmla="*/ 158 w 613"/>
              <a:gd name="T77" fmla="*/ 429 h 562"/>
              <a:gd name="T78" fmla="*/ 175 w 613"/>
              <a:gd name="T79" fmla="*/ 485 h 562"/>
              <a:gd name="T80" fmla="*/ 251 w 613"/>
              <a:gd name="T81" fmla="*/ 428 h 562"/>
              <a:gd name="T82" fmla="*/ 319 w 613"/>
              <a:gd name="T83" fmla="*/ 449 h 562"/>
              <a:gd name="T84" fmla="*/ 373 w 613"/>
              <a:gd name="T85" fmla="*/ 396 h 562"/>
              <a:gd name="T86" fmla="*/ 352 w 613"/>
              <a:gd name="T87" fmla="*/ 328 h 562"/>
              <a:gd name="T88" fmla="*/ 409 w 613"/>
              <a:gd name="T89" fmla="*/ 311 h 562"/>
              <a:gd name="T90" fmla="*/ 520 w 613"/>
              <a:gd name="T91" fmla="*/ 147 h 562"/>
              <a:gd name="T92" fmla="*/ 450 w 613"/>
              <a:gd name="T93" fmla="*/ 118 h 562"/>
              <a:gd name="T94" fmla="*/ 519 w 613"/>
              <a:gd name="T95" fmla="*/ 89 h 562"/>
              <a:gd name="T96" fmla="*/ 520 w 613"/>
              <a:gd name="T97" fmla="*/ 473 h 562"/>
              <a:gd name="T98" fmla="*/ 450 w 613"/>
              <a:gd name="T99" fmla="*/ 445 h 562"/>
              <a:gd name="T100" fmla="*/ 519 w 613"/>
              <a:gd name="T101" fmla="*/ 416 h 562"/>
              <a:gd name="T102" fmla="*/ 205 w 613"/>
              <a:gd name="T103" fmla="*/ 363 h 562"/>
              <a:gd name="T104" fmla="*/ 147 w 613"/>
              <a:gd name="T105" fmla="*/ 223 h 562"/>
              <a:gd name="T106" fmla="*/ 286 w 613"/>
              <a:gd name="T107" fmla="*/ 281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13" h="562">
                <a:moveTo>
                  <a:pt x="566" y="86"/>
                </a:moveTo>
                <a:cubicBezTo>
                  <a:pt x="563" y="79"/>
                  <a:pt x="560" y="74"/>
                  <a:pt x="556" y="69"/>
                </a:cubicBezTo>
                <a:cubicBezTo>
                  <a:pt x="567" y="45"/>
                  <a:pt x="572" y="30"/>
                  <a:pt x="572" y="25"/>
                </a:cubicBezTo>
                <a:cubicBezTo>
                  <a:pt x="571" y="23"/>
                  <a:pt x="571" y="23"/>
                  <a:pt x="571" y="23"/>
                </a:cubicBezTo>
                <a:cubicBezTo>
                  <a:pt x="546" y="8"/>
                  <a:pt x="532" y="0"/>
                  <a:pt x="531" y="0"/>
                </a:cubicBezTo>
                <a:cubicBezTo>
                  <a:pt x="530" y="1"/>
                  <a:pt x="530" y="1"/>
                  <a:pt x="530" y="1"/>
                </a:cubicBezTo>
                <a:cubicBezTo>
                  <a:pt x="521" y="10"/>
                  <a:pt x="511" y="22"/>
                  <a:pt x="500" y="37"/>
                </a:cubicBezTo>
                <a:cubicBezTo>
                  <a:pt x="491" y="36"/>
                  <a:pt x="491" y="36"/>
                  <a:pt x="491" y="36"/>
                </a:cubicBezTo>
                <a:cubicBezTo>
                  <a:pt x="481" y="37"/>
                  <a:pt x="481" y="37"/>
                  <a:pt x="481" y="37"/>
                </a:cubicBezTo>
                <a:cubicBezTo>
                  <a:pt x="478" y="32"/>
                  <a:pt x="473" y="25"/>
                  <a:pt x="464" y="15"/>
                </a:cubicBezTo>
                <a:cubicBezTo>
                  <a:pt x="456" y="5"/>
                  <a:pt x="451" y="0"/>
                  <a:pt x="450" y="0"/>
                </a:cubicBezTo>
                <a:cubicBezTo>
                  <a:pt x="449" y="0"/>
                  <a:pt x="446" y="2"/>
                  <a:pt x="440" y="5"/>
                </a:cubicBezTo>
                <a:cubicBezTo>
                  <a:pt x="434" y="9"/>
                  <a:pt x="428" y="12"/>
                  <a:pt x="421" y="16"/>
                </a:cubicBezTo>
                <a:cubicBezTo>
                  <a:pt x="415" y="20"/>
                  <a:pt x="411" y="22"/>
                  <a:pt x="410" y="23"/>
                </a:cubicBezTo>
                <a:cubicBezTo>
                  <a:pt x="409" y="25"/>
                  <a:pt x="409" y="25"/>
                  <a:pt x="409" y="25"/>
                </a:cubicBezTo>
                <a:cubicBezTo>
                  <a:pt x="409" y="30"/>
                  <a:pt x="414" y="45"/>
                  <a:pt x="425" y="69"/>
                </a:cubicBezTo>
                <a:cubicBezTo>
                  <a:pt x="422" y="74"/>
                  <a:pt x="418" y="79"/>
                  <a:pt x="416" y="86"/>
                </a:cubicBezTo>
                <a:cubicBezTo>
                  <a:pt x="384" y="89"/>
                  <a:pt x="368" y="92"/>
                  <a:pt x="368" y="95"/>
                </a:cubicBezTo>
                <a:cubicBezTo>
                  <a:pt x="368" y="140"/>
                  <a:pt x="368" y="140"/>
                  <a:pt x="368" y="140"/>
                </a:cubicBezTo>
                <a:cubicBezTo>
                  <a:pt x="368" y="143"/>
                  <a:pt x="384" y="147"/>
                  <a:pt x="416" y="150"/>
                </a:cubicBezTo>
                <a:cubicBezTo>
                  <a:pt x="418" y="156"/>
                  <a:pt x="421" y="161"/>
                  <a:pt x="425" y="167"/>
                </a:cubicBezTo>
                <a:cubicBezTo>
                  <a:pt x="414" y="191"/>
                  <a:pt x="409" y="205"/>
                  <a:pt x="409" y="211"/>
                </a:cubicBezTo>
                <a:cubicBezTo>
                  <a:pt x="410" y="213"/>
                  <a:pt x="410" y="213"/>
                  <a:pt x="410" y="213"/>
                </a:cubicBezTo>
                <a:cubicBezTo>
                  <a:pt x="436" y="228"/>
                  <a:pt x="449" y="236"/>
                  <a:pt x="450" y="236"/>
                </a:cubicBezTo>
                <a:cubicBezTo>
                  <a:pt x="451" y="236"/>
                  <a:pt x="456" y="230"/>
                  <a:pt x="464" y="221"/>
                </a:cubicBezTo>
                <a:cubicBezTo>
                  <a:pt x="473" y="211"/>
                  <a:pt x="478" y="203"/>
                  <a:pt x="481" y="199"/>
                </a:cubicBezTo>
                <a:cubicBezTo>
                  <a:pt x="491" y="199"/>
                  <a:pt x="491" y="199"/>
                  <a:pt x="491" y="199"/>
                </a:cubicBezTo>
                <a:cubicBezTo>
                  <a:pt x="500" y="199"/>
                  <a:pt x="500" y="199"/>
                  <a:pt x="500" y="199"/>
                </a:cubicBezTo>
                <a:cubicBezTo>
                  <a:pt x="503" y="203"/>
                  <a:pt x="509" y="211"/>
                  <a:pt x="517" y="221"/>
                </a:cubicBezTo>
                <a:cubicBezTo>
                  <a:pt x="525" y="230"/>
                  <a:pt x="530" y="236"/>
                  <a:pt x="531" y="236"/>
                </a:cubicBezTo>
                <a:cubicBezTo>
                  <a:pt x="532" y="236"/>
                  <a:pt x="545" y="228"/>
                  <a:pt x="571" y="213"/>
                </a:cubicBezTo>
                <a:cubicBezTo>
                  <a:pt x="572" y="211"/>
                  <a:pt x="572" y="211"/>
                  <a:pt x="572" y="211"/>
                </a:cubicBezTo>
                <a:cubicBezTo>
                  <a:pt x="572" y="205"/>
                  <a:pt x="567" y="191"/>
                  <a:pt x="556" y="167"/>
                </a:cubicBezTo>
                <a:cubicBezTo>
                  <a:pt x="560" y="161"/>
                  <a:pt x="563" y="156"/>
                  <a:pt x="566" y="150"/>
                </a:cubicBezTo>
                <a:cubicBezTo>
                  <a:pt x="597" y="147"/>
                  <a:pt x="613" y="143"/>
                  <a:pt x="613" y="140"/>
                </a:cubicBezTo>
                <a:cubicBezTo>
                  <a:pt x="613" y="95"/>
                  <a:pt x="613" y="95"/>
                  <a:pt x="613" y="95"/>
                </a:cubicBezTo>
                <a:cubicBezTo>
                  <a:pt x="613" y="92"/>
                  <a:pt x="597" y="89"/>
                  <a:pt x="566" y="86"/>
                </a:cubicBezTo>
                <a:close/>
                <a:moveTo>
                  <a:pt x="566" y="412"/>
                </a:moveTo>
                <a:cubicBezTo>
                  <a:pt x="563" y="406"/>
                  <a:pt x="560" y="401"/>
                  <a:pt x="556" y="396"/>
                </a:cubicBezTo>
                <a:cubicBezTo>
                  <a:pt x="567" y="372"/>
                  <a:pt x="572" y="357"/>
                  <a:pt x="572" y="352"/>
                </a:cubicBezTo>
                <a:cubicBezTo>
                  <a:pt x="571" y="349"/>
                  <a:pt x="571" y="349"/>
                  <a:pt x="571" y="349"/>
                </a:cubicBezTo>
                <a:cubicBezTo>
                  <a:pt x="546" y="335"/>
                  <a:pt x="532" y="327"/>
                  <a:pt x="531" y="327"/>
                </a:cubicBezTo>
                <a:cubicBezTo>
                  <a:pt x="530" y="328"/>
                  <a:pt x="530" y="328"/>
                  <a:pt x="530" y="328"/>
                </a:cubicBezTo>
                <a:cubicBezTo>
                  <a:pt x="521" y="336"/>
                  <a:pt x="511" y="348"/>
                  <a:pt x="500" y="363"/>
                </a:cubicBezTo>
                <a:cubicBezTo>
                  <a:pt x="491" y="363"/>
                  <a:pt x="491" y="363"/>
                  <a:pt x="491" y="363"/>
                </a:cubicBezTo>
                <a:cubicBezTo>
                  <a:pt x="481" y="363"/>
                  <a:pt x="481" y="363"/>
                  <a:pt x="481" y="363"/>
                </a:cubicBezTo>
                <a:cubicBezTo>
                  <a:pt x="478" y="359"/>
                  <a:pt x="473" y="352"/>
                  <a:pt x="464" y="342"/>
                </a:cubicBezTo>
                <a:cubicBezTo>
                  <a:pt x="456" y="332"/>
                  <a:pt x="451" y="327"/>
                  <a:pt x="450" y="327"/>
                </a:cubicBezTo>
                <a:cubicBezTo>
                  <a:pt x="449" y="327"/>
                  <a:pt x="446" y="329"/>
                  <a:pt x="440" y="332"/>
                </a:cubicBezTo>
                <a:cubicBezTo>
                  <a:pt x="434" y="336"/>
                  <a:pt x="428" y="339"/>
                  <a:pt x="421" y="343"/>
                </a:cubicBezTo>
                <a:cubicBezTo>
                  <a:pt x="415" y="347"/>
                  <a:pt x="411" y="349"/>
                  <a:pt x="410" y="349"/>
                </a:cubicBezTo>
                <a:cubicBezTo>
                  <a:pt x="409" y="352"/>
                  <a:pt x="409" y="352"/>
                  <a:pt x="409" y="352"/>
                </a:cubicBezTo>
                <a:cubicBezTo>
                  <a:pt x="409" y="357"/>
                  <a:pt x="414" y="372"/>
                  <a:pt x="425" y="396"/>
                </a:cubicBezTo>
                <a:cubicBezTo>
                  <a:pt x="422" y="401"/>
                  <a:pt x="418" y="406"/>
                  <a:pt x="416" y="412"/>
                </a:cubicBezTo>
                <a:cubicBezTo>
                  <a:pt x="384" y="415"/>
                  <a:pt x="368" y="419"/>
                  <a:pt x="368" y="422"/>
                </a:cubicBezTo>
                <a:cubicBezTo>
                  <a:pt x="368" y="467"/>
                  <a:pt x="368" y="467"/>
                  <a:pt x="368" y="467"/>
                </a:cubicBezTo>
                <a:cubicBezTo>
                  <a:pt x="368" y="470"/>
                  <a:pt x="384" y="474"/>
                  <a:pt x="416" y="477"/>
                </a:cubicBezTo>
                <a:cubicBezTo>
                  <a:pt x="418" y="482"/>
                  <a:pt x="421" y="488"/>
                  <a:pt x="425" y="493"/>
                </a:cubicBezTo>
                <a:cubicBezTo>
                  <a:pt x="414" y="517"/>
                  <a:pt x="409" y="532"/>
                  <a:pt x="409" y="537"/>
                </a:cubicBezTo>
                <a:cubicBezTo>
                  <a:pt x="410" y="540"/>
                  <a:pt x="410" y="540"/>
                  <a:pt x="410" y="540"/>
                </a:cubicBezTo>
                <a:cubicBezTo>
                  <a:pt x="436" y="555"/>
                  <a:pt x="449" y="562"/>
                  <a:pt x="450" y="562"/>
                </a:cubicBezTo>
                <a:cubicBezTo>
                  <a:pt x="451" y="562"/>
                  <a:pt x="456" y="557"/>
                  <a:pt x="464" y="547"/>
                </a:cubicBezTo>
                <a:cubicBezTo>
                  <a:pt x="473" y="537"/>
                  <a:pt x="478" y="530"/>
                  <a:pt x="481" y="526"/>
                </a:cubicBezTo>
                <a:cubicBezTo>
                  <a:pt x="491" y="526"/>
                  <a:pt x="491" y="526"/>
                  <a:pt x="491" y="526"/>
                </a:cubicBezTo>
                <a:cubicBezTo>
                  <a:pt x="500" y="526"/>
                  <a:pt x="500" y="526"/>
                  <a:pt x="500" y="526"/>
                </a:cubicBezTo>
                <a:cubicBezTo>
                  <a:pt x="503" y="530"/>
                  <a:pt x="509" y="537"/>
                  <a:pt x="517" y="547"/>
                </a:cubicBezTo>
                <a:cubicBezTo>
                  <a:pt x="525" y="557"/>
                  <a:pt x="530" y="562"/>
                  <a:pt x="531" y="562"/>
                </a:cubicBezTo>
                <a:cubicBezTo>
                  <a:pt x="532" y="562"/>
                  <a:pt x="545" y="555"/>
                  <a:pt x="571" y="540"/>
                </a:cubicBezTo>
                <a:cubicBezTo>
                  <a:pt x="572" y="537"/>
                  <a:pt x="572" y="537"/>
                  <a:pt x="572" y="537"/>
                </a:cubicBezTo>
                <a:cubicBezTo>
                  <a:pt x="572" y="532"/>
                  <a:pt x="567" y="517"/>
                  <a:pt x="556" y="493"/>
                </a:cubicBezTo>
                <a:cubicBezTo>
                  <a:pt x="560" y="488"/>
                  <a:pt x="563" y="482"/>
                  <a:pt x="566" y="477"/>
                </a:cubicBezTo>
                <a:cubicBezTo>
                  <a:pt x="597" y="474"/>
                  <a:pt x="613" y="470"/>
                  <a:pt x="613" y="467"/>
                </a:cubicBezTo>
                <a:cubicBezTo>
                  <a:pt x="613" y="422"/>
                  <a:pt x="613" y="422"/>
                  <a:pt x="613" y="422"/>
                </a:cubicBezTo>
                <a:cubicBezTo>
                  <a:pt x="613" y="419"/>
                  <a:pt x="597" y="415"/>
                  <a:pt x="566" y="412"/>
                </a:cubicBezTo>
                <a:close/>
                <a:moveTo>
                  <a:pt x="407" y="246"/>
                </a:moveTo>
                <a:cubicBezTo>
                  <a:pt x="401" y="243"/>
                  <a:pt x="401" y="243"/>
                  <a:pt x="401" y="243"/>
                </a:cubicBezTo>
                <a:cubicBezTo>
                  <a:pt x="353" y="235"/>
                  <a:pt x="353" y="235"/>
                  <a:pt x="353" y="235"/>
                </a:cubicBezTo>
                <a:cubicBezTo>
                  <a:pt x="350" y="228"/>
                  <a:pt x="347" y="219"/>
                  <a:pt x="342" y="209"/>
                </a:cubicBezTo>
                <a:cubicBezTo>
                  <a:pt x="345" y="204"/>
                  <a:pt x="350" y="198"/>
                  <a:pt x="356" y="190"/>
                </a:cubicBezTo>
                <a:cubicBezTo>
                  <a:pt x="363" y="182"/>
                  <a:pt x="367" y="176"/>
                  <a:pt x="370" y="173"/>
                </a:cubicBezTo>
                <a:cubicBezTo>
                  <a:pt x="372" y="167"/>
                  <a:pt x="372" y="167"/>
                  <a:pt x="372" y="167"/>
                </a:cubicBezTo>
                <a:cubicBezTo>
                  <a:pt x="372" y="161"/>
                  <a:pt x="357" y="144"/>
                  <a:pt x="326" y="116"/>
                </a:cubicBezTo>
                <a:cubicBezTo>
                  <a:pt x="319" y="113"/>
                  <a:pt x="319" y="113"/>
                  <a:pt x="319" y="113"/>
                </a:cubicBezTo>
                <a:cubicBezTo>
                  <a:pt x="313" y="115"/>
                  <a:pt x="313" y="115"/>
                  <a:pt x="313" y="115"/>
                </a:cubicBezTo>
                <a:cubicBezTo>
                  <a:pt x="275" y="144"/>
                  <a:pt x="275" y="144"/>
                  <a:pt x="275" y="144"/>
                </a:cubicBezTo>
                <a:cubicBezTo>
                  <a:pt x="267" y="139"/>
                  <a:pt x="259" y="136"/>
                  <a:pt x="251" y="134"/>
                </a:cubicBezTo>
                <a:cubicBezTo>
                  <a:pt x="244" y="85"/>
                  <a:pt x="244" y="85"/>
                  <a:pt x="244" y="85"/>
                </a:cubicBezTo>
                <a:cubicBezTo>
                  <a:pt x="241" y="79"/>
                  <a:pt x="241" y="79"/>
                  <a:pt x="241" y="79"/>
                </a:cubicBezTo>
                <a:cubicBezTo>
                  <a:pt x="234" y="77"/>
                  <a:pt x="234" y="77"/>
                  <a:pt x="234" y="77"/>
                </a:cubicBezTo>
                <a:cubicBezTo>
                  <a:pt x="175" y="77"/>
                  <a:pt x="175" y="77"/>
                  <a:pt x="175" y="77"/>
                </a:cubicBezTo>
                <a:cubicBezTo>
                  <a:pt x="170" y="77"/>
                  <a:pt x="167" y="79"/>
                  <a:pt x="165" y="85"/>
                </a:cubicBezTo>
                <a:cubicBezTo>
                  <a:pt x="163" y="94"/>
                  <a:pt x="160" y="111"/>
                  <a:pt x="158" y="134"/>
                </a:cubicBezTo>
                <a:cubicBezTo>
                  <a:pt x="149" y="137"/>
                  <a:pt x="141" y="140"/>
                  <a:pt x="134" y="144"/>
                </a:cubicBezTo>
                <a:cubicBezTo>
                  <a:pt x="97" y="115"/>
                  <a:pt x="97" y="115"/>
                  <a:pt x="97" y="115"/>
                </a:cubicBezTo>
                <a:cubicBezTo>
                  <a:pt x="90" y="113"/>
                  <a:pt x="90" y="113"/>
                  <a:pt x="90" y="113"/>
                </a:cubicBezTo>
                <a:cubicBezTo>
                  <a:pt x="86" y="113"/>
                  <a:pt x="78" y="119"/>
                  <a:pt x="65" y="132"/>
                </a:cubicBezTo>
                <a:cubicBezTo>
                  <a:pt x="52" y="144"/>
                  <a:pt x="43" y="154"/>
                  <a:pt x="39" y="160"/>
                </a:cubicBezTo>
                <a:cubicBezTo>
                  <a:pt x="37" y="167"/>
                  <a:pt x="37" y="167"/>
                  <a:pt x="37" y="167"/>
                </a:cubicBezTo>
                <a:cubicBezTo>
                  <a:pt x="39" y="173"/>
                  <a:pt x="39" y="173"/>
                  <a:pt x="39" y="173"/>
                </a:cubicBezTo>
                <a:cubicBezTo>
                  <a:pt x="51" y="187"/>
                  <a:pt x="60" y="199"/>
                  <a:pt x="68" y="210"/>
                </a:cubicBezTo>
                <a:cubicBezTo>
                  <a:pt x="63" y="218"/>
                  <a:pt x="60" y="226"/>
                  <a:pt x="57" y="234"/>
                </a:cubicBezTo>
                <a:cubicBezTo>
                  <a:pt x="8" y="242"/>
                  <a:pt x="8" y="242"/>
                  <a:pt x="8" y="242"/>
                </a:cubicBezTo>
                <a:cubicBezTo>
                  <a:pt x="3" y="245"/>
                  <a:pt x="3" y="245"/>
                  <a:pt x="3" y="245"/>
                </a:cubicBezTo>
                <a:cubicBezTo>
                  <a:pt x="0" y="251"/>
                  <a:pt x="0" y="251"/>
                  <a:pt x="0" y="251"/>
                </a:cubicBezTo>
                <a:cubicBezTo>
                  <a:pt x="0" y="310"/>
                  <a:pt x="0" y="310"/>
                  <a:pt x="0" y="310"/>
                </a:cubicBezTo>
                <a:cubicBezTo>
                  <a:pt x="3" y="316"/>
                  <a:pt x="3" y="316"/>
                  <a:pt x="3" y="316"/>
                </a:cubicBezTo>
                <a:cubicBezTo>
                  <a:pt x="8" y="319"/>
                  <a:pt x="8" y="319"/>
                  <a:pt x="8" y="319"/>
                </a:cubicBezTo>
                <a:cubicBezTo>
                  <a:pt x="57" y="327"/>
                  <a:pt x="57" y="327"/>
                  <a:pt x="57" y="327"/>
                </a:cubicBezTo>
                <a:cubicBezTo>
                  <a:pt x="59" y="335"/>
                  <a:pt x="63" y="344"/>
                  <a:pt x="68" y="353"/>
                </a:cubicBezTo>
                <a:cubicBezTo>
                  <a:pt x="64" y="358"/>
                  <a:pt x="59" y="364"/>
                  <a:pt x="53" y="373"/>
                </a:cubicBezTo>
                <a:cubicBezTo>
                  <a:pt x="46" y="381"/>
                  <a:pt x="42" y="387"/>
                  <a:pt x="40" y="390"/>
                </a:cubicBezTo>
                <a:cubicBezTo>
                  <a:pt x="37" y="396"/>
                  <a:pt x="37" y="396"/>
                  <a:pt x="37" y="396"/>
                </a:cubicBezTo>
                <a:cubicBezTo>
                  <a:pt x="37" y="401"/>
                  <a:pt x="53" y="418"/>
                  <a:pt x="83" y="447"/>
                </a:cubicBezTo>
                <a:cubicBezTo>
                  <a:pt x="90" y="449"/>
                  <a:pt x="90" y="449"/>
                  <a:pt x="90" y="449"/>
                </a:cubicBezTo>
                <a:cubicBezTo>
                  <a:pt x="97" y="447"/>
                  <a:pt x="97" y="447"/>
                  <a:pt x="97" y="447"/>
                </a:cubicBezTo>
                <a:cubicBezTo>
                  <a:pt x="134" y="419"/>
                  <a:pt x="134" y="419"/>
                  <a:pt x="134" y="419"/>
                </a:cubicBezTo>
                <a:cubicBezTo>
                  <a:pt x="143" y="423"/>
                  <a:pt x="151" y="426"/>
                  <a:pt x="158" y="429"/>
                </a:cubicBezTo>
                <a:cubicBezTo>
                  <a:pt x="165" y="477"/>
                  <a:pt x="165" y="477"/>
                  <a:pt x="165" y="477"/>
                </a:cubicBezTo>
                <a:cubicBezTo>
                  <a:pt x="169" y="483"/>
                  <a:pt x="169" y="483"/>
                  <a:pt x="169" y="483"/>
                </a:cubicBezTo>
                <a:cubicBezTo>
                  <a:pt x="175" y="485"/>
                  <a:pt x="175" y="485"/>
                  <a:pt x="175" y="485"/>
                </a:cubicBezTo>
                <a:cubicBezTo>
                  <a:pt x="234" y="485"/>
                  <a:pt x="234" y="485"/>
                  <a:pt x="234" y="485"/>
                </a:cubicBezTo>
                <a:cubicBezTo>
                  <a:pt x="239" y="485"/>
                  <a:pt x="242" y="483"/>
                  <a:pt x="244" y="478"/>
                </a:cubicBezTo>
                <a:cubicBezTo>
                  <a:pt x="247" y="468"/>
                  <a:pt x="249" y="451"/>
                  <a:pt x="251" y="428"/>
                </a:cubicBezTo>
                <a:cubicBezTo>
                  <a:pt x="260" y="426"/>
                  <a:pt x="268" y="422"/>
                  <a:pt x="276" y="418"/>
                </a:cubicBezTo>
                <a:cubicBezTo>
                  <a:pt x="313" y="447"/>
                  <a:pt x="313" y="447"/>
                  <a:pt x="313" y="447"/>
                </a:cubicBezTo>
                <a:cubicBezTo>
                  <a:pt x="319" y="449"/>
                  <a:pt x="319" y="449"/>
                  <a:pt x="319" y="449"/>
                </a:cubicBezTo>
                <a:cubicBezTo>
                  <a:pt x="323" y="449"/>
                  <a:pt x="332" y="443"/>
                  <a:pt x="344" y="430"/>
                </a:cubicBezTo>
                <a:cubicBezTo>
                  <a:pt x="357" y="418"/>
                  <a:pt x="366" y="408"/>
                  <a:pt x="371" y="402"/>
                </a:cubicBezTo>
                <a:cubicBezTo>
                  <a:pt x="373" y="396"/>
                  <a:pt x="373" y="396"/>
                  <a:pt x="373" y="396"/>
                </a:cubicBezTo>
                <a:cubicBezTo>
                  <a:pt x="371" y="389"/>
                  <a:pt x="371" y="389"/>
                  <a:pt x="371" y="389"/>
                </a:cubicBezTo>
                <a:cubicBezTo>
                  <a:pt x="359" y="375"/>
                  <a:pt x="349" y="363"/>
                  <a:pt x="342" y="353"/>
                </a:cubicBezTo>
                <a:cubicBezTo>
                  <a:pt x="346" y="344"/>
                  <a:pt x="350" y="336"/>
                  <a:pt x="352" y="328"/>
                </a:cubicBezTo>
                <a:cubicBezTo>
                  <a:pt x="402" y="321"/>
                  <a:pt x="402" y="321"/>
                  <a:pt x="402" y="321"/>
                </a:cubicBezTo>
                <a:cubicBezTo>
                  <a:pt x="407" y="317"/>
                  <a:pt x="407" y="317"/>
                  <a:pt x="407" y="317"/>
                </a:cubicBezTo>
                <a:cubicBezTo>
                  <a:pt x="409" y="311"/>
                  <a:pt x="409" y="311"/>
                  <a:pt x="409" y="311"/>
                </a:cubicBezTo>
                <a:cubicBezTo>
                  <a:pt x="409" y="252"/>
                  <a:pt x="409" y="252"/>
                  <a:pt x="409" y="252"/>
                </a:cubicBezTo>
                <a:lnTo>
                  <a:pt x="407" y="246"/>
                </a:lnTo>
                <a:close/>
                <a:moveTo>
                  <a:pt x="520" y="147"/>
                </a:moveTo>
                <a:cubicBezTo>
                  <a:pt x="512" y="155"/>
                  <a:pt x="502" y="159"/>
                  <a:pt x="491" y="159"/>
                </a:cubicBezTo>
                <a:cubicBezTo>
                  <a:pt x="479" y="159"/>
                  <a:pt x="470" y="155"/>
                  <a:pt x="462" y="147"/>
                </a:cubicBezTo>
                <a:cubicBezTo>
                  <a:pt x="454" y="139"/>
                  <a:pt x="450" y="129"/>
                  <a:pt x="450" y="118"/>
                </a:cubicBezTo>
                <a:cubicBezTo>
                  <a:pt x="450" y="107"/>
                  <a:pt x="454" y="97"/>
                  <a:pt x="462" y="89"/>
                </a:cubicBezTo>
                <a:cubicBezTo>
                  <a:pt x="470" y="81"/>
                  <a:pt x="480" y="77"/>
                  <a:pt x="491" y="77"/>
                </a:cubicBezTo>
                <a:cubicBezTo>
                  <a:pt x="502" y="77"/>
                  <a:pt x="511" y="81"/>
                  <a:pt x="519" y="89"/>
                </a:cubicBezTo>
                <a:cubicBezTo>
                  <a:pt x="527" y="97"/>
                  <a:pt x="531" y="107"/>
                  <a:pt x="531" y="118"/>
                </a:cubicBezTo>
                <a:cubicBezTo>
                  <a:pt x="531" y="129"/>
                  <a:pt x="527" y="139"/>
                  <a:pt x="520" y="147"/>
                </a:cubicBezTo>
                <a:close/>
                <a:moveTo>
                  <a:pt x="520" y="473"/>
                </a:moveTo>
                <a:cubicBezTo>
                  <a:pt x="512" y="481"/>
                  <a:pt x="502" y="485"/>
                  <a:pt x="491" y="485"/>
                </a:cubicBezTo>
                <a:cubicBezTo>
                  <a:pt x="479" y="485"/>
                  <a:pt x="470" y="481"/>
                  <a:pt x="462" y="473"/>
                </a:cubicBezTo>
                <a:cubicBezTo>
                  <a:pt x="454" y="465"/>
                  <a:pt x="450" y="456"/>
                  <a:pt x="450" y="445"/>
                </a:cubicBezTo>
                <a:cubicBezTo>
                  <a:pt x="450" y="433"/>
                  <a:pt x="454" y="424"/>
                  <a:pt x="462" y="416"/>
                </a:cubicBezTo>
                <a:cubicBezTo>
                  <a:pt x="470" y="408"/>
                  <a:pt x="480" y="404"/>
                  <a:pt x="491" y="404"/>
                </a:cubicBezTo>
                <a:cubicBezTo>
                  <a:pt x="502" y="404"/>
                  <a:pt x="511" y="408"/>
                  <a:pt x="519" y="416"/>
                </a:cubicBezTo>
                <a:cubicBezTo>
                  <a:pt x="527" y="424"/>
                  <a:pt x="531" y="433"/>
                  <a:pt x="531" y="445"/>
                </a:cubicBezTo>
                <a:cubicBezTo>
                  <a:pt x="531" y="456"/>
                  <a:pt x="527" y="465"/>
                  <a:pt x="520" y="473"/>
                </a:cubicBezTo>
                <a:close/>
                <a:moveTo>
                  <a:pt x="205" y="363"/>
                </a:moveTo>
                <a:cubicBezTo>
                  <a:pt x="182" y="363"/>
                  <a:pt x="163" y="355"/>
                  <a:pt x="147" y="339"/>
                </a:cubicBezTo>
                <a:cubicBezTo>
                  <a:pt x="131" y="323"/>
                  <a:pt x="123" y="304"/>
                  <a:pt x="123" y="281"/>
                </a:cubicBezTo>
                <a:cubicBezTo>
                  <a:pt x="123" y="259"/>
                  <a:pt x="131" y="239"/>
                  <a:pt x="147" y="223"/>
                </a:cubicBezTo>
                <a:cubicBezTo>
                  <a:pt x="163" y="207"/>
                  <a:pt x="182" y="199"/>
                  <a:pt x="205" y="199"/>
                </a:cubicBezTo>
                <a:cubicBezTo>
                  <a:pt x="227" y="199"/>
                  <a:pt x="247" y="207"/>
                  <a:pt x="262" y="223"/>
                </a:cubicBezTo>
                <a:cubicBezTo>
                  <a:pt x="278" y="239"/>
                  <a:pt x="286" y="259"/>
                  <a:pt x="286" y="281"/>
                </a:cubicBezTo>
                <a:cubicBezTo>
                  <a:pt x="286" y="304"/>
                  <a:pt x="278" y="323"/>
                  <a:pt x="262" y="339"/>
                </a:cubicBezTo>
                <a:cubicBezTo>
                  <a:pt x="247" y="355"/>
                  <a:pt x="227" y="363"/>
                  <a:pt x="205" y="363"/>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40" name="Freeform 39"/>
          <p:cNvSpPr>
            <a:spLocks/>
          </p:cNvSpPr>
          <p:nvPr>
            <p:custDataLst>
              <p:tags r:id="rId9"/>
            </p:custDataLst>
          </p:nvPr>
        </p:nvSpPr>
        <p:spPr bwMode="auto">
          <a:xfrm>
            <a:off x="3504697" y="4476152"/>
            <a:ext cx="571500" cy="1104472"/>
          </a:xfrm>
          <a:custGeom>
            <a:avLst/>
            <a:gdLst>
              <a:gd name="T0" fmla="*/ 93 w 150"/>
              <a:gd name="T1" fmla="*/ 254 h 288"/>
              <a:gd name="T2" fmla="*/ 93 w 150"/>
              <a:gd name="T3" fmla="*/ 282 h 288"/>
              <a:gd name="T4" fmla="*/ 87 w 150"/>
              <a:gd name="T5" fmla="*/ 288 h 288"/>
              <a:gd name="T6" fmla="*/ 66 w 150"/>
              <a:gd name="T7" fmla="*/ 288 h 288"/>
              <a:gd name="T8" fmla="*/ 61 w 150"/>
              <a:gd name="T9" fmla="*/ 282 h 288"/>
              <a:gd name="T10" fmla="*/ 61 w 150"/>
              <a:gd name="T11" fmla="*/ 254 h 288"/>
              <a:gd name="T12" fmla="*/ 2 w 150"/>
              <a:gd name="T13" fmla="*/ 226 h 288"/>
              <a:gd name="T14" fmla="*/ 1 w 150"/>
              <a:gd name="T15" fmla="*/ 219 h 288"/>
              <a:gd name="T16" fmla="*/ 18 w 150"/>
              <a:gd name="T17" fmla="*/ 197 h 288"/>
              <a:gd name="T18" fmla="*/ 22 w 150"/>
              <a:gd name="T19" fmla="*/ 195 h 288"/>
              <a:gd name="T20" fmla="*/ 25 w 150"/>
              <a:gd name="T21" fmla="*/ 197 h 288"/>
              <a:gd name="T22" fmla="*/ 77 w 150"/>
              <a:gd name="T23" fmla="*/ 218 h 288"/>
              <a:gd name="T24" fmla="*/ 110 w 150"/>
              <a:gd name="T25" fmla="*/ 192 h 288"/>
              <a:gd name="T26" fmla="*/ 69 w 150"/>
              <a:gd name="T27" fmla="*/ 160 h 288"/>
              <a:gd name="T28" fmla="*/ 4 w 150"/>
              <a:gd name="T29" fmla="*/ 94 h 288"/>
              <a:gd name="T30" fmla="*/ 61 w 150"/>
              <a:gd name="T31" fmla="*/ 34 h 288"/>
              <a:gd name="T32" fmla="*/ 61 w 150"/>
              <a:gd name="T33" fmla="*/ 5 h 288"/>
              <a:gd name="T34" fmla="*/ 66 w 150"/>
              <a:gd name="T35" fmla="*/ 0 h 288"/>
              <a:gd name="T36" fmla="*/ 87 w 150"/>
              <a:gd name="T37" fmla="*/ 0 h 288"/>
              <a:gd name="T38" fmla="*/ 93 w 150"/>
              <a:gd name="T39" fmla="*/ 5 h 288"/>
              <a:gd name="T40" fmla="*/ 93 w 150"/>
              <a:gd name="T41" fmla="*/ 33 h 288"/>
              <a:gd name="T42" fmla="*/ 143 w 150"/>
              <a:gd name="T43" fmla="*/ 55 h 288"/>
              <a:gd name="T44" fmla="*/ 144 w 150"/>
              <a:gd name="T45" fmla="*/ 61 h 288"/>
              <a:gd name="T46" fmla="*/ 131 w 150"/>
              <a:gd name="T47" fmla="*/ 85 h 288"/>
              <a:gd name="T48" fmla="*/ 127 w 150"/>
              <a:gd name="T49" fmla="*/ 87 h 288"/>
              <a:gd name="T50" fmla="*/ 123 w 150"/>
              <a:gd name="T51" fmla="*/ 86 h 288"/>
              <a:gd name="T52" fmla="*/ 79 w 150"/>
              <a:gd name="T53" fmla="*/ 69 h 288"/>
              <a:gd name="T54" fmla="*/ 45 w 150"/>
              <a:gd name="T55" fmla="*/ 93 h 288"/>
              <a:gd name="T56" fmla="*/ 87 w 150"/>
              <a:gd name="T57" fmla="*/ 127 h 288"/>
              <a:gd name="T58" fmla="*/ 150 w 150"/>
              <a:gd name="T59" fmla="*/ 190 h 288"/>
              <a:gd name="T60" fmla="*/ 93 w 150"/>
              <a:gd name="T61" fmla="*/ 25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0" h="288">
                <a:moveTo>
                  <a:pt x="93" y="254"/>
                </a:moveTo>
                <a:cubicBezTo>
                  <a:pt x="93" y="282"/>
                  <a:pt x="93" y="282"/>
                  <a:pt x="93" y="282"/>
                </a:cubicBezTo>
                <a:cubicBezTo>
                  <a:pt x="93" y="285"/>
                  <a:pt x="90" y="288"/>
                  <a:pt x="87" y="288"/>
                </a:cubicBezTo>
                <a:cubicBezTo>
                  <a:pt x="66" y="288"/>
                  <a:pt x="66" y="288"/>
                  <a:pt x="66" y="288"/>
                </a:cubicBezTo>
                <a:cubicBezTo>
                  <a:pt x="63" y="288"/>
                  <a:pt x="61" y="285"/>
                  <a:pt x="61" y="282"/>
                </a:cubicBezTo>
                <a:cubicBezTo>
                  <a:pt x="61" y="254"/>
                  <a:pt x="61" y="254"/>
                  <a:pt x="61" y="254"/>
                </a:cubicBezTo>
                <a:cubicBezTo>
                  <a:pt x="23" y="249"/>
                  <a:pt x="2" y="227"/>
                  <a:pt x="2" y="226"/>
                </a:cubicBezTo>
                <a:cubicBezTo>
                  <a:pt x="0" y="224"/>
                  <a:pt x="0" y="221"/>
                  <a:pt x="1" y="219"/>
                </a:cubicBezTo>
                <a:cubicBezTo>
                  <a:pt x="18" y="197"/>
                  <a:pt x="18" y="197"/>
                  <a:pt x="18" y="197"/>
                </a:cubicBezTo>
                <a:cubicBezTo>
                  <a:pt x="19" y="196"/>
                  <a:pt x="20" y="195"/>
                  <a:pt x="22" y="195"/>
                </a:cubicBezTo>
                <a:cubicBezTo>
                  <a:pt x="23" y="195"/>
                  <a:pt x="24" y="196"/>
                  <a:pt x="25" y="197"/>
                </a:cubicBezTo>
                <a:cubicBezTo>
                  <a:pt x="26" y="197"/>
                  <a:pt x="48" y="218"/>
                  <a:pt x="77" y="218"/>
                </a:cubicBezTo>
                <a:cubicBezTo>
                  <a:pt x="92" y="218"/>
                  <a:pt x="110" y="210"/>
                  <a:pt x="110" y="192"/>
                </a:cubicBezTo>
                <a:cubicBezTo>
                  <a:pt x="110" y="177"/>
                  <a:pt x="91" y="169"/>
                  <a:pt x="69" y="160"/>
                </a:cubicBezTo>
                <a:cubicBezTo>
                  <a:pt x="40" y="149"/>
                  <a:pt x="4" y="134"/>
                  <a:pt x="4" y="94"/>
                </a:cubicBezTo>
                <a:cubicBezTo>
                  <a:pt x="4" y="65"/>
                  <a:pt x="27" y="40"/>
                  <a:pt x="61" y="34"/>
                </a:cubicBezTo>
                <a:cubicBezTo>
                  <a:pt x="61" y="5"/>
                  <a:pt x="61" y="5"/>
                  <a:pt x="61" y="5"/>
                </a:cubicBezTo>
                <a:cubicBezTo>
                  <a:pt x="61" y="2"/>
                  <a:pt x="63" y="0"/>
                  <a:pt x="66" y="0"/>
                </a:cubicBezTo>
                <a:cubicBezTo>
                  <a:pt x="87" y="0"/>
                  <a:pt x="87" y="0"/>
                  <a:pt x="87" y="0"/>
                </a:cubicBezTo>
                <a:cubicBezTo>
                  <a:pt x="90" y="0"/>
                  <a:pt x="93" y="2"/>
                  <a:pt x="93" y="5"/>
                </a:cubicBezTo>
                <a:cubicBezTo>
                  <a:pt x="93" y="33"/>
                  <a:pt x="93" y="33"/>
                  <a:pt x="93" y="33"/>
                </a:cubicBezTo>
                <a:cubicBezTo>
                  <a:pt x="125" y="37"/>
                  <a:pt x="143" y="54"/>
                  <a:pt x="143" y="55"/>
                </a:cubicBezTo>
                <a:cubicBezTo>
                  <a:pt x="145" y="57"/>
                  <a:pt x="145" y="59"/>
                  <a:pt x="144" y="61"/>
                </a:cubicBezTo>
                <a:cubicBezTo>
                  <a:pt x="131" y="85"/>
                  <a:pt x="131" y="85"/>
                  <a:pt x="131" y="85"/>
                </a:cubicBezTo>
                <a:cubicBezTo>
                  <a:pt x="130" y="86"/>
                  <a:pt x="129" y="87"/>
                  <a:pt x="127" y="87"/>
                </a:cubicBezTo>
                <a:cubicBezTo>
                  <a:pt x="126" y="88"/>
                  <a:pt x="124" y="87"/>
                  <a:pt x="123" y="86"/>
                </a:cubicBezTo>
                <a:cubicBezTo>
                  <a:pt x="123" y="86"/>
                  <a:pt x="103" y="69"/>
                  <a:pt x="79" y="69"/>
                </a:cubicBezTo>
                <a:cubicBezTo>
                  <a:pt x="59" y="69"/>
                  <a:pt x="45" y="79"/>
                  <a:pt x="45" y="93"/>
                </a:cubicBezTo>
                <a:cubicBezTo>
                  <a:pt x="45" y="110"/>
                  <a:pt x="64" y="118"/>
                  <a:pt x="87" y="127"/>
                </a:cubicBezTo>
                <a:cubicBezTo>
                  <a:pt x="117" y="138"/>
                  <a:pt x="150" y="151"/>
                  <a:pt x="150" y="190"/>
                </a:cubicBezTo>
                <a:cubicBezTo>
                  <a:pt x="150" y="223"/>
                  <a:pt x="127" y="249"/>
                  <a:pt x="93" y="25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42" name="Freeform 41"/>
          <p:cNvSpPr>
            <a:spLocks noEditPoints="1"/>
          </p:cNvSpPr>
          <p:nvPr>
            <p:custDataLst>
              <p:tags r:id="rId10"/>
            </p:custDataLst>
          </p:nvPr>
        </p:nvSpPr>
        <p:spPr bwMode="auto">
          <a:xfrm>
            <a:off x="6180012" y="4858406"/>
            <a:ext cx="571500" cy="621742"/>
          </a:xfrm>
          <a:custGeom>
            <a:avLst/>
            <a:gdLst>
              <a:gd name="T0" fmla="*/ 305 w 318"/>
              <a:gd name="T1" fmla="*/ 99 h 346"/>
              <a:gd name="T2" fmla="*/ 275 w 318"/>
              <a:gd name="T3" fmla="*/ 87 h 346"/>
              <a:gd name="T4" fmla="*/ 244 w 318"/>
              <a:gd name="T5" fmla="*/ 99 h 346"/>
              <a:gd name="T6" fmla="*/ 231 w 318"/>
              <a:gd name="T7" fmla="*/ 130 h 346"/>
              <a:gd name="T8" fmla="*/ 239 w 318"/>
              <a:gd name="T9" fmla="*/ 155 h 346"/>
              <a:gd name="T10" fmla="*/ 260 w 318"/>
              <a:gd name="T11" fmla="*/ 171 h 346"/>
              <a:gd name="T12" fmla="*/ 260 w 318"/>
              <a:gd name="T13" fmla="*/ 260 h 346"/>
              <a:gd name="T14" fmla="*/ 239 w 318"/>
              <a:gd name="T15" fmla="*/ 301 h 346"/>
              <a:gd name="T16" fmla="*/ 188 w 318"/>
              <a:gd name="T17" fmla="*/ 318 h 346"/>
              <a:gd name="T18" fmla="*/ 137 w 318"/>
              <a:gd name="T19" fmla="*/ 301 h 346"/>
              <a:gd name="T20" fmla="*/ 116 w 318"/>
              <a:gd name="T21" fmla="*/ 260 h 346"/>
              <a:gd name="T22" fmla="*/ 116 w 318"/>
              <a:gd name="T23" fmla="*/ 230 h 346"/>
              <a:gd name="T24" fmla="*/ 178 w 318"/>
              <a:gd name="T25" fmla="*/ 201 h 346"/>
              <a:gd name="T26" fmla="*/ 203 w 318"/>
              <a:gd name="T27" fmla="*/ 144 h 346"/>
              <a:gd name="T28" fmla="*/ 203 w 318"/>
              <a:gd name="T29" fmla="*/ 29 h 346"/>
              <a:gd name="T30" fmla="*/ 198 w 318"/>
              <a:gd name="T31" fmla="*/ 19 h 346"/>
              <a:gd name="T32" fmla="*/ 188 w 318"/>
              <a:gd name="T33" fmla="*/ 14 h 346"/>
              <a:gd name="T34" fmla="*/ 184 w 318"/>
              <a:gd name="T35" fmla="*/ 15 h 346"/>
              <a:gd name="T36" fmla="*/ 174 w 318"/>
              <a:gd name="T37" fmla="*/ 4 h 346"/>
              <a:gd name="T38" fmla="*/ 159 w 318"/>
              <a:gd name="T39" fmla="*/ 0 h 346"/>
              <a:gd name="T40" fmla="*/ 139 w 318"/>
              <a:gd name="T41" fmla="*/ 8 h 346"/>
              <a:gd name="T42" fmla="*/ 130 w 318"/>
              <a:gd name="T43" fmla="*/ 29 h 346"/>
              <a:gd name="T44" fmla="*/ 139 w 318"/>
              <a:gd name="T45" fmla="*/ 49 h 346"/>
              <a:gd name="T46" fmla="*/ 159 w 318"/>
              <a:gd name="T47" fmla="*/ 58 h 346"/>
              <a:gd name="T48" fmla="*/ 174 w 318"/>
              <a:gd name="T49" fmla="*/ 54 h 346"/>
              <a:gd name="T50" fmla="*/ 174 w 318"/>
              <a:gd name="T51" fmla="*/ 144 h 346"/>
              <a:gd name="T52" fmla="*/ 152 w 318"/>
              <a:gd name="T53" fmla="*/ 185 h 346"/>
              <a:gd name="T54" fmla="*/ 101 w 318"/>
              <a:gd name="T55" fmla="*/ 202 h 346"/>
              <a:gd name="T56" fmla="*/ 50 w 318"/>
              <a:gd name="T57" fmla="*/ 185 h 346"/>
              <a:gd name="T58" fmla="*/ 29 w 318"/>
              <a:gd name="T59" fmla="*/ 144 h 346"/>
              <a:gd name="T60" fmla="*/ 29 w 318"/>
              <a:gd name="T61" fmla="*/ 54 h 346"/>
              <a:gd name="T62" fmla="*/ 44 w 318"/>
              <a:gd name="T63" fmla="*/ 58 h 346"/>
              <a:gd name="T64" fmla="*/ 64 w 318"/>
              <a:gd name="T65" fmla="*/ 49 h 346"/>
              <a:gd name="T66" fmla="*/ 73 w 318"/>
              <a:gd name="T67" fmla="*/ 29 h 346"/>
              <a:gd name="T68" fmla="*/ 64 w 318"/>
              <a:gd name="T69" fmla="*/ 8 h 346"/>
              <a:gd name="T70" fmla="*/ 44 w 318"/>
              <a:gd name="T71" fmla="*/ 0 h 346"/>
              <a:gd name="T72" fmla="*/ 29 w 318"/>
              <a:gd name="T73" fmla="*/ 4 h 346"/>
              <a:gd name="T74" fmla="*/ 18 w 318"/>
              <a:gd name="T75" fmla="*/ 15 h 346"/>
              <a:gd name="T76" fmla="*/ 15 w 318"/>
              <a:gd name="T77" fmla="*/ 14 h 346"/>
              <a:gd name="T78" fmla="*/ 5 w 318"/>
              <a:gd name="T79" fmla="*/ 19 h 346"/>
              <a:gd name="T80" fmla="*/ 0 w 318"/>
              <a:gd name="T81" fmla="*/ 29 h 346"/>
              <a:gd name="T82" fmla="*/ 0 w 318"/>
              <a:gd name="T83" fmla="*/ 144 h 346"/>
              <a:gd name="T84" fmla="*/ 25 w 318"/>
              <a:gd name="T85" fmla="*/ 201 h 346"/>
              <a:gd name="T86" fmla="*/ 87 w 318"/>
              <a:gd name="T87" fmla="*/ 230 h 346"/>
              <a:gd name="T88" fmla="*/ 87 w 318"/>
              <a:gd name="T89" fmla="*/ 260 h 346"/>
              <a:gd name="T90" fmla="*/ 117 w 318"/>
              <a:gd name="T91" fmla="*/ 321 h 346"/>
              <a:gd name="T92" fmla="*/ 188 w 318"/>
              <a:gd name="T93" fmla="*/ 346 h 346"/>
              <a:gd name="T94" fmla="*/ 259 w 318"/>
              <a:gd name="T95" fmla="*/ 321 h 346"/>
              <a:gd name="T96" fmla="*/ 289 w 318"/>
              <a:gd name="T97" fmla="*/ 260 h 346"/>
              <a:gd name="T98" fmla="*/ 289 w 318"/>
              <a:gd name="T99" fmla="*/ 171 h 346"/>
              <a:gd name="T100" fmla="*/ 310 w 318"/>
              <a:gd name="T101" fmla="*/ 155 h 346"/>
              <a:gd name="T102" fmla="*/ 318 w 318"/>
              <a:gd name="T103" fmla="*/ 130 h 346"/>
              <a:gd name="T104" fmla="*/ 305 w 318"/>
              <a:gd name="T105" fmla="*/ 99 h 346"/>
              <a:gd name="T106" fmla="*/ 275 w 318"/>
              <a:gd name="T107" fmla="*/ 144 h 346"/>
              <a:gd name="T108" fmla="*/ 265 w 318"/>
              <a:gd name="T109" fmla="*/ 140 h 346"/>
              <a:gd name="T110" fmla="*/ 260 w 318"/>
              <a:gd name="T111" fmla="*/ 130 h 346"/>
              <a:gd name="T112" fmla="*/ 265 w 318"/>
              <a:gd name="T113" fmla="*/ 120 h 346"/>
              <a:gd name="T114" fmla="*/ 275 w 318"/>
              <a:gd name="T115" fmla="*/ 115 h 346"/>
              <a:gd name="T116" fmla="*/ 285 w 318"/>
              <a:gd name="T117" fmla="*/ 120 h 346"/>
              <a:gd name="T118" fmla="*/ 289 w 318"/>
              <a:gd name="T119" fmla="*/ 130 h 346"/>
              <a:gd name="T120" fmla="*/ 285 w 318"/>
              <a:gd name="T121" fmla="*/ 140 h 346"/>
              <a:gd name="T122" fmla="*/ 275 w 318"/>
              <a:gd name="T123" fmla="*/ 14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18" h="346">
                <a:moveTo>
                  <a:pt x="305" y="99"/>
                </a:moveTo>
                <a:cubicBezTo>
                  <a:pt x="297" y="91"/>
                  <a:pt x="287" y="87"/>
                  <a:pt x="275" y="87"/>
                </a:cubicBezTo>
                <a:cubicBezTo>
                  <a:pt x="263" y="87"/>
                  <a:pt x="252" y="91"/>
                  <a:pt x="244" y="99"/>
                </a:cubicBezTo>
                <a:cubicBezTo>
                  <a:pt x="236" y="108"/>
                  <a:pt x="231" y="118"/>
                  <a:pt x="231" y="130"/>
                </a:cubicBezTo>
                <a:cubicBezTo>
                  <a:pt x="231" y="139"/>
                  <a:pt x="234" y="148"/>
                  <a:pt x="239" y="155"/>
                </a:cubicBezTo>
                <a:cubicBezTo>
                  <a:pt x="245" y="162"/>
                  <a:pt x="252" y="168"/>
                  <a:pt x="260" y="171"/>
                </a:cubicBezTo>
                <a:cubicBezTo>
                  <a:pt x="260" y="260"/>
                  <a:pt x="260" y="260"/>
                  <a:pt x="260" y="260"/>
                </a:cubicBezTo>
                <a:cubicBezTo>
                  <a:pt x="260" y="276"/>
                  <a:pt x="253" y="289"/>
                  <a:pt x="239" y="301"/>
                </a:cubicBezTo>
                <a:cubicBezTo>
                  <a:pt x="225" y="312"/>
                  <a:pt x="208" y="318"/>
                  <a:pt x="188" y="318"/>
                </a:cubicBezTo>
                <a:cubicBezTo>
                  <a:pt x="168" y="318"/>
                  <a:pt x="151" y="312"/>
                  <a:pt x="137" y="301"/>
                </a:cubicBezTo>
                <a:cubicBezTo>
                  <a:pt x="123" y="289"/>
                  <a:pt x="116" y="276"/>
                  <a:pt x="116" y="260"/>
                </a:cubicBezTo>
                <a:cubicBezTo>
                  <a:pt x="116" y="230"/>
                  <a:pt x="116" y="230"/>
                  <a:pt x="116" y="230"/>
                </a:cubicBezTo>
                <a:cubicBezTo>
                  <a:pt x="141" y="227"/>
                  <a:pt x="161" y="217"/>
                  <a:pt x="178" y="201"/>
                </a:cubicBezTo>
                <a:cubicBezTo>
                  <a:pt x="194" y="185"/>
                  <a:pt x="203" y="166"/>
                  <a:pt x="203" y="144"/>
                </a:cubicBezTo>
                <a:cubicBezTo>
                  <a:pt x="203" y="29"/>
                  <a:pt x="203" y="29"/>
                  <a:pt x="203" y="29"/>
                </a:cubicBezTo>
                <a:cubicBezTo>
                  <a:pt x="203" y="25"/>
                  <a:pt x="201" y="22"/>
                  <a:pt x="198" y="19"/>
                </a:cubicBezTo>
                <a:cubicBezTo>
                  <a:pt x="195" y="16"/>
                  <a:pt x="192" y="14"/>
                  <a:pt x="188" y="14"/>
                </a:cubicBezTo>
                <a:cubicBezTo>
                  <a:pt x="184" y="15"/>
                  <a:pt x="184" y="15"/>
                  <a:pt x="184" y="15"/>
                </a:cubicBezTo>
                <a:cubicBezTo>
                  <a:pt x="182" y="10"/>
                  <a:pt x="178" y="7"/>
                  <a:pt x="174" y="4"/>
                </a:cubicBezTo>
                <a:cubicBezTo>
                  <a:pt x="169" y="1"/>
                  <a:pt x="164" y="0"/>
                  <a:pt x="159" y="0"/>
                </a:cubicBezTo>
                <a:cubicBezTo>
                  <a:pt x="151" y="0"/>
                  <a:pt x="144" y="3"/>
                  <a:pt x="139" y="8"/>
                </a:cubicBezTo>
                <a:cubicBezTo>
                  <a:pt x="133" y="14"/>
                  <a:pt x="130" y="21"/>
                  <a:pt x="130" y="29"/>
                </a:cubicBezTo>
                <a:cubicBezTo>
                  <a:pt x="130" y="37"/>
                  <a:pt x="133" y="44"/>
                  <a:pt x="139" y="49"/>
                </a:cubicBezTo>
                <a:cubicBezTo>
                  <a:pt x="144" y="55"/>
                  <a:pt x="151" y="58"/>
                  <a:pt x="159" y="58"/>
                </a:cubicBezTo>
                <a:cubicBezTo>
                  <a:pt x="164" y="58"/>
                  <a:pt x="169" y="56"/>
                  <a:pt x="174" y="54"/>
                </a:cubicBezTo>
                <a:cubicBezTo>
                  <a:pt x="174" y="144"/>
                  <a:pt x="174" y="144"/>
                  <a:pt x="174" y="144"/>
                </a:cubicBezTo>
                <a:cubicBezTo>
                  <a:pt x="174" y="160"/>
                  <a:pt x="167" y="174"/>
                  <a:pt x="152" y="185"/>
                </a:cubicBezTo>
                <a:cubicBezTo>
                  <a:pt x="138" y="196"/>
                  <a:pt x="121" y="202"/>
                  <a:pt x="101" y="202"/>
                </a:cubicBezTo>
                <a:cubicBezTo>
                  <a:pt x="82" y="202"/>
                  <a:pt x="65" y="196"/>
                  <a:pt x="50" y="185"/>
                </a:cubicBezTo>
                <a:cubicBezTo>
                  <a:pt x="36" y="174"/>
                  <a:pt x="29" y="160"/>
                  <a:pt x="29" y="144"/>
                </a:cubicBezTo>
                <a:cubicBezTo>
                  <a:pt x="29" y="54"/>
                  <a:pt x="29" y="54"/>
                  <a:pt x="29" y="54"/>
                </a:cubicBezTo>
                <a:cubicBezTo>
                  <a:pt x="34" y="56"/>
                  <a:pt x="39" y="58"/>
                  <a:pt x="44" y="58"/>
                </a:cubicBezTo>
                <a:cubicBezTo>
                  <a:pt x="52" y="58"/>
                  <a:pt x="58" y="55"/>
                  <a:pt x="64" y="49"/>
                </a:cubicBezTo>
                <a:cubicBezTo>
                  <a:pt x="70" y="44"/>
                  <a:pt x="73" y="37"/>
                  <a:pt x="73" y="29"/>
                </a:cubicBezTo>
                <a:cubicBezTo>
                  <a:pt x="73" y="21"/>
                  <a:pt x="70" y="14"/>
                  <a:pt x="64" y="8"/>
                </a:cubicBezTo>
                <a:cubicBezTo>
                  <a:pt x="58" y="3"/>
                  <a:pt x="52" y="0"/>
                  <a:pt x="44" y="0"/>
                </a:cubicBezTo>
                <a:cubicBezTo>
                  <a:pt x="38" y="0"/>
                  <a:pt x="34" y="1"/>
                  <a:pt x="29" y="4"/>
                </a:cubicBezTo>
                <a:cubicBezTo>
                  <a:pt x="25" y="7"/>
                  <a:pt x="21" y="10"/>
                  <a:pt x="18" y="15"/>
                </a:cubicBezTo>
                <a:cubicBezTo>
                  <a:pt x="15" y="14"/>
                  <a:pt x="15" y="14"/>
                  <a:pt x="15" y="14"/>
                </a:cubicBezTo>
                <a:cubicBezTo>
                  <a:pt x="11" y="14"/>
                  <a:pt x="8" y="16"/>
                  <a:pt x="5" y="19"/>
                </a:cubicBezTo>
                <a:cubicBezTo>
                  <a:pt x="2" y="22"/>
                  <a:pt x="0" y="25"/>
                  <a:pt x="0" y="29"/>
                </a:cubicBezTo>
                <a:cubicBezTo>
                  <a:pt x="0" y="144"/>
                  <a:pt x="0" y="144"/>
                  <a:pt x="0" y="144"/>
                </a:cubicBezTo>
                <a:cubicBezTo>
                  <a:pt x="0" y="166"/>
                  <a:pt x="9" y="185"/>
                  <a:pt x="25" y="201"/>
                </a:cubicBezTo>
                <a:cubicBezTo>
                  <a:pt x="42" y="217"/>
                  <a:pt x="62" y="227"/>
                  <a:pt x="87" y="230"/>
                </a:cubicBezTo>
                <a:cubicBezTo>
                  <a:pt x="87" y="260"/>
                  <a:pt x="87" y="260"/>
                  <a:pt x="87" y="260"/>
                </a:cubicBezTo>
                <a:cubicBezTo>
                  <a:pt x="87" y="284"/>
                  <a:pt x="97" y="304"/>
                  <a:pt x="117" y="321"/>
                </a:cubicBezTo>
                <a:cubicBezTo>
                  <a:pt x="136" y="338"/>
                  <a:pt x="160" y="346"/>
                  <a:pt x="188" y="346"/>
                </a:cubicBezTo>
                <a:cubicBezTo>
                  <a:pt x="216" y="346"/>
                  <a:pt x="240" y="338"/>
                  <a:pt x="259" y="321"/>
                </a:cubicBezTo>
                <a:cubicBezTo>
                  <a:pt x="279" y="304"/>
                  <a:pt x="289" y="284"/>
                  <a:pt x="289" y="260"/>
                </a:cubicBezTo>
                <a:cubicBezTo>
                  <a:pt x="289" y="171"/>
                  <a:pt x="289" y="171"/>
                  <a:pt x="289" y="171"/>
                </a:cubicBezTo>
                <a:cubicBezTo>
                  <a:pt x="298" y="168"/>
                  <a:pt x="305" y="162"/>
                  <a:pt x="310" y="155"/>
                </a:cubicBezTo>
                <a:cubicBezTo>
                  <a:pt x="315" y="148"/>
                  <a:pt x="318" y="139"/>
                  <a:pt x="318" y="130"/>
                </a:cubicBezTo>
                <a:cubicBezTo>
                  <a:pt x="318" y="118"/>
                  <a:pt x="314" y="108"/>
                  <a:pt x="305" y="99"/>
                </a:cubicBezTo>
                <a:close/>
                <a:moveTo>
                  <a:pt x="275" y="144"/>
                </a:moveTo>
                <a:cubicBezTo>
                  <a:pt x="271" y="144"/>
                  <a:pt x="267" y="143"/>
                  <a:pt x="265" y="140"/>
                </a:cubicBezTo>
                <a:cubicBezTo>
                  <a:pt x="262" y="137"/>
                  <a:pt x="260" y="134"/>
                  <a:pt x="260" y="130"/>
                </a:cubicBezTo>
                <a:cubicBezTo>
                  <a:pt x="260" y="126"/>
                  <a:pt x="262" y="123"/>
                  <a:pt x="265" y="120"/>
                </a:cubicBezTo>
                <a:cubicBezTo>
                  <a:pt x="267" y="117"/>
                  <a:pt x="271" y="115"/>
                  <a:pt x="275" y="115"/>
                </a:cubicBezTo>
                <a:cubicBezTo>
                  <a:pt x="279" y="115"/>
                  <a:pt x="282" y="117"/>
                  <a:pt x="285" y="120"/>
                </a:cubicBezTo>
                <a:cubicBezTo>
                  <a:pt x="288" y="123"/>
                  <a:pt x="289" y="126"/>
                  <a:pt x="289" y="130"/>
                </a:cubicBezTo>
                <a:cubicBezTo>
                  <a:pt x="289" y="134"/>
                  <a:pt x="288" y="137"/>
                  <a:pt x="285" y="140"/>
                </a:cubicBezTo>
                <a:cubicBezTo>
                  <a:pt x="282" y="143"/>
                  <a:pt x="279" y="144"/>
                  <a:pt x="275" y="14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
        <p:nvSpPr>
          <p:cNvPr id="43" name="Freeform 42"/>
          <p:cNvSpPr>
            <a:spLocks noEditPoints="1"/>
          </p:cNvSpPr>
          <p:nvPr>
            <p:custDataLst>
              <p:tags r:id="rId11"/>
            </p:custDataLst>
          </p:nvPr>
        </p:nvSpPr>
        <p:spPr bwMode="auto">
          <a:xfrm>
            <a:off x="8248972" y="224644"/>
            <a:ext cx="679512" cy="504056"/>
          </a:xfrm>
          <a:custGeom>
            <a:avLst/>
            <a:gdLst>
              <a:gd name="T0" fmla="*/ 119 w 120"/>
              <a:gd name="T1" fmla="*/ 18 h 80"/>
              <a:gd name="T2" fmla="*/ 60 w 120"/>
              <a:gd name="T3" fmla="*/ 0 h 80"/>
              <a:gd name="T4" fmla="*/ 60 w 120"/>
              <a:gd name="T5" fmla="*/ 0 h 80"/>
              <a:gd name="T6" fmla="*/ 59 w 120"/>
              <a:gd name="T7" fmla="*/ 0 h 80"/>
              <a:gd name="T8" fmla="*/ 1 w 120"/>
              <a:gd name="T9" fmla="*/ 18 h 80"/>
              <a:gd name="T10" fmla="*/ 0 w 120"/>
              <a:gd name="T11" fmla="*/ 20 h 80"/>
              <a:gd name="T12" fmla="*/ 1 w 120"/>
              <a:gd name="T13" fmla="*/ 21 h 80"/>
              <a:gd name="T14" fmla="*/ 19 w 120"/>
              <a:gd name="T15" fmla="*/ 27 h 80"/>
              <a:gd name="T16" fmla="*/ 13 w 120"/>
              <a:gd name="T17" fmla="*/ 44 h 80"/>
              <a:gd name="T18" fmla="*/ 10 w 120"/>
              <a:gd name="T19" fmla="*/ 50 h 80"/>
              <a:gd name="T20" fmla="*/ 13 w 120"/>
              <a:gd name="T21" fmla="*/ 55 h 80"/>
              <a:gd name="T22" fmla="*/ 10 w 120"/>
              <a:gd name="T23" fmla="*/ 78 h 80"/>
              <a:gd name="T24" fmla="*/ 10 w 120"/>
              <a:gd name="T25" fmla="*/ 79 h 80"/>
              <a:gd name="T26" fmla="*/ 12 w 120"/>
              <a:gd name="T27" fmla="*/ 80 h 80"/>
              <a:gd name="T28" fmla="*/ 22 w 120"/>
              <a:gd name="T29" fmla="*/ 80 h 80"/>
              <a:gd name="T30" fmla="*/ 23 w 120"/>
              <a:gd name="T31" fmla="*/ 79 h 80"/>
              <a:gd name="T32" fmla="*/ 23 w 120"/>
              <a:gd name="T33" fmla="*/ 78 h 80"/>
              <a:gd name="T34" fmla="*/ 20 w 120"/>
              <a:gd name="T35" fmla="*/ 55 h 80"/>
              <a:gd name="T36" fmla="*/ 23 w 120"/>
              <a:gd name="T37" fmla="*/ 50 h 80"/>
              <a:gd name="T38" fmla="*/ 20 w 120"/>
              <a:gd name="T39" fmla="*/ 44 h 80"/>
              <a:gd name="T40" fmla="*/ 22 w 120"/>
              <a:gd name="T41" fmla="*/ 35 h 80"/>
              <a:gd name="T42" fmla="*/ 26 w 120"/>
              <a:gd name="T43" fmla="*/ 29 h 80"/>
              <a:gd name="T44" fmla="*/ 59 w 120"/>
              <a:gd name="T45" fmla="*/ 40 h 80"/>
              <a:gd name="T46" fmla="*/ 60 w 120"/>
              <a:gd name="T47" fmla="*/ 40 h 80"/>
              <a:gd name="T48" fmla="*/ 60 w 120"/>
              <a:gd name="T49" fmla="*/ 40 h 80"/>
              <a:gd name="T50" fmla="*/ 119 w 120"/>
              <a:gd name="T51" fmla="*/ 21 h 80"/>
              <a:gd name="T52" fmla="*/ 120 w 120"/>
              <a:gd name="T53" fmla="*/ 20 h 80"/>
              <a:gd name="T54" fmla="*/ 119 w 120"/>
              <a:gd name="T55" fmla="*/ 18 h 80"/>
              <a:gd name="T56" fmla="*/ 62 w 120"/>
              <a:gd name="T57" fmla="*/ 46 h 80"/>
              <a:gd name="T58" fmla="*/ 60 w 120"/>
              <a:gd name="T59" fmla="*/ 46 h 80"/>
              <a:gd name="T60" fmla="*/ 57 w 120"/>
              <a:gd name="T61" fmla="*/ 46 h 80"/>
              <a:gd name="T62" fmla="*/ 28 w 120"/>
              <a:gd name="T63" fmla="*/ 37 h 80"/>
              <a:gd name="T64" fmla="*/ 27 w 120"/>
              <a:gd name="T65" fmla="*/ 53 h 80"/>
              <a:gd name="T66" fmla="*/ 31 w 120"/>
              <a:gd name="T67" fmla="*/ 60 h 80"/>
              <a:gd name="T68" fmla="*/ 43 w 120"/>
              <a:gd name="T69" fmla="*/ 64 h 80"/>
              <a:gd name="T70" fmla="*/ 60 w 120"/>
              <a:gd name="T71" fmla="*/ 66 h 80"/>
              <a:gd name="T72" fmla="*/ 77 w 120"/>
              <a:gd name="T73" fmla="*/ 64 h 80"/>
              <a:gd name="T74" fmla="*/ 89 w 120"/>
              <a:gd name="T75" fmla="*/ 60 h 80"/>
              <a:gd name="T76" fmla="*/ 93 w 120"/>
              <a:gd name="T77" fmla="*/ 53 h 80"/>
              <a:gd name="T78" fmla="*/ 92 w 120"/>
              <a:gd name="T79" fmla="*/ 37 h 80"/>
              <a:gd name="T80" fmla="*/ 62 w 120"/>
              <a:gd name="T81" fmla="*/ 46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0" h="80">
                <a:moveTo>
                  <a:pt x="119" y="18"/>
                </a:moveTo>
                <a:cubicBezTo>
                  <a:pt x="60" y="0"/>
                  <a:pt x="60" y="0"/>
                  <a:pt x="60" y="0"/>
                </a:cubicBezTo>
                <a:cubicBezTo>
                  <a:pt x="60" y="0"/>
                  <a:pt x="60" y="0"/>
                  <a:pt x="60" y="0"/>
                </a:cubicBezTo>
                <a:cubicBezTo>
                  <a:pt x="59" y="0"/>
                  <a:pt x="59" y="0"/>
                  <a:pt x="59" y="0"/>
                </a:cubicBezTo>
                <a:cubicBezTo>
                  <a:pt x="1" y="18"/>
                  <a:pt x="1" y="18"/>
                  <a:pt x="1" y="18"/>
                </a:cubicBezTo>
                <a:cubicBezTo>
                  <a:pt x="0" y="18"/>
                  <a:pt x="0" y="19"/>
                  <a:pt x="0" y="20"/>
                </a:cubicBezTo>
                <a:cubicBezTo>
                  <a:pt x="0" y="21"/>
                  <a:pt x="0" y="21"/>
                  <a:pt x="1" y="21"/>
                </a:cubicBezTo>
                <a:cubicBezTo>
                  <a:pt x="19" y="27"/>
                  <a:pt x="19" y="27"/>
                  <a:pt x="19" y="27"/>
                </a:cubicBezTo>
                <a:cubicBezTo>
                  <a:pt x="16" y="31"/>
                  <a:pt x="14" y="37"/>
                  <a:pt x="13" y="44"/>
                </a:cubicBezTo>
                <a:cubicBezTo>
                  <a:pt x="11" y="45"/>
                  <a:pt x="10" y="47"/>
                  <a:pt x="10" y="50"/>
                </a:cubicBezTo>
                <a:cubicBezTo>
                  <a:pt x="10" y="52"/>
                  <a:pt x="11" y="54"/>
                  <a:pt x="13" y="55"/>
                </a:cubicBezTo>
                <a:cubicBezTo>
                  <a:pt x="10" y="78"/>
                  <a:pt x="10" y="78"/>
                  <a:pt x="10" y="78"/>
                </a:cubicBezTo>
                <a:cubicBezTo>
                  <a:pt x="10" y="79"/>
                  <a:pt x="10" y="79"/>
                  <a:pt x="10" y="79"/>
                </a:cubicBezTo>
                <a:cubicBezTo>
                  <a:pt x="12" y="80"/>
                  <a:pt x="12" y="80"/>
                  <a:pt x="12" y="80"/>
                </a:cubicBezTo>
                <a:cubicBezTo>
                  <a:pt x="22" y="80"/>
                  <a:pt x="22" y="80"/>
                  <a:pt x="22" y="80"/>
                </a:cubicBezTo>
                <a:cubicBezTo>
                  <a:pt x="23" y="79"/>
                  <a:pt x="23" y="79"/>
                  <a:pt x="23" y="79"/>
                </a:cubicBezTo>
                <a:cubicBezTo>
                  <a:pt x="23" y="78"/>
                  <a:pt x="23" y="78"/>
                  <a:pt x="23" y="78"/>
                </a:cubicBezTo>
                <a:cubicBezTo>
                  <a:pt x="20" y="55"/>
                  <a:pt x="20" y="55"/>
                  <a:pt x="20" y="55"/>
                </a:cubicBezTo>
                <a:cubicBezTo>
                  <a:pt x="22" y="54"/>
                  <a:pt x="23" y="52"/>
                  <a:pt x="23" y="50"/>
                </a:cubicBezTo>
                <a:cubicBezTo>
                  <a:pt x="23" y="47"/>
                  <a:pt x="22" y="45"/>
                  <a:pt x="20" y="44"/>
                </a:cubicBezTo>
                <a:cubicBezTo>
                  <a:pt x="20" y="41"/>
                  <a:pt x="21" y="37"/>
                  <a:pt x="22" y="35"/>
                </a:cubicBezTo>
                <a:cubicBezTo>
                  <a:pt x="23" y="32"/>
                  <a:pt x="24" y="30"/>
                  <a:pt x="26" y="29"/>
                </a:cubicBezTo>
                <a:cubicBezTo>
                  <a:pt x="59" y="40"/>
                  <a:pt x="59" y="40"/>
                  <a:pt x="59" y="40"/>
                </a:cubicBezTo>
                <a:cubicBezTo>
                  <a:pt x="60" y="40"/>
                  <a:pt x="60" y="40"/>
                  <a:pt x="60" y="40"/>
                </a:cubicBezTo>
                <a:cubicBezTo>
                  <a:pt x="60" y="40"/>
                  <a:pt x="60" y="40"/>
                  <a:pt x="60" y="40"/>
                </a:cubicBezTo>
                <a:cubicBezTo>
                  <a:pt x="119" y="21"/>
                  <a:pt x="119" y="21"/>
                  <a:pt x="119" y="21"/>
                </a:cubicBezTo>
                <a:cubicBezTo>
                  <a:pt x="119" y="21"/>
                  <a:pt x="120" y="21"/>
                  <a:pt x="120" y="20"/>
                </a:cubicBezTo>
                <a:cubicBezTo>
                  <a:pt x="120" y="19"/>
                  <a:pt x="119" y="18"/>
                  <a:pt x="119" y="18"/>
                </a:cubicBezTo>
                <a:close/>
                <a:moveTo>
                  <a:pt x="62" y="46"/>
                </a:moveTo>
                <a:cubicBezTo>
                  <a:pt x="62" y="46"/>
                  <a:pt x="61" y="46"/>
                  <a:pt x="60" y="46"/>
                </a:cubicBezTo>
                <a:cubicBezTo>
                  <a:pt x="59" y="46"/>
                  <a:pt x="58" y="46"/>
                  <a:pt x="57" y="46"/>
                </a:cubicBezTo>
                <a:cubicBezTo>
                  <a:pt x="28" y="37"/>
                  <a:pt x="28" y="37"/>
                  <a:pt x="28" y="37"/>
                </a:cubicBezTo>
                <a:cubicBezTo>
                  <a:pt x="27" y="53"/>
                  <a:pt x="27" y="53"/>
                  <a:pt x="27" y="53"/>
                </a:cubicBezTo>
                <a:cubicBezTo>
                  <a:pt x="27" y="55"/>
                  <a:pt x="28" y="58"/>
                  <a:pt x="31" y="60"/>
                </a:cubicBezTo>
                <a:cubicBezTo>
                  <a:pt x="34" y="62"/>
                  <a:pt x="38" y="63"/>
                  <a:pt x="43" y="64"/>
                </a:cubicBezTo>
                <a:cubicBezTo>
                  <a:pt x="48" y="66"/>
                  <a:pt x="54" y="66"/>
                  <a:pt x="60" y="66"/>
                </a:cubicBezTo>
                <a:cubicBezTo>
                  <a:pt x="66" y="66"/>
                  <a:pt x="72" y="66"/>
                  <a:pt x="77" y="64"/>
                </a:cubicBezTo>
                <a:cubicBezTo>
                  <a:pt x="82" y="63"/>
                  <a:pt x="86" y="62"/>
                  <a:pt x="89" y="60"/>
                </a:cubicBezTo>
                <a:cubicBezTo>
                  <a:pt x="92" y="58"/>
                  <a:pt x="93" y="55"/>
                  <a:pt x="93" y="53"/>
                </a:cubicBezTo>
                <a:cubicBezTo>
                  <a:pt x="92" y="37"/>
                  <a:pt x="92" y="37"/>
                  <a:pt x="92" y="37"/>
                </a:cubicBezTo>
                <a:lnTo>
                  <a:pt x="62" y="46"/>
                </a:lnTo>
                <a:close/>
              </a:path>
            </a:pathLst>
          </a:custGeom>
          <a:solidFill>
            <a:srgbClr val="00517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CA" dirty="0"/>
          </a:p>
        </p:txBody>
      </p:sp>
    </p:spTree>
    <p:custDataLst>
      <p:tags r:id="rId1"/>
    </p:custDataLst>
    <p:extLst>
      <p:ext uri="{BB962C8B-B14F-4D97-AF65-F5344CB8AC3E}">
        <p14:creationId xmlns:p14="http://schemas.microsoft.com/office/powerpoint/2010/main" val="1478143277"/>
      </p:ext>
    </p:extLst>
  </p:cSld>
  <p:clrMapOvr>
    <a:masterClrMapping/>
  </p:clrMapOvr>
  <p:transition spd="slow">
    <p:push dir="u"/>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USIONTAGCURRENTROW}" val="-1"/>
  <p:tag name="{FUSIONTAGCURRENTCOLUMN}" val="-1"/>
  <p:tag name="ENGAGE" val="{&quot;SavedSwatch&quot;:&quot;-16756366|-13593164|-13155766|-3334100|-3351552|Treasury Board&quot;,&quot;Id&quot;:&quot;576d9114423936128472d26e&quot;,&quot;SmartGridHorizontal&quot;:0,&quot;LinkedExcelSources&quot;:{},&quot;LinkedProjectSources&quot;:{},&quot;FlowConfig&quot;:{&quot;Canvas&quot;:{&quot;Slide&quot;:0,&quot;Width&quot;:0,&quot;Height&quot;:0},&quot;Timeline&quot;:{&quot;Actions&quot;:[]}}}"/>
</p:tagLst>
</file>

<file path=ppt/tags/tag10.xml><?xml version="1.0" encoding="utf-8"?>
<p:tagLst xmlns:a="http://schemas.openxmlformats.org/drawingml/2006/main" xmlns:r="http://schemas.openxmlformats.org/officeDocument/2006/relationships" xmlns:p="http://schemas.openxmlformats.org/presentationml/2006/main">
  <p:tag name="{FUSIONTAGSHAPEID}" val="SlideShape_7"/>
  <p:tag name="NUM" val="1"/>
</p:tagLst>
</file>

<file path=ppt/tags/tag10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91"/>
</p:tagLst>
</file>

<file path=ppt/tags/tag10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92"/>
</p:tagLst>
</file>

<file path=ppt/tags/tag10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83"/>
</p:tagLst>
</file>

<file path=ppt/tags/tag103.xml><?xml version="1.0" encoding="utf-8"?>
<p:tagLst xmlns:a="http://schemas.openxmlformats.org/drawingml/2006/main" xmlns:r="http://schemas.openxmlformats.org/officeDocument/2006/relationships" xmlns:p="http://schemas.openxmlformats.org/presentationml/2006/main">
  <p:tag name="{FUSIONTAGSHAPEID}" val="SlideShape_84"/>
</p:tagLst>
</file>

<file path=ppt/tags/tag104.xml><?xml version="1.0" encoding="utf-8"?>
<p:tagLst xmlns:a="http://schemas.openxmlformats.org/drawingml/2006/main" xmlns:r="http://schemas.openxmlformats.org/officeDocument/2006/relationships" xmlns:p="http://schemas.openxmlformats.org/presentationml/2006/main">
  <p:tag name="{FUSIONTAGSHAPEID}" val="SlideShape_85"/>
</p:tagLst>
</file>

<file path=ppt/tags/tag10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86"/>
</p:tagLst>
</file>

<file path=ppt/tags/tag10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87"/>
</p:tagLst>
</file>

<file path=ppt/tags/tag107.xml><?xml version="1.0" encoding="utf-8"?>
<p:tagLst xmlns:a="http://schemas.openxmlformats.org/drawingml/2006/main" xmlns:r="http://schemas.openxmlformats.org/officeDocument/2006/relationships" xmlns:p="http://schemas.openxmlformats.org/presentationml/2006/main">
  <p:tag name="{FUSIONTAGSHAPEID}" val="NotesShape_94"/>
</p:tagLst>
</file>

<file path=ppt/tags/tag108.xml><?xml version="1.0" encoding="utf-8"?>
<p:tagLst xmlns:a="http://schemas.openxmlformats.org/drawingml/2006/main" xmlns:r="http://schemas.openxmlformats.org/officeDocument/2006/relationships" xmlns:p="http://schemas.openxmlformats.org/presentationml/2006/main">
  <p:tag name="{FUSIONTAGSHAPEID}" val="NotesShape_95"/>
</p:tagLst>
</file>

<file path=ppt/tags/tag109.xml><?xml version="1.0" encoding="utf-8"?>
<p:tagLst xmlns:a="http://schemas.openxmlformats.org/drawingml/2006/main" xmlns:r="http://schemas.openxmlformats.org/officeDocument/2006/relationships" xmlns:p="http://schemas.openxmlformats.org/presentationml/2006/main">
  <p:tag name="{FUSIONTAGSHAPEID}" val="NotesShape_96"/>
</p:tagLst>
</file>

<file path=ppt/tags/tag1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8"/>
  <p:tag name="NUM" val="2"/>
</p:tagLst>
</file>

<file path=ppt/tags/tag110.xml><?xml version="1.0" encoding="utf-8"?>
<p:tagLst xmlns:a="http://schemas.openxmlformats.org/drawingml/2006/main" xmlns:r="http://schemas.openxmlformats.org/officeDocument/2006/relationships" xmlns:p="http://schemas.openxmlformats.org/presentationml/2006/main">
  <p:tag name="{FUSIONTAGSLIDEMAPPINGINFO}" val="{(SlideShape_98,1,1,[&lt;1,1,1,1,0&gt;])(SlideShape_111,1,1,[&lt;1,1,1,1,99&gt;])(SlideShape_112,1,1,[&lt;1,1,1,1,58&gt;])(SlideShape_117,1,1,[&lt;1,1,1,1,99&gt;])(SlideShape_113,1,1,[&lt;1,1,1,1,63&gt;])(SlideShape_118,2,2,[&lt;1,1,1,1,99&gt;&lt;2,2,2,2,73&gt;])(SlideShape_114,1,1,[&lt;1,1,1,1,68&gt;])(SlideShape_119,2,2,[&lt;1,1,1,1,71&gt;&lt;2,2,2,2,63&gt;])(SlideShape_115,1,1,[&lt;1,1,1,1,99&gt;])(SlideShape_120,1,2,[&lt;1,1,1,2,0&gt;])}"/>
</p:tagLst>
</file>

<file path=ppt/tags/tag111.xml><?xml version="1.0" encoding="utf-8"?>
<p:tagLst xmlns:a="http://schemas.openxmlformats.org/drawingml/2006/main" xmlns:r="http://schemas.openxmlformats.org/officeDocument/2006/relationships" xmlns:p="http://schemas.openxmlformats.org/presentationml/2006/main">
  <p:tag name="{FUSIONTAGSHAPEID}" val="SlideShape_97"/>
  <p:tag name="NUM" val="1"/>
</p:tagLst>
</file>

<file path=ppt/tags/tag112.xml><?xml version="1.0" encoding="utf-8"?>
<p:tagLst xmlns:a="http://schemas.openxmlformats.org/drawingml/2006/main" xmlns:r="http://schemas.openxmlformats.org/officeDocument/2006/relationships" xmlns:p="http://schemas.openxmlformats.org/presentationml/2006/main">
  <p:tag name="{FUSIONTAGSHAPEID}" val="SlideShape_98"/>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FUSIONTAGSHAPEID}" val="SlideShape_123"/>
  <p:tag name="NUM" val="4"/>
</p:tagLst>
</file>

<file path=ppt/tags/tag115.xml><?xml version="1.0" encoding="utf-8"?>
<p:tagLst xmlns:a="http://schemas.openxmlformats.org/drawingml/2006/main" xmlns:r="http://schemas.openxmlformats.org/officeDocument/2006/relationships" xmlns:p="http://schemas.openxmlformats.org/presentationml/2006/main">
  <p:tag name="{FUSIONTAGSHAPEID}" val="SlideShape_124"/>
  <p:tag name="NUM" val="5"/>
</p:tagLst>
</file>

<file path=ppt/tags/tag116.xml><?xml version="1.0" encoding="utf-8"?>
<p:tagLst xmlns:a="http://schemas.openxmlformats.org/drawingml/2006/main" xmlns:r="http://schemas.openxmlformats.org/officeDocument/2006/relationships" xmlns:p="http://schemas.openxmlformats.org/presentationml/2006/main">
  <p:tag name="{FUSIONTAGSHAPEID}" val="SlideShape_125"/>
  <p:tag name="NUM" val="6"/>
</p:tagLst>
</file>

<file path=ppt/tags/tag117.xml><?xml version="1.0" encoding="utf-8"?>
<p:tagLst xmlns:a="http://schemas.openxmlformats.org/drawingml/2006/main" xmlns:r="http://schemas.openxmlformats.org/officeDocument/2006/relationships" xmlns:p="http://schemas.openxmlformats.org/presentationml/2006/main">
  <p:tag name="{FUSIONTAGSHAPEID}" val="SlideShape_126"/>
  <p:tag name="NUM" val="7"/>
</p:tagLst>
</file>

<file path=ppt/tags/tag118.xml><?xml version="1.0" encoding="utf-8"?>
<p:tagLst xmlns:a="http://schemas.openxmlformats.org/drawingml/2006/main" xmlns:r="http://schemas.openxmlformats.org/officeDocument/2006/relationships" xmlns:p="http://schemas.openxmlformats.org/presentationml/2006/main">
  <p:tag name="{FUSIONTAGSHAPEID}" val="SlideShape_127"/>
  <p:tag name="NUM" val="8"/>
</p:tagLst>
</file>

<file path=ppt/tags/tag119.xml><?xml version="1.0" encoding="utf-8"?>
<p:tagLst xmlns:a="http://schemas.openxmlformats.org/drawingml/2006/main" xmlns:r="http://schemas.openxmlformats.org/officeDocument/2006/relationships" xmlns:p="http://schemas.openxmlformats.org/presentationml/2006/main">
  <p:tag name="{FUSIONTAGSHAPEID}" val="SlideShape_128"/>
  <p:tag name="NUM" val="9"/>
</p:tagLst>
</file>

<file path=ppt/tags/tag1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9"/>
  <p:tag name="NUM" val="3"/>
</p:tagLst>
</file>

<file path=ppt/tags/tag12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29"/>
  <p:tag name="NUM" val="10"/>
</p:tagLst>
</file>

<file path=ppt/tags/tag12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99"/>
</p:tagLst>
</file>

<file path=ppt/tags/tag122.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00"/>
</p:tagLst>
</file>

<file path=ppt/tags/tag123.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01"/>
</p:tagLst>
</file>

<file path=ppt/tags/tag12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02"/>
</p:tagLst>
</file>

<file path=ppt/tags/tag12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03"/>
</p:tagLst>
</file>

<file path=ppt/tags/tag12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04"/>
</p:tagLst>
</file>

<file path=ppt/tags/tag12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05"/>
</p:tagLst>
</file>

<file path=ppt/tags/tag12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06"/>
</p:tagLst>
</file>

<file path=ppt/tags/tag12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07"/>
</p:tagLst>
</file>

<file path=ppt/tags/tag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10"/>
  <p:tag name="NUM" val="4"/>
</p:tagLst>
</file>

<file path=ppt/tags/tag1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08"/>
</p:tagLst>
</file>

<file path=ppt/tags/tag13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09"/>
</p:tagLst>
</file>

<file path=ppt/tags/tag13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10"/>
</p:tagLst>
</file>

<file path=ppt/tags/tag133.xml><?xml version="1.0" encoding="utf-8"?>
<p:tagLst xmlns:a="http://schemas.openxmlformats.org/drawingml/2006/main" xmlns:r="http://schemas.openxmlformats.org/officeDocument/2006/relationships" xmlns:p="http://schemas.openxmlformats.org/presentationml/2006/main">
  <p:tag name="{FUSIONTAGSHAPEID}" val="SlideShape_111"/>
</p:tagLst>
</file>

<file path=ppt/tags/tag134.xml><?xml version="1.0" encoding="utf-8"?>
<p:tagLst xmlns:a="http://schemas.openxmlformats.org/drawingml/2006/main" xmlns:r="http://schemas.openxmlformats.org/officeDocument/2006/relationships" xmlns:p="http://schemas.openxmlformats.org/presentationml/2006/main">
  <p:tag name="{FUSIONTAGSHAPEID}" val="SlideShape_112"/>
</p:tagLst>
</file>

<file path=ppt/tags/tag135.xml><?xml version="1.0" encoding="utf-8"?>
<p:tagLst xmlns:a="http://schemas.openxmlformats.org/drawingml/2006/main" xmlns:r="http://schemas.openxmlformats.org/officeDocument/2006/relationships" xmlns:p="http://schemas.openxmlformats.org/presentationml/2006/main">
  <p:tag name="{FUSIONTAGSHAPEID}" val="SlideShape_113"/>
</p:tagLst>
</file>

<file path=ppt/tags/tag136.xml><?xml version="1.0" encoding="utf-8"?>
<p:tagLst xmlns:a="http://schemas.openxmlformats.org/drawingml/2006/main" xmlns:r="http://schemas.openxmlformats.org/officeDocument/2006/relationships" xmlns:p="http://schemas.openxmlformats.org/presentationml/2006/main">
  <p:tag name="{FUSIONTAGSHAPEID}" val="SlideShape_114"/>
</p:tagLst>
</file>

<file path=ppt/tags/tag137.xml><?xml version="1.0" encoding="utf-8"?>
<p:tagLst xmlns:a="http://schemas.openxmlformats.org/drawingml/2006/main" xmlns:r="http://schemas.openxmlformats.org/officeDocument/2006/relationships" xmlns:p="http://schemas.openxmlformats.org/presentationml/2006/main">
  <p:tag name="{FUSIONTAGSHAPEID}" val="SlideShape_115"/>
</p:tagLst>
</file>

<file path=ppt/tags/tag138.xml><?xml version="1.0" encoding="utf-8"?>
<p:tagLst xmlns:a="http://schemas.openxmlformats.org/drawingml/2006/main" xmlns:r="http://schemas.openxmlformats.org/officeDocument/2006/relationships" xmlns:p="http://schemas.openxmlformats.org/presentationml/2006/main">
  <p:tag name="{FUSIONTAGSHAPEID}" val="SlideShape_116"/>
</p:tagLst>
</file>

<file path=ppt/tags/tag139.xml><?xml version="1.0" encoding="utf-8"?>
<p:tagLst xmlns:a="http://schemas.openxmlformats.org/drawingml/2006/main" xmlns:r="http://schemas.openxmlformats.org/officeDocument/2006/relationships" xmlns:p="http://schemas.openxmlformats.org/presentationml/2006/main">
  <p:tag name="{FUSIONTAGSHAPEID}" val="SlideShape_118"/>
</p:tagLst>
</file>

<file path=ppt/tags/tag14.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1"/>
  <p:tag name="NUM" val="5"/>
</p:tagLst>
</file>

<file path=ppt/tags/tag140.xml><?xml version="1.0" encoding="utf-8"?>
<p:tagLst xmlns:a="http://schemas.openxmlformats.org/drawingml/2006/main" xmlns:r="http://schemas.openxmlformats.org/officeDocument/2006/relationships" xmlns:p="http://schemas.openxmlformats.org/presentationml/2006/main">
  <p:tag name="{FUSIONTAGSHAPEID}" val="SlideShape_117"/>
</p:tagLst>
</file>

<file path=ppt/tags/tag141.xml><?xml version="1.0" encoding="utf-8"?>
<p:tagLst xmlns:a="http://schemas.openxmlformats.org/drawingml/2006/main" xmlns:r="http://schemas.openxmlformats.org/officeDocument/2006/relationships" xmlns:p="http://schemas.openxmlformats.org/presentationml/2006/main">
  <p:tag name="{FUSIONTAGSHAPEID}" val="SlideShape_119"/>
</p:tagLst>
</file>

<file path=ppt/tags/tag142.xml><?xml version="1.0" encoding="utf-8"?>
<p:tagLst xmlns:a="http://schemas.openxmlformats.org/drawingml/2006/main" xmlns:r="http://schemas.openxmlformats.org/officeDocument/2006/relationships" xmlns:p="http://schemas.openxmlformats.org/presentationml/2006/main">
  <p:tag name="{FUSIONTAGSHAPEID}" val="SlideShape_120"/>
</p:tagLst>
</file>

<file path=ppt/tags/tag143.xml><?xml version="1.0" encoding="utf-8"?>
<p:tagLst xmlns:a="http://schemas.openxmlformats.org/drawingml/2006/main" xmlns:r="http://schemas.openxmlformats.org/officeDocument/2006/relationships" xmlns:p="http://schemas.openxmlformats.org/presentationml/2006/main">
  <p:tag name="{FUSIONTAGSHAPEID}" val="SlideShape_121"/>
</p:tagLst>
</file>

<file path=ppt/tags/tag144.xml><?xml version="1.0" encoding="utf-8"?>
<p:tagLst xmlns:a="http://schemas.openxmlformats.org/drawingml/2006/main" xmlns:r="http://schemas.openxmlformats.org/officeDocument/2006/relationships" xmlns:p="http://schemas.openxmlformats.org/presentationml/2006/main">
  <p:tag name="{FUSIONTAGSHAPEID}" val="SlideShape_122"/>
</p:tagLst>
</file>

<file path=ppt/tags/tag145.xml><?xml version="1.0" encoding="utf-8"?>
<p:tagLst xmlns:a="http://schemas.openxmlformats.org/drawingml/2006/main" xmlns:r="http://schemas.openxmlformats.org/officeDocument/2006/relationships" xmlns:p="http://schemas.openxmlformats.org/presentationml/2006/main">
  <p:tag name="{FUSIONTAGSHAPEID}" val="NotesShape_130"/>
</p:tagLst>
</file>

<file path=ppt/tags/tag146.xml><?xml version="1.0" encoding="utf-8"?>
<p:tagLst xmlns:a="http://schemas.openxmlformats.org/drawingml/2006/main" xmlns:r="http://schemas.openxmlformats.org/officeDocument/2006/relationships" xmlns:p="http://schemas.openxmlformats.org/presentationml/2006/main">
  <p:tag name="{FUSIONTAGSHAPEID}" val="NotesShape_131"/>
</p:tagLst>
</file>

<file path=ppt/tags/tag147.xml><?xml version="1.0" encoding="utf-8"?>
<p:tagLst xmlns:a="http://schemas.openxmlformats.org/drawingml/2006/main" xmlns:r="http://schemas.openxmlformats.org/officeDocument/2006/relationships" xmlns:p="http://schemas.openxmlformats.org/presentationml/2006/main">
  <p:tag name="{FUSIONTAGSHAPEID}" val="NotesShape_132"/>
</p:tagLst>
</file>

<file path=ppt/tags/tag148.xml><?xml version="1.0" encoding="utf-8"?>
<p:tagLst xmlns:a="http://schemas.openxmlformats.org/drawingml/2006/main" xmlns:r="http://schemas.openxmlformats.org/officeDocument/2006/relationships" xmlns:p="http://schemas.openxmlformats.org/presentationml/2006/main">
  <p:tag name="{FUSIONTAGSLIDEMAPPINGINFO}" val="{(SlideShape_134,1,1,[&lt;1,1,1,1,0&gt;])}"/>
</p:tagLst>
</file>

<file path=ppt/tags/tag149.xml><?xml version="1.0" encoding="utf-8"?>
<p:tagLst xmlns:a="http://schemas.openxmlformats.org/drawingml/2006/main" xmlns:r="http://schemas.openxmlformats.org/officeDocument/2006/relationships" xmlns:p="http://schemas.openxmlformats.org/presentationml/2006/main">
  <p:tag name="{FUSIONTAGSHAPEID}" val="SlideShape_133"/>
  <p:tag name="NUM" val="1"/>
</p:tagLst>
</file>

<file path=ppt/tags/tag1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12"/>
  <p:tag name="NUM" val="6"/>
</p:tagLst>
</file>

<file path=ppt/tags/tag150.xml><?xml version="1.0" encoding="utf-8"?>
<p:tagLst xmlns:a="http://schemas.openxmlformats.org/drawingml/2006/main" xmlns:r="http://schemas.openxmlformats.org/officeDocument/2006/relationships" xmlns:p="http://schemas.openxmlformats.org/presentationml/2006/main">
  <p:tag name="{FUSIONTAGSHAPEID}" val="SlideShape_134"/>
  <p:tag name="NUM" val="2"/>
</p:tagLst>
</file>

<file path=ppt/tags/tag151.xml><?xml version="1.0" encoding="utf-8"?>
<p:tagLst xmlns:a="http://schemas.openxmlformats.org/drawingml/2006/main" xmlns:r="http://schemas.openxmlformats.org/officeDocument/2006/relationships" xmlns:p="http://schemas.openxmlformats.org/presentationml/2006/main">
  <p:tag name="{FUSIONTAGSHAPEID}" val="SlideShape_135"/>
  <p:tag name="NUM" val="3"/>
</p:tagLst>
</file>

<file path=ppt/tags/tag152.xml><?xml version="1.0" encoding="utf-8"?>
<p:tagLst xmlns:a="http://schemas.openxmlformats.org/drawingml/2006/main" xmlns:r="http://schemas.openxmlformats.org/officeDocument/2006/relationships" xmlns:p="http://schemas.openxmlformats.org/presentationml/2006/main">
  <p:tag name="{FUSIONTAGSHAPEID}" val="SlideShape_136"/>
  <p:tag name="NUM" val="4"/>
</p:tagLst>
</file>

<file path=ppt/tags/tag153.xml><?xml version="1.0" encoding="utf-8"?>
<p:tagLst xmlns:a="http://schemas.openxmlformats.org/drawingml/2006/main" xmlns:r="http://schemas.openxmlformats.org/officeDocument/2006/relationships" xmlns:p="http://schemas.openxmlformats.org/presentationml/2006/main">
  <p:tag name="{FUSIONTAGSHAPEID}" val="NotesShape_137"/>
</p:tagLst>
</file>

<file path=ppt/tags/tag154.xml><?xml version="1.0" encoding="utf-8"?>
<p:tagLst xmlns:a="http://schemas.openxmlformats.org/drawingml/2006/main" xmlns:r="http://schemas.openxmlformats.org/officeDocument/2006/relationships" xmlns:p="http://schemas.openxmlformats.org/presentationml/2006/main">
  <p:tag name="{FUSIONTAGSHAPEID}" val="NotesShape_138"/>
</p:tagLst>
</file>

<file path=ppt/tags/tag155.xml><?xml version="1.0" encoding="utf-8"?>
<p:tagLst xmlns:a="http://schemas.openxmlformats.org/drawingml/2006/main" xmlns:r="http://schemas.openxmlformats.org/officeDocument/2006/relationships" xmlns:p="http://schemas.openxmlformats.org/presentationml/2006/main">
  <p:tag name="{FUSIONTAGSHAPEID}" val="NotesShape_139"/>
</p:tagLst>
</file>

<file path=ppt/tags/tag156.xml><?xml version="1.0" encoding="utf-8"?>
<p:tagLst xmlns:a="http://schemas.openxmlformats.org/drawingml/2006/main" xmlns:r="http://schemas.openxmlformats.org/officeDocument/2006/relationships" xmlns:p="http://schemas.openxmlformats.org/presentationml/2006/main">
  <p:tag name="{FUSIONTAGSLIDEMAPPINGINFO}" val="{(SlideShape_141,1,1,[&lt;1,1,1,1,0&gt;])(SlideShape_142,10,10,[&lt;1,1,1,1,0&gt;&lt;2,2,2,2,0&gt;&lt;3,3,3,3,0&gt;&lt;4,4,4,4,0&gt;&lt;5,5,5,5,0&gt;&lt;6,6,6,6,100&gt;&lt;7,7,7,7,0&gt;&lt;8,8,8,8,0&gt;&lt;9,9,9,9,0&gt;&lt;10,10,10,10,0&gt;])(SlideShape_145,4,4,[&lt;1,1,1,1,100&gt;&lt;2,2,2,2,0&gt;&lt;3,3,3,3,0&gt;&lt;4,4,4,4,0&gt;])}"/>
</p:tagLst>
</file>

<file path=ppt/tags/tag157.xml><?xml version="1.0" encoding="utf-8"?>
<p:tagLst xmlns:a="http://schemas.openxmlformats.org/drawingml/2006/main" xmlns:r="http://schemas.openxmlformats.org/officeDocument/2006/relationships" xmlns:p="http://schemas.openxmlformats.org/presentationml/2006/main">
  <p:tag name="{FUSIONTAGSHAPEID}" val="SlideShape_140"/>
  <p:tag name="NUM" val="1"/>
</p:tagLst>
</file>

<file path=ppt/tags/tag158.xml><?xml version="1.0" encoding="utf-8"?>
<p:tagLst xmlns:a="http://schemas.openxmlformats.org/drawingml/2006/main" xmlns:r="http://schemas.openxmlformats.org/officeDocument/2006/relationships" xmlns:p="http://schemas.openxmlformats.org/presentationml/2006/main">
  <p:tag name="{FUSIONTAGSHAPEID}" val="SlideShape_141"/>
  <p:tag name="NUM" val="2"/>
</p:tagLst>
</file>

<file path=ppt/tags/tag159.xml><?xml version="1.0" encoding="utf-8"?>
<p:tagLst xmlns:a="http://schemas.openxmlformats.org/drawingml/2006/main" xmlns:r="http://schemas.openxmlformats.org/officeDocument/2006/relationships" xmlns:p="http://schemas.openxmlformats.org/presentationml/2006/main">
  <p:tag name="{FUSIONTAGSHAPEID}" val="SlideShape_142"/>
  <p:tag name="NUM" val="3"/>
</p:tagLst>
</file>

<file path=ppt/tags/tag1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3"/>
  <p:tag name="NUM" val="7"/>
</p:tagLst>
</file>

<file path=ppt/tags/tag160.xml><?xml version="1.0" encoding="utf-8"?>
<p:tagLst xmlns:a="http://schemas.openxmlformats.org/drawingml/2006/main" xmlns:r="http://schemas.openxmlformats.org/officeDocument/2006/relationships" xmlns:p="http://schemas.openxmlformats.org/presentationml/2006/main">
  <p:tag name="{FUSIONTAGSHAPEID}" val="SlideShape_143"/>
  <p:tag name="NUM" val="4"/>
</p:tagLst>
</file>

<file path=ppt/tags/tag16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44"/>
  <p:tag name="NUM" val="5"/>
</p:tagLst>
</file>

<file path=ppt/tags/tag162.xml><?xml version="1.0" encoding="utf-8"?>
<p:tagLst xmlns:a="http://schemas.openxmlformats.org/drawingml/2006/main" xmlns:r="http://schemas.openxmlformats.org/officeDocument/2006/relationships" xmlns:p="http://schemas.openxmlformats.org/presentationml/2006/main">
  <p:tag name="{FUSIONTAGSHAPEID}" val="SlideShape_145"/>
  <p:tag name="NUM" val="6"/>
</p:tagLst>
</file>

<file path=ppt/tags/tag163.xml><?xml version="1.0" encoding="utf-8"?>
<p:tagLst xmlns:a="http://schemas.openxmlformats.org/drawingml/2006/main" xmlns:r="http://schemas.openxmlformats.org/officeDocument/2006/relationships" xmlns:p="http://schemas.openxmlformats.org/presentationml/2006/main">
  <p:tag name="{FUSIONTAGSHAPEID}" val="NotesShape_146"/>
</p:tagLst>
</file>

<file path=ppt/tags/tag164.xml><?xml version="1.0" encoding="utf-8"?>
<p:tagLst xmlns:a="http://schemas.openxmlformats.org/drawingml/2006/main" xmlns:r="http://schemas.openxmlformats.org/officeDocument/2006/relationships" xmlns:p="http://schemas.openxmlformats.org/presentationml/2006/main">
  <p:tag name="{FUSIONTAGSHAPEID}" val="NotesShape_147"/>
</p:tagLst>
</file>

<file path=ppt/tags/tag165.xml><?xml version="1.0" encoding="utf-8"?>
<p:tagLst xmlns:a="http://schemas.openxmlformats.org/drawingml/2006/main" xmlns:r="http://schemas.openxmlformats.org/officeDocument/2006/relationships" xmlns:p="http://schemas.openxmlformats.org/presentationml/2006/main">
  <p:tag name="{FUSIONTAGSHAPEID}" val="NotesShape_148"/>
</p:tagLst>
</file>

<file path=ppt/tags/tag16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Lst>
</file>

<file path=ppt/tags/tag167.xml><?xml version="1.0" encoding="utf-8"?>
<p:tagLst xmlns:a="http://schemas.openxmlformats.org/drawingml/2006/main" xmlns:r="http://schemas.openxmlformats.org/officeDocument/2006/relationships" xmlns:p="http://schemas.openxmlformats.org/presentationml/2006/main">
  <p:tag name="{FUSIONTAGSLIDEMAPPINGINFO}" val="{(SlideShape_168,2,2,[&lt;1,1,1,1,0&gt;&lt;2,2,2,2,0&gt;])(SlideShape_170,2,2,[&lt;1,1,1,1,0&gt;&lt;2,2,2,2,0&gt;])(SlideShape_169,1,1,[&lt;1,1,1,1,0&gt;])}"/>
</p:tagLst>
</file>

<file path=ppt/tags/tag168.xml><?xml version="1.0" encoding="utf-8"?>
<p:tagLst xmlns:a="http://schemas.openxmlformats.org/drawingml/2006/main" xmlns:r="http://schemas.openxmlformats.org/officeDocument/2006/relationships" xmlns:p="http://schemas.openxmlformats.org/presentationml/2006/main">
  <p:tag name="{FUSIONTAGSHAPEID}" val="SlideShape_161"/>
  <p:tag name="NUM" val="1"/>
</p:tagLst>
</file>

<file path=ppt/tags/tag169.xml><?xml version="1.0" encoding="utf-8"?>
<p:tagLst xmlns:a="http://schemas.openxmlformats.org/drawingml/2006/main" xmlns:r="http://schemas.openxmlformats.org/officeDocument/2006/relationships" xmlns:p="http://schemas.openxmlformats.org/presentationml/2006/main">
  <p:tag name="{FUSIONTAGSHAPEID}" val="SlideShape_162"/>
  <p:tag name="NUM" val="2"/>
</p:tagLst>
</file>

<file path=ppt/tags/tag1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14"/>
  <p:tag name="NUM" val="8"/>
</p:tagLst>
</file>

<file path=ppt/tags/tag170.xml><?xml version="1.0" encoding="utf-8"?>
<p:tagLst xmlns:a="http://schemas.openxmlformats.org/drawingml/2006/main" xmlns:r="http://schemas.openxmlformats.org/officeDocument/2006/relationships" xmlns:p="http://schemas.openxmlformats.org/presentationml/2006/main">
  <p:tag name="{FUSIONTAGSHAPEID}" val="SlideShape_163"/>
  <p:tag name="NUM" val="3"/>
</p:tagLst>
</file>

<file path=ppt/tags/tag171.xml><?xml version="1.0" encoding="utf-8"?>
<p:tagLst xmlns:a="http://schemas.openxmlformats.org/drawingml/2006/main" xmlns:r="http://schemas.openxmlformats.org/officeDocument/2006/relationships" xmlns:p="http://schemas.openxmlformats.org/presentationml/2006/main">
  <p:tag name="{FUSIONTAGSHAPEID}" val="SlideShape_165"/>
  <p:tag name="NUM" val="5"/>
</p:tagLst>
</file>

<file path=ppt/tags/tag172.xml><?xml version="1.0" encoding="utf-8"?>
<p:tagLst xmlns:a="http://schemas.openxmlformats.org/drawingml/2006/main" xmlns:r="http://schemas.openxmlformats.org/officeDocument/2006/relationships" xmlns:p="http://schemas.openxmlformats.org/presentationml/2006/main">
  <p:tag name="{FUSIONTAGSHAPEID}" val="SlideShape_166"/>
  <p:tag name="NUM" val="6"/>
</p:tagLst>
</file>

<file path=ppt/tags/tag173.xml><?xml version="1.0" encoding="utf-8"?>
<p:tagLst xmlns:a="http://schemas.openxmlformats.org/drawingml/2006/main" xmlns:r="http://schemas.openxmlformats.org/officeDocument/2006/relationships" xmlns:p="http://schemas.openxmlformats.org/presentationml/2006/main">
  <p:tag name="{FUSIONTAGSHAPEID}" val="SlideShape_167"/>
  <p:tag name="NUM" val="7"/>
</p:tagLst>
</file>

<file path=ppt/tags/tag174.xml><?xml version="1.0" encoding="utf-8"?>
<p:tagLst xmlns:a="http://schemas.openxmlformats.org/drawingml/2006/main" xmlns:r="http://schemas.openxmlformats.org/officeDocument/2006/relationships" xmlns:p="http://schemas.openxmlformats.org/presentationml/2006/main">
  <p:tag name="{FUSIONTAGSHAPEID}" val="SlideShape_168"/>
  <p:tag name="NUM" val="8"/>
</p:tagLst>
</file>

<file path=ppt/tags/tag175.xml><?xml version="1.0" encoding="utf-8"?>
<p:tagLst xmlns:a="http://schemas.openxmlformats.org/drawingml/2006/main" xmlns:r="http://schemas.openxmlformats.org/officeDocument/2006/relationships" xmlns:p="http://schemas.openxmlformats.org/presentationml/2006/main">
  <p:tag name="{FUSIONTAGSHAPEID}" val="SlideShape_169"/>
  <p:tag name="NUM" val="9"/>
</p:tagLst>
</file>

<file path=ppt/tags/tag176.xml><?xml version="1.0" encoding="utf-8"?>
<p:tagLst xmlns:a="http://schemas.openxmlformats.org/drawingml/2006/main" xmlns:r="http://schemas.openxmlformats.org/officeDocument/2006/relationships" xmlns:p="http://schemas.openxmlformats.org/presentationml/2006/main">
  <p:tag name="{FUSIONTAGSHAPEID}" val="SlideShape_170"/>
  <p:tag name="NUM" val="10"/>
</p:tagLst>
</file>

<file path=ppt/tags/tag17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71"/>
  <p:tag name="NUM" val="11"/>
</p:tagLst>
</file>

<file path=ppt/tags/tag178.xml><?xml version="1.0" encoding="utf-8"?>
<p:tagLst xmlns:a="http://schemas.openxmlformats.org/drawingml/2006/main" xmlns:r="http://schemas.openxmlformats.org/officeDocument/2006/relationships" xmlns:p="http://schemas.openxmlformats.org/presentationml/2006/main">
  <p:tag name="{FUSIONTAGSHAPEID}" val="NotesShape_172"/>
</p:tagLst>
</file>

<file path=ppt/tags/tag179.xml><?xml version="1.0" encoding="utf-8"?>
<p:tagLst xmlns:a="http://schemas.openxmlformats.org/drawingml/2006/main" xmlns:r="http://schemas.openxmlformats.org/officeDocument/2006/relationships" xmlns:p="http://schemas.openxmlformats.org/presentationml/2006/main">
  <p:tag name="{FUSIONTAGSHAPEID}" val="NotesShape_173"/>
</p:tagLst>
</file>

<file path=ppt/tags/tag18.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5"/>
  <p:tag name="NUM" val="9"/>
</p:tagLst>
</file>

<file path=ppt/tags/tag180.xml><?xml version="1.0" encoding="utf-8"?>
<p:tagLst xmlns:a="http://schemas.openxmlformats.org/drawingml/2006/main" xmlns:r="http://schemas.openxmlformats.org/officeDocument/2006/relationships" xmlns:p="http://schemas.openxmlformats.org/presentationml/2006/main">
  <p:tag name="{FUSIONTAGSHAPEID}" val="NotesShape_174"/>
</p:tagLst>
</file>

<file path=ppt/tags/tag181.xml><?xml version="1.0" encoding="utf-8"?>
<p:tagLst xmlns:a="http://schemas.openxmlformats.org/drawingml/2006/main" xmlns:r="http://schemas.openxmlformats.org/officeDocument/2006/relationships" xmlns:p="http://schemas.openxmlformats.org/presentationml/2006/main">
  <p:tag name="{FUSIONTAGSLIDEMAPPINGINFO}" val="{(SlideShape_176,1,1,[&lt;1,1,1,1,0&gt;])(SlideShape_177,10,9,[&lt;1,1,1,1,0&gt;&lt;2,2,2,2,0&gt;&lt;3,3,3,3,0&gt;&lt;4,4,4,4,0&gt;&lt;5,5,5,5,0&gt;&lt;6,6,6,6,0&gt;&lt;7,8,7,7,100&gt;&lt;9,9,8,8,0&gt;&lt;10,10,9,9,0&gt;])}"/>
</p:tagLst>
</file>

<file path=ppt/tags/tag182.xml><?xml version="1.0" encoding="utf-8"?>
<p:tagLst xmlns:a="http://schemas.openxmlformats.org/drawingml/2006/main" xmlns:r="http://schemas.openxmlformats.org/officeDocument/2006/relationships" xmlns:p="http://schemas.openxmlformats.org/presentationml/2006/main">
  <p:tag name="{FUSIONTAGSHAPEID}" val="SlideShape_175"/>
  <p:tag name="NUM" val="1"/>
</p:tagLst>
</file>

<file path=ppt/tags/tag183.xml><?xml version="1.0" encoding="utf-8"?>
<p:tagLst xmlns:a="http://schemas.openxmlformats.org/drawingml/2006/main" xmlns:r="http://schemas.openxmlformats.org/officeDocument/2006/relationships" xmlns:p="http://schemas.openxmlformats.org/presentationml/2006/main">
  <p:tag name="{FUSIONTAGSHAPEID}" val="SlideShape_176"/>
  <p:tag name="NUM" val="2"/>
</p:tagLst>
</file>

<file path=ppt/tags/tag184.xml><?xml version="1.0" encoding="utf-8"?>
<p:tagLst xmlns:a="http://schemas.openxmlformats.org/drawingml/2006/main" xmlns:r="http://schemas.openxmlformats.org/officeDocument/2006/relationships" xmlns:p="http://schemas.openxmlformats.org/presentationml/2006/main">
  <p:tag name="{FUSIONTAGSHAPEID}" val="SlideShape_177"/>
  <p:tag name="NUM" val="3"/>
</p:tagLst>
</file>

<file path=ppt/tags/tag185.xml><?xml version="1.0" encoding="utf-8"?>
<p:tagLst xmlns:a="http://schemas.openxmlformats.org/drawingml/2006/main" xmlns:r="http://schemas.openxmlformats.org/officeDocument/2006/relationships" xmlns:p="http://schemas.openxmlformats.org/presentationml/2006/main">
  <p:tag name="{FUSIONTAGSHAPEID}" val="SlideShape_178"/>
  <p:tag name="NUM" val="4"/>
</p:tagLst>
</file>

<file path=ppt/tags/tag186.xml><?xml version="1.0" encoding="utf-8"?>
<p:tagLst xmlns:a="http://schemas.openxmlformats.org/drawingml/2006/main" xmlns:r="http://schemas.openxmlformats.org/officeDocument/2006/relationships" xmlns:p="http://schemas.openxmlformats.org/presentationml/2006/main">
  <p:tag name="{FUSIONTAGSHAPEID}" val="SlideShape_179"/>
  <p:tag name="NUM" val="5"/>
</p:tagLst>
</file>

<file path=ppt/tags/tag18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80"/>
  <p:tag name="NUM" val="6"/>
</p:tagLst>
</file>

<file path=ppt/tags/tag188.xml><?xml version="1.0" encoding="utf-8"?>
<p:tagLst xmlns:a="http://schemas.openxmlformats.org/drawingml/2006/main" xmlns:r="http://schemas.openxmlformats.org/officeDocument/2006/relationships" xmlns:p="http://schemas.openxmlformats.org/presentationml/2006/main">
  <p:tag name="{FUSIONTAGSHAPEID}" val="NotesShape_181"/>
</p:tagLst>
</file>

<file path=ppt/tags/tag189.xml><?xml version="1.0" encoding="utf-8"?>
<p:tagLst xmlns:a="http://schemas.openxmlformats.org/drawingml/2006/main" xmlns:r="http://schemas.openxmlformats.org/officeDocument/2006/relationships" xmlns:p="http://schemas.openxmlformats.org/presentationml/2006/main">
  <p:tag name="{FUSIONTAGSHAPEID}" val="NotesShape_182"/>
</p:tagLst>
</file>

<file path=ppt/tags/tag1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quot;OutlineColor&quot;:{&quot;ColorIndex&quot;:1,&quot;ColorModifier&quot;:0,&quot;BrightnessModifier&quot;:0}}"/>
  <p:tag name="{FUSIONTAGSHAPEID}" val="SlideShape_16"/>
  <p:tag name="NUM" val="10"/>
</p:tagLst>
</file>

<file path=ppt/tags/tag190.xml><?xml version="1.0" encoding="utf-8"?>
<p:tagLst xmlns:a="http://schemas.openxmlformats.org/drawingml/2006/main" xmlns:r="http://schemas.openxmlformats.org/officeDocument/2006/relationships" xmlns:p="http://schemas.openxmlformats.org/presentationml/2006/main">
  <p:tag name="{FUSIONTAGSHAPEID}" val="NotesShape_183"/>
</p:tagLst>
</file>

<file path=ppt/tags/tag191.xml><?xml version="1.0" encoding="utf-8"?>
<p:tagLst xmlns:a="http://schemas.openxmlformats.org/drawingml/2006/main" xmlns:r="http://schemas.openxmlformats.org/officeDocument/2006/relationships" xmlns:p="http://schemas.openxmlformats.org/presentationml/2006/main">
  <p:tag name="{FUSIONTAGSLIDEMAPPINGINFO}" val="{(SlideShape_186,1,1,[&lt;1,1,1,1,0&gt;])(SlideShape_187,7,7,[&lt;1,1,1,1,0&gt;&lt;2,2,2,2,0&gt;&lt;3,3,3,3,0&gt;&lt;4,4,4,4,0&gt;&lt;5,5,5,5,0&gt;&lt;6,6,6,6,0&gt;&lt;7,7,7,7,0&gt;])}"/>
</p:tagLst>
</file>

<file path=ppt/tags/tag192.xml><?xml version="1.0" encoding="utf-8"?>
<p:tagLst xmlns:a="http://schemas.openxmlformats.org/drawingml/2006/main" xmlns:r="http://schemas.openxmlformats.org/officeDocument/2006/relationships" xmlns:p="http://schemas.openxmlformats.org/presentationml/2006/main">
  <p:tag name="{FUSIONTAGSHAPEID}" val="SlideShape_187"/>
  <p:tag name="NUM" val="1"/>
</p:tagLst>
</file>

<file path=ppt/tags/tag193.xml><?xml version="1.0" encoding="utf-8"?>
<p:tagLst xmlns:a="http://schemas.openxmlformats.org/drawingml/2006/main" xmlns:r="http://schemas.openxmlformats.org/officeDocument/2006/relationships" xmlns:p="http://schemas.openxmlformats.org/presentationml/2006/main">
  <p:tag name="{FUSIONTAGSHAPEID}" val="SlideShape_184"/>
  <p:tag name="NUM" val="2"/>
</p:tagLst>
</file>

<file path=ppt/tags/tag194.xml><?xml version="1.0" encoding="utf-8"?>
<p:tagLst xmlns:a="http://schemas.openxmlformats.org/drawingml/2006/main" xmlns:r="http://schemas.openxmlformats.org/officeDocument/2006/relationships" xmlns:p="http://schemas.openxmlformats.org/presentationml/2006/main">
  <p:tag name="{FUSIONTAGSHAPEID}" val="SlideShape_185"/>
  <p:tag name="NUM" val="3"/>
</p:tagLst>
</file>

<file path=ppt/tags/tag195.xml><?xml version="1.0" encoding="utf-8"?>
<p:tagLst xmlns:a="http://schemas.openxmlformats.org/drawingml/2006/main" xmlns:r="http://schemas.openxmlformats.org/officeDocument/2006/relationships" xmlns:p="http://schemas.openxmlformats.org/presentationml/2006/main">
  <p:tag name="{FUSIONTAGSHAPEID}" val="SlideShape_186"/>
  <p:tag name="NUM" val="4"/>
</p:tagLst>
</file>

<file path=ppt/tags/tag196.xml><?xml version="1.0" encoding="utf-8"?>
<p:tagLst xmlns:a="http://schemas.openxmlformats.org/drawingml/2006/main" xmlns:r="http://schemas.openxmlformats.org/officeDocument/2006/relationships" xmlns:p="http://schemas.openxmlformats.org/presentationml/2006/main">
  <p:tag name="{FUSIONTAGSHAPEID}" val="SlideShape_188"/>
  <p:tag name="NUM" val="5"/>
</p:tagLst>
</file>

<file path=ppt/tags/tag19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89"/>
  <p:tag name="NUM" val="6"/>
</p:tagLst>
</file>

<file path=ppt/tags/tag198.xml><?xml version="1.0" encoding="utf-8"?>
<p:tagLst xmlns:a="http://schemas.openxmlformats.org/drawingml/2006/main" xmlns:r="http://schemas.openxmlformats.org/officeDocument/2006/relationships" xmlns:p="http://schemas.openxmlformats.org/presentationml/2006/main">
  <p:tag name="{FUSIONTAGSHAPEID}" val="NotesShape_190"/>
</p:tagLst>
</file>

<file path=ppt/tags/tag199.xml><?xml version="1.0" encoding="utf-8"?>
<p:tagLst xmlns:a="http://schemas.openxmlformats.org/drawingml/2006/main" xmlns:r="http://schemas.openxmlformats.org/officeDocument/2006/relationships" xmlns:p="http://schemas.openxmlformats.org/presentationml/2006/main">
  <p:tag name="{FUSIONTAGSHAPEID}" val="NotesShape_191"/>
</p:tagLst>
</file>

<file path=ppt/tags/tag2.xml><?xml version="1.0" encoding="utf-8"?>
<p:tagLst xmlns:a="http://schemas.openxmlformats.org/drawingml/2006/main" xmlns:r="http://schemas.openxmlformats.org/officeDocument/2006/relationships" xmlns:p="http://schemas.openxmlformats.org/presentationml/2006/main">
  <p:tag name="{FUSIONTAGSLIDEMAPPINGINFO}" val="{(SlideShape_1,1,1,[&lt;1,1,1,1,70&gt;])(SlideShape_2,1,1,[&lt;1,1,1,1,53&gt;])}"/>
</p:tagLst>
</file>

<file path=ppt/tags/tag2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17"/>
  <p:tag name="NUM" val="11"/>
</p:tagLst>
</file>

<file path=ppt/tags/tag200.xml><?xml version="1.0" encoding="utf-8"?>
<p:tagLst xmlns:a="http://schemas.openxmlformats.org/drawingml/2006/main" xmlns:r="http://schemas.openxmlformats.org/officeDocument/2006/relationships" xmlns:p="http://schemas.openxmlformats.org/presentationml/2006/main">
  <p:tag name="{FUSIONTAGSHAPEID}" val="NotesShape_192"/>
</p:tagLst>
</file>

<file path=ppt/tags/tag201.xml><?xml version="1.0" encoding="utf-8"?>
<p:tagLst xmlns:a="http://schemas.openxmlformats.org/drawingml/2006/main" xmlns:r="http://schemas.openxmlformats.org/officeDocument/2006/relationships" xmlns:p="http://schemas.openxmlformats.org/presentationml/2006/main">
  <p:tag name="{FUSIONTAGSLIDEMAPPINGINFO}" val="{(SlideShape_194,1,1,[&lt;1,1,1,1,0&gt;])}"/>
</p:tagLst>
</file>

<file path=ppt/tags/tag202.xml><?xml version="1.0" encoding="utf-8"?>
<p:tagLst xmlns:a="http://schemas.openxmlformats.org/drawingml/2006/main" xmlns:r="http://schemas.openxmlformats.org/officeDocument/2006/relationships" xmlns:p="http://schemas.openxmlformats.org/presentationml/2006/main">
  <p:tag name="{FUSIONTAGSHAPEID}" val="SlideShape_193"/>
  <p:tag name="NUM" val="1"/>
</p:tagLst>
</file>

<file path=ppt/tags/tag203.xml><?xml version="1.0" encoding="utf-8"?>
<p:tagLst xmlns:a="http://schemas.openxmlformats.org/drawingml/2006/main" xmlns:r="http://schemas.openxmlformats.org/officeDocument/2006/relationships" xmlns:p="http://schemas.openxmlformats.org/presentationml/2006/main">
  <p:tag name="{FUSIONTAGSHAPEID}" val="SlideShape_194"/>
  <p:tag name="NUM" val="2"/>
</p:tagLst>
</file>

<file path=ppt/tags/tag204.xml><?xml version="1.0" encoding="utf-8"?>
<p:tagLst xmlns:a="http://schemas.openxmlformats.org/drawingml/2006/main" xmlns:r="http://schemas.openxmlformats.org/officeDocument/2006/relationships" xmlns:p="http://schemas.openxmlformats.org/presentationml/2006/main">
  <p:tag name="{FUSIONTAGSHAPEID}" val="SlideShape_195"/>
  <p:tag name="NUM" val="3"/>
</p:tagLst>
</file>

<file path=ppt/tags/tag205.xml><?xml version="1.0" encoding="utf-8"?>
<p:tagLst xmlns:a="http://schemas.openxmlformats.org/drawingml/2006/main" xmlns:r="http://schemas.openxmlformats.org/officeDocument/2006/relationships" xmlns:p="http://schemas.openxmlformats.org/presentationml/2006/main">
  <p:tag name="{FUSIONTAGSHAPEID}" val="SlideShape_196"/>
  <p:tag name="NUM" val="4"/>
</p:tagLst>
</file>

<file path=ppt/tags/tag20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197"/>
  <p:tag name="NUM" val="5"/>
</p:tagLst>
</file>

<file path=ppt/tags/tag207.xml><?xml version="1.0" encoding="utf-8"?>
<p:tagLst xmlns:a="http://schemas.openxmlformats.org/drawingml/2006/main" xmlns:r="http://schemas.openxmlformats.org/officeDocument/2006/relationships" xmlns:p="http://schemas.openxmlformats.org/presentationml/2006/main">
  <p:tag name="NUM" val="6"/>
</p:tagLst>
</file>

<file path=ppt/tags/tag208.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98"/>
</p:tagLst>
</file>

<file path=ppt/tags/tag20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199"/>
</p:tagLst>
</file>

<file path=ppt/tags/tag21.xml><?xml version="1.0" encoding="utf-8"?>
<p:tagLst xmlns:a="http://schemas.openxmlformats.org/drawingml/2006/main" xmlns:r="http://schemas.openxmlformats.org/officeDocument/2006/relationships" xmlns:p="http://schemas.openxmlformats.org/presentationml/2006/main">
  <p:tag name="{FUSIONTAGSHAPEID}" val="SlideShape_18"/>
  <p:tag name="NUM" val="12"/>
</p:tagLst>
</file>

<file path=ppt/tags/tag210.xml><?xml version="1.0" encoding="utf-8"?>
<p:tagLst xmlns:a="http://schemas.openxmlformats.org/drawingml/2006/main" xmlns:r="http://schemas.openxmlformats.org/officeDocument/2006/relationships" xmlns:p="http://schemas.openxmlformats.org/presentationml/2006/main">
  <p:tag name="{FUSIONTAGSHAPEID}" val="NotesShape_200"/>
</p:tagLst>
</file>

<file path=ppt/tags/tag211.xml><?xml version="1.0" encoding="utf-8"?>
<p:tagLst xmlns:a="http://schemas.openxmlformats.org/drawingml/2006/main" xmlns:r="http://schemas.openxmlformats.org/officeDocument/2006/relationships" xmlns:p="http://schemas.openxmlformats.org/presentationml/2006/main">
  <p:tag name="{FUSIONTAGSHAPEID}" val="NotesShape_201"/>
</p:tagLst>
</file>

<file path=ppt/tags/tag212.xml><?xml version="1.0" encoding="utf-8"?>
<p:tagLst xmlns:a="http://schemas.openxmlformats.org/drawingml/2006/main" xmlns:r="http://schemas.openxmlformats.org/officeDocument/2006/relationships" xmlns:p="http://schemas.openxmlformats.org/presentationml/2006/main">
  <p:tag name="{FUSIONTAGSHAPEID}" val="NotesShape_202"/>
</p:tagLst>
</file>

<file path=ppt/tags/tag213.xml><?xml version="1.0" encoding="utf-8"?>
<p:tagLst xmlns:a="http://schemas.openxmlformats.org/drawingml/2006/main" xmlns:r="http://schemas.openxmlformats.org/officeDocument/2006/relationships" xmlns:p="http://schemas.openxmlformats.org/presentationml/2006/main">
  <p:tag name="{FUSIONTAGSLIDEMAPPINGINFO}" val="{(SlideShape_214,1,1,[&lt;1,1,1,1,0&gt;])(SlideShape_205,2,2,[&lt;1,1,1,1,0&gt;&lt;2,2,2,2,0&gt;])}"/>
</p:tagLst>
</file>

<file path=ppt/tags/tag214.xml><?xml version="1.0" encoding="utf-8"?>
<p:tagLst xmlns:a="http://schemas.openxmlformats.org/drawingml/2006/main" xmlns:r="http://schemas.openxmlformats.org/officeDocument/2006/relationships" xmlns:p="http://schemas.openxmlformats.org/presentationml/2006/main">
  <p:tag name="{FUSIONTAGSHAPEID}" val="SlideShape_203"/>
  <p:tag name="NUM" val="1"/>
</p:tagLst>
</file>

<file path=ppt/tags/tag215.xml><?xml version="1.0" encoding="utf-8"?>
<p:tagLst xmlns:a="http://schemas.openxmlformats.org/drawingml/2006/main" xmlns:r="http://schemas.openxmlformats.org/officeDocument/2006/relationships" xmlns:p="http://schemas.openxmlformats.org/presentationml/2006/main">
  <p:tag name="{FUSIONTAGSHAPEID}" val="SlideShape_204"/>
  <p:tag name="NUM" val="2"/>
</p:tagLst>
</file>

<file path=ppt/tags/tag216.xml><?xml version="1.0" encoding="utf-8"?>
<p:tagLst xmlns:a="http://schemas.openxmlformats.org/drawingml/2006/main" xmlns:r="http://schemas.openxmlformats.org/officeDocument/2006/relationships" xmlns:p="http://schemas.openxmlformats.org/presentationml/2006/main">
  <p:tag name="{FUSIONTAGSHAPEID}" val="SlideShape_205"/>
  <p:tag name="NUM" val="3"/>
</p:tagLst>
</file>

<file path=ppt/tags/tag217.xml><?xml version="1.0" encoding="utf-8"?>
<p:tagLst xmlns:a="http://schemas.openxmlformats.org/drawingml/2006/main" xmlns:r="http://schemas.openxmlformats.org/officeDocument/2006/relationships" xmlns:p="http://schemas.openxmlformats.org/presentationml/2006/main">
  <p:tag name="{FUSIONTAGSHAPEID}" val="SlideShape_207"/>
</p:tagLst>
</file>

<file path=ppt/tags/tag218.xml><?xml version="1.0" encoding="utf-8"?>
<p:tagLst xmlns:a="http://schemas.openxmlformats.org/drawingml/2006/main" xmlns:r="http://schemas.openxmlformats.org/officeDocument/2006/relationships" xmlns:p="http://schemas.openxmlformats.org/presentationml/2006/main">
  <p:tag name="{FUSIONTAGSHAPEID}" val="SlideShape_208"/>
</p:tagLst>
</file>

<file path=ppt/tags/tag219.xml><?xml version="1.0" encoding="utf-8"?>
<p:tagLst xmlns:a="http://schemas.openxmlformats.org/drawingml/2006/main" xmlns:r="http://schemas.openxmlformats.org/officeDocument/2006/relationships" xmlns:p="http://schemas.openxmlformats.org/presentationml/2006/main">
  <p:tag name="{FUSIONTAGSHAPEID}" val="SlideShape_209"/>
</p:tagLst>
</file>

<file path=ppt/tags/tag22.xml><?xml version="1.0" encoding="utf-8"?>
<p:tagLst xmlns:a="http://schemas.openxmlformats.org/drawingml/2006/main" xmlns:r="http://schemas.openxmlformats.org/officeDocument/2006/relationships" xmlns:p="http://schemas.openxmlformats.org/presentationml/2006/main">
  <p:tag name="{FUSIONTAGSHAPEID}" val="NotesShape_19"/>
</p:tagLst>
</file>

<file path=ppt/tags/tag220.xml><?xml version="1.0" encoding="utf-8"?>
<p:tagLst xmlns:a="http://schemas.openxmlformats.org/drawingml/2006/main" xmlns:r="http://schemas.openxmlformats.org/officeDocument/2006/relationships" xmlns:p="http://schemas.openxmlformats.org/presentationml/2006/main">
  <p:tag name="{FUSIONTAGSHAPEID}" val="SlideShape_210"/>
</p:tagLst>
</file>

<file path=ppt/tags/tag221.xml><?xml version="1.0" encoding="utf-8"?>
<p:tagLst xmlns:a="http://schemas.openxmlformats.org/drawingml/2006/main" xmlns:r="http://schemas.openxmlformats.org/officeDocument/2006/relationships" xmlns:p="http://schemas.openxmlformats.org/presentationml/2006/main">
  <p:tag name="{FUSIONTAGSHAPEID}" val="SlideShape_211"/>
</p:tagLst>
</file>

<file path=ppt/tags/tag222.xml><?xml version="1.0" encoding="utf-8"?>
<p:tagLst xmlns:a="http://schemas.openxmlformats.org/drawingml/2006/main" xmlns:r="http://schemas.openxmlformats.org/officeDocument/2006/relationships" xmlns:p="http://schemas.openxmlformats.org/presentationml/2006/main">
  <p:tag name="{FUSIONTAGSHAPEID}" val="SlideShape_212"/>
  <p:tag name="NUM" val="5"/>
</p:tagLst>
</file>

<file path=ppt/tags/tag22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13"/>
  <p:tag name="NUM" val="6"/>
</p:tagLst>
</file>

<file path=ppt/tags/tag224.xml><?xml version="1.0" encoding="utf-8"?>
<p:tagLst xmlns:a="http://schemas.openxmlformats.org/drawingml/2006/main" xmlns:r="http://schemas.openxmlformats.org/officeDocument/2006/relationships" xmlns:p="http://schemas.openxmlformats.org/presentationml/2006/main">
  <p:tag name="{FUSIONTAGSHAPEID}" val="SlideShape_214"/>
  <p:tag name="NUM" val="7"/>
</p:tagLst>
</file>

<file path=ppt/tags/tag225.xml><?xml version="1.0" encoding="utf-8"?>
<p:tagLst xmlns:a="http://schemas.openxmlformats.org/drawingml/2006/main" xmlns:r="http://schemas.openxmlformats.org/officeDocument/2006/relationships" xmlns:p="http://schemas.openxmlformats.org/presentationml/2006/main">
  <p:tag name="{FUSIONTAGSHAPEID}" val="NotesShape_215"/>
</p:tagLst>
</file>

<file path=ppt/tags/tag226.xml><?xml version="1.0" encoding="utf-8"?>
<p:tagLst xmlns:a="http://schemas.openxmlformats.org/drawingml/2006/main" xmlns:r="http://schemas.openxmlformats.org/officeDocument/2006/relationships" xmlns:p="http://schemas.openxmlformats.org/presentationml/2006/main">
  <p:tag name="{FUSIONTAGSHAPEID}" val="NotesShape_216"/>
</p:tagLst>
</file>

<file path=ppt/tags/tag227.xml><?xml version="1.0" encoding="utf-8"?>
<p:tagLst xmlns:a="http://schemas.openxmlformats.org/drawingml/2006/main" xmlns:r="http://schemas.openxmlformats.org/officeDocument/2006/relationships" xmlns:p="http://schemas.openxmlformats.org/presentationml/2006/main">
  <p:tag name="{FUSIONTAGSHAPEID}" val="NotesShape_217"/>
</p:tagLst>
</file>

<file path=ppt/tags/tag228.xml><?xml version="1.0" encoding="utf-8"?>
<p:tagLst xmlns:a="http://schemas.openxmlformats.org/drawingml/2006/main" xmlns:r="http://schemas.openxmlformats.org/officeDocument/2006/relationships" xmlns:p="http://schemas.openxmlformats.org/presentationml/2006/main">
  <p:tag name="{FUSIONTAGSLIDEMAPPINGINFO}" val="{(SlideShape_219,1,1,[&lt;1,1,1,1,0&gt;])(SlideShape_220,8,8,[&lt;1,1,1,1,0&gt;&lt;2,2,2,2,0&gt;&lt;3,3,3,3,0&gt;&lt;4,4,4,4,-1&gt;&lt;5,5,5,5,0&gt;&lt;6,6,6,6,-1&gt;&lt;7,7,7,7,-1&gt;&lt;8,8,8,8,-1&gt;])}"/>
</p:tagLst>
</file>

<file path=ppt/tags/tag229.xml><?xml version="1.0" encoding="utf-8"?>
<p:tagLst xmlns:a="http://schemas.openxmlformats.org/drawingml/2006/main" xmlns:r="http://schemas.openxmlformats.org/officeDocument/2006/relationships" xmlns:p="http://schemas.openxmlformats.org/presentationml/2006/main">
  <p:tag name="{FUSIONTAGSHAPEID}" val="SlideShape_218"/>
  <p:tag name="NUM" val="1"/>
</p:tagLst>
</file>

<file path=ppt/tags/tag23.xml><?xml version="1.0" encoding="utf-8"?>
<p:tagLst xmlns:a="http://schemas.openxmlformats.org/drawingml/2006/main" xmlns:r="http://schemas.openxmlformats.org/officeDocument/2006/relationships" xmlns:p="http://schemas.openxmlformats.org/presentationml/2006/main">
  <p:tag name="{FUSIONTAGSHAPEID}" val="NotesShape_20"/>
</p:tagLst>
</file>

<file path=ppt/tags/tag230.xml><?xml version="1.0" encoding="utf-8"?>
<p:tagLst xmlns:a="http://schemas.openxmlformats.org/drawingml/2006/main" xmlns:r="http://schemas.openxmlformats.org/officeDocument/2006/relationships" xmlns:p="http://schemas.openxmlformats.org/presentationml/2006/main">
  <p:tag name="{FUSIONTAGSHAPEID}" val="SlideShape_219"/>
  <p:tag name="NUM" val="2"/>
</p:tagLst>
</file>

<file path=ppt/tags/tag231.xml><?xml version="1.0" encoding="utf-8"?>
<p:tagLst xmlns:a="http://schemas.openxmlformats.org/drawingml/2006/main" xmlns:r="http://schemas.openxmlformats.org/officeDocument/2006/relationships" xmlns:p="http://schemas.openxmlformats.org/presentationml/2006/main">
  <p:tag name="{FUSIONTAGSHAPEID}" val="SlideShape_220"/>
  <p:tag name="NUM" val="3"/>
</p:tagLst>
</file>

<file path=ppt/tags/tag232.xml><?xml version="1.0" encoding="utf-8"?>
<p:tagLst xmlns:a="http://schemas.openxmlformats.org/drawingml/2006/main" xmlns:r="http://schemas.openxmlformats.org/officeDocument/2006/relationships" xmlns:p="http://schemas.openxmlformats.org/presentationml/2006/main">
  <p:tag name="{FUSIONTAGSHAPEID}" val="SlideShape_221"/>
  <p:tag name="NUM" val="4"/>
</p:tagLst>
</file>

<file path=ppt/tags/tag23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22"/>
  <p:tag name="NUM" val="5"/>
</p:tagLst>
</file>

<file path=ppt/tags/tag234.xml><?xml version="1.0" encoding="utf-8"?>
<p:tagLst xmlns:a="http://schemas.openxmlformats.org/drawingml/2006/main" xmlns:r="http://schemas.openxmlformats.org/officeDocument/2006/relationships" xmlns:p="http://schemas.openxmlformats.org/presentationml/2006/main">
  <p:tag name="NUM" val="6"/>
</p:tagLst>
</file>

<file path=ppt/tags/tag235.xml><?xml version="1.0" encoding="utf-8"?>
<p:tagLst xmlns:a="http://schemas.openxmlformats.org/drawingml/2006/main" xmlns:r="http://schemas.openxmlformats.org/officeDocument/2006/relationships" xmlns:p="http://schemas.openxmlformats.org/presentationml/2006/main">
  <p:tag name="{FUSIONTAGSHAPEID}" val="SlideShape_225"/>
</p:tagLst>
</file>

<file path=ppt/tags/tag236.xml><?xml version="1.0" encoding="utf-8"?>
<p:tagLst xmlns:a="http://schemas.openxmlformats.org/drawingml/2006/main" xmlns:r="http://schemas.openxmlformats.org/officeDocument/2006/relationships" xmlns:p="http://schemas.openxmlformats.org/presentationml/2006/main">
  <p:tag name="{FUSIONTAGSHAPEID}" val="SlideShape_223"/>
</p:tagLst>
</file>

<file path=ppt/tags/tag237.xml><?xml version="1.0" encoding="utf-8"?>
<p:tagLst xmlns:a="http://schemas.openxmlformats.org/drawingml/2006/main" xmlns:r="http://schemas.openxmlformats.org/officeDocument/2006/relationships" xmlns:p="http://schemas.openxmlformats.org/presentationml/2006/main">
  <p:tag name="{FUSIONTAGSHAPEID}" val="SlideShape_224"/>
</p:tagLst>
</file>

<file path=ppt/tags/tag238.xml><?xml version="1.0" encoding="utf-8"?>
<p:tagLst xmlns:a="http://schemas.openxmlformats.org/drawingml/2006/main" xmlns:r="http://schemas.openxmlformats.org/officeDocument/2006/relationships" xmlns:p="http://schemas.openxmlformats.org/presentationml/2006/main">
  <p:tag name="{FUSIONTAGSHAPEID}" val="NotesShape_226"/>
</p:tagLst>
</file>

<file path=ppt/tags/tag239.xml><?xml version="1.0" encoding="utf-8"?>
<p:tagLst xmlns:a="http://schemas.openxmlformats.org/drawingml/2006/main" xmlns:r="http://schemas.openxmlformats.org/officeDocument/2006/relationships" xmlns:p="http://schemas.openxmlformats.org/presentationml/2006/main">
  <p:tag name="{FUSIONTAGSHAPEID}" val="NotesShape_227"/>
</p:tagLst>
</file>

<file path=ppt/tags/tag24.xml><?xml version="1.0" encoding="utf-8"?>
<p:tagLst xmlns:a="http://schemas.openxmlformats.org/drawingml/2006/main" xmlns:r="http://schemas.openxmlformats.org/officeDocument/2006/relationships" xmlns:p="http://schemas.openxmlformats.org/presentationml/2006/main">
  <p:tag name="{FUSIONTAGSHAPEID}" val="NotesShape_21"/>
</p:tagLst>
</file>

<file path=ppt/tags/tag240.xml><?xml version="1.0" encoding="utf-8"?>
<p:tagLst xmlns:a="http://schemas.openxmlformats.org/drawingml/2006/main" xmlns:r="http://schemas.openxmlformats.org/officeDocument/2006/relationships" xmlns:p="http://schemas.openxmlformats.org/presentationml/2006/main">
  <p:tag name="{FUSIONTAGSHAPEID}" val="NotesShape_228"/>
</p:tagLst>
</file>

<file path=ppt/tags/tag241.xml><?xml version="1.0" encoding="utf-8"?>
<p:tagLst xmlns:a="http://schemas.openxmlformats.org/drawingml/2006/main" xmlns:r="http://schemas.openxmlformats.org/officeDocument/2006/relationships" xmlns:p="http://schemas.openxmlformats.org/presentationml/2006/main">
  <p:tag name="{FUSIONTAGSLIDEMAPPINGINFO}" val="{(SlideShape_231,5,5,[&lt;1,1,1,1,-1&gt;&lt;2,2,2,2,-1&gt;&lt;3,3,3,3,0&gt;&lt;4,4,4,4,-1&gt;&lt;5,5,5,5,0&gt;])}"/>
</p:tagLst>
</file>

<file path=ppt/tags/tag242.xml><?xml version="1.0" encoding="utf-8"?>
<p:tagLst xmlns:a="http://schemas.openxmlformats.org/drawingml/2006/main" xmlns:r="http://schemas.openxmlformats.org/officeDocument/2006/relationships" xmlns:p="http://schemas.openxmlformats.org/presentationml/2006/main">
  <p:tag name="{FUSIONTAGSHAPEID}" val="SlideShape_229"/>
  <p:tag name="NUM" val="1"/>
</p:tagLst>
</file>

<file path=ppt/tags/tag243.xml><?xml version="1.0" encoding="utf-8"?>
<p:tagLst xmlns:a="http://schemas.openxmlformats.org/drawingml/2006/main" xmlns:r="http://schemas.openxmlformats.org/officeDocument/2006/relationships" xmlns:p="http://schemas.openxmlformats.org/presentationml/2006/main">
  <p:tag name="{FUSIONTAGSHAPEID}" val="SlideShape_230"/>
  <p:tag name="NUM" val="2"/>
</p:tagLst>
</file>

<file path=ppt/tags/tag244.xml><?xml version="1.0" encoding="utf-8"?>
<p:tagLst xmlns:a="http://schemas.openxmlformats.org/drawingml/2006/main" xmlns:r="http://schemas.openxmlformats.org/officeDocument/2006/relationships" xmlns:p="http://schemas.openxmlformats.org/presentationml/2006/main">
  <p:tag name="{FUSIONTAGSHAPEID}" val="SlideShape_231"/>
  <p:tag name="NUM" val="3"/>
</p:tagLst>
</file>

<file path=ppt/tags/tag245.xml><?xml version="1.0" encoding="utf-8"?>
<p:tagLst xmlns:a="http://schemas.openxmlformats.org/drawingml/2006/main" xmlns:r="http://schemas.openxmlformats.org/officeDocument/2006/relationships" xmlns:p="http://schemas.openxmlformats.org/presentationml/2006/main">
  <p:tag name="{FUSIONTAGSHAPEID}" val="SlideShape_238"/>
  <p:tag name="NUM" val="6"/>
</p:tagLst>
</file>

<file path=ppt/tags/tag24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39"/>
  <p:tag name="NUM" val="7"/>
</p:tagLst>
</file>

<file path=ppt/tags/tag247.xml><?xml version="1.0" encoding="utf-8"?>
<p:tagLst xmlns:a="http://schemas.openxmlformats.org/drawingml/2006/main" xmlns:r="http://schemas.openxmlformats.org/officeDocument/2006/relationships" xmlns:p="http://schemas.openxmlformats.org/presentationml/2006/main">
  <p:tag name="{FUSIONTAGSHAPEID}" val="SlideShape_233"/>
</p:tagLst>
</file>

<file path=ppt/tags/tag248.xml><?xml version="1.0" encoding="utf-8"?>
<p:tagLst xmlns:a="http://schemas.openxmlformats.org/drawingml/2006/main" xmlns:r="http://schemas.openxmlformats.org/officeDocument/2006/relationships" xmlns:p="http://schemas.openxmlformats.org/presentationml/2006/main">
  <p:tag name="{FUSIONTAGSHAPEID}" val="SlideShape_234"/>
</p:tagLst>
</file>

<file path=ppt/tags/tag249.xml><?xml version="1.0" encoding="utf-8"?>
<p:tagLst xmlns:a="http://schemas.openxmlformats.org/drawingml/2006/main" xmlns:r="http://schemas.openxmlformats.org/officeDocument/2006/relationships" xmlns:p="http://schemas.openxmlformats.org/presentationml/2006/main">
  <p:tag name="{FUSIONTAGSHAPEID}" val="SlideShape_237"/>
</p:tagLst>
</file>

<file path=ppt/tags/tag25.xml><?xml version="1.0" encoding="utf-8"?>
<p:tagLst xmlns:a="http://schemas.openxmlformats.org/drawingml/2006/main" xmlns:r="http://schemas.openxmlformats.org/officeDocument/2006/relationships" xmlns:p="http://schemas.openxmlformats.org/presentationml/2006/main">
  <p:tag name="{FUSIONTAGSLIDEMAPPINGINFO}" val="{(SlideShape_23,1,1,[&lt;1,1,1,1,0&gt;])(SlideShape_24,7,7,[&lt;1,1,1,1,0&gt;&lt;2,2,2,2,0&gt;&lt;3,3,3,3,0&gt;&lt;4,4,4,4,0&gt;&lt;5,5,5,5,52&gt;&lt;6,6,6,6,0&gt;&lt;7,7,7,7,0&gt;])(SlideShape_25,1,1,[&lt;1,1,1,1,0&gt;])}"/>
</p:tagLst>
</file>

<file path=ppt/tags/tag250.xml><?xml version="1.0" encoding="utf-8"?>
<p:tagLst xmlns:a="http://schemas.openxmlformats.org/drawingml/2006/main" xmlns:r="http://schemas.openxmlformats.org/officeDocument/2006/relationships" xmlns:p="http://schemas.openxmlformats.org/presentationml/2006/main">
  <p:tag name="{FUSIONTAGSHAPEID}" val="NotesShape_240"/>
</p:tagLst>
</file>

<file path=ppt/tags/tag251.xml><?xml version="1.0" encoding="utf-8"?>
<p:tagLst xmlns:a="http://schemas.openxmlformats.org/drawingml/2006/main" xmlns:r="http://schemas.openxmlformats.org/officeDocument/2006/relationships" xmlns:p="http://schemas.openxmlformats.org/presentationml/2006/main">
  <p:tag name="{FUSIONTAGSHAPEID}" val="NotesShape_241"/>
</p:tagLst>
</file>

<file path=ppt/tags/tag252.xml><?xml version="1.0" encoding="utf-8"?>
<p:tagLst xmlns:a="http://schemas.openxmlformats.org/drawingml/2006/main" xmlns:r="http://schemas.openxmlformats.org/officeDocument/2006/relationships" xmlns:p="http://schemas.openxmlformats.org/presentationml/2006/main">
  <p:tag name="{FUSIONTAGSHAPEID}" val="NotesShape_242"/>
</p:tagLst>
</file>

<file path=ppt/tags/tag253.xml><?xml version="1.0" encoding="utf-8"?>
<p:tagLst xmlns:a="http://schemas.openxmlformats.org/drawingml/2006/main" xmlns:r="http://schemas.openxmlformats.org/officeDocument/2006/relationships" xmlns:p="http://schemas.openxmlformats.org/presentationml/2006/main">
  <p:tag name="{FUSIONTAGSHAPEID}" val="SlideShape_244"/>
  <p:tag name="NUM" val="2"/>
</p:tagLst>
</file>

<file path=ppt/tags/tag254.xml><?xml version="1.0" encoding="utf-8"?>
<p:tagLst xmlns:a="http://schemas.openxmlformats.org/drawingml/2006/main" xmlns:r="http://schemas.openxmlformats.org/officeDocument/2006/relationships" xmlns:p="http://schemas.openxmlformats.org/presentationml/2006/main">
  <p:tag name="{FUSIONTAGSHAPEID}" val="SlideShape_245"/>
  <p:tag name="NUM" val="3"/>
</p:tagLst>
</file>

<file path=ppt/tags/tag255.xml><?xml version="1.0" encoding="utf-8"?>
<p:tagLst xmlns:a="http://schemas.openxmlformats.org/drawingml/2006/main" xmlns:r="http://schemas.openxmlformats.org/officeDocument/2006/relationships" xmlns:p="http://schemas.openxmlformats.org/presentationml/2006/main">
  <p:tag name="{FUSIONTAGSHAPEID}" val="SlideShape_246"/>
  <p:tag name="NUM" val="4"/>
</p:tagLst>
</file>

<file path=ppt/tags/tag256.xml><?xml version="1.0" encoding="utf-8"?>
<p:tagLst xmlns:a="http://schemas.openxmlformats.org/drawingml/2006/main" xmlns:r="http://schemas.openxmlformats.org/officeDocument/2006/relationships" xmlns:p="http://schemas.openxmlformats.org/presentationml/2006/main">
  <p:tag name="{FUSIONTAGSHAPEID}" val="SlideShape_247"/>
  <p:tag name="NUM" val="5"/>
</p:tagLst>
</file>

<file path=ppt/tags/tag257.xml><?xml version="1.0" encoding="utf-8"?>
<p:tagLst xmlns:a="http://schemas.openxmlformats.org/drawingml/2006/main" xmlns:r="http://schemas.openxmlformats.org/officeDocument/2006/relationships" xmlns:p="http://schemas.openxmlformats.org/presentationml/2006/main">
  <p:tag name="NUM" val="7"/>
</p:tagLst>
</file>

<file path=ppt/tags/tag258.xml><?xml version="1.0" encoding="utf-8"?>
<p:tagLst xmlns:a="http://schemas.openxmlformats.org/drawingml/2006/main" xmlns:r="http://schemas.openxmlformats.org/officeDocument/2006/relationships" xmlns:p="http://schemas.openxmlformats.org/presentationml/2006/main">
  <p:tag name="NUM" val="8"/>
</p:tagLst>
</file>

<file path=ppt/tags/tag259.xml><?xml version="1.0" encoding="utf-8"?>
<p:tagLst xmlns:a="http://schemas.openxmlformats.org/drawingml/2006/main" xmlns:r="http://schemas.openxmlformats.org/officeDocument/2006/relationships" xmlns:p="http://schemas.openxmlformats.org/presentationml/2006/main">
  <p:tag name="{FUSIONTAGSHAPEID}" val="SlideShape_254"/>
  <p:tag name="NUM" val="9"/>
</p:tagLst>
</file>

<file path=ppt/tags/tag26.xml><?xml version="1.0" encoding="utf-8"?>
<p:tagLst xmlns:a="http://schemas.openxmlformats.org/drawingml/2006/main" xmlns:r="http://schemas.openxmlformats.org/officeDocument/2006/relationships" xmlns:p="http://schemas.openxmlformats.org/presentationml/2006/main">
  <p:tag name="{FUSIONTAGSHAPEID}" val="SlideShape_22"/>
  <p:tag name="NUM" val="1"/>
</p:tagLst>
</file>

<file path=ppt/tags/tag260.xml><?xml version="1.0" encoding="utf-8"?>
<p:tagLst xmlns:a="http://schemas.openxmlformats.org/drawingml/2006/main" xmlns:r="http://schemas.openxmlformats.org/officeDocument/2006/relationships" xmlns:p="http://schemas.openxmlformats.org/presentationml/2006/main">
  <p:tag name="{FUSIONTAGSHAPEID}" val="SlideShape_255"/>
  <p:tag name="NUM" val="10"/>
</p:tagLst>
</file>

<file path=ppt/tags/tag261.xml><?xml version="1.0" encoding="utf-8"?>
<p:tagLst xmlns:a="http://schemas.openxmlformats.org/drawingml/2006/main" xmlns:r="http://schemas.openxmlformats.org/officeDocument/2006/relationships" xmlns:p="http://schemas.openxmlformats.org/presentationml/2006/main">
  <p:tag name="{FUSIONTAGSHAPEID}" val="SlideShape_252"/>
</p:tagLst>
</file>

<file path=ppt/tags/tag262.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53"/>
</p:tagLst>
</file>

<file path=ppt/tags/tag263.xml><?xml version="1.0" encoding="utf-8"?>
<p:tagLst xmlns:a="http://schemas.openxmlformats.org/drawingml/2006/main" xmlns:r="http://schemas.openxmlformats.org/officeDocument/2006/relationships" xmlns:p="http://schemas.openxmlformats.org/presentationml/2006/main">
  <p:tag name="{FUSIONTAGSHAPEID}" val="SlideShape_249"/>
</p:tagLst>
</file>

<file path=ppt/tags/tag264.xml><?xml version="1.0" encoding="utf-8"?>
<p:tagLst xmlns:a="http://schemas.openxmlformats.org/drawingml/2006/main" xmlns:r="http://schemas.openxmlformats.org/officeDocument/2006/relationships" xmlns:p="http://schemas.openxmlformats.org/presentationml/2006/main">
  <p:tag name="{FUSIONTAGSHAPEID}" val="SlideShape_250"/>
</p:tagLst>
</file>

<file path=ppt/tags/tag265.xml><?xml version="1.0" encoding="utf-8"?>
<p:tagLst xmlns:a="http://schemas.openxmlformats.org/drawingml/2006/main" xmlns:r="http://schemas.openxmlformats.org/officeDocument/2006/relationships" xmlns:p="http://schemas.openxmlformats.org/presentationml/2006/main">
  <p:tag name="{FUSIONTAGSHAPEID}" val="SlideShape_251"/>
</p:tagLst>
</file>

<file path=ppt/tags/tag266.xml><?xml version="1.0" encoding="utf-8"?>
<p:tagLst xmlns:a="http://schemas.openxmlformats.org/drawingml/2006/main" xmlns:r="http://schemas.openxmlformats.org/officeDocument/2006/relationships" xmlns:p="http://schemas.openxmlformats.org/presentationml/2006/main">
  <p:tag name="{FUSIONTAGSHAPEID}" val="NotesShape_256"/>
</p:tagLst>
</file>

<file path=ppt/tags/tag267.xml><?xml version="1.0" encoding="utf-8"?>
<p:tagLst xmlns:a="http://schemas.openxmlformats.org/drawingml/2006/main" xmlns:r="http://schemas.openxmlformats.org/officeDocument/2006/relationships" xmlns:p="http://schemas.openxmlformats.org/presentationml/2006/main">
  <p:tag name="{FUSIONTAGSHAPEID}" val="NotesShape_257"/>
</p:tagLst>
</file>

<file path=ppt/tags/tag268.xml><?xml version="1.0" encoding="utf-8"?>
<p:tagLst xmlns:a="http://schemas.openxmlformats.org/drawingml/2006/main" xmlns:r="http://schemas.openxmlformats.org/officeDocument/2006/relationships" xmlns:p="http://schemas.openxmlformats.org/presentationml/2006/main">
  <p:tag name="{FUSIONTAGSHAPEID}" val="NotesShape_258"/>
</p:tagLst>
</file>

<file path=ppt/tags/tag269.xml><?xml version="1.0" encoding="utf-8"?>
<p:tagLst xmlns:a="http://schemas.openxmlformats.org/drawingml/2006/main" xmlns:r="http://schemas.openxmlformats.org/officeDocument/2006/relationships" xmlns:p="http://schemas.openxmlformats.org/presentationml/2006/main">
  <p:tag name="{FUSIONTAGSLIDEMAPPINGINFO}" val="{(SlideShape_261,6,6,[&lt;1,1,1,1,0&gt;&lt;2,2,2,2,0&gt;&lt;3,3,3,3,0&gt;&lt;4,4,4,4,0&gt;&lt;5,5,5,5,0&gt;&lt;6,6,6,6,0&gt;])}"/>
</p:tagLst>
</file>

<file path=ppt/tags/tag27.xml><?xml version="1.0" encoding="utf-8"?>
<p:tagLst xmlns:a="http://schemas.openxmlformats.org/drawingml/2006/main" xmlns:r="http://schemas.openxmlformats.org/officeDocument/2006/relationships" xmlns:p="http://schemas.openxmlformats.org/presentationml/2006/main">
  <p:tag name="{FUSIONTAGSHAPEID}" val="SlideShape_23"/>
  <p:tag name="NUM" val="2"/>
</p:tagLst>
</file>

<file path=ppt/tags/tag270.xml><?xml version="1.0" encoding="utf-8"?>
<p:tagLst xmlns:a="http://schemas.openxmlformats.org/drawingml/2006/main" xmlns:r="http://schemas.openxmlformats.org/officeDocument/2006/relationships" xmlns:p="http://schemas.openxmlformats.org/presentationml/2006/main">
  <p:tag name="{FUSIONTAGSHAPEID}" val="SlideShape_259"/>
  <p:tag name="NUM" val="1"/>
</p:tagLst>
</file>

<file path=ppt/tags/tag271.xml><?xml version="1.0" encoding="utf-8"?>
<p:tagLst xmlns:a="http://schemas.openxmlformats.org/drawingml/2006/main" xmlns:r="http://schemas.openxmlformats.org/officeDocument/2006/relationships" xmlns:p="http://schemas.openxmlformats.org/presentationml/2006/main">
  <p:tag name="{FUSIONTAGSHAPEID}" val="SlideShape_260"/>
  <p:tag name="NUM" val="2"/>
</p:tagLst>
</file>

<file path=ppt/tags/tag272.xml><?xml version="1.0" encoding="utf-8"?>
<p:tagLst xmlns:a="http://schemas.openxmlformats.org/drawingml/2006/main" xmlns:r="http://schemas.openxmlformats.org/officeDocument/2006/relationships" xmlns:p="http://schemas.openxmlformats.org/presentationml/2006/main">
  <p:tag name="{FUSIONTAGSHAPEID}" val="SlideShape_261"/>
  <p:tag name="NUM" val="3"/>
</p:tagLst>
</file>

<file path=ppt/tags/tag273.xml><?xml version="1.0" encoding="utf-8"?>
<p:tagLst xmlns:a="http://schemas.openxmlformats.org/drawingml/2006/main" xmlns:r="http://schemas.openxmlformats.org/officeDocument/2006/relationships" xmlns:p="http://schemas.openxmlformats.org/presentationml/2006/main">
  <p:tag name="NUM" val="4"/>
</p:tagLst>
</file>

<file path=ppt/tags/tag27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65"/>
  <p:tag name="NUM" val="5"/>
</p:tagLst>
</file>

<file path=ppt/tags/tag275.xml><?xml version="1.0" encoding="utf-8"?>
<p:tagLst xmlns:a="http://schemas.openxmlformats.org/drawingml/2006/main" xmlns:r="http://schemas.openxmlformats.org/officeDocument/2006/relationships" xmlns:p="http://schemas.openxmlformats.org/presentationml/2006/main">
  <p:tag name="{FUSIONTAGSHAPEID}" val="SlideShape_262"/>
</p:tagLst>
</file>

<file path=ppt/tags/tag276.xml><?xml version="1.0" encoding="utf-8"?>
<p:tagLst xmlns:a="http://schemas.openxmlformats.org/drawingml/2006/main" xmlns:r="http://schemas.openxmlformats.org/officeDocument/2006/relationships" xmlns:p="http://schemas.openxmlformats.org/presentationml/2006/main">
  <p:tag name="{FUSIONTAGSHAPEID}" val="SlideShape_263"/>
</p:tagLst>
</file>

<file path=ppt/tags/tag277.xml><?xml version="1.0" encoding="utf-8"?>
<p:tagLst xmlns:a="http://schemas.openxmlformats.org/drawingml/2006/main" xmlns:r="http://schemas.openxmlformats.org/officeDocument/2006/relationships" xmlns:p="http://schemas.openxmlformats.org/presentationml/2006/main">
  <p:tag name="{FUSIONTAGSHAPEID}" val="SlideShape_264"/>
</p:tagLst>
</file>

<file path=ppt/tags/tag278.xml><?xml version="1.0" encoding="utf-8"?>
<p:tagLst xmlns:a="http://schemas.openxmlformats.org/drawingml/2006/main" xmlns:r="http://schemas.openxmlformats.org/officeDocument/2006/relationships" xmlns:p="http://schemas.openxmlformats.org/presentationml/2006/main">
  <p:tag name="{FUSIONTAGSHAPEID}" val="NotesShape_266"/>
</p:tagLst>
</file>

<file path=ppt/tags/tag279.xml><?xml version="1.0" encoding="utf-8"?>
<p:tagLst xmlns:a="http://schemas.openxmlformats.org/drawingml/2006/main" xmlns:r="http://schemas.openxmlformats.org/officeDocument/2006/relationships" xmlns:p="http://schemas.openxmlformats.org/presentationml/2006/main">
  <p:tag name="{FUSIONTAGSHAPEID}" val="NotesShape_267"/>
</p:tagLst>
</file>

<file path=ppt/tags/tag28.xml><?xml version="1.0" encoding="utf-8"?>
<p:tagLst xmlns:a="http://schemas.openxmlformats.org/drawingml/2006/main" xmlns:r="http://schemas.openxmlformats.org/officeDocument/2006/relationships" xmlns:p="http://schemas.openxmlformats.org/presentationml/2006/main">
  <p:tag name="{FUSIONTAGSHAPEID}" val="SlideShape_24"/>
  <p:tag name="NUM" val="3"/>
</p:tagLst>
</file>

<file path=ppt/tags/tag280.xml><?xml version="1.0" encoding="utf-8"?>
<p:tagLst xmlns:a="http://schemas.openxmlformats.org/drawingml/2006/main" xmlns:r="http://schemas.openxmlformats.org/officeDocument/2006/relationships" xmlns:p="http://schemas.openxmlformats.org/presentationml/2006/main">
  <p:tag name="{FUSIONTAGSHAPEID}" val="NotesShape_268"/>
</p:tagLst>
</file>

<file path=ppt/tags/tag281.xml><?xml version="1.0" encoding="utf-8"?>
<p:tagLst xmlns:a="http://schemas.openxmlformats.org/drawingml/2006/main" xmlns:r="http://schemas.openxmlformats.org/officeDocument/2006/relationships" xmlns:p="http://schemas.openxmlformats.org/presentationml/2006/main">
  <p:tag name="{FUSIONTAGSHAPEID}" val="SlideShape_271"/>
  <p:tag name="NUM" val="3"/>
</p:tagLst>
</file>

<file path=ppt/tags/tag282.xml><?xml version="1.0" encoding="utf-8"?>
<p:tagLst xmlns:a="http://schemas.openxmlformats.org/drawingml/2006/main" xmlns:r="http://schemas.openxmlformats.org/officeDocument/2006/relationships" xmlns:p="http://schemas.openxmlformats.org/presentationml/2006/main">
  <p:tag name="{FUSIONTAGSHAPEID}" val="SlideShape_272"/>
  <p:tag name="NUM" val="4"/>
</p:tagLst>
</file>

<file path=ppt/tags/tag283.xml><?xml version="1.0" encoding="utf-8"?>
<p:tagLst xmlns:a="http://schemas.openxmlformats.org/drawingml/2006/main" xmlns:r="http://schemas.openxmlformats.org/officeDocument/2006/relationships" xmlns:p="http://schemas.openxmlformats.org/presentationml/2006/main">
  <p:tag name="{FUSIONTAGSHAPEID}" val="SlideShape_273"/>
  <p:tag name="NUM" val="5"/>
</p:tagLst>
</file>

<file path=ppt/tags/tag284.xml><?xml version="1.0" encoding="utf-8"?>
<p:tagLst xmlns:a="http://schemas.openxmlformats.org/drawingml/2006/main" xmlns:r="http://schemas.openxmlformats.org/officeDocument/2006/relationships" xmlns:p="http://schemas.openxmlformats.org/presentationml/2006/main">
  <p:tag name="{FUSIONTAGSHAPEID}" val="SlideShape_274"/>
  <p:tag name="NUM" val="6"/>
</p:tagLst>
</file>

<file path=ppt/tags/tag285.xml><?xml version="1.0" encoding="utf-8"?>
<p:tagLst xmlns:a="http://schemas.openxmlformats.org/drawingml/2006/main" xmlns:r="http://schemas.openxmlformats.org/officeDocument/2006/relationships" xmlns:p="http://schemas.openxmlformats.org/presentationml/2006/main">
  <p:tag name="{FUSIONTAGSHAPEID}" val="SlideShape_275"/>
  <p:tag name="NUM" val="7"/>
</p:tagLst>
</file>

<file path=ppt/tags/tag286.xml><?xml version="1.0" encoding="utf-8"?>
<p:tagLst xmlns:a="http://schemas.openxmlformats.org/drawingml/2006/main" xmlns:r="http://schemas.openxmlformats.org/officeDocument/2006/relationships" xmlns:p="http://schemas.openxmlformats.org/presentationml/2006/main">
  <p:tag name="{FUSIONTAGSHAPEID}" val="SlideShape_276"/>
  <p:tag name="NUM" val="8"/>
</p:tagLst>
</file>

<file path=ppt/tags/tag287.xml><?xml version="1.0" encoding="utf-8"?>
<p:tagLst xmlns:a="http://schemas.openxmlformats.org/drawingml/2006/main" xmlns:r="http://schemas.openxmlformats.org/officeDocument/2006/relationships" xmlns:p="http://schemas.openxmlformats.org/presentationml/2006/main">
  <p:tag name="NUM" val="9"/>
</p:tagLst>
</file>

<file path=ppt/tags/tag288.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80"/>
  <p:tag name="NUM" val="10"/>
</p:tagLst>
</file>

<file path=ppt/tags/tag289.xml><?xml version="1.0" encoding="utf-8"?>
<p:tagLst xmlns:a="http://schemas.openxmlformats.org/drawingml/2006/main" xmlns:r="http://schemas.openxmlformats.org/officeDocument/2006/relationships" xmlns:p="http://schemas.openxmlformats.org/presentationml/2006/main">
  <p:tag name="{FUSIONTAGSHAPEID}" val="SlideShape_277"/>
</p:tagLst>
</file>

<file path=ppt/tags/tag29.xml><?xml version="1.0" encoding="utf-8"?>
<p:tagLst xmlns:a="http://schemas.openxmlformats.org/drawingml/2006/main" xmlns:r="http://schemas.openxmlformats.org/officeDocument/2006/relationships" xmlns:p="http://schemas.openxmlformats.org/presentationml/2006/main">
  <p:tag name="{FUSIONTAGSHAPEID}" val="SlideShape_25"/>
  <p:tag name="NUM" val="4"/>
</p:tagLst>
</file>

<file path=ppt/tags/tag290.xml><?xml version="1.0" encoding="utf-8"?>
<p:tagLst xmlns:a="http://schemas.openxmlformats.org/drawingml/2006/main" xmlns:r="http://schemas.openxmlformats.org/officeDocument/2006/relationships" xmlns:p="http://schemas.openxmlformats.org/presentationml/2006/main">
  <p:tag name="{FUSIONTAGSHAPEID}" val="SlideShape_278"/>
</p:tagLst>
</file>

<file path=ppt/tags/tag291.xml><?xml version="1.0" encoding="utf-8"?>
<p:tagLst xmlns:a="http://schemas.openxmlformats.org/drawingml/2006/main" xmlns:r="http://schemas.openxmlformats.org/officeDocument/2006/relationships" xmlns:p="http://schemas.openxmlformats.org/presentationml/2006/main">
  <p:tag name="{FUSIONTAGSHAPEID}" val="SlideShape_279"/>
</p:tagLst>
</file>

<file path=ppt/tags/tag292.xml><?xml version="1.0" encoding="utf-8"?>
<p:tagLst xmlns:a="http://schemas.openxmlformats.org/drawingml/2006/main" xmlns:r="http://schemas.openxmlformats.org/officeDocument/2006/relationships" xmlns:p="http://schemas.openxmlformats.org/presentationml/2006/main">
  <p:tag name="{FUSIONTAGSHAPEID}" val="NotesShape_281"/>
</p:tagLst>
</file>

<file path=ppt/tags/tag293.xml><?xml version="1.0" encoding="utf-8"?>
<p:tagLst xmlns:a="http://schemas.openxmlformats.org/drawingml/2006/main" xmlns:r="http://schemas.openxmlformats.org/officeDocument/2006/relationships" xmlns:p="http://schemas.openxmlformats.org/presentationml/2006/main">
  <p:tag name="{FUSIONTAGSHAPEID}" val="NotesShape_282"/>
</p:tagLst>
</file>

<file path=ppt/tags/tag294.xml><?xml version="1.0" encoding="utf-8"?>
<p:tagLst xmlns:a="http://schemas.openxmlformats.org/drawingml/2006/main" xmlns:r="http://schemas.openxmlformats.org/officeDocument/2006/relationships" xmlns:p="http://schemas.openxmlformats.org/presentationml/2006/main">
  <p:tag name="{FUSIONTAGSHAPEID}" val="NotesShape_283"/>
</p:tagLst>
</file>

<file path=ppt/tags/tag295.xml><?xml version="1.0" encoding="utf-8"?>
<p:tagLst xmlns:a="http://schemas.openxmlformats.org/drawingml/2006/main" xmlns:r="http://schemas.openxmlformats.org/officeDocument/2006/relationships" xmlns:p="http://schemas.openxmlformats.org/presentationml/2006/main">
  <p:tag name="{FUSIONTAGSLIDEMAPPINGINFO}" val="{(SlideShape_287,4,4,[&lt;1,1,1,1,-1&gt;&lt;2,2,2,2,0&gt;&lt;3,3,3,3,0&gt;&lt;4,4,4,4,0&gt;])(SlideShape_291,3,3,[&lt;1,1,1,1,-1&gt;&lt;2,2,2,2,0&gt;&lt;3,3,3,3,0&gt;])}"/>
</p:tagLst>
</file>

<file path=ppt/tags/tag296.xml><?xml version="1.0" encoding="utf-8"?>
<p:tagLst xmlns:a="http://schemas.openxmlformats.org/drawingml/2006/main" xmlns:r="http://schemas.openxmlformats.org/officeDocument/2006/relationships" xmlns:p="http://schemas.openxmlformats.org/presentationml/2006/main">
  <p:tag name="{FUSIONTAGSHAPEID}" val="SlideShape_285"/>
  <p:tag name="NUM" val="2"/>
</p:tagLst>
</file>

<file path=ppt/tags/tag297.xml><?xml version="1.0" encoding="utf-8"?>
<p:tagLst xmlns:a="http://schemas.openxmlformats.org/drawingml/2006/main" xmlns:r="http://schemas.openxmlformats.org/officeDocument/2006/relationships" xmlns:p="http://schemas.openxmlformats.org/presentationml/2006/main">
  <p:tag name="{FUSIONTAGSHAPEID}" val="SlideShape_286"/>
  <p:tag name="NUM" val="3"/>
</p:tagLst>
</file>

<file path=ppt/tags/tag298.xml><?xml version="1.0" encoding="utf-8"?>
<p:tagLst xmlns:a="http://schemas.openxmlformats.org/drawingml/2006/main" xmlns:r="http://schemas.openxmlformats.org/officeDocument/2006/relationships" xmlns:p="http://schemas.openxmlformats.org/presentationml/2006/main">
  <p:tag name="{FUSIONTAGSHAPEID}" val="SlideShape_287"/>
  <p:tag name="NUM" val="4"/>
</p:tagLst>
</file>

<file path=ppt/tags/tag299.xml><?xml version="1.0" encoding="utf-8"?>
<p:tagLst xmlns:a="http://schemas.openxmlformats.org/drawingml/2006/main" xmlns:r="http://schemas.openxmlformats.org/officeDocument/2006/relationships" xmlns:p="http://schemas.openxmlformats.org/presentationml/2006/main">
  <p:tag name="{FUSIONTAGSHAPEID}" val="SlideShape_288"/>
  <p:tag name="NUM" val="5"/>
</p:tagLst>
</file>

<file path=ppt/tags/tag3.xml><?xml version="1.0" encoding="utf-8"?>
<p:tagLst xmlns:a="http://schemas.openxmlformats.org/drawingml/2006/main" xmlns:r="http://schemas.openxmlformats.org/officeDocument/2006/relationships" xmlns:p="http://schemas.openxmlformats.org/presentationml/2006/main">
  <p:tag name="{FUSIONTAGSHAPEID}" val="SlideShape_1"/>
  <p:tag name="NUM" val="1"/>
</p:tagLst>
</file>

<file path=ppt/tags/tag30.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26"/>
  <p:tag name="NUM" val="5"/>
</p:tagLst>
</file>

<file path=ppt/tags/tag300.xml><?xml version="1.0" encoding="utf-8"?>
<p:tagLst xmlns:a="http://schemas.openxmlformats.org/drawingml/2006/main" xmlns:r="http://schemas.openxmlformats.org/officeDocument/2006/relationships" xmlns:p="http://schemas.openxmlformats.org/presentationml/2006/main">
  <p:tag name="{FUSIONTAGSHAPEID}" val="SlideShape_289"/>
  <p:tag name="NUM" val="6"/>
</p:tagLst>
</file>

<file path=ppt/tags/tag301.xml><?xml version="1.0" encoding="utf-8"?>
<p:tagLst xmlns:a="http://schemas.openxmlformats.org/drawingml/2006/main" xmlns:r="http://schemas.openxmlformats.org/officeDocument/2006/relationships" xmlns:p="http://schemas.openxmlformats.org/presentationml/2006/main">
  <p:tag name="{FUSIONTAGSHAPEID}" val="SlideShape_290"/>
  <p:tag name="NUM" val="7"/>
</p:tagLst>
</file>

<file path=ppt/tags/tag302.xml><?xml version="1.0" encoding="utf-8"?>
<p:tagLst xmlns:a="http://schemas.openxmlformats.org/drawingml/2006/main" xmlns:r="http://schemas.openxmlformats.org/officeDocument/2006/relationships" xmlns:p="http://schemas.openxmlformats.org/presentationml/2006/main">
  <p:tag name="{FUSIONTAGSHAPEID}" val="SlideShape_291"/>
  <p:tag name="NUM" val="8"/>
</p:tagLst>
</file>

<file path=ppt/tags/tag303.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92"/>
  <p:tag name="NUM" val="9"/>
</p:tagLst>
</file>

<file path=ppt/tags/tag304.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293"/>
  <p:tag name="NUM" val="10"/>
</p:tagLst>
</file>

<file path=ppt/tags/tag30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294"/>
  <p:tag name="NUM" val="11"/>
</p:tagLst>
</file>

<file path=ppt/tags/tag306.xml><?xml version="1.0" encoding="utf-8"?>
<p:tagLst xmlns:a="http://schemas.openxmlformats.org/drawingml/2006/main" xmlns:r="http://schemas.openxmlformats.org/officeDocument/2006/relationships" xmlns:p="http://schemas.openxmlformats.org/presentationml/2006/main">
  <p:tag name="{FUSIONTAGSHAPEID}" val="NotesShape_295"/>
</p:tagLst>
</file>

<file path=ppt/tags/tag307.xml><?xml version="1.0" encoding="utf-8"?>
<p:tagLst xmlns:a="http://schemas.openxmlformats.org/drawingml/2006/main" xmlns:r="http://schemas.openxmlformats.org/officeDocument/2006/relationships" xmlns:p="http://schemas.openxmlformats.org/presentationml/2006/main">
  <p:tag name="{FUSIONTAGSHAPEID}" val="NotesShape_296"/>
</p:tagLst>
</file>

<file path=ppt/tags/tag308.xml><?xml version="1.0" encoding="utf-8"?>
<p:tagLst xmlns:a="http://schemas.openxmlformats.org/drawingml/2006/main" xmlns:r="http://schemas.openxmlformats.org/officeDocument/2006/relationships" xmlns:p="http://schemas.openxmlformats.org/presentationml/2006/main">
  <p:tag name="{FUSIONTAGSHAPEID}" val="NotesShape_297"/>
</p:tagLst>
</file>

<file path=ppt/tags/tag309.xml><?xml version="1.0" encoding="utf-8"?>
<p:tagLst xmlns:a="http://schemas.openxmlformats.org/drawingml/2006/main" xmlns:r="http://schemas.openxmlformats.org/officeDocument/2006/relationships" xmlns:p="http://schemas.openxmlformats.org/presentationml/2006/main">
  <p:tag name="{FUSIONTAGSLIDEMAPPINGINFO}" val="{(SlideShape_299,1,1,[&lt;1,1,1,1,0&gt;])}"/>
</p:tagLst>
</file>

<file path=ppt/tags/tag31.xml><?xml version="1.0" encoding="utf-8"?>
<p:tagLst xmlns:a="http://schemas.openxmlformats.org/drawingml/2006/main" xmlns:r="http://schemas.openxmlformats.org/officeDocument/2006/relationships" xmlns:p="http://schemas.openxmlformats.org/presentationml/2006/main">
  <p:tag name="{FUSIONTAGSHAPEID}" val="NotesShape_27"/>
</p:tagLst>
</file>

<file path=ppt/tags/tag310.xml><?xml version="1.0" encoding="utf-8"?>
<p:tagLst xmlns:a="http://schemas.openxmlformats.org/drawingml/2006/main" xmlns:r="http://schemas.openxmlformats.org/officeDocument/2006/relationships" xmlns:p="http://schemas.openxmlformats.org/presentationml/2006/main">
  <p:tag name="{FUSIONTAGSHAPEID}" val="SlideShape_298"/>
  <p:tag name="NUM" val="1"/>
</p:tagLst>
</file>

<file path=ppt/tags/tag311.xml><?xml version="1.0" encoding="utf-8"?>
<p:tagLst xmlns:a="http://schemas.openxmlformats.org/drawingml/2006/main" xmlns:r="http://schemas.openxmlformats.org/officeDocument/2006/relationships" xmlns:p="http://schemas.openxmlformats.org/presentationml/2006/main">
  <p:tag name="{FUSIONTAGSHAPEID}" val="SlideShape_299"/>
  <p:tag name="NUM" val="2"/>
</p:tagLst>
</file>

<file path=ppt/tags/tag312.xml><?xml version="1.0" encoding="utf-8"?>
<p:tagLst xmlns:a="http://schemas.openxmlformats.org/drawingml/2006/main" xmlns:r="http://schemas.openxmlformats.org/officeDocument/2006/relationships" xmlns:p="http://schemas.openxmlformats.org/presentationml/2006/main">
  <p:tag name="{FUSIONTAGSHAPEID}" val="SlideShape_300"/>
  <p:tag name="NUM" val="3"/>
</p:tagLst>
</file>

<file path=ppt/tags/tag313.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301"/>
  <p:tag name="NUM" val="4"/>
</p:tagLst>
</file>

<file path=ppt/tags/tag314.xml><?xml version="1.0" encoding="utf-8"?>
<p:tagLst xmlns:a="http://schemas.openxmlformats.org/drawingml/2006/main" xmlns:r="http://schemas.openxmlformats.org/officeDocument/2006/relationships" xmlns:p="http://schemas.openxmlformats.org/presentationml/2006/main">
  <p:tag name="NUM" val="5"/>
</p:tagLst>
</file>

<file path=ppt/tags/tag315.xml><?xml version="1.0" encoding="utf-8"?>
<p:tagLst xmlns:a="http://schemas.openxmlformats.org/drawingml/2006/main" xmlns:r="http://schemas.openxmlformats.org/officeDocument/2006/relationships" xmlns:p="http://schemas.openxmlformats.org/presentationml/2006/main">
  <p:tag name="{FUSIONTAGSHAPEID}" val="NotesShape_302"/>
</p:tagLst>
</file>

<file path=ppt/tags/tag316.xml><?xml version="1.0" encoding="utf-8"?>
<p:tagLst xmlns:a="http://schemas.openxmlformats.org/drawingml/2006/main" xmlns:r="http://schemas.openxmlformats.org/officeDocument/2006/relationships" xmlns:p="http://schemas.openxmlformats.org/presentationml/2006/main">
  <p:tag name="{FUSIONTAGSHAPEID}" val="NotesShape_303"/>
</p:tagLst>
</file>

<file path=ppt/tags/tag317.xml><?xml version="1.0" encoding="utf-8"?>
<p:tagLst xmlns:a="http://schemas.openxmlformats.org/drawingml/2006/main" xmlns:r="http://schemas.openxmlformats.org/officeDocument/2006/relationships" xmlns:p="http://schemas.openxmlformats.org/presentationml/2006/main">
  <p:tag name="{FUSIONTAGSHAPEID}" val="NotesShape_304"/>
</p:tagLst>
</file>

<file path=ppt/tags/tag318.xml><?xml version="1.0" encoding="utf-8"?>
<p:tagLst xmlns:a="http://schemas.openxmlformats.org/drawingml/2006/main" xmlns:r="http://schemas.openxmlformats.org/officeDocument/2006/relationships" xmlns:p="http://schemas.openxmlformats.org/presentationml/2006/main">
  <p:tag name="{FUSIONTAGSLIDEMAPPINGINFO}" val="{(SlideShape_313,1,1,[&lt;1,1,1,1,0&gt;])(SlideShape_314,1,1,[&lt;1,1,1,1,80&gt;])}"/>
</p:tagLst>
</file>

<file path=ppt/tags/tag319.xml><?xml version="1.0" encoding="utf-8"?>
<p:tagLst xmlns:a="http://schemas.openxmlformats.org/drawingml/2006/main" xmlns:r="http://schemas.openxmlformats.org/officeDocument/2006/relationships" xmlns:p="http://schemas.openxmlformats.org/presentationml/2006/main">
  <p:tag name="{FUSIONTAGSHAPEID}" val="SlideShape_305"/>
  <p:tag name="NUM" val="1"/>
</p:tagLst>
</file>

<file path=ppt/tags/tag32.xml><?xml version="1.0" encoding="utf-8"?>
<p:tagLst xmlns:a="http://schemas.openxmlformats.org/drawingml/2006/main" xmlns:r="http://schemas.openxmlformats.org/officeDocument/2006/relationships" xmlns:p="http://schemas.openxmlformats.org/presentationml/2006/main">
  <p:tag name="{FUSIONTAGSHAPEID}" val="NotesShape_28"/>
</p:tagLst>
</file>

<file path=ppt/tags/tag320.xml><?xml version="1.0" encoding="utf-8"?>
<p:tagLst xmlns:a="http://schemas.openxmlformats.org/drawingml/2006/main" xmlns:r="http://schemas.openxmlformats.org/officeDocument/2006/relationships" xmlns:p="http://schemas.openxmlformats.org/presentationml/2006/main">
  <p:tag name="{FUSIONTAGSHAPEID}" val="SlideShape_306"/>
  <p:tag name="NUM" val="2"/>
</p:tagLst>
</file>

<file path=ppt/tags/tag321.xml><?xml version="1.0" encoding="utf-8"?>
<p:tagLst xmlns:a="http://schemas.openxmlformats.org/drawingml/2006/main" xmlns:r="http://schemas.openxmlformats.org/officeDocument/2006/relationships" xmlns:p="http://schemas.openxmlformats.org/presentationml/2006/main">
  <p:tag name="{FUSIONTAGSHAPEID}" val="SlideShape_310"/>
  <p:tag name="NUM" val="6"/>
</p:tagLst>
</file>

<file path=ppt/tags/tag322.xml><?xml version="1.0" encoding="utf-8"?>
<p:tagLst xmlns:a="http://schemas.openxmlformats.org/drawingml/2006/main" xmlns:r="http://schemas.openxmlformats.org/officeDocument/2006/relationships" xmlns:p="http://schemas.openxmlformats.org/presentationml/2006/main">
  <p:tag name="{FUSIONTAGSHAPEID}" val="SlideShape_311"/>
  <p:tag name="NUM" val="7"/>
</p:tagLst>
</file>

<file path=ppt/tags/tag323.xml><?xml version="1.0" encoding="utf-8"?>
<p:tagLst xmlns:a="http://schemas.openxmlformats.org/drawingml/2006/main" xmlns:r="http://schemas.openxmlformats.org/officeDocument/2006/relationships" xmlns:p="http://schemas.openxmlformats.org/presentationml/2006/main">
  <p:tag name="{FUSIONTAGSHAPEID}" val="SlideShape_312"/>
  <p:tag name="NUM" val="8"/>
</p:tagLst>
</file>

<file path=ppt/tags/tag324.xml><?xml version="1.0" encoding="utf-8"?>
<p:tagLst xmlns:a="http://schemas.openxmlformats.org/drawingml/2006/main" xmlns:r="http://schemas.openxmlformats.org/officeDocument/2006/relationships" xmlns:p="http://schemas.openxmlformats.org/presentationml/2006/main">
  <p:tag name="{FUSIONTAGSHAPEID}" val="SlideShape_313"/>
  <p:tag name="NUM" val="9"/>
</p:tagLst>
</file>

<file path=ppt/tags/tag325.xml><?xml version="1.0" encoding="utf-8"?>
<p:tagLst xmlns:a="http://schemas.openxmlformats.org/drawingml/2006/main" xmlns:r="http://schemas.openxmlformats.org/officeDocument/2006/relationships" xmlns:p="http://schemas.openxmlformats.org/presentationml/2006/main">
  <p:tag name="{FUSIONTAGSHAPEID}" val="SlideShape_314"/>
  <p:tag name="NUM" val="10"/>
</p:tagLst>
</file>

<file path=ppt/tags/tag326.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15"/>
  <p:tag name="NUM" val="11"/>
</p:tagLst>
</file>

<file path=ppt/tags/tag327.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16"/>
  <p:tag name="NUM" val="12"/>
</p:tagLst>
</file>

<file path=ppt/tags/tag328.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17"/>
  <p:tag name="NUM" val="13"/>
</p:tagLst>
</file>

<file path=ppt/tags/tag329.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318"/>
  <p:tag name="NUM" val="14"/>
</p:tagLst>
</file>

<file path=ppt/tags/tag33.xml><?xml version="1.0" encoding="utf-8"?>
<p:tagLst xmlns:a="http://schemas.openxmlformats.org/drawingml/2006/main" xmlns:r="http://schemas.openxmlformats.org/officeDocument/2006/relationships" xmlns:p="http://schemas.openxmlformats.org/presentationml/2006/main">
  <p:tag name="{FUSIONTAGSHAPEID}" val="NotesShape_29"/>
</p:tagLst>
</file>

<file path=ppt/tags/tag330.xml><?xml version="1.0" encoding="utf-8"?>
<p:tagLst xmlns:a="http://schemas.openxmlformats.org/drawingml/2006/main" xmlns:r="http://schemas.openxmlformats.org/officeDocument/2006/relationships" xmlns:p="http://schemas.openxmlformats.org/presentationml/2006/main">
  <p:tag name="{FUSIONTAGSHAPEID}" val="NotesShape_319"/>
</p:tagLst>
</file>

<file path=ppt/tags/tag331.xml><?xml version="1.0" encoding="utf-8"?>
<p:tagLst xmlns:a="http://schemas.openxmlformats.org/drawingml/2006/main" xmlns:r="http://schemas.openxmlformats.org/officeDocument/2006/relationships" xmlns:p="http://schemas.openxmlformats.org/presentationml/2006/main">
  <p:tag name="{FUSIONTAGSHAPEID}" val="NotesShape_320"/>
</p:tagLst>
</file>

<file path=ppt/tags/tag332.xml><?xml version="1.0" encoding="utf-8"?>
<p:tagLst xmlns:a="http://schemas.openxmlformats.org/drawingml/2006/main" xmlns:r="http://schemas.openxmlformats.org/officeDocument/2006/relationships" xmlns:p="http://schemas.openxmlformats.org/presentationml/2006/main">
  <p:tag name="{FUSIONTAGSHAPEID}" val="NotesShape_321"/>
</p:tagLst>
</file>

<file path=ppt/tags/tag333.xml><?xml version="1.0" encoding="utf-8"?>
<p:tagLst xmlns:a="http://schemas.openxmlformats.org/drawingml/2006/main" xmlns:r="http://schemas.openxmlformats.org/officeDocument/2006/relationships" xmlns:p="http://schemas.openxmlformats.org/presentationml/2006/main">
  <p:tag name="{FUSIONTAGSLIDEMAPPINGINFO}" val="{(SlideShape_323,1,1,[&lt;1,1,1,1,0&gt;])(SlideShape_324,2,2,[&lt;1,1,1,1,0&gt;&lt;2,2,2,2,0&gt;])(SlideShape_325,4,4,[&lt;1,1,1,1,0&gt;&lt;2,2,2,2,-1&gt;&lt;3,3,3,3,-1&gt;&lt;4,4,4,4,-1&gt;])}"/>
</p:tagLst>
</file>

<file path=ppt/tags/tag334.xml><?xml version="1.0" encoding="utf-8"?>
<p:tagLst xmlns:a="http://schemas.openxmlformats.org/drawingml/2006/main" xmlns:r="http://schemas.openxmlformats.org/officeDocument/2006/relationships" xmlns:p="http://schemas.openxmlformats.org/presentationml/2006/main">
  <p:tag name="{FUSIONTAGSHAPEID}" val="SlideShape_322"/>
  <p:tag name="NUM" val="1"/>
</p:tagLst>
</file>

<file path=ppt/tags/tag335.xml><?xml version="1.0" encoding="utf-8"?>
<p:tagLst xmlns:a="http://schemas.openxmlformats.org/drawingml/2006/main" xmlns:r="http://schemas.openxmlformats.org/officeDocument/2006/relationships" xmlns:p="http://schemas.openxmlformats.org/presentationml/2006/main">
  <p:tag name="{FUSIONTAGSHAPEID}" val="SlideShape_323"/>
  <p:tag name="NUM" val="2"/>
</p:tagLst>
</file>

<file path=ppt/tags/tag336.xml><?xml version="1.0" encoding="utf-8"?>
<p:tagLst xmlns:a="http://schemas.openxmlformats.org/drawingml/2006/main" xmlns:r="http://schemas.openxmlformats.org/officeDocument/2006/relationships" xmlns:p="http://schemas.openxmlformats.org/presentationml/2006/main">
  <p:tag name="{FUSIONTAGSHAPEID}" val="SlideShape_324"/>
  <p:tag name="NUM" val="3"/>
</p:tagLst>
</file>

<file path=ppt/tags/tag337.xml><?xml version="1.0" encoding="utf-8"?>
<p:tagLst xmlns:a="http://schemas.openxmlformats.org/drawingml/2006/main" xmlns:r="http://schemas.openxmlformats.org/officeDocument/2006/relationships" xmlns:p="http://schemas.openxmlformats.org/presentationml/2006/main">
  <p:tag name="{FUSIONTAGSHAPEID}" val="SlideShape_325"/>
  <p:tag name="NUM" val="4"/>
</p:tagLst>
</file>

<file path=ppt/tags/tag338.xml><?xml version="1.0" encoding="utf-8"?>
<p:tagLst xmlns:a="http://schemas.openxmlformats.org/drawingml/2006/main" xmlns:r="http://schemas.openxmlformats.org/officeDocument/2006/relationships" xmlns:p="http://schemas.openxmlformats.org/presentationml/2006/main">
  <p:tag name="{FUSIONTAGSHAPEID}" val="SlideShape_327"/>
  <p:tag name="NUM" val="6"/>
</p:tagLst>
</file>

<file path=ppt/tags/tag339.xml><?xml version="1.0" encoding="utf-8"?>
<p:tagLst xmlns:a="http://schemas.openxmlformats.org/drawingml/2006/main" xmlns:r="http://schemas.openxmlformats.org/officeDocument/2006/relationships" xmlns:p="http://schemas.openxmlformats.org/presentationml/2006/main">
  <p:tag name="{FUSIONTAGSHAPEID}" val="SlideShape_329"/>
  <p:tag name="NUM" val="8"/>
</p:tagLst>
</file>

<file path=ppt/tags/tag34.xml><?xml version="1.0" encoding="utf-8"?>
<p:tagLst xmlns:a="http://schemas.openxmlformats.org/drawingml/2006/main" xmlns:r="http://schemas.openxmlformats.org/officeDocument/2006/relationships" xmlns:p="http://schemas.openxmlformats.org/presentationml/2006/main">
  <p:tag name="{FUSIONTAGSLIDEMAPPINGINFO}" val="{(SlideShape_33,1,1,[&lt;1,1,1,1,50&gt;])(SlideShape_35,1,1,[&lt;1,1,1,1,0&gt;])(SlideShape_36,1,1,[&lt;1,1,1,1,0&gt;])}"/>
</p:tagLst>
</file>

<file path=ppt/tags/tag340.xml><?xml version="1.0" encoding="utf-8"?>
<p:tagLst xmlns:a="http://schemas.openxmlformats.org/drawingml/2006/main" xmlns:r="http://schemas.openxmlformats.org/officeDocument/2006/relationships" xmlns:p="http://schemas.openxmlformats.org/presentationml/2006/main">
  <p:tag name="{FUSIONTAGSHAPEID}" val="SlideShape_330"/>
  <p:tag name="NUM" val="9"/>
</p:tagLst>
</file>

<file path=ppt/tags/tag341.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31"/>
  <p:tag name="NUM" val="10"/>
</p:tagLst>
</file>

<file path=ppt/tags/tag342.xml><?xml version="1.0" encoding="utf-8"?>
<p:tagLst xmlns:a="http://schemas.openxmlformats.org/drawingml/2006/main" xmlns:r="http://schemas.openxmlformats.org/officeDocument/2006/relationships" xmlns:p="http://schemas.openxmlformats.org/presentationml/2006/main">
  <p:tag name="{FUSIONTAGSHAPEID}" val="NotesShape_333"/>
</p:tagLst>
</file>

<file path=ppt/tags/tag343.xml><?xml version="1.0" encoding="utf-8"?>
<p:tagLst xmlns:a="http://schemas.openxmlformats.org/drawingml/2006/main" xmlns:r="http://schemas.openxmlformats.org/officeDocument/2006/relationships" xmlns:p="http://schemas.openxmlformats.org/presentationml/2006/main">
  <p:tag name="{FUSIONTAGSHAPEID}" val="NotesShape_334"/>
</p:tagLst>
</file>

<file path=ppt/tags/tag344.xml><?xml version="1.0" encoding="utf-8"?>
<p:tagLst xmlns:a="http://schemas.openxmlformats.org/drawingml/2006/main" xmlns:r="http://schemas.openxmlformats.org/officeDocument/2006/relationships" xmlns:p="http://schemas.openxmlformats.org/presentationml/2006/main">
  <p:tag name="{FUSIONTAGSHAPEID}" val="NotesShape_335"/>
</p:tagLst>
</file>

<file path=ppt/tags/tag345.xml><?xml version="1.0" encoding="utf-8"?>
<p:tagLst xmlns:a="http://schemas.openxmlformats.org/drawingml/2006/main" xmlns:r="http://schemas.openxmlformats.org/officeDocument/2006/relationships" xmlns:p="http://schemas.openxmlformats.org/presentationml/2006/main">
  <p:tag name="{FUSIONTAGSLIDEMAPPINGINFO}" val="{(SlideShape_337,1,1,[&lt;1,1,1,1,0&gt;])(SlideShape_338,3,3,[&lt;1,1,1,1,0&gt;&lt;2,2,2,2,0&gt;&lt;3,3,3,3,0&gt;])}"/>
</p:tagLst>
</file>

<file path=ppt/tags/tag346.xml><?xml version="1.0" encoding="utf-8"?>
<p:tagLst xmlns:a="http://schemas.openxmlformats.org/drawingml/2006/main" xmlns:r="http://schemas.openxmlformats.org/officeDocument/2006/relationships" xmlns:p="http://schemas.openxmlformats.org/presentationml/2006/main">
  <p:tag name="{FUSIONTAGSHAPEID}" val="SlideShape_336"/>
  <p:tag name="NUM" val="1"/>
</p:tagLst>
</file>

<file path=ppt/tags/tag347.xml><?xml version="1.0" encoding="utf-8"?>
<p:tagLst xmlns:a="http://schemas.openxmlformats.org/drawingml/2006/main" xmlns:r="http://schemas.openxmlformats.org/officeDocument/2006/relationships" xmlns:p="http://schemas.openxmlformats.org/presentationml/2006/main">
  <p:tag name="{FUSIONTAGSHAPEID}" val="SlideShape_337"/>
  <p:tag name="NUM" val="2"/>
</p:tagLst>
</file>

<file path=ppt/tags/tag348.xml><?xml version="1.0" encoding="utf-8"?>
<p:tagLst xmlns:a="http://schemas.openxmlformats.org/drawingml/2006/main" xmlns:r="http://schemas.openxmlformats.org/officeDocument/2006/relationships" xmlns:p="http://schemas.openxmlformats.org/presentationml/2006/main">
  <p:tag name="{FUSIONTAGSHAPEID}" val="SlideShape_338"/>
  <p:tag name="NUM" val="3"/>
</p:tagLst>
</file>

<file path=ppt/tags/tag349.xml><?xml version="1.0" encoding="utf-8"?>
<p:tagLst xmlns:a="http://schemas.openxmlformats.org/drawingml/2006/main" xmlns:r="http://schemas.openxmlformats.org/officeDocument/2006/relationships" xmlns:p="http://schemas.openxmlformats.org/presentationml/2006/main">
  <p:tag name="{FUSIONTAGSHAPEID}" val="SlideShape_339"/>
</p:tagLst>
</file>

<file path=ppt/tags/tag35.xml><?xml version="1.0" encoding="utf-8"?>
<p:tagLst xmlns:a="http://schemas.openxmlformats.org/drawingml/2006/main" xmlns:r="http://schemas.openxmlformats.org/officeDocument/2006/relationships" xmlns:p="http://schemas.openxmlformats.org/presentationml/2006/main">
  <p:tag name="{FUSIONTAGSHAPEID}" val="SlideShape_30"/>
  <p:tag name="NUM" val="1"/>
</p:tagLst>
</file>

<file path=ppt/tags/tag350.xml><?xml version="1.0" encoding="utf-8"?>
<p:tagLst xmlns:a="http://schemas.openxmlformats.org/drawingml/2006/main" xmlns:r="http://schemas.openxmlformats.org/officeDocument/2006/relationships" xmlns:p="http://schemas.openxmlformats.org/presentationml/2006/main">
  <p:tag name="{FUSIONTAGSHAPEID}" val="SlideShape_345"/>
</p:tagLst>
</file>

<file path=ppt/tags/tag351.xml><?xml version="1.0" encoding="utf-8"?>
<p:tagLst xmlns:a="http://schemas.openxmlformats.org/drawingml/2006/main" xmlns:r="http://schemas.openxmlformats.org/officeDocument/2006/relationships" xmlns:p="http://schemas.openxmlformats.org/presentationml/2006/main">
  <p:tag name="{FUSIONTAGSHAPEID}" val="SlideShape_346"/>
</p:tagLst>
</file>

<file path=ppt/tags/tag352.xml><?xml version="1.0" encoding="utf-8"?>
<p:tagLst xmlns:a="http://schemas.openxmlformats.org/drawingml/2006/main" xmlns:r="http://schemas.openxmlformats.org/officeDocument/2006/relationships" xmlns:p="http://schemas.openxmlformats.org/presentationml/2006/main">
  <p:tag name="{FUSIONTAGSHAPEID}" val="SlideShape_347"/>
</p:tagLst>
</file>

<file path=ppt/tags/tag353.xml><?xml version="1.0" encoding="utf-8"?>
<p:tagLst xmlns:a="http://schemas.openxmlformats.org/drawingml/2006/main" xmlns:r="http://schemas.openxmlformats.org/officeDocument/2006/relationships" xmlns:p="http://schemas.openxmlformats.org/presentationml/2006/main">
  <p:tag name="{FUSIONTAGSHAPEID}" val="SlideShape_348"/>
</p:tagLst>
</file>

<file path=ppt/tags/tag354.xml><?xml version="1.0" encoding="utf-8"?>
<p:tagLst xmlns:a="http://schemas.openxmlformats.org/drawingml/2006/main" xmlns:r="http://schemas.openxmlformats.org/officeDocument/2006/relationships" xmlns:p="http://schemas.openxmlformats.org/presentationml/2006/main">
  <p:tag name="{FUSIONTAGSHAPEID}" val="SlideShape_349"/>
</p:tagLst>
</file>

<file path=ppt/tags/tag355.xml><?xml version="1.0" encoding="utf-8"?>
<p:tagLst xmlns:a="http://schemas.openxmlformats.org/drawingml/2006/main" xmlns:r="http://schemas.openxmlformats.org/officeDocument/2006/relationships" xmlns:p="http://schemas.openxmlformats.org/presentationml/2006/main">
  <p:tag name="{FUSIONTAGSHAPEID}" val="SlideShape_350"/>
</p:tagLst>
</file>

<file path=ppt/tags/tag356.xml><?xml version="1.0" encoding="utf-8"?>
<p:tagLst xmlns:a="http://schemas.openxmlformats.org/drawingml/2006/main" xmlns:r="http://schemas.openxmlformats.org/officeDocument/2006/relationships" xmlns:p="http://schemas.openxmlformats.org/presentationml/2006/main">
  <p:tag name="{FUSIONTAGSHAPEID}" val="SlideShape_351"/>
</p:tagLst>
</file>

<file path=ppt/tags/tag357.xml><?xml version="1.0" encoding="utf-8"?>
<p:tagLst xmlns:a="http://schemas.openxmlformats.org/drawingml/2006/main" xmlns:r="http://schemas.openxmlformats.org/officeDocument/2006/relationships" xmlns:p="http://schemas.openxmlformats.org/presentationml/2006/main">
  <p:tag name="{FUSIONTAGSHAPEID}" val="SlideShape_352"/>
</p:tagLst>
</file>

<file path=ppt/tags/tag358.xml><?xml version="1.0" encoding="utf-8"?>
<p:tagLst xmlns:a="http://schemas.openxmlformats.org/drawingml/2006/main" xmlns:r="http://schemas.openxmlformats.org/officeDocument/2006/relationships" xmlns:p="http://schemas.openxmlformats.org/presentationml/2006/main">
  <p:tag name="{FUSIONTAGSHAPEID}" val="SlideShape_353"/>
  <p:tag name="NUM" val="5"/>
</p:tagLst>
</file>

<file path=ppt/tags/tag359.xml><?xml version="1.0" encoding="utf-8"?>
<p:tagLst xmlns:a="http://schemas.openxmlformats.org/drawingml/2006/main" xmlns:r="http://schemas.openxmlformats.org/officeDocument/2006/relationships" xmlns:p="http://schemas.openxmlformats.org/presentationml/2006/main">
  <p:tag name="{FUSIONTAGSHAPEID}" val="SlideShape_354"/>
  <p:tag name="NUM" val="6"/>
</p:tagLst>
</file>

<file path=ppt/tags/tag36.xml><?xml version="1.0" encoding="utf-8"?>
<p:tagLst xmlns:a="http://schemas.openxmlformats.org/drawingml/2006/main" xmlns:r="http://schemas.openxmlformats.org/officeDocument/2006/relationships" xmlns:p="http://schemas.openxmlformats.org/presentationml/2006/main">
  <p:tag name="{FUSIONTAGSHAPEID}" val="SlideShape_31"/>
  <p:tag name="NUM" val="2"/>
</p:tagLst>
</file>

<file path=ppt/tags/tag36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55"/>
  <p:tag name="NUM" val="7"/>
</p:tagLst>
</file>

<file path=ppt/tags/tag361.xml><?xml version="1.0" encoding="utf-8"?>
<p:tagLst xmlns:a="http://schemas.openxmlformats.org/drawingml/2006/main" xmlns:r="http://schemas.openxmlformats.org/officeDocument/2006/relationships" xmlns:p="http://schemas.openxmlformats.org/presentationml/2006/main">
  <p:tag name="{FUSIONTAGSHAPEID}" val="NotesShape_356"/>
</p:tagLst>
</file>

<file path=ppt/tags/tag362.xml><?xml version="1.0" encoding="utf-8"?>
<p:tagLst xmlns:a="http://schemas.openxmlformats.org/drawingml/2006/main" xmlns:r="http://schemas.openxmlformats.org/officeDocument/2006/relationships" xmlns:p="http://schemas.openxmlformats.org/presentationml/2006/main">
  <p:tag name="{FUSIONTAGSHAPEID}" val="NotesShape_357"/>
</p:tagLst>
</file>

<file path=ppt/tags/tag363.xml><?xml version="1.0" encoding="utf-8"?>
<p:tagLst xmlns:a="http://schemas.openxmlformats.org/drawingml/2006/main" xmlns:r="http://schemas.openxmlformats.org/officeDocument/2006/relationships" xmlns:p="http://schemas.openxmlformats.org/presentationml/2006/main">
  <p:tag name="{FUSIONTAGSHAPEID}" val="NotesShape_358"/>
</p:tagLst>
</file>

<file path=ppt/tags/tag364.xml><?xml version="1.0" encoding="utf-8"?>
<p:tagLst xmlns:a="http://schemas.openxmlformats.org/drawingml/2006/main" xmlns:r="http://schemas.openxmlformats.org/officeDocument/2006/relationships" xmlns:p="http://schemas.openxmlformats.org/presentationml/2006/main">
  <p:tag name="{FUSIONTAGSLIDEMAPPINGINFO}" val="{(SlideShape_361,6,6,[&lt;1,1,1,1,-1&gt;&lt;2,2,2,2,0&gt;&lt;3,3,3,3,0&gt;&lt;4,4,4,4,0&gt;&lt;5,5,5,5,0&gt;&lt;6,6,6,6,0&gt;])}"/>
</p:tagLst>
</file>

<file path=ppt/tags/tag365.xml><?xml version="1.0" encoding="utf-8"?>
<p:tagLst xmlns:a="http://schemas.openxmlformats.org/drawingml/2006/main" xmlns:r="http://schemas.openxmlformats.org/officeDocument/2006/relationships" xmlns:p="http://schemas.openxmlformats.org/presentationml/2006/main">
  <p:tag name="{FUSIONTAGSHAPEID}" val="SlideShape_359"/>
  <p:tag name="NUM" val="1"/>
</p:tagLst>
</file>

<file path=ppt/tags/tag366.xml><?xml version="1.0" encoding="utf-8"?>
<p:tagLst xmlns:a="http://schemas.openxmlformats.org/drawingml/2006/main" xmlns:r="http://schemas.openxmlformats.org/officeDocument/2006/relationships" xmlns:p="http://schemas.openxmlformats.org/presentationml/2006/main">
  <p:tag name="{FUSIONTAGSHAPEID}" val="SlideShape_360"/>
  <p:tag name="NUM" val="2"/>
</p:tagLst>
</file>

<file path=ppt/tags/tag367.xml><?xml version="1.0" encoding="utf-8"?>
<p:tagLst xmlns:a="http://schemas.openxmlformats.org/drawingml/2006/main" xmlns:r="http://schemas.openxmlformats.org/officeDocument/2006/relationships" xmlns:p="http://schemas.openxmlformats.org/presentationml/2006/main">
  <p:tag name="{FUSIONTAGSHAPEID}" val="SlideShape_361"/>
  <p:tag name="NUM" val="3"/>
</p:tagLst>
</file>

<file path=ppt/tags/tag368.xml><?xml version="1.0" encoding="utf-8"?>
<p:tagLst xmlns:a="http://schemas.openxmlformats.org/drawingml/2006/main" xmlns:r="http://schemas.openxmlformats.org/officeDocument/2006/relationships" xmlns:p="http://schemas.openxmlformats.org/presentationml/2006/main">
  <p:tag name="{FUSIONTAGSHAPEID}" val="SlideShape_364"/>
</p:tagLst>
</file>

<file path=ppt/tags/tag369.xml><?xml version="1.0" encoding="utf-8"?>
<p:tagLst xmlns:a="http://schemas.openxmlformats.org/drawingml/2006/main" xmlns:r="http://schemas.openxmlformats.org/officeDocument/2006/relationships" xmlns:p="http://schemas.openxmlformats.org/presentationml/2006/main">
  <p:tag name="{FUSIONTAGSHAPEID}" val="SlideShape_365"/>
  <p:tag name="NUM" val="5"/>
</p:tagLst>
</file>

<file path=ppt/tags/tag37.xml><?xml version="1.0" encoding="utf-8"?>
<p:tagLst xmlns:a="http://schemas.openxmlformats.org/drawingml/2006/main" xmlns:r="http://schemas.openxmlformats.org/officeDocument/2006/relationships" xmlns:p="http://schemas.openxmlformats.org/presentationml/2006/main">
  <p:tag name="{FUSIONTAGSHAPEID}" val="SlideShape_32"/>
  <p:tag name="NUM" val="3"/>
</p:tagLst>
</file>

<file path=ppt/tags/tag370.xml><?xml version="1.0" encoding="utf-8"?>
<p:tagLst xmlns:a="http://schemas.openxmlformats.org/drawingml/2006/main" xmlns:r="http://schemas.openxmlformats.org/officeDocument/2006/relationships" xmlns:p="http://schemas.openxmlformats.org/presentationml/2006/main">
  <p:tag name="ENGAGECOLOR" val="{&quot;FillColor&quot;:{&quot;ColorIndex&quot;:4,&quot;ColorModifier&quot;:1,&quot;BrightnessModifier&quot;:0}}"/>
  <p:tag name="{FUSIONTAGSHAPEID}" val="SlideShape_366"/>
  <p:tag name="NUM" val="6"/>
</p:tagLst>
</file>

<file path=ppt/tags/tag371.xml><?xml version="1.0" encoding="utf-8"?>
<p:tagLst xmlns:a="http://schemas.openxmlformats.org/drawingml/2006/main" xmlns:r="http://schemas.openxmlformats.org/officeDocument/2006/relationships" xmlns:p="http://schemas.openxmlformats.org/presentationml/2006/main">
  <p:tag name="{FUSIONTAGSHAPEID}" val="NotesShape_367"/>
</p:tagLst>
</file>

<file path=ppt/tags/tag372.xml><?xml version="1.0" encoding="utf-8"?>
<p:tagLst xmlns:a="http://schemas.openxmlformats.org/drawingml/2006/main" xmlns:r="http://schemas.openxmlformats.org/officeDocument/2006/relationships" xmlns:p="http://schemas.openxmlformats.org/presentationml/2006/main">
  <p:tag name="{FUSIONTAGSHAPEID}" val="NotesShape_368"/>
</p:tagLst>
</file>

<file path=ppt/tags/tag373.xml><?xml version="1.0" encoding="utf-8"?>
<p:tagLst xmlns:a="http://schemas.openxmlformats.org/drawingml/2006/main" xmlns:r="http://schemas.openxmlformats.org/officeDocument/2006/relationships" xmlns:p="http://schemas.openxmlformats.org/presentationml/2006/main">
  <p:tag name="{FUSIONTAGSHAPEID}" val="NotesShape_369"/>
</p:tagLst>
</file>

<file path=ppt/tags/tag374.xml><?xml version="1.0" encoding="utf-8"?>
<p:tagLst xmlns:a="http://schemas.openxmlformats.org/drawingml/2006/main" xmlns:r="http://schemas.openxmlformats.org/officeDocument/2006/relationships" xmlns:p="http://schemas.openxmlformats.org/presentationml/2006/main">
  <p:tag name="{FUSIONTAGSHAPEID}" val="SlideShape_371"/>
  <p:tag name="NUM" val="1"/>
</p:tagLst>
</file>

<file path=ppt/tags/tag375.xml><?xml version="1.0" encoding="utf-8"?>
<p:tagLst xmlns:a="http://schemas.openxmlformats.org/drawingml/2006/main" xmlns:r="http://schemas.openxmlformats.org/officeDocument/2006/relationships" xmlns:p="http://schemas.openxmlformats.org/presentationml/2006/main">
  <p:tag name="{FUSIONTAGSHAPEID}" val="SlideShape_370"/>
  <p:tag name="NUM" val="3"/>
</p:tagLst>
</file>

<file path=ppt/tags/tag376.xml><?xml version="1.0" encoding="utf-8"?>
<p:tagLst xmlns:a="http://schemas.openxmlformats.org/drawingml/2006/main" xmlns:r="http://schemas.openxmlformats.org/officeDocument/2006/relationships" xmlns:p="http://schemas.openxmlformats.org/presentationml/2006/main">
  <p:tag name="{FUSIONTAGSHAPEID}" val="NotesShape_373"/>
</p:tagLst>
</file>

<file path=ppt/tags/tag377.xml><?xml version="1.0" encoding="utf-8"?>
<p:tagLst xmlns:a="http://schemas.openxmlformats.org/drawingml/2006/main" xmlns:r="http://schemas.openxmlformats.org/officeDocument/2006/relationships" xmlns:p="http://schemas.openxmlformats.org/presentationml/2006/main">
  <p:tag name="{FUSIONTAGSHAPEID}" val="NotesShape_374"/>
</p:tagLst>
</file>

<file path=ppt/tags/tag378.xml><?xml version="1.0" encoding="utf-8"?>
<p:tagLst xmlns:a="http://schemas.openxmlformats.org/drawingml/2006/main" xmlns:r="http://schemas.openxmlformats.org/officeDocument/2006/relationships" xmlns:p="http://schemas.openxmlformats.org/presentationml/2006/main">
  <p:tag name="{FUSIONTAGSHAPEID}" val="NotesShape_375"/>
</p:tagLst>
</file>

<file path=ppt/tags/tag379.xml><?xml version="1.0" encoding="utf-8"?>
<p:tagLst xmlns:a="http://schemas.openxmlformats.org/drawingml/2006/main" xmlns:r="http://schemas.openxmlformats.org/officeDocument/2006/relationships" xmlns:p="http://schemas.openxmlformats.org/presentationml/2006/main">
  <p:tag name="{FUSIONTAGSHAPEID}" val="SlideShape_376"/>
  <p:tag name="NUM" val="1"/>
</p:tagLst>
</file>

<file path=ppt/tags/tag38.xml><?xml version="1.0" encoding="utf-8"?>
<p:tagLst xmlns:a="http://schemas.openxmlformats.org/drawingml/2006/main" xmlns:r="http://schemas.openxmlformats.org/officeDocument/2006/relationships" xmlns:p="http://schemas.openxmlformats.org/presentationml/2006/main">
  <p:tag name="{FUSIONTAGSHAPEID}" val="SlideShape_33"/>
  <p:tag name="NUM" val="4"/>
</p:tagLst>
</file>

<file path=ppt/tags/tag380.xml><?xml version="1.0" encoding="utf-8"?>
<p:tagLst xmlns:a="http://schemas.openxmlformats.org/drawingml/2006/main" xmlns:r="http://schemas.openxmlformats.org/officeDocument/2006/relationships" xmlns:p="http://schemas.openxmlformats.org/presentationml/2006/main">
  <p:tag name="{FUSIONTAGSHAPEID}" val="SlideShape_377"/>
  <p:tag name="NUM" val="2"/>
</p:tagLst>
</file>

<file path=ppt/tags/tag381.xml><?xml version="1.0" encoding="utf-8"?>
<p:tagLst xmlns:a="http://schemas.openxmlformats.org/drawingml/2006/main" xmlns:r="http://schemas.openxmlformats.org/officeDocument/2006/relationships" xmlns:p="http://schemas.openxmlformats.org/presentationml/2006/main">
  <p:tag name="{FUSIONTAGSHAPEID}" val="SlideShape_378"/>
  <p:tag name="NUM" val="3"/>
</p:tagLst>
</file>

<file path=ppt/tags/tag382.xml><?xml version="1.0" encoding="utf-8"?>
<p:tagLst xmlns:a="http://schemas.openxmlformats.org/drawingml/2006/main" xmlns:r="http://schemas.openxmlformats.org/officeDocument/2006/relationships" xmlns:p="http://schemas.openxmlformats.org/presentationml/2006/main">
  <p:tag name="{FUSIONTAGSHAPEID}" val="SlideShape_379"/>
  <p:tag name="NUM" val="4"/>
</p:tagLst>
</file>

<file path=ppt/tags/tag383.xml><?xml version="1.0" encoding="utf-8"?>
<p:tagLst xmlns:a="http://schemas.openxmlformats.org/drawingml/2006/main" xmlns:r="http://schemas.openxmlformats.org/officeDocument/2006/relationships" xmlns:p="http://schemas.openxmlformats.org/presentationml/2006/main">
  <p:tag name="{FUSIONTAGSHAPEID}" val="SlideShape_380"/>
  <p:tag name="NUM" val="5"/>
</p:tagLst>
</file>

<file path=ppt/tags/tag384.xml><?xml version="1.0" encoding="utf-8"?>
<p:tagLst xmlns:a="http://schemas.openxmlformats.org/drawingml/2006/main" xmlns:r="http://schemas.openxmlformats.org/officeDocument/2006/relationships" xmlns:p="http://schemas.openxmlformats.org/presentationml/2006/main">
  <p:tag name="{FUSIONTAGSHAPEID}" val="NotesShape_381"/>
</p:tagLst>
</file>

<file path=ppt/tags/tag385.xml><?xml version="1.0" encoding="utf-8"?>
<p:tagLst xmlns:a="http://schemas.openxmlformats.org/drawingml/2006/main" xmlns:r="http://schemas.openxmlformats.org/officeDocument/2006/relationships" xmlns:p="http://schemas.openxmlformats.org/presentationml/2006/main">
  <p:tag name="{FUSIONTAGSHAPEID}" val="NotesShape_382"/>
</p:tagLst>
</file>

<file path=ppt/tags/tag386.xml><?xml version="1.0" encoding="utf-8"?>
<p:tagLst xmlns:a="http://schemas.openxmlformats.org/drawingml/2006/main" xmlns:r="http://schemas.openxmlformats.org/officeDocument/2006/relationships" xmlns:p="http://schemas.openxmlformats.org/presentationml/2006/main">
  <p:tag name="{FUSIONTAGSHAPEID}" val="NotesShape_383"/>
</p:tagLst>
</file>

<file path=ppt/tags/tag39.xml><?xml version="1.0" encoding="utf-8"?>
<p:tagLst xmlns:a="http://schemas.openxmlformats.org/drawingml/2006/main" xmlns:r="http://schemas.openxmlformats.org/officeDocument/2006/relationships" xmlns:p="http://schemas.openxmlformats.org/presentationml/2006/main">
  <p:tag name="NUM" val="5"/>
</p:tagLst>
</file>

<file path=ppt/tags/tag4.xml><?xml version="1.0" encoding="utf-8"?>
<p:tagLst xmlns:a="http://schemas.openxmlformats.org/drawingml/2006/main" xmlns:r="http://schemas.openxmlformats.org/officeDocument/2006/relationships" xmlns:p="http://schemas.openxmlformats.org/presentationml/2006/main">
  <p:tag name="{FUSIONTAGSHAPEID}" val="SlideShape_2"/>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6"/>
</p:tagLst>
</file>

<file path=ppt/tags/tag41.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44"/>
  <p:tag name="NUM" val="7"/>
</p:tagLst>
</file>

<file path=ppt/tags/tag42.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39"/>
</p:tagLst>
</file>

<file path=ppt/tags/tag43.xml><?xml version="1.0" encoding="utf-8"?>
<p:tagLst xmlns:a="http://schemas.openxmlformats.org/drawingml/2006/main" xmlns:r="http://schemas.openxmlformats.org/officeDocument/2006/relationships" xmlns:p="http://schemas.openxmlformats.org/presentationml/2006/main">
  <p:tag name="{FUSIONTAGSHAPEID}" val="SlideShape_40"/>
</p:tagLst>
</file>

<file path=ppt/tags/tag44.xml><?xml version="1.0" encoding="utf-8"?>
<p:tagLst xmlns:a="http://schemas.openxmlformats.org/drawingml/2006/main" xmlns:r="http://schemas.openxmlformats.org/officeDocument/2006/relationships" xmlns:p="http://schemas.openxmlformats.org/presentationml/2006/main">
  <p:tag name="{FUSIONTAGSHAPEID}" val="SlideShape_41"/>
</p:tagLst>
</file>

<file path=ppt/tags/tag45.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42"/>
</p:tagLst>
</file>

<file path=ppt/tags/tag46.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43"/>
</p:tagLst>
</file>

<file path=ppt/tags/tag4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34"/>
</p:tagLst>
</file>

<file path=ppt/tags/tag48.xml><?xml version="1.0" encoding="utf-8"?>
<p:tagLst xmlns:a="http://schemas.openxmlformats.org/drawingml/2006/main" xmlns:r="http://schemas.openxmlformats.org/officeDocument/2006/relationships" xmlns:p="http://schemas.openxmlformats.org/presentationml/2006/main">
  <p:tag name="{FUSIONTAGSHAPEID}" val="SlideShape_35"/>
</p:tagLst>
</file>

<file path=ppt/tags/tag49.xml><?xml version="1.0" encoding="utf-8"?>
<p:tagLst xmlns:a="http://schemas.openxmlformats.org/drawingml/2006/main" xmlns:r="http://schemas.openxmlformats.org/officeDocument/2006/relationships" xmlns:p="http://schemas.openxmlformats.org/presentationml/2006/main">
  <p:tag name="{FUSIONTAGSHAPEID}" val="SlideShape_36"/>
</p:tagLst>
</file>

<file path=ppt/tags/tag5.xml><?xml version="1.0" encoding="utf-8"?>
<p:tagLst xmlns:a="http://schemas.openxmlformats.org/drawingml/2006/main" xmlns:r="http://schemas.openxmlformats.org/officeDocument/2006/relationships" xmlns:p="http://schemas.openxmlformats.org/presentationml/2006/main">
  <p:tag name="{FUSIONTAGSHAPEID}" val="SlideShape_3"/>
  <p:tag name="NUM" val="3"/>
</p:tagLst>
</file>

<file path=ppt/tags/tag50.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37"/>
</p:tagLst>
</file>

<file path=ppt/tags/tag51.xml><?xml version="1.0" encoding="utf-8"?>
<p:tagLst xmlns:a="http://schemas.openxmlformats.org/drawingml/2006/main" xmlns:r="http://schemas.openxmlformats.org/officeDocument/2006/relationships" xmlns:p="http://schemas.openxmlformats.org/presentationml/2006/main">
  <p:tag name="ENGAGECOLOR" val="{&quot;OutlineColor&quot;:{&quot;ColorIndex&quot;:1,&quot;ColorModifier&quot;:0,&quot;BrightnessModifier&quot;:0}}"/>
  <p:tag name="{FUSIONTAGSHAPEID}" val="SlideShape_38"/>
</p:tagLst>
</file>

<file path=ppt/tags/tag52.xml><?xml version="1.0" encoding="utf-8"?>
<p:tagLst xmlns:a="http://schemas.openxmlformats.org/drawingml/2006/main" xmlns:r="http://schemas.openxmlformats.org/officeDocument/2006/relationships" xmlns:p="http://schemas.openxmlformats.org/presentationml/2006/main">
  <p:tag name="{FUSIONTAGSHAPEID}" val="NotesShape_45"/>
</p:tagLst>
</file>

<file path=ppt/tags/tag53.xml><?xml version="1.0" encoding="utf-8"?>
<p:tagLst xmlns:a="http://schemas.openxmlformats.org/drawingml/2006/main" xmlns:r="http://schemas.openxmlformats.org/officeDocument/2006/relationships" xmlns:p="http://schemas.openxmlformats.org/presentationml/2006/main">
  <p:tag name="{FUSIONTAGSHAPEID}" val="NotesShape_46"/>
</p:tagLst>
</file>

<file path=ppt/tags/tag54.xml><?xml version="1.0" encoding="utf-8"?>
<p:tagLst xmlns:a="http://schemas.openxmlformats.org/drawingml/2006/main" xmlns:r="http://schemas.openxmlformats.org/officeDocument/2006/relationships" xmlns:p="http://schemas.openxmlformats.org/presentationml/2006/main">
  <p:tag name="{FUSIONTAGSHAPEID}" val="NotesShape_47"/>
</p:tagLst>
</file>

<file path=ppt/tags/tag55.xml><?xml version="1.0" encoding="utf-8"?>
<p:tagLst xmlns:a="http://schemas.openxmlformats.org/drawingml/2006/main" xmlns:r="http://schemas.openxmlformats.org/officeDocument/2006/relationships" xmlns:p="http://schemas.openxmlformats.org/presentationml/2006/main">
  <p:tag name="{FUSIONTAGSLIDEMAPPINGINFO}" val="{(SlideShape_49,1,1,[&lt;1,1,1,1,0&gt;])(SlideShape_56,4,4,[&lt;1,1,1,1,0&gt;&lt;2,2,2,2,0&gt;&lt;3,3,3,3,0&gt;&lt;4,4,4,4,0&gt;])}"/>
</p:tagLst>
</file>

<file path=ppt/tags/tag56.xml><?xml version="1.0" encoding="utf-8"?>
<p:tagLst xmlns:a="http://schemas.openxmlformats.org/drawingml/2006/main" xmlns:r="http://schemas.openxmlformats.org/officeDocument/2006/relationships" xmlns:p="http://schemas.openxmlformats.org/presentationml/2006/main">
  <p:tag name="{FUSIONTAGSHAPEID}" val="SlideShape_48"/>
  <p:tag name="NUM" val="1"/>
</p:tagLst>
</file>

<file path=ppt/tags/tag57.xml><?xml version="1.0" encoding="utf-8"?>
<p:tagLst xmlns:a="http://schemas.openxmlformats.org/drawingml/2006/main" xmlns:r="http://schemas.openxmlformats.org/officeDocument/2006/relationships" xmlns:p="http://schemas.openxmlformats.org/presentationml/2006/main">
  <p:tag name="{FUSIONTAGSHAPEID}" val="SlideShape_49"/>
  <p:tag name="NUM" val="2"/>
</p:tagLst>
</file>

<file path=ppt/tags/tag58.xml><?xml version="1.0" encoding="utf-8"?>
<p:tagLst xmlns:a="http://schemas.openxmlformats.org/drawingml/2006/main" xmlns:r="http://schemas.openxmlformats.org/officeDocument/2006/relationships" xmlns:p="http://schemas.openxmlformats.org/presentationml/2006/main">
  <p:tag name="{FUSIONTAGSHAPEID}" val="SlideShape_50"/>
  <p:tag name="NUM" val="3"/>
</p:tagLst>
</file>

<file path=ppt/tags/tag59.xml><?xml version="1.0" encoding="utf-8"?>
<p:tagLst xmlns:a="http://schemas.openxmlformats.org/drawingml/2006/main" xmlns:r="http://schemas.openxmlformats.org/officeDocument/2006/relationships" xmlns:p="http://schemas.openxmlformats.org/presentationml/2006/main">
  <p:tag name="{FUSIONTAGSHAPEID}" val="SlideShape_51"/>
  <p:tag name="NUM" val="4"/>
</p:tagLst>
</file>

<file path=ppt/tags/tag6.xml><?xml version="1.0" encoding="utf-8"?>
<p:tagLst xmlns:a="http://schemas.openxmlformats.org/drawingml/2006/main" xmlns:r="http://schemas.openxmlformats.org/officeDocument/2006/relationships" xmlns:p="http://schemas.openxmlformats.org/presentationml/2006/main">
  <p:tag name="{FUSIONTAGSHAPEID}" val="NotesShape_4"/>
</p:tagLst>
</file>

<file path=ppt/tags/tag60.xml><?xml version="1.0" encoding="utf-8"?>
<p:tagLst xmlns:a="http://schemas.openxmlformats.org/drawingml/2006/main" xmlns:r="http://schemas.openxmlformats.org/officeDocument/2006/relationships" xmlns:p="http://schemas.openxmlformats.org/presentationml/2006/main">
  <p:tag name="{FUSIONTAGSHAPEID}" val="SlideShape_52"/>
  <p:tag name="NUM" val="5"/>
</p:tagLst>
</file>

<file path=ppt/tags/tag61.xml><?xml version="1.0" encoding="utf-8"?>
<p:tagLst xmlns:a="http://schemas.openxmlformats.org/drawingml/2006/main" xmlns:r="http://schemas.openxmlformats.org/officeDocument/2006/relationships" xmlns:p="http://schemas.openxmlformats.org/presentationml/2006/main">
  <p:tag name="{FUSIONTAGSHAPEID}" val="SlideShape_53"/>
  <p:tag name="NUM" val="6"/>
</p:tagLst>
</file>

<file path=ppt/tags/tag62.xml><?xml version="1.0" encoding="utf-8"?>
<p:tagLst xmlns:a="http://schemas.openxmlformats.org/drawingml/2006/main" xmlns:r="http://schemas.openxmlformats.org/officeDocument/2006/relationships" xmlns:p="http://schemas.openxmlformats.org/presentationml/2006/main">
  <p:tag name="{FUSIONTAGSHAPEID}" val="SlideShape_54"/>
  <p:tag name="NUM" val="7"/>
</p:tagLst>
</file>

<file path=ppt/tags/tag63.xml><?xml version="1.0" encoding="utf-8"?>
<p:tagLst xmlns:a="http://schemas.openxmlformats.org/drawingml/2006/main" xmlns:r="http://schemas.openxmlformats.org/officeDocument/2006/relationships" xmlns:p="http://schemas.openxmlformats.org/presentationml/2006/main">
  <p:tag name="{FUSIONTAGSHAPEID}" val="SlideShape_55"/>
  <p:tag name="NUM" val="8"/>
</p:tagLst>
</file>

<file path=ppt/tags/tag64.xml><?xml version="1.0" encoding="utf-8"?>
<p:tagLst xmlns:a="http://schemas.openxmlformats.org/drawingml/2006/main" xmlns:r="http://schemas.openxmlformats.org/officeDocument/2006/relationships" xmlns:p="http://schemas.openxmlformats.org/presentationml/2006/main">
  <p:tag name="{FUSIONTAGSHAPEID}" val="SlideShape_56"/>
  <p:tag name="NUM" val="9"/>
</p:tagLst>
</file>

<file path=ppt/tags/tag6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57"/>
  <p:tag name="NUM" val="10"/>
</p:tagLst>
</file>

<file path=ppt/tags/tag66.xml><?xml version="1.0" encoding="utf-8"?>
<p:tagLst xmlns:a="http://schemas.openxmlformats.org/drawingml/2006/main" xmlns:r="http://schemas.openxmlformats.org/officeDocument/2006/relationships" xmlns:p="http://schemas.openxmlformats.org/presentationml/2006/main">
  <p:tag name="{FUSIONTAGSHAPEID}" val="NotesShape_58"/>
</p:tagLst>
</file>

<file path=ppt/tags/tag67.xml><?xml version="1.0" encoding="utf-8"?>
<p:tagLst xmlns:a="http://schemas.openxmlformats.org/drawingml/2006/main" xmlns:r="http://schemas.openxmlformats.org/officeDocument/2006/relationships" xmlns:p="http://schemas.openxmlformats.org/presentationml/2006/main">
  <p:tag name="{FUSIONTAGSHAPEID}" val="NotesShape_59"/>
</p:tagLst>
</file>

<file path=ppt/tags/tag68.xml><?xml version="1.0" encoding="utf-8"?>
<p:tagLst xmlns:a="http://schemas.openxmlformats.org/drawingml/2006/main" xmlns:r="http://schemas.openxmlformats.org/officeDocument/2006/relationships" xmlns:p="http://schemas.openxmlformats.org/presentationml/2006/main">
  <p:tag name="{FUSIONTAGSHAPEID}" val="NotesShape_60"/>
</p:tagLst>
</file>

<file path=ppt/tags/tag69.xml><?xml version="1.0" encoding="utf-8"?>
<p:tagLst xmlns:a="http://schemas.openxmlformats.org/drawingml/2006/main" xmlns:r="http://schemas.openxmlformats.org/officeDocument/2006/relationships" xmlns:p="http://schemas.openxmlformats.org/presentationml/2006/main">
  <p:tag name="{FUSIONTAGSLIDEMAPPINGINFO}" val="{(SlideShape_62,1,1,[&lt;1,1,1,1,0&gt;])(SlideShape_63,5,5,[&lt;1,1,1,1,0&gt;&lt;2,2,2,2,-1&gt;&lt;3,3,3,3,-1&gt;&lt;4,4,4,4,0&gt;&lt;5,5,5,5,0&gt;])(SlideShape_64,1,1,[&lt;1,1,1,1,0&gt;])}"/>
</p:tagLst>
</file>

<file path=ppt/tags/tag7.xml><?xml version="1.0" encoding="utf-8"?>
<p:tagLst xmlns:a="http://schemas.openxmlformats.org/drawingml/2006/main" xmlns:r="http://schemas.openxmlformats.org/officeDocument/2006/relationships" xmlns:p="http://schemas.openxmlformats.org/presentationml/2006/main">
  <p:tag name="{FUSIONTAGSHAPEID}" val="NotesShape_5"/>
</p:tagLst>
</file>

<file path=ppt/tags/tag70.xml><?xml version="1.0" encoding="utf-8"?>
<p:tagLst xmlns:a="http://schemas.openxmlformats.org/drawingml/2006/main" xmlns:r="http://schemas.openxmlformats.org/officeDocument/2006/relationships" xmlns:p="http://schemas.openxmlformats.org/presentationml/2006/main">
  <p:tag name="{FUSIONTAGSHAPEID}" val="SlideShape_61"/>
  <p:tag name="NUM" val="1"/>
</p:tagLst>
</file>

<file path=ppt/tags/tag71.xml><?xml version="1.0" encoding="utf-8"?>
<p:tagLst xmlns:a="http://schemas.openxmlformats.org/drawingml/2006/main" xmlns:r="http://schemas.openxmlformats.org/officeDocument/2006/relationships" xmlns:p="http://schemas.openxmlformats.org/presentationml/2006/main">
  <p:tag name="{FUSIONTAGSHAPEID}" val="SlideShape_62"/>
  <p:tag name="NUM" val="2"/>
</p:tagLst>
</file>

<file path=ppt/tags/tag72.xml><?xml version="1.0" encoding="utf-8"?>
<p:tagLst xmlns:a="http://schemas.openxmlformats.org/drawingml/2006/main" xmlns:r="http://schemas.openxmlformats.org/officeDocument/2006/relationships" xmlns:p="http://schemas.openxmlformats.org/presentationml/2006/main">
  <p:tag name="{FUSIONTAGSHAPEID}" val="SlideShape_63"/>
  <p:tag name="NUM" val="3"/>
</p:tagLst>
</file>

<file path=ppt/tags/tag73.xml><?xml version="1.0" encoding="utf-8"?>
<p:tagLst xmlns:a="http://schemas.openxmlformats.org/drawingml/2006/main" xmlns:r="http://schemas.openxmlformats.org/officeDocument/2006/relationships" xmlns:p="http://schemas.openxmlformats.org/presentationml/2006/main">
  <p:tag name="{FUSIONTAGSHAPEID}" val="SlideShape_64"/>
  <p:tag name="NUM" val="4"/>
</p:tagLst>
</file>

<file path=ppt/tags/tag74.xml><?xml version="1.0" encoding="utf-8"?>
<p:tagLst xmlns:a="http://schemas.openxmlformats.org/drawingml/2006/main" xmlns:r="http://schemas.openxmlformats.org/officeDocument/2006/relationships" xmlns:p="http://schemas.openxmlformats.org/presentationml/2006/main">
  <p:tag name="{FUSIONTAGSHAPEID}" val="SlideShape_65"/>
  <p:tag name="NUM" val="5"/>
</p:tagLst>
</file>

<file path=ppt/tags/tag75.xml><?xml version="1.0" encoding="utf-8"?>
<p:tagLst xmlns:a="http://schemas.openxmlformats.org/drawingml/2006/main" xmlns:r="http://schemas.openxmlformats.org/officeDocument/2006/relationships" xmlns:p="http://schemas.openxmlformats.org/presentationml/2006/main">
  <p:tag name="{FUSIONTAGSHAPEID}" val="SlideShape_66"/>
  <p:tag name="NUM" val="6"/>
</p:tagLst>
</file>

<file path=ppt/tags/tag7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67"/>
  <p:tag name="NUM" val="7"/>
</p:tagLst>
</file>

<file path=ppt/tags/tag77.xml><?xml version="1.0" encoding="utf-8"?>
<p:tagLst xmlns:a="http://schemas.openxmlformats.org/drawingml/2006/main" xmlns:r="http://schemas.openxmlformats.org/officeDocument/2006/relationships" xmlns:p="http://schemas.openxmlformats.org/presentationml/2006/main">
  <p:tag name="{FUSIONTAGSHAPEID}" val="NotesShape_68"/>
</p:tagLst>
</file>

<file path=ppt/tags/tag78.xml><?xml version="1.0" encoding="utf-8"?>
<p:tagLst xmlns:a="http://schemas.openxmlformats.org/drawingml/2006/main" xmlns:r="http://schemas.openxmlformats.org/officeDocument/2006/relationships" xmlns:p="http://schemas.openxmlformats.org/presentationml/2006/main">
  <p:tag name="{FUSIONTAGSHAPEID}" val="NotesShape_69"/>
</p:tagLst>
</file>

<file path=ppt/tags/tag79.xml><?xml version="1.0" encoding="utf-8"?>
<p:tagLst xmlns:a="http://schemas.openxmlformats.org/drawingml/2006/main" xmlns:r="http://schemas.openxmlformats.org/officeDocument/2006/relationships" xmlns:p="http://schemas.openxmlformats.org/presentationml/2006/main">
  <p:tag name="{FUSIONTAGSHAPEID}" val="NotesShape_70"/>
</p:tagLst>
</file>

<file path=ppt/tags/tag8.xml><?xml version="1.0" encoding="utf-8"?>
<p:tagLst xmlns:a="http://schemas.openxmlformats.org/drawingml/2006/main" xmlns:r="http://schemas.openxmlformats.org/officeDocument/2006/relationships" xmlns:p="http://schemas.openxmlformats.org/presentationml/2006/main">
  <p:tag name="{FUSIONTAGSHAPEID}" val="NotesShape_6"/>
</p:tagLst>
</file>

<file path=ppt/tags/tag80.xml><?xml version="1.0" encoding="utf-8"?>
<p:tagLst xmlns:a="http://schemas.openxmlformats.org/drawingml/2006/main" xmlns:r="http://schemas.openxmlformats.org/officeDocument/2006/relationships" xmlns:p="http://schemas.openxmlformats.org/presentationml/2006/main">
  <p:tag name="{FUSIONTAGSLIDEMAPPINGINFO}" val="{(SlideShape_72,1,1,[&lt;1,1,1,1,0&gt;])(SlideShape_73,7,7,[&lt;1,1,1,1,-1&gt;&lt;2,2,2,2,-1&gt;&lt;3,3,3,3,0&gt;&lt;4,4,4,4,0&gt;&lt;5,5,5,5,0&gt;&lt;6,6,6,6,0&gt;&lt;7,7,7,7,53&gt;])(SlideShape_74,3,3,[&lt;1,1,1,1,0&gt;&lt;2,2,2,2,0&gt;&lt;3,3,3,3,0&gt;])}"/>
</p:tagLst>
</file>

<file path=ppt/tags/tag81.xml><?xml version="1.0" encoding="utf-8"?>
<p:tagLst xmlns:a="http://schemas.openxmlformats.org/drawingml/2006/main" xmlns:r="http://schemas.openxmlformats.org/officeDocument/2006/relationships" xmlns:p="http://schemas.openxmlformats.org/presentationml/2006/main">
  <p:tag name="{FUSIONTAGSHAPEID}" val="SlideShape_71"/>
  <p:tag name="NUM" val="1"/>
</p:tagLst>
</file>

<file path=ppt/tags/tag82.xml><?xml version="1.0" encoding="utf-8"?>
<p:tagLst xmlns:a="http://schemas.openxmlformats.org/drawingml/2006/main" xmlns:r="http://schemas.openxmlformats.org/officeDocument/2006/relationships" xmlns:p="http://schemas.openxmlformats.org/presentationml/2006/main">
  <p:tag name="{FUSIONTAGSHAPEID}" val="SlideShape_72"/>
  <p:tag name="NUM" val="2"/>
</p:tagLst>
</file>

<file path=ppt/tags/tag83.xml><?xml version="1.0" encoding="utf-8"?>
<p:tagLst xmlns:a="http://schemas.openxmlformats.org/drawingml/2006/main" xmlns:r="http://schemas.openxmlformats.org/officeDocument/2006/relationships" xmlns:p="http://schemas.openxmlformats.org/presentationml/2006/main">
  <p:tag name="{FUSIONTAGSHAPEID}" val="SlideShape_73"/>
  <p:tag name="NUM" val="3"/>
</p:tagLst>
</file>

<file path=ppt/tags/tag84.xml><?xml version="1.0" encoding="utf-8"?>
<p:tagLst xmlns:a="http://schemas.openxmlformats.org/drawingml/2006/main" xmlns:r="http://schemas.openxmlformats.org/officeDocument/2006/relationships" xmlns:p="http://schemas.openxmlformats.org/presentationml/2006/main">
  <p:tag name="{FUSIONTAGSHAPEID}" val="SlideShape_74"/>
  <p:tag name="NUM" val="4"/>
</p:tagLst>
</file>

<file path=ppt/tags/tag85.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75"/>
  <p:tag name="NUM" val="5"/>
</p:tagLst>
</file>

<file path=ppt/tags/tag86.xml><?xml version="1.0" encoding="utf-8"?>
<p:tagLst xmlns:a="http://schemas.openxmlformats.org/drawingml/2006/main" xmlns:r="http://schemas.openxmlformats.org/officeDocument/2006/relationships" xmlns:p="http://schemas.openxmlformats.org/presentationml/2006/main">
  <p:tag name="{FUSIONTAGSHAPEID}" val="NotesShape_76"/>
</p:tagLst>
</file>

<file path=ppt/tags/tag87.xml><?xml version="1.0" encoding="utf-8"?>
<p:tagLst xmlns:a="http://schemas.openxmlformats.org/drawingml/2006/main" xmlns:r="http://schemas.openxmlformats.org/officeDocument/2006/relationships" xmlns:p="http://schemas.openxmlformats.org/presentationml/2006/main">
  <p:tag name="{FUSIONTAGSHAPEID}" val="NotesShape_77"/>
</p:tagLst>
</file>

<file path=ppt/tags/tag88.xml><?xml version="1.0" encoding="utf-8"?>
<p:tagLst xmlns:a="http://schemas.openxmlformats.org/drawingml/2006/main" xmlns:r="http://schemas.openxmlformats.org/officeDocument/2006/relationships" xmlns:p="http://schemas.openxmlformats.org/presentationml/2006/main">
  <p:tag name="{FUSIONTAGSHAPEID}" val="NotesShape_78"/>
</p:tagLst>
</file>

<file path=ppt/tags/tag89.xml><?xml version="1.0" encoding="utf-8"?>
<p:tagLst xmlns:a="http://schemas.openxmlformats.org/drawingml/2006/main" xmlns:r="http://schemas.openxmlformats.org/officeDocument/2006/relationships" xmlns:p="http://schemas.openxmlformats.org/presentationml/2006/main">
  <p:tag name="{FUSIONTAGSLIDEMAPPINGINFO}" val="{(SlideShape_80,1,1,[&lt;1,1,1,1,0&gt;])(SlideShape_82,8,8,[&lt;1,1,1,1,0&gt;&lt;2,2,2,2,0&gt;&lt;3,3,3,3,0&gt;&lt;4,4,4,4,0&gt;&lt;5,5,5,5,0&gt;&lt;6,6,6,6,0&gt;&lt;7,7,7,7,0&gt;&lt;8,8,8,8,0&gt;])}"/>
</p:tagLst>
</file>

<file path=ppt/tags/tag9.xml><?xml version="1.0" encoding="utf-8"?>
<p:tagLst xmlns:a="http://schemas.openxmlformats.org/drawingml/2006/main" xmlns:r="http://schemas.openxmlformats.org/officeDocument/2006/relationships" xmlns:p="http://schemas.openxmlformats.org/presentationml/2006/main">
  <p:tag name="{FUSIONTAGSLIDEMAPPINGINFO}" val="{(SlideShape_9,1,1,[&lt;1,1,1,1,0&gt;])(SlideShape_11,1,1,[&lt;1,1,1,1,0&gt;])(SlideShape_13,1,1,[&lt;1,1,1,1,0&gt;])(SlideShape_15,2,1,[&lt;1,2,1,1,0&gt;])(SlideShape_17,1,1,[&lt;1,1,1,1,100&gt;])(SlideShape_18,1,1,[&lt;1,1,1,1,100&gt;])}"/>
</p:tagLst>
</file>

<file path=ppt/tags/tag90.xml><?xml version="1.0" encoding="utf-8"?>
<p:tagLst xmlns:a="http://schemas.openxmlformats.org/drawingml/2006/main" xmlns:r="http://schemas.openxmlformats.org/officeDocument/2006/relationships" xmlns:p="http://schemas.openxmlformats.org/presentationml/2006/main">
  <p:tag name="{FUSIONTAGSHAPEID}" val="SlideShape_79"/>
  <p:tag name="NUM" val="1"/>
</p:tagLst>
</file>

<file path=ppt/tags/tag91.xml><?xml version="1.0" encoding="utf-8"?>
<p:tagLst xmlns:a="http://schemas.openxmlformats.org/drawingml/2006/main" xmlns:r="http://schemas.openxmlformats.org/officeDocument/2006/relationships" xmlns:p="http://schemas.openxmlformats.org/presentationml/2006/main">
  <p:tag name="{FUSIONTAGSHAPEID}" val="SlideShape_80"/>
  <p:tag name="NUM" val="2"/>
</p:tagLst>
</file>

<file path=ppt/tags/tag92.xml><?xml version="1.0" encoding="utf-8"?>
<p:tagLst xmlns:a="http://schemas.openxmlformats.org/drawingml/2006/main" xmlns:r="http://schemas.openxmlformats.org/officeDocument/2006/relationships" xmlns:p="http://schemas.openxmlformats.org/presentationml/2006/main">
  <p:tag name="{FUSIONTAGSHAPEID}" val="SlideShape_81"/>
  <p:tag name="NUM" val="3"/>
</p:tagLst>
</file>

<file path=ppt/tags/tag93.xml><?xml version="1.0" encoding="utf-8"?>
<p:tagLst xmlns:a="http://schemas.openxmlformats.org/drawingml/2006/main" xmlns:r="http://schemas.openxmlformats.org/officeDocument/2006/relationships" xmlns:p="http://schemas.openxmlformats.org/presentationml/2006/main">
  <p:tag name="{FUSIONTAGSHAPEID}" val="SlideShape_82"/>
  <p:tag name="NUM" val="4"/>
</p:tagLst>
</file>

<file path=ppt/tags/tag94.xml><?xml version="1.0" encoding="utf-8"?>
<p:tagLst xmlns:a="http://schemas.openxmlformats.org/drawingml/2006/main" xmlns:r="http://schemas.openxmlformats.org/officeDocument/2006/relationships" xmlns:p="http://schemas.openxmlformats.org/presentationml/2006/main">
  <p:tag name="NUM" val="5"/>
</p:tagLst>
</file>

<file path=ppt/tags/tag95.xml><?xml version="1.0" encoding="utf-8"?>
<p:tagLst xmlns:a="http://schemas.openxmlformats.org/drawingml/2006/main" xmlns:r="http://schemas.openxmlformats.org/officeDocument/2006/relationships" xmlns:p="http://schemas.openxmlformats.org/presentationml/2006/main">
  <p:tag name="NUM" val="6"/>
</p:tagLst>
</file>

<file path=ppt/tags/tag96.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93"/>
  <p:tag name="NUM" val="7"/>
</p:tagLst>
</file>

<file path=ppt/tags/tag97.xml><?xml version="1.0" encoding="utf-8"?>
<p:tagLst xmlns:a="http://schemas.openxmlformats.org/drawingml/2006/main" xmlns:r="http://schemas.openxmlformats.org/officeDocument/2006/relationships" xmlns:p="http://schemas.openxmlformats.org/presentationml/2006/main">
  <p:tag name="ENGAGECOLOR" val="{&quot;FillColor&quot;:{&quot;ColorIndex&quot;:1,&quot;ColorModifier&quot;:0,&quot;BrightnessModifier&quot;:0}}"/>
  <p:tag name="{FUSIONTAGSHAPEID}" val="SlideShape_88"/>
</p:tagLst>
</file>

<file path=ppt/tags/tag98.xml><?xml version="1.0" encoding="utf-8"?>
<p:tagLst xmlns:a="http://schemas.openxmlformats.org/drawingml/2006/main" xmlns:r="http://schemas.openxmlformats.org/officeDocument/2006/relationships" xmlns:p="http://schemas.openxmlformats.org/presentationml/2006/main">
  <p:tag name="{FUSIONTAGSHAPEID}" val="SlideShape_89"/>
</p:tagLst>
</file>

<file path=ppt/tags/tag99.xml><?xml version="1.0" encoding="utf-8"?>
<p:tagLst xmlns:a="http://schemas.openxmlformats.org/drawingml/2006/main" xmlns:r="http://schemas.openxmlformats.org/officeDocument/2006/relationships" xmlns:p="http://schemas.openxmlformats.org/presentationml/2006/main">
  <p:tag name="{FUSIONTAGSHAPEID}" val="SlideShape_90"/>
</p:tagLst>
</file>

<file path=ppt/theme/theme1.xml><?xml version="1.0" encoding="utf-8"?>
<a:theme xmlns:a="http://schemas.openxmlformats.org/drawingml/2006/main" name="Office Theme">
  <a:themeElements>
    <a:clrScheme name="TBS-SCT NEW">
      <a:dk1>
        <a:sysClr val="windowText" lastClr="000000"/>
      </a:dk1>
      <a:lt1>
        <a:sysClr val="window" lastClr="FFFFFF"/>
      </a:lt1>
      <a:dk2>
        <a:srgbClr val="004D71"/>
      </a:dk2>
      <a:lt2>
        <a:srgbClr val="FFFFFF"/>
      </a:lt2>
      <a:accent1>
        <a:srgbClr val="004D71"/>
      </a:accent1>
      <a:accent2>
        <a:srgbClr val="3095B4"/>
      </a:accent2>
      <a:accent3>
        <a:srgbClr val="333E48"/>
      </a:accent3>
      <a:accent4>
        <a:srgbClr val="63CECA"/>
      </a:accent4>
      <a:accent5>
        <a:srgbClr val="CD202C"/>
      </a:accent5>
      <a:accent6>
        <a:srgbClr val="CFDE00"/>
      </a:accent6>
      <a:hlink>
        <a:srgbClr val="0415FF"/>
      </a:hlink>
      <a:folHlink>
        <a:srgbClr val="FF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13793</TotalTime>
  <Words>2717</Words>
  <Application>Microsoft Office PowerPoint</Application>
  <PresentationFormat>On-screen Show (4:3)</PresentationFormat>
  <Paragraphs>319</Paragraphs>
  <Slides>30</Slides>
  <Notes>30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Le modèle des coûts standard et le Calculateur des coûts réglementaires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DES QUESTIONS?</vt:lpstr>
      <vt:lpstr>PowerPoint Presentation</vt:lpstr>
    </vt:vector>
  </TitlesOfParts>
  <Company>TBS-SCT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Perrier, Matthew C.</dc:creator>
  <cp:lastModifiedBy>Folkins, Timothy</cp:lastModifiedBy>
  <cp:revision>375</cp:revision>
  <cp:lastPrinted>2016-06-17T13:33:33Z</cp:lastPrinted>
  <dcterms:created xsi:type="dcterms:W3CDTF">2015-11-06T15:38:40Z</dcterms:created>
  <dcterms:modified xsi:type="dcterms:W3CDTF">2016-06-24T19:59:16Z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1dc8670b-1c0a-4b98-9725-0d37724ccb72</vt:lpwstr>
  </property>
  <property fmtid="{D5CDD505-2E9C-101B-9397-08002B2CF9AE}" pid="3" name="TBSSCTCLASSIFICATION">
    <vt:lpwstr>No Classification Selected</vt:lpwstr>
  </property>
  <property fmtid="{D5CDD505-2E9C-101B-9397-08002B2CF9AE}" pid="4" name="SECCLASS">
    <vt:lpwstr>CLASSN</vt:lpwstr>
  </property>
</Properties>
</file>