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89" r:id="rId2"/>
    <p:sldId id="307" r:id="rId3"/>
    <p:sldId id="290" r:id="rId4"/>
    <p:sldId id="292" r:id="rId5"/>
    <p:sldId id="294" r:id="rId6"/>
    <p:sldId id="295" r:id="rId7"/>
    <p:sldId id="296" r:id="rId8"/>
    <p:sldId id="297" r:id="rId9"/>
    <p:sldId id="298" r:id="rId10"/>
    <p:sldId id="308" r:id="rId11"/>
    <p:sldId id="291" r:id="rId12"/>
    <p:sldId id="304" r:id="rId13"/>
    <p:sldId id="299" r:id="rId14"/>
    <p:sldId id="305" r:id="rId15"/>
    <p:sldId id="302" r:id="rId16"/>
  </p:sldIdLst>
  <p:sldSz cx="9144000" cy="6858000" type="screen4x3"/>
  <p:notesSz cx="6858000" cy="9144000"/>
  <p:custDataLst>
    <p:tags r:id="rId19"/>
  </p:custDataLst>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595959"/>
    <a:srgbClr val="808080"/>
    <a:srgbClr val="BA2E34"/>
    <a:srgbClr val="870F1F"/>
    <a:srgbClr val="3B1659"/>
    <a:srgbClr val="84B3DD"/>
    <a:srgbClr val="008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6" autoAdjust="0"/>
    <p:restoredTop sz="94650" autoAdjust="0"/>
  </p:normalViewPr>
  <p:slideViewPr>
    <p:cSldViewPr snapToGrid="0" snapToObjects="1">
      <p:cViewPr varScale="1">
        <p:scale>
          <a:sx n="81" d="100"/>
          <a:sy n="81" d="100"/>
        </p:scale>
        <p:origin x="258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3" d="100"/>
          <a:sy n="73" d="100"/>
        </p:scale>
        <p:origin x="-41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04D6973-754B-47CD-95F4-E4177A42261F}" type="datetimeFigureOut">
              <a:rPr lang="en-US" altLang="en-US"/>
              <a:pPr/>
              <a:t>9/18/2023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8D216E-3286-4007-A09A-41655211AEC2}" type="slidenum">
              <a:rPr lang="en-US" altLang="en-US"/>
              <a:pPr/>
              <a:t>‹#›</a:t>
            </a:fld>
            <a:endParaRPr lang="en-US" altLang="en-US"/>
          </a:p>
        </p:txBody>
      </p:sp>
    </p:spTree>
    <p:extLst>
      <p:ext uri="{BB962C8B-B14F-4D97-AF65-F5344CB8AC3E}">
        <p14:creationId xmlns:p14="http://schemas.microsoft.com/office/powerpoint/2010/main" val="4059104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2979507-E6EB-4E09-9330-8A6222761008}" type="datetimeFigureOut">
              <a:rPr lang="en-US" altLang="en-US"/>
              <a:pPr/>
              <a:t>9/18/2023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8B6414A-BA14-4DDA-AFF4-139240F35821}" type="slidenum">
              <a:rPr lang="en-US" altLang="en-US"/>
              <a:pPr/>
              <a:t>‹#›</a:t>
            </a:fld>
            <a:endParaRPr lang="en-US" altLang="en-US"/>
          </a:p>
        </p:txBody>
      </p:sp>
    </p:spTree>
    <p:extLst>
      <p:ext uri="{BB962C8B-B14F-4D97-AF65-F5344CB8AC3E}">
        <p14:creationId xmlns:p14="http://schemas.microsoft.com/office/powerpoint/2010/main" val="225283980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half imag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Content Placeholder 2"/>
          <p:cNvSpPr>
            <a:spLocks noGrp="1"/>
          </p:cNvSpPr>
          <p:nvPr>
            <p:ph idx="11"/>
          </p:nvPr>
        </p:nvSpPr>
        <p:spPr>
          <a:xfrm>
            <a:off x="4694296" y="753534"/>
            <a:ext cx="3992504" cy="5436540"/>
          </a:xfrm>
        </p:spPr>
        <p:txBody>
          <a:bodyPr/>
          <a:lstStyle>
            <a:lvl1pPr marL="0" indent="0">
              <a:buNone/>
              <a:defRPr>
                <a:latin typeface="Century Gothic" pitchFamily="34" charset="0"/>
              </a:defRPr>
            </a:lvl1pPr>
          </a:lstStyle>
          <a:p>
            <a:pPr lvl="0"/>
            <a:endParaRPr lang="en-US" dirty="0"/>
          </a:p>
        </p:txBody>
      </p:sp>
      <p:sp>
        <p:nvSpPr>
          <p:cNvPr id="2" name="Title 1"/>
          <p:cNvSpPr>
            <a:spLocks noGrp="1"/>
          </p:cNvSpPr>
          <p:nvPr>
            <p:ph type="ctrTitle"/>
          </p:nvPr>
        </p:nvSpPr>
        <p:spPr>
          <a:xfrm>
            <a:off x="487969" y="753535"/>
            <a:ext cx="3792400" cy="2376252"/>
          </a:xfrm>
        </p:spPr>
        <p:txBody>
          <a:bodyPr>
            <a:normAutofit/>
          </a:bodyPr>
          <a:lstStyle>
            <a:lvl1pPr algn="l">
              <a:defRPr sz="4000" b="0" i="0">
                <a:solidFill>
                  <a:srgbClr val="BA2E34"/>
                </a:solidFill>
                <a:latin typeface="Century Gothic" pitchFamily="34" charset="0"/>
                <a:cs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487968" y="3336749"/>
            <a:ext cx="3792401" cy="1752600"/>
          </a:xfrm>
        </p:spPr>
        <p:txBody>
          <a:bodyPr>
            <a:normAutofit/>
          </a:bodyPr>
          <a:lstStyle>
            <a:lvl1pPr marL="0" indent="0" algn="l">
              <a:buNone/>
              <a:defRPr sz="2400" b="0" i="0" baseline="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2" name="Slide Number Placeholder 5"/>
          <p:cNvSpPr>
            <a:spLocks noGrp="1"/>
          </p:cNvSpPr>
          <p:nvPr>
            <p:ph type="sldNum" sz="quarter" idx="12"/>
          </p:nvPr>
        </p:nvSpPr>
        <p:spPr/>
        <p:txBody>
          <a:bodyPr/>
          <a:lstStyle>
            <a:lvl1pPr>
              <a:defRPr/>
            </a:lvl1pPr>
          </a:lstStyle>
          <a:p>
            <a:fld id="{A3C1C3F4-7627-499B-A387-D46B6B71D0BD}" type="slidenum">
              <a:rPr lang="en-US" altLang="en-US"/>
              <a:pPr/>
              <a:t>‹#›</a:t>
            </a:fld>
            <a:endParaRPr lang="en-US" altLang="en-US"/>
          </a:p>
        </p:txBody>
      </p:sp>
      <p:pic>
        <p:nvPicPr>
          <p:cNvPr id="14"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99363" y="3231387"/>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userDrawn="1"/>
        </p:nvCxnSpPr>
        <p:spPr>
          <a:xfrm>
            <a:off x="436449" y="6276975"/>
            <a:ext cx="8250351"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6"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36449" y="544182"/>
            <a:ext cx="82548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prod.prv\shared\NCR\CMO\CMB_NEW\0400-Comms Svcs\480 - Publishing and Production\!Flag Signatures\Canada Wordmark\Colour\Canada_Colou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5249" y="6356350"/>
            <a:ext cx="1116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0"/>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5600" y="248400"/>
            <a:ext cx="2154461" cy="216000"/>
          </a:xfrm>
          <a:prstGeom prst="rect">
            <a:avLst/>
          </a:prstGeom>
          <a:noFill/>
          <a:extLst>
            <a:ext uri="{909E8E84-426E-40DD-AFC4-6F175D3DCCD1}">
              <a14:hiddenFill xmlns:a14="http://schemas.microsoft.com/office/drawing/2010/main">
                <a:solidFill>
                  <a:srgbClr val="FFFFFF"/>
                </a:solidFill>
              </a14:hiddenFill>
            </a:ext>
          </a:extLst>
        </p:spPr>
      </p:pic>
      <p:sp>
        <p:nvSpPr>
          <p:cNvPr id="5" name="hrSlideMaster.Title Slide half imageHeader" descr=" ">
            <a:extLst>
              <a:ext uri="{FF2B5EF4-FFF2-40B4-BE49-F238E27FC236}">
                <a16:creationId xmlns:a16="http://schemas.microsoft.com/office/drawing/2014/main" id="{4E9D23BD-F6CC-BD8C-B095-B04946E0E733}"/>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78258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7D325CEB-1D58-4033-B3AA-47E6E8AA1651}" type="slidenum">
              <a:rPr lang="en-US" altLang="en-US"/>
              <a:pPr/>
              <a:t>‹#›</a:t>
            </a:fld>
            <a:endParaRPr lang="en-US" altLang="en-US"/>
          </a:p>
        </p:txBody>
      </p:sp>
      <p:sp>
        <p:nvSpPr>
          <p:cNvPr id="3" name="hrSlideMaster.Title OnlyHeader" descr=" ">
            <a:extLst>
              <a:ext uri="{FF2B5EF4-FFF2-40B4-BE49-F238E27FC236}">
                <a16:creationId xmlns:a16="http://schemas.microsoft.com/office/drawing/2014/main" id="{38802F2A-8028-C9FE-5C7C-AC6CBD1B43A6}"/>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418642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5"/>
          <p:cNvSpPr>
            <a:spLocks noGrp="1"/>
          </p:cNvSpPr>
          <p:nvPr>
            <p:ph type="sldNum" sz="quarter" idx="10"/>
          </p:nvPr>
        </p:nvSpPr>
        <p:spPr/>
        <p:txBody>
          <a:bodyPr/>
          <a:lstStyle>
            <a:lvl1pPr>
              <a:defRPr/>
            </a:lvl1pPr>
          </a:lstStyle>
          <a:p>
            <a:fld id="{816CE915-54DE-42DF-81C9-6A96210B07F3}" type="slidenum">
              <a:rPr lang="en-US" altLang="en-US"/>
              <a:pPr/>
              <a:t>‹#›</a:t>
            </a:fld>
            <a:endParaRPr lang="en-US" altLang="en-US"/>
          </a:p>
        </p:txBody>
      </p:sp>
      <p:sp>
        <p:nvSpPr>
          <p:cNvPr id="2" name="hrSlideMaster.BlankHeader" descr=" ">
            <a:extLst>
              <a:ext uri="{FF2B5EF4-FFF2-40B4-BE49-F238E27FC236}">
                <a16:creationId xmlns:a16="http://schemas.microsoft.com/office/drawing/2014/main" id="{C0C92396-F2B4-B046-3CB5-3FCEB0F13EAF}"/>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78359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3050"/>
            <a:ext cx="3008313" cy="1162050"/>
          </a:xfrm>
        </p:spPr>
        <p:txBody>
          <a:bodyPr/>
          <a:lstStyle>
            <a:lvl1pPr algn="l">
              <a:defRPr sz="2000" b="0">
                <a:solidFill>
                  <a:srgbClr val="BA2E34"/>
                </a:solidFill>
              </a:defRPr>
            </a:lvl1pPr>
          </a:lstStyle>
          <a:p>
            <a:r>
              <a:rPr lang="en-CA" dirty="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Clr>
                <a:srgbClr val="BA2E34"/>
              </a:buClr>
              <a:defRPr sz="2600"/>
            </a:lvl1pPr>
            <a:lvl2pPr>
              <a:buClr>
                <a:srgbClr val="BA2E34"/>
              </a:buClr>
              <a:defRPr sz="2400"/>
            </a:lvl2pPr>
            <a:lvl3pPr>
              <a:buClr>
                <a:srgbClr val="BA2E34"/>
              </a:buClr>
              <a:defRPr sz="2200"/>
            </a:lvl3pPr>
            <a:lvl4pPr>
              <a:buClr>
                <a:srgbClr val="BA2E34"/>
              </a:buClr>
              <a:defRPr sz="2000"/>
            </a:lvl4pPr>
            <a:lvl5pPr>
              <a:buClr>
                <a:srgbClr val="BA2E34"/>
              </a:buClr>
              <a:defRPr sz="18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8" name="Slide Number Placeholder 5"/>
          <p:cNvSpPr>
            <a:spLocks noGrp="1"/>
          </p:cNvSpPr>
          <p:nvPr>
            <p:ph type="sldNum" sz="quarter" idx="10"/>
          </p:nvPr>
        </p:nvSpPr>
        <p:spPr/>
        <p:txBody>
          <a:bodyPr/>
          <a:lstStyle>
            <a:lvl1pPr>
              <a:defRPr/>
            </a:lvl1pPr>
          </a:lstStyle>
          <a:p>
            <a:fld id="{07B34F6D-27DC-4F94-8982-5FFA21468BA5}" type="slidenum">
              <a:rPr lang="en-US" altLang="en-US"/>
              <a:pPr/>
              <a:t>‹#›</a:t>
            </a:fld>
            <a:endParaRPr lang="en-US" altLang="en-US"/>
          </a:p>
        </p:txBody>
      </p:sp>
      <p:sp>
        <p:nvSpPr>
          <p:cNvPr id="5" name="hrSlideMaster.Content with CaptionHeader" descr=" ">
            <a:extLst>
              <a:ext uri="{FF2B5EF4-FFF2-40B4-BE49-F238E27FC236}">
                <a16:creationId xmlns:a16="http://schemas.microsoft.com/office/drawing/2014/main" id="{3BED1382-450A-BA86-E6A9-3B79E5F67D34}"/>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76268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lstStyle>
            <a:lvl1pPr algn="l">
              <a:defRPr sz="2000" b="0">
                <a:solidFill>
                  <a:srgbClr val="595959"/>
                </a:solidFill>
              </a:defRPr>
            </a:lvl1pPr>
          </a:lstStyle>
          <a:p>
            <a:r>
              <a:rPr lang="en-CA" dirty="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5959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6" name="Slide Number Placeholder 5"/>
          <p:cNvSpPr>
            <a:spLocks noGrp="1"/>
          </p:cNvSpPr>
          <p:nvPr>
            <p:ph type="sldNum" sz="quarter" idx="10"/>
          </p:nvPr>
        </p:nvSpPr>
        <p:spPr/>
        <p:txBody>
          <a:bodyPr/>
          <a:lstStyle>
            <a:lvl1pPr>
              <a:defRPr/>
            </a:lvl1pPr>
          </a:lstStyle>
          <a:p>
            <a:fld id="{098A5B3A-4079-4B46-A0FF-A550B3FE2682}" type="slidenum">
              <a:rPr lang="en-US" altLang="en-US"/>
              <a:pPr/>
              <a:t>‹#›</a:t>
            </a:fld>
            <a:endParaRPr lang="en-US" altLang="en-US"/>
          </a:p>
        </p:txBody>
      </p:sp>
      <p:sp>
        <p:nvSpPr>
          <p:cNvPr id="7" name="hrSlideMaster.Picture with CaptionHeader" descr=" ">
            <a:extLst>
              <a:ext uri="{FF2B5EF4-FFF2-40B4-BE49-F238E27FC236}">
                <a16:creationId xmlns:a16="http://schemas.microsoft.com/office/drawing/2014/main" id="{C911D8BA-27EC-7096-1467-1B6004A98B68}"/>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32940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BA2E34"/>
                </a:solidFill>
              </a:defRPr>
            </a:lvl1pPr>
          </a:lstStyle>
          <a:p>
            <a:r>
              <a:rPr lang="en-CA" dirty="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rgbClr val="BA2E34"/>
              </a:buClr>
              <a:defRPr/>
            </a:lvl1pPr>
            <a:lvl2pPr>
              <a:buClr>
                <a:srgbClr val="BA2E34"/>
              </a:buClr>
              <a:defRPr/>
            </a:lvl2pPr>
            <a:lvl3pPr>
              <a:buClr>
                <a:srgbClr val="BA2E34"/>
              </a:buClr>
              <a:defRPr/>
            </a:lvl3pPr>
            <a:lvl4pPr>
              <a:buClr>
                <a:srgbClr val="BA2E34"/>
              </a:buClr>
              <a:defRPr/>
            </a:lvl4pPr>
            <a:lvl5pPr>
              <a:buClr>
                <a:srgbClr val="BA2E34"/>
              </a:buClr>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49DFE12-9688-42E0-BA90-99DAB2AC9520}" type="slidenum">
              <a:rPr lang="en-US" altLang="en-US"/>
              <a:pPr/>
              <a:t>‹#›</a:t>
            </a:fld>
            <a:endParaRPr lang="en-US" altLang="en-US"/>
          </a:p>
        </p:txBody>
      </p:sp>
      <p:sp>
        <p:nvSpPr>
          <p:cNvPr id="6" name="hrSlideMaster.Title and Vertical TextHeader" descr=" ">
            <a:extLst>
              <a:ext uri="{FF2B5EF4-FFF2-40B4-BE49-F238E27FC236}">
                <a16:creationId xmlns:a16="http://schemas.microsoft.com/office/drawing/2014/main" id="{059FA0A5-0BDD-2752-D893-26FAE9C61B81}"/>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351996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A2E34"/>
                </a:solidFill>
              </a:defRPr>
            </a:lvl1pPr>
          </a:lstStyle>
          <a:p>
            <a:r>
              <a:rPr lang="en-US" dirty="0"/>
              <a:t>Click to edit Master title style</a:t>
            </a:r>
            <a:endParaRPr lang="en-CA" dirty="0"/>
          </a:p>
        </p:txBody>
      </p:sp>
      <p:sp>
        <p:nvSpPr>
          <p:cNvPr id="3" name="Slide Number Placeholder 2"/>
          <p:cNvSpPr>
            <a:spLocks noGrp="1"/>
          </p:cNvSpPr>
          <p:nvPr>
            <p:ph type="sldNum" sz="quarter" idx="10"/>
          </p:nvPr>
        </p:nvSpPr>
        <p:spPr/>
        <p:txBody>
          <a:bodyPr/>
          <a:lstStyle/>
          <a:p>
            <a:fld id="{4AF31215-D414-49A1-B0BE-FA6A849F09BB}" type="slidenum">
              <a:rPr lang="en-US" altLang="en-US" smtClean="0"/>
              <a:pPr/>
              <a:t>‹#›</a:t>
            </a:fld>
            <a:endParaRPr lang="en-US" altLang="en-US"/>
          </a:p>
        </p:txBody>
      </p:sp>
      <p:cxnSp>
        <p:nvCxnSpPr>
          <p:cNvPr id="4" name="Straight Connector 3"/>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5" name="hrSlideMaster.Custom LayoutHeader" descr=" ">
            <a:extLst>
              <a:ext uri="{FF2B5EF4-FFF2-40B4-BE49-F238E27FC236}">
                <a16:creationId xmlns:a16="http://schemas.microsoft.com/office/drawing/2014/main" id="{EF8EC537-4EA8-A53B-2317-B620E89B7C10}"/>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69743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BA2E34"/>
              </a:buClr>
              <a:defRPr sz="2400"/>
            </a:lvl1pPr>
            <a:lvl2pPr>
              <a:buClr>
                <a:srgbClr val="BA2E34"/>
              </a:buClr>
              <a:defRPr sz="2000"/>
            </a:lvl2pPr>
            <a:lvl3pPr>
              <a:buClr>
                <a:srgbClr val="BA2E34"/>
              </a:buClr>
              <a:defRPr sz="1800"/>
            </a:lvl3pPr>
            <a:lvl4pPr>
              <a:buClr>
                <a:srgbClr val="BA2E34"/>
              </a:buClr>
              <a:defRPr sz="1600"/>
            </a:lvl4pPr>
            <a:lvl5pPr>
              <a:buClr>
                <a:srgbClr val="BA2E34"/>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BA2E34"/>
              </a:buClr>
              <a:defRPr sz="2400"/>
            </a:lvl1pPr>
            <a:lvl2pPr>
              <a:buClr>
                <a:srgbClr val="BA2E34"/>
              </a:buClr>
              <a:defRPr sz="2000"/>
            </a:lvl2pPr>
            <a:lvl3pPr>
              <a:buClr>
                <a:srgbClr val="BA2E34"/>
              </a:buClr>
              <a:defRPr sz="1800"/>
            </a:lvl3pPr>
            <a:lvl4pPr>
              <a:buClr>
                <a:srgbClr val="BA2E34"/>
              </a:buClr>
              <a:defRPr sz="1600"/>
            </a:lvl4pPr>
            <a:lvl5pPr>
              <a:buClr>
                <a:srgbClr val="BA2E34"/>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dirty="0"/>
          </a:p>
        </p:txBody>
      </p:sp>
      <p:sp>
        <p:nvSpPr>
          <p:cNvPr id="7" name="hrSlideMaster.1_ComparisonHeader" descr=" ">
            <a:extLst>
              <a:ext uri="{FF2B5EF4-FFF2-40B4-BE49-F238E27FC236}">
                <a16:creationId xmlns:a16="http://schemas.microsoft.com/office/drawing/2014/main" id="{69F9DFB9-21B4-EB17-6362-9E355EB567AB}"/>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598433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941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lgn="l">
              <a:defRPr sz="3600" b="0" i="0">
                <a:solidFill>
                  <a:srgbClr val="BA2E34"/>
                </a:solidFill>
                <a:latin typeface="Century Gothic" pitchFamily="34" charset="0"/>
                <a:cs typeface="Century Gothic" pitchFamily="34" charset="0"/>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BA2E34"/>
              </a:buClr>
              <a:buFont typeface="Arial"/>
              <a:buChar char="•"/>
              <a:defRPr sz="2600" b="0" i="0">
                <a:solidFill>
                  <a:srgbClr val="595959"/>
                </a:solidFill>
                <a:latin typeface="Century Gothic" pitchFamily="34" charset="0"/>
                <a:cs typeface="Century Gothic" pitchFamily="34" charset="0"/>
              </a:defRPr>
            </a:lvl1pPr>
            <a:lvl2pPr marL="742950" indent="-285750">
              <a:buClr>
                <a:srgbClr val="BA2E34"/>
              </a:buClr>
              <a:buFont typeface="Arial"/>
              <a:buChar char="•"/>
              <a:defRPr sz="2400" b="0" i="0">
                <a:solidFill>
                  <a:srgbClr val="595959"/>
                </a:solidFill>
                <a:latin typeface="Century Gothic" pitchFamily="34" charset="0"/>
                <a:cs typeface="Century Gothic" pitchFamily="34" charset="0"/>
              </a:defRPr>
            </a:lvl2pPr>
            <a:lvl3pPr marL="1143000" indent="-228600">
              <a:buClr>
                <a:srgbClr val="BA2E34"/>
              </a:buClr>
              <a:buFont typeface="Arial"/>
              <a:buChar char="•"/>
              <a:defRPr sz="2200" b="0" i="0">
                <a:solidFill>
                  <a:srgbClr val="595959"/>
                </a:solidFill>
                <a:latin typeface="Century Gothic" pitchFamily="34" charset="0"/>
                <a:cs typeface="Century Gothic" pitchFamily="34" charset="0"/>
              </a:defRPr>
            </a:lvl3pPr>
            <a:lvl4pPr marL="1600200" indent="-228600">
              <a:buClr>
                <a:srgbClr val="BA2E34"/>
              </a:buClr>
              <a:buFont typeface="Arial"/>
              <a:buChar char="•"/>
              <a:defRPr sz="2000" b="0" i="0">
                <a:solidFill>
                  <a:srgbClr val="595959"/>
                </a:solidFill>
                <a:latin typeface="Century Gothic" pitchFamily="34" charset="0"/>
                <a:cs typeface="Century Gothic" pitchFamily="34" charset="0"/>
              </a:defRPr>
            </a:lvl4pPr>
            <a:lvl5pPr marL="2057400" indent="-228600">
              <a:buClr>
                <a:srgbClr val="BA2E34"/>
              </a:buClr>
              <a:buFont typeface="Arial"/>
              <a:buChar char="•"/>
              <a:defRPr sz="1800" b="0" i="0">
                <a:solidFill>
                  <a:srgbClr val="595959"/>
                </a:solidFill>
                <a:latin typeface="Century Gothic" pitchFamily="34" charset="0"/>
                <a:cs typeface="Century Gothic" pitchFamily="34" charset="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78075564-AF6E-40FC-905A-F6C5E8D29614}" type="slidenum">
              <a:rPr lang="en-US" altLang="en-US"/>
              <a:pPr/>
              <a:t>‹#›</a:t>
            </a:fld>
            <a:endParaRPr lang="en-US" altLang="en-US"/>
          </a:p>
        </p:txBody>
      </p:sp>
      <p:sp>
        <p:nvSpPr>
          <p:cNvPr id="4" name="hrSlideMaster.Title and ContentHeader" descr=" ">
            <a:extLst>
              <a:ext uri="{FF2B5EF4-FFF2-40B4-BE49-F238E27FC236}">
                <a16:creationId xmlns:a16="http://schemas.microsoft.com/office/drawing/2014/main" id="{111BA0A9-EF07-42EB-1B12-847F868CF213}"/>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30347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full imag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668867" y="1941161"/>
            <a:ext cx="7112000" cy="2376252"/>
          </a:xfrm>
        </p:spPr>
        <p:txBody>
          <a:bodyPr>
            <a:normAutofit/>
          </a:bodyPr>
          <a:lstStyle>
            <a:lvl1pPr algn="l">
              <a:defRPr sz="4000" b="0" i="0">
                <a:solidFill>
                  <a:srgbClr val="BA2E34"/>
                </a:solidFill>
                <a:latin typeface="Century Gothic" pitchFamily="34" charset="0"/>
                <a:cs typeface="Century Gothic" pitchFamily="34" charset="0"/>
              </a:defRPr>
            </a:lvl1pPr>
          </a:lstStyle>
          <a:p>
            <a:r>
              <a:rPr lang="en-US" dirty="0"/>
              <a:t>Click to edit Master title style</a:t>
            </a:r>
          </a:p>
        </p:txBody>
      </p:sp>
      <p:sp>
        <p:nvSpPr>
          <p:cNvPr id="3" name="Subtitle 2"/>
          <p:cNvSpPr>
            <a:spLocks noGrp="1"/>
          </p:cNvSpPr>
          <p:nvPr>
            <p:ph type="subTitle" idx="1"/>
          </p:nvPr>
        </p:nvSpPr>
        <p:spPr>
          <a:xfrm>
            <a:off x="668866" y="4524375"/>
            <a:ext cx="7112001" cy="1752600"/>
          </a:xfrm>
        </p:spPr>
        <p:txBody>
          <a:bodyPr>
            <a:normAutofit/>
          </a:bodyPr>
          <a:lstStyle>
            <a:lvl1pPr marL="0" indent="0" algn="l">
              <a:buNone/>
              <a:defRPr sz="2400" b="0" i="0">
                <a:solidFill>
                  <a:srgbClr val="595959"/>
                </a:solidFill>
                <a:latin typeface="Century Gothic" pitchFamily="34" charset="0"/>
                <a:cs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11" name="Slide Number Placeholder 5"/>
          <p:cNvSpPr>
            <a:spLocks noGrp="1"/>
          </p:cNvSpPr>
          <p:nvPr>
            <p:ph type="sldNum" sz="quarter" idx="12"/>
          </p:nvPr>
        </p:nvSpPr>
        <p:spPr/>
        <p:txBody>
          <a:bodyPr/>
          <a:lstStyle>
            <a:lvl1pPr>
              <a:defRPr/>
            </a:lvl1pPr>
          </a:lstStyle>
          <a:p>
            <a:fld id="{2B042CE3-6392-4968-B209-93A52C299364}" type="slidenum">
              <a:rPr lang="en-US" altLang="en-US"/>
              <a:pPr/>
              <a:t>‹#›</a:t>
            </a:fld>
            <a:endParaRPr lang="en-US" altLang="en-US"/>
          </a:p>
        </p:txBody>
      </p:sp>
      <p:pic>
        <p:nvPicPr>
          <p:cNvPr id="14"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566600" y="4424288"/>
            <a:ext cx="730715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436449" y="544182"/>
            <a:ext cx="8254800" cy="4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prod.prv\shared\NCR\CMO\CMB_NEW\0400-Comms Svcs\480 - Publishing and Production\!Flag Signatures\Canada Wordmark\Colour\Canada_Colou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5249" y="6356350"/>
            <a:ext cx="1116000" cy="2742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0"/>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5600" y="248400"/>
            <a:ext cx="2154461" cy="216000"/>
          </a:xfrm>
          <a:prstGeom prst="rect">
            <a:avLst/>
          </a:prstGeom>
          <a:noFill/>
          <a:extLst>
            <a:ext uri="{909E8E84-426E-40DD-AFC4-6F175D3DCCD1}">
              <a14:hiddenFill xmlns:a14="http://schemas.microsoft.com/office/drawing/2010/main">
                <a:solidFill>
                  <a:srgbClr val="FFFFFF"/>
                </a:solidFill>
              </a14:hiddenFill>
            </a:ext>
          </a:extLst>
        </p:spPr>
      </p:pic>
      <p:sp>
        <p:nvSpPr>
          <p:cNvPr id="4" name="hrSlideMaster.Title Slide full imageHeader" descr=" ">
            <a:extLst>
              <a:ext uri="{FF2B5EF4-FFF2-40B4-BE49-F238E27FC236}">
                <a16:creationId xmlns:a16="http://schemas.microsoft.com/office/drawing/2014/main" id="{92A4108A-6A96-1555-D2E8-B1ADB032EE7B}"/>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78702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0" cap="all">
                <a:solidFill>
                  <a:srgbClr val="BA2E34"/>
                </a:solidFill>
                <a:latin typeface="Century Gothic" pitchFamily="34" charset="0"/>
              </a:defRPr>
            </a:lvl1pPr>
          </a:lstStyle>
          <a:p>
            <a:r>
              <a:rPr lang="en-CA"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6" name="Slide Number Placeholder 5"/>
          <p:cNvSpPr>
            <a:spLocks noGrp="1"/>
          </p:cNvSpPr>
          <p:nvPr>
            <p:ph type="sldNum" sz="quarter" idx="10"/>
          </p:nvPr>
        </p:nvSpPr>
        <p:spPr/>
        <p:txBody>
          <a:bodyPr/>
          <a:lstStyle>
            <a:lvl1pPr>
              <a:defRPr/>
            </a:lvl1pPr>
          </a:lstStyle>
          <a:p>
            <a:fld id="{00CFA99A-0B6A-4F6F-BA8D-AFBE694F623A}" type="slidenum">
              <a:rPr lang="en-US" altLang="en-US"/>
              <a:pPr/>
              <a:t>‹#›</a:t>
            </a:fld>
            <a:endParaRPr lang="en-US" altLang="en-US"/>
          </a:p>
        </p:txBody>
      </p:sp>
      <p:cxnSp>
        <p:nvCxnSpPr>
          <p:cNvPr id="8" name="Straight Connector 7"/>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4" name="hrSlideMaster.Section HeaderHeader" descr=" ">
            <a:extLst>
              <a:ext uri="{FF2B5EF4-FFF2-40B4-BE49-F238E27FC236}">
                <a16:creationId xmlns:a16="http://schemas.microsoft.com/office/drawing/2014/main" id="{F7C6875C-8F3A-13EB-7D8D-DFDD126CC980}"/>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4034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A7F49F12-9138-49F1-96D4-CC6FC00A57C3}" type="slidenum">
              <a:rPr lang="en-US" altLang="en-US"/>
              <a:pPr/>
              <a:t>‹#›</a:t>
            </a:fld>
            <a:endParaRPr lang="en-US" altLang="en-US"/>
          </a:p>
        </p:txBody>
      </p:sp>
      <p:sp>
        <p:nvSpPr>
          <p:cNvPr id="5" name="hrSlideMaster.Two ContentHeader" descr=" ">
            <a:extLst>
              <a:ext uri="{FF2B5EF4-FFF2-40B4-BE49-F238E27FC236}">
                <a16:creationId xmlns:a16="http://schemas.microsoft.com/office/drawing/2014/main" id="{8F79745E-72A6-BF44-A3AE-61D99E351D1D}"/>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50418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922838" y="2805113"/>
            <a:ext cx="4221162" cy="311943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
        <p:nvSpPr>
          <p:cNvPr id="8" name="Rectangle 7"/>
          <p:cNvSpPr/>
          <p:nvPr userDrawn="1"/>
        </p:nvSpPr>
        <p:spPr>
          <a:xfrm>
            <a:off x="9029700" y="2805113"/>
            <a:ext cx="114300" cy="3119437"/>
          </a:xfrm>
          <a:prstGeom prst="rect">
            <a:avLst/>
          </a:prstGeom>
          <a:solidFill>
            <a:srgbClr val="BA2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5177693" y="3057770"/>
            <a:ext cx="3651494" cy="2668344"/>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a:t>Click to edit Master text styles</a:t>
            </a:r>
          </a:p>
        </p:txBody>
      </p:sp>
      <p:sp>
        <p:nvSpPr>
          <p:cNvPr id="11" name="Slide Number Placeholder 5"/>
          <p:cNvSpPr>
            <a:spLocks noGrp="1"/>
          </p:cNvSpPr>
          <p:nvPr>
            <p:ph type="sldNum" sz="quarter" idx="13"/>
          </p:nvPr>
        </p:nvSpPr>
        <p:spPr/>
        <p:txBody>
          <a:bodyPr/>
          <a:lstStyle>
            <a:lvl1pPr>
              <a:defRPr/>
            </a:lvl1pPr>
          </a:lstStyle>
          <a:p>
            <a:fld id="{0606BA19-779A-4930-9322-0B47357BACC7}" type="slidenum">
              <a:rPr lang="en-US" altLang="en-US"/>
              <a:pPr/>
              <a:t>‹#›</a:t>
            </a:fld>
            <a:endParaRPr lang="en-US" altLang="en-US"/>
          </a:p>
        </p:txBody>
      </p:sp>
      <p:sp>
        <p:nvSpPr>
          <p:cNvPr id="4" name="hrSlideMaster.2_Two ContentHeader" descr=" ">
            <a:extLst>
              <a:ext uri="{FF2B5EF4-FFF2-40B4-BE49-F238E27FC236}">
                <a16:creationId xmlns:a16="http://schemas.microsoft.com/office/drawing/2014/main" id="{4EB9CEC9-9AA5-7794-54BF-A60E975455D4}"/>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91881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7" name="Rectangle 6"/>
          <p:cNvSpPr/>
          <p:nvPr userDrawn="1"/>
        </p:nvSpPr>
        <p:spPr>
          <a:xfrm>
            <a:off x="4922838" y="1600201"/>
            <a:ext cx="3798887" cy="452596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5167923" y="1944078"/>
            <a:ext cx="3553802" cy="3782036"/>
          </a:xfrm>
        </p:spPr>
        <p:txBody>
          <a:bodyPr/>
          <a:lstStyle>
            <a:lvl1pPr marL="0" indent="0">
              <a:buNone/>
              <a:defRPr sz="1800" i="1">
                <a:solidFill>
                  <a:srgbClr val="595959"/>
                </a:solidFill>
              </a:defRPr>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a:t>Click to edit Master text styles</a:t>
            </a:r>
          </a:p>
        </p:txBody>
      </p:sp>
      <p:sp>
        <p:nvSpPr>
          <p:cNvPr id="11" name="Slide Number Placeholder 5"/>
          <p:cNvSpPr>
            <a:spLocks noGrp="1"/>
          </p:cNvSpPr>
          <p:nvPr>
            <p:ph type="sldNum" sz="quarter" idx="13"/>
          </p:nvPr>
        </p:nvSpPr>
        <p:spPr/>
        <p:txBody>
          <a:bodyPr/>
          <a:lstStyle>
            <a:lvl1pPr>
              <a:defRPr/>
            </a:lvl1pPr>
          </a:lstStyle>
          <a:p>
            <a:fld id="{3E294082-DFA0-4304-8D39-BC23FA45EDA4}" type="slidenum">
              <a:rPr lang="en-US" altLang="en-US"/>
              <a:pPr/>
              <a:t>‹#›</a:t>
            </a:fld>
            <a:endParaRPr lang="en-US" altLang="en-US"/>
          </a:p>
        </p:txBody>
      </p:sp>
      <p:pic>
        <p:nvPicPr>
          <p:cNvPr id="13"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bwMode="auto">
          <a:xfrm>
            <a:off x="5325363" y="5866131"/>
            <a:ext cx="382755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rSlideMaster.4_Two ContentHeader" descr=" ">
            <a:extLst>
              <a:ext uri="{FF2B5EF4-FFF2-40B4-BE49-F238E27FC236}">
                <a16:creationId xmlns:a16="http://schemas.microsoft.com/office/drawing/2014/main" id="{4A969B6A-EBCD-334E-21DA-B502A75E3E3B}"/>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04656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2"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457200" y="3995738"/>
            <a:ext cx="8264525" cy="1928812"/>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solidFill>
                <a:srgbClr val="ECECEC"/>
              </a:solidFill>
            </a:endParaRPr>
          </a:p>
        </p:txBody>
      </p:sp>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a:t>Click to edit Master title style</a:t>
            </a:r>
            <a:endParaRPr lang="en-US" dirty="0"/>
          </a:p>
        </p:txBody>
      </p:sp>
      <p:sp>
        <p:nvSpPr>
          <p:cNvPr id="3" name="Content Placeholder 2"/>
          <p:cNvSpPr>
            <a:spLocks noGrp="1"/>
          </p:cNvSpPr>
          <p:nvPr>
            <p:ph sz="half" idx="1"/>
          </p:nvPr>
        </p:nvSpPr>
        <p:spPr>
          <a:xfrm>
            <a:off x="457200" y="1600201"/>
            <a:ext cx="8229600" cy="2157607"/>
          </a:xfrm>
        </p:spPr>
        <p:txBody>
          <a:bodyPr/>
          <a:lstStyle>
            <a:lvl1pPr>
              <a:buClr>
                <a:srgbClr val="BA2E34"/>
              </a:buClr>
              <a:defRPr sz="2800"/>
            </a:lvl1pPr>
            <a:lvl2pPr>
              <a:buClr>
                <a:srgbClr val="BA2E34"/>
              </a:buClr>
              <a:defRPr sz="2400"/>
            </a:lvl2pPr>
            <a:lvl3pPr>
              <a:buClr>
                <a:srgbClr val="BA2E34"/>
              </a:buClr>
              <a:defRPr sz="2000"/>
            </a:lvl3pPr>
            <a:lvl4pPr>
              <a:buClr>
                <a:srgbClr val="BA2E34"/>
              </a:buClr>
              <a:defRPr sz="1800"/>
            </a:lvl4pPr>
            <a:lvl5pPr>
              <a:buClr>
                <a:srgbClr val="BA2E34"/>
              </a:buCl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Content Placeholder 2"/>
          <p:cNvSpPr>
            <a:spLocks noGrp="1"/>
          </p:cNvSpPr>
          <p:nvPr>
            <p:ph sz="half" idx="12"/>
          </p:nvPr>
        </p:nvSpPr>
        <p:spPr>
          <a:xfrm>
            <a:off x="605692" y="4140741"/>
            <a:ext cx="8116033" cy="1332960"/>
          </a:xfrm>
          <a:solidFill>
            <a:srgbClr val="ECECEC"/>
          </a:solidFill>
        </p:spPr>
        <p:txBody>
          <a:bodyPr/>
          <a:lstStyle>
            <a:lvl1pPr marL="0" indent="0">
              <a:buNone/>
              <a:defRPr sz="1800" i="1"/>
            </a:lvl1pPr>
            <a:lvl2pPr>
              <a:defRPr sz="2400" i="1"/>
            </a:lvl2pPr>
            <a:lvl3pPr>
              <a:defRPr sz="2000" i="1"/>
            </a:lvl3pPr>
            <a:lvl4pPr>
              <a:defRPr sz="1800" i="1"/>
            </a:lvl4pPr>
            <a:lvl5pPr>
              <a:defRPr sz="1800" i="1"/>
            </a:lvl5pPr>
            <a:lvl6pPr>
              <a:defRPr sz="1800"/>
            </a:lvl6pPr>
            <a:lvl7pPr>
              <a:defRPr sz="1800"/>
            </a:lvl7pPr>
            <a:lvl8pPr>
              <a:defRPr sz="1800"/>
            </a:lvl8pPr>
            <a:lvl9pPr>
              <a:defRPr sz="1800"/>
            </a:lvl9pPr>
          </a:lstStyle>
          <a:p>
            <a:pPr lvl="0"/>
            <a:r>
              <a:rPr lang="en-CA" dirty="0"/>
              <a:t>Click to edit Master text styles</a:t>
            </a:r>
          </a:p>
        </p:txBody>
      </p:sp>
      <p:sp>
        <p:nvSpPr>
          <p:cNvPr id="11" name="Slide Number Placeholder 5"/>
          <p:cNvSpPr>
            <a:spLocks noGrp="1"/>
          </p:cNvSpPr>
          <p:nvPr>
            <p:ph type="sldNum" sz="quarter" idx="13"/>
          </p:nvPr>
        </p:nvSpPr>
        <p:spPr/>
        <p:txBody>
          <a:bodyPr/>
          <a:lstStyle>
            <a:lvl1pPr>
              <a:defRPr/>
            </a:lvl1pPr>
          </a:lstStyle>
          <a:p>
            <a:fld id="{AB52D289-F740-481C-B2A6-EE2832E288B0}" type="slidenum">
              <a:rPr lang="en-US" altLang="en-US"/>
              <a:pPr/>
              <a:t>‹#›</a:t>
            </a:fld>
            <a:endParaRPr lang="en-US" altLang="en-US"/>
          </a:p>
        </p:txBody>
      </p:sp>
      <p:pic>
        <p:nvPicPr>
          <p:cNvPr id="14"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1007363" y="5650231"/>
            <a:ext cx="815512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rSlideMaster.3_Two ContentHeader" descr=" ">
            <a:extLst>
              <a:ext uri="{FF2B5EF4-FFF2-40B4-BE49-F238E27FC236}">
                <a16:creationId xmlns:a16="http://schemas.microsoft.com/office/drawing/2014/main" id="{4B1B0DD2-C048-9A0A-54A2-F5105864531A}"/>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57376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7" descr="maple_leaf.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87363" y="6276975"/>
            <a:ext cx="8199437"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l">
              <a:defRPr>
                <a:solidFill>
                  <a:srgbClr val="BA2E34"/>
                </a:solidFill>
              </a:defRPr>
            </a:lvl1pPr>
          </a:lstStyle>
          <a:p>
            <a:r>
              <a:rPr lang="en-CA" dirty="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BA2E34"/>
              </a:buClr>
              <a:defRPr sz="2400"/>
            </a:lvl1pPr>
            <a:lvl2pPr>
              <a:buClr>
                <a:srgbClr val="BA2E34"/>
              </a:buClr>
              <a:defRPr sz="2000"/>
            </a:lvl2pPr>
            <a:lvl3pPr>
              <a:buClr>
                <a:srgbClr val="BA2E34"/>
              </a:buClr>
              <a:defRPr sz="1800"/>
            </a:lvl3pPr>
            <a:lvl4pPr>
              <a:buClr>
                <a:srgbClr val="BA2E34"/>
              </a:buClr>
              <a:defRPr sz="1600"/>
            </a:lvl4pPr>
            <a:lvl5pPr>
              <a:buClr>
                <a:srgbClr val="BA2E34"/>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BA2E34"/>
              </a:buClr>
              <a:defRPr sz="2400"/>
            </a:lvl1pPr>
            <a:lvl2pPr>
              <a:buClr>
                <a:srgbClr val="BA2E34"/>
              </a:buClr>
              <a:defRPr sz="2000"/>
            </a:lvl2pPr>
            <a:lvl3pPr>
              <a:buClr>
                <a:srgbClr val="BA2E34"/>
              </a:buClr>
              <a:defRPr sz="1800"/>
            </a:lvl3pPr>
            <a:lvl4pPr>
              <a:buClr>
                <a:srgbClr val="BA2E34"/>
              </a:buClr>
              <a:defRPr sz="1600"/>
            </a:lvl4pPr>
            <a:lvl5pPr>
              <a:buClr>
                <a:srgbClr val="BA2E34"/>
              </a:buClr>
              <a:defRPr sz="1600"/>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Slide Number Placeholder 5"/>
          <p:cNvSpPr>
            <a:spLocks noGrp="1"/>
          </p:cNvSpPr>
          <p:nvPr>
            <p:ph type="sldNum" sz="quarter" idx="10"/>
          </p:nvPr>
        </p:nvSpPr>
        <p:spPr/>
        <p:txBody>
          <a:bodyPr/>
          <a:lstStyle>
            <a:lvl1pPr>
              <a:defRPr/>
            </a:lvl1pPr>
          </a:lstStyle>
          <a:p>
            <a:fld id="{398FBFBE-36BC-482D-A777-8BE920DF890D}" type="slidenum">
              <a:rPr lang="en-US" altLang="en-US"/>
              <a:pPr/>
              <a:t>‹#›</a:t>
            </a:fld>
            <a:endParaRPr lang="en-US" altLang="en-US"/>
          </a:p>
        </p:txBody>
      </p:sp>
      <p:sp>
        <p:nvSpPr>
          <p:cNvPr id="7" name="hrSlideMaster.ComparisonHeader" descr=" ">
            <a:extLst>
              <a:ext uri="{FF2B5EF4-FFF2-40B4-BE49-F238E27FC236}">
                <a16:creationId xmlns:a16="http://schemas.microsoft.com/office/drawing/2014/main" id="{8F2CF543-5979-8BE6-9FA6-809880C75622}"/>
              </a:ext>
            </a:extLst>
          </p:cNvPr>
          <p:cNvSpPr txBox="1"/>
          <p:nvPr userDrawn="1"/>
        </p:nvSpPr>
        <p:spPr>
          <a:xfrm>
            <a:off x="0" y="0"/>
            <a:ext cx="9144000" cy="223138"/>
          </a:xfrm>
          <a:prstGeom prst="rect">
            <a:avLst/>
          </a:prstGeom>
          <a:noFill/>
        </p:spPr>
        <p:txBody>
          <a:bodyPr vert="horz" wrap="square" rtlCol="0">
            <a:spAutoFit/>
          </a:bodyPr>
          <a:lstStyle/>
          <a:p>
            <a:pPr algn="r"/>
            <a:r>
              <a:rPr lang="en-CA" sz="850" b="0" i="0" u="none" baseline="0">
                <a:solidFill>
                  <a:srgbClr val="000000"/>
                </a:solidFill>
                <a:latin typeface="Microsoft Sans Serif" panose="020B0604020202020204" pitchFamily="34" charset="0"/>
              </a:rPr>
              <a:t> </a:t>
            </a:r>
            <a:endParaRPr lang="en-CA" sz="85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36721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le_leaf.jpg"/>
          <p:cNvPicPr>
            <a:picLocks noChangeAspect="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5917407" y="2697163"/>
            <a:ext cx="3211512" cy="416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457200" y="274638"/>
            <a:ext cx="82296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altLang="en-US" dirty="0"/>
              <a:t>Click to edit Master title style</a:t>
            </a:r>
            <a:endParaRPr lang="en-US" altLang="en-US" dirty="0"/>
          </a:p>
        </p:txBody>
      </p:sp>
      <p:sp>
        <p:nvSpPr>
          <p:cNvPr id="1027" name="Text Placeholder 2"/>
          <p:cNvSpPr>
            <a:spLocks noGrp="1"/>
          </p:cNvSpPr>
          <p:nvPr>
            <p:ph type="body" idx="1"/>
          </p:nvPr>
        </p:nvSpPr>
        <p:spPr bwMode="auto">
          <a:xfrm>
            <a:off x="457200" y="1436688"/>
            <a:ext cx="822960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endParaRPr lang="en-US" altLang="en-US" dirty="0"/>
          </a:p>
        </p:txBody>
      </p:sp>
      <p:sp>
        <p:nvSpPr>
          <p:cNvPr id="6" name="Slide Number Placeholder 5"/>
          <p:cNvSpPr>
            <a:spLocks noGrp="1"/>
          </p:cNvSpPr>
          <p:nvPr>
            <p:ph type="sldNum" sz="quarter" idx="4"/>
          </p:nvPr>
        </p:nvSpPr>
        <p:spPr>
          <a:xfrm>
            <a:off x="457200" y="6356350"/>
            <a:ext cx="982663"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7F7F7F"/>
                </a:solidFill>
                <a:latin typeface="Century Gothic" panose="020B0502020202020204" pitchFamily="34" charset="0"/>
              </a:defRPr>
            </a:lvl1pPr>
          </a:lstStyle>
          <a:p>
            <a:fld id="{4AF31215-D414-49A1-B0BE-FA6A849F09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75" r:id="rId15"/>
    <p:sldLayoutId id="2147483976" r:id="rId16"/>
    <p:sldLayoutId id="2147483977" r:id="rId17"/>
  </p:sldLayoutIdLst>
  <p:hf hdr="0"/>
  <p:txStyles>
    <p:titleStyle>
      <a:lvl1pPr algn="l" defTabSz="457200" rtl="0" eaLnBrk="0" fontAlgn="base" hangingPunct="0">
        <a:spcBef>
          <a:spcPct val="0"/>
        </a:spcBef>
        <a:spcAft>
          <a:spcPct val="0"/>
        </a:spcAft>
        <a:defRPr lang="en-US" sz="3600" kern="1200" dirty="0">
          <a:solidFill>
            <a:srgbClr val="BA2E34"/>
          </a:solidFill>
          <a:latin typeface="Century Gothic" pitchFamily="34" charset="0"/>
          <a:ea typeface="ヒラギノ角ゴ Pro W3" pitchFamily="126" charset="-128"/>
          <a:cs typeface="Century Gothic" pitchFamily="34" charset="0"/>
        </a:defRPr>
      </a:lvl1pPr>
      <a:lvl2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2pPr>
      <a:lvl3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3pPr>
      <a:lvl4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4pPr>
      <a:lvl5pPr algn="l" defTabSz="457200" rtl="0" eaLnBrk="0" fontAlgn="base" hangingPunct="0">
        <a:spcBef>
          <a:spcPct val="0"/>
        </a:spcBef>
        <a:spcAft>
          <a:spcPct val="0"/>
        </a:spcAft>
        <a:defRPr sz="3600">
          <a:solidFill>
            <a:srgbClr val="0064A5"/>
          </a:solidFill>
          <a:latin typeface="Century Gothic" charset="0"/>
          <a:ea typeface="ヒラギノ角ゴ Pro W3" pitchFamily="126" charset="-128"/>
          <a:cs typeface="Century Gothic" charset="0"/>
        </a:defRPr>
      </a:lvl5pPr>
      <a:lvl6pPr marL="4572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6pPr>
      <a:lvl7pPr marL="9144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7pPr>
      <a:lvl8pPr marL="13716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8pPr>
      <a:lvl9pPr marL="1828800" algn="ctr" defTabSz="457200" rtl="0" fontAlgn="base">
        <a:spcBef>
          <a:spcPct val="0"/>
        </a:spcBef>
        <a:spcAft>
          <a:spcPct val="0"/>
        </a:spcAft>
        <a:defRPr sz="3600">
          <a:solidFill>
            <a:srgbClr val="0064A5"/>
          </a:solidFill>
          <a:latin typeface="Gill Sans Light" pitchFamily="126" charset="0"/>
          <a:ea typeface="ヒラギノ角ゴ Pro W3" pitchFamily="126" charset="-128"/>
        </a:defRPr>
      </a:lvl9pPr>
    </p:titleStyle>
    <p:bodyStyle>
      <a:lvl1pPr marL="342900" indent="-342900" algn="l" defTabSz="457200" rtl="0" eaLnBrk="0" fontAlgn="base" hangingPunct="0">
        <a:spcBef>
          <a:spcPct val="20000"/>
        </a:spcBef>
        <a:spcAft>
          <a:spcPct val="0"/>
        </a:spcAft>
        <a:buClr>
          <a:srgbClr val="BA2E34"/>
        </a:buClr>
        <a:buFont typeface="Arial" panose="020B0604020202020204" pitchFamily="34" charset="0"/>
        <a:buChar char="•"/>
        <a:defRPr lang="en-CA" sz="2600" kern="1200" dirty="0">
          <a:solidFill>
            <a:srgbClr val="595959"/>
          </a:solidFill>
          <a:latin typeface="Century Gothic" pitchFamily="34" charset="0"/>
          <a:ea typeface="ヒラギノ角ゴ Pro W3" pitchFamily="126" charset="-128"/>
          <a:cs typeface="Century Gothic" pitchFamily="34" charset="0"/>
        </a:defRPr>
      </a:lvl1pPr>
      <a:lvl2pPr marL="742950" indent="-285750" algn="l" defTabSz="457200" rtl="0" eaLnBrk="0" fontAlgn="base" hangingPunct="0">
        <a:spcBef>
          <a:spcPct val="20000"/>
        </a:spcBef>
        <a:spcAft>
          <a:spcPct val="0"/>
        </a:spcAft>
        <a:buClr>
          <a:srgbClr val="BA2E34"/>
        </a:buClr>
        <a:buFont typeface="Arial" panose="020B0604020202020204" pitchFamily="34" charset="0"/>
        <a:buChar char="•"/>
        <a:defRPr lang="en-CA" sz="2400" kern="1200" dirty="0">
          <a:solidFill>
            <a:srgbClr val="595959"/>
          </a:solidFill>
          <a:latin typeface="Century Gothic" pitchFamily="34" charset="0"/>
          <a:ea typeface="ヒラギノ角ゴ Pro W3" pitchFamily="126" charset="-128"/>
          <a:cs typeface="Century Gothic" pitchFamily="34" charset="0"/>
        </a:defRPr>
      </a:lvl2pPr>
      <a:lvl3pPr marL="1143000" indent="-228600" algn="l" defTabSz="457200" rtl="0" eaLnBrk="0" fontAlgn="base" hangingPunct="0">
        <a:spcBef>
          <a:spcPct val="20000"/>
        </a:spcBef>
        <a:spcAft>
          <a:spcPct val="0"/>
        </a:spcAft>
        <a:buClr>
          <a:srgbClr val="BA2E34"/>
        </a:buClr>
        <a:buFont typeface="Arial" panose="020B0604020202020204" pitchFamily="34" charset="0"/>
        <a:buChar char="•"/>
        <a:defRPr lang="en-CA" sz="2200" kern="1200" dirty="0">
          <a:solidFill>
            <a:srgbClr val="595959"/>
          </a:solidFill>
          <a:latin typeface="Century Gothic" pitchFamily="34" charset="0"/>
          <a:ea typeface="ヒラギノ角ゴ Pro W3" pitchFamily="126" charset="-128"/>
          <a:cs typeface="Century Gothic" pitchFamily="34" charset="0"/>
        </a:defRPr>
      </a:lvl3pPr>
      <a:lvl4pPr marL="1600200" indent="-228600" algn="l" defTabSz="457200" rtl="0" eaLnBrk="0" fontAlgn="base" hangingPunct="0">
        <a:spcBef>
          <a:spcPct val="20000"/>
        </a:spcBef>
        <a:spcAft>
          <a:spcPct val="0"/>
        </a:spcAft>
        <a:buClr>
          <a:srgbClr val="BA2E34"/>
        </a:buClr>
        <a:buFont typeface="Arial" panose="020B0604020202020204" pitchFamily="34" charset="0"/>
        <a:buChar char="•"/>
        <a:defRPr lang="en-CA" sz="2000" kern="1200" dirty="0">
          <a:solidFill>
            <a:srgbClr val="595959"/>
          </a:solidFill>
          <a:latin typeface="Century Gothic" pitchFamily="34" charset="0"/>
          <a:ea typeface="ヒラギノ角ゴ Pro W3" pitchFamily="126" charset="-128"/>
          <a:cs typeface="Century Gothic" pitchFamily="34" charset="0"/>
        </a:defRPr>
      </a:lvl4pPr>
      <a:lvl5pPr marL="2057400" indent="-228600" algn="l" defTabSz="457200" rtl="0" eaLnBrk="0" fontAlgn="base" hangingPunct="0">
        <a:spcBef>
          <a:spcPct val="20000"/>
        </a:spcBef>
        <a:spcAft>
          <a:spcPct val="0"/>
        </a:spcAft>
        <a:buClr>
          <a:srgbClr val="BA2E34"/>
        </a:buClr>
        <a:buFont typeface="Arial" panose="020B0604020202020204" pitchFamily="34" charset="0"/>
        <a:buChar char="•"/>
        <a:defRPr lang="en-US" kern="1200" dirty="0">
          <a:solidFill>
            <a:srgbClr val="595959"/>
          </a:solidFill>
          <a:latin typeface="Century Gothic" pitchFamily="34" charset="0"/>
          <a:ea typeface="ヒラギノ角ゴ Pro W3" pitchFamily="126"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et-boew.github.io/wet-boew-documentation/decision/12.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canada.ca/fr/agence-revenu/services/prestations-enfants-familles/allocation-canadienne-travailleurs.html" TargetMode="External"/><Relationship Id="rId7" Type="http://schemas.openxmlformats.org/officeDocument/2006/relationships/hyperlink" Target="https://www.canada.ca/fr/agence-revenu/services/recherche-scientifique-developpement-experimental-programme-encouragements-fiscaux/quoi-consistent-ecouragements-fiscaux-rsde.html" TargetMode="External"/><Relationship Id="rId2" Type="http://schemas.openxmlformats.org/officeDocument/2006/relationships/hyperlink" Target="https://www.canada.ca/fr/agence-revenu/services/prestations-enfants-familles/prestation-dentaire.html" TargetMode="External"/><Relationship Id="rId1" Type="http://schemas.openxmlformats.org/officeDocument/2006/relationships/slideLayout" Target="../slideLayouts/slideLayout9.xml"/><Relationship Id="rId6" Type="http://schemas.openxmlformats.org/officeDocument/2006/relationships/hyperlink" Target="https://www.canada.ca/fr/agence-revenu/services/recherche-scientifique-developpement-experimental-programme-encouragements-fiscaux.html" TargetMode="External"/><Relationship Id="rId5" Type="http://schemas.openxmlformats.org/officeDocument/2006/relationships/hyperlink" Target="https://www.canada.ca/fr/agence-revenu/services/impot/particuliers/segments/deductions-credits-impot-personnes-handicapees/credit-impot-personnes-handicapees/a-propos-ciph.html" TargetMode="External"/><Relationship Id="rId4" Type="http://schemas.openxmlformats.org/officeDocument/2006/relationships/hyperlink" Target="https://www.canada.ca/fr/agence-revenu/services/impot/particuliers/segments/deductions-credits-impot-personnes-handicapees/credit-impot-personnes-handicapee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520"/>
          <a:stretch/>
        </p:blipFill>
        <p:spPr>
          <a:xfrm>
            <a:off x="435600" y="712590"/>
            <a:ext cx="8254800" cy="5413348"/>
          </a:xfrm>
          <a:prstGeom prst="rect">
            <a:avLst/>
          </a:prstGeom>
        </p:spPr>
      </p:pic>
      <p:pic>
        <p:nvPicPr>
          <p:cNvPr id="21" name="Picture 20" descr="trans_flag_gr-01.png"/>
          <p:cNvPicPr>
            <a:picLocks noChangeAspect="1"/>
          </p:cNvPicPr>
          <p:nvPr/>
        </p:nvPicPr>
        <p:blipFill rotWithShape="1">
          <a:blip r:embed="rId3">
            <a:extLst>
              <a:ext uri="{28A0092B-C50C-407E-A947-70E740481C1C}">
                <a14:useLocalDpi xmlns:a14="http://schemas.microsoft.com/office/drawing/2010/main" val="0"/>
              </a:ext>
            </a:extLst>
          </a:blip>
          <a:srcRect l="39475" t="18670" r="10784" b="31241"/>
          <a:stretch/>
        </p:blipFill>
        <p:spPr>
          <a:xfrm>
            <a:off x="435600" y="712590"/>
            <a:ext cx="8254800" cy="5413348"/>
          </a:xfrm>
          <a:prstGeom prst="rect">
            <a:avLst/>
          </a:prstGeom>
        </p:spPr>
      </p:pic>
      <p:sp>
        <p:nvSpPr>
          <p:cNvPr id="22" name="Rectangle 21"/>
          <p:cNvSpPr/>
          <p:nvPr/>
        </p:nvSpPr>
        <p:spPr>
          <a:xfrm>
            <a:off x="435600" y="3294000"/>
            <a:ext cx="7319963" cy="2046287"/>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dirty="0"/>
          </a:p>
        </p:txBody>
      </p:sp>
      <p:sp>
        <p:nvSpPr>
          <p:cNvPr id="26629" name="Title 5"/>
          <p:cNvSpPr>
            <a:spLocks noGrp="1"/>
          </p:cNvSpPr>
          <p:nvPr>
            <p:ph type="ctrTitle"/>
          </p:nvPr>
        </p:nvSpPr>
        <p:spPr>
          <a:xfrm>
            <a:off x="668338" y="3294063"/>
            <a:ext cx="7112000" cy="1023937"/>
          </a:xfrm>
        </p:spPr>
        <p:txBody>
          <a:bodyPr>
            <a:normAutofit/>
          </a:bodyPr>
          <a:lstStyle/>
          <a:p>
            <a:r>
              <a:rPr lang="en-CA" altLang="en-US" dirty="0">
                <a:ea typeface="ヒラギノ角ゴ Pro W3" pitchFamily="127" charset="-128"/>
              </a:rPr>
              <a:t>Navigation de style </a:t>
            </a:r>
            <a:r>
              <a:rPr lang="en-CA" altLang="en-US" dirty="0" err="1">
                <a:ea typeface="ヒラギノ角ゴ Pro W3" pitchFamily="127" charset="-128"/>
              </a:rPr>
              <a:t>métro</a:t>
            </a:r>
            <a:endParaRPr lang="en-CA" altLang="en-US" dirty="0">
              <a:ea typeface="ヒラギノ角ゴ Pro W3" pitchFamily="127" charset="-128"/>
            </a:endParaRPr>
          </a:p>
        </p:txBody>
      </p:sp>
      <p:sp>
        <p:nvSpPr>
          <p:cNvPr id="26630" name="Subtitle 6"/>
          <p:cNvSpPr>
            <a:spLocks noGrp="1"/>
          </p:cNvSpPr>
          <p:nvPr>
            <p:ph type="subTitle" idx="1"/>
          </p:nvPr>
        </p:nvSpPr>
        <p:spPr>
          <a:xfrm>
            <a:off x="668338" y="4535786"/>
            <a:ext cx="6900862" cy="817200"/>
          </a:xfrm>
        </p:spPr>
        <p:txBody>
          <a:bodyPr/>
          <a:lstStyle/>
          <a:p>
            <a:r>
              <a:rPr lang="en-CA" altLang="en-US" dirty="0">
                <a:ea typeface="ヒラギノ角ゴ Pro W3" pitchFamily="127" charset="-128"/>
              </a:rPr>
              <a:t>Une </a:t>
            </a:r>
            <a:r>
              <a:rPr lang="en-CA" altLang="en-US" dirty="0" err="1">
                <a:ea typeface="ヒラギノ角ゴ Pro W3" pitchFamily="127" charset="-128"/>
              </a:rPr>
              <a:t>présentation</a:t>
            </a:r>
            <a:r>
              <a:rPr lang="en-CA" altLang="en-US" dirty="0">
                <a:ea typeface="ヒラギノ角ゴ Pro W3" pitchFamily="127" charset="-128"/>
              </a:rPr>
              <a:t> de </a:t>
            </a:r>
            <a:r>
              <a:rPr lang="en-CA" altLang="en-US" dirty="0" err="1">
                <a:ea typeface="ヒラギノ角ゴ Pro W3" pitchFamily="127" charset="-128"/>
              </a:rPr>
              <a:t>l’ARC</a:t>
            </a:r>
            <a:endParaRPr altLang="en-US" dirty="0">
              <a:ea typeface="ヒラギノ角ゴ Pro W3" pitchFamily="127" charset="-128"/>
            </a:endParaRPr>
          </a:p>
        </p:txBody>
      </p:sp>
      <p:sp>
        <p:nvSpPr>
          <p:cNvPr id="26626" name="Slide Number Placeholder 5"/>
          <p:cNvSpPr>
            <a:spLocks noGrp="1"/>
          </p:cNvSpPr>
          <p:nvPr>
            <p:ph type="sldNum" sz="quarter" idx="12"/>
          </p:nvPr>
        </p:nvSpPr>
        <p:spPr bwMode="auto">
          <a:xfrm>
            <a:off x="-4976813" y="7416800"/>
            <a:ext cx="9826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ヒラギノ角ゴ Pro W3" pitchFamily="127" charset="-128"/>
              </a:defRPr>
            </a:lvl1pPr>
            <a:lvl2pPr marL="742950" indent="-285750" eaLnBrk="0" hangingPunct="0">
              <a:defRPr sz="2400">
                <a:solidFill>
                  <a:schemeClr val="tx1"/>
                </a:solidFill>
                <a:latin typeface="Calibri" panose="020F0502020204030204" pitchFamily="34" charset="0"/>
                <a:ea typeface="ヒラギノ角ゴ Pro W3" pitchFamily="127" charset="-128"/>
              </a:defRPr>
            </a:lvl2pPr>
            <a:lvl3pPr marL="1143000" indent="-228600" eaLnBrk="0" hangingPunct="0">
              <a:defRPr sz="2400">
                <a:solidFill>
                  <a:schemeClr val="tx1"/>
                </a:solidFill>
                <a:latin typeface="Calibri" panose="020F0502020204030204" pitchFamily="34" charset="0"/>
                <a:ea typeface="ヒラギノ角ゴ Pro W3" pitchFamily="127" charset="-128"/>
              </a:defRPr>
            </a:lvl3pPr>
            <a:lvl4pPr marL="1600200" indent="-228600" eaLnBrk="0" hangingPunct="0">
              <a:defRPr sz="2400">
                <a:solidFill>
                  <a:schemeClr val="tx1"/>
                </a:solidFill>
                <a:latin typeface="Calibri" panose="020F0502020204030204" pitchFamily="34" charset="0"/>
                <a:ea typeface="ヒラギノ角ゴ Pro W3" pitchFamily="127" charset="-128"/>
              </a:defRPr>
            </a:lvl4pPr>
            <a:lvl5pPr marL="2057400" indent="-228600" eaLnBrk="0" hangingPunct="0">
              <a:defRPr sz="2400">
                <a:solidFill>
                  <a:schemeClr val="tx1"/>
                </a:solidFill>
                <a:latin typeface="Calibri" panose="020F0502020204030204" pitchFamily="34" charset="0"/>
                <a:ea typeface="ヒラギノ角ゴ Pro W3" pitchFamily="127"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ヒラギノ角ゴ Pro W3" pitchFamily="127" charset="-128"/>
              </a:defRPr>
            </a:lvl9pPr>
          </a:lstStyle>
          <a:p>
            <a:pPr eaLnBrk="1" hangingPunct="1"/>
            <a:fld id="{03D4ADAF-039D-454F-9A17-48D0687AB1E5}" type="slidenum">
              <a:rPr lang="en-US" altLang="en-US" sz="1200">
                <a:solidFill>
                  <a:srgbClr val="7F7F7F"/>
                </a:solidFill>
                <a:latin typeface="Century Gothic" panose="020B0502020202020204" pitchFamily="34" charset="0"/>
              </a:rPr>
              <a:pPr eaLnBrk="1" hangingPunct="1"/>
              <a:t>1</a:t>
            </a:fld>
            <a:endParaRPr lang="en-US" altLang="en-US" sz="1200" dirty="0">
              <a:solidFill>
                <a:srgbClr val="7F7F7F"/>
              </a:solidFill>
              <a:latin typeface="Century Gothic" panose="020B0502020202020204" pitchFamily="34" charset="0"/>
            </a:endParaRPr>
          </a:p>
        </p:txBody>
      </p:sp>
      <p:pic>
        <p:nvPicPr>
          <p:cNvPr id="14" name="Picture 7"/>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668338" y="4424288"/>
            <a:ext cx="6900862"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29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Screenshot: Non-connected sub-page">
            <a:extLst>
              <a:ext uri="{FF2B5EF4-FFF2-40B4-BE49-F238E27FC236}">
                <a16:creationId xmlns:a16="http://schemas.microsoft.com/office/drawing/2014/main" id="{884D2C39-6474-E643-EC36-1F3596AF9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411" y="1559839"/>
            <a:ext cx="2562475" cy="4336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Capture d'écran : Sous-page connexe">
            <a:extLst>
              <a:ext uri="{FF2B5EF4-FFF2-40B4-BE49-F238E27FC236}">
                <a16:creationId xmlns:a16="http://schemas.microsoft.com/office/drawing/2014/main" id="{E2F2EFAC-0CE0-5A0F-7994-42F790887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57" y="3437408"/>
            <a:ext cx="2612943" cy="4421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pture d'écran : Page d'index">
            <a:extLst>
              <a:ext uri="{FF2B5EF4-FFF2-40B4-BE49-F238E27FC236}">
                <a16:creationId xmlns:a16="http://schemas.microsoft.com/office/drawing/2014/main" id="{4B4B7AA1-51CB-0764-18F1-6AAAE625D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44" y="1559839"/>
            <a:ext cx="2581801" cy="4472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3006"/>
            <a:ext cx="8229600" cy="985837"/>
          </a:xfrm>
        </p:spPr>
        <p:txBody>
          <a:bodyPr/>
          <a:lstStyle/>
          <a:p>
            <a:r>
              <a:rPr lang="en-CA" dirty="0"/>
              <a:t>Rappel : 3 types de pages</a:t>
            </a:r>
          </a:p>
        </p:txBody>
      </p:sp>
      <p:sp>
        <p:nvSpPr>
          <p:cNvPr id="3" name="Content Placeholder 2"/>
          <p:cNvSpPr>
            <a:spLocks noGrp="1"/>
          </p:cNvSpPr>
          <p:nvPr>
            <p:ph idx="1"/>
          </p:nvPr>
        </p:nvSpPr>
        <p:spPr>
          <a:xfrm>
            <a:off x="457200" y="1016363"/>
            <a:ext cx="8229600" cy="4689475"/>
          </a:xfrm>
        </p:spPr>
        <p:txBody>
          <a:bodyPr/>
          <a:lstStyle/>
          <a:p>
            <a:pPr marL="0" indent="0" algn="l">
              <a:buNone/>
            </a:pPr>
            <a:r>
              <a:rPr lang="en-CA" sz="1400" b="0" i="0" dirty="0">
                <a:solidFill>
                  <a:srgbClr val="333333"/>
                </a:solidFill>
                <a:effectLst/>
                <a:latin typeface="Noto Sans" panose="020B0502040504020204" pitchFamily="34" charset="0"/>
              </a:rPr>
              <a:t>Page </a:t>
            </a:r>
            <a:r>
              <a:rPr lang="en-CA" sz="1400" b="0" i="0" dirty="0" err="1">
                <a:solidFill>
                  <a:srgbClr val="333333"/>
                </a:solidFill>
                <a:effectLst/>
                <a:latin typeface="Noto Sans" panose="020B0502040504020204" pitchFamily="34" charset="0"/>
              </a:rPr>
              <a:t>d'index</a:t>
            </a:r>
            <a:r>
              <a:rPr lang="en-CA" sz="1400" b="0" i="0" dirty="0">
                <a:solidFill>
                  <a:srgbClr val="333333"/>
                </a:solidFill>
                <a:effectLst/>
                <a:latin typeface="Noto Sans" panose="020B0502040504020204" pitchFamily="34" charset="0"/>
              </a:rPr>
              <a:t> (</a:t>
            </a:r>
            <a:r>
              <a:rPr lang="en-CA" sz="1400" b="0" i="0" dirty="0" err="1">
                <a:solidFill>
                  <a:srgbClr val="333333"/>
                </a:solidFill>
                <a:effectLst/>
                <a:latin typeface="Noto Sans" panose="020B0502040504020204" pitchFamily="34" charset="0"/>
              </a:rPr>
              <a:t>obligatoire</a:t>
            </a:r>
            <a:r>
              <a:rPr lang="en-CA" sz="1400" b="0" i="0" dirty="0">
                <a:solidFill>
                  <a:srgbClr val="333333"/>
                </a:solidFill>
                <a:effectLst/>
                <a:latin typeface="Noto Sans" panose="020B0502040504020204" pitchFamily="34" charset="0"/>
              </a:rPr>
              <a:t>)            Page </a:t>
            </a:r>
            <a:r>
              <a:rPr lang="en-CA" sz="1400" b="0" i="0" dirty="0" err="1">
                <a:solidFill>
                  <a:srgbClr val="333333"/>
                </a:solidFill>
                <a:effectLst/>
                <a:latin typeface="Noto Sans" panose="020B0502040504020204" pitchFamily="34" charset="0"/>
              </a:rPr>
              <a:t>d'étape</a:t>
            </a:r>
            <a:r>
              <a:rPr lang="en-CA" sz="1400" b="0" i="0" dirty="0">
                <a:solidFill>
                  <a:srgbClr val="333333"/>
                </a:solidFill>
                <a:effectLst/>
                <a:latin typeface="Noto Sans" panose="020B0502040504020204" pitchFamily="34" charset="0"/>
              </a:rPr>
              <a:t> (</a:t>
            </a:r>
            <a:r>
              <a:rPr lang="en-CA" sz="1400" b="0" i="0" dirty="0" err="1">
                <a:solidFill>
                  <a:srgbClr val="333333"/>
                </a:solidFill>
                <a:effectLst/>
                <a:latin typeface="Noto Sans" panose="020B0502040504020204" pitchFamily="34" charset="0"/>
              </a:rPr>
              <a:t>obligatoire</a:t>
            </a:r>
            <a:r>
              <a:rPr lang="en-CA" sz="1400" b="0" i="0" dirty="0">
                <a:solidFill>
                  <a:srgbClr val="333333"/>
                </a:solidFill>
                <a:effectLst/>
                <a:latin typeface="Noto Sans" panose="020B0502040504020204" pitchFamily="34" charset="0"/>
              </a:rPr>
              <a:t>)                  Sous-page (</a:t>
            </a:r>
            <a:r>
              <a:rPr lang="en-CA" sz="1400" b="0" i="0" dirty="0" err="1">
                <a:solidFill>
                  <a:srgbClr val="333333"/>
                </a:solidFill>
                <a:effectLst/>
                <a:latin typeface="Noto Sans" panose="020B0502040504020204" pitchFamily="34" charset="0"/>
              </a:rPr>
              <a:t>expérimentale</a:t>
            </a:r>
            <a:r>
              <a:rPr lang="en-CA" sz="1400" b="0" i="0" dirty="0">
                <a:solidFill>
                  <a:srgbClr val="333333"/>
                </a:solidFill>
                <a:effectLst/>
                <a:latin typeface="Noto Sans" panose="020B0502040504020204" pitchFamily="34" charset="0"/>
              </a:rPr>
              <a:t>)</a:t>
            </a:r>
          </a:p>
          <a:p>
            <a:endParaRPr lang="en-CA" sz="2000"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10</a:t>
            </a:fld>
            <a:endParaRPr lang="en-US" altLang="en-US" dirty="0"/>
          </a:p>
        </p:txBody>
      </p:sp>
      <p:pic>
        <p:nvPicPr>
          <p:cNvPr id="7" name="Picture 6">
            <a:extLst>
              <a:ext uri="{FF2B5EF4-FFF2-40B4-BE49-F238E27FC236}">
                <a16:creationId xmlns:a16="http://schemas.microsoft.com/office/drawing/2014/main" id="{61BD95F2-4AD0-942A-41FD-A74363582812}"/>
              </a:ext>
            </a:extLst>
          </p:cNvPr>
          <p:cNvPicPr>
            <a:picLocks noChangeAspect="1"/>
          </p:cNvPicPr>
          <p:nvPr/>
        </p:nvPicPr>
        <p:blipFill>
          <a:blip r:embed="rId5"/>
          <a:stretch>
            <a:fillRect/>
          </a:stretch>
        </p:blipFill>
        <p:spPr>
          <a:xfrm>
            <a:off x="6782630" y="2126655"/>
            <a:ext cx="1542422" cy="2621507"/>
          </a:xfrm>
          <a:prstGeom prst="rect">
            <a:avLst/>
          </a:prstGeom>
        </p:spPr>
      </p:pic>
      <p:pic>
        <p:nvPicPr>
          <p:cNvPr id="6" name="Picture 4" descr="Capture d'écran : Page d'étape">
            <a:extLst>
              <a:ext uri="{FF2B5EF4-FFF2-40B4-BE49-F238E27FC236}">
                <a16:creationId xmlns:a16="http://schemas.microsoft.com/office/drawing/2014/main" id="{317D1CAD-A05A-18C1-E42B-B63116B5EA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3349" y="1559839"/>
            <a:ext cx="2598782" cy="4406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77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0B93-DFD0-565D-677D-EF250AC22793}"/>
              </a:ext>
            </a:extLst>
          </p:cNvPr>
          <p:cNvSpPr>
            <a:spLocks noGrp="1"/>
          </p:cNvSpPr>
          <p:nvPr>
            <p:ph type="title"/>
          </p:nvPr>
        </p:nvSpPr>
        <p:spPr/>
        <p:txBody>
          <a:bodyPr/>
          <a:lstStyle/>
          <a:p>
            <a:r>
              <a:rPr lang="en-CA" dirty="0"/>
              <a:t>Page </a:t>
            </a:r>
            <a:r>
              <a:rPr lang="en-CA" dirty="0" err="1"/>
              <a:t>d'index</a:t>
            </a:r>
            <a:endParaRPr lang="en-CA" dirty="0"/>
          </a:p>
        </p:txBody>
      </p:sp>
      <p:sp>
        <p:nvSpPr>
          <p:cNvPr id="3" name="Slide Number Placeholder 2">
            <a:extLst>
              <a:ext uri="{FF2B5EF4-FFF2-40B4-BE49-F238E27FC236}">
                <a16:creationId xmlns:a16="http://schemas.microsoft.com/office/drawing/2014/main" id="{439EC754-B89D-A446-E4AB-547295045086}"/>
              </a:ext>
            </a:extLst>
          </p:cNvPr>
          <p:cNvSpPr>
            <a:spLocks noGrp="1"/>
          </p:cNvSpPr>
          <p:nvPr>
            <p:ph type="sldNum" sz="quarter" idx="10"/>
          </p:nvPr>
        </p:nvSpPr>
        <p:spPr/>
        <p:txBody>
          <a:bodyPr/>
          <a:lstStyle/>
          <a:p>
            <a:fld id="{7D325CEB-1D58-4033-B3AA-47E6E8AA1651}" type="slidenum">
              <a:rPr lang="en-US" altLang="en-US" smtClean="0"/>
              <a:pPr/>
              <a:t>11</a:t>
            </a:fld>
            <a:endParaRPr lang="en-US" altLang="en-US"/>
          </a:p>
        </p:txBody>
      </p:sp>
      <p:pic>
        <p:nvPicPr>
          <p:cNvPr id="4" name="Picture 2" descr="Screenshot: Index page">
            <a:extLst>
              <a:ext uri="{FF2B5EF4-FFF2-40B4-BE49-F238E27FC236}">
                <a16:creationId xmlns:a16="http://schemas.microsoft.com/office/drawing/2014/main" id="{15B5D8BE-7C0D-0892-8DA1-4C9171BCF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24" y="1573343"/>
            <a:ext cx="2578532" cy="4351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6C1C765-11DD-4200-9C8A-50C1A9B06CFC}"/>
              </a:ext>
            </a:extLst>
          </p:cNvPr>
          <p:cNvSpPr txBox="1">
            <a:spLocks/>
          </p:cNvSpPr>
          <p:nvPr/>
        </p:nvSpPr>
        <p:spPr>
          <a:xfrm>
            <a:off x="3473777" y="1127464"/>
            <a:ext cx="5415699" cy="5841506"/>
          </a:xfrm>
          <a:prstGeom prst="rect">
            <a:avLst/>
          </a:prstGeom>
        </p:spPr>
        <p:txBody>
          <a:bodyPr/>
          <a:lstStyle>
            <a:lvl1pPr marL="342900" indent="-342900" algn="l" defTabSz="457200" rtl="0" eaLnBrk="0" fontAlgn="base" hangingPunct="0">
              <a:spcBef>
                <a:spcPct val="20000"/>
              </a:spcBef>
              <a:spcAft>
                <a:spcPct val="0"/>
              </a:spcAft>
              <a:buClr>
                <a:srgbClr val="BA2E34"/>
              </a:buClr>
              <a:buFont typeface="Arial" panose="020B0604020202020204" pitchFamily="34" charset="0"/>
              <a:buChar char="•"/>
              <a:defRPr lang="en-CA" sz="2600" kern="1200" dirty="0">
                <a:solidFill>
                  <a:srgbClr val="595959"/>
                </a:solidFill>
                <a:latin typeface="Century Gothic" pitchFamily="34" charset="0"/>
                <a:ea typeface="ヒラギノ角ゴ Pro W3" pitchFamily="126" charset="-128"/>
                <a:cs typeface="Century Gothic" pitchFamily="34" charset="0"/>
              </a:defRPr>
            </a:lvl1pPr>
            <a:lvl2pPr marL="742950" indent="-285750" algn="l" defTabSz="457200" rtl="0" eaLnBrk="0" fontAlgn="base" hangingPunct="0">
              <a:spcBef>
                <a:spcPct val="20000"/>
              </a:spcBef>
              <a:spcAft>
                <a:spcPct val="0"/>
              </a:spcAft>
              <a:buClr>
                <a:srgbClr val="BA2E34"/>
              </a:buClr>
              <a:buFont typeface="Arial" panose="020B0604020202020204" pitchFamily="34" charset="0"/>
              <a:buChar char="•"/>
              <a:defRPr lang="en-CA" sz="2400" kern="1200" dirty="0">
                <a:solidFill>
                  <a:srgbClr val="595959"/>
                </a:solidFill>
                <a:latin typeface="Century Gothic" pitchFamily="34" charset="0"/>
                <a:ea typeface="ヒラギノ角ゴ Pro W3" pitchFamily="126" charset="-128"/>
                <a:cs typeface="Century Gothic" pitchFamily="34" charset="0"/>
              </a:defRPr>
            </a:lvl2pPr>
            <a:lvl3pPr marL="1143000" indent="-228600" algn="l" defTabSz="457200" rtl="0" eaLnBrk="0" fontAlgn="base" hangingPunct="0">
              <a:spcBef>
                <a:spcPct val="20000"/>
              </a:spcBef>
              <a:spcAft>
                <a:spcPct val="0"/>
              </a:spcAft>
              <a:buClr>
                <a:srgbClr val="BA2E34"/>
              </a:buClr>
              <a:buFont typeface="Arial" panose="020B0604020202020204" pitchFamily="34" charset="0"/>
              <a:buChar char="•"/>
              <a:defRPr lang="en-CA" sz="2200" kern="1200" dirty="0">
                <a:solidFill>
                  <a:srgbClr val="595959"/>
                </a:solidFill>
                <a:latin typeface="Century Gothic" pitchFamily="34" charset="0"/>
                <a:ea typeface="ヒラギノ角ゴ Pro W3" pitchFamily="126" charset="-128"/>
                <a:cs typeface="Century Gothic" pitchFamily="34" charset="0"/>
              </a:defRPr>
            </a:lvl3pPr>
            <a:lvl4pPr marL="1600200" indent="-228600" algn="l" defTabSz="457200" rtl="0" eaLnBrk="0" fontAlgn="base" hangingPunct="0">
              <a:spcBef>
                <a:spcPct val="20000"/>
              </a:spcBef>
              <a:spcAft>
                <a:spcPct val="0"/>
              </a:spcAft>
              <a:buClr>
                <a:srgbClr val="BA2E34"/>
              </a:buClr>
              <a:buFont typeface="Arial" panose="020B0604020202020204" pitchFamily="34" charset="0"/>
              <a:buChar char="•"/>
              <a:defRPr lang="en-CA" sz="2000" kern="1200" dirty="0">
                <a:solidFill>
                  <a:srgbClr val="595959"/>
                </a:solidFill>
                <a:latin typeface="Century Gothic" pitchFamily="34" charset="0"/>
                <a:ea typeface="ヒラギノ角ゴ Pro W3" pitchFamily="126" charset="-128"/>
                <a:cs typeface="Century Gothic" pitchFamily="34" charset="0"/>
              </a:defRPr>
            </a:lvl4pPr>
            <a:lvl5pPr marL="2057400" indent="-228600" algn="l" defTabSz="457200" rtl="0" eaLnBrk="0" fontAlgn="base" hangingPunct="0">
              <a:spcBef>
                <a:spcPct val="20000"/>
              </a:spcBef>
              <a:spcAft>
                <a:spcPct val="0"/>
              </a:spcAft>
              <a:buClr>
                <a:srgbClr val="BA2E34"/>
              </a:buClr>
              <a:buFont typeface="Arial" panose="020B0604020202020204" pitchFamily="34" charset="0"/>
              <a:buChar char="•"/>
              <a:defRPr lang="en-US" kern="1200" dirty="0">
                <a:solidFill>
                  <a:srgbClr val="595959"/>
                </a:solidFill>
                <a:latin typeface="Century Gothic" pitchFamily="34" charset="0"/>
                <a:ea typeface="ヒラギノ角ゴ Pro W3" pitchFamily="126"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sz="1400" dirty="0">
                <a:solidFill>
                  <a:srgbClr val="333333"/>
                </a:solidFill>
                <a:latin typeface="Noto Sans" panose="020B0502040504020204" pitchFamily="34" charset="0"/>
              </a:rPr>
              <a:t>h1</a:t>
            </a:r>
          </a:p>
          <a:p>
            <a:pPr lvl="1"/>
            <a:r>
              <a:rPr lang="en-CA" sz="1200" b="1" dirty="0" err="1">
                <a:solidFill>
                  <a:srgbClr val="333333"/>
                </a:solidFill>
                <a:latin typeface="Noto Sans" panose="020B0502040504020204" pitchFamily="34" charset="0"/>
              </a:rPr>
              <a:t>Noms</a:t>
            </a:r>
            <a:r>
              <a:rPr lang="en-CA" sz="1200" b="1" dirty="0">
                <a:solidFill>
                  <a:srgbClr val="333333"/>
                </a:solidFill>
                <a:latin typeface="Noto Sans" panose="020B0502040504020204" pitchFamily="34" charset="0"/>
              </a:rPr>
              <a:t> : </a:t>
            </a:r>
            <a:r>
              <a:rPr lang="fr-CA" sz="1200" dirty="0">
                <a:solidFill>
                  <a:srgbClr val="333333"/>
                </a:solidFill>
                <a:latin typeface="Noto Sans" panose="020B0502040504020204" pitchFamily="34" charset="0"/>
              </a:rPr>
              <a:t>Probablement le nom du produit, donc déjà spécifique</a:t>
            </a:r>
          </a:p>
          <a:p>
            <a:pPr lvl="2"/>
            <a:r>
              <a:rPr lang="en-CA" sz="1000" dirty="0">
                <a:solidFill>
                  <a:srgbClr val="333333"/>
                </a:solidFill>
                <a:latin typeface="Noto Sans" panose="020B0502040504020204" pitchFamily="34" charset="0"/>
              </a:rPr>
              <a:t>Prestation </a:t>
            </a:r>
            <a:r>
              <a:rPr lang="en-CA" sz="1000" dirty="0" err="1">
                <a:solidFill>
                  <a:srgbClr val="333333"/>
                </a:solidFill>
                <a:latin typeface="Noto Sans" panose="020B0502040504020204" pitchFamily="34" charset="0"/>
              </a:rPr>
              <a:t>dentaire</a:t>
            </a:r>
            <a:r>
              <a:rPr lang="en-CA" sz="1000" dirty="0">
                <a:solidFill>
                  <a:srgbClr val="333333"/>
                </a:solidFill>
                <a:latin typeface="Noto Sans" panose="020B0502040504020204" pitchFamily="34" charset="0"/>
              </a:rPr>
              <a:t> </a:t>
            </a:r>
            <a:r>
              <a:rPr lang="en-CA" sz="1000" dirty="0" err="1">
                <a:solidFill>
                  <a:srgbClr val="333333"/>
                </a:solidFill>
                <a:latin typeface="Noto Sans" panose="020B0502040504020204" pitchFamily="34" charset="0"/>
              </a:rPr>
              <a:t>canadienne</a:t>
            </a:r>
            <a:endParaRPr lang="en-CA" sz="1000" dirty="0">
              <a:solidFill>
                <a:srgbClr val="333333"/>
              </a:solidFill>
              <a:latin typeface="Noto Sans" panose="020B0502040504020204" pitchFamily="34" charset="0"/>
            </a:endParaRPr>
          </a:p>
          <a:p>
            <a:pPr lvl="1"/>
            <a:r>
              <a:rPr lang="en-CA" sz="1200" b="1" dirty="0" err="1">
                <a:solidFill>
                  <a:srgbClr val="333333"/>
                </a:solidFill>
                <a:latin typeface="Noto Sans" panose="020B0502040504020204" pitchFamily="34" charset="0"/>
              </a:rPr>
              <a:t>Verbes</a:t>
            </a:r>
            <a:r>
              <a:rPr lang="en-CA" sz="1200" b="1" dirty="0">
                <a:solidFill>
                  <a:srgbClr val="333333"/>
                </a:solidFill>
                <a:latin typeface="Noto Sans" panose="020B0502040504020204" pitchFamily="34" charset="0"/>
              </a:rPr>
              <a:t> : </a:t>
            </a:r>
            <a:r>
              <a:rPr lang="fr-CA" sz="1200" dirty="0">
                <a:solidFill>
                  <a:srgbClr val="333333"/>
                </a:solidFill>
                <a:latin typeface="Noto Sans" panose="020B0502040504020204" pitchFamily="34" charset="0"/>
              </a:rPr>
              <a:t>Risque élevé de chevauchement avec d'autres produits ; il faut donc être très précis.</a:t>
            </a:r>
          </a:p>
          <a:p>
            <a:pPr lvl="2"/>
            <a:r>
              <a:rPr lang="en-CA" sz="1000" dirty="0" err="1">
                <a:solidFill>
                  <a:srgbClr val="333333"/>
                </a:solidFill>
                <a:latin typeface="Noto Sans" panose="020B0502040504020204" pitchFamily="34" charset="0"/>
              </a:rPr>
              <a:t>L’imprécision</a:t>
            </a:r>
            <a:r>
              <a:rPr lang="en-CA" sz="1000" dirty="0">
                <a:solidFill>
                  <a:srgbClr val="333333"/>
                </a:solidFill>
                <a:latin typeface="Noto Sans" panose="020B0502040504020204" pitchFamily="34" charset="0"/>
              </a:rPr>
              <a:t> </a:t>
            </a:r>
            <a:r>
              <a:rPr lang="en-CA" sz="1000" dirty="0" err="1">
                <a:solidFill>
                  <a:srgbClr val="333333"/>
                </a:solidFill>
                <a:latin typeface="Noto Sans" panose="020B0502040504020204" pitchFamily="34" charset="0"/>
              </a:rPr>
              <a:t>n’est</a:t>
            </a:r>
            <a:r>
              <a:rPr lang="en-CA" sz="1000" dirty="0">
                <a:solidFill>
                  <a:srgbClr val="333333"/>
                </a:solidFill>
                <a:latin typeface="Noto Sans" panose="020B0502040504020204" pitchFamily="34" charset="0"/>
              </a:rPr>
              <a:t> pas </a:t>
            </a:r>
            <a:r>
              <a:rPr lang="en-CA" sz="1000" dirty="0" err="1">
                <a:solidFill>
                  <a:srgbClr val="333333"/>
                </a:solidFill>
                <a:latin typeface="Noto Sans" panose="020B0502040504020204" pitchFamily="34" charset="0"/>
              </a:rPr>
              <a:t>une</a:t>
            </a:r>
            <a:r>
              <a:rPr lang="en-CA" sz="1000" dirty="0">
                <a:solidFill>
                  <a:srgbClr val="333333"/>
                </a:solidFill>
                <a:latin typeface="Noto Sans" panose="020B0502040504020204" pitchFamily="34" charset="0"/>
              </a:rPr>
              <a:t> bonne chose : </a:t>
            </a:r>
            <a:r>
              <a:rPr lang="en-CA" sz="1000" dirty="0" err="1">
                <a:solidFill>
                  <a:srgbClr val="333333"/>
                </a:solidFill>
                <a:latin typeface="Noto Sans" panose="020B0502040504020204" pitchFamily="34" charset="0"/>
              </a:rPr>
              <a:t>Inscrivez-vous</a:t>
            </a:r>
            <a:r>
              <a:rPr lang="en-CA" sz="1000" dirty="0">
                <a:solidFill>
                  <a:srgbClr val="333333"/>
                </a:solidFill>
                <a:latin typeface="Noto Sans" panose="020B0502040504020204" pitchFamily="34" charset="0"/>
              </a:rPr>
              <a:t> à un </a:t>
            </a:r>
            <a:r>
              <a:rPr lang="en-CA" sz="1000" dirty="0" err="1">
                <a:solidFill>
                  <a:srgbClr val="333333"/>
                </a:solidFill>
                <a:latin typeface="Noto Sans" panose="020B0502040504020204" pitchFamily="34" charset="0"/>
              </a:rPr>
              <a:t>compte</a:t>
            </a:r>
            <a:endParaRPr lang="en-CA" sz="1000" dirty="0">
              <a:solidFill>
                <a:srgbClr val="333333"/>
              </a:solidFill>
              <a:latin typeface="Noto Sans" panose="020B0502040504020204" pitchFamily="34" charset="0"/>
            </a:endParaRPr>
          </a:p>
          <a:p>
            <a:pPr lvl="2"/>
            <a:r>
              <a:rPr lang="en-CA" sz="1000" dirty="0">
                <a:solidFill>
                  <a:srgbClr val="333333"/>
                </a:solidFill>
                <a:latin typeface="Noto Sans" panose="020B0502040504020204" pitchFamily="34" charset="0"/>
              </a:rPr>
              <a:t>La </a:t>
            </a:r>
            <a:r>
              <a:rPr lang="en-CA" sz="1000" dirty="0" err="1">
                <a:solidFill>
                  <a:srgbClr val="333333"/>
                </a:solidFill>
                <a:latin typeface="Noto Sans" panose="020B0502040504020204" pitchFamily="34" charset="0"/>
              </a:rPr>
              <a:t>précision</a:t>
            </a:r>
            <a:r>
              <a:rPr lang="en-CA" sz="1000" dirty="0">
                <a:solidFill>
                  <a:srgbClr val="333333"/>
                </a:solidFill>
                <a:latin typeface="Noto Sans" panose="020B0502040504020204" pitchFamily="34" charset="0"/>
              </a:rPr>
              <a:t> </a:t>
            </a:r>
            <a:r>
              <a:rPr lang="en-CA" sz="1000" dirty="0" err="1">
                <a:solidFill>
                  <a:srgbClr val="333333"/>
                </a:solidFill>
                <a:latin typeface="Noto Sans" panose="020B0502040504020204" pitchFamily="34" charset="0"/>
              </a:rPr>
              <a:t>est</a:t>
            </a:r>
            <a:r>
              <a:rPr lang="en-CA" sz="1000" dirty="0">
                <a:solidFill>
                  <a:srgbClr val="333333"/>
                </a:solidFill>
                <a:latin typeface="Noto Sans" panose="020B0502040504020204" pitchFamily="34" charset="0"/>
              </a:rPr>
              <a:t> </a:t>
            </a:r>
            <a:r>
              <a:rPr lang="en-CA" sz="1000" dirty="0" err="1">
                <a:solidFill>
                  <a:srgbClr val="333333"/>
                </a:solidFill>
                <a:latin typeface="Noto Sans" panose="020B0502040504020204" pitchFamily="34" charset="0"/>
              </a:rPr>
              <a:t>une</a:t>
            </a:r>
            <a:r>
              <a:rPr lang="en-CA" sz="1000" dirty="0">
                <a:solidFill>
                  <a:srgbClr val="333333"/>
                </a:solidFill>
                <a:latin typeface="Noto Sans" panose="020B0502040504020204" pitchFamily="34" charset="0"/>
              </a:rPr>
              <a:t> bonne chose : </a:t>
            </a:r>
            <a:r>
              <a:rPr lang="fr-FR" sz="1000" dirty="0">
                <a:solidFill>
                  <a:srgbClr val="333333"/>
                </a:solidFill>
                <a:latin typeface="Noto Sans" panose="020B0502040504020204" pitchFamily="34" charset="0"/>
              </a:rPr>
              <a:t>Inscrivez-vous à un compte de retenues sur la paie</a:t>
            </a:r>
            <a:endParaRPr lang="en-CA" sz="1000" dirty="0">
              <a:solidFill>
                <a:srgbClr val="333333"/>
              </a:solidFill>
              <a:latin typeface="Noto Sans" panose="020B0502040504020204" pitchFamily="34" charset="0"/>
            </a:endParaRPr>
          </a:p>
          <a:p>
            <a:pPr marL="0" indent="0">
              <a:buNone/>
            </a:pPr>
            <a:r>
              <a:rPr lang="en-CA" sz="1400" dirty="0">
                <a:solidFill>
                  <a:srgbClr val="333333"/>
                </a:solidFill>
                <a:latin typeface="Noto Sans" panose="020B0502040504020204" pitchFamily="34" charset="0"/>
              </a:rPr>
              <a:t>Zone de contenu</a:t>
            </a:r>
          </a:p>
          <a:p>
            <a:pPr lvl="1"/>
            <a:r>
              <a:rPr lang="en-CA" sz="1200" dirty="0" err="1">
                <a:solidFill>
                  <a:srgbClr val="333333"/>
                </a:solidFill>
                <a:latin typeface="Noto Sans" panose="020B0502040504020204" pitchFamily="34" charset="0"/>
              </a:rPr>
              <a:t>Présentez</a:t>
            </a:r>
            <a:r>
              <a:rPr lang="en-CA" sz="1200" dirty="0">
                <a:solidFill>
                  <a:srgbClr val="333333"/>
                </a:solidFill>
                <a:latin typeface="Noto Sans" panose="020B0502040504020204" pitchFamily="34" charset="0"/>
              </a:rPr>
              <a:t> le </a:t>
            </a:r>
            <a:r>
              <a:rPr lang="en-CA" sz="1200" dirty="0" err="1">
                <a:solidFill>
                  <a:srgbClr val="333333"/>
                </a:solidFill>
                <a:latin typeface="Noto Sans" panose="020B0502040504020204" pitchFamily="34" charset="0"/>
              </a:rPr>
              <a:t>produit</a:t>
            </a:r>
            <a:r>
              <a:rPr lang="en-CA" sz="1200" dirty="0">
                <a:solidFill>
                  <a:srgbClr val="333333"/>
                </a:solidFill>
                <a:latin typeface="Noto Sans" panose="020B0502040504020204" pitchFamily="34" charset="0"/>
              </a:rPr>
              <a:t> </a:t>
            </a:r>
            <a:r>
              <a:rPr lang="en-CA" sz="1200" dirty="0" err="1">
                <a:solidFill>
                  <a:srgbClr val="333333"/>
                </a:solidFill>
                <a:latin typeface="Noto Sans" panose="020B0502040504020204" pitchFamily="34" charset="0"/>
              </a:rPr>
              <a:t>ou</a:t>
            </a:r>
            <a:r>
              <a:rPr lang="en-CA" sz="1200" dirty="0">
                <a:solidFill>
                  <a:srgbClr val="333333"/>
                </a:solidFill>
                <a:latin typeface="Noto Sans" panose="020B0502040504020204" pitchFamily="34" charset="0"/>
              </a:rPr>
              <a:t> le service</a:t>
            </a:r>
          </a:p>
          <a:p>
            <a:pPr lvl="2"/>
            <a:r>
              <a:rPr lang="fr-CA" sz="1000" dirty="0">
                <a:solidFill>
                  <a:srgbClr val="333333"/>
                </a:solidFill>
                <a:latin typeface="Noto Sans" panose="020B0502040504020204" pitchFamily="34" charset="0"/>
              </a:rPr>
              <a:t>Si le contenu est trop long, utilisez la première page d’étape pour l'expliquer</a:t>
            </a:r>
            <a:endParaRPr lang="en-CA" sz="1000" dirty="0">
              <a:solidFill>
                <a:srgbClr val="333333"/>
              </a:solidFill>
              <a:latin typeface="Noto Sans" panose="020B0502040504020204" pitchFamily="34" charset="0"/>
            </a:endParaRPr>
          </a:p>
          <a:p>
            <a:pPr marL="0" indent="0">
              <a:buNone/>
            </a:pPr>
            <a:r>
              <a:rPr lang="en-CA" sz="1400" dirty="0">
                <a:solidFill>
                  <a:srgbClr val="333333"/>
                </a:solidFill>
                <a:latin typeface="Noto Sans" panose="020B0502040504020204" pitchFamily="34" charset="0"/>
              </a:rPr>
              <a:t>Menu de navigation</a:t>
            </a:r>
          </a:p>
          <a:p>
            <a:pPr lvl="1"/>
            <a:r>
              <a:rPr lang="fr-CA" sz="1200" dirty="0">
                <a:solidFill>
                  <a:srgbClr val="333333"/>
                </a:solidFill>
                <a:latin typeface="Noto Sans" panose="020B0502040504020204" pitchFamily="34" charset="0"/>
              </a:rPr>
              <a:t>Comporte de 3 à 8 liens</a:t>
            </a:r>
          </a:p>
          <a:p>
            <a:pPr lvl="1"/>
            <a:r>
              <a:rPr lang="fr-CA" sz="1200" dirty="0">
                <a:solidFill>
                  <a:srgbClr val="333333"/>
                </a:solidFill>
                <a:latin typeface="Noto Sans" panose="020B0502040504020204" pitchFamily="34" charset="0"/>
              </a:rPr>
              <a:t>Comporte un menu d'accueil thématique (liens + textes descriptifs)</a:t>
            </a:r>
          </a:p>
          <a:p>
            <a:pPr lvl="1"/>
            <a:r>
              <a:rPr lang="fr-CA" sz="1200" dirty="0">
                <a:solidFill>
                  <a:srgbClr val="333333"/>
                </a:solidFill>
                <a:latin typeface="Noto Sans" panose="020B0502040504020204" pitchFamily="34" charset="0"/>
              </a:rPr>
              <a:t>Doit suivre un parcours harmonieux</a:t>
            </a:r>
            <a:endParaRPr lang="en-CA" sz="1400" dirty="0">
              <a:solidFill>
                <a:srgbClr val="333333"/>
              </a:solidFill>
              <a:latin typeface="Noto Sans" panose="020B0502040504020204" pitchFamily="34" charset="0"/>
            </a:endParaRPr>
          </a:p>
          <a:p>
            <a:pPr marL="0" indent="0">
              <a:buNone/>
            </a:pPr>
            <a:r>
              <a:rPr lang="en-CA" sz="1400" dirty="0">
                <a:solidFill>
                  <a:srgbClr val="333333"/>
                </a:solidFill>
                <a:latin typeface="Noto Sans" panose="020B0502040504020204" pitchFamily="34" charset="0"/>
              </a:rPr>
              <a:t>Fil </a:t>
            </a:r>
            <a:r>
              <a:rPr lang="en-CA" sz="1400" dirty="0" err="1">
                <a:solidFill>
                  <a:srgbClr val="333333"/>
                </a:solidFill>
                <a:latin typeface="Noto Sans" panose="020B0502040504020204" pitchFamily="34" charset="0"/>
              </a:rPr>
              <a:t>d'Ariane</a:t>
            </a:r>
            <a:endParaRPr lang="en-CA" sz="1400" dirty="0">
              <a:solidFill>
                <a:srgbClr val="333333"/>
              </a:solidFill>
              <a:latin typeface="Noto Sans" panose="020B0502040504020204" pitchFamily="34" charset="0"/>
            </a:endParaRPr>
          </a:p>
          <a:p>
            <a:pPr lvl="1"/>
            <a:r>
              <a:rPr lang="en-CA" sz="1200" dirty="0" err="1">
                <a:solidFill>
                  <a:srgbClr val="333333"/>
                </a:solidFill>
                <a:latin typeface="Noto Sans" panose="020B0502040504020204" pitchFamily="34" charset="0"/>
              </a:rPr>
              <a:t>Renvoie</a:t>
            </a:r>
            <a:r>
              <a:rPr lang="en-CA" sz="1200" dirty="0">
                <a:solidFill>
                  <a:srgbClr val="333333"/>
                </a:solidFill>
                <a:latin typeface="Noto Sans" panose="020B0502040504020204" pitchFamily="34" charset="0"/>
              </a:rPr>
              <a:t> à la page parent</a:t>
            </a:r>
          </a:p>
          <a:p>
            <a:pPr lvl="1"/>
            <a:r>
              <a:rPr lang="en-CA" sz="1200" dirty="0">
                <a:solidFill>
                  <a:srgbClr val="333333"/>
                </a:solidFill>
                <a:latin typeface="Noto Sans" panose="020B0502040504020204" pitchFamily="34" charset="0"/>
              </a:rPr>
              <a:t>La page parent doit </a:t>
            </a:r>
            <a:r>
              <a:rPr lang="en-CA" sz="1200" dirty="0" err="1">
                <a:solidFill>
                  <a:srgbClr val="333333"/>
                </a:solidFill>
                <a:latin typeface="Noto Sans" panose="020B0502040504020204" pitchFamily="34" charset="0"/>
              </a:rPr>
              <a:t>aussi</a:t>
            </a:r>
            <a:r>
              <a:rPr lang="en-CA" sz="1200" dirty="0">
                <a:solidFill>
                  <a:srgbClr val="333333"/>
                </a:solidFill>
                <a:latin typeface="Noto Sans" panose="020B0502040504020204" pitchFamily="34" charset="0"/>
              </a:rPr>
              <a:t> </a:t>
            </a:r>
            <a:r>
              <a:rPr lang="en-CA" sz="1200" dirty="0" err="1">
                <a:solidFill>
                  <a:srgbClr val="333333"/>
                </a:solidFill>
                <a:latin typeface="Noto Sans" panose="020B0502040504020204" pitchFamily="34" charset="0"/>
              </a:rPr>
              <a:t>renvoyer</a:t>
            </a:r>
            <a:r>
              <a:rPr lang="en-CA" sz="1200" dirty="0">
                <a:solidFill>
                  <a:srgbClr val="333333"/>
                </a:solidFill>
                <a:latin typeface="Noto Sans" panose="020B0502040504020204" pitchFamily="34" charset="0"/>
              </a:rPr>
              <a:t> à la page </a:t>
            </a:r>
            <a:r>
              <a:rPr lang="en-CA" sz="1200" dirty="0" err="1">
                <a:solidFill>
                  <a:srgbClr val="333333"/>
                </a:solidFill>
                <a:latin typeface="Noto Sans" panose="020B0502040504020204" pitchFamily="34" charset="0"/>
              </a:rPr>
              <a:t>d’index</a:t>
            </a:r>
            <a:endParaRPr lang="en-CA" sz="1200" dirty="0">
              <a:solidFill>
                <a:srgbClr val="333333"/>
              </a:solidFill>
              <a:latin typeface="Noto Sans" panose="020B0502040504020204" pitchFamily="34" charset="0"/>
            </a:endParaRPr>
          </a:p>
          <a:p>
            <a:pPr marL="0" indent="0">
              <a:buNone/>
            </a:pPr>
            <a:r>
              <a:rPr lang="en-CA" sz="1400" dirty="0">
                <a:solidFill>
                  <a:srgbClr val="333333"/>
                </a:solidFill>
                <a:latin typeface="Noto Sans" panose="020B0502040504020204" pitchFamily="34" charset="0"/>
              </a:rPr>
              <a:t>Liens de </a:t>
            </a:r>
            <a:r>
              <a:rPr lang="en-CA" sz="1400" dirty="0" err="1">
                <a:solidFill>
                  <a:srgbClr val="333333"/>
                </a:solidFill>
                <a:latin typeface="Noto Sans" panose="020B0502040504020204" pitchFamily="34" charset="0"/>
              </a:rPr>
              <a:t>soutien</a:t>
            </a:r>
            <a:endParaRPr lang="en-CA" sz="1400" dirty="0">
              <a:solidFill>
                <a:srgbClr val="333333"/>
              </a:solidFill>
              <a:latin typeface="Noto Sans" panose="020B0502040504020204" pitchFamily="34" charset="0"/>
            </a:endParaRPr>
          </a:p>
          <a:p>
            <a:pPr lvl="1"/>
            <a:r>
              <a:rPr lang="en-CA" sz="1200" dirty="0">
                <a:solidFill>
                  <a:srgbClr val="333333"/>
                </a:solidFill>
                <a:latin typeface="Noto Sans" panose="020B0502040504020204" pitchFamily="34" charset="0"/>
              </a:rPr>
              <a:t>À </a:t>
            </a:r>
            <a:r>
              <a:rPr lang="en-CA" sz="1200" dirty="0" err="1">
                <a:solidFill>
                  <a:srgbClr val="333333"/>
                </a:solidFill>
                <a:latin typeface="Noto Sans" panose="020B0502040504020204" pitchFamily="34" charset="0"/>
              </a:rPr>
              <a:t>éviter</a:t>
            </a:r>
            <a:r>
              <a:rPr lang="en-CA" sz="1200" dirty="0">
                <a:solidFill>
                  <a:srgbClr val="333333"/>
                </a:solidFill>
                <a:latin typeface="Noto Sans" panose="020B0502040504020204" pitchFamily="34" charset="0"/>
              </a:rPr>
              <a:t> </a:t>
            </a:r>
            <a:r>
              <a:rPr lang="en-CA" sz="1200" dirty="0" err="1">
                <a:solidFill>
                  <a:srgbClr val="333333"/>
                </a:solidFill>
                <a:latin typeface="Noto Sans" panose="020B0502040504020204" pitchFamily="34" charset="0"/>
              </a:rPr>
              <a:t>autant</a:t>
            </a:r>
            <a:r>
              <a:rPr lang="en-CA" sz="1200" dirty="0">
                <a:solidFill>
                  <a:srgbClr val="333333"/>
                </a:solidFill>
                <a:latin typeface="Noto Sans" panose="020B0502040504020204" pitchFamily="34" charset="0"/>
              </a:rPr>
              <a:t> que possible</a:t>
            </a:r>
          </a:p>
          <a:p>
            <a:pPr lvl="1"/>
            <a:r>
              <a:rPr lang="fr-CA" sz="1200" dirty="0">
                <a:solidFill>
                  <a:srgbClr val="333333"/>
                </a:solidFill>
                <a:latin typeface="Noto Sans" panose="020B0502040504020204" pitchFamily="34" charset="0"/>
              </a:rPr>
              <a:t>Doivent renvoyer à un contenu qui s'applique à l'ensemble du produit ou du </a:t>
            </a:r>
            <a:r>
              <a:rPr lang="en-CA" sz="1200" dirty="0">
                <a:solidFill>
                  <a:srgbClr val="333333"/>
                </a:solidFill>
                <a:latin typeface="Noto Sans" panose="020B0502040504020204" pitchFamily="34" charset="0"/>
              </a:rPr>
              <a:t>service</a:t>
            </a:r>
          </a:p>
          <a:p>
            <a:pPr marL="0" indent="0">
              <a:buNone/>
            </a:pPr>
            <a:r>
              <a:rPr lang="en-CA" sz="1400" dirty="0">
                <a:solidFill>
                  <a:srgbClr val="333333"/>
                </a:solidFill>
                <a:latin typeface="Noto Sans" panose="020B0502040504020204" pitchFamily="34" charset="0"/>
              </a:rPr>
              <a:t>Boutons de pagination</a:t>
            </a:r>
          </a:p>
          <a:p>
            <a:pPr lvl="1"/>
            <a:r>
              <a:rPr lang="en-CA" sz="1200" dirty="0" err="1">
                <a:solidFill>
                  <a:srgbClr val="333333"/>
                </a:solidFill>
                <a:latin typeface="Noto Sans" panose="020B0502040504020204" pitchFamily="34" charset="0"/>
              </a:rPr>
              <a:t>Aucun</a:t>
            </a:r>
            <a:endParaRPr lang="en-CA" sz="2000" dirty="0"/>
          </a:p>
        </p:txBody>
      </p:sp>
    </p:spTree>
    <p:extLst>
      <p:ext uri="{BB962C8B-B14F-4D97-AF65-F5344CB8AC3E}">
        <p14:creationId xmlns:p14="http://schemas.microsoft.com/office/powerpoint/2010/main" val="152857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7A0F4-BF69-0F49-6CF1-FDC838F910F1}"/>
              </a:ext>
            </a:extLst>
          </p:cNvPr>
          <p:cNvSpPr>
            <a:spLocks noGrp="1"/>
          </p:cNvSpPr>
          <p:nvPr>
            <p:ph type="title"/>
          </p:nvPr>
        </p:nvSpPr>
        <p:spPr/>
        <p:txBody>
          <a:bodyPr>
            <a:normAutofit/>
          </a:bodyPr>
          <a:lstStyle/>
          <a:p>
            <a:r>
              <a:rPr lang="en-CA" dirty="0"/>
              <a:t>Page </a:t>
            </a:r>
            <a:r>
              <a:rPr lang="en-CA" dirty="0" err="1"/>
              <a:t>d'index</a:t>
            </a:r>
            <a:r>
              <a:rPr lang="en-CA" dirty="0"/>
              <a:t> : </a:t>
            </a:r>
            <a:r>
              <a:rPr lang="en-CA" dirty="0" err="1"/>
              <a:t>Erreurs</a:t>
            </a:r>
            <a:r>
              <a:rPr lang="en-CA" dirty="0"/>
              <a:t> </a:t>
            </a:r>
            <a:r>
              <a:rPr lang="en-CA" dirty="0" err="1"/>
              <a:t>fréquentes</a:t>
            </a:r>
            <a:endParaRPr lang="en-CA" dirty="0"/>
          </a:p>
        </p:txBody>
      </p:sp>
      <p:sp>
        <p:nvSpPr>
          <p:cNvPr id="3" name="Content Placeholder 2">
            <a:extLst>
              <a:ext uri="{FF2B5EF4-FFF2-40B4-BE49-F238E27FC236}">
                <a16:creationId xmlns:a16="http://schemas.microsoft.com/office/drawing/2014/main" id="{6A133783-81C5-7376-E856-8D346449D3A4}"/>
              </a:ext>
            </a:extLst>
          </p:cNvPr>
          <p:cNvSpPr>
            <a:spLocks noGrp="1"/>
          </p:cNvSpPr>
          <p:nvPr>
            <p:ph idx="1"/>
          </p:nvPr>
        </p:nvSpPr>
        <p:spPr/>
        <p:txBody>
          <a:bodyPr/>
          <a:lstStyle/>
          <a:p>
            <a:r>
              <a:rPr lang="fr-CA" dirty="0"/>
              <a:t>Aucune page d'index n’est créée car le contenu a été transféré à partir d'un modèle  de page de lancement d’un service.</a:t>
            </a:r>
          </a:p>
          <a:p>
            <a:r>
              <a:rPr lang="fr-CA" dirty="0"/>
              <a:t>H1 imprécis</a:t>
            </a:r>
          </a:p>
          <a:p>
            <a:r>
              <a:rPr lang="fr-CA" dirty="0"/>
              <a:t>Absence du texte du menu d'accueil thématique</a:t>
            </a:r>
          </a:p>
          <a:p>
            <a:r>
              <a:rPr lang="fr-CA" dirty="0"/>
              <a:t>Trop de liens « connexes »</a:t>
            </a:r>
            <a:endParaRPr lang="en-CA" dirty="0"/>
          </a:p>
        </p:txBody>
      </p:sp>
      <p:sp>
        <p:nvSpPr>
          <p:cNvPr id="4" name="Slide Number Placeholder 3">
            <a:extLst>
              <a:ext uri="{FF2B5EF4-FFF2-40B4-BE49-F238E27FC236}">
                <a16:creationId xmlns:a16="http://schemas.microsoft.com/office/drawing/2014/main" id="{E2FB0611-0A7F-0891-DB85-1054E0302EA0}"/>
              </a:ext>
            </a:extLst>
          </p:cNvPr>
          <p:cNvSpPr>
            <a:spLocks noGrp="1"/>
          </p:cNvSpPr>
          <p:nvPr>
            <p:ph type="sldNum" sz="quarter" idx="10"/>
          </p:nvPr>
        </p:nvSpPr>
        <p:spPr/>
        <p:txBody>
          <a:bodyPr/>
          <a:lstStyle/>
          <a:p>
            <a:fld id="{78075564-AF6E-40FC-905A-F6C5E8D29614}" type="slidenum">
              <a:rPr lang="en-US" altLang="en-US" smtClean="0"/>
              <a:pPr/>
              <a:t>12</a:t>
            </a:fld>
            <a:endParaRPr lang="en-US" altLang="en-US"/>
          </a:p>
        </p:txBody>
      </p:sp>
    </p:spTree>
    <p:extLst>
      <p:ext uri="{BB962C8B-B14F-4D97-AF65-F5344CB8AC3E}">
        <p14:creationId xmlns:p14="http://schemas.microsoft.com/office/powerpoint/2010/main" val="42824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0B93-DFD0-565D-677D-EF250AC22793}"/>
              </a:ext>
            </a:extLst>
          </p:cNvPr>
          <p:cNvSpPr>
            <a:spLocks noGrp="1"/>
          </p:cNvSpPr>
          <p:nvPr>
            <p:ph type="title"/>
          </p:nvPr>
        </p:nvSpPr>
        <p:spPr>
          <a:xfrm>
            <a:off x="254524" y="274638"/>
            <a:ext cx="8229600" cy="985837"/>
          </a:xfrm>
        </p:spPr>
        <p:txBody>
          <a:bodyPr/>
          <a:lstStyle/>
          <a:p>
            <a:r>
              <a:rPr lang="en-CA" dirty="0"/>
              <a:t>Pages </a:t>
            </a:r>
            <a:r>
              <a:rPr lang="en-CA" dirty="0" err="1"/>
              <a:t>d'étape</a:t>
            </a:r>
            <a:endParaRPr lang="en-CA" dirty="0"/>
          </a:p>
        </p:txBody>
      </p:sp>
      <p:sp>
        <p:nvSpPr>
          <p:cNvPr id="3" name="Slide Number Placeholder 2">
            <a:extLst>
              <a:ext uri="{FF2B5EF4-FFF2-40B4-BE49-F238E27FC236}">
                <a16:creationId xmlns:a16="http://schemas.microsoft.com/office/drawing/2014/main" id="{439EC754-B89D-A446-E4AB-547295045086}"/>
              </a:ext>
            </a:extLst>
          </p:cNvPr>
          <p:cNvSpPr>
            <a:spLocks noGrp="1"/>
          </p:cNvSpPr>
          <p:nvPr>
            <p:ph type="sldNum" sz="quarter" idx="10"/>
          </p:nvPr>
        </p:nvSpPr>
        <p:spPr/>
        <p:txBody>
          <a:bodyPr/>
          <a:lstStyle/>
          <a:p>
            <a:fld id="{7D325CEB-1D58-4033-B3AA-47E6E8AA1651}" type="slidenum">
              <a:rPr lang="en-US" altLang="en-US" smtClean="0"/>
              <a:pPr/>
              <a:t>13</a:t>
            </a:fld>
            <a:endParaRPr lang="en-US" altLang="en-US"/>
          </a:p>
        </p:txBody>
      </p:sp>
      <p:sp>
        <p:nvSpPr>
          <p:cNvPr id="5" name="Content Placeholder 2">
            <a:extLst>
              <a:ext uri="{FF2B5EF4-FFF2-40B4-BE49-F238E27FC236}">
                <a16:creationId xmlns:a16="http://schemas.microsoft.com/office/drawing/2014/main" id="{F6C1C765-11DD-4200-9C8A-50C1A9B06CFC}"/>
              </a:ext>
            </a:extLst>
          </p:cNvPr>
          <p:cNvSpPr txBox="1">
            <a:spLocks/>
          </p:cNvSpPr>
          <p:nvPr/>
        </p:nvSpPr>
        <p:spPr>
          <a:xfrm>
            <a:off x="3728301" y="1048996"/>
            <a:ext cx="5415699" cy="4484538"/>
          </a:xfrm>
          <a:prstGeom prst="rect">
            <a:avLst/>
          </a:prstGeom>
        </p:spPr>
        <p:txBody>
          <a:bodyPr/>
          <a:lstStyle>
            <a:lvl1pPr marL="342900" indent="-342900" algn="l" defTabSz="457200" rtl="0" eaLnBrk="0" fontAlgn="base" hangingPunct="0">
              <a:spcBef>
                <a:spcPct val="20000"/>
              </a:spcBef>
              <a:spcAft>
                <a:spcPct val="0"/>
              </a:spcAft>
              <a:buClr>
                <a:srgbClr val="BA2E34"/>
              </a:buClr>
              <a:buFont typeface="Arial" panose="020B0604020202020204" pitchFamily="34" charset="0"/>
              <a:buChar char="•"/>
              <a:defRPr lang="en-CA" sz="2600" kern="1200" dirty="0">
                <a:solidFill>
                  <a:srgbClr val="595959"/>
                </a:solidFill>
                <a:latin typeface="Century Gothic" pitchFamily="34" charset="0"/>
                <a:ea typeface="ヒラギノ角ゴ Pro W3" pitchFamily="126" charset="-128"/>
                <a:cs typeface="Century Gothic" pitchFamily="34" charset="0"/>
              </a:defRPr>
            </a:lvl1pPr>
            <a:lvl2pPr marL="742950" indent="-285750" algn="l" defTabSz="457200" rtl="0" eaLnBrk="0" fontAlgn="base" hangingPunct="0">
              <a:spcBef>
                <a:spcPct val="20000"/>
              </a:spcBef>
              <a:spcAft>
                <a:spcPct val="0"/>
              </a:spcAft>
              <a:buClr>
                <a:srgbClr val="BA2E34"/>
              </a:buClr>
              <a:buFont typeface="Arial" panose="020B0604020202020204" pitchFamily="34" charset="0"/>
              <a:buChar char="•"/>
              <a:defRPr lang="en-CA" sz="2400" kern="1200" dirty="0">
                <a:solidFill>
                  <a:srgbClr val="595959"/>
                </a:solidFill>
                <a:latin typeface="Century Gothic" pitchFamily="34" charset="0"/>
                <a:ea typeface="ヒラギノ角ゴ Pro W3" pitchFamily="126" charset="-128"/>
                <a:cs typeface="Century Gothic" pitchFamily="34" charset="0"/>
              </a:defRPr>
            </a:lvl2pPr>
            <a:lvl3pPr marL="1143000" indent="-228600" algn="l" defTabSz="457200" rtl="0" eaLnBrk="0" fontAlgn="base" hangingPunct="0">
              <a:spcBef>
                <a:spcPct val="20000"/>
              </a:spcBef>
              <a:spcAft>
                <a:spcPct val="0"/>
              </a:spcAft>
              <a:buClr>
                <a:srgbClr val="BA2E34"/>
              </a:buClr>
              <a:buFont typeface="Arial" panose="020B0604020202020204" pitchFamily="34" charset="0"/>
              <a:buChar char="•"/>
              <a:defRPr lang="en-CA" sz="2200" kern="1200" dirty="0">
                <a:solidFill>
                  <a:srgbClr val="595959"/>
                </a:solidFill>
                <a:latin typeface="Century Gothic" pitchFamily="34" charset="0"/>
                <a:ea typeface="ヒラギノ角ゴ Pro W3" pitchFamily="126" charset="-128"/>
                <a:cs typeface="Century Gothic" pitchFamily="34" charset="0"/>
              </a:defRPr>
            </a:lvl3pPr>
            <a:lvl4pPr marL="1600200" indent="-228600" algn="l" defTabSz="457200" rtl="0" eaLnBrk="0" fontAlgn="base" hangingPunct="0">
              <a:spcBef>
                <a:spcPct val="20000"/>
              </a:spcBef>
              <a:spcAft>
                <a:spcPct val="0"/>
              </a:spcAft>
              <a:buClr>
                <a:srgbClr val="BA2E34"/>
              </a:buClr>
              <a:buFont typeface="Arial" panose="020B0604020202020204" pitchFamily="34" charset="0"/>
              <a:buChar char="•"/>
              <a:defRPr lang="en-CA" sz="2000" kern="1200" dirty="0">
                <a:solidFill>
                  <a:srgbClr val="595959"/>
                </a:solidFill>
                <a:latin typeface="Century Gothic" pitchFamily="34" charset="0"/>
                <a:ea typeface="ヒラギノ角ゴ Pro W3" pitchFamily="126" charset="-128"/>
                <a:cs typeface="Century Gothic" pitchFamily="34" charset="0"/>
              </a:defRPr>
            </a:lvl4pPr>
            <a:lvl5pPr marL="2057400" indent="-228600" algn="l" defTabSz="457200" rtl="0" eaLnBrk="0" fontAlgn="base" hangingPunct="0">
              <a:spcBef>
                <a:spcPct val="20000"/>
              </a:spcBef>
              <a:spcAft>
                <a:spcPct val="0"/>
              </a:spcAft>
              <a:buClr>
                <a:srgbClr val="BA2E34"/>
              </a:buClr>
              <a:buFont typeface="Arial" panose="020B0604020202020204" pitchFamily="34" charset="0"/>
              <a:buChar char="•"/>
              <a:defRPr lang="en-US" kern="1200" dirty="0">
                <a:solidFill>
                  <a:srgbClr val="595959"/>
                </a:solidFill>
                <a:latin typeface="Century Gothic" pitchFamily="34" charset="0"/>
                <a:ea typeface="ヒラギノ角ゴ Pro W3" pitchFamily="126"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sz="1400" dirty="0">
                <a:solidFill>
                  <a:srgbClr val="333333"/>
                </a:solidFill>
                <a:latin typeface="Noto Sans" panose="020B0502040504020204" pitchFamily="34" charset="0"/>
              </a:rPr>
              <a:t>Premier titre h1</a:t>
            </a:r>
          </a:p>
          <a:p>
            <a:pPr lvl="1"/>
            <a:r>
              <a:rPr lang="en-CA" sz="1200" dirty="0">
                <a:solidFill>
                  <a:srgbClr val="333333"/>
                </a:solidFill>
                <a:latin typeface="Noto Sans" panose="020B0502040504020204" pitchFamily="34" charset="0"/>
              </a:rPr>
              <a:t>Correspond au titre h1 de la page </a:t>
            </a:r>
            <a:r>
              <a:rPr lang="en-CA" sz="1200" dirty="0" err="1">
                <a:solidFill>
                  <a:srgbClr val="333333"/>
                </a:solidFill>
                <a:latin typeface="Noto Sans" panose="020B0502040504020204" pitchFamily="34" charset="0"/>
              </a:rPr>
              <a:t>d’index</a:t>
            </a:r>
            <a:endParaRPr lang="en-CA" sz="1200" dirty="0">
              <a:solidFill>
                <a:srgbClr val="333333"/>
              </a:solidFill>
              <a:latin typeface="Noto Sans" panose="020B0502040504020204" pitchFamily="34" charset="0"/>
            </a:endParaRPr>
          </a:p>
          <a:p>
            <a:pPr marL="0" indent="0">
              <a:buFont typeface="Arial" panose="020B0604020202020204" pitchFamily="34" charset="0"/>
              <a:buNone/>
            </a:pPr>
            <a:r>
              <a:rPr lang="en-CA" sz="1400" dirty="0" err="1">
                <a:solidFill>
                  <a:srgbClr val="333333"/>
                </a:solidFill>
                <a:latin typeface="Noto Sans" panose="020B0502040504020204" pitchFamily="34" charset="0"/>
              </a:rPr>
              <a:t>Deuxième</a:t>
            </a:r>
            <a:r>
              <a:rPr lang="en-CA" sz="1400" dirty="0">
                <a:solidFill>
                  <a:srgbClr val="333333"/>
                </a:solidFill>
                <a:latin typeface="Noto Sans" panose="020B0502040504020204" pitchFamily="34" charset="0"/>
              </a:rPr>
              <a:t> titre h1</a:t>
            </a:r>
          </a:p>
          <a:p>
            <a:pPr lvl="1"/>
            <a:r>
              <a:rPr lang="en-CA" sz="1200" dirty="0">
                <a:solidFill>
                  <a:srgbClr val="333333"/>
                </a:solidFill>
                <a:latin typeface="Noto Sans" panose="020B0502040504020204" pitchFamily="34" charset="0"/>
              </a:rPr>
              <a:t>Titre </a:t>
            </a:r>
            <a:r>
              <a:rPr lang="en-CA" sz="1200" dirty="0" err="1">
                <a:solidFill>
                  <a:srgbClr val="333333"/>
                </a:solidFill>
                <a:latin typeface="Noto Sans" panose="020B0502040504020204" pitchFamily="34" charset="0"/>
              </a:rPr>
              <a:t>concis</a:t>
            </a:r>
            <a:endParaRPr lang="en-CA" sz="1000" dirty="0">
              <a:solidFill>
                <a:srgbClr val="333333"/>
              </a:solidFill>
              <a:latin typeface="Noto Sans" panose="020B0502040504020204" pitchFamily="34" charset="0"/>
            </a:endParaRPr>
          </a:p>
          <a:p>
            <a:pPr marL="0" indent="0">
              <a:buNone/>
            </a:pPr>
            <a:r>
              <a:rPr lang="en-CA" sz="1400" dirty="0">
                <a:solidFill>
                  <a:srgbClr val="333333"/>
                </a:solidFill>
                <a:latin typeface="Noto Sans" panose="020B0502040504020204" pitchFamily="34" charset="0"/>
              </a:rPr>
              <a:t>Zone de contenu</a:t>
            </a:r>
          </a:p>
          <a:p>
            <a:pPr lvl="1"/>
            <a:r>
              <a:rPr lang="fr-CA" sz="1200" dirty="0">
                <a:solidFill>
                  <a:srgbClr val="333333"/>
                </a:solidFill>
                <a:latin typeface="Noto Sans" panose="020B0502040504020204" pitchFamily="34" charset="0"/>
              </a:rPr>
              <a:t>Respecte les règles du guide de rédaction et les styles de </a:t>
            </a:r>
            <a:r>
              <a:rPr lang="fr-CA" sz="1200" dirty="0" err="1">
                <a:solidFill>
                  <a:srgbClr val="333333"/>
                </a:solidFill>
                <a:latin typeface="Noto Sans" panose="020B0502040504020204" pitchFamily="34" charset="0"/>
              </a:rPr>
              <a:t>GCWeb</a:t>
            </a:r>
            <a:endParaRPr lang="en-CA" sz="1200" dirty="0">
              <a:solidFill>
                <a:srgbClr val="333333"/>
              </a:solidFill>
              <a:latin typeface="Noto Sans" panose="020B0502040504020204" pitchFamily="34" charset="0"/>
            </a:endParaRPr>
          </a:p>
          <a:p>
            <a:pPr marL="0" indent="0">
              <a:buNone/>
            </a:pPr>
            <a:r>
              <a:rPr lang="en-CA" sz="1400" dirty="0">
                <a:solidFill>
                  <a:srgbClr val="333333"/>
                </a:solidFill>
                <a:latin typeface="Noto Sans" panose="020B0502040504020204" pitchFamily="34" charset="0"/>
              </a:rPr>
              <a:t>Menu de navigation </a:t>
            </a:r>
          </a:p>
          <a:p>
            <a:pPr lvl="1"/>
            <a:r>
              <a:rPr lang="fr-FR" sz="1200" dirty="0">
                <a:solidFill>
                  <a:srgbClr val="333333"/>
                </a:solidFill>
                <a:latin typeface="Noto Sans" panose="020B0502040504020204" pitchFamily="34" charset="0"/>
              </a:rPr>
              <a:t>Les liens doivent renvoyer seulement à d'autres pages du deuxième niveau d’AI</a:t>
            </a:r>
          </a:p>
          <a:p>
            <a:pPr lvl="1"/>
            <a:r>
              <a:rPr lang="fr-FR" sz="1200" dirty="0">
                <a:solidFill>
                  <a:srgbClr val="333333"/>
                </a:solidFill>
                <a:latin typeface="Noto Sans" panose="020B0502040504020204" pitchFamily="34" charset="0"/>
              </a:rPr>
              <a:t>Vous ne pouvez pas créer de lien vers des pages en dehors du menu de style métro à partir d'un lien se trouvant dans le menu de style métro</a:t>
            </a:r>
            <a:endParaRPr lang="en-CA" sz="1200" dirty="0">
              <a:solidFill>
                <a:srgbClr val="333333"/>
              </a:solidFill>
              <a:latin typeface="Noto Sans" panose="020B0502040504020204" pitchFamily="34" charset="0"/>
            </a:endParaRPr>
          </a:p>
          <a:p>
            <a:pPr marL="0" indent="0">
              <a:buNone/>
            </a:pPr>
            <a:r>
              <a:rPr lang="en-CA" sz="1400" dirty="0">
                <a:solidFill>
                  <a:srgbClr val="333333"/>
                </a:solidFill>
                <a:latin typeface="Noto Sans" panose="020B0502040504020204" pitchFamily="34" charset="0"/>
              </a:rPr>
              <a:t>Fil </a:t>
            </a:r>
            <a:r>
              <a:rPr lang="en-CA" sz="1400" dirty="0" err="1">
                <a:solidFill>
                  <a:srgbClr val="333333"/>
                </a:solidFill>
                <a:latin typeface="Noto Sans" panose="020B0502040504020204" pitchFamily="34" charset="0"/>
              </a:rPr>
              <a:t>d'Ariane</a:t>
            </a:r>
            <a:endParaRPr lang="en-CA" sz="1400" dirty="0">
              <a:solidFill>
                <a:srgbClr val="333333"/>
              </a:solidFill>
              <a:latin typeface="Noto Sans" panose="020B0502040504020204" pitchFamily="34" charset="0"/>
            </a:endParaRPr>
          </a:p>
          <a:p>
            <a:pPr lvl="1"/>
            <a:r>
              <a:rPr lang="en-CA" sz="1200" dirty="0">
                <a:solidFill>
                  <a:srgbClr val="333333"/>
                </a:solidFill>
                <a:latin typeface="Noto Sans" panose="020B0502040504020204" pitchFamily="34" charset="0"/>
              </a:rPr>
              <a:t>Canada.ca &gt; ... &gt; </a:t>
            </a:r>
            <a:r>
              <a:rPr lang="fr-FR" sz="1200" dirty="0">
                <a:solidFill>
                  <a:srgbClr val="333333"/>
                </a:solidFill>
                <a:latin typeface="Noto Sans" panose="020B0502040504020204" pitchFamily="34" charset="0"/>
              </a:rPr>
              <a:t>[Page de sujet parent] &gt; [Page d'index</a:t>
            </a:r>
            <a:r>
              <a:rPr lang="en-CA" sz="1200" dirty="0">
                <a:solidFill>
                  <a:srgbClr val="333333"/>
                </a:solidFill>
                <a:latin typeface="Noto Sans" panose="020B0502040504020204" pitchFamily="34" charset="0"/>
              </a:rPr>
              <a:t>] </a:t>
            </a:r>
          </a:p>
          <a:p>
            <a:pPr marL="0" indent="0">
              <a:buNone/>
            </a:pPr>
            <a:r>
              <a:rPr lang="en-CA" sz="1400" dirty="0">
                <a:solidFill>
                  <a:srgbClr val="333333"/>
                </a:solidFill>
                <a:latin typeface="Noto Sans" panose="020B0502040504020204" pitchFamily="34" charset="0"/>
              </a:rPr>
              <a:t>Liens de </a:t>
            </a:r>
            <a:r>
              <a:rPr lang="en-CA" sz="1400" dirty="0" err="1">
                <a:solidFill>
                  <a:srgbClr val="333333"/>
                </a:solidFill>
                <a:latin typeface="Noto Sans" panose="020B0502040504020204" pitchFamily="34" charset="0"/>
              </a:rPr>
              <a:t>soutien</a:t>
            </a:r>
            <a:endParaRPr lang="en-CA" sz="1400" dirty="0">
              <a:solidFill>
                <a:srgbClr val="333333"/>
              </a:solidFill>
              <a:latin typeface="Noto Sans" panose="020B0502040504020204" pitchFamily="34" charset="0"/>
            </a:endParaRPr>
          </a:p>
          <a:p>
            <a:pPr lvl="1"/>
            <a:r>
              <a:rPr lang="fr-FR" sz="1200" dirty="0">
                <a:solidFill>
                  <a:srgbClr val="333333"/>
                </a:solidFill>
                <a:latin typeface="Noto Sans" panose="020B0502040504020204" pitchFamily="34" charset="0"/>
              </a:rPr>
              <a:t>Apparaissent dans la zone contenu, dans le corps du texte, à l'endroit où ils sont nécessaires</a:t>
            </a:r>
            <a:endParaRPr lang="en-CA" sz="1200" dirty="0">
              <a:solidFill>
                <a:srgbClr val="333333"/>
              </a:solidFill>
              <a:latin typeface="Noto Sans" panose="020B0502040504020204" pitchFamily="34" charset="0"/>
            </a:endParaRPr>
          </a:p>
          <a:p>
            <a:pPr marL="0" indent="0">
              <a:buNone/>
            </a:pPr>
            <a:r>
              <a:rPr lang="en-CA" sz="1400" dirty="0">
                <a:solidFill>
                  <a:srgbClr val="333333"/>
                </a:solidFill>
                <a:latin typeface="Noto Sans" panose="020B0502040504020204" pitchFamily="34" charset="0"/>
              </a:rPr>
              <a:t>Boutons de pagination</a:t>
            </a:r>
          </a:p>
          <a:p>
            <a:pPr lvl="1"/>
            <a:r>
              <a:rPr lang="en-CA" sz="1200" dirty="0">
                <a:solidFill>
                  <a:srgbClr val="333333"/>
                </a:solidFill>
                <a:latin typeface="Noto Sans" panose="020B0502040504020204" pitchFamily="34" charset="0"/>
              </a:rPr>
              <a:t>« </a:t>
            </a:r>
            <a:r>
              <a:rPr lang="en-CA" sz="1200" dirty="0" err="1">
                <a:solidFill>
                  <a:srgbClr val="333333"/>
                </a:solidFill>
                <a:latin typeface="Noto Sans" panose="020B0502040504020204" pitchFamily="34" charset="0"/>
              </a:rPr>
              <a:t>Suivant</a:t>
            </a:r>
            <a:r>
              <a:rPr lang="en-CA" sz="1200" dirty="0">
                <a:solidFill>
                  <a:srgbClr val="333333"/>
                </a:solidFill>
                <a:latin typeface="Noto Sans" panose="020B0502040504020204" pitchFamily="34" charset="0"/>
              </a:rPr>
              <a:t> » </a:t>
            </a:r>
            <a:r>
              <a:rPr lang="en-CA" sz="1200" dirty="0" err="1">
                <a:solidFill>
                  <a:srgbClr val="333333"/>
                </a:solidFill>
                <a:latin typeface="Noto Sans" panose="020B0502040504020204" pitchFamily="34" charset="0"/>
              </a:rPr>
              <a:t>seulement</a:t>
            </a:r>
            <a:r>
              <a:rPr lang="en-CA" sz="1200" dirty="0">
                <a:solidFill>
                  <a:srgbClr val="333333"/>
                </a:solidFill>
                <a:latin typeface="Noto Sans" panose="020B0502040504020204" pitchFamily="34" charset="0"/>
              </a:rPr>
              <a:t> </a:t>
            </a:r>
          </a:p>
          <a:p>
            <a:pPr lvl="1"/>
            <a:r>
              <a:rPr lang="fr-CA" sz="1200" dirty="0">
                <a:solidFill>
                  <a:srgbClr val="333333"/>
                </a:solidFill>
                <a:latin typeface="Noto Sans" panose="020B0502040504020204" pitchFamily="34" charset="0"/>
              </a:rPr>
              <a:t>Utilisez le titre h1 de la page de destination comme texte de lien</a:t>
            </a:r>
            <a:endParaRPr lang="en-CA" sz="1200" dirty="0">
              <a:solidFill>
                <a:srgbClr val="333333"/>
              </a:solidFill>
              <a:latin typeface="Noto Sans" panose="020B0502040504020204" pitchFamily="34" charset="0"/>
            </a:endParaRPr>
          </a:p>
          <a:p>
            <a:pPr marL="0" indent="0">
              <a:buNone/>
            </a:pPr>
            <a:r>
              <a:rPr lang="en-CA" sz="1400" dirty="0">
                <a:solidFill>
                  <a:srgbClr val="333333"/>
                </a:solidFill>
                <a:latin typeface="Noto Sans" panose="020B0502040504020204" pitchFamily="34" charset="0"/>
              </a:rPr>
              <a:t>&lt;title&gt; tag</a:t>
            </a:r>
          </a:p>
          <a:p>
            <a:pPr lvl="1"/>
            <a:r>
              <a:rPr lang="fr-FR" sz="1200" dirty="0">
                <a:solidFill>
                  <a:srgbClr val="333333"/>
                </a:solidFill>
                <a:latin typeface="Noto Sans" panose="020B0502040504020204" pitchFamily="34" charset="0"/>
              </a:rPr>
              <a:t>&lt;</a:t>
            </a:r>
            <a:r>
              <a:rPr lang="fr-FR" sz="1200" dirty="0" err="1">
                <a:solidFill>
                  <a:srgbClr val="333333"/>
                </a:solidFill>
                <a:latin typeface="Noto Sans" panose="020B0502040504020204" pitchFamily="34" charset="0"/>
              </a:rPr>
              <a:t>title</a:t>
            </a:r>
            <a:r>
              <a:rPr lang="fr-FR" sz="1200" dirty="0">
                <a:solidFill>
                  <a:srgbClr val="333333"/>
                </a:solidFill>
                <a:latin typeface="Noto Sans" panose="020B0502040504020204" pitchFamily="34" charset="0"/>
              </a:rPr>
              <a:t>&gt;[Page d'étape] - [Nom du produit ou du service] - Canada.ca</a:t>
            </a:r>
            <a:r>
              <a:rPr lang="en-CA" sz="1200" dirty="0">
                <a:solidFill>
                  <a:srgbClr val="333333"/>
                </a:solidFill>
                <a:latin typeface="Noto Sans" panose="020B0502040504020204" pitchFamily="34" charset="0"/>
              </a:rPr>
              <a:t>&lt;/title&gt;</a:t>
            </a:r>
          </a:p>
          <a:p>
            <a:pPr lvl="1"/>
            <a:r>
              <a:rPr lang="fr-CA" sz="1200" dirty="0">
                <a:solidFill>
                  <a:srgbClr val="333333"/>
                </a:solidFill>
                <a:latin typeface="Noto Sans" panose="020B0502040504020204" pitchFamily="34" charset="0"/>
              </a:rPr>
              <a:t>Vous devez remplacer manuellement la valeur par défaut par le nom de la [page d'index]</a:t>
            </a:r>
            <a:endParaRPr lang="en-CA" sz="2000" dirty="0"/>
          </a:p>
        </p:txBody>
      </p:sp>
      <p:pic>
        <p:nvPicPr>
          <p:cNvPr id="6" name="Picture 4" descr="Screenshot: Step page">
            <a:extLst>
              <a:ext uri="{FF2B5EF4-FFF2-40B4-BE49-F238E27FC236}">
                <a16:creationId xmlns:a16="http://schemas.microsoft.com/office/drawing/2014/main" id="{2F999F0A-952E-51E3-54BF-EA07C27CB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524" y="1573342"/>
            <a:ext cx="2597388" cy="4165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12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7A0F4-BF69-0F49-6CF1-FDC838F910F1}"/>
              </a:ext>
            </a:extLst>
          </p:cNvPr>
          <p:cNvSpPr>
            <a:spLocks noGrp="1"/>
          </p:cNvSpPr>
          <p:nvPr>
            <p:ph type="title"/>
          </p:nvPr>
        </p:nvSpPr>
        <p:spPr/>
        <p:txBody>
          <a:bodyPr>
            <a:normAutofit/>
          </a:bodyPr>
          <a:lstStyle/>
          <a:p>
            <a:r>
              <a:rPr lang="en-CA" dirty="0"/>
              <a:t>Pages </a:t>
            </a:r>
            <a:r>
              <a:rPr lang="en-CA" dirty="0" err="1"/>
              <a:t>d'étape</a:t>
            </a:r>
            <a:r>
              <a:rPr lang="en-CA" dirty="0"/>
              <a:t> : </a:t>
            </a:r>
            <a:r>
              <a:rPr lang="en-CA" dirty="0" err="1"/>
              <a:t>Erreurs</a:t>
            </a:r>
            <a:r>
              <a:rPr lang="en-CA" dirty="0"/>
              <a:t> </a:t>
            </a:r>
            <a:r>
              <a:rPr lang="en-CA" dirty="0" err="1"/>
              <a:t>fréquentes</a:t>
            </a:r>
            <a:endParaRPr lang="en-CA" dirty="0"/>
          </a:p>
        </p:txBody>
      </p:sp>
      <p:sp>
        <p:nvSpPr>
          <p:cNvPr id="3" name="Content Placeholder 2">
            <a:extLst>
              <a:ext uri="{FF2B5EF4-FFF2-40B4-BE49-F238E27FC236}">
                <a16:creationId xmlns:a16="http://schemas.microsoft.com/office/drawing/2014/main" id="{6A133783-81C5-7376-E856-8D346449D3A4}"/>
              </a:ext>
            </a:extLst>
          </p:cNvPr>
          <p:cNvSpPr>
            <a:spLocks noGrp="1"/>
          </p:cNvSpPr>
          <p:nvPr>
            <p:ph idx="1"/>
          </p:nvPr>
        </p:nvSpPr>
        <p:spPr/>
        <p:txBody>
          <a:bodyPr/>
          <a:lstStyle/>
          <a:p>
            <a:r>
              <a:rPr lang="fr-CA" sz="2400" dirty="0"/>
              <a:t>Le titre h1 comporte trop de mots (rappelez-vous que le titre h1 de la page d’index est également présent, il n'est donc pas nécessaire de le répéter)</a:t>
            </a:r>
          </a:p>
          <a:p>
            <a:r>
              <a:rPr lang="fr-CA" sz="2400" dirty="0"/>
              <a:t>Le titre h1 est trop orienté vers l'action (« Faites une demande » vs « Comment faire une demande »)</a:t>
            </a:r>
          </a:p>
          <a:p>
            <a:r>
              <a:rPr lang="fr-CA" sz="2400" dirty="0"/>
              <a:t>Le liens amènent l'utilisateur à l’extérieur de la navigation de style métro</a:t>
            </a:r>
          </a:p>
          <a:p>
            <a:r>
              <a:rPr lang="fr-CA" sz="2400" dirty="0"/>
              <a:t>Affichage des sous-pages dans l’AI (menu)</a:t>
            </a:r>
          </a:p>
          <a:p>
            <a:r>
              <a:rPr lang="fr-CA" sz="2400" dirty="0"/>
              <a:t>Affichage d'un bouton de pagination « Précédent »</a:t>
            </a:r>
          </a:p>
          <a:p>
            <a:r>
              <a:rPr lang="fr-CA" sz="2400" dirty="0"/>
              <a:t>Le bouton comporte le texte « Suivant » au lieu du nom de la page de destination</a:t>
            </a:r>
            <a:endParaRPr lang="en-CA" sz="2400" dirty="0"/>
          </a:p>
        </p:txBody>
      </p:sp>
      <p:sp>
        <p:nvSpPr>
          <p:cNvPr id="4" name="Slide Number Placeholder 3">
            <a:extLst>
              <a:ext uri="{FF2B5EF4-FFF2-40B4-BE49-F238E27FC236}">
                <a16:creationId xmlns:a16="http://schemas.microsoft.com/office/drawing/2014/main" id="{E2FB0611-0A7F-0891-DB85-1054E0302EA0}"/>
              </a:ext>
            </a:extLst>
          </p:cNvPr>
          <p:cNvSpPr>
            <a:spLocks noGrp="1"/>
          </p:cNvSpPr>
          <p:nvPr>
            <p:ph type="sldNum" sz="quarter" idx="10"/>
          </p:nvPr>
        </p:nvSpPr>
        <p:spPr/>
        <p:txBody>
          <a:bodyPr/>
          <a:lstStyle/>
          <a:p>
            <a:fld id="{78075564-AF6E-40FC-905A-F6C5E8D29614}" type="slidenum">
              <a:rPr lang="en-US" altLang="en-US" smtClean="0"/>
              <a:pPr/>
              <a:t>14</a:t>
            </a:fld>
            <a:endParaRPr lang="en-US" altLang="en-US" dirty="0"/>
          </a:p>
        </p:txBody>
      </p:sp>
    </p:spTree>
    <p:extLst>
      <p:ext uri="{BB962C8B-B14F-4D97-AF65-F5344CB8AC3E}">
        <p14:creationId xmlns:p14="http://schemas.microsoft.com/office/powerpoint/2010/main" val="225881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37A7-E584-EA15-DF2E-B68E0C5CA692}"/>
              </a:ext>
            </a:extLst>
          </p:cNvPr>
          <p:cNvSpPr>
            <a:spLocks noGrp="1"/>
          </p:cNvSpPr>
          <p:nvPr>
            <p:ph type="title"/>
          </p:nvPr>
        </p:nvSpPr>
        <p:spPr/>
        <p:txBody>
          <a:bodyPr>
            <a:normAutofit/>
          </a:bodyPr>
          <a:lstStyle/>
          <a:p>
            <a:r>
              <a:rPr lang="en-CA" dirty="0"/>
              <a:t>Recherche</a:t>
            </a:r>
          </a:p>
        </p:txBody>
      </p:sp>
      <p:sp>
        <p:nvSpPr>
          <p:cNvPr id="4" name="Slide Number Placeholder 3">
            <a:extLst>
              <a:ext uri="{FF2B5EF4-FFF2-40B4-BE49-F238E27FC236}">
                <a16:creationId xmlns:a16="http://schemas.microsoft.com/office/drawing/2014/main" id="{9CEE93E3-92D7-17BF-6191-BCEE0ADFA493}"/>
              </a:ext>
            </a:extLst>
          </p:cNvPr>
          <p:cNvSpPr>
            <a:spLocks noGrp="1"/>
          </p:cNvSpPr>
          <p:nvPr>
            <p:ph type="sldNum" sz="quarter" idx="10"/>
          </p:nvPr>
        </p:nvSpPr>
        <p:spPr/>
        <p:txBody>
          <a:bodyPr/>
          <a:lstStyle/>
          <a:p>
            <a:fld id="{78075564-AF6E-40FC-905A-F6C5E8D29614}" type="slidenum">
              <a:rPr lang="en-US" altLang="en-US" smtClean="0"/>
              <a:pPr/>
              <a:t>15</a:t>
            </a:fld>
            <a:endParaRPr lang="en-US" altLang="en-US"/>
          </a:p>
        </p:txBody>
      </p:sp>
      <p:sp>
        <p:nvSpPr>
          <p:cNvPr id="6" name="Rectangle 2">
            <a:extLst>
              <a:ext uri="{FF2B5EF4-FFF2-40B4-BE49-F238E27FC236}">
                <a16:creationId xmlns:a16="http://schemas.microsoft.com/office/drawing/2014/main" id="{222B83C7-302D-06C8-1672-59FA3B04D900}"/>
              </a:ext>
            </a:extLst>
          </p:cNvPr>
          <p:cNvSpPr>
            <a:spLocks noGrp="1" noChangeArrowheads="1"/>
          </p:cNvSpPr>
          <p:nvPr>
            <p:ph idx="1"/>
          </p:nvPr>
        </p:nvSpPr>
        <p:spPr bwMode="auto">
          <a:xfrm>
            <a:off x="539684" y="1570429"/>
            <a:ext cx="8064631" cy="4308872"/>
          </a:xfrm>
          <a:prstGeom prst="rect">
            <a:avLst/>
          </a:prstGeom>
          <a:noFill/>
          <a:ln>
            <a:noFill/>
          </a:ln>
          <a:effectLst/>
        </p:spPr>
        <p:txBody>
          <a:bodyPr vert="horz" wrap="square" lIns="91440" tIns="0" rIns="9144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None/>
              <a:tabLst/>
            </a:pPr>
            <a:r>
              <a:rPr kumimoji="0" lang="fr-CA" altLang="en-US" sz="2000" b="0" i="0" u="none" strike="noStrike" cap="none" normalizeH="0" baseline="0" dirty="0">
                <a:ln>
                  <a:noFill/>
                </a:ln>
                <a:solidFill>
                  <a:srgbClr val="333333"/>
                </a:solidFill>
                <a:effectLst/>
                <a:latin typeface="Noto Sans" panose="020B0502040504020204" pitchFamily="34" charset="0"/>
                <a:ea typeface="Noto Sans" panose="020B0502040504020204" pitchFamily="34" charset="0"/>
                <a:cs typeface="Noto Sans" panose="020B0502040504020204" pitchFamily="34" charset="0"/>
              </a:rPr>
              <a:t>L'ARC et la DGPTN ont élaboré le modèle de navigation de style métro lors d'un projet d'optimisation de l'allocation canadienne pour enfants, ce qui a confirmé que le modèle </a:t>
            </a:r>
            <a:r>
              <a:rPr kumimoji="0" lang="en-US" altLang="en-US" sz="2000" b="0" i="0" u="none" strike="noStrike" cap="none" normalizeH="0" baseline="0" dirty="0">
                <a:ln>
                  <a:noFill/>
                </a:ln>
                <a:solidFill>
                  <a:srgbClr val="333333"/>
                </a:solidFill>
                <a:effectLst/>
                <a:latin typeface="Noto Sans" panose="020B0502040504020204" pitchFamily="34" charset="0"/>
                <a:ea typeface="Noto Sans" panose="020B0502040504020204" pitchFamily="34" charset="0"/>
                <a:cs typeface="Noto Sans" panose="020B0502040504020204" pitchFamily="34" charset="0"/>
              </a:rPr>
              <a:t>:</a:t>
            </a:r>
          </a:p>
          <a:p>
            <a:pPr lvl="1" defTabSz="914400">
              <a:spcBef>
                <a:spcPct val="0"/>
              </a:spcBef>
              <a:buFont typeface="Arial" panose="020B0604020202020204" pitchFamily="34" charset="0"/>
              <a:buChar char="•"/>
            </a:pPr>
            <a:r>
              <a:rPr kumimoji="0" lang="fr-FR" altLang="en-US" sz="2000" b="0" i="0" u="none" strike="noStrike" cap="none" normalizeH="0" baseline="0" dirty="0">
                <a:ln>
                  <a:noFill/>
                </a:ln>
                <a:solidFill>
                  <a:srgbClr val="333333"/>
                </a:solidFill>
                <a:effectLst/>
                <a:latin typeface="Noto Sans" panose="020B0502040504020204" pitchFamily="34" charset="0"/>
                <a:ea typeface="Noto Sans" panose="020B0502040504020204" pitchFamily="34" charset="0"/>
                <a:cs typeface="Noto Sans" panose="020B0502040504020204" pitchFamily="34" charset="0"/>
              </a:rPr>
              <a:t>fonctionne bien sur les appareils mobiles</a:t>
            </a:r>
          </a:p>
          <a:p>
            <a:pPr lvl="1" defTabSz="914400">
              <a:spcBef>
                <a:spcPct val="0"/>
              </a:spcBef>
              <a:buFont typeface="Arial" panose="020B0604020202020204" pitchFamily="34" charset="0"/>
              <a:buChar char="•"/>
            </a:pPr>
            <a:r>
              <a:rPr kumimoji="0" lang="fr-FR" altLang="en-US" sz="2000" b="0" i="0" u="none" strike="noStrike" cap="none" normalizeH="0" baseline="0" dirty="0">
                <a:ln>
                  <a:noFill/>
                </a:ln>
                <a:solidFill>
                  <a:srgbClr val="333333"/>
                </a:solidFill>
                <a:effectLst/>
                <a:latin typeface="Noto Sans" panose="020B0502040504020204" pitchFamily="34" charset="0"/>
                <a:ea typeface="Noto Sans" panose="020B0502040504020204" pitchFamily="34" charset="0"/>
                <a:cs typeface="Noto Sans" panose="020B0502040504020204" pitchFamily="34" charset="0"/>
              </a:rPr>
              <a:t>est un moyen efficace de montrer la relation entre des pages connexes</a:t>
            </a:r>
            <a:br>
              <a:rPr kumimoji="0" lang="fr-FR" altLang="en-US" sz="2000" b="0" i="0" u="none" strike="noStrike" cap="none" normalizeH="0" baseline="0" dirty="0">
                <a:ln>
                  <a:noFill/>
                </a:ln>
                <a:solidFill>
                  <a:srgbClr val="333333"/>
                </a:solidFill>
                <a:effectLst/>
                <a:latin typeface="Noto Sans" panose="020B0502040504020204" pitchFamily="34" charset="0"/>
                <a:ea typeface="Noto Sans" panose="020B0502040504020204" pitchFamily="34" charset="0"/>
                <a:cs typeface="Noto Sans" panose="020B0502040504020204" pitchFamily="34" charset="0"/>
              </a:rPr>
            </a:br>
            <a:endParaRPr kumimoji="0" lang="en-US" altLang="en-US" sz="2000" b="0" i="0" u="none" strike="noStrike" cap="none" normalizeH="0" baseline="0" dirty="0">
              <a:ln>
                <a:noFill/>
              </a:ln>
              <a:solidFill>
                <a:srgbClr val="333333"/>
              </a:solidFill>
              <a:effectLst/>
              <a:latin typeface="Noto Sans" panose="020B0502040504020204" pitchFamily="34" charset="0"/>
              <a:ea typeface="Noto Sans" panose="020B0502040504020204" pitchFamily="34" charset="0"/>
              <a:cs typeface="Noto Sans" panose="020B0502040504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fr-FR" altLang="en-US" sz="2000" b="0" i="0" u="none" strike="noStrike" cap="none" normalizeH="0" baseline="0" dirty="0">
                <a:ln>
                  <a:noFill/>
                </a:ln>
                <a:solidFill>
                  <a:srgbClr val="333333"/>
                </a:solidFill>
                <a:effectLst/>
                <a:latin typeface="Noto Sans" panose="020B0502040504020204" pitchFamily="34" charset="0"/>
                <a:ea typeface="Noto Sans" panose="020B0502040504020204" pitchFamily="34" charset="0"/>
                <a:cs typeface="Noto Sans" panose="020B0502040504020204" pitchFamily="34" charset="0"/>
              </a:rPr>
              <a:t>Il a été mis à l'essai dans le cadre de nombreux autres programmes de prestations, y compris les prestations et les subventions liées à la COVID-19.</a:t>
            </a:r>
            <a:br>
              <a:rPr kumimoji="0" lang="en-CA" altLang="en-US" sz="2000" b="0" i="0" u="none" strike="noStrike" cap="none" normalizeH="0" baseline="0" dirty="0">
                <a:ln>
                  <a:noFill/>
                </a:ln>
                <a:solidFill>
                  <a:srgbClr val="333333"/>
                </a:solidFill>
                <a:effectLst/>
                <a:latin typeface="Noto Sans" panose="020B0502040504020204" pitchFamily="34" charset="0"/>
                <a:ea typeface="Noto Sans" panose="020B0502040504020204" pitchFamily="34" charset="0"/>
                <a:cs typeface="Noto Sans" panose="020B0502040504020204" pitchFamily="34" charset="0"/>
              </a:rPr>
            </a:br>
            <a:br>
              <a:rPr kumimoji="0" lang="en-CA" altLang="en-US" sz="2000" b="0" i="0" u="none" strike="noStrike" cap="none" normalizeH="0" baseline="0" dirty="0">
                <a:ln>
                  <a:noFill/>
                </a:ln>
                <a:solidFill>
                  <a:srgbClr val="333333"/>
                </a:solidFill>
                <a:effectLst/>
                <a:latin typeface="Noto Sans" panose="020B0502040504020204" pitchFamily="34" charset="0"/>
                <a:ea typeface="Noto Sans" panose="020B0502040504020204" pitchFamily="34" charset="0"/>
                <a:cs typeface="Noto Sans" panose="020B0502040504020204" pitchFamily="34" charset="0"/>
              </a:rPr>
            </a:br>
            <a:r>
              <a:rPr lang="fr-FR" altLang="en-US" sz="2000" b="0" i="0" dirty="0">
                <a:solidFill>
                  <a:srgbClr val="333333"/>
                </a:solidFill>
                <a:effectLst/>
                <a:latin typeface="Noto Sans" panose="020B0502040504020204" pitchFamily="34" charset="0"/>
                <a:ea typeface="Noto Sans" panose="020B0502040504020204" pitchFamily="34" charset="0"/>
                <a:cs typeface="Noto Sans" panose="020B0502040504020204" pitchFamily="34" charset="0"/>
              </a:rPr>
              <a:t>Il u</a:t>
            </a:r>
            <a:r>
              <a:rPr lang="fr-FR" sz="2000" b="0" i="0" dirty="0">
                <a:solidFill>
                  <a:srgbClr val="333333"/>
                </a:solidFill>
                <a:effectLst/>
                <a:latin typeface="Noto Sans" panose="020B0502040504020204" pitchFamily="34" charset="0"/>
                <a:ea typeface="Noto Sans" panose="020B0502040504020204" pitchFamily="34" charset="0"/>
                <a:cs typeface="Noto Sans" panose="020B0502040504020204" pitchFamily="34" charset="0"/>
              </a:rPr>
              <a:t>tilise 2 titres h1 sur les pages d'étape et les sous-pages, comme l'indique le document de Service Canada : </a:t>
            </a:r>
            <a:r>
              <a:rPr lang="fr-FR" sz="2000" b="0" i="0" u="sng" dirty="0">
                <a:solidFill>
                  <a:srgbClr val="284162"/>
                </a:solidFill>
                <a:effectLst/>
                <a:latin typeface="Noto Sans" panose="020B0502040504020204" pitchFamily="34" charset="0"/>
                <a:ea typeface="Noto Sans" panose="020B0502040504020204" pitchFamily="34" charset="0"/>
                <a:cs typeface="Noto Sans" panose="020B0502040504020204" pitchFamily="34" charset="0"/>
                <a:hlinkClick r:id="rId2"/>
              </a:rPr>
              <a:t>Design </a:t>
            </a:r>
            <a:r>
              <a:rPr lang="fr-FR" sz="2000" b="0" i="0" u="sng" dirty="0" err="1">
                <a:solidFill>
                  <a:srgbClr val="284162"/>
                </a:solidFill>
                <a:effectLst/>
                <a:latin typeface="Noto Sans" panose="020B0502040504020204" pitchFamily="34" charset="0"/>
                <a:ea typeface="Noto Sans" panose="020B0502040504020204" pitchFamily="34" charset="0"/>
                <a:cs typeface="Noto Sans" panose="020B0502040504020204" pitchFamily="34" charset="0"/>
                <a:hlinkClick r:id="rId2"/>
              </a:rPr>
              <a:t>decision</a:t>
            </a:r>
            <a:r>
              <a:rPr lang="fr-FR" sz="2000" b="0" i="0" u="sng" dirty="0">
                <a:solidFill>
                  <a:srgbClr val="284162"/>
                </a:solidFill>
                <a:effectLst/>
                <a:latin typeface="Noto Sans" panose="020B0502040504020204" pitchFamily="34" charset="0"/>
                <a:ea typeface="Noto Sans" panose="020B0502040504020204" pitchFamily="34" charset="0"/>
                <a:cs typeface="Noto Sans" panose="020B0502040504020204" pitchFamily="34" charset="0"/>
                <a:hlinkClick r:id="rId2"/>
              </a:rPr>
              <a:t> 12 - Double H1 on a single page</a:t>
            </a:r>
            <a:r>
              <a:rPr lang="fr-FR" sz="2000" b="0" i="0" dirty="0">
                <a:solidFill>
                  <a:srgbClr val="333333"/>
                </a:solidFill>
                <a:effectLst/>
                <a:latin typeface="Noto Sans" panose="020B0502040504020204" pitchFamily="34" charset="0"/>
                <a:ea typeface="Noto Sans" panose="020B0502040504020204" pitchFamily="34" charset="0"/>
                <a:cs typeface="Noto Sans" panose="020B0502040504020204" pitchFamily="34" charset="0"/>
              </a:rPr>
              <a:t> (en anglais)</a:t>
            </a:r>
            <a:endParaRPr kumimoji="0" lang="en-US" altLang="en-US" sz="2000" b="0" i="0" u="none" strike="noStrike" cap="none" normalizeH="0" baseline="0" dirty="0">
              <a:ln>
                <a:noFill/>
              </a:ln>
              <a:solidFill>
                <a:schemeClr val="tx1"/>
              </a:solidFill>
              <a:effectLst/>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43777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Screenshot: Non-connected sub-page">
            <a:extLst>
              <a:ext uri="{FF2B5EF4-FFF2-40B4-BE49-F238E27FC236}">
                <a16:creationId xmlns:a16="http://schemas.microsoft.com/office/drawing/2014/main" id="{884D2C39-6474-E643-EC36-1F3596AF9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411" y="1559839"/>
            <a:ext cx="2562475" cy="4336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Capture d'écran : Sous-page connexe">
            <a:extLst>
              <a:ext uri="{FF2B5EF4-FFF2-40B4-BE49-F238E27FC236}">
                <a16:creationId xmlns:a16="http://schemas.microsoft.com/office/drawing/2014/main" id="{E2F2EFAC-0CE0-5A0F-7994-42F790887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057" y="3437408"/>
            <a:ext cx="2612943" cy="4421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pture d'écran : Page d'index">
            <a:extLst>
              <a:ext uri="{FF2B5EF4-FFF2-40B4-BE49-F238E27FC236}">
                <a16:creationId xmlns:a16="http://schemas.microsoft.com/office/drawing/2014/main" id="{4B4B7AA1-51CB-0764-18F1-6AAAE625D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44" y="1559839"/>
            <a:ext cx="2581801" cy="4472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3006"/>
            <a:ext cx="8229600" cy="985837"/>
          </a:xfrm>
        </p:spPr>
        <p:txBody>
          <a:bodyPr/>
          <a:lstStyle/>
          <a:p>
            <a:r>
              <a:rPr lang="en-CA" dirty="0"/>
              <a:t>3 types de pages</a:t>
            </a:r>
          </a:p>
        </p:txBody>
      </p:sp>
      <p:sp>
        <p:nvSpPr>
          <p:cNvPr id="3" name="Content Placeholder 2"/>
          <p:cNvSpPr>
            <a:spLocks noGrp="1"/>
          </p:cNvSpPr>
          <p:nvPr>
            <p:ph idx="1"/>
          </p:nvPr>
        </p:nvSpPr>
        <p:spPr>
          <a:xfrm>
            <a:off x="457200" y="1016363"/>
            <a:ext cx="8229600" cy="4689475"/>
          </a:xfrm>
        </p:spPr>
        <p:txBody>
          <a:bodyPr/>
          <a:lstStyle/>
          <a:p>
            <a:pPr marL="0" indent="0" algn="l">
              <a:buNone/>
            </a:pPr>
            <a:r>
              <a:rPr lang="en-CA" sz="1400" b="0" i="0" dirty="0">
                <a:solidFill>
                  <a:srgbClr val="333333"/>
                </a:solidFill>
                <a:effectLst/>
                <a:latin typeface="Noto Sans" panose="020B0502040504020204" pitchFamily="34" charset="0"/>
              </a:rPr>
              <a:t>Page </a:t>
            </a:r>
            <a:r>
              <a:rPr lang="en-CA" sz="1400" b="0" i="0" dirty="0" err="1">
                <a:solidFill>
                  <a:srgbClr val="333333"/>
                </a:solidFill>
                <a:effectLst/>
                <a:latin typeface="Noto Sans" panose="020B0502040504020204" pitchFamily="34" charset="0"/>
              </a:rPr>
              <a:t>d'index</a:t>
            </a:r>
            <a:r>
              <a:rPr lang="en-CA" sz="1400" b="0" i="0" dirty="0">
                <a:solidFill>
                  <a:srgbClr val="333333"/>
                </a:solidFill>
                <a:effectLst/>
                <a:latin typeface="Noto Sans" panose="020B0502040504020204" pitchFamily="34" charset="0"/>
              </a:rPr>
              <a:t> (</a:t>
            </a:r>
            <a:r>
              <a:rPr lang="en-CA" sz="1400" b="0" i="0" dirty="0" err="1">
                <a:solidFill>
                  <a:srgbClr val="333333"/>
                </a:solidFill>
                <a:effectLst/>
                <a:latin typeface="Noto Sans" panose="020B0502040504020204" pitchFamily="34" charset="0"/>
              </a:rPr>
              <a:t>obligatoire</a:t>
            </a:r>
            <a:r>
              <a:rPr lang="en-CA" sz="1400" b="0" i="0" dirty="0">
                <a:solidFill>
                  <a:srgbClr val="333333"/>
                </a:solidFill>
                <a:effectLst/>
                <a:latin typeface="Noto Sans" panose="020B0502040504020204" pitchFamily="34" charset="0"/>
              </a:rPr>
              <a:t>)            Page </a:t>
            </a:r>
            <a:r>
              <a:rPr lang="en-CA" sz="1400" b="0" i="0" dirty="0" err="1">
                <a:solidFill>
                  <a:srgbClr val="333333"/>
                </a:solidFill>
                <a:effectLst/>
                <a:latin typeface="Noto Sans" panose="020B0502040504020204" pitchFamily="34" charset="0"/>
              </a:rPr>
              <a:t>d'étape</a:t>
            </a:r>
            <a:r>
              <a:rPr lang="en-CA" sz="1400" b="0" i="0" dirty="0">
                <a:solidFill>
                  <a:srgbClr val="333333"/>
                </a:solidFill>
                <a:effectLst/>
                <a:latin typeface="Noto Sans" panose="020B0502040504020204" pitchFamily="34" charset="0"/>
              </a:rPr>
              <a:t> (</a:t>
            </a:r>
            <a:r>
              <a:rPr lang="en-CA" sz="1400" b="0" i="0" dirty="0" err="1">
                <a:solidFill>
                  <a:srgbClr val="333333"/>
                </a:solidFill>
                <a:effectLst/>
                <a:latin typeface="Noto Sans" panose="020B0502040504020204" pitchFamily="34" charset="0"/>
              </a:rPr>
              <a:t>obligatoire</a:t>
            </a:r>
            <a:r>
              <a:rPr lang="en-CA" sz="1400" b="0" i="0" dirty="0">
                <a:solidFill>
                  <a:srgbClr val="333333"/>
                </a:solidFill>
                <a:effectLst/>
                <a:latin typeface="Noto Sans" panose="020B0502040504020204" pitchFamily="34" charset="0"/>
              </a:rPr>
              <a:t>)                  Sous-page (</a:t>
            </a:r>
            <a:r>
              <a:rPr lang="en-CA" sz="1400" b="0" i="0" dirty="0" err="1">
                <a:solidFill>
                  <a:srgbClr val="333333"/>
                </a:solidFill>
                <a:effectLst/>
                <a:latin typeface="Noto Sans" panose="020B0502040504020204" pitchFamily="34" charset="0"/>
              </a:rPr>
              <a:t>expérimentale</a:t>
            </a:r>
            <a:r>
              <a:rPr lang="en-CA" sz="1400" b="0" i="0" dirty="0">
                <a:solidFill>
                  <a:srgbClr val="333333"/>
                </a:solidFill>
                <a:effectLst/>
                <a:latin typeface="Noto Sans" panose="020B0502040504020204" pitchFamily="34" charset="0"/>
              </a:rPr>
              <a:t>)</a:t>
            </a:r>
          </a:p>
          <a:p>
            <a:endParaRPr lang="en-CA" sz="2000" dirty="0"/>
          </a:p>
        </p:txBody>
      </p:sp>
      <p:sp>
        <p:nvSpPr>
          <p:cNvPr id="4" name="Slide Number Placeholder 3"/>
          <p:cNvSpPr>
            <a:spLocks noGrp="1"/>
          </p:cNvSpPr>
          <p:nvPr>
            <p:ph type="sldNum" sz="quarter" idx="10"/>
          </p:nvPr>
        </p:nvSpPr>
        <p:spPr/>
        <p:txBody>
          <a:bodyPr/>
          <a:lstStyle/>
          <a:p>
            <a:fld id="{78075564-AF6E-40FC-905A-F6C5E8D29614}" type="slidenum">
              <a:rPr lang="en-US" altLang="en-US" smtClean="0"/>
              <a:pPr/>
              <a:t>2</a:t>
            </a:fld>
            <a:endParaRPr lang="en-US" altLang="en-US" dirty="0"/>
          </a:p>
        </p:txBody>
      </p:sp>
      <p:pic>
        <p:nvPicPr>
          <p:cNvPr id="7" name="Picture 6">
            <a:extLst>
              <a:ext uri="{FF2B5EF4-FFF2-40B4-BE49-F238E27FC236}">
                <a16:creationId xmlns:a16="http://schemas.microsoft.com/office/drawing/2014/main" id="{61BD95F2-4AD0-942A-41FD-A74363582812}"/>
              </a:ext>
            </a:extLst>
          </p:cNvPr>
          <p:cNvPicPr>
            <a:picLocks noChangeAspect="1"/>
          </p:cNvPicPr>
          <p:nvPr/>
        </p:nvPicPr>
        <p:blipFill>
          <a:blip r:embed="rId5"/>
          <a:stretch>
            <a:fillRect/>
          </a:stretch>
        </p:blipFill>
        <p:spPr>
          <a:xfrm>
            <a:off x="6782630" y="2126655"/>
            <a:ext cx="1542422" cy="2621507"/>
          </a:xfrm>
          <a:prstGeom prst="rect">
            <a:avLst/>
          </a:prstGeom>
        </p:spPr>
      </p:pic>
      <p:pic>
        <p:nvPicPr>
          <p:cNvPr id="6" name="Picture 4" descr="Capture d'écran : Page d'étape">
            <a:extLst>
              <a:ext uri="{FF2B5EF4-FFF2-40B4-BE49-F238E27FC236}">
                <a16:creationId xmlns:a16="http://schemas.microsoft.com/office/drawing/2014/main" id="{317D1CAD-A05A-18C1-E42B-B63116B5EA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3349" y="1559839"/>
            <a:ext cx="2598782" cy="44060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8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pture d'écran : Affichage d'une sous-page sur un ordinateur de bureau ">
            <a:extLst>
              <a:ext uri="{FF2B5EF4-FFF2-40B4-BE49-F238E27FC236}">
                <a16:creationId xmlns:a16="http://schemas.microsoft.com/office/drawing/2014/main" id="{4458067C-5472-E952-8479-2A03005E8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680" y="1556002"/>
            <a:ext cx="4706781" cy="79800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pture d'écran : Affichage d'une sous-page sur un appareil mobile">
            <a:extLst>
              <a:ext uri="{FF2B5EF4-FFF2-40B4-BE49-F238E27FC236}">
                <a16:creationId xmlns:a16="http://schemas.microsoft.com/office/drawing/2014/main" id="{2A85EFCF-AE55-5F6D-5CC7-DA325B40F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30" y="1556002"/>
            <a:ext cx="2149451" cy="14026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9B46DB3-68F0-7B87-79CC-7349ABEAE43E}"/>
              </a:ext>
            </a:extLst>
          </p:cNvPr>
          <p:cNvSpPr>
            <a:spLocks noGrp="1"/>
          </p:cNvSpPr>
          <p:nvPr>
            <p:ph type="title"/>
          </p:nvPr>
        </p:nvSpPr>
        <p:spPr/>
        <p:txBody>
          <a:bodyPr/>
          <a:lstStyle/>
          <a:p>
            <a:r>
              <a:rPr lang="en-CA" sz="2700" dirty="0" err="1"/>
              <a:t>Codage</a:t>
            </a:r>
            <a:r>
              <a:rPr lang="en-CA" sz="2700" dirty="0"/>
              <a:t> « </a:t>
            </a:r>
            <a:r>
              <a:rPr lang="en-CA" sz="2700" dirty="0" err="1"/>
              <a:t>adapté</a:t>
            </a:r>
            <a:r>
              <a:rPr lang="en-CA" sz="2700" dirty="0"/>
              <a:t> pour mobile » sur </a:t>
            </a:r>
            <a:r>
              <a:rPr lang="en-CA" sz="2700" dirty="0" err="1"/>
              <a:t>une</a:t>
            </a:r>
            <a:r>
              <a:rPr lang="en-CA" sz="2700" dirty="0"/>
              <a:t> page </a:t>
            </a:r>
            <a:r>
              <a:rPr lang="en-CA" sz="2700" dirty="0" err="1"/>
              <a:t>d’étape</a:t>
            </a:r>
            <a:r>
              <a:rPr lang="en-CA" sz="2700" dirty="0"/>
              <a:t> </a:t>
            </a:r>
            <a:r>
              <a:rPr lang="en-CA" sz="2700" dirty="0" err="1"/>
              <a:t>ou</a:t>
            </a:r>
            <a:r>
              <a:rPr lang="en-CA" sz="2700" dirty="0"/>
              <a:t> </a:t>
            </a:r>
            <a:r>
              <a:rPr lang="en-CA" sz="2700" dirty="0" err="1"/>
              <a:t>une</a:t>
            </a:r>
            <a:r>
              <a:rPr lang="en-CA" sz="2700" dirty="0"/>
              <a:t> sous-page</a:t>
            </a:r>
          </a:p>
        </p:txBody>
      </p:sp>
      <p:sp>
        <p:nvSpPr>
          <p:cNvPr id="3" name="Slide Number Placeholder 2">
            <a:extLst>
              <a:ext uri="{FF2B5EF4-FFF2-40B4-BE49-F238E27FC236}">
                <a16:creationId xmlns:a16="http://schemas.microsoft.com/office/drawing/2014/main" id="{7963FC56-004F-4A85-F600-D3005E9D73FD}"/>
              </a:ext>
            </a:extLst>
          </p:cNvPr>
          <p:cNvSpPr>
            <a:spLocks noGrp="1"/>
          </p:cNvSpPr>
          <p:nvPr>
            <p:ph type="sldNum" sz="quarter" idx="10"/>
          </p:nvPr>
        </p:nvSpPr>
        <p:spPr/>
        <p:txBody>
          <a:bodyPr/>
          <a:lstStyle/>
          <a:p>
            <a:fld id="{7D325CEB-1D58-4033-B3AA-47E6E8AA1651}" type="slidenum">
              <a:rPr lang="en-US" altLang="en-US" smtClean="0"/>
              <a:pPr/>
              <a:t>3</a:t>
            </a:fld>
            <a:endParaRPr lang="en-US" altLang="en-US"/>
          </a:p>
        </p:txBody>
      </p:sp>
      <p:cxnSp>
        <p:nvCxnSpPr>
          <p:cNvPr id="5" name="Straight Arrow Connector 4">
            <a:extLst>
              <a:ext uri="{FF2B5EF4-FFF2-40B4-BE49-F238E27FC236}">
                <a16:creationId xmlns:a16="http://schemas.microsoft.com/office/drawing/2014/main" id="{74E012A3-DBC3-4669-83EB-744BAB6D1B8E}"/>
              </a:ext>
            </a:extLst>
          </p:cNvPr>
          <p:cNvCxnSpPr>
            <a:cxnSpLocks/>
          </p:cNvCxnSpPr>
          <p:nvPr/>
        </p:nvCxnSpPr>
        <p:spPr>
          <a:xfrm flipV="1">
            <a:off x="2177592" y="2639505"/>
            <a:ext cx="1989055" cy="50904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7" name="Straight Arrow Connector 6">
            <a:extLst>
              <a:ext uri="{FF2B5EF4-FFF2-40B4-BE49-F238E27FC236}">
                <a16:creationId xmlns:a16="http://schemas.microsoft.com/office/drawing/2014/main" id="{FF531B6B-4C6D-2595-48FE-2A82A17F2910}"/>
              </a:ext>
            </a:extLst>
          </p:cNvPr>
          <p:cNvCxnSpPr>
            <a:cxnSpLocks/>
          </p:cNvCxnSpPr>
          <p:nvPr/>
        </p:nvCxnSpPr>
        <p:spPr>
          <a:xfrm flipV="1">
            <a:off x="1549489" y="2799761"/>
            <a:ext cx="2617158" cy="230014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0" name="Straight Arrow Connector 9">
            <a:extLst>
              <a:ext uri="{FF2B5EF4-FFF2-40B4-BE49-F238E27FC236}">
                <a16:creationId xmlns:a16="http://schemas.microsoft.com/office/drawing/2014/main" id="{17758926-3DF0-100B-E793-0CEE9C085B5A}"/>
              </a:ext>
            </a:extLst>
          </p:cNvPr>
          <p:cNvCxnSpPr>
            <a:cxnSpLocks/>
          </p:cNvCxnSpPr>
          <p:nvPr/>
        </p:nvCxnSpPr>
        <p:spPr>
          <a:xfrm flipV="1">
            <a:off x="1549489" y="3242821"/>
            <a:ext cx="5416919" cy="34702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3" name="Straight Arrow Connector 12">
            <a:extLst>
              <a:ext uri="{FF2B5EF4-FFF2-40B4-BE49-F238E27FC236}">
                <a16:creationId xmlns:a16="http://schemas.microsoft.com/office/drawing/2014/main" id="{5CF40888-A778-A605-0B99-1E7E25D35CA5}"/>
              </a:ext>
            </a:extLst>
          </p:cNvPr>
          <p:cNvCxnSpPr>
            <a:cxnSpLocks/>
          </p:cNvCxnSpPr>
          <p:nvPr/>
        </p:nvCxnSpPr>
        <p:spPr>
          <a:xfrm flipH="1">
            <a:off x="7373332" y="2234153"/>
            <a:ext cx="290660" cy="32208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6" name="Rectangle 15">
            <a:extLst>
              <a:ext uri="{FF2B5EF4-FFF2-40B4-BE49-F238E27FC236}">
                <a16:creationId xmlns:a16="http://schemas.microsoft.com/office/drawing/2014/main" id="{5603444A-D673-9096-1003-9CE6092FFABB}"/>
              </a:ext>
            </a:extLst>
          </p:cNvPr>
          <p:cNvSpPr/>
          <p:nvPr/>
        </p:nvSpPr>
        <p:spPr>
          <a:xfrm>
            <a:off x="7663991" y="2121031"/>
            <a:ext cx="1168923" cy="50904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1100" dirty="0" err="1"/>
              <a:t>L’en</a:t>
            </a:r>
            <a:r>
              <a:rPr lang="en-CA" sz="1100" dirty="0"/>
              <a:t>-tête </a:t>
            </a:r>
          </a:p>
          <a:p>
            <a:pPr algn="ctr"/>
            <a:r>
              <a:rPr lang="en-CA" sz="1100" dirty="0"/>
              <a:t>« Section » </a:t>
            </a:r>
            <a:r>
              <a:rPr lang="en-CA" sz="1100" dirty="0" err="1"/>
              <a:t>apparaît</a:t>
            </a:r>
            <a:endParaRPr lang="en-CA" sz="1100" dirty="0"/>
          </a:p>
        </p:txBody>
      </p:sp>
    </p:spTree>
    <p:extLst>
      <p:ext uri="{BB962C8B-B14F-4D97-AF65-F5344CB8AC3E}">
        <p14:creationId xmlns:p14="http://schemas.microsoft.com/office/powerpoint/2010/main" val="130698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AE64-FC20-252B-7B19-2001B0B3C37A}"/>
              </a:ext>
            </a:extLst>
          </p:cNvPr>
          <p:cNvSpPr>
            <a:spLocks noGrp="1"/>
          </p:cNvSpPr>
          <p:nvPr>
            <p:ph type="title"/>
          </p:nvPr>
        </p:nvSpPr>
        <p:spPr/>
        <p:txBody>
          <a:bodyPr/>
          <a:lstStyle/>
          <a:p>
            <a:r>
              <a:rPr lang="en-CA" dirty="0"/>
              <a:t>Le </a:t>
            </a:r>
            <a:r>
              <a:rPr lang="en-CA" dirty="0" err="1"/>
              <a:t>parcours</a:t>
            </a:r>
            <a:r>
              <a:rPr lang="en-CA" dirty="0"/>
              <a:t> </a:t>
            </a:r>
            <a:r>
              <a:rPr lang="en-CA" dirty="0" err="1"/>
              <a:t>idéal</a:t>
            </a:r>
            <a:endParaRPr lang="en-CA" dirty="0"/>
          </a:p>
        </p:txBody>
      </p:sp>
      <p:sp>
        <p:nvSpPr>
          <p:cNvPr id="3" name="Content Placeholder 2">
            <a:extLst>
              <a:ext uri="{FF2B5EF4-FFF2-40B4-BE49-F238E27FC236}">
                <a16:creationId xmlns:a16="http://schemas.microsoft.com/office/drawing/2014/main" id="{A233AE18-D214-C7C1-4076-CF797EDFF61E}"/>
              </a:ext>
            </a:extLst>
          </p:cNvPr>
          <p:cNvSpPr>
            <a:spLocks noGrp="1"/>
          </p:cNvSpPr>
          <p:nvPr>
            <p:ph idx="1"/>
          </p:nvPr>
        </p:nvSpPr>
        <p:spPr/>
        <p:txBody>
          <a:bodyPr/>
          <a:lstStyle/>
          <a:p>
            <a:pPr algn="l"/>
            <a:r>
              <a:rPr lang="en-CA" sz="2000" b="0" i="0" dirty="0">
                <a:solidFill>
                  <a:srgbClr val="333333"/>
                </a:solidFill>
                <a:effectLst/>
                <a:latin typeface="+mn-lt"/>
              </a:rPr>
              <a:t>Le flux de contenu </a:t>
            </a:r>
            <a:r>
              <a:rPr lang="en-CA" sz="2000" b="0" i="0" dirty="0" err="1">
                <a:solidFill>
                  <a:srgbClr val="333333"/>
                </a:solidFill>
                <a:effectLst/>
                <a:latin typeface="+mn-lt"/>
              </a:rPr>
              <a:t>devrait</a:t>
            </a:r>
            <a:r>
              <a:rPr lang="en-CA" sz="2000" dirty="0">
                <a:solidFill>
                  <a:srgbClr val="333333"/>
                </a:solidFill>
                <a:latin typeface="+mn-lt"/>
              </a:rPr>
              <a:t> </a:t>
            </a:r>
            <a:r>
              <a:rPr lang="en-CA" sz="2000" dirty="0" err="1">
                <a:solidFill>
                  <a:srgbClr val="333333"/>
                </a:solidFill>
                <a:latin typeface="+mn-lt"/>
              </a:rPr>
              <a:t>suivre</a:t>
            </a:r>
            <a:r>
              <a:rPr lang="en-CA" sz="2000" dirty="0">
                <a:solidFill>
                  <a:srgbClr val="333333"/>
                </a:solidFill>
                <a:latin typeface="+mn-lt"/>
              </a:rPr>
              <a:t> </a:t>
            </a:r>
            <a:r>
              <a:rPr lang="en-CA" sz="2000" dirty="0" err="1">
                <a:solidFill>
                  <a:srgbClr val="333333"/>
                </a:solidFill>
                <a:latin typeface="+mn-lt"/>
              </a:rPr>
              <a:t>une</a:t>
            </a:r>
            <a:r>
              <a:rPr lang="en-CA" sz="2000" dirty="0">
                <a:solidFill>
                  <a:srgbClr val="333333"/>
                </a:solidFill>
                <a:latin typeface="+mn-lt"/>
              </a:rPr>
              <a:t> progression </a:t>
            </a:r>
            <a:r>
              <a:rPr lang="en-CA" sz="2000" dirty="0" err="1">
                <a:solidFill>
                  <a:srgbClr val="333333"/>
                </a:solidFill>
                <a:latin typeface="+mn-lt"/>
              </a:rPr>
              <a:t>logique</a:t>
            </a:r>
            <a:r>
              <a:rPr lang="en-CA" sz="2000" b="0" i="0" dirty="0">
                <a:solidFill>
                  <a:srgbClr val="333333"/>
                </a:solidFill>
                <a:effectLst/>
                <a:latin typeface="+mn-lt"/>
              </a:rPr>
              <a:t>. </a:t>
            </a:r>
            <a:r>
              <a:rPr lang="fr-FR" sz="2000" b="0" i="0" dirty="0">
                <a:solidFill>
                  <a:srgbClr val="333333"/>
                </a:solidFill>
                <a:effectLst/>
                <a:latin typeface="+mn-lt"/>
              </a:rPr>
              <a:t>Il doit refléter le parcours de l'utilisateur et constituer un parcours idéal.</a:t>
            </a:r>
            <a:endParaRPr lang="en-CA" sz="2000" b="0" i="0" dirty="0">
              <a:solidFill>
                <a:srgbClr val="333333"/>
              </a:solidFill>
              <a:effectLst/>
              <a:latin typeface="+mn-lt"/>
            </a:endParaRPr>
          </a:p>
          <a:p>
            <a:r>
              <a:rPr lang="en-CA" sz="2000" dirty="0">
                <a:latin typeface="+mn-lt"/>
              </a:rPr>
              <a:t>Le </a:t>
            </a:r>
            <a:r>
              <a:rPr lang="en-CA" sz="2000" dirty="0" err="1">
                <a:latin typeface="+mn-lt"/>
              </a:rPr>
              <a:t>parcours</a:t>
            </a:r>
            <a:r>
              <a:rPr lang="en-CA" sz="2000" dirty="0">
                <a:latin typeface="+mn-lt"/>
              </a:rPr>
              <a:t> </a:t>
            </a:r>
            <a:r>
              <a:rPr lang="en-CA" sz="2000">
                <a:latin typeface="+mn-lt"/>
              </a:rPr>
              <a:t>idéal </a:t>
            </a:r>
            <a:r>
              <a:rPr lang="en-CA" sz="2000" dirty="0">
                <a:latin typeface="+mn-lt"/>
              </a:rPr>
              <a:t>vise à :</a:t>
            </a:r>
          </a:p>
          <a:p>
            <a:pPr marL="914400" lvl="1" indent="-457200">
              <a:buFont typeface="+mj-lt"/>
              <a:buAutoNum type="arabicPeriod"/>
            </a:pPr>
            <a:r>
              <a:rPr lang="fr-FR" sz="2000" dirty="0">
                <a:latin typeface="+mn-lt"/>
              </a:rPr>
              <a:t>présenter le produit ou le service</a:t>
            </a:r>
          </a:p>
          <a:p>
            <a:pPr marL="914400" lvl="1" indent="-457200">
              <a:buFont typeface="+mj-lt"/>
              <a:buAutoNum type="arabicPeriod"/>
            </a:pPr>
            <a:r>
              <a:rPr lang="fr-FR" sz="2000" dirty="0">
                <a:latin typeface="+mn-lt"/>
              </a:rPr>
              <a:t>expliquer à qui il s'adresse</a:t>
            </a:r>
          </a:p>
          <a:p>
            <a:pPr marL="914400" lvl="1" indent="-457200">
              <a:buFont typeface="+mj-lt"/>
              <a:buAutoNum type="arabicPeriod"/>
            </a:pPr>
            <a:r>
              <a:rPr lang="fr-FR" sz="2000" dirty="0">
                <a:latin typeface="+mn-lt"/>
              </a:rPr>
              <a:t>expliquer l'activité principale de l'utilisateur</a:t>
            </a:r>
          </a:p>
          <a:p>
            <a:pPr marL="914400" lvl="1" indent="-457200">
              <a:buFont typeface="+mj-lt"/>
              <a:buAutoNum type="arabicPeriod"/>
            </a:pPr>
            <a:r>
              <a:rPr lang="fr-FR" sz="2000" dirty="0">
                <a:latin typeface="+mn-lt"/>
              </a:rPr>
              <a:t>expliquer toute activité de suivi</a:t>
            </a:r>
          </a:p>
          <a:p>
            <a:pPr marL="914400" lvl="1" indent="-457200">
              <a:buFont typeface="+mj-lt"/>
              <a:buAutoNum type="arabicPeriod"/>
            </a:pPr>
            <a:r>
              <a:rPr lang="fr-FR" sz="2000" dirty="0">
                <a:latin typeface="+mn-lt"/>
              </a:rPr>
              <a:t>fournir les coordonnées (facultatif)</a:t>
            </a:r>
            <a:endParaRPr lang="en-CA" sz="2000" dirty="0">
              <a:latin typeface="+mn-lt"/>
            </a:endParaRPr>
          </a:p>
        </p:txBody>
      </p:sp>
      <p:sp>
        <p:nvSpPr>
          <p:cNvPr id="4" name="Slide Number Placeholder 3">
            <a:extLst>
              <a:ext uri="{FF2B5EF4-FFF2-40B4-BE49-F238E27FC236}">
                <a16:creationId xmlns:a16="http://schemas.microsoft.com/office/drawing/2014/main" id="{83EB3ACE-BD49-B5BE-53B3-31E43E9C11F7}"/>
              </a:ext>
            </a:extLst>
          </p:cNvPr>
          <p:cNvSpPr>
            <a:spLocks noGrp="1"/>
          </p:cNvSpPr>
          <p:nvPr>
            <p:ph type="sldNum" sz="quarter" idx="10"/>
          </p:nvPr>
        </p:nvSpPr>
        <p:spPr/>
        <p:txBody>
          <a:bodyPr/>
          <a:lstStyle/>
          <a:p>
            <a:fld id="{78075564-AF6E-40FC-905A-F6C5E8D29614}" type="slidenum">
              <a:rPr lang="en-US" altLang="en-US" smtClean="0"/>
              <a:pPr/>
              <a:t>4</a:t>
            </a:fld>
            <a:endParaRPr lang="en-US" altLang="en-US"/>
          </a:p>
        </p:txBody>
      </p:sp>
    </p:spTree>
    <p:extLst>
      <p:ext uri="{BB962C8B-B14F-4D97-AF65-F5344CB8AC3E}">
        <p14:creationId xmlns:p14="http://schemas.microsoft.com/office/powerpoint/2010/main" val="107737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8471-D167-DC7B-3E45-4B514BEB7B57}"/>
              </a:ext>
            </a:extLst>
          </p:cNvPr>
          <p:cNvSpPr>
            <a:spLocks noGrp="1"/>
          </p:cNvSpPr>
          <p:nvPr>
            <p:ph type="title"/>
          </p:nvPr>
        </p:nvSpPr>
        <p:spPr/>
        <p:txBody>
          <a:bodyPr/>
          <a:lstStyle/>
          <a:p>
            <a:r>
              <a:rPr lang="en-CA" dirty="0"/>
              <a:t>1. </a:t>
            </a:r>
            <a:r>
              <a:rPr lang="fr-FR" dirty="0"/>
              <a:t>Présenter le produit ou le service</a:t>
            </a:r>
            <a:endParaRPr lang="en-CA" dirty="0"/>
          </a:p>
        </p:txBody>
      </p:sp>
      <p:sp>
        <p:nvSpPr>
          <p:cNvPr id="3" name="Text Placeholder 2">
            <a:extLst>
              <a:ext uri="{FF2B5EF4-FFF2-40B4-BE49-F238E27FC236}">
                <a16:creationId xmlns:a16="http://schemas.microsoft.com/office/drawing/2014/main" id="{B0807804-521E-CC58-DBF9-587E348C0288}"/>
              </a:ext>
            </a:extLst>
          </p:cNvPr>
          <p:cNvSpPr>
            <a:spLocks noGrp="1"/>
          </p:cNvSpPr>
          <p:nvPr>
            <p:ph type="body" idx="1"/>
          </p:nvPr>
        </p:nvSpPr>
        <p:spPr>
          <a:xfrm>
            <a:off x="457200" y="1155244"/>
            <a:ext cx="4040188" cy="639762"/>
          </a:xfrm>
        </p:spPr>
        <p:txBody>
          <a:bodyPr/>
          <a:lstStyle/>
          <a:p>
            <a:r>
              <a:rPr lang="fr-FR" sz="2100" dirty="0">
                <a:solidFill>
                  <a:schemeClr val="accent4"/>
                </a:solidFill>
              </a:rPr>
              <a:t>S'il est facile à décrire</a:t>
            </a:r>
            <a:endParaRPr lang="en-CA" sz="2100" dirty="0">
              <a:solidFill>
                <a:schemeClr val="accent4"/>
              </a:solidFill>
            </a:endParaRPr>
          </a:p>
        </p:txBody>
      </p:sp>
      <p:sp>
        <p:nvSpPr>
          <p:cNvPr id="4" name="Content Placeholder 3">
            <a:extLst>
              <a:ext uri="{FF2B5EF4-FFF2-40B4-BE49-F238E27FC236}">
                <a16:creationId xmlns:a16="http://schemas.microsoft.com/office/drawing/2014/main" id="{65D0BD15-0E69-9B43-648B-53B9EEFE531A}"/>
              </a:ext>
            </a:extLst>
          </p:cNvPr>
          <p:cNvSpPr>
            <a:spLocks noGrp="1"/>
          </p:cNvSpPr>
          <p:nvPr>
            <p:ph sz="half" idx="2"/>
          </p:nvPr>
        </p:nvSpPr>
        <p:spPr>
          <a:xfrm>
            <a:off x="531812" y="1795006"/>
            <a:ext cx="4040188" cy="3951288"/>
          </a:xfrm>
        </p:spPr>
        <p:txBody>
          <a:bodyPr/>
          <a:lstStyle/>
          <a:p>
            <a:pPr algn="l">
              <a:buFont typeface="Arial" panose="020B0604020202020204" pitchFamily="34" charset="0"/>
              <a:buChar char="•"/>
            </a:pPr>
            <a:r>
              <a:rPr lang="fr-CA" sz="1800" b="0" i="0" dirty="0">
                <a:solidFill>
                  <a:srgbClr val="333333"/>
                </a:solidFill>
                <a:effectLst/>
                <a:latin typeface="Noto Sans" panose="020B0502040504020204" pitchFamily="34" charset="0"/>
              </a:rPr>
              <a:t>L’introduction figure sur la page d'index, au-dessus du menu de style métro.</a:t>
            </a:r>
          </a:p>
          <a:p>
            <a:pPr algn="l">
              <a:buFont typeface="Arial" panose="020B0604020202020204" pitchFamily="34" charset="0"/>
              <a:buChar char="•"/>
            </a:pPr>
            <a:br>
              <a:rPr lang="en-CA" sz="1800" b="0" i="0" dirty="0">
                <a:solidFill>
                  <a:srgbClr val="333333"/>
                </a:solidFill>
                <a:effectLst/>
                <a:highlight>
                  <a:srgbClr val="FFFF00"/>
                </a:highlight>
                <a:latin typeface="Noto Sans" panose="020B0502040504020204" pitchFamily="34" charset="0"/>
              </a:rPr>
            </a:br>
            <a:br>
              <a:rPr lang="en-CA" sz="1800" b="0" i="0" dirty="0">
                <a:solidFill>
                  <a:srgbClr val="333333"/>
                </a:solidFill>
                <a:effectLst/>
                <a:latin typeface="Noto Sans" panose="020B0502040504020204" pitchFamily="34" charset="0"/>
              </a:rPr>
            </a:br>
            <a:br>
              <a:rPr lang="en-CA" sz="1800" b="0" i="0" dirty="0">
                <a:solidFill>
                  <a:srgbClr val="333333"/>
                </a:solidFill>
                <a:effectLst/>
                <a:latin typeface="Noto Sans" panose="020B0502040504020204" pitchFamily="34" charset="0"/>
              </a:rPr>
            </a:br>
            <a:br>
              <a:rPr lang="en-CA" sz="1800" b="0" i="0" dirty="0">
                <a:solidFill>
                  <a:srgbClr val="333333"/>
                </a:solidFill>
                <a:effectLst/>
                <a:latin typeface="Noto Sans" panose="020B0502040504020204" pitchFamily="34" charset="0"/>
              </a:rPr>
            </a:br>
            <a:br>
              <a:rPr lang="en-CA" sz="1800" b="0" i="0" dirty="0">
                <a:solidFill>
                  <a:srgbClr val="333333"/>
                </a:solidFill>
                <a:effectLst/>
                <a:latin typeface="Noto Sans" panose="020B0502040504020204" pitchFamily="34" charset="0"/>
              </a:rPr>
            </a:br>
            <a:br>
              <a:rPr lang="en-CA" sz="1800" b="0" i="0" dirty="0">
                <a:solidFill>
                  <a:srgbClr val="333333"/>
                </a:solidFill>
                <a:effectLst/>
                <a:latin typeface="Noto Sans" panose="020B0502040504020204" pitchFamily="34" charset="0"/>
              </a:rPr>
            </a:br>
            <a:br>
              <a:rPr lang="en-CA" sz="1800" b="0" i="0" dirty="0">
                <a:solidFill>
                  <a:srgbClr val="333333"/>
                </a:solidFill>
                <a:effectLst/>
                <a:latin typeface="Noto Sans" panose="020B0502040504020204" pitchFamily="34" charset="0"/>
              </a:rPr>
            </a:br>
            <a:br>
              <a:rPr lang="en-CA" sz="1800" b="0" i="0" dirty="0">
                <a:solidFill>
                  <a:srgbClr val="333333"/>
                </a:solidFill>
                <a:effectLst/>
                <a:latin typeface="Noto Sans" panose="020B0502040504020204" pitchFamily="34" charset="0"/>
              </a:rPr>
            </a:br>
            <a:br>
              <a:rPr lang="en-CA" sz="1800" b="0" i="0" dirty="0">
                <a:solidFill>
                  <a:srgbClr val="333333"/>
                </a:solidFill>
                <a:effectLst/>
                <a:latin typeface="Noto Sans" panose="020B0502040504020204" pitchFamily="34" charset="0"/>
              </a:rPr>
            </a:br>
            <a:endParaRPr lang="en-CA" sz="1800" b="0" i="0" dirty="0">
              <a:solidFill>
                <a:srgbClr val="333333"/>
              </a:solidFill>
              <a:effectLst/>
              <a:latin typeface="Noto Sans" panose="020B0502040504020204" pitchFamily="34" charset="0"/>
            </a:endParaRPr>
          </a:p>
          <a:p>
            <a:pPr algn="l"/>
            <a:r>
              <a:rPr lang="fr-FR" sz="1800" b="0" i="0" dirty="0">
                <a:solidFill>
                  <a:srgbClr val="333333"/>
                </a:solidFill>
                <a:effectLst/>
                <a:latin typeface="Noto Sans" panose="020B0502040504020204" pitchFamily="34" charset="0"/>
                <a:ea typeface="Noto Sans" panose="020B0502040504020204" pitchFamily="34" charset="0"/>
                <a:cs typeface="Noto Sans" panose="020B0502040504020204" pitchFamily="34" charset="0"/>
              </a:rPr>
              <a:t>Exemples concrets :</a:t>
            </a:r>
          </a:p>
          <a:p>
            <a:pPr lvl="1"/>
            <a:r>
              <a:rPr lang="fr-FR" sz="1400" b="0" i="0" u="sng" dirty="0">
                <a:solidFill>
                  <a:srgbClr val="284162"/>
                </a:solidFill>
                <a:effectLst/>
                <a:latin typeface="Noto Sans" panose="020B0502040504020204" pitchFamily="34" charset="0"/>
                <a:ea typeface="Noto Sans" panose="020B0502040504020204" pitchFamily="34" charset="0"/>
                <a:cs typeface="Noto Sans" panose="020B0502040504020204" pitchFamily="34" charset="0"/>
                <a:hlinkClick r:id="rId2"/>
              </a:rPr>
              <a:t>Prestation dentaire canadienne</a:t>
            </a:r>
            <a:endParaRPr lang="fr-FR" sz="1400" b="0" i="0" dirty="0">
              <a:solidFill>
                <a:srgbClr val="333333"/>
              </a:solidFill>
              <a:effectLst/>
              <a:latin typeface="Noto Sans" panose="020B0502040504020204" pitchFamily="34" charset="0"/>
              <a:ea typeface="Noto Sans" panose="020B0502040504020204" pitchFamily="34" charset="0"/>
              <a:cs typeface="Noto Sans" panose="020B0502040504020204" pitchFamily="34" charset="0"/>
            </a:endParaRPr>
          </a:p>
          <a:p>
            <a:pPr lvl="1"/>
            <a:r>
              <a:rPr lang="fr-FR" sz="1400" b="0" i="0" u="sng" dirty="0">
                <a:solidFill>
                  <a:srgbClr val="284162"/>
                </a:solidFill>
                <a:effectLst/>
                <a:latin typeface="Noto Sans" panose="020B0502040504020204" pitchFamily="34" charset="0"/>
                <a:ea typeface="Noto Sans" panose="020B0502040504020204" pitchFamily="34" charset="0"/>
                <a:cs typeface="Noto Sans" panose="020B0502040504020204" pitchFamily="34" charset="0"/>
                <a:hlinkClick r:id="rId3"/>
              </a:rPr>
              <a:t>Allocation canadienne pour les travailleurs</a:t>
            </a:r>
            <a:endParaRPr lang="fr-FR" sz="1400" b="0" i="0" dirty="0">
              <a:solidFill>
                <a:srgbClr val="333333"/>
              </a:solidFill>
              <a:effectLst/>
              <a:latin typeface="Noto Sans" panose="020B0502040504020204" pitchFamily="34" charset="0"/>
              <a:ea typeface="Noto Sans" panose="020B0502040504020204" pitchFamily="34" charset="0"/>
              <a:cs typeface="Noto Sans" panose="020B0502040504020204" pitchFamily="34" charset="0"/>
            </a:endParaRPr>
          </a:p>
          <a:p>
            <a:endParaRPr lang="en-CA" dirty="0"/>
          </a:p>
        </p:txBody>
      </p:sp>
      <p:sp>
        <p:nvSpPr>
          <p:cNvPr id="5" name="Text Placeholder 4">
            <a:extLst>
              <a:ext uri="{FF2B5EF4-FFF2-40B4-BE49-F238E27FC236}">
                <a16:creationId xmlns:a16="http://schemas.microsoft.com/office/drawing/2014/main" id="{71E79DB9-9E76-CBBB-7E60-80B1C14C5E44}"/>
              </a:ext>
            </a:extLst>
          </p:cNvPr>
          <p:cNvSpPr>
            <a:spLocks noGrp="1"/>
          </p:cNvSpPr>
          <p:nvPr>
            <p:ph type="body" sz="quarter" idx="3"/>
          </p:nvPr>
        </p:nvSpPr>
        <p:spPr>
          <a:xfrm>
            <a:off x="4645024" y="1155244"/>
            <a:ext cx="4041775" cy="639762"/>
          </a:xfrm>
        </p:spPr>
        <p:txBody>
          <a:bodyPr/>
          <a:lstStyle/>
          <a:p>
            <a:r>
              <a:rPr lang="fr-FR" sz="2100" dirty="0">
                <a:solidFill>
                  <a:schemeClr val="accent4"/>
                </a:solidFill>
              </a:rPr>
              <a:t>S'il est difficile à décrire</a:t>
            </a:r>
            <a:endParaRPr lang="en-CA" sz="2100" dirty="0">
              <a:solidFill>
                <a:schemeClr val="accent4"/>
              </a:solidFill>
            </a:endParaRPr>
          </a:p>
        </p:txBody>
      </p:sp>
      <p:sp>
        <p:nvSpPr>
          <p:cNvPr id="6" name="Content Placeholder 5">
            <a:extLst>
              <a:ext uri="{FF2B5EF4-FFF2-40B4-BE49-F238E27FC236}">
                <a16:creationId xmlns:a16="http://schemas.microsoft.com/office/drawing/2014/main" id="{BFCBB756-B0B4-9629-E4F1-68D488A9D39B}"/>
              </a:ext>
            </a:extLst>
          </p:cNvPr>
          <p:cNvSpPr>
            <a:spLocks noGrp="1"/>
          </p:cNvSpPr>
          <p:nvPr>
            <p:ph sz="quarter" idx="4"/>
          </p:nvPr>
        </p:nvSpPr>
        <p:spPr>
          <a:xfrm>
            <a:off x="4645025" y="1795006"/>
            <a:ext cx="4498975" cy="3951288"/>
          </a:xfrm>
        </p:spPr>
        <p:txBody>
          <a:bodyPr/>
          <a:lstStyle/>
          <a:p>
            <a:pPr algn="l">
              <a:buFont typeface="Arial" panose="020B0604020202020204" pitchFamily="34" charset="0"/>
              <a:buChar char="•"/>
            </a:pPr>
            <a:r>
              <a:rPr lang="fr-CA" sz="1400" b="0" i="0" dirty="0">
                <a:solidFill>
                  <a:srgbClr val="333333"/>
                </a:solidFill>
                <a:effectLst/>
                <a:latin typeface="Noto Sans" panose="020B0502040504020204" pitchFamily="34" charset="0"/>
              </a:rPr>
              <a:t>Si le produit ou le service est trop complexe pour être raisonnablement décrit sur la page d'index, ajoutez une description générale sur la page d'index et utilisez la première page d’étapes dans le menu secondaire pour fournir plus de renseignements.</a:t>
            </a:r>
          </a:p>
          <a:p>
            <a:pPr algn="l">
              <a:buFont typeface="Arial" panose="020B0604020202020204" pitchFamily="34" charset="0"/>
              <a:buChar char="•"/>
            </a:pPr>
            <a:r>
              <a:rPr lang="fr-CA" sz="1400" dirty="0">
                <a:solidFill>
                  <a:srgbClr val="333333"/>
                </a:solidFill>
                <a:latin typeface="Noto Sans" panose="020B0502040504020204" pitchFamily="34" charset="0"/>
              </a:rPr>
              <a:t>F</a:t>
            </a:r>
            <a:r>
              <a:rPr lang="fr-CA" sz="1400" b="0" i="0" dirty="0">
                <a:solidFill>
                  <a:srgbClr val="333333"/>
                </a:solidFill>
                <a:effectLst/>
                <a:latin typeface="Noto Sans" panose="020B0502040504020204" pitchFamily="34" charset="0"/>
              </a:rPr>
              <a:t>ormulation recommandée :</a:t>
            </a:r>
          </a:p>
          <a:p>
            <a:pPr marL="742950" lvl="1" indent="-285750" algn="l">
              <a:buFont typeface="Arial" panose="020B0604020202020204" pitchFamily="34" charset="0"/>
              <a:buChar char="•"/>
            </a:pPr>
            <a:r>
              <a:rPr lang="en-CA" sz="1400" b="0" i="0" dirty="0" err="1">
                <a:solidFill>
                  <a:srgbClr val="333333"/>
                </a:solidFill>
                <a:effectLst/>
                <a:latin typeface="Noto Sans" panose="020B0502040504020204" pitchFamily="34" charset="0"/>
              </a:rPr>
              <a:t>Qu'est-ce</a:t>
            </a:r>
            <a:r>
              <a:rPr lang="en-CA" sz="1400" b="0" i="0" dirty="0">
                <a:solidFill>
                  <a:srgbClr val="333333"/>
                </a:solidFill>
                <a:effectLst/>
                <a:latin typeface="Noto Sans" panose="020B0502040504020204" pitchFamily="34" charset="0"/>
              </a:rPr>
              <a:t> que [X]</a:t>
            </a:r>
          </a:p>
          <a:p>
            <a:pPr marL="742950" lvl="1" indent="-285750" algn="l">
              <a:buFont typeface="Arial" panose="020B0604020202020204" pitchFamily="34" charset="0"/>
              <a:buChar char="•"/>
            </a:pPr>
            <a:r>
              <a:rPr lang="en-CA" sz="1400" b="0" i="0" dirty="0">
                <a:solidFill>
                  <a:srgbClr val="333333"/>
                </a:solidFill>
                <a:effectLst/>
                <a:latin typeface="Noto Sans" panose="020B0502040504020204" pitchFamily="34" charset="0"/>
              </a:rPr>
              <a:t>Que </a:t>
            </a:r>
            <a:r>
              <a:rPr lang="en-CA" sz="1400" b="0" i="0" dirty="0" err="1">
                <a:solidFill>
                  <a:srgbClr val="333333"/>
                </a:solidFill>
                <a:effectLst/>
                <a:latin typeface="Noto Sans" panose="020B0502040504020204" pitchFamily="34" charset="0"/>
              </a:rPr>
              <a:t>sont</a:t>
            </a:r>
            <a:r>
              <a:rPr lang="en-CA" sz="1400" b="0" i="0" dirty="0">
                <a:solidFill>
                  <a:srgbClr val="333333"/>
                </a:solidFill>
                <a:effectLst/>
                <a:latin typeface="Noto Sans" panose="020B0502040504020204" pitchFamily="34" charset="0"/>
              </a:rPr>
              <a:t> [X]</a:t>
            </a:r>
          </a:p>
          <a:p>
            <a:pPr marL="742950" lvl="1" indent="-285750" algn="l">
              <a:buFont typeface="Arial" panose="020B0604020202020204" pitchFamily="34" charset="0"/>
              <a:buChar char="•"/>
            </a:pPr>
            <a:r>
              <a:rPr lang="en-CA" sz="1400" b="0" i="0" dirty="0">
                <a:solidFill>
                  <a:srgbClr val="333333"/>
                </a:solidFill>
                <a:effectLst/>
                <a:latin typeface="Noto Sans" panose="020B0502040504020204" pitchFamily="34" charset="0"/>
              </a:rPr>
              <a:t>En quoi </a:t>
            </a:r>
            <a:r>
              <a:rPr lang="en-CA" sz="1400" b="0" i="0" dirty="0" err="1">
                <a:solidFill>
                  <a:srgbClr val="333333"/>
                </a:solidFill>
                <a:effectLst/>
                <a:latin typeface="Noto Sans" panose="020B0502040504020204" pitchFamily="34" charset="0"/>
              </a:rPr>
              <a:t>consiste</a:t>
            </a:r>
            <a:r>
              <a:rPr lang="en-CA" sz="1400" b="0" i="0" dirty="0">
                <a:solidFill>
                  <a:srgbClr val="333333"/>
                </a:solidFill>
                <a:effectLst/>
                <a:latin typeface="Noto Sans" panose="020B0502040504020204" pitchFamily="34" charset="0"/>
              </a:rPr>
              <a:t>(</a:t>
            </a:r>
            <a:r>
              <a:rPr lang="en-CA" sz="1400" b="0" i="0" dirty="0" err="1">
                <a:solidFill>
                  <a:srgbClr val="333333"/>
                </a:solidFill>
                <a:effectLst/>
                <a:latin typeface="Noto Sans" panose="020B0502040504020204" pitchFamily="34" charset="0"/>
              </a:rPr>
              <a:t>nt</a:t>
            </a:r>
            <a:r>
              <a:rPr lang="en-CA" sz="1400" b="0" i="0" dirty="0">
                <a:solidFill>
                  <a:srgbClr val="333333"/>
                </a:solidFill>
                <a:effectLst/>
                <a:latin typeface="Noto Sans" panose="020B0502040504020204" pitchFamily="34" charset="0"/>
              </a:rPr>
              <a:t>) [X]</a:t>
            </a:r>
          </a:p>
          <a:p>
            <a:pPr algn="l"/>
            <a:r>
              <a:rPr lang="fr-FR" sz="1400" b="0" i="0" dirty="0">
                <a:solidFill>
                  <a:srgbClr val="333333"/>
                </a:solidFill>
                <a:effectLst/>
                <a:latin typeface="Noto Sans" panose="020B0502040504020204" pitchFamily="34" charset="0"/>
              </a:rPr>
              <a:t>Exemples concrets :</a:t>
            </a:r>
          </a:p>
          <a:p>
            <a:pPr algn="l">
              <a:buFont typeface="Arial" panose="020B0604020202020204" pitchFamily="34" charset="0"/>
              <a:buChar char="•"/>
            </a:pPr>
            <a:r>
              <a:rPr lang="fr-FR" sz="1400" b="0" i="0" u="sng" dirty="0">
                <a:solidFill>
                  <a:srgbClr val="284162"/>
                </a:solidFill>
                <a:effectLst/>
                <a:latin typeface="Noto Sans" panose="020B0502040504020204" pitchFamily="34" charset="0"/>
                <a:hlinkClick r:id="rId4"/>
              </a:rPr>
              <a:t>Crédit d'impôt pour personnes handicapées (CIPH)</a:t>
            </a:r>
            <a:r>
              <a:rPr lang="fr-FR" sz="1400" b="0" i="0" dirty="0">
                <a:solidFill>
                  <a:srgbClr val="333333"/>
                </a:solidFill>
                <a:effectLst/>
                <a:latin typeface="Noto Sans" panose="020B0502040504020204" pitchFamily="34" charset="0"/>
              </a:rPr>
              <a:t> (page d'index)</a:t>
            </a:r>
          </a:p>
          <a:p>
            <a:pPr marL="742950" lvl="1" indent="-285750" algn="l">
              <a:buFont typeface="Arial" panose="020B0604020202020204" pitchFamily="34" charset="0"/>
              <a:buChar char="•"/>
            </a:pPr>
            <a:r>
              <a:rPr lang="fr-FR" sz="1400" b="0" i="0" u="sng" dirty="0">
                <a:solidFill>
                  <a:srgbClr val="284162"/>
                </a:solidFill>
                <a:effectLst/>
                <a:latin typeface="Noto Sans" panose="020B0502040504020204" pitchFamily="34" charset="0"/>
                <a:hlinkClick r:id="rId5"/>
              </a:rPr>
              <a:t>Qu'est-ce que le CIPH</a:t>
            </a:r>
            <a:r>
              <a:rPr lang="fr-FR" sz="1400" b="0" i="0" dirty="0">
                <a:solidFill>
                  <a:srgbClr val="333333"/>
                </a:solidFill>
                <a:effectLst/>
                <a:latin typeface="Noto Sans" panose="020B0502040504020204" pitchFamily="34" charset="0"/>
              </a:rPr>
              <a:t> (première page d'étape)</a:t>
            </a:r>
          </a:p>
          <a:p>
            <a:pPr algn="l">
              <a:buFont typeface="Arial" panose="020B0604020202020204" pitchFamily="34" charset="0"/>
              <a:buChar char="•"/>
            </a:pPr>
            <a:r>
              <a:rPr lang="fr-FR" sz="1400" b="0" i="0" u="sng" dirty="0">
                <a:solidFill>
                  <a:srgbClr val="284162"/>
                </a:solidFill>
                <a:effectLst/>
                <a:latin typeface="Noto Sans" panose="020B0502040504020204" pitchFamily="34" charset="0"/>
                <a:hlinkClick r:id="rId6"/>
              </a:rPr>
              <a:t>Encouragements fiscaux pour la recherche scientifique et le développement expérimental (RS&amp;DE)</a:t>
            </a:r>
            <a:r>
              <a:rPr lang="fr-FR" sz="1400" b="0" i="0" dirty="0">
                <a:solidFill>
                  <a:srgbClr val="333333"/>
                </a:solidFill>
                <a:effectLst/>
                <a:latin typeface="Noto Sans" panose="020B0502040504020204" pitchFamily="34" charset="0"/>
              </a:rPr>
              <a:t> (page d'index)</a:t>
            </a:r>
          </a:p>
          <a:p>
            <a:pPr marL="742950" lvl="1" indent="-285750" algn="l">
              <a:buFont typeface="Arial" panose="020B0604020202020204" pitchFamily="34" charset="0"/>
              <a:buChar char="•"/>
            </a:pPr>
            <a:r>
              <a:rPr lang="fr-FR" sz="1400" b="0" i="0" u="sng" dirty="0">
                <a:solidFill>
                  <a:srgbClr val="284162"/>
                </a:solidFill>
                <a:effectLst/>
                <a:latin typeface="Noto Sans" panose="020B0502040504020204" pitchFamily="34" charset="0"/>
                <a:hlinkClick r:id="rId7"/>
              </a:rPr>
              <a:t>En quoi consistent les encouragements fiscaux pour la RS&amp;DE</a:t>
            </a:r>
            <a:r>
              <a:rPr lang="fr-FR" sz="1400" b="0" i="0" dirty="0">
                <a:solidFill>
                  <a:srgbClr val="333333"/>
                </a:solidFill>
                <a:effectLst/>
                <a:latin typeface="Noto Sans" panose="020B0502040504020204" pitchFamily="34" charset="0"/>
              </a:rPr>
              <a:t> (première page d'étape)</a:t>
            </a:r>
          </a:p>
          <a:p>
            <a:endParaRPr lang="en-CA" sz="1500" dirty="0"/>
          </a:p>
        </p:txBody>
      </p:sp>
      <p:sp>
        <p:nvSpPr>
          <p:cNvPr id="7" name="Slide Number Placeholder 6">
            <a:extLst>
              <a:ext uri="{FF2B5EF4-FFF2-40B4-BE49-F238E27FC236}">
                <a16:creationId xmlns:a16="http://schemas.microsoft.com/office/drawing/2014/main" id="{43D96B82-289C-DF74-36D6-A327BFD4F7A3}"/>
              </a:ext>
            </a:extLst>
          </p:cNvPr>
          <p:cNvSpPr>
            <a:spLocks noGrp="1"/>
          </p:cNvSpPr>
          <p:nvPr>
            <p:ph type="sldNum" sz="quarter" idx="10"/>
          </p:nvPr>
        </p:nvSpPr>
        <p:spPr/>
        <p:txBody>
          <a:bodyPr/>
          <a:lstStyle/>
          <a:p>
            <a:fld id="{398FBFBE-36BC-482D-A777-8BE920DF890D}" type="slidenum">
              <a:rPr lang="en-US" altLang="en-US" smtClean="0"/>
              <a:pPr/>
              <a:t>5</a:t>
            </a:fld>
            <a:endParaRPr lang="en-US" altLang="en-US"/>
          </a:p>
        </p:txBody>
      </p:sp>
      <p:pic>
        <p:nvPicPr>
          <p:cNvPr id="8" name="Picture 2" descr="Screenshot: Index page">
            <a:extLst>
              <a:ext uri="{FF2B5EF4-FFF2-40B4-BE49-F238E27FC236}">
                <a16:creationId xmlns:a16="http://schemas.microsoft.com/office/drawing/2014/main" id="{CBB7F759-506E-CFF7-66C8-C63D3D1C617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4539"/>
          <a:stretch/>
        </p:blipFill>
        <p:spPr bwMode="auto">
          <a:xfrm>
            <a:off x="1188028" y="2675612"/>
            <a:ext cx="2578532" cy="2413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86944B5A-4020-B4B3-D32A-11877482701C}"/>
              </a:ext>
            </a:extLst>
          </p:cNvPr>
          <p:cNvCxnSpPr>
            <a:cxnSpLocks/>
          </p:cNvCxnSpPr>
          <p:nvPr/>
        </p:nvCxnSpPr>
        <p:spPr>
          <a:xfrm flipH="1">
            <a:off x="2617894" y="2440397"/>
            <a:ext cx="436391" cy="100878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1701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6085-81EF-9F4B-E210-5DA64C730F12}"/>
              </a:ext>
            </a:extLst>
          </p:cNvPr>
          <p:cNvSpPr>
            <a:spLocks noGrp="1"/>
          </p:cNvSpPr>
          <p:nvPr>
            <p:ph type="title"/>
          </p:nvPr>
        </p:nvSpPr>
        <p:spPr>
          <a:xfrm>
            <a:off x="457200" y="444320"/>
            <a:ext cx="8229600" cy="985837"/>
          </a:xfrm>
        </p:spPr>
        <p:txBody>
          <a:bodyPr>
            <a:normAutofit fontScale="90000"/>
          </a:bodyPr>
          <a:lstStyle/>
          <a:p>
            <a:r>
              <a:rPr lang="en-CA" dirty="0"/>
              <a:t>2. </a:t>
            </a:r>
            <a:r>
              <a:rPr lang="fr-FR" dirty="0"/>
              <a:t>Expliquer à qui il s'adresse</a:t>
            </a:r>
            <a:br>
              <a:rPr lang="fr-FR" dirty="0"/>
            </a:br>
            <a:endParaRPr lang="en-CA" dirty="0"/>
          </a:p>
        </p:txBody>
      </p:sp>
      <p:sp>
        <p:nvSpPr>
          <p:cNvPr id="3" name="Content Placeholder 2">
            <a:extLst>
              <a:ext uri="{FF2B5EF4-FFF2-40B4-BE49-F238E27FC236}">
                <a16:creationId xmlns:a16="http://schemas.microsoft.com/office/drawing/2014/main" id="{88D02843-3F32-F95A-044C-17B2B8BC50DB}"/>
              </a:ext>
            </a:extLst>
          </p:cNvPr>
          <p:cNvSpPr>
            <a:spLocks noGrp="1"/>
          </p:cNvSpPr>
          <p:nvPr>
            <p:ph idx="1"/>
          </p:nvPr>
        </p:nvSpPr>
        <p:spPr>
          <a:xfrm>
            <a:off x="457200" y="1040933"/>
            <a:ext cx="8229600" cy="6090444"/>
          </a:xfrm>
        </p:spPr>
        <p:txBody>
          <a:bodyPr/>
          <a:lstStyle/>
          <a:p>
            <a:pPr marL="0" indent="0">
              <a:buNone/>
            </a:pPr>
            <a:r>
              <a:rPr lang="fr-FR" sz="2000" b="0" i="0" dirty="0">
                <a:solidFill>
                  <a:srgbClr val="333333"/>
                </a:solidFill>
                <a:effectLst/>
                <a:latin typeface="Noto Sans" panose="020B0502040504020204" pitchFamily="34" charset="0"/>
              </a:rPr>
              <a:t>C'est souvent là que vont les renseignements relatifs à l'admissibilité</a:t>
            </a:r>
            <a:endParaRPr lang="en-CA" sz="2000" b="0" i="0" dirty="0">
              <a:solidFill>
                <a:srgbClr val="333333"/>
              </a:solidFill>
              <a:effectLst/>
              <a:latin typeface="Noto Sans" panose="020B0502040504020204" pitchFamily="34" charset="0"/>
            </a:endParaRPr>
          </a:p>
          <a:p>
            <a:pPr marL="457200" lvl="1" indent="0">
              <a:buNone/>
            </a:pPr>
            <a:r>
              <a:rPr lang="fr-FR" sz="2000" dirty="0">
                <a:solidFill>
                  <a:srgbClr val="333333"/>
                </a:solidFill>
                <a:latin typeface="Noto Sans" panose="020B0502040504020204" pitchFamily="34" charset="0"/>
              </a:rPr>
              <a:t>Formulation recommandée (en choisir une</a:t>
            </a:r>
            <a:r>
              <a:rPr lang="en-CA" sz="2000" b="0" i="0" dirty="0">
                <a:solidFill>
                  <a:srgbClr val="333333"/>
                </a:solidFill>
                <a:effectLst/>
                <a:latin typeface="Noto Sans" panose="020B0502040504020204" pitchFamily="34" charset="0"/>
              </a:rPr>
              <a:t>) :</a:t>
            </a:r>
          </a:p>
          <a:p>
            <a:pPr marL="914400" lvl="2" indent="0">
              <a:buNone/>
            </a:pPr>
            <a:r>
              <a:rPr lang="fr-FR" sz="2000" b="0" i="0" dirty="0">
                <a:solidFill>
                  <a:srgbClr val="333333"/>
                </a:solidFill>
                <a:effectLst/>
                <a:latin typeface="Noto Sans" panose="020B0502040504020204" pitchFamily="34" charset="0"/>
              </a:rPr>
              <a:t>Qui peut faire une demande</a:t>
            </a:r>
          </a:p>
          <a:p>
            <a:pPr marL="914400" lvl="2" indent="0">
              <a:buNone/>
            </a:pPr>
            <a:r>
              <a:rPr lang="fr-FR" sz="2000" b="0" i="0" dirty="0">
                <a:solidFill>
                  <a:srgbClr val="333333"/>
                </a:solidFill>
                <a:effectLst/>
                <a:latin typeface="Noto Sans" panose="020B0502040504020204" pitchFamily="34" charset="0"/>
              </a:rPr>
              <a:t>Qui peut demander le crédit</a:t>
            </a:r>
          </a:p>
          <a:p>
            <a:pPr marL="914400" lvl="2" indent="0">
              <a:buNone/>
            </a:pPr>
            <a:r>
              <a:rPr lang="fr-FR" sz="2000" b="0" i="0" dirty="0">
                <a:solidFill>
                  <a:srgbClr val="333333"/>
                </a:solidFill>
                <a:effectLst/>
                <a:latin typeface="Noto Sans" panose="020B0502040504020204" pitchFamily="34" charset="0"/>
              </a:rPr>
              <a:t>Qui peut produire une déclaration</a:t>
            </a:r>
          </a:p>
          <a:p>
            <a:pPr marL="914400" lvl="2" indent="0">
              <a:buNone/>
            </a:pPr>
            <a:r>
              <a:rPr lang="fr-FR" sz="2000" b="0" i="0" dirty="0">
                <a:solidFill>
                  <a:srgbClr val="333333"/>
                </a:solidFill>
                <a:effectLst/>
                <a:latin typeface="Noto Sans" panose="020B0502040504020204" pitchFamily="34" charset="0"/>
              </a:rPr>
              <a:t>Qui est admissible (à éviter si possible)</a:t>
            </a:r>
          </a:p>
          <a:p>
            <a:pPr marL="914400" lvl="2" indent="0">
              <a:buNone/>
            </a:pPr>
            <a:r>
              <a:rPr lang="en-CA" sz="2000" b="0" i="0" dirty="0">
                <a:solidFill>
                  <a:srgbClr val="333333"/>
                </a:solidFill>
                <a:effectLst/>
                <a:latin typeface="Noto Sans" panose="020B0502040504020204" pitchFamily="34" charset="0"/>
              </a:rPr>
              <a:t>Qui doit </a:t>
            </a:r>
            <a:r>
              <a:rPr lang="en-CA" sz="2000" b="0" i="0" dirty="0" err="1">
                <a:solidFill>
                  <a:srgbClr val="333333"/>
                </a:solidFill>
                <a:effectLst/>
                <a:latin typeface="Noto Sans" panose="020B0502040504020204" pitchFamily="34" charset="0"/>
              </a:rPr>
              <a:t>s'inscrire</a:t>
            </a:r>
            <a:endParaRPr lang="en-CA" sz="2000" b="0" i="0" dirty="0">
              <a:solidFill>
                <a:srgbClr val="333333"/>
              </a:solidFill>
              <a:effectLst/>
              <a:latin typeface="Noto Sans" panose="020B0502040504020204" pitchFamily="34" charset="0"/>
            </a:endParaRPr>
          </a:p>
          <a:p>
            <a:pPr marL="514350" lvl="1" indent="0">
              <a:buNone/>
            </a:pPr>
            <a:r>
              <a:rPr lang="en-CA" sz="2000" b="0" i="0" dirty="0" err="1">
                <a:solidFill>
                  <a:srgbClr val="333333"/>
                </a:solidFill>
                <a:effectLst/>
                <a:latin typeface="Noto Sans" panose="020B0502040504020204" pitchFamily="34" charset="0"/>
              </a:rPr>
              <a:t>Fournissez</a:t>
            </a:r>
            <a:r>
              <a:rPr lang="en-CA" sz="2000" b="0" i="0" dirty="0">
                <a:solidFill>
                  <a:srgbClr val="333333"/>
                </a:solidFill>
                <a:effectLst/>
                <a:latin typeface="Noto Sans" panose="020B0502040504020204" pitchFamily="34" charset="0"/>
              </a:rPr>
              <a:t> des </a:t>
            </a:r>
            <a:r>
              <a:rPr lang="en-CA" sz="2000" b="0" i="0" dirty="0" err="1">
                <a:solidFill>
                  <a:srgbClr val="333333"/>
                </a:solidFill>
                <a:effectLst/>
                <a:latin typeface="Noto Sans" panose="020B0502040504020204" pitchFamily="34" charset="0"/>
              </a:rPr>
              <a:t>renseignements</a:t>
            </a:r>
            <a:r>
              <a:rPr lang="en-CA" sz="2000" b="0" i="0" dirty="0">
                <a:solidFill>
                  <a:srgbClr val="333333"/>
                </a:solidFill>
                <a:effectLst/>
                <a:latin typeface="Noto Sans" panose="020B0502040504020204" pitchFamily="34" charset="0"/>
              </a:rPr>
              <a:t> </a:t>
            </a:r>
            <a:r>
              <a:rPr lang="en-CA" sz="2000" b="0" i="0" dirty="0" err="1">
                <a:solidFill>
                  <a:srgbClr val="333333"/>
                </a:solidFill>
                <a:effectLst/>
                <a:latin typeface="Noto Sans" panose="020B0502040504020204" pitchFamily="34" charset="0"/>
              </a:rPr>
              <a:t>supplémentaires</a:t>
            </a:r>
            <a:r>
              <a:rPr lang="en-CA" sz="2000" b="0" i="0" dirty="0">
                <a:solidFill>
                  <a:srgbClr val="333333"/>
                </a:solidFill>
                <a:effectLst/>
                <a:latin typeface="Noto Sans" panose="020B0502040504020204" pitchFamily="34" charset="0"/>
              </a:rPr>
              <a:t>. </a:t>
            </a:r>
            <a:r>
              <a:rPr lang="en-CA" sz="2000" dirty="0">
                <a:solidFill>
                  <a:srgbClr val="333333"/>
                </a:solidFill>
                <a:latin typeface="Noto Sans" panose="020B0502040504020204" pitchFamily="34" charset="0"/>
              </a:rPr>
              <a:t>Formulation </a:t>
            </a:r>
            <a:r>
              <a:rPr lang="en-CA" sz="2000" dirty="0" err="1">
                <a:solidFill>
                  <a:srgbClr val="333333"/>
                </a:solidFill>
                <a:latin typeface="Noto Sans" panose="020B0502040504020204" pitchFamily="34" charset="0"/>
              </a:rPr>
              <a:t>recommandée</a:t>
            </a:r>
            <a:r>
              <a:rPr lang="en-CA" sz="2000" dirty="0">
                <a:solidFill>
                  <a:srgbClr val="333333"/>
                </a:solidFill>
                <a:latin typeface="Noto Sans" panose="020B0502040504020204" pitchFamily="34" charset="0"/>
              </a:rPr>
              <a:t> </a:t>
            </a:r>
            <a:r>
              <a:rPr lang="en-CA" sz="2000" b="0" i="0" dirty="0">
                <a:solidFill>
                  <a:srgbClr val="333333"/>
                </a:solidFill>
                <a:effectLst/>
                <a:latin typeface="Noto Sans" panose="020B0502040504020204" pitchFamily="34" charset="0"/>
              </a:rPr>
              <a:t>(au </a:t>
            </a:r>
            <a:r>
              <a:rPr lang="en-CA" sz="2000" b="0" i="0" dirty="0" err="1">
                <a:solidFill>
                  <a:srgbClr val="333333"/>
                </a:solidFill>
                <a:effectLst/>
                <a:latin typeface="Noto Sans" panose="020B0502040504020204" pitchFamily="34" charset="0"/>
              </a:rPr>
              <a:t>besoin</a:t>
            </a:r>
            <a:r>
              <a:rPr lang="en-CA" sz="2000" b="0" i="0" dirty="0">
                <a:solidFill>
                  <a:srgbClr val="333333"/>
                </a:solidFill>
                <a:effectLst/>
                <a:latin typeface="Noto Sans" panose="020B0502040504020204" pitchFamily="34" charset="0"/>
              </a:rPr>
              <a:t>) :</a:t>
            </a:r>
          </a:p>
          <a:p>
            <a:pPr marL="914400" lvl="2" indent="0">
              <a:buNone/>
            </a:pPr>
            <a:r>
              <a:rPr lang="fr-FR" sz="2000" b="0" i="0" dirty="0">
                <a:solidFill>
                  <a:srgbClr val="333333"/>
                </a:solidFill>
                <a:effectLst/>
                <a:latin typeface="Noto Sans" panose="020B0502040504020204" pitchFamily="34" charset="0"/>
              </a:rPr>
              <a:t>Combien vous pouvez obtenir</a:t>
            </a:r>
          </a:p>
          <a:p>
            <a:pPr marL="914400" lvl="2" indent="0">
              <a:buNone/>
            </a:pPr>
            <a:r>
              <a:rPr lang="fr-FR" sz="2000" b="0" i="0" dirty="0">
                <a:solidFill>
                  <a:srgbClr val="333333"/>
                </a:solidFill>
                <a:effectLst/>
                <a:latin typeface="Noto Sans" panose="020B0502040504020204" pitchFamily="34" charset="0"/>
              </a:rPr>
              <a:t>Périodes pour lesquelles vous pouvez faire une demande</a:t>
            </a:r>
          </a:p>
          <a:p>
            <a:pPr marL="914400" lvl="2" indent="0">
              <a:buNone/>
            </a:pPr>
            <a:r>
              <a:rPr lang="fr-FR" sz="2000" b="0" i="0" dirty="0">
                <a:solidFill>
                  <a:srgbClr val="333333"/>
                </a:solidFill>
                <a:effectLst/>
                <a:latin typeface="Noto Sans" panose="020B0502040504020204" pitchFamily="34" charset="0"/>
              </a:rPr>
              <a:t>Dépenses que vous pouvez demander</a:t>
            </a:r>
          </a:p>
          <a:p>
            <a:pPr marL="914400" lvl="2" indent="0">
              <a:buNone/>
            </a:pPr>
            <a:r>
              <a:rPr lang="fr-FR" sz="2000" b="0" i="0" dirty="0">
                <a:solidFill>
                  <a:srgbClr val="333333"/>
                </a:solidFill>
                <a:effectLst/>
                <a:latin typeface="Noto Sans" panose="020B0502040504020204" pitchFamily="34" charset="0"/>
              </a:rPr>
              <a:t>Quels employés remplissent les conditions requises</a:t>
            </a:r>
            <a:endParaRPr lang="en-CA" sz="2000" dirty="0"/>
          </a:p>
        </p:txBody>
      </p:sp>
      <p:sp>
        <p:nvSpPr>
          <p:cNvPr id="4" name="Slide Number Placeholder 3">
            <a:extLst>
              <a:ext uri="{FF2B5EF4-FFF2-40B4-BE49-F238E27FC236}">
                <a16:creationId xmlns:a16="http://schemas.microsoft.com/office/drawing/2014/main" id="{917F3166-32F3-35B5-843D-118F708A507A}"/>
              </a:ext>
            </a:extLst>
          </p:cNvPr>
          <p:cNvSpPr>
            <a:spLocks noGrp="1"/>
          </p:cNvSpPr>
          <p:nvPr>
            <p:ph type="sldNum" sz="quarter" idx="10"/>
          </p:nvPr>
        </p:nvSpPr>
        <p:spPr/>
        <p:txBody>
          <a:bodyPr/>
          <a:lstStyle/>
          <a:p>
            <a:fld id="{78075564-AF6E-40FC-905A-F6C5E8D29614}" type="slidenum">
              <a:rPr lang="en-US" altLang="en-US" smtClean="0"/>
              <a:pPr/>
              <a:t>6</a:t>
            </a:fld>
            <a:endParaRPr lang="en-US" altLang="en-US"/>
          </a:p>
        </p:txBody>
      </p:sp>
    </p:spTree>
    <p:extLst>
      <p:ext uri="{BB962C8B-B14F-4D97-AF65-F5344CB8AC3E}">
        <p14:creationId xmlns:p14="http://schemas.microsoft.com/office/powerpoint/2010/main" val="409322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6085-81EF-9F4B-E210-5DA64C730F12}"/>
              </a:ext>
            </a:extLst>
          </p:cNvPr>
          <p:cNvSpPr>
            <a:spLocks noGrp="1"/>
          </p:cNvSpPr>
          <p:nvPr>
            <p:ph type="title"/>
          </p:nvPr>
        </p:nvSpPr>
        <p:spPr>
          <a:xfrm>
            <a:off x="457200" y="-356394"/>
            <a:ext cx="8229600" cy="985837"/>
          </a:xfrm>
        </p:spPr>
        <p:txBody>
          <a:bodyPr>
            <a:noAutofit/>
          </a:bodyPr>
          <a:lstStyle/>
          <a:p>
            <a:r>
              <a:rPr lang="en-CA" sz="2800" dirty="0"/>
              <a:t>3. </a:t>
            </a:r>
            <a:r>
              <a:rPr lang="fr-FR" sz="2800" dirty="0">
                <a:latin typeface="+mn-lt"/>
              </a:rPr>
              <a:t>Expliquer l'activité principale de l'utilisateur</a:t>
            </a:r>
            <a:endParaRPr lang="en-CA" sz="2800" dirty="0"/>
          </a:p>
        </p:txBody>
      </p:sp>
      <p:sp>
        <p:nvSpPr>
          <p:cNvPr id="3" name="Content Placeholder 2">
            <a:extLst>
              <a:ext uri="{FF2B5EF4-FFF2-40B4-BE49-F238E27FC236}">
                <a16:creationId xmlns:a16="http://schemas.microsoft.com/office/drawing/2014/main" id="{88D02843-3F32-F95A-044C-17B2B8BC50DB}"/>
              </a:ext>
            </a:extLst>
          </p:cNvPr>
          <p:cNvSpPr>
            <a:spLocks noGrp="1"/>
          </p:cNvSpPr>
          <p:nvPr>
            <p:ph idx="1"/>
          </p:nvPr>
        </p:nvSpPr>
        <p:spPr>
          <a:xfrm>
            <a:off x="457200" y="762114"/>
            <a:ext cx="8229600" cy="4689475"/>
          </a:xfrm>
        </p:spPr>
        <p:txBody>
          <a:bodyPr/>
          <a:lstStyle/>
          <a:p>
            <a:pPr marL="0" indent="0" algn="l">
              <a:buNone/>
            </a:pPr>
            <a:r>
              <a:rPr lang="fr-FR" sz="1600" b="0" i="0" dirty="0">
                <a:solidFill>
                  <a:srgbClr val="333333"/>
                </a:solidFill>
                <a:effectLst/>
                <a:latin typeface="Noto Sans" panose="020B0502040504020204" pitchFamily="34" charset="0"/>
              </a:rPr>
              <a:t>Cette page contient l'activité principale</a:t>
            </a:r>
          </a:p>
          <a:p>
            <a:pPr marL="0" indent="0" algn="l">
              <a:buNone/>
            </a:pPr>
            <a:r>
              <a:rPr lang="en-CA" sz="1600" b="0" i="0" dirty="0">
                <a:solidFill>
                  <a:srgbClr val="333333"/>
                </a:solidFill>
                <a:effectLst/>
                <a:latin typeface="Noto Sans" panose="020B0502040504020204" pitchFamily="34" charset="0"/>
              </a:rPr>
              <a:t>    </a:t>
            </a:r>
            <a:r>
              <a:rPr lang="fr-FR" sz="1600" b="0" i="0" dirty="0">
                <a:solidFill>
                  <a:srgbClr val="333333"/>
                </a:solidFill>
                <a:effectLst/>
                <a:latin typeface="Noto Sans" panose="020B0502040504020204" pitchFamily="34" charset="0"/>
              </a:rPr>
              <a:t>Préparez l'utilisateur à l'activité principale</a:t>
            </a:r>
            <a:r>
              <a:rPr lang="en-CA" sz="1600" b="0" i="0" dirty="0">
                <a:solidFill>
                  <a:srgbClr val="333333"/>
                </a:solidFill>
                <a:effectLst/>
                <a:latin typeface="Noto Sans" panose="020B0502040504020204" pitchFamily="34" charset="0"/>
              </a:rPr>
              <a:t>. Formulation </a:t>
            </a:r>
            <a:r>
              <a:rPr lang="en-CA" sz="1600" b="0" i="0" dirty="0" err="1">
                <a:solidFill>
                  <a:srgbClr val="333333"/>
                </a:solidFill>
                <a:effectLst/>
                <a:latin typeface="Noto Sans" panose="020B0502040504020204" pitchFamily="34" charset="0"/>
              </a:rPr>
              <a:t>recommandée</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en</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choisir</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une</a:t>
            </a:r>
            <a:r>
              <a:rPr lang="en-CA" sz="1600" b="0" i="0" dirty="0">
                <a:solidFill>
                  <a:srgbClr val="333333"/>
                </a:solidFill>
                <a:effectLst/>
                <a:latin typeface="Noto Sans" panose="020B0502040504020204" pitchFamily="34" charset="0"/>
              </a:rPr>
              <a:t>):</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Préparez-vous à faire une demande</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Préparez-vous à demander le crédit</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Préparez-vous à produire une déclaration</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Préparez-vous à vous inscrire</a:t>
            </a:r>
          </a:p>
          <a:p>
            <a:pPr marL="57150" indent="0">
              <a:buNone/>
            </a:pP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Indiquez</a:t>
            </a:r>
            <a:r>
              <a:rPr lang="en-CA" sz="1600" b="0" i="0" dirty="0">
                <a:solidFill>
                  <a:srgbClr val="333333"/>
                </a:solidFill>
                <a:effectLst/>
                <a:latin typeface="Noto Sans" panose="020B0502040504020204" pitchFamily="34" charset="0"/>
              </a:rPr>
              <a:t> les </a:t>
            </a:r>
            <a:r>
              <a:rPr lang="en-CA" sz="1600" b="0" i="0" dirty="0" err="1">
                <a:solidFill>
                  <a:srgbClr val="333333"/>
                </a:solidFill>
                <a:effectLst/>
                <a:latin typeface="Noto Sans" panose="020B0502040504020204" pitchFamily="34" charset="0"/>
              </a:rPr>
              <a:t>délais</a:t>
            </a:r>
            <a:r>
              <a:rPr lang="en-CA" sz="1600" b="0" i="0" dirty="0">
                <a:solidFill>
                  <a:srgbClr val="333333"/>
                </a:solidFill>
                <a:effectLst/>
                <a:latin typeface="Noto Sans" panose="020B0502040504020204" pitchFamily="34" charset="0"/>
              </a:rPr>
              <a:t>. Formulation </a:t>
            </a:r>
            <a:r>
              <a:rPr lang="en-CA" sz="1600" b="0" i="0" dirty="0" err="1">
                <a:solidFill>
                  <a:srgbClr val="333333"/>
                </a:solidFill>
                <a:effectLst/>
                <a:latin typeface="Noto Sans" panose="020B0502040504020204" pitchFamily="34" charset="0"/>
              </a:rPr>
              <a:t>recommandée</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en</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choisir</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une</a:t>
            </a:r>
            <a:r>
              <a:rPr lang="en-CA" sz="1600" b="0" i="0" dirty="0">
                <a:solidFill>
                  <a:srgbClr val="333333"/>
                </a:solidFill>
                <a:effectLst/>
                <a:latin typeface="Noto Sans" panose="020B0502040504020204" pitchFamily="34" charset="0"/>
              </a:rPr>
              <a:t>):</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Quand faire une demande</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Quand demander le crédit</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Quand produire la déclaration</a:t>
            </a:r>
          </a:p>
          <a:p>
            <a:pPr marL="57150" indent="0">
              <a:buNone/>
            </a:pP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Fournissez</a:t>
            </a:r>
            <a:r>
              <a:rPr lang="en-CA" sz="1600" b="0" i="0" dirty="0">
                <a:solidFill>
                  <a:srgbClr val="333333"/>
                </a:solidFill>
                <a:effectLst/>
                <a:latin typeface="Noto Sans" panose="020B0502040504020204" pitchFamily="34" charset="0"/>
              </a:rPr>
              <a:t> de </a:t>
            </a:r>
            <a:r>
              <a:rPr lang="en-CA" sz="1600" b="0" i="0" dirty="0" err="1">
                <a:solidFill>
                  <a:srgbClr val="333333"/>
                </a:solidFill>
                <a:effectLst/>
                <a:latin typeface="Noto Sans" panose="020B0502040504020204" pitchFamily="34" charset="0"/>
              </a:rPr>
              <a:t>l’aide</a:t>
            </a:r>
            <a:r>
              <a:rPr lang="en-CA" sz="1600" b="0" i="0" dirty="0">
                <a:solidFill>
                  <a:srgbClr val="333333"/>
                </a:solidFill>
                <a:effectLst/>
                <a:latin typeface="Noto Sans" panose="020B0502040504020204" pitchFamily="34" charset="0"/>
              </a:rPr>
              <a:t>. Formulation </a:t>
            </a:r>
            <a:r>
              <a:rPr lang="en-CA" sz="1600" b="0" i="0" dirty="0" err="1">
                <a:solidFill>
                  <a:srgbClr val="333333"/>
                </a:solidFill>
                <a:effectLst/>
                <a:latin typeface="Noto Sans" panose="020B0502040504020204" pitchFamily="34" charset="0"/>
              </a:rPr>
              <a:t>recommandée</a:t>
            </a:r>
            <a:r>
              <a:rPr lang="en-CA" sz="1600" b="0" i="0" dirty="0">
                <a:solidFill>
                  <a:srgbClr val="333333"/>
                </a:solidFill>
                <a:effectLst/>
                <a:latin typeface="Noto Sans" panose="020B0502040504020204" pitchFamily="34" charset="0"/>
              </a:rPr>
              <a:t> :</a:t>
            </a:r>
          </a:p>
          <a:p>
            <a:pPr marL="742950" lvl="1" indent="-285750" algn="l">
              <a:buFont typeface="Arial" panose="020B0604020202020204" pitchFamily="34" charset="0"/>
              <a:buChar char="•"/>
            </a:pPr>
            <a:r>
              <a:rPr lang="en-CA" sz="1600" b="0" i="0" dirty="0" err="1">
                <a:solidFill>
                  <a:srgbClr val="333333"/>
                </a:solidFill>
                <a:effectLst/>
                <a:latin typeface="Noto Sans" panose="020B0502040504020204" pitchFamily="34" charset="0"/>
              </a:rPr>
              <a:t>Calculez</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votre</a:t>
            </a:r>
            <a:r>
              <a:rPr lang="en-CA" sz="1600" b="0" i="0" dirty="0">
                <a:solidFill>
                  <a:srgbClr val="333333"/>
                </a:solidFill>
                <a:effectLst/>
                <a:latin typeface="Noto Sans" panose="020B0502040504020204" pitchFamily="34" charset="0"/>
              </a:rPr>
              <a:t> [x]</a:t>
            </a:r>
          </a:p>
          <a:p>
            <a:pPr marL="57150" indent="0">
              <a:buNone/>
            </a:pPr>
            <a:r>
              <a:rPr lang="en-CA" sz="1600" b="0" i="0" dirty="0">
                <a:solidFill>
                  <a:srgbClr val="333333"/>
                </a:solidFill>
                <a:effectLst/>
                <a:latin typeface="Noto Sans" panose="020B0502040504020204" pitchFamily="34" charset="0"/>
              </a:rPr>
              <a:t> Comment </a:t>
            </a:r>
            <a:r>
              <a:rPr lang="en-CA" sz="1600" b="0" i="0" dirty="0" err="1">
                <a:solidFill>
                  <a:srgbClr val="333333"/>
                </a:solidFill>
                <a:effectLst/>
                <a:latin typeface="Noto Sans" panose="020B0502040504020204" pitchFamily="34" charset="0"/>
              </a:rPr>
              <a:t>réaliser</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l'activité</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principale</a:t>
            </a:r>
            <a:r>
              <a:rPr lang="en-CA" sz="1600" b="0" i="0" dirty="0">
                <a:solidFill>
                  <a:srgbClr val="333333"/>
                </a:solidFill>
                <a:effectLst/>
                <a:latin typeface="Noto Sans" panose="020B0502040504020204" pitchFamily="34" charset="0"/>
              </a:rPr>
              <a:t>. Formulation </a:t>
            </a:r>
            <a:r>
              <a:rPr lang="en-CA" sz="1600" b="0" i="0" dirty="0" err="1">
                <a:solidFill>
                  <a:srgbClr val="333333"/>
                </a:solidFill>
                <a:effectLst/>
                <a:latin typeface="Noto Sans" panose="020B0502040504020204" pitchFamily="34" charset="0"/>
              </a:rPr>
              <a:t>recommandée</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en</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choisir</a:t>
            </a:r>
            <a:r>
              <a:rPr lang="en-CA" sz="1600" b="0" i="0" dirty="0">
                <a:solidFill>
                  <a:srgbClr val="333333"/>
                </a:solidFill>
                <a:effectLst/>
                <a:latin typeface="Noto Sans" panose="020B0502040504020204" pitchFamily="34" charset="0"/>
              </a:rPr>
              <a:t> </a:t>
            </a:r>
            <a:r>
              <a:rPr lang="en-CA" sz="1600" b="0" i="0" dirty="0" err="1">
                <a:solidFill>
                  <a:srgbClr val="333333"/>
                </a:solidFill>
                <a:effectLst/>
                <a:latin typeface="Noto Sans" panose="020B0502040504020204" pitchFamily="34" charset="0"/>
              </a:rPr>
              <a:t>une</a:t>
            </a:r>
            <a:r>
              <a:rPr lang="en-CA" sz="1600" b="0" i="0" dirty="0">
                <a:solidFill>
                  <a:srgbClr val="333333"/>
                </a:solidFill>
                <a:effectLst/>
                <a:latin typeface="Noto Sans" panose="020B0502040504020204" pitchFamily="34" charset="0"/>
              </a:rPr>
              <a:t>):</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Comment faire une demande</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Comment demander le crédit</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Comment produire une déclaration</a:t>
            </a:r>
          </a:p>
          <a:p>
            <a:pPr marL="742950" lvl="1" indent="-285750" algn="l">
              <a:buFont typeface="Arial" panose="020B0604020202020204" pitchFamily="34" charset="0"/>
              <a:buChar char="•"/>
            </a:pPr>
            <a:r>
              <a:rPr lang="fr-FR" sz="1600" b="0" i="0" dirty="0">
                <a:solidFill>
                  <a:srgbClr val="333333"/>
                </a:solidFill>
                <a:effectLst/>
                <a:latin typeface="Noto Sans" panose="020B0502040504020204" pitchFamily="34" charset="0"/>
              </a:rPr>
              <a:t>Comment s'inscrire</a:t>
            </a:r>
          </a:p>
          <a:p>
            <a:pPr marL="0" indent="0">
              <a:buNone/>
            </a:pPr>
            <a:endParaRPr lang="en-CA" sz="1600" dirty="0"/>
          </a:p>
        </p:txBody>
      </p:sp>
      <p:sp>
        <p:nvSpPr>
          <p:cNvPr id="4" name="Slide Number Placeholder 3">
            <a:extLst>
              <a:ext uri="{FF2B5EF4-FFF2-40B4-BE49-F238E27FC236}">
                <a16:creationId xmlns:a16="http://schemas.microsoft.com/office/drawing/2014/main" id="{917F3166-32F3-35B5-843D-118F708A507A}"/>
              </a:ext>
            </a:extLst>
          </p:cNvPr>
          <p:cNvSpPr>
            <a:spLocks noGrp="1"/>
          </p:cNvSpPr>
          <p:nvPr>
            <p:ph type="sldNum" sz="quarter" idx="10"/>
          </p:nvPr>
        </p:nvSpPr>
        <p:spPr/>
        <p:txBody>
          <a:bodyPr/>
          <a:lstStyle/>
          <a:p>
            <a:fld id="{78075564-AF6E-40FC-905A-F6C5E8D29614}" type="slidenum">
              <a:rPr lang="en-US" altLang="en-US" smtClean="0"/>
              <a:pPr/>
              <a:t>7</a:t>
            </a:fld>
            <a:endParaRPr lang="en-US" altLang="en-US"/>
          </a:p>
        </p:txBody>
      </p:sp>
    </p:spTree>
    <p:extLst>
      <p:ext uri="{BB962C8B-B14F-4D97-AF65-F5344CB8AC3E}">
        <p14:creationId xmlns:p14="http://schemas.microsoft.com/office/powerpoint/2010/main" val="12246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1EA2-31E9-A7E8-629E-E5EFA2C251E3}"/>
              </a:ext>
            </a:extLst>
          </p:cNvPr>
          <p:cNvSpPr>
            <a:spLocks noGrp="1"/>
          </p:cNvSpPr>
          <p:nvPr>
            <p:ph type="title"/>
          </p:nvPr>
        </p:nvSpPr>
        <p:spPr/>
        <p:txBody>
          <a:bodyPr>
            <a:normAutofit fontScale="90000"/>
          </a:bodyPr>
          <a:lstStyle/>
          <a:p>
            <a:r>
              <a:rPr lang="en-CA" dirty="0"/>
              <a:t>4. </a:t>
            </a:r>
            <a:r>
              <a:rPr lang="fr-FR" dirty="0"/>
              <a:t>Expliquer toute activité de suivi</a:t>
            </a:r>
            <a:br>
              <a:rPr lang="en-CA" dirty="0"/>
            </a:br>
            <a:endParaRPr lang="en-CA" dirty="0"/>
          </a:p>
        </p:txBody>
      </p:sp>
      <p:sp>
        <p:nvSpPr>
          <p:cNvPr id="3" name="Content Placeholder 2">
            <a:extLst>
              <a:ext uri="{FF2B5EF4-FFF2-40B4-BE49-F238E27FC236}">
                <a16:creationId xmlns:a16="http://schemas.microsoft.com/office/drawing/2014/main" id="{C80A6230-CEBE-D4B2-B92A-AE21041ACA87}"/>
              </a:ext>
            </a:extLst>
          </p:cNvPr>
          <p:cNvSpPr>
            <a:spLocks noGrp="1"/>
          </p:cNvSpPr>
          <p:nvPr>
            <p:ph idx="1"/>
          </p:nvPr>
        </p:nvSpPr>
        <p:spPr>
          <a:xfrm>
            <a:off x="457199" y="880506"/>
            <a:ext cx="8300301" cy="4689475"/>
          </a:xfrm>
        </p:spPr>
        <p:txBody>
          <a:bodyPr/>
          <a:lstStyle/>
          <a:p>
            <a:pPr marL="0" indent="0" algn="l">
              <a:buNone/>
            </a:pPr>
            <a:r>
              <a:rPr lang="fr-FR" sz="1700" b="0" i="0" dirty="0">
                <a:solidFill>
                  <a:srgbClr val="333333"/>
                </a:solidFill>
                <a:effectLst/>
                <a:latin typeface="Noto Sans" panose="020B0502040504020204" pitchFamily="34" charset="0"/>
              </a:rPr>
              <a:t>Cette page contient les activités qui se déroulent après la réalisation de l'activité principale. </a:t>
            </a:r>
          </a:p>
          <a:p>
            <a:pPr marL="0" indent="0" algn="l">
              <a:buNone/>
            </a:pPr>
            <a:r>
              <a:rPr lang="fr-FR" sz="1700" b="0" i="0" dirty="0">
                <a:solidFill>
                  <a:srgbClr val="333333"/>
                </a:solidFill>
                <a:effectLst/>
                <a:latin typeface="Noto Sans" panose="020B0502040504020204" pitchFamily="34" charset="0"/>
              </a:rPr>
              <a:t>	Expliquez ce qui se passe après.</a:t>
            </a:r>
            <a:r>
              <a:rPr lang="en-CA" sz="1700" dirty="0">
                <a:solidFill>
                  <a:srgbClr val="333333"/>
                </a:solidFill>
                <a:latin typeface="Noto Sans" panose="020B0502040504020204" pitchFamily="34" charset="0"/>
              </a:rPr>
              <a:t> </a:t>
            </a:r>
            <a:r>
              <a:rPr lang="en-CA" sz="1700" b="0" i="0" dirty="0">
                <a:solidFill>
                  <a:srgbClr val="333333"/>
                </a:solidFill>
                <a:effectLst/>
                <a:latin typeface="Noto Sans" panose="020B0502040504020204" pitchFamily="34" charset="0"/>
              </a:rPr>
              <a:t>Formulation </a:t>
            </a:r>
            <a:r>
              <a:rPr lang="en-CA" sz="1700" b="0" i="0" dirty="0" err="1">
                <a:solidFill>
                  <a:srgbClr val="333333"/>
                </a:solidFill>
                <a:effectLst/>
                <a:latin typeface="Noto Sans" panose="020B0502040504020204" pitchFamily="34" charset="0"/>
              </a:rPr>
              <a:t>recommandée</a:t>
            </a:r>
            <a:r>
              <a:rPr lang="en-CA" sz="1700" b="0" i="0" dirty="0">
                <a:solidFill>
                  <a:srgbClr val="333333"/>
                </a:solidFill>
                <a:effectLst/>
                <a:latin typeface="Noto Sans" panose="020B0502040504020204" pitchFamily="34" charset="0"/>
              </a:rPr>
              <a:t> (</a:t>
            </a:r>
            <a:r>
              <a:rPr lang="en-CA" sz="1700" b="0" i="0" dirty="0" err="1">
                <a:solidFill>
                  <a:srgbClr val="333333"/>
                </a:solidFill>
                <a:effectLst/>
                <a:latin typeface="Noto Sans" panose="020B0502040504020204" pitchFamily="34" charset="0"/>
              </a:rPr>
              <a:t>en</a:t>
            </a:r>
            <a:r>
              <a:rPr lang="en-CA" sz="1700" b="0" i="0" dirty="0">
                <a:solidFill>
                  <a:srgbClr val="333333"/>
                </a:solidFill>
                <a:effectLst/>
                <a:latin typeface="Noto Sans" panose="020B0502040504020204" pitchFamily="34" charset="0"/>
              </a:rPr>
              <a:t> </a:t>
            </a:r>
            <a:r>
              <a:rPr lang="en-CA" sz="1700" b="0" i="0" dirty="0" err="1">
                <a:solidFill>
                  <a:srgbClr val="333333"/>
                </a:solidFill>
                <a:effectLst/>
                <a:latin typeface="Noto Sans" panose="020B0502040504020204" pitchFamily="34" charset="0"/>
              </a:rPr>
              <a:t>choisir</a:t>
            </a:r>
            <a:r>
              <a:rPr lang="en-CA" sz="1700" b="0" i="0" dirty="0">
                <a:solidFill>
                  <a:srgbClr val="333333"/>
                </a:solidFill>
                <a:effectLst/>
                <a:latin typeface="Noto Sans" panose="020B0502040504020204" pitchFamily="34" charset="0"/>
              </a:rPr>
              <a:t> </a:t>
            </a:r>
            <a:r>
              <a:rPr lang="en-CA" sz="1700" b="0" i="0" dirty="0" err="1">
                <a:solidFill>
                  <a:srgbClr val="333333"/>
                </a:solidFill>
                <a:effectLst/>
                <a:latin typeface="Noto Sans" panose="020B0502040504020204" pitchFamily="34" charset="0"/>
              </a:rPr>
              <a:t>une</a:t>
            </a:r>
            <a:r>
              <a:rPr lang="en-CA" sz="1700" b="0" i="0" dirty="0">
                <a:solidFill>
                  <a:srgbClr val="333333"/>
                </a:solidFill>
                <a:effectLst/>
                <a:latin typeface="Noto Sans" panose="020B0502040504020204" pitchFamily="34" charset="0"/>
              </a:rPr>
              <a:t>):</a:t>
            </a:r>
          </a:p>
          <a:p>
            <a:pPr lvl="2"/>
            <a:r>
              <a:rPr lang="fr-FR" sz="1700" b="0" i="0" dirty="0">
                <a:solidFill>
                  <a:srgbClr val="333333"/>
                </a:solidFill>
                <a:effectLst/>
                <a:latin typeface="Noto Sans" panose="020B0502040504020204" pitchFamily="34" charset="0"/>
              </a:rPr>
              <a:t>Après avoir fait votre demande</a:t>
            </a:r>
          </a:p>
          <a:p>
            <a:pPr lvl="2"/>
            <a:r>
              <a:rPr lang="fr-FR" sz="1700" b="0" i="0" dirty="0">
                <a:solidFill>
                  <a:srgbClr val="333333"/>
                </a:solidFill>
                <a:effectLst/>
                <a:latin typeface="Noto Sans" panose="020B0502040504020204" pitchFamily="34" charset="0"/>
              </a:rPr>
              <a:t>Après avoir demandé le crédit</a:t>
            </a:r>
          </a:p>
          <a:p>
            <a:pPr lvl="2"/>
            <a:r>
              <a:rPr lang="fr-FR" sz="1700" b="0" i="0" dirty="0">
                <a:solidFill>
                  <a:srgbClr val="333333"/>
                </a:solidFill>
                <a:effectLst/>
                <a:latin typeface="Noto Sans" panose="020B0502040504020204" pitchFamily="34" charset="0"/>
              </a:rPr>
              <a:t>Après avoir produit votre déclaration</a:t>
            </a:r>
          </a:p>
          <a:p>
            <a:pPr lvl="2"/>
            <a:r>
              <a:rPr lang="fr-FR" sz="1700" b="0" i="0" dirty="0">
                <a:solidFill>
                  <a:srgbClr val="333333"/>
                </a:solidFill>
                <a:effectLst/>
                <a:latin typeface="Noto Sans" panose="020B0502040504020204" pitchFamily="34" charset="0"/>
              </a:rPr>
              <a:t>Après vous être inscrit</a:t>
            </a:r>
          </a:p>
          <a:p>
            <a:pPr marL="514350" lvl="1" indent="0">
              <a:buNone/>
            </a:pPr>
            <a:r>
              <a:rPr lang="fr-FR" sz="1700" b="0" i="0" dirty="0">
                <a:solidFill>
                  <a:srgbClr val="333333"/>
                </a:solidFill>
                <a:effectLst/>
                <a:latin typeface="Noto Sans" panose="020B0502040504020204" pitchFamily="34" charset="0"/>
              </a:rPr>
              <a:t>Tâches ou renseignements relatifs à la demande</a:t>
            </a:r>
            <a:r>
              <a:rPr lang="en-CA" sz="1700" b="0" i="0" dirty="0">
                <a:solidFill>
                  <a:srgbClr val="333333"/>
                </a:solidFill>
                <a:effectLst/>
                <a:latin typeface="Noto Sans" panose="020B0502040504020204" pitchFamily="34" charset="0"/>
              </a:rPr>
              <a:t>. Formulation </a:t>
            </a:r>
            <a:r>
              <a:rPr lang="en-CA" sz="1700" b="0" i="0" dirty="0" err="1">
                <a:solidFill>
                  <a:srgbClr val="333333"/>
                </a:solidFill>
                <a:effectLst/>
                <a:latin typeface="Noto Sans" panose="020B0502040504020204" pitchFamily="34" charset="0"/>
              </a:rPr>
              <a:t>recommandée</a:t>
            </a:r>
            <a:r>
              <a:rPr lang="en-CA" sz="1700" b="0" i="0" dirty="0">
                <a:solidFill>
                  <a:srgbClr val="333333"/>
                </a:solidFill>
                <a:effectLst/>
                <a:latin typeface="Noto Sans" panose="020B0502040504020204" pitchFamily="34" charset="0"/>
              </a:rPr>
              <a:t> (au </a:t>
            </a:r>
            <a:r>
              <a:rPr lang="en-CA" sz="1700" b="0" i="0" dirty="0" err="1">
                <a:solidFill>
                  <a:srgbClr val="333333"/>
                </a:solidFill>
                <a:effectLst/>
                <a:latin typeface="Noto Sans" panose="020B0502040504020204" pitchFamily="34" charset="0"/>
              </a:rPr>
              <a:t>besoin</a:t>
            </a:r>
            <a:r>
              <a:rPr lang="en-CA" sz="1700" b="0" i="0" dirty="0">
                <a:solidFill>
                  <a:srgbClr val="333333"/>
                </a:solidFill>
                <a:effectLst/>
                <a:latin typeface="Noto Sans" panose="020B0502040504020204" pitchFamily="34" charset="0"/>
              </a:rPr>
              <a:t>):</a:t>
            </a:r>
          </a:p>
          <a:p>
            <a:pPr lvl="2"/>
            <a:r>
              <a:rPr lang="fr-FR" sz="1700" b="0" i="0" dirty="0">
                <a:solidFill>
                  <a:srgbClr val="333333"/>
                </a:solidFill>
                <a:effectLst/>
                <a:latin typeface="Noto Sans" panose="020B0502040504020204" pitchFamily="34" charset="0"/>
              </a:rPr>
              <a:t>Validation de votre demande</a:t>
            </a:r>
          </a:p>
          <a:p>
            <a:pPr lvl="2"/>
            <a:r>
              <a:rPr lang="fr-FR" sz="1700" b="0" i="0" dirty="0">
                <a:solidFill>
                  <a:srgbClr val="333333"/>
                </a:solidFill>
                <a:effectLst/>
                <a:latin typeface="Noto Sans" panose="020B0502040504020204" pitchFamily="34" charset="0"/>
              </a:rPr>
              <a:t>Notre examen et notre décision</a:t>
            </a:r>
          </a:p>
          <a:p>
            <a:pPr lvl="2"/>
            <a:r>
              <a:rPr lang="fr-FR" sz="1700" b="0" i="0" dirty="0">
                <a:solidFill>
                  <a:srgbClr val="333333"/>
                </a:solidFill>
                <a:effectLst/>
                <a:latin typeface="Noto Sans" panose="020B0502040504020204" pitchFamily="34" charset="0"/>
              </a:rPr>
              <a:t>Quand et comment recevoir votre paiement</a:t>
            </a:r>
          </a:p>
          <a:p>
            <a:pPr lvl="2"/>
            <a:r>
              <a:rPr lang="fr-FR" sz="1700" b="0" i="0" dirty="0">
                <a:solidFill>
                  <a:srgbClr val="333333"/>
                </a:solidFill>
                <a:effectLst/>
                <a:latin typeface="Noto Sans" panose="020B0502040504020204" pitchFamily="34" charset="0"/>
              </a:rPr>
              <a:t>Conséquences sur votre(vos) [x]</a:t>
            </a:r>
          </a:p>
          <a:p>
            <a:pPr lvl="2"/>
            <a:r>
              <a:rPr lang="fr-FR" sz="1700" b="0" i="0" dirty="0">
                <a:solidFill>
                  <a:srgbClr val="333333"/>
                </a:solidFill>
                <a:effectLst/>
                <a:latin typeface="Noto Sans" panose="020B0502040504020204" pitchFamily="34" charset="0"/>
              </a:rPr>
              <a:t>Modifiez ou annulez votre demande</a:t>
            </a:r>
          </a:p>
          <a:p>
            <a:pPr lvl="2"/>
            <a:r>
              <a:rPr lang="fr-FR" sz="1700" b="0" i="0" dirty="0">
                <a:solidFill>
                  <a:srgbClr val="333333"/>
                </a:solidFill>
                <a:effectLst/>
                <a:latin typeface="Noto Sans" panose="020B0502040504020204" pitchFamily="34" charset="0"/>
              </a:rPr>
              <a:t>Modifiez ou gérez votre compte</a:t>
            </a:r>
          </a:p>
          <a:p>
            <a:pPr lvl="2"/>
            <a:r>
              <a:rPr lang="fr-FR" sz="1700" b="0" i="0" dirty="0">
                <a:solidFill>
                  <a:srgbClr val="333333"/>
                </a:solidFill>
                <a:effectLst/>
                <a:latin typeface="Noto Sans" panose="020B0502040504020204" pitchFamily="34" charset="0"/>
              </a:rPr>
              <a:t>Retournez un paiement</a:t>
            </a:r>
          </a:p>
          <a:p>
            <a:pPr lvl="2"/>
            <a:r>
              <a:rPr lang="fr-FR" sz="1700" b="0" i="0" dirty="0">
                <a:solidFill>
                  <a:srgbClr val="333333"/>
                </a:solidFill>
                <a:effectLst/>
                <a:latin typeface="Noto Sans" panose="020B0502040504020204" pitchFamily="34" charset="0"/>
              </a:rPr>
              <a:t>Continuez à recevoir vos paiements</a:t>
            </a:r>
            <a:endParaRPr lang="en-CA" sz="1700" dirty="0"/>
          </a:p>
        </p:txBody>
      </p:sp>
      <p:sp>
        <p:nvSpPr>
          <p:cNvPr id="4" name="Slide Number Placeholder 3">
            <a:extLst>
              <a:ext uri="{FF2B5EF4-FFF2-40B4-BE49-F238E27FC236}">
                <a16:creationId xmlns:a16="http://schemas.microsoft.com/office/drawing/2014/main" id="{FEA61D01-9736-0C6A-A3DE-6D331C0652C5}"/>
              </a:ext>
            </a:extLst>
          </p:cNvPr>
          <p:cNvSpPr>
            <a:spLocks noGrp="1"/>
          </p:cNvSpPr>
          <p:nvPr>
            <p:ph type="sldNum" sz="quarter" idx="10"/>
          </p:nvPr>
        </p:nvSpPr>
        <p:spPr/>
        <p:txBody>
          <a:bodyPr/>
          <a:lstStyle/>
          <a:p>
            <a:fld id="{78075564-AF6E-40FC-905A-F6C5E8D29614}" type="slidenum">
              <a:rPr lang="en-US" altLang="en-US" smtClean="0"/>
              <a:pPr/>
              <a:t>8</a:t>
            </a:fld>
            <a:endParaRPr lang="en-US" altLang="en-US"/>
          </a:p>
        </p:txBody>
      </p:sp>
    </p:spTree>
    <p:extLst>
      <p:ext uri="{BB962C8B-B14F-4D97-AF65-F5344CB8AC3E}">
        <p14:creationId xmlns:p14="http://schemas.microsoft.com/office/powerpoint/2010/main" val="393452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1EA2-31E9-A7E8-629E-E5EFA2C251E3}"/>
              </a:ext>
            </a:extLst>
          </p:cNvPr>
          <p:cNvSpPr>
            <a:spLocks noGrp="1"/>
          </p:cNvSpPr>
          <p:nvPr>
            <p:ph type="title"/>
          </p:nvPr>
        </p:nvSpPr>
        <p:spPr/>
        <p:txBody>
          <a:bodyPr>
            <a:normAutofit fontScale="90000"/>
          </a:bodyPr>
          <a:lstStyle/>
          <a:p>
            <a:r>
              <a:rPr lang="en-CA" dirty="0"/>
              <a:t>5. </a:t>
            </a:r>
            <a:r>
              <a:rPr lang="en-CA" dirty="0" err="1"/>
              <a:t>Fournir</a:t>
            </a:r>
            <a:r>
              <a:rPr lang="en-CA" dirty="0"/>
              <a:t> les </a:t>
            </a:r>
            <a:r>
              <a:rPr lang="en-CA" dirty="0" err="1"/>
              <a:t>coordonnées</a:t>
            </a:r>
            <a:r>
              <a:rPr lang="en-CA" dirty="0"/>
              <a:t> (</a:t>
            </a:r>
            <a:r>
              <a:rPr lang="en-CA" dirty="0" err="1"/>
              <a:t>facultatif</a:t>
            </a:r>
            <a:r>
              <a:rPr lang="en-CA" dirty="0"/>
              <a:t>)</a:t>
            </a:r>
          </a:p>
        </p:txBody>
      </p:sp>
      <p:sp>
        <p:nvSpPr>
          <p:cNvPr id="3" name="Content Placeholder 2">
            <a:extLst>
              <a:ext uri="{FF2B5EF4-FFF2-40B4-BE49-F238E27FC236}">
                <a16:creationId xmlns:a16="http://schemas.microsoft.com/office/drawing/2014/main" id="{C80A6230-CEBE-D4B2-B92A-AE21041ACA87}"/>
              </a:ext>
            </a:extLst>
          </p:cNvPr>
          <p:cNvSpPr>
            <a:spLocks noGrp="1"/>
          </p:cNvSpPr>
          <p:nvPr>
            <p:ph idx="1"/>
          </p:nvPr>
        </p:nvSpPr>
        <p:spPr>
          <a:xfrm>
            <a:off x="457200" y="1463675"/>
            <a:ext cx="8300301" cy="4689475"/>
          </a:xfrm>
        </p:spPr>
        <p:txBody>
          <a:bodyPr/>
          <a:lstStyle/>
          <a:p>
            <a:pPr marL="0" indent="0" algn="l">
              <a:buNone/>
            </a:pPr>
            <a:r>
              <a:rPr lang="fr-FR" b="0" i="0" dirty="0">
                <a:solidFill>
                  <a:srgbClr val="333333"/>
                </a:solidFill>
                <a:effectLst/>
                <a:latin typeface="Noto Sans" panose="020B0502040504020204" pitchFamily="34" charset="0"/>
              </a:rPr>
              <a:t>Si des numéros de téléphone ou des adresses postales spécifiques sont associés au produit ou au service, la création d'une page de coordonnées est </a:t>
            </a:r>
            <a:r>
              <a:rPr lang="fr-FR" b="1" i="0" dirty="0">
                <a:solidFill>
                  <a:srgbClr val="333333"/>
                </a:solidFill>
                <a:effectLst/>
                <a:latin typeface="Noto Sans" panose="020B0502040504020204" pitchFamily="34" charset="0"/>
              </a:rPr>
              <a:t>facultative</a:t>
            </a:r>
            <a:r>
              <a:rPr lang="fr-FR" b="0" i="0" dirty="0">
                <a:solidFill>
                  <a:srgbClr val="333333"/>
                </a:solidFill>
                <a:effectLst/>
                <a:latin typeface="Noto Sans" panose="020B0502040504020204" pitchFamily="34" charset="0"/>
              </a:rPr>
              <a:t>.</a:t>
            </a:r>
          </a:p>
          <a:p>
            <a:pPr marL="0" indent="0" algn="l">
              <a:buNone/>
            </a:pPr>
            <a:endParaRPr lang="en-CA" b="0" i="0" dirty="0">
              <a:solidFill>
                <a:srgbClr val="333333"/>
              </a:solidFill>
              <a:effectLst/>
              <a:latin typeface="Noto Sans" panose="020B0502040504020204" pitchFamily="34" charset="0"/>
            </a:endParaRPr>
          </a:p>
          <a:p>
            <a:pPr marL="0" indent="0" algn="l">
              <a:buNone/>
            </a:pPr>
            <a:r>
              <a:rPr lang="en-CA" b="0" i="0" dirty="0">
                <a:solidFill>
                  <a:srgbClr val="333333"/>
                </a:solidFill>
                <a:effectLst/>
                <a:latin typeface="Noto Sans" panose="020B0502040504020204" pitchFamily="34" charset="0"/>
              </a:rPr>
              <a:t>Formulation </a:t>
            </a:r>
            <a:r>
              <a:rPr lang="en-CA" b="0" i="0" dirty="0" err="1">
                <a:solidFill>
                  <a:srgbClr val="333333"/>
                </a:solidFill>
                <a:effectLst/>
                <a:latin typeface="Noto Sans" panose="020B0502040504020204" pitchFamily="34" charset="0"/>
              </a:rPr>
              <a:t>recommandée</a:t>
            </a:r>
            <a:r>
              <a:rPr lang="en-CA" b="0" i="0" dirty="0">
                <a:solidFill>
                  <a:srgbClr val="333333"/>
                </a:solidFill>
                <a:effectLst/>
                <a:latin typeface="Noto Sans" panose="020B0502040504020204" pitchFamily="34" charset="0"/>
              </a:rPr>
              <a:t> :</a:t>
            </a:r>
          </a:p>
          <a:p>
            <a:pPr lvl="1"/>
            <a:r>
              <a:rPr lang="en-CA" b="0" i="0" dirty="0" err="1">
                <a:solidFill>
                  <a:srgbClr val="333333"/>
                </a:solidFill>
                <a:effectLst/>
                <a:latin typeface="Noto Sans" panose="020B0502040504020204" pitchFamily="34" charset="0"/>
              </a:rPr>
              <a:t>Contactez</a:t>
            </a:r>
            <a:r>
              <a:rPr lang="en-CA" b="0" i="0" dirty="0">
                <a:solidFill>
                  <a:srgbClr val="333333"/>
                </a:solidFill>
                <a:effectLst/>
                <a:latin typeface="Noto Sans" panose="020B0502040504020204" pitchFamily="34" charset="0"/>
              </a:rPr>
              <a:t>-nous</a:t>
            </a:r>
          </a:p>
        </p:txBody>
      </p:sp>
      <p:sp>
        <p:nvSpPr>
          <p:cNvPr id="4" name="Slide Number Placeholder 3">
            <a:extLst>
              <a:ext uri="{FF2B5EF4-FFF2-40B4-BE49-F238E27FC236}">
                <a16:creationId xmlns:a16="http://schemas.microsoft.com/office/drawing/2014/main" id="{FEA61D01-9736-0C6A-A3DE-6D331C0652C5}"/>
              </a:ext>
            </a:extLst>
          </p:cNvPr>
          <p:cNvSpPr>
            <a:spLocks noGrp="1"/>
          </p:cNvSpPr>
          <p:nvPr>
            <p:ph type="sldNum" sz="quarter" idx="10"/>
          </p:nvPr>
        </p:nvSpPr>
        <p:spPr/>
        <p:txBody>
          <a:bodyPr/>
          <a:lstStyle/>
          <a:p>
            <a:fld id="{78075564-AF6E-40FC-905A-F6C5E8D29614}" type="slidenum">
              <a:rPr lang="en-US" altLang="en-US" smtClean="0"/>
              <a:pPr/>
              <a:t>9</a:t>
            </a:fld>
            <a:endParaRPr lang="en-US" altLang="en-US"/>
          </a:p>
        </p:txBody>
      </p:sp>
    </p:spTree>
    <p:extLst>
      <p:ext uri="{BB962C8B-B14F-4D97-AF65-F5344CB8AC3E}">
        <p14:creationId xmlns:p14="http://schemas.microsoft.com/office/powerpoint/2010/main" val="38109751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017212|-1237980|-7240861|-12684655|-10856873|CRA&quot;,&quot;Id&quot;:&quot;6501bfab36463750cc6df42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Custom 32">
      <a:dk1>
        <a:sysClr val="windowText" lastClr="000000"/>
      </a:dk1>
      <a:lt1>
        <a:sysClr val="window" lastClr="FFFFFF"/>
      </a:lt1>
      <a:dk2>
        <a:srgbClr val="1F497D"/>
      </a:dk2>
      <a:lt2>
        <a:srgbClr val="EEECE1"/>
      </a:lt2>
      <a:accent1>
        <a:srgbClr val="0092D2"/>
      </a:accent1>
      <a:accent2>
        <a:srgbClr val="16629B"/>
      </a:accent2>
      <a:accent3>
        <a:srgbClr val="73B632"/>
      </a:accent3>
      <a:accent4>
        <a:srgbClr val="991324"/>
      </a:accent4>
      <a:accent5>
        <a:srgbClr val="441A66"/>
      </a:accent5>
      <a:accent6>
        <a:srgbClr val="E47623"/>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3551</TotalTime>
  <Words>1252</Words>
  <Application>Microsoft Office PowerPoint</Application>
  <PresentationFormat>On-screen Show (4:3)</PresentationFormat>
  <Paragraphs>161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Gill Sans Light</vt:lpstr>
      <vt:lpstr>Microsoft Sans Serif</vt:lpstr>
      <vt:lpstr>Noto Sans</vt:lpstr>
      <vt:lpstr>Office Theme</vt:lpstr>
      <vt:lpstr>Navigation de style métro</vt:lpstr>
      <vt:lpstr>3 types de pages</vt:lpstr>
      <vt:lpstr>Codage « adapté pour mobile » sur une page d’étape ou une sous-page</vt:lpstr>
      <vt:lpstr>Le parcours idéal</vt:lpstr>
      <vt:lpstr>1. Présenter le produit ou le service</vt:lpstr>
      <vt:lpstr>2. Expliquer à qui il s'adresse </vt:lpstr>
      <vt:lpstr>3. Expliquer l'activité principale de l'utilisateur</vt:lpstr>
      <vt:lpstr>4. Expliquer toute activité de suivi </vt:lpstr>
      <vt:lpstr>5. Fournir les coordonnées (facultatif)</vt:lpstr>
      <vt:lpstr>Rappel : 3 types de pages</vt:lpstr>
      <vt:lpstr>Page d'index</vt:lpstr>
      <vt:lpstr>Page d'index : Erreurs fréquentes</vt:lpstr>
      <vt:lpstr>Pages d'étape</vt:lpstr>
      <vt:lpstr>Pages d'étape : Erreurs fréquentes</vt:lpstr>
      <vt:lpstr>Recherche</vt:lpstr>
    </vt:vector>
  </TitlesOfParts>
  <Company>BSL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Mulder</dc:creator>
  <cp:keywords>SecurityClassificationLevel - UNCLASSIFIED, Creator - Farquharson, Chad, EventDateandTime - 2023-09-12 at 05:55:51 PM, EventDateandTime - 2023-09-12 at 05:57:42 PM, EventDateandTime - 2023-09-12 at 06:01:44 PM, EventDateandTime - 2023-09-12 at 06:03:19 PM, EventDateandTime - 2023-09-12 at 06:16:33 PM, EventDateandTime - 2023-09-12 at 06:16:55 PM, EventDateandTime - 2023-09-12 at 06:24:23 PM, EventDateandTime - 2023-09-12 at 06:28:08 PM, EventDateandTime - 2023-09-12 at 06:31:21 PM, EventDateandTime - 2023-09-12 at 06:32:54 PM, EventDateandTime - 2023-09-12 at 06:34:27 PM, EventDateandTime - 2023-09-12 at 06:34:59 PM, EventDateandTime - 2023-09-12 at 06:53:02 PM, EventDateandTime - 2023-09-12 at 07:00:52 PM, EventDateandTime - 2023-09-12 at 07:01:53 PM, EventDateandTime - 2023-09-12 at 07:18:30 PM, EventDateandTime - 2023-09-12 at 07:22:13 PM, EventDateandTime - 2023-09-12 at 07:23:25 PM, EventDateandTime - 2023-09-12 at 07:26:56 PM, EventDateandTime - 2023-09-12 at 07:32:48 PM, EventDateandTime - 2023-09-12 at 07:35:53 PM, EventDateandTime - 2023-09-12 at 07:37:19 PM, EventDateandTime - 2023-09-12 at 07:41:13 PM, EventDateandTime - 2023-09-12 at 07:42:16 PM, EventDateandTime - 2023-09-12 at 07:42:43 PM, EventDateandTime - 2023-09-12 at 07:44:02 PM, EventDateandTime - 2023-09-12 at 07:44:39 PM, EventDateandTime - 2023-09-12 at 07:51:38 PM, EventDateandTime - 2023-09-13 at 06:56:59 AM, EventDateandTime - 2023-09-13 at 09:23:44 AM, EventDateandTime - 2023-09-13 at 09:24:46 AM, EventDateandTime - 2023-09-13 at 11:59:31 AM, EventDateandTime - 2023-09-16 at 07:52:46 PM, EventDateandTime - 2023-09-16 at 08:02:42 PM, EventDateandTime - 2023-09-16 at 08:06:31 PM, EventDateandTime - 2023-09-16 at 08:11:44 PM, EventDateandTime - 2023-09-16 at 08:19:47 PM, EventDateandTime - 2023-09-16 at 08:21:29 PM, EventDateandTime - 2023-09-16 at 08:23:05 PM, EventDateandTime - 2023-09-16 at 08:23:46 PM, EventDateandTime - 2023-09-16 at 08:25:46 PM, EventDateandTime - 2023-09-16 at 08:26:31 PM, EventDateandTime - 2023-09-16 at 08:27:14 PM, EventDateandTime - 2023-09-16 at 08:28:44 PM, EventDateandTime - 2023-09-16 at 08:34:09 PM, EventDateandTime - 2023-09-16 at 08:35:47 PM, EventDateandTime - 2023-09-16 at 08:40:45 PM, EventDateandTime - 2023-09-16 at 08:44:58 PM, EventDateandTime - 2023-09-16 at 08:47:14 PM, EventDateandTime - 2023-09-16 at 08:47:52 PM, EventDateandTime - 2023-09-16 at 08:49:53 PM, Niveau de classification de la sécurité - NON CLASSIFIÉ, Auteur - Daigle-Chouinard, Isabelle, Date et heure de l’événement - 2023-09-18 à 09:08:08, Date et heure de l’événement - 2023-09-18 à 09:57:52, Date et heure de l’événement - 2023-09-18 à 10:17:46, EventDateandTime - 2023-09-18 at 09:52:10 AM</cp:keywords>
  <cp:lastModifiedBy>Farquharson, Chad</cp:lastModifiedBy>
  <cp:revision>239</cp:revision>
  <dcterms:created xsi:type="dcterms:W3CDTF">2015-04-10T18:49:27Z</dcterms:created>
  <dcterms:modified xsi:type="dcterms:W3CDTF">2023-09-18T16:52:12Z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d6b306f3-3cd4-4609-9652-31979f049607</vt:lpwstr>
  </property>
  <property fmtid="{D5CDD505-2E9C-101B-9397-08002B2CF9AE}" pid="3" name="SecurityClassificationLevel">
    <vt:lpwstr>UNCLASSIFIED</vt:lpwstr>
  </property>
  <property fmtid="{D5CDD505-2E9C-101B-9397-08002B2CF9AE}" pid="4" name="LanguageSelection">
    <vt:lpwstr>ENGLISH</vt:lpwstr>
  </property>
  <property fmtid="{D5CDD505-2E9C-101B-9397-08002B2CF9AE}" pid="5" name="VISUALMARKINGS">
    <vt:lpwstr>NO</vt:lpwstr>
  </property>
</Properties>
</file>