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54" r:id="rId4"/>
  </p:sldMasterIdLst>
  <p:notesMasterIdLst>
    <p:notesMasterId r:id="rId15"/>
  </p:notesMasterIdLst>
  <p:handoutMasterIdLst>
    <p:handoutMasterId r:id="rId16"/>
  </p:handoutMasterIdLst>
  <p:sldIdLst>
    <p:sldId id="2448" r:id="rId5"/>
    <p:sldId id="2462" r:id="rId6"/>
    <p:sldId id="2470" r:id="rId7"/>
    <p:sldId id="2477" r:id="rId8"/>
    <p:sldId id="2472" r:id="rId9"/>
    <p:sldId id="2467" r:id="rId10"/>
    <p:sldId id="2469" r:id="rId11"/>
    <p:sldId id="2478" r:id="rId12"/>
    <p:sldId id="2453" r:id="rId13"/>
    <p:sldId id="24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FB2103-7CE4-4FCB-1BEB-184025779762}" name="Deshaies, Benoit (he, il)" initials="Di" userId="S::bdeshaie@tbs-sct.gc.ca::efcfcf41-e50b-4426-91d1-0fe04cf424b0" providerId="AD"/>
  <p188:author id="{22297DC4-C9E0-B832-A4D1-B2F65241BFE9}" name="Goldfinger, Marc" initials="GM" userId="S::MGOLDFIN@tbs-sct.gc.ca::a5cbf760-01b0-4dc2-a9d3-0173de1e9adf" providerId="AD"/>
  <p188:author id="{5BE9CDD8-BDA7-0B94-0E65-A32625C72A4D}" name="Goldfinger, Marc" initials="GM" userId="S::mgoldfin@tbs-sct.gc.ca::a5cbf760-01b0-4dc2-a9d3-0173de1e9a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3B"/>
    <a:srgbClr val="898989"/>
    <a:srgbClr val="2F3342"/>
    <a:srgbClr val="A53F52"/>
    <a:srgbClr val="2C2153"/>
    <a:srgbClr val="E99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1AC9DD-502F-43F1-B7EE-8D525565B0F1}" v="4" dt="2024-07-10T19:39:07.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1" d="100"/>
          <a:sy n="61" d="100"/>
        </p:scale>
        <p:origin x="860" y="60"/>
      </p:cViewPr>
      <p:guideLst>
        <p:guide orient="horz" pos="1992"/>
        <p:guide pos="3840"/>
        <p:guide orient="horz" pos="141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577298-6C7F-4D26-8F44-0263089E67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35885E37-DA9F-4BF2-AF69-FBAE1A42E314}">
      <dgm:prSet/>
      <dgm:spPr/>
      <dgm:t>
        <a:bodyPr/>
        <a:lstStyle/>
        <a:p>
          <a:r>
            <a:rPr lang="en-US" b="1">
              <a:solidFill>
                <a:schemeClr val="tx1"/>
              </a:solidFill>
            </a:rPr>
            <a:t>Human centred</a:t>
          </a:r>
          <a:endParaRPr lang="en-CA">
            <a:solidFill>
              <a:schemeClr val="tx1"/>
            </a:solidFill>
          </a:endParaRPr>
        </a:p>
      </dgm:t>
    </dgm:pt>
    <dgm:pt modelId="{545B322B-B282-4D1E-930F-6E8B143387EE}" type="parTrans" cxnId="{A1BA81AC-AFF3-4D44-AF17-2C828CBCC567}">
      <dgm:prSet/>
      <dgm:spPr/>
      <dgm:t>
        <a:bodyPr/>
        <a:lstStyle/>
        <a:p>
          <a:endParaRPr lang="en-CA"/>
        </a:p>
      </dgm:t>
    </dgm:pt>
    <dgm:pt modelId="{289E8986-E9BD-4844-A7ED-8AA1F7B8CB1C}" type="sibTrans" cxnId="{A1BA81AC-AFF3-4D44-AF17-2C828CBCC567}">
      <dgm:prSet/>
      <dgm:spPr/>
      <dgm:t>
        <a:bodyPr/>
        <a:lstStyle/>
        <a:p>
          <a:endParaRPr lang="en-CA"/>
        </a:p>
      </dgm:t>
    </dgm:pt>
    <dgm:pt modelId="{D1DB72CE-ABB6-48F4-9B9D-761071C172E0}">
      <dgm:prSet/>
      <dgm:spPr/>
      <dgm:t>
        <a:bodyPr/>
        <a:lstStyle/>
        <a:p>
          <a:r>
            <a:rPr lang="en-US" dirty="0">
              <a:solidFill>
                <a:schemeClr val="tx1"/>
              </a:solidFill>
            </a:rPr>
            <a:t>Human needs and values are foremost in deciding where we adopt AI and how we integrate it into our work. These needs and values reflect the diversity of users and public servants. </a:t>
          </a:r>
          <a:endParaRPr lang="en-CA" dirty="0">
            <a:solidFill>
              <a:schemeClr val="tx1"/>
            </a:solidFill>
          </a:endParaRPr>
        </a:p>
      </dgm:t>
    </dgm:pt>
    <dgm:pt modelId="{0E9923AF-38BC-469A-AA68-FD9AD07FE15D}" type="parTrans" cxnId="{3BCD4EE3-DF70-401D-A04A-74F7D38ACC6A}">
      <dgm:prSet/>
      <dgm:spPr/>
      <dgm:t>
        <a:bodyPr/>
        <a:lstStyle/>
        <a:p>
          <a:endParaRPr lang="en-CA"/>
        </a:p>
      </dgm:t>
    </dgm:pt>
    <dgm:pt modelId="{B4DE5C62-0D95-4347-921A-12DEFE3B344B}" type="sibTrans" cxnId="{3BCD4EE3-DF70-401D-A04A-74F7D38ACC6A}">
      <dgm:prSet/>
      <dgm:spPr/>
      <dgm:t>
        <a:bodyPr/>
        <a:lstStyle/>
        <a:p>
          <a:endParaRPr lang="en-CA"/>
        </a:p>
      </dgm:t>
    </dgm:pt>
    <dgm:pt modelId="{07E4A6AB-E753-40A2-A9CD-EED685D3DC73}">
      <dgm:prSet/>
      <dgm:spPr/>
      <dgm:t>
        <a:bodyPr/>
        <a:lstStyle/>
        <a:p>
          <a:r>
            <a:rPr lang="en-US" b="1">
              <a:solidFill>
                <a:schemeClr val="tx1"/>
              </a:solidFill>
            </a:rPr>
            <a:t>Collaborative</a:t>
          </a:r>
          <a:endParaRPr lang="en-CA">
            <a:solidFill>
              <a:schemeClr val="tx1"/>
            </a:solidFill>
          </a:endParaRPr>
        </a:p>
      </dgm:t>
    </dgm:pt>
    <dgm:pt modelId="{D58AE91F-FC29-4F20-9933-68623C6F0330}" type="parTrans" cxnId="{26E86F71-BA29-4F27-AD7A-E28333C6C883}">
      <dgm:prSet/>
      <dgm:spPr/>
      <dgm:t>
        <a:bodyPr/>
        <a:lstStyle/>
        <a:p>
          <a:endParaRPr lang="en-CA"/>
        </a:p>
      </dgm:t>
    </dgm:pt>
    <dgm:pt modelId="{A34AE86C-B6CE-4FA2-A6AA-57FE2C8DEF2C}" type="sibTrans" cxnId="{26E86F71-BA29-4F27-AD7A-E28333C6C883}">
      <dgm:prSet/>
      <dgm:spPr/>
      <dgm:t>
        <a:bodyPr/>
        <a:lstStyle/>
        <a:p>
          <a:endParaRPr lang="en-CA"/>
        </a:p>
      </dgm:t>
    </dgm:pt>
    <dgm:pt modelId="{2D1FF50F-B130-49AD-8784-686C651943E3}">
      <dgm:prSet/>
      <dgm:spPr/>
      <dgm:t>
        <a:bodyPr/>
        <a:lstStyle/>
        <a:p>
          <a:r>
            <a:rPr lang="en-US">
              <a:solidFill>
                <a:schemeClr val="tx1"/>
              </a:solidFill>
            </a:rPr>
            <a:t>We work together on AI adoption with Indigenous and Canadian partners, other Canadian and international jurisdictions, and our GC colleagues. </a:t>
          </a:r>
          <a:endParaRPr lang="en-CA">
            <a:solidFill>
              <a:schemeClr val="tx1"/>
            </a:solidFill>
          </a:endParaRPr>
        </a:p>
      </dgm:t>
    </dgm:pt>
    <dgm:pt modelId="{EFD208A2-FFCE-459F-B730-3CCAC60181D3}" type="parTrans" cxnId="{63CF6F44-8994-4146-A2D9-173601651528}">
      <dgm:prSet/>
      <dgm:spPr/>
      <dgm:t>
        <a:bodyPr/>
        <a:lstStyle/>
        <a:p>
          <a:endParaRPr lang="en-CA"/>
        </a:p>
      </dgm:t>
    </dgm:pt>
    <dgm:pt modelId="{EBA5F690-00F0-4B86-98C7-EC58EC0E7118}" type="sibTrans" cxnId="{63CF6F44-8994-4146-A2D9-173601651528}">
      <dgm:prSet/>
      <dgm:spPr/>
      <dgm:t>
        <a:bodyPr/>
        <a:lstStyle/>
        <a:p>
          <a:endParaRPr lang="en-CA"/>
        </a:p>
      </dgm:t>
    </dgm:pt>
    <dgm:pt modelId="{55054388-5A3C-4EA9-A5F5-A4024A98FF89}">
      <dgm:prSet/>
      <dgm:spPr/>
      <dgm:t>
        <a:bodyPr/>
        <a:lstStyle/>
        <a:p>
          <a:r>
            <a:rPr lang="en-US" b="1">
              <a:solidFill>
                <a:schemeClr val="tx1"/>
              </a:solidFill>
            </a:rPr>
            <a:t>Ready</a:t>
          </a:r>
          <a:endParaRPr lang="en-CA">
            <a:solidFill>
              <a:schemeClr val="tx1"/>
            </a:solidFill>
          </a:endParaRPr>
        </a:p>
      </dgm:t>
    </dgm:pt>
    <dgm:pt modelId="{BFA1063B-50A8-4679-AD29-668FEB5EE749}" type="parTrans" cxnId="{7E46C03F-6474-44A8-BEBC-CC9E0F568AA2}">
      <dgm:prSet/>
      <dgm:spPr/>
      <dgm:t>
        <a:bodyPr/>
        <a:lstStyle/>
        <a:p>
          <a:endParaRPr lang="en-CA"/>
        </a:p>
      </dgm:t>
    </dgm:pt>
    <dgm:pt modelId="{D9BB29FA-5797-45B4-B5DF-B5B87865B9B7}" type="sibTrans" cxnId="{7E46C03F-6474-44A8-BEBC-CC9E0F568AA2}">
      <dgm:prSet/>
      <dgm:spPr/>
      <dgm:t>
        <a:bodyPr/>
        <a:lstStyle/>
        <a:p>
          <a:endParaRPr lang="en-CA"/>
        </a:p>
      </dgm:t>
    </dgm:pt>
    <dgm:pt modelId="{D007B3F5-42D3-465B-ADAA-DF798EAEB218}">
      <dgm:prSet/>
      <dgm:spPr/>
      <dgm:t>
        <a:bodyPr/>
        <a:lstStyle/>
        <a:p>
          <a:r>
            <a:rPr lang="en-US">
              <a:solidFill>
                <a:schemeClr val="tx1"/>
              </a:solidFill>
            </a:rPr>
            <a:t>We have the infrastructure, tools, and policy we need for safe, secure, and successful adoption. </a:t>
          </a:r>
          <a:endParaRPr lang="en-CA">
            <a:solidFill>
              <a:schemeClr val="tx1"/>
            </a:solidFill>
          </a:endParaRPr>
        </a:p>
      </dgm:t>
    </dgm:pt>
    <dgm:pt modelId="{68B7C874-7C8C-48C6-B2ED-D368DD1C6362}" type="parTrans" cxnId="{C7D40BC5-18EF-4C28-AD05-59D5DC396C5C}">
      <dgm:prSet/>
      <dgm:spPr/>
      <dgm:t>
        <a:bodyPr/>
        <a:lstStyle/>
        <a:p>
          <a:endParaRPr lang="en-CA"/>
        </a:p>
      </dgm:t>
    </dgm:pt>
    <dgm:pt modelId="{FE8AE169-D53E-480F-BD26-8DA5A71A230D}" type="sibTrans" cxnId="{C7D40BC5-18EF-4C28-AD05-59D5DC396C5C}">
      <dgm:prSet/>
      <dgm:spPr/>
      <dgm:t>
        <a:bodyPr/>
        <a:lstStyle/>
        <a:p>
          <a:endParaRPr lang="en-CA"/>
        </a:p>
      </dgm:t>
    </dgm:pt>
    <dgm:pt modelId="{7437719B-DF05-4911-A893-0E5D700F28D7}">
      <dgm:prSet/>
      <dgm:spPr/>
      <dgm:t>
        <a:bodyPr/>
        <a:lstStyle/>
        <a:p>
          <a:r>
            <a:rPr lang="en-US" b="1" dirty="0">
              <a:solidFill>
                <a:schemeClr val="tx1"/>
              </a:solidFill>
            </a:rPr>
            <a:t>Trusted</a:t>
          </a:r>
          <a:endParaRPr lang="en-CA" dirty="0">
            <a:solidFill>
              <a:schemeClr val="tx1"/>
            </a:solidFill>
          </a:endParaRPr>
        </a:p>
      </dgm:t>
    </dgm:pt>
    <dgm:pt modelId="{F222B797-5FAD-4D81-A203-9DD87B0BEC4A}" type="parTrans" cxnId="{BC46CBE3-1270-4945-BF0A-D981AB16F001}">
      <dgm:prSet/>
      <dgm:spPr/>
      <dgm:t>
        <a:bodyPr/>
        <a:lstStyle/>
        <a:p>
          <a:endParaRPr lang="en-CA"/>
        </a:p>
      </dgm:t>
    </dgm:pt>
    <dgm:pt modelId="{434D5933-D66B-485B-B2B7-871B8FD1A1EE}" type="sibTrans" cxnId="{BC46CBE3-1270-4945-BF0A-D981AB16F001}">
      <dgm:prSet/>
      <dgm:spPr/>
      <dgm:t>
        <a:bodyPr/>
        <a:lstStyle/>
        <a:p>
          <a:endParaRPr lang="en-CA"/>
        </a:p>
      </dgm:t>
    </dgm:pt>
    <dgm:pt modelId="{CF5BCEE9-F414-4D8D-AFAC-BF50E263CF02}">
      <dgm:prSet/>
      <dgm:spPr/>
      <dgm:t>
        <a:bodyPr/>
        <a:lstStyle/>
        <a:p>
          <a:r>
            <a:rPr lang="en-US" dirty="0">
              <a:solidFill>
                <a:schemeClr val="tx1"/>
              </a:solidFill>
            </a:rPr>
            <a:t>Canadians and public servants trust that our use of AI is responsible, ethical, safe, and secure. They know when and how AI is being used.</a:t>
          </a:r>
          <a:endParaRPr lang="en-CA" dirty="0">
            <a:solidFill>
              <a:schemeClr val="tx1"/>
            </a:solidFill>
          </a:endParaRPr>
        </a:p>
      </dgm:t>
    </dgm:pt>
    <dgm:pt modelId="{F357D7E1-1EF1-4E8B-A982-4F84A8139D2A}" type="parTrans" cxnId="{2AB3A454-11D4-4A2D-B5EF-0A040E352C95}">
      <dgm:prSet/>
      <dgm:spPr/>
      <dgm:t>
        <a:bodyPr/>
        <a:lstStyle/>
        <a:p>
          <a:endParaRPr lang="en-CA"/>
        </a:p>
      </dgm:t>
    </dgm:pt>
    <dgm:pt modelId="{4FDFF423-DB3C-4A5F-91DC-23C831650CBB}" type="sibTrans" cxnId="{2AB3A454-11D4-4A2D-B5EF-0A040E352C95}">
      <dgm:prSet/>
      <dgm:spPr/>
      <dgm:t>
        <a:bodyPr/>
        <a:lstStyle/>
        <a:p>
          <a:endParaRPr lang="en-CA"/>
        </a:p>
      </dgm:t>
    </dgm:pt>
    <dgm:pt modelId="{0349FF3D-1643-4E14-9B9E-22177A7E01F8}" type="pres">
      <dgm:prSet presAssocID="{B4577298-6C7F-4D26-8F44-0263089E6716}" presName="linear" presStyleCnt="0">
        <dgm:presLayoutVars>
          <dgm:animLvl val="lvl"/>
          <dgm:resizeHandles val="exact"/>
        </dgm:presLayoutVars>
      </dgm:prSet>
      <dgm:spPr/>
    </dgm:pt>
    <dgm:pt modelId="{A1950F3D-AE64-47BE-8D03-15A3305E070E}" type="pres">
      <dgm:prSet presAssocID="{35885E37-DA9F-4BF2-AF69-FBAE1A42E314}" presName="parentText" presStyleLbl="node1" presStyleIdx="0" presStyleCnt="4">
        <dgm:presLayoutVars>
          <dgm:chMax val="0"/>
          <dgm:bulletEnabled val="1"/>
        </dgm:presLayoutVars>
      </dgm:prSet>
      <dgm:spPr/>
    </dgm:pt>
    <dgm:pt modelId="{91644F0C-18B3-42E1-855F-6E2CE8F50B6A}" type="pres">
      <dgm:prSet presAssocID="{35885E37-DA9F-4BF2-AF69-FBAE1A42E314}" presName="childText" presStyleLbl="revTx" presStyleIdx="0" presStyleCnt="4">
        <dgm:presLayoutVars>
          <dgm:bulletEnabled val="1"/>
        </dgm:presLayoutVars>
      </dgm:prSet>
      <dgm:spPr/>
    </dgm:pt>
    <dgm:pt modelId="{6F46365D-A8E9-4E11-8F93-E5DACDF1C376}" type="pres">
      <dgm:prSet presAssocID="{07E4A6AB-E753-40A2-A9CD-EED685D3DC73}" presName="parentText" presStyleLbl="node1" presStyleIdx="1" presStyleCnt="4">
        <dgm:presLayoutVars>
          <dgm:chMax val="0"/>
          <dgm:bulletEnabled val="1"/>
        </dgm:presLayoutVars>
      </dgm:prSet>
      <dgm:spPr/>
    </dgm:pt>
    <dgm:pt modelId="{22E467B1-EAEA-45C0-ABF5-6797CFF7D168}" type="pres">
      <dgm:prSet presAssocID="{07E4A6AB-E753-40A2-A9CD-EED685D3DC73}" presName="childText" presStyleLbl="revTx" presStyleIdx="1" presStyleCnt="4">
        <dgm:presLayoutVars>
          <dgm:bulletEnabled val="1"/>
        </dgm:presLayoutVars>
      </dgm:prSet>
      <dgm:spPr/>
    </dgm:pt>
    <dgm:pt modelId="{3107335A-A691-4C08-B90D-51629F1509A9}" type="pres">
      <dgm:prSet presAssocID="{55054388-5A3C-4EA9-A5F5-A4024A98FF89}" presName="parentText" presStyleLbl="node1" presStyleIdx="2" presStyleCnt="4">
        <dgm:presLayoutVars>
          <dgm:chMax val="0"/>
          <dgm:bulletEnabled val="1"/>
        </dgm:presLayoutVars>
      </dgm:prSet>
      <dgm:spPr/>
    </dgm:pt>
    <dgm:pt modelId="{79DD014C-6855-41B8-8B92-8411B48CFA51}" type="pres">
      <dgm:prSet presAssocID="{55054388-5A3C-4EA9-A5F5-A4024A98FF89}" presName="childText" presStyleLbl="revTx" presStyleIdx="2" presStyleCnt="4">
        <dgm:presLayoutVars>
          <dgm:bulletEnabled val="1"/>
        </dgm:presLayoutVars>
      </dgm:prSet>
      <dgm:spPr/>
    </dgm:pt>
    <dgm:pt modelId="{28BE8A97-B2F8-4016-8C1A-13F5A5A61DD9}" type="pres">
      <dgm:prSet presAssocID="{7437719B-DF05-4911-A893-0E5D700F28D7}" presName="parentText" presStyleLbl="node1" presStyleIdx="3" presStyleCnt="4">
        <dgm:presLayoutVars>
          <dgm:chMax val="0"/>
          <dgm:bulletEnabled val="1"/>
        </dgm:presLayoutVars>
      </dgm:prSet>
      <dgm:spPr/>
    </dgm:pt>
    <dgm:pt modelId="{64909D17-D7FE-471F-9081-786600E02B79}" type="pres">
      <dgm:prSet presAssocID="{7437719B-DF05-4911-A893-0E5D700F28D7}" presName="childText" presStyleLbl="revTx" presStyleIdx="3" presStyleCnt="4">
        <dgm:presLayoutVars>
          <dgm:bulletEnabled val="1"/>
        </dgm:presLayoutVars>
      </dgm:prSet>
      <dgm:spPr/>
    </dgm:pt>
  </dgm:ptLst>
  <dgm:cxnLst>
    <dgm:cxn modelId="{76C32208-CEA5-4FD2-AD21-2CC8E09D7BB7}" type="presOf" srcId="{55054388-5A3C-4EA9-A5F5-A4024A98FF89}" destId="{3107335A-A691-4C08-B90D-51629F1509A9}" srcOrd="0" destOrd="0" presId="urn:microsoft.com/office/officeart/2005/8/layout/vList2"/>
    <dgm:cxn modelId="{7E46C03F-6474-44A8-BEBC-CC9E0F568AA2}" srcId="{B4577298-6C7F-4D26-8F44-0263089E6716}" destId="{55054388-5A3C-4EA9-A5F5-A4024A98FF89}" srcOrd="2" destOrd="0" parTransId="{BFA1063B-50A8-4679-AD29-668FEB5EE749}" sibTransId="{D9BB29FA-5797-45B4-B5DF-B5B87865B9B7}"/>
    <dgm:cxn modelId="{63CF6F44-8994-4146-A2D9-173601651528}" srcId="{07E4A6AB-E753-40A2-A9CD-EED685D3DC73}" destId="{2D1FF50F-B130-49AD-8784-686C651943E3}" srcOrd="0" destOrd="0" parTransId="{EFD208A2-FFCE-459F-B730-3CCAC60181D3}" sibTransId="{EBA5F690-00F0-4B86-98C7-EC58EC0E7118}"/>
    <dgm:cxn modelId="{26E86F71-BA29-4F27-AD7A-E28333C6C883}" srcId="{B4577298-6C7F-4D26-8F44-0263089E6716}" destId="{07E4A6AB-E753-40A2-A9CD-EED685D3DC73}" srcOrd="1" destOrd="0" parTransId="{D58AE91F-FC29-4F20-9933-68623C6F0330}" sibTransId="{A34AE86C-B6CE-4FA2-A6AA-57FE2C8DEF2C}"/>
    <dgm:cxn modelId="{2AB3A454-11D4-4A2D-B5EF-0A040E352C95}" srcId="{7437719B-DF05-4911-A893-0E5D700F28D7}" destId="{CF5BCEE9-F414-4D8D-AFAC-BF50E263CF02}" srcOrd="0" destOrd="0" parTransId="{F357D7E1-1EF1-4E8B-A982-4F84A8139D2A}" sibTransId="{4FDFF423-DB3C-4A5F-91DC-23C831650CBB}"/>
    <dgm:cxn modelId="{E7FDCC76-F412-465A-B849-408D352D0528}" type="presOf" srcId="{35885E37-DA9F-4BF2-AF69-FBAE1A42E314}" destId="{A1950F3D-AE64-47BE-8D03-15A3305E070E}" srcOrd="0" destOrd="0" presId="urn:microsoft.com/office/officeart/2005/8/layout/vList2"/>
    <dgm:cxn modelId="{0E51C857-0868-457F-8DF8-F6B08861507E}" type="presOf" srcId="{07E4A6AB-E753-40A2-A9CD-EED685D3DC73}" destId="{6F46365D-A8E9-4E11-8F93-E5DACDF1C376}" srcOrd="0" destOrd="0" presId="urn:microsoft.com/office/officeart/2005/8/layout/vList2"/>
    <dgm:cxn modelId="{5AC82C5A-CA53-411E-8B13-ABCCADBB2F37}" type="presOf" srcId="{D1DB72CE-ABB6-48F4-9B9D-761071C172E0}" destId="{91644F0C-18B3-42E1-855F-6E2CE8F50B6A}" srcOrd="0" destOrd="0" presId="urn:microsoft.com/office/officeart/2005/8/layout/vList2"/>
    <dgm:cxn modelId="{E12CF584-A13F-43B6-90B2-6A1BDCEED1C5}" type="presOf" srcId="{2D1FF50F-B130-49AD-8784-686C651943E3}" destId="{22E467B1-EAEA-45C0-ABF5-6797CFF7D168}" srcOrd="0" destOrd="0" presId="urn:microsoft.com/office/officeart/2005/8/layout/vList2"/>
    <dgm:cxn modelId="{84264491-C360-4964-82F0-B966B8BCAA0D}" type="presOf" srcId="{CF5BCEE9-F414-4D8D-AFAC-BF50E263CF02}" destId="{64909D17-D7FE-471F-9081-786600E02B79}" srcOrd="0" destOrd="0" presId="urn:microsoft.com/office/officeart/2005/8/layout/vList2"/>
    <dgm:cxn modelId="{9FC7C39A-5238-423D-9A3F-73C2405F9A34}" type="presOf" srcId="{D007B3F5-42D3-465B-ADAA-DF798EAEB218}" destId="{79DD014C-6855-41B8-8B92-8411B48CFA51}" srcOrd="0" destOrd="0" presId="urn:microsoft.com/office/officeart/2005/8/layout/vList2"/>
    <dgm:cxn modelId="{A1BA81AC-AFF3-4D44-AF17-2C828CBCC567}" srcId="{B4577298-6C7F-4D26-8F44-0263089E6716}" destId="{35885E37-DA9F-4BF2-AF69-FBAE1A42E314}" srcOrd="0" destOrd="0" parTransId="{545B322B-B282-4D1E-930F-6E8B143387EE}" sibTransId="{289E8986-E9BD-4844-A7ED-8AA1F7B8CB1C}"/>
    <dgm:cxn modelId="{C7D40BC5-18EF-4C28-AD05-59D5DC396C5C}" srcId="{55054388-5A3C-4EA9-A5F5-A4024A98FF89}" destId="{D007B3F5-42D3-465B-ADAA-DF798EAEB218}" srcOrd="0" destOrd="0" parTransId="{68B7C874-7C8C-48C6-B2ED-D368DD1C6362}" sibTransId="{FE8AE169-D53E-480F-BD26-8DA5A71A230D}"/>
    <dgm:cxn modelId="{0C0A61DB-B99A-4C2F-8485-9537382A83BC}" type="presOf" srcId="{7437719B-DF05-4911-A893-0E5D700F28D7}" destId="{28BE8A97-B2F8-4016-8C1A-13F5A5A61DD9}" srcOrd="0" destOrd="0" presId="urn:microsoft.com/office/officeart/2005/8/layout/vList2"/>
    <dgm:cxn modelId="{3BCD4EE3-DF70-401D-A04A-74F7D38ACC6A}" srcId="{35885E37-DA9F-4BF2-AF69-FBAE1A42E314}" destId="{D1DB72CE-ABB6-48F4-9B9D-761071C172E0}" srcOrd="0" destOrd="0" parTransId="{0E9923AF-38BC-469A-AA68-FD9AD07FE15D}" sibTransId="{B4DE5C62-0D95-4347-921A-12DEFE3B344B}"/>
    <dgm:cxn modelId="{BC46CBE3-1270-4945-BF0A-D981AB16F001}" srcId="{B4577298-6C7F-4D26-8F44-0263089E6716}" destId="{7437719B-DF05-4911-A893-0E5D700F28D7}" srcOrd="3" destOrd="0" parTransId="{F222B797-5FAD-4D81-A203-9DD87B0BEC4A}" sibTransId="{434D5933-D66B-485B-B2B7-871B8FD1A1EE}"/>
    <dgm:cxn modelId="{C3A33DF5-B291-4906-B15F-7E6313F96ABA}" type="presOf" srcId="{B4577298-6C7F-4D26-8F44-0263089E6716}" destId="{0349FF3D-1643-4E14-9B9E-22177A7E01F8}" srcOrd="0" destOrd="0" presId="urn:microsoft.com/office/officeart/2005/8/layout/vList2"/>
    <dgm:cxn modelId="{E3119DF7-15C6-4CE3-80C3-A226E6DE65D0}" type="presParOf" srcId="{0349FF3D-1643-4E14-9B9E-22177A7E01F8}" destId="{A1950F3D-AE64-47BE-8D03-15A3305E070E}" srcOrd="0" destOrd="0" presId="urn:microsoft.com/office/officeart/2005/8/layout/vList2"/>
    <dgm:cxn modelId="{8F34A9E5-2C21-455E-99CF-B6B53AE95FED}" type="presParOf" srcId="{0349FF3D-1643-4E14-9B9E-22177A7E01F8}" destId="{91644F0C-18B3-42E1-855F-6E2CE8F50B6A}" srcOrd="1" destOrd="0" presId="urn:microsoft.com/office/officeart/2005/8/layout/vList2"/>
    <dgm:cxn modelId="{5DA02FB1-6BFD-4F5A-B3FF-25D1B4ED7B46}" type="presParOf" srcId="{0349FF3D-1643-4E14-9B9E-22177A7E01F8}" destId="{6F46365D-A8E9-4E11-8F93-E5DACDF1C376}" srcOrd="2" destOrd="0" presId="urn:microsoft.com/office/officeart/2005/8/layout/vList2"/>
    <dgm:cxn modelId="{E64D5E0E-1E33-49AF-BD31-0D109BEBAEB5}" type="presParOf" srcId="{0349FF3D-1643-4E14-9B9E-22177A7E01F8}" destId="{22E467B1-EAEA-45C0-ABF5-6797CFF7D168}" srcOrd="3" destOrd="0" presId="urn:microsoft.com/office/officeart/2005/8/layout/vList2"/>
    <dgm:cxn modelId="{25A2104D-7B20-4223-97AB-A3F0B80738E6}" type="presParOf" srcId="{0349FF3D-1643-4E14-9B9E-22177A7E01F8}" destId="{3107335A-A691-4C08-B90D-51629F1509A9}" srcOrd="4" destOrd="0" presId="urn:microsoft.com/office/officeart/2005/8/layout/vList2"/>
    <dgm:cxn modelId="{F2C4DE51-47FF-4F40-B10B-3B32144467A6}" type="presParOf" srcId="{0349FF3D-1643-4E14-9B9E-22177A7E01F8}" destId="{79DD014C-6855-41B8-8B92-8411B48CFA51}" srcOrd="5" destOrd="0" presId="urn:microsoft.com/office/officeart/2005/8/layout/vList2"/>
    <dgm:cxn modelId="{2FCD4E99-97D7-4678-9A38-B732A72049D7}" type="presParOf" srcId="{0349FF3D-1643-4E14-9B9E-22177A7E01F8}" destId="{28BE8A97-B2F8-4016-8C1A-13F5A5A61DD9}" srcOrd="6" destOrd="0" presId="urn:microsoft.com/office/officeart/2005/8/layout/vList2"/>
    <dgm:cxn modelId="{D016B183-B7E3-46DC-8187-416B5D4F19A4}" type="presParOf" srcId="{0349FF3D-1643-4E14-9B9E-22177A7E01F8}" destId="{64909D17-D7FE-471F-9081-786600E02B79}"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DC7AC9-CCC5-4374-9283-739182077BB1}"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CA"/>
        </a:p>
      </dgm:t>
    </dgm:pt>
    <dgm:pt modelId="{348A5F24-34C0-445A-83A8-CA8081EDCAF5}">
      <dgm:prSet/>
      <dgm:spPr/>
      <dgm:t>
        <a:bodyPr/>
        <a:lstStyle/>
        <a:p>
          <a:pPr>
            <a:lnSpc>
              <a:spcPct val="100000"/>
            </a:lnSpc>
            <a:defRPr b="1"/>
          </a:pPr>
          <a:r>
            <a:rPr lang="en-CA" b="1"/>
            <a:t>Human centred</a:t>
          </a:r>
          <a:endParaRPr lang="en-CA"/>
        </a:p>
      </dgm:t>
    </dgm:pt>
    <dgm:pt modelId="{3BF0EB12-CDC8-4BE2-9B75-6C4894BD829B}" type="parTrans" cxnId="{1BA71E06-688A-4213-8C35-B80FF11CF2FF}">
      <dgm:prSet/>
      <dgm:spPr/>
      <dgm:t>
        <a:bodyPr/>
        <a:lstStyle/>
        <a:p>
          <a:endParaRPr lang="en-CA"/>
        </a:p>
      </dgm:t>
    </dgm:pt>
    <dgm:pt modelId="{1C38108E-D260-403B-A58C-80350DA9A76F}" type="sibTrans" cxnId="{1BA71E06-688A-4213-8C35-B80FF11CF2FF}">
      <dgm:prSet/>
      <dgm:spPr/>
      <dgm:t>
        <a:bodyPr/>
        <a:lstStyle/>
        <a:p>
          <a:endParaRPr lang="en-CA"/>
        </a:p>
      </dgm:t>
    </dgm:pt>
    <dgm:pt modelId="{BB0E475E-736E-4E08-B945-739191DE2741}">
      <dgm:prSet/>
      <dgm:spPr/>
      <dgm:t>
        <a:bodyPr/>
        <a:lstStyle/>
        <a:p>
          <a:pPr>
            <a:lnSpc>
              <a:spcPct val="100000"/>
            </a:lnSpc>
          </a:pPr>
          <a:r>
            <a:rPr lang="en-CA" b="1"/>
            <a:t>Better, more efficient services</a:t>
          </a:r>
          <a:endParaRPr lang="en-CA"/>
        </a:p>
      </dgm:t>
    </dgm:pt>
    <dgm:pt modelId="{8ECB201D-C1B2-46BA-A4A8-08B4287DB3E1}" type="parTrans" cxnId="{6EBB0548-AEFF-4AC9-A219-C848A425B53F}">
      <dgm:prSet/>
      <dgm:spPr/>
      <dgm:t>
        <a:bodyPr/>
        <a:lstStyle/>
        <a:p>
          <a:endParaRPr lang="en-CA"/>
        </a:p>
      </dgm:t>
    </dgm:pt>
    <dgm:pt modelId="{F10CCD7B-F42E-4BAD-91BB-B781D2F1CA96}" type="sibTrans" cxnId="{6EBB0548-AEFF-4AC9-A219-C848A425B53F}">
      <dgm:prSet/>
      <dgm:spPr/>
      <dgm:t>
        <a:bodyPr/>
        <a:lstStyle/>
        <a:p>
          <a:endParaRPr lang="en-CA"/>
        </a:p>
      </dgm:t>
    </dgm:pt>
    <dgm:pt modelId="{57740137-AA86-4F86-9E3C-D845F4B696BB}">
      <dgm:prSet/>
      <dgm:spPr/>
      <dgm:t>
        <a:bodyPr/>
        <a:lstStyle/>
        <a:p>
          <a:pPr>
            <a:lnSpc>
              <a:spcPct val="100000"/>
            </a:lnSpc>
          </a:pPr>
          <a:r>
            <a:rPr lang="en-CA" b="1"/>
            <a:t>Improved GC working conditions</a:t>
          </a:r>
          <a:endParaRPr lang="en-CA"/>
        </a:p>
      </dgm:t>
    </dgm:pt>
    <dgm:pt modelId="{BF7FBA75-C8F2-4874-9175-21DBBAB2ED2A}" type="parTrans" cxnId="{E139BED4-BC42-49E6-A7B2-EBBDC18BBB2C}">
      <dgm:prSet/>
      <dgm:spPr/>
      <dgm:t>
        <a:bodyPr/>
        <a:lstStyle/>
        <a:p>
          <a:endParaRPr lang="en-CA"/>
        </a:p>
      </dgm:t>
    </dgm:pt>
    <dgm:pt modelId="{7F59841F-E1D7-464D-8B5F-AB43397C2564}" type="sibTrans" cxnId="{E139BED4-BC42-49E6-A7B2-EBBDC18BBB2C}">
      <dgm:prSet/>
      <dgm:spPr/>
      <dgm:t>
        <a:bodyPr/>
        <a:lstStyle/>
        <a:p>
          <a:endParaRPr lang="en-CA"/>
        </a:p>
      </dgm:t>
    </dgm:pt>
    <dgm:pt modelId="{B03EEDA4-AFAA-49F9-AC8C-8A8497345B17}">
      <dgm:prSet/>
      <dgm:spPr/>
      <dgm:t>
        <a:bodyPr/>
        <a:lstStyle/>
        <a:p>
          <a:pPr>
            <a:lnSpc>
              <a:spcPct val="100000"/>
            </a:lnSpc>
          </a:pPr>
          <a:r>
            <a:rPr lang="en-CA" b="1"/>
            <a:t>Accelerated scientific discovery</a:t>
          </a:r>
          <a:endParaRPr lang="en-CA"/>
        </a:p>
      </dgm:t>
    </dgm:pt>
    <dgm:pt modelId="{539B8C7E-5BAA-425D-A1D1-0C5AD738065C}" type="parTrans" cxnId="{FF39EBD9-6F23-4697-9150-E3E5E0353333}">
      <dgm:prSet/>
      <dgm:spPr/>
      <dgm:t>
        <a:bodyPr/>
        <a:lstStyle/>
        <a:p>
          <a:endParaRPr lang="en-CA"/>
        </a:p>
      </dgm:t>
    </dgm:pt>
    <dgm:pt modelId="{3378CCA8-DC37-4C55-A9CB-C58CA69168ED}" type="sibTrans" cxnId="{FF39EBD9-6F23-4697-9150-E3E5E0353333}">
      <dgm:prSet/>
      <dgm:spPr/>
      <dgm:t>
        <a:bodyPr/>
        <a:lstStyle/>
        <a:p>
          <a:endParaRPr lang="en-CA"/>
        </a:p>
      </dgm:t>
    </dgm:pt>
    <dgm:pt modelId="{5DC16523-7314-43AE-8E41-23789244136E}">
      <dgm:prSet/>
      <dgm:spPr/>
      <dgm:t>
        <a:bodyPr/>
        <a:lstStyle/>
        <a:p>
          <a:pPr>
            <a:lnSpc>
              <a:spcPct val="100000"/>
            </a:lnSpc>
          </a:pPr>
          <a:r>
            <a:rPr lang="en-CA" b="1" dirty="0"/>
            <a:t>Culture supports innovation</a:t>
          </a:r>
          <a:endParaRPr lang="en-CA" dirty="0"/>
        </a:p>
      </dgm:t>
    </dgm:pt>
    <dgm:pt modelId="{F17F3B77-253C-46DB-9A14-DAD9C9C28C7C}" type="parTrans" cxnId="{E01EA730-89BC-4CBC-9E8F-73BBB5B8A59A}">
      <dgm:prSet/>
      <dgm:spPr/>
      <dgm:t>
        <a:bodyPr/>
        <a:lstStyle/>
        <a:p>
          <a:endParaRPr lang="en-CA"/>
        </a:p>
      </dgm:t>
    </dgm:pt>
    <dgm:pt modelId="{08AC6499-156C-4117-BF08-F87DEF3144A3}" type="sibTrans" cxnId="{E01EA730-89BC-4CBC-9E8F-73BBB5B8A59A}">
      <dgm:prSet/>
      <dgm:spPr/>
      <dgm:t>
        <a:bodyPr/>
        <a:lstStyle/>
        <a:p>
          <a:endParaRPr lang="en-CA"/>
        </a:p>
      </dgm:t>
    </dgm:pt>
    <dgm:pt modelId="{E03B5982-3928-4E0D-8971-D68F8497796C}">
      <dgm:prSet/>
      <dgm:spPr/>
      <dgm:t>
        <a:bodyPr/>
        <a:lstStyle/>
        <a:p>
          <a:pPr>
            <a:lnSpc>
              <a:spcPct val="100000"/>
            </a:lnSpc>
          </a:pPr>
          <a:r>
            <a:rPr lang="en-CA" b="1" dirty="0"/>
            <a:t>Workforce is AI ready</a:t>
          </a:r>
          <a:endParaRPr lang="en-CA" dirty="0"/>
        </a:p>
      </dgm:t>
    </dgm:pt>
    <dgm:pt modelId="{E3F0D4DB-909C-4FF9-AAD7-719C7132925F}" type="parTrans" cxnId="{18A170DC-9BA1-4756-AEB8-DEECC9D353F3}">
      <dgm:prSet/>
      <dgm:spPr/>
      <dgm:t>
        <a:bodyPr/>
        <a:lstStyle/>
        <a:p>
          <a:endParaRPr lang="en-CA"/>
        </a:p>
      </dgm:t>
    </dgm:pt>
    <dgm:pt modelId="{37A80A9B-8678-4BE9-85D7-D011EE1187EC}" type="sibTrans" cxnId="{18A170DC-9BA1-4756-AEB8-DEECC9D353F3}">
      <dgm:prSet/>
      <dgm:spPr/>
      <dgm:t>
        <a:bodyPr/>
        <a:lstStyle/>
        <a:p>
          <a:endParaRPr lang="en-CA"/>
        </a:p>
      </dgm:t>
    </dgm:pt>
    <dgm:pt modelId="{231BCE31-B1B7-45B9-A3E8-0705D5AAF5DA}">
      <dgm:prSet/>
      <dgm:spPr/>
      <dgm:t>
        <a:bodyPr/>
        <a:lstStyle/>
        <a:p>
          <a:pPr>
            <a:lnSpc>
              <a:spcPct val="100000"/>
            </a:lnSpc>
            <a:defRPr b="1"/>
          </a:pPr>
          <a:r>
            <a:rPr lang="en-CA" b="1"/>
            <a:t>Collaborative</a:t>
          </a:r>
          <a:endParaRPr lang="en-CA"/>
        </a:p>
      </dgm:t>
    </dgm:pt>
    <dgm:pt modelId="{3484F29F-9E8A-481B-9AA1-BB04175658E1}" type="parTrans" cxnId="{B9DD2737-F6A2-4F71-AE23-D67555411B6D}">
      <dgm:prSet/>
      <dgm:spPr/>
      <dgm:t>
        <a:bodyPr/>
        <a:lstStyle/>
        <a:p>
          <a:endParaRPr lang="en-CA"/>
        </a:p>
      </dgm:t>
    </dgm:pt>
    <dgm:pt modelId="{C4E7A3E9-0CA3-4F47-9E9A-3E0DA8169E3B}" type="sibTrans" cxnId="{B9DD2737-F6A2-4F71-AE23-D67555411B6D}">
      <dgm:prSet/>
      <dgm:spPr/>
      <dgm:t>
        <a:bodyPr/>
        <a:lstStyle/>
        <a:p>
          <a:endParaRPr lang="en-CA"/>
        </a:p>
      </dgm:t>
    </dgm:pt>
    <dgm:pt modelId="{D313089C-E009-4008-A21E-A0280AB71D78}">
      <dgm:prSet/>
      <dgm:spPr/>
      <dgm:t>
        <a:bodyPr/>
        <a:lstStyle/>
        <a:p>
          <a:pPr>
            <a:lnSpc>
              <a:spcPct val="100000"/>
            </a:lnSpc>
          </a:pPr>
          <a:r>
            <a:rPr lang="en-CA" b="1"/>
            <a:t>Aligned with other jurisdictions</a:t>
          </a:r>
          <a:endParaRPr lang="en-CA"/>
        </a:p>
      </dgm:t>
    </dgm:pt>
    <dgm:pt modelId="{9E1B265B-BA1B-43DA-BF06-C14B13819469}" type="parTrans" cxnId="{D9707E97-17FF-4F69-BEBE-2C81F00B62FA}">
      <dgm:prSet/>
      <dgm:spPr/>
      <dgm:t>
        <a:bodyPr/>
        <a:lstStyle/>
        <a:p>
          <a:endParaRPr lang="en-CA"/>
        </a:p>
      </dgm:t>
    </dgm:pt>
    <dgm:pt modelId="{292ACB21-AB83-43F9-ACCE-AE71E449A703}" type="sibTrans" cxnId="{D9707E97-17FF-4F69-BEBE-2C81F00B62FA}">
      <dgm:prSet/>
      <dgm:spPr/>
      <dgm:t>
        <a:bodyPr/>
        <a:lstStyle/>
        <a:p>
          <a:endParaRPr lang="en-CA"/>
        </a:p>
      </dgm:t>
    </dgm:pt>
    <dgm:pt modelId="{23CB6559-6EB8-409B-A4E8-16FC50CADCD3}">
      <dgm:prSet/>
      <dgm:spPr/>
      <dgm:t>
        <a:bodyPr/>
        <a:lstStyle/>
        <a:p>
          <a:pPr>
            <a:lnSpc>
              <a:spcPct val="100000"/>
            </a:lnSpc>
          </a:pPr>
          <a:r>
            <a:rPr lang="en-CA" b="1"/>
            <a:t>Engaged with stakeholders, rights holders and public</a:t>
          </a:r>
          <a:endParaRPr lang="en-CA"/>
        </a:p>
      </dgm:t>
    </dgm:pt>
    <dgm:pt modelId="{EC71D352-260E-45A1-88CD-06D483FCB484}" type="parTrans" cxnId="{1F1B78A1-2535-4613-A5F9-2C551A072225}">
      <dgm:prSet/>
      <dgm:spPr/>
      <dgm:t>
        <a:bodyPr/>
        <a:lstStyle/>
        <a:p>
          <a:endParaRPr lang="en-CA"/>
        </a:p>
      </dgm:t>
    </dgm:pt>
    <dgm:pt modelId="{151426DC-0CA0-467E-A6F6-B90B2462CF27}" type="sibTrans" cxnId="{1F1B78A1-2535-4613-A5F9-2C551A072225}">
      <dgm:prSet/>
      <dgm:spPr/>
      <dgm:t>
        <a:bodyPr/>
        <a:lstStyle/>
        <a:p>
          <a:endParaRPr lang="en-CA"/>
        </a:p>
      </dgm:t>
    </dgm:pt>
    <dgm:pt modelId="{14E7D362-E657-4340-904B-8670FF990ECC}">
      <dgm:prSet/>
      <dgm:spPr/>
      <dgm:t>
        <a:bodyPr/>
        <a:lstStyle/>
        <a:p>
          <a:pPr>
            <a:lnSpc>
              <a:spcPct val="100000"/>
            </a:lnSpc>
          </a:pPr>
          <a:r>
            <a:rPr lang="en-CA" b="1"/>
            <a:t>More sharing of tools and solutions</a:t>
          </a:r>
          <a:endParaRPr lang="en-CA"/>
        </a:p>
      </dgm:t>
    </dgm:pt>
    <dgm:pt modelId="{15D4C0FF-4B54-4185-987F-114E97989EAA}" type="parTrans" cxnId="{05D47DBF-C76F-405F-B7FC-96FA1D7F3B0D}">
      <dgm:prSet/>
      <dgm:spPr/>
      <dgm:t>
        <a:bodyPr/>
        <a:lstStyle/>
        <a:p>
          <a:endParaRPr lang="en-CA"/>
        </a:p>
      </dgm:t>
    </dgm:pt>
    <dgm:pt modelId="{47F7BFEC-6E33-45EE-9C3B-C38A1125A736}" type="sibTrans" cxnId="{05D47DBF-C76F-405F-B7FC-96FA1D7F3B0D}">
      <dgm:prSet/>
      <dgm:spPr/>
      <dgm:t>
        <a:bodyPr/>
        <a:lstStyle/>
        <a:p>
          <a:endParaRPr lang="en-CA"/>
        </a:p>
      </dgm:t>
    </dgm:pt>
    <dgm:pt modelId="{1ADAB578-EF51-47EB-9929-7EAC4B5F47E7}">
      <dgm:prSet/>
      <dgm:spPr/>
      <dgm:t>
        <a:bodyPr/>
        <a:lstStyle/>
        <a:p>
          <a:pPr>
            <a:lnSpc>
              <a:spcPct val="100000"/>
            </a:lnSpc>
            <a:defRPr b="1"/>
          </a:pPr>
          <a:r>
            <a:rPr lang="en-CA" b="1"/>
            <a:t>Ready</a:t>
          </a:r>
          <a:endParaRPr lang="en-CA"/>
        </a:p>
      </dgm:t>
    </dgm:pt>
    <dgm:pt modelId="{68242546-64DF-4362-8E8F-9EC0E4AF9A32}" type="parTrans" cxnId="{3F620E95-E519-426C-8C72-A3A11972EAFA}">
      <dgm:prSet/>
      <dgm:spPr/>
      <dgm:t>
        <a:bodyPr/>
        <a:lstStyle/>
        <a:p>
          <a:endParaRPr lang="en-CA"/>
        </a:p>
      </dgm:t>
    </dgm:pt>
    <dgm:pt modelId="{9CF83068-9CFA-4201-AA9E-996DB0CDA9A2}" type="sibTrans" cxnId="{3F620E95-E519-426C-8C72-A3A11972EAFA}">
      <dgm:prSet/>
      <dgm:spPr/>
      <dgm:t>
        <a:bodyPr/>
        <a:lstStyle/>
        <a:p>
          <a:endParaRPr lang="en-CA"/>
        </a:p>
      </dgm:t>
    </dgm:pt>
    <dgm:pt modelId="{036CF7E8-EE75-4B05-BC50-12D88E4146FC}">
      <dgm:prSet/>
      <dgm:spPr/>
      <dgm:t>
        <a:bodyPr/>
        <a:lstStyle/>
        <a:p>
          <a:pPr>
            <a:lnSpc>
              <a:spcPct val="100000"/>
            </a:lnSpc>
          </a:pPr>
          <a:r>
            <a:rPr lang="en-CA" b="1"/>
            <a:t>Able to recognize and evaluate AI opportunities</a:t>
          </a:r>
          <a:endParaRPr lang="en-CA"/>
        </a:p>
      </dgm:t>
    </dgm:pt>
    <dgm:pt modelId="{4481DB3A-5D37-4436-871E-9A2A627A5343}" type="parTrans" cxnId="{7C691C93-E949-4FD4-A83A-D897807E4231}">
      <dgm:prSet/>
      <dgm:spPr/>
      <dgm:t>
        <a:bodyPr/>
        <a:lstStyle/>
        <a:p>
          <a:endParaRPr lang="en-CA"/>
        </a:p>
      </dgm:t>
    </dgm:pt>
    <dgm:pt modelId="{2DA13403-9BD0-49D4-87C8-283AF2DE93E6}" type="sibTrans" cxnId="{7C691C93-E949-4FD4-A83A-D897807E4231}">
      <dgm:prSet/>
      <dgm:spPr/>
      <dgm:t>
        <a:bodyPr/>
        <a:lstStyle/>
        <a:p>
          <a:endParaRPr lang="en-CA"/>
        </a:p>
      </dgm:t>
    </dgm:pt>
    <dgm:pt modelId="{489F64A0-986F-4136-93CC-45ABB7A1ACC1}">
      <dgm:prSet/>
      <dgm:spPr/>
      <dgm:t>
        <a:bodyPr/>
        <a:lstStyle/>
        <a:p>
          <a:pPr>
            <a:lnSpc>
              <a:spcPct val="100000"/>
            </a:lnSpc>
          </a:pPr>
          <a:r>
            <a:rPr lang="en-CA" b="1"/>
            <a:t>Resilient, efficient and scalable infrastructure</a:t>
          </a:r>
          <a:endParaRPr lang="en-CA"/>
        </a:p>
      </dgm:t>
    </dgm:pt>
    <dgm:pt modelId="{AF75EA92-EEF6-46A6-8DFC-A4B8BBF295D1}" type="parTrans" cxnId="{41D835EA-569A-4A36-866B-0C04FE70EA16}">
      <dgm:prSet/>
      <dgm:spPr/>
      <dgm:t>
        <a:bodyPr/>
        <a:lstStyle/>
        <a:p>
          <a:endParaRPr lang="en-CA"/>
        </a:p>
      </dgm:t>
    </dgm:pt>
    <dgm:pt modelId="{ED66EF24-9457-4E2C-B16A-5FF8CDD20772}" type="sibTrans" cxnId="{41D835EA-569A-4A36-866B-0C04FE70EA16}">
      <dgm:prSet/>
      <dgm:spPr/>
      <dgm:t>
        <a:bodyPr/>
        <a:lstStyle/>
        <a:p>
          <a:endParaRPr lang="en-CA"/>
        </a:p>
      </dgm:t>
    </dgm:pt>
    <dgm:pt modelId="{F141EEC2-C694-42BC-A736-96A204CF32F4}">
      <dgm:prSet/>
      <dgm:spPr/>
      <dgm:t>
        <a:bodyPr/>
        <a:lstStyle/>
        <a:p>
          <a:pPr>
            <a:lnSpc>
              <a:spcPct val="100000"/>
            </a:lnSpc>
          </a:pPr>
          <a:r>
            <a:rPr lang="en-CA" b="1"/>
            <a:t>Improved data maturity, governance and sharing</a:t>
          </a:r>
          <a:endParaRPr lang="en-CA"/>
        </a:p>
      </dgm:t>
    </dgm:pt>
    <dgm:pt modelId="{E20DCF11-8736-4114-912B-070FEB964371}" type="parTrans" cxnId="{0BFCF61F-A7A0-4E79-A890-9E90E3F57B18}">
      <dgm:prSet/>
      <dgm:spPr/>
      <dgm:t>
        <a:bodyPr/>
        <a:lstStyle/>
        <a:p>
          <a:endParaRPr lang="en-CA"/>
        </a:p>
      </dgm:t>
    </dgm:pt>
    <dgm:pt modelId="{FD36B41B-1902-4904-9A9C-F01AC3774A03}" type="sibTrans" cxnId="{0BFCF61F-A7A0-4E79-A890-9E90E3F57B18}">
      <dgm:prSet/>
      <dgm:spPr/>
      <dgm:t>
        <a:bodyPr/>
        <a:lstStyle/>
        <a:p>
          <a:endParaRPr lang="en-CA"/>
        </a:p>
      </dgm:t>
    </dgm:pt>
    <dgm:pt modelId="{5777326B-0881-4FFD-A1A1-ED0EED542162}">
      <dgm:prSet/>
      <dgm:spPr/>
      <dgm:t>
        <a:bodyPr/>
        <a:lstStyle/>
        <a:p>
          <a:pPr>
            <a:lnSpc>
              <a:spcPct val="100000"/>
            </a:lnSpc>
          </a:pPr>
          <a:r>
            <a:rPr lang="en-CA" b="1"/>
            <a:t>Policy readiness and clearer guardrails</a:t>
          </a:r>
          <a:endParaRPr lang="en-CA"/>
        </a:p>
      </dgm:t>
    </dgm:pt>
    <dgm:pt modelId="{282BADDE-AF56-4163-B366-DFCB26B5185A}" type="parTrans" cxnId="{022AE5A8-BE5B-4027-9EDE-C6EBCB7067B4}">
      <dgm:prSet/>
      <dgm:spPr/>
      <dgm:t>
        <a:bodyPr/>
        <a:lstStyle/>
        <a:p>
          <a:endParaRPr lang="en-CA"/>
        </a:p>
      </dgm:t>
    </dgm:pt>
    <dgm:pt modelId="{75EFFC6A-D808-41BA-8856-64304C87A1B5}" type="sibTrans" cxnId="{022AE5A8-BE5B-4027-9EDE-C6EBCB7067B4}">
      <dgm:prSet/>
      <dgm:spPr/>
      <dgm:t>
        <a:bodyPr/>
        <a:lstStyle/>
        <a:p>
          <a:endParaRPr lang="en-CA"/>
        </a:p>
      </dgm:t>
    </dgm:pt>
    <dgm:pt modelId="{FFCF8C11-B6A7-45EA-A95E-50C097E6B7EE}">
      <dgm:prSet/>
      <dgm:spPr/>
      <dgm:t>
        <a:bodyPr/>
        <a:lstStyle/>
        <a:p>
          <a:pPr>
            <a:lnSpc>
              <a:spcPct val="100000"/>
            </a:lnSpc>
            <a:defRPr b="1"/>
          </a:pPr>
          <a:r>
            <a:rPr lang="en-CA" b="1"/>
            <a:t>Trusted</a:t>
          </a:r>
          <a:endParaRPr lang="en-CA"/>
        </a:p>
      </dgm:t>
    </dgm:pt>
    <dgm:pt modelId="{64924467-20B0-4974-B902-F35CF9B0AD75}" type="parTrans" cxnId="{403212DD-CF08-4C1C-972A-0987E1F52B43}">
      <dgm:prSet/>
      <dgm:spPr/>
      <dgm:t>
        <a:bodyPr/>
        <a:lstStyle/>
        <a:p>
          <a:endParaRPr lang="en-CA"/>
        </a:p>
      </dgm:t>
    </dgm:pt>
    <dgm:pt modelId="{697F7352-BF7D-4E6B-96C7-A5E1C8D1F3DD}" type="sibTrans" cxnId="{403212DD-CF08-4C1C-972A-0987E1F52B43}">
      <dgm:prSet/>
      <dgm:spPr/>
      <dgm:t>
        <a:bodyPr/>
        <a:lstStyle/>
        <a:p>
          <a:endParaRPr lang="en-CA"/>
        </a:p>
      </dgm:t>
    </dgm:pt>
    <dgm:pt modelId="{BC0EDFC9-3BD0-45BE-B971-01DD17F80255}">
      <dgm:prSet/>
      <dgm:spPr/>
      <dgm:t>
        <a:bodyPr/>
        <a:lstStyle/>
        <a:p>
          <a:pPr>
            <a:lnSpc>
              <a:spcPct val="100000"/>
            </a:lnSpc>
          </a:pPr>
          <a:r>
            <a:rPr lang="en-CA" b="1"/>
            <a:t>Responsible, ethical, and inclusive AI development</a:t>
          </a:r>
          <a:endParaRPr lang="en-CA"/>
        </a:p>
      </dgm:t>
    </dgm:pt>
    <dgm:pt modelId="{6D830F54-83BC-4697-934F-28A29512002A}" type="parTrans" cxnId="{3BA11743-0624-48DE-8975-BDFFC103ED02}">
      <dgm:prSet/>
      <dgm:spPr/>
      <dgm:t>
        <a:bodyPr/>
        <a:lstStyle/>
        <a:p>
          <a:endParaRPr lang="en-CA"/>
        </a:p>
      </dgm:t>
    </dgm:pt>
    <dgm:pt modelId="{5F8A0E91-6166-4636-B420-ADF879A1C362}" type="sibTrans" cxnId="{3BA11743-0624-48DE-8975-BDFFC103ED02}">
      <dgm:prSet/>
      <dgm:spPr/>
      <dgm:t>
        <a:bodyPr/>
        <a:lstStyle/>
        <a:p>
          <a:endParaRPr lang="en-CA"/>
        </a:p>
      </dgm:t>
    </dgm:pt>
    <dgm:pt modelId="{915259E6-9E44-4995-9463-580B4AB56BC8}">
      <dgm:prSet/>
      <dgm:spPr/>
      <dgm:t>
        <a:bodyPr/>
        <a:lstStyle/>
        <a:p>
          <a:pPr>
            <a:lnSpc>
              <a:spcPct val="100000"/>
            </a:lnSpc>
          </a:pPr>
          <a:r>
            <a:rPr lang="en-CA" b="1"/>
            <a:t>Transparency about AI use</a:t>
          </a:r>
        </a:p>
        <a:p>
          <a:pPr>
            <a:lnSpc>
              <a:spcPct val="100000"/>
            </a:lnSpc>
          </a:pPr>
          <a:r>
            <a:rPr lang="en-CA" b="1"/>
            <a:t>Options for consent, explanation and recourse</a:t>
          </a:r>
          <a:endParaRPr lang="en-CA"/>
        </a:p>
      </dgm:t>
    </dgm:pt>
    <dgm:pt modelId="{086A43F3-E920-48FC-A8C3-0E94C5E06022}" type="parTrans" cxnId="{30902704-1D88-417E-95B1-CB2A074CE716}">
      <dgm:prSet/>
      <dgm:spPr/>
      <dgm:t>
        <a:bodyPr/>
        <a:lstStyle/>
        <a:p>
          <a:endParaRPr lang="en-CA"/>
        </a:p>
      </dgm:t>
    </dgm:pt>
    <dgm:pt modelId="{9A1181E2-16F4-45F4-A5B2-91DEA1375467}" type="sibTrans" cxnId="{30902704-1D88-417E-95B1-CB2A074CE716}">
      <dgm:prSet/>
      <dgm:spPr/>
      <dgm:t>
        <a:bodyPr/>
        <a:lstStyle/>
        <a:p>
          <a:endParaRPr lang="en-CA"/>
        </a:p>
      </dgm:t>
    </dgm:pt>
    <dgm:pt modelId="{824FE227-1A6A-404B-80C3-183FD3291359}">
      <dgm:prSet/>
      <dgm:spPr/>
      <dgm:t>
        <a:bodyPr/>
        <a:lstStyle/>
        <a:p>
          <a:pPr>
            <a:lnSpc>
              <a:spcPct val="100000"/>
            </a:lnSpc>
          </a:pPr>
          <a:r>
            <a:rPr lang="en-CA" b="1"/>
            <a:t>Secure and privacy preserving </a:t>
          </a:r>
          <a:endParaRPr lang="en-CA"/>
        </a:p>
      </dgm:t>
    </dgm:pt>
    <dgm:pt modelId="{72F01AE1-1662-4084-81E8-62BA014529B9}" type="parTrans" cxnId="{FD29058D-48C1-463C-A62F-664DDF4551AE}">
      <dgm:prSet/>
      <dgm:spPr/>
      <dgm:t>
        <a:bodyPr/>
        <a:lstStyle/>
        <a:p>
          <a:endParaRPr lang="en-CA"/>
        </a:p>
      </dgm:t>
    </dgm:pt>
    <dgm:pt modelId="{75C486B4-F12B-4C5D-8065-7485F8CAAEB2}" type="sibTrans" cxnId="{FD29058D-48C1-463C-A62F-664DDF4551AE}">
      <dgm:prSet/>
      <dgm:spPr/>
      <dgm:t>
        <a:bodyPr/>
        <a:lstStyle/>
        <a:p>
          <a:endParaRPr lang="en-CA"/>
        </a:p>
      </dgm:t>
    </dgm:pt>
    <dgm:pt modelId="{D1844A26-F3B7-449D-AD9C-85FFFE48A47C}">
      <dgm:prSet/>
      <dgm:spPr/>
      <dgm:t>
        <a:bodyPr/>
        <a:lstStyle/>
        <a:p>
          <a:pPr>
            <a:lnSpc>
              <a:spcPct val="100000"/>
            </a:lnSpc>
          </a:pPr>
          <a:r>
            <a:rPr lang="en-CA" b="1"/>
            <a:t>Environmental footprint from AI is minimized</a:t>
          </a:r>
          <a:endParaRPr lang="en-CA"/>
        </a:p>
      </dgm:t>
    </dgm:pt>
    <dgm:pt modelId="{BFAE534B-95B3-4149-8C7C-D8D9C2FC8974}" type="parTrans" cxnId="{38A40939-D158-4264-B8E1-DAD6E424AF12}">
      <dgm:prSet/>
      <dgm:spPr/>
      <dgm:t>
        <a:bodyPr/>
        <a:lstStyle/>
        <a:p>
          <a:endParaRPr lang="en-CA"/>
        </a:p>
      </dgm:t>
    </dgm:pt>
    <dgm:pt modelId="{B4596B8F-8DF5-4DB3-818F-0343528C1271}" type="sibTrans" cxnId="{38A40939-D158-4264-B8E1-DAD6E424AF12}">
      <dgm:prSet/>
      <dgm:spPr/>
      <dgm:t>
        <a:bodyPr/>
        <a:lstStyle/>
        <a:p>
          <a:endParaRPr lang="en-CA"/>
        </a:p>
      </dgm:t>
    </dgm:pt>
    <dgm:pt modelId="{0AD309A8-2BC4-4CE5-8B76-651FB6A1BBC3}">
      <dgm:prSet/>
      <dgm:spPr/>
      <dgm:t>
        <a:bodyPr/>
        <a:lstStyle/>
        <a:p>
          <a:pPr>
            <a:lnSpc>
              <a:spcPct val="100000"/>
            </a:lnSpc>
          </a:pPr>
          <a:r>
            <a:rPr lang="en-CA" b="1"/>
            <a:t>More agile corporate processes</a:t>
          </a:r>
          <a:endParaRPr lang="en-CA"/>
        </a:p>
      </dgm:t>
    </dgm:pt>
    <dgm:pt modelId="{9982BDCF-529F-4B7B-AB37-187B8DD1D894}" type="parTrans" cxnId="{2D88795F-2780-431F-BD67-C43F633D484F}">
      <dgm:prSet/>
      <dgm:spPr/>
      <dgm:t>
        <a:bodyPr/>
        <a:lstStyle/>
        <a:p>
          <a:endParaRPr lang="en-CA"/>
        </a:p>
      </dgm:t>
    </dgm:pt>
    <dgm:pt modelId="{C7BC7AE6-71AF-4286-A576-D65679E210DC}" type="sibTrans" cxnId="{2D88795F-2780-431F-BD67-C43F633D484F}">
      <dgm:prSet/>
      <dgm:spPr/>
      <dgm:t>
        <a:bodyPr/>
        <a:lstStyle/>
        <a:p>
          <a:endParaRPr lang="en-CA"/>
        </a:p>
      </dgm:t>
    </dgm:pt>
    <dgm:pt modelId="{F813B6AE-AB07-4830-8EAD-24E84C98FF81}" type="pres">
      <dgm:prSet presAssocID="{94DC7AC9-CCC5-4374-9283-739182077BB1}" presName="root" presStyleCnt="0">
        <dgm:presLayoutVars>
          <dgm:dir/>
          <dgm:resizeHandles val="exact"/>
        </dgm:presLayoutVars>
      </dgm:prSet>
      <dgm:spPr/>
    </dgm:pt>
    <dgm:pt modelId="{50572D68-AD35-4847-B1D0-8EF2F51F3AF3}" type="pres">
      <dgm:prSet presAssocID="{348A5F24-34C0-445A-83A8-CA8081EDCAF5}" presName="compNode" presStyleCnt="0"/>
      <dgm:spPr/>
    </dgm:pt>
    <dgm:pt modelId="{4179223C-6EC0-4D88-A2CD-91910855A097}" type="pres">
      <dgm:prSet presAssocID="{348A5F24-34C0-445A-83A8-CA8081EDCAF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4D4DE0D-BD3D-452C-91E2-72C62B72B1DB}" type="pres">
      <dgm:prSet presAssocID="{348A5F24-34C0-445A-83A8-CA8081EDCAF5}" presName="iconSpace" presStyleCnt="0"/>
      <dgm:spPr/>
    </dgm:pt>
    <dgm:pt modelId="{320B0965-3E3B-42A7-ABE3-0253B7CFDA74}" type="pres">
      <dgm:prSet presAssocID="{348A5F24-34C0-445A-83A8-CA8081EDCAF5}" presName="parTx" presStyleLbl="revTx" presStyleIdx="0" presStyleCnt="8">
        <dgm:presLayoutVars>
          <dgm:chMax val="0"/>
          <dgm:chPref val="0"/>
        </dgm:presLayoutVars>
      </dgm:prSet>
      <dgm:spPr/>
    </dgm:pt>
    <dgm:pt modelId="{4680F44D-76D8-4D87-8790-FC904732216A}" type="pres">
      <dgm:prSet presAssocID="{348A5F24-34C0-445A-83A8-CA8081EDCAF5}" presName="txSpace" presStyleCnt="0"/>
      <dgm:spPr/>
    </dgm:pt>
    <dgm:pt modelId="{88270138-2EE9-4FD8-962D-1485B5011762}" type="pres">
      <dgm:prSet presAssocID="{348A5F24-34C0-445A-83A8-CA8081EDCAF5}" presName="desTx" presStyleLbl="revTx" presStyleIdx="1" presStyleCnt="8">
        <dgm:presLayoutVars/>
      </dgm:prSet>
      <dgm:spPr/>
    </dgm:pt>
    <dgm:pt modelId="{34B0FDB4-9084-46D5-A10F-F8A28888739E}" type="pres">
      <dgm:prSet presAssocID="{1C38108E-D260-403B-A58C-80350DA9A76F}" presName="sibTrans" presStyleCnt="0"/>
      <dgm:spPr/>
    </dgm:pt>
    <dgm:pt modelId="{8BB8B5F1-95C6-442F-B312-8286DA79F10D}" type="pres">
      <dgm:prSet presAssocID="{231BCE31-B1B7-45B9-A3E8-0705D5AAF5DA}" presName="compNode" presStyleCnt="0"/>
      <dgm:spPr/>
    </dgm:pt>
    <dgm:pt modelId="{A75B4E8A-C9B0-4B0B-ABE8-90C415811148}" type="pres">
      <dgm:prSet presAssocID="{231BCE31-B1B7-45B9-A3E8-0705D5AAF5D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6D7915E3-1633-4143-AB4B-8615D3F086D7}" type="pres">
      <dgm:prSet presAssocID="{231BCE31-B1B7-45B9-A3E8-0705D5AAF5DA}" presName="iconSpace" presStyleCnt="0"/>
      <dgm:spPr/>
    </dgm:pt>
    <dgm:pt modelId="{35EAB603-E39D-45F7-93BE-8A8E002DA5F4}" type="pres">
      <dgm:prSet presAssocID="{231BCE31-B1B7-45B9-A3E8-0705D5AAF5DA}" presName="parTx" presStyleLbl="revTx" presStyleIdx="2" presStyleCnt="8">
        <dgm:presLayoutVars>
          <dgm:chMax val="0"/>
          <dgm:chPref val="0"/>
        </dgm:presLayoutVars>
      </dgm:prSet>
      <dgm:spPr/>
    </dgm:pt>
    <dgm:pt modelId="{CB28165A-C3C0-4FAB-947E-01B3F1A3FD3F}" type="pres">
      <dgm:prSet presAssocID="{231BCE31-B1B7-45B9-A3E8-0705D5AAF5DA}" presName="txSpace" presStyleCnt="0"/>
      <dgm:spPr/>
    </dgm:pt>
    <dgm:pt modelId="{FE702811-17F6-4E87-A3AB-72292072116F}" type="pres">
      <dgm:prSet presAssocID="{231BCE31-B1B7-45B9-A3E8-0705D5AAF5DA}" presName="desTx" presStyleLbl="revTx" presStyleIdx="3" presStyleCnt="8">
        <dgm:presLayoutVars/>
      </dgm:prSet>
      <dgm:spPr/>
    </dgm:pt>
    <dgm:pt modelId="{1744E5CB-FFE7-42A1-A748-02BB27BC0169}" type="pres">
      <dgm:prSet presAssocID="{C4E7A3E9-0CA3-4F47-9E9A-3E0DA8169E3B}" presName="sibTrans" presStyleCnt="0"/>
      <dgm:spPr/>
    </dgm:pt>
    <dgm:pt modelId="{427A852C-43DB-4954-94D8-1E54A2ACDE81}" type="pres">
      <dgm:prSet presAssocID="{1ADAB578-EF51-47EB-9929-7EAC4B5F47E7}" presName="compNode" presStyleCnt="0"/>
      <dgm:spPr/>
    </dgm:pt>
    <dgm:pt modelId="{48CF4FE6-8167-44CE-B823-4A225434BED8}" type="pres">
      <dgm:prSet presAssocID="{1ADAB578-EF51-47EB-9929-7EAC4B5F47E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17AF2C0D-ADA7-462B-A3E1-59D2981E62F5}" type="pres">
      <dgm:prSet presAssocID="{1ADAB578-EF51-47EB-9929-7EAC4B5F47E7}" presName="iconSpace" presStyleCnt="0"/>
      <dgm:spPr/>
    </dgm:pt>
    <dgm:pt modelId="{36D24311-98C3-4666-820D-F0805DF1EE60}" type="pres">
      <dgm:prSet presAssocID="{1ADAB578-EF51-47EB-9929-7EAC4B5F47E7}" presName="parTx" presStyleLbl="revTx" presStyleIdx="4" presStyleCnt="8">
        <dgm:presLayoutVars>
          <dgm:chMax val="0"/>
          <dgm:chPref val="0"/>
        </dgm:presLayoutVars>
      </dgm:prSet>
      <dgm:spPr/>
    </dgm:pt>
    <dgm:pt modelId="{861952B8-F574-4D58-98FF-6B813ED92D69}" type="pres">
      <dgm:prSet presAssocID="{1ADAB578-EF51-47EB-9929-7EAC4B5F47E7}" presName="txSpace" presStyleCnt="0"/>
      <dgm:spPr/>
    </dgm:pt>
    <dgm:pt modelId="{102556E3-0C1B-4132-AFC8-B461F39A104C}" type="pres">
      <dgm:prSet presAssocID="{1ADAB578-EF51-47EB-9929-7EAC4B5F47E7}" presName="desTx" presStyleLbl="revTx" presStyleIdx="5" presStyleCnt="8">
        <dgm:presLayoutVars/>
      </dgm:prSet>
      <dgm:spPr/>
    </dgm:pt>
    <dgm:pt modelId="{C9D44432-624B-4B16-B9F2-CA58F4B95ED2}" type="pres">
      <dgm:prSet presAssocID="{9CF83068-9CFA-4201-AA9E-996DB0CDA9A2}" presName="sibTrans" presStyleCnt="0"/>
      <dgm:spPr/>
    </dgm:pt>
    <dgm:pt modelId="{F0286B22-3DD4-4449-8983-AE6D23CD0740}" type="pres">
      <dgm:prSet presAssocID="{FFCF8C11-B6A7-45EA-A95E-50C097E6B7EE}" presName="compNode" presStyleCnt="0"/>
      <dgm:spPr/>
    </dgm:pt>
    <dgm:pt modelId="{1BF9C5E0-5A89-42B5-8C73-366D40C2559C}" type="pres">
      <dgm:prSet presAssocID="{FFCF8C11-B6A7-45EA-A95E-50C097E6B7E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22C3C4C8-F80F-4404-BC78-35064AB5C71B}" type="pres">
      <dgm:prSet presAssocID="{FFCF8C11-B6A7-45EA-A95E-50C097E6B7EE}" presName="iconSpace" presStyleCnt="0"/>
      <dgm:spPr/>
    </dgm:pt>
    <dgm:pt modelId="{43444BCA-D521-4CA0-8570-29CEE8874636}" type="pres">
      <dgm:prSet presAssocID="{FFCF8C11-B6A7-45EA-A95E-50C097E6B7EE}" presName="parTx" presStyleLbl="revTx" presStyleIdx="6" presStyleCnt="8">
        <dgm:presLayoutVars>
          <dgm:chMax val="0"/>
          <dgm:chPref val="0"/>
        </dgm:presLayoutVars>
      </dgm:prSet>
      <dgm:spPr/>
    </dgm:pt>
    <dgm:pt modelId="{D6FA8392-3808-49AD-BB7E-BDB15BB4C639}" type="pres">
      <dgm:prSet presAssocID="{FFCF8C11-B6A7-45EA-A95E-50C097E6B7EE}" presName="txSpace" presStyleCnt="0"/>
      <dgm:spPr/>
    </dgm:pt>
    <dgm:pt modelId="{F8CC2F3F-5D95-458B-8935-3C218322946A}" type="pres">
      <dgm:prSet presAssocID="{FFCF8C11-B6A7-45EA-A95E-50C097E6B7EE}" presName="desTx" presStyleLbl="revTx" presStyleIdx="7" presStyleCnt="8">
        <dgm:presLayoutVars/>
      </dgm:prSet>
      <dgm:spPr/>
    </dgm:pt>
  </dgm:ptLst>
  <dgm:cxnLst>
    <dgm:cxn modelId="{30902704-1D88-417E-95B1-CB2A074CE716}" srcId="{FFCF8C11-B6A7-45EA-A95E-50C097E6B7EE}" destId="{915259E6-9E44-4995-9463-580B4AB56BC8}" srcOrd="1" destOrd="0" parTransId="{086A43F3-E920-48FC-A8C3-0E94C5E06022}" sibTransId="{9A1181E2-16F4-45F4-A5B2-91DEA1375467}"/>
    <dgm:cxn modelId="{1BA71E06-688A-4213-8C35-B80FF11CF2FF}" srcId="{94DC7AC9-CCC5-4374-9283-739182077BB1}" destId="{348A5F24-34C0-445A-83A8-CA8081EDCAF5}" srcOrd="0" destOrd="0" parTransId="{3BF0EB12-CDC8-4BE2-9B75-6C4894BD829B}" sibTransId="{1C38108E-D260-403B-A58C-80350DA9A76F}"/>
    <dgm:cxn modelId="{A580980D-2EBC-49F0-A4F0-C65772FF4A67}" type="presOf" srcId="{036CF7E8-EE75-4B05-BC50-12D88E4146FC}" destId="{102556E3-0C1B-4132-AFC8-B461F39A104C}" srcOrd="0" destOrd="0" presId="urn:microsoft.com/office/officeart/2018/5/layout/CenteredIconLabelDescriptionList"/>
    <dgm:cxn modelId="{6BE5E517-48F1-43CD-A634-25F840957F9B}" type="presOf" srcId="{14E7D362-E657-4340-904B-8670FF990ECC}" destId="{FE702811-17F6-4E87-A3AB-72292072116F}" srcOrd="0" destOrd="3" presId="urn:microsoft.com/office/officeart/2018/5/layout/CenteredIconLabelDescriptionList"/>
    <dgm:cxn modelId="{16108C19-3920-4305-AD8F-08A5E0A0436E}" type="presOf" srcId="{D313089C-E009-4008-A21E-A0280AB71D78}" destId="{FE702811-17F6-4E87-A3AB-72292072116F}" srcOrd="0" destOrd="0" presId="urn:microsoft.com/office/officeart/2018/5/layout/CenteredIconLabelDescriptionList"/>
    <dgm:cxn modelId="{73A18B1E-7D35-461E-A0A1-F4614E2DAEA5}" type="presOf" srcId="{FFCF8C11-B6A7-45EA-A95E-50C097E6B7EE}" destId="{43444BCA-D521-4CA0-8570-29CEE8874636}" srcOrd="0" destOrd="0" presId="urn:microsoft.com/office/officeart/2018/5/layout/CenteredIconLabelDescriptionList"/>
    <dgm:cxn modelId="{0BFCF61F-A7A0-4E79-A890-9E90E3F57B18}" srcId="{1ADAB578-EF51-47EB-9929-7EAC4B5F47E7}" destId="{F141EEC2-C694-42BC-A736-96A204CF32F4}" srcOrd="2" destOrd="0" parTransId="{E20DCF11-8736-4114-912B-070FEB964371}" sibTransId="{FD36B41B-1902-4904-9A9C-F01AC3774A03}"/>
    <dgm:cxn modelId="{E01EA730-89BC-4CBC-9E8F-73BBB5B8A59A}" srcId="{348A5F24-34C0-445A-83A8-CA8081EDCAF5}" destId="{5DC16523-7314-43AE-8E41-23789244136E}" srcOrd="3" destOrd="0" parTransId="{F17F3B77-253C-46DB-9A14-DAD9C9C28C7C}" sibTransId="{08AC6499-156C-4117-BF08-F87DEF3144A3}"/>
    <dgm:cxn modelId="{CEDB3535-4AC4-415B-9650-34AF7B33C031}" type="presOf" srcId="{5777326B-0881-4FFD-A1A1-ED0EED542162}" destId="{102556E3-0C1B-4132-AFC8-B461F39A104C}" srcOrd="0" destOrd="3" presId="urn:microsoft.com/office/officeart/2018/5/layout/CenteredIconLabelDescriptionList"/>
    <dgm:cxn modelId="{B9DD2737-F6A2-4F71-AE23-D67555411B6D}" srcId="{94DC7AC9-CCC5-4374-9283-739182077BB1}" destId="{231BCE31-B1B7-45B9-A3E8-0705D5AAF5DA}" srcOrd="1" destOrd="0" parTransId="{3484F29F-9E8A-481B-9AA1-BB04175658E1}" sibTransId="{C4E7A3E9-0CA3-4F47-9E9A-3E0DA8169E3B}"/>
    <dgm:cxn modelId="{38A40939-D158-4264-B8E1-DAD6E424AF12}" srcId="{FFCF8C11-B6A7-45EA-A95E-50C097E6B7EE}" destId="{D1844A26-F3B7-449D-AD9C-85FFFE48A47C}" srcOrd="3" destOrd="0" parTransId="{BFAE534B-95B3-4149-8C7C-D8D9C2FC8974}" sibTransId="{B4596B8F-8DF5-4DB3-818F-0343528C1271}"/>
    <dgm:cxn modelId="{DBAC943B-DF36-4F6E-8B6A-1AFE105D4790}" type="presOf" srcId="{0AD309A8-2BC4-4CE5-8B76-651FB6A1BBC3}" destId="{FE702811-17F6-4E87-A3AB-72292072116F}" srcOrd="0" destOrd="2" presId="urn:microsoft.com/office/officeart/2018/5/layout/CenteredIconLabelDescriptionList"/>
    <dgm:cxn modelId="{73D7B73E-D1D6-45C9-9272-4C4466D206A8}" type="presOf" srcId="{348A5F24-34C0-445A-83A8-CA8081EDCAF5}" destId="{320B0965-3E3B-42A7-ABE3-0253B7CFDA74}" srcOrd="0" destOrd="0" presId="urn:microsoft.com/office/officeart/2018/5/layout/CenteredIconLabelDescriptionList"/>
    <dgm:cxn modelId="{839DAB5C-73C4-4277-A4F0-B58AA7E366E3}" type="presOf" srcId="{231BCE31-B1B7-45B9-A3E8-0705D5AAF5DA}" destId="{35EAB603-E39D-45F7-93BE-8A8E002DA5F4}" srcOrd="0" destOrd="0" presId="urn:microsoft.com/office/officeart/2018/5/layout/CenteredIconLabelDescriptionList"/>
    <dgm:cxn modelId="{2D88795F-2780-431F-BD67-C43F633D484F}" srcId="{231BCE31-B1B7-45B9-A3E8-0705D5AAF5DA}" destId="{0AD309A8-2BC4-4CE5-8B76-651FB6A1BBC3}" srcOrd="2" destOrd="0" parTransId="{9982BDCF-529F-4B7B-AB37-187B8DD1D894}" sibTransId="{C7BC7AE6-71AF-4286-A576-D65679E210DC}"/>
    <dgm:cxn modelId="{3BA11743-0624-48DE-8975-BDFFC103ED02}" srcId="{FFCF8C11-B6A7-45EA-A95E-50C097E6B7EE}" destId="{BC0EDFC9-3BD0-45BE-B971-01DD17F80255}" srcOrd="0" destOrd="0" parTransId="{6D830F54-83BC-4697-934F-28A29512002A}" sibTransId="{5F8A0E91-6166-4636-B420-ADF879A1C362}"/>
    <dgm:cxn modelId="{7ACCBB67-DFC4-420A-A434-114CDC806C13}" type="presOf" srcId="{BB0E475E-736E-4E08-B945-739191DE2741}" destId="{88270138-2EE9-4FD8-962D-1485B5011762}" srcOrd="0" destOrd="0" presId="urn:microsoft.com/office/officeart/2018/5/layout/CenteredIconLabelDescriptionList"/>
    <dgm:cxn modelId="{6EBB0548-AEFF-4AC9-A219-C848A425B53F}" srcId="{348A5F24-34C0-445A-83A8-CA8081EDCAF5}" destId="{BB0E475E-736E-4E08-B945-739191DE2741}" srcOrd="0" destOrd="0" parTransId="{8ECB201D-C1B2-46BA-A4A8-08B4287DB3E1}" sibTransId="{F10CCD7B-F42E-4BAD-91BB-B781D2F1CA96}"/>
    <dgm:cxn modelId="{81BA1678-A034-44BE-BE27-AA229220B314}" type="presOf" srcId="{1ADAB578-EF51-47EB-9929-7EAC4B5F47E7}" destId="{36D24311-98C3-4666-820D-F0805DF1EE60}" srcOrd="0" destOrd="0" presId="urn:microsoft.com/office/officeart/2018/5/layout/CenteredIconLabelDescriptionList"/>
    <dgm:cxn modelId="{8B425A59-4A92-440D-ACE7-0C6BC29B4465}" type="presOf" srcId="{E03B5982-3928-4E0D-8971-D68F8497796C}" destId="{88270138-2EE9-4FD8-962D-1485B5011762}" srcOrd="0" destOrd="4" presId="urn:microsoft.com/office/officeart/2018/5/layout/CenteredIconLabelDescriptionList"/>
    <dgm:cxn modelId="{8B9D1D89-B3EF-4164-A5FE-56644064D1C2}" type="presOf" srcId="{23CB6559-6EB8-409B-A4E8-16FC50CADCD3}" destId="{FE702811-17F6-4E87-A3AB-72292072116F}" srcOrd="0" destOrd="1" presId="urn:microsoft.com/office/officeart/2018/5/layout/CenteredIconLabelDescriptionList"/>
    <dgm:cxn modelId="{9BE3948C-BE40-40C2-A96B-A67E17F5409E}" type="presOf" srcId="{5DC16523-7314-43AE-8E41-23789244136E}" destId="{88270138-2EE9-4FD8-962D-1485B5011762}" srcOrd="0" destOrd="3" presId="urn:microsoft.com/office/officeart/2018/5/layout/CenteredIconLabelDescriptionList"/>
    <dgm:cxn modelId="{FD29058D-48C1-463C-A62F-664DDF4551AE}" srcId="{FFCF8C11-B6A7-45EA-A95E-50C097E6B7EE}" destId="{824FE227-1A6A-404B-80C3-183FD3291359}" srcOrd="2" destOrd="0" parTransId="{72F01AE1-1662-4084-81E8-62BA014529B9}" sibTransId="{75C486B4-F12B-4C5D-8065-7485F8CAAEB2}"/>
    <dgm:cxn modelId="{7C691C93-E949-4FD4-A83A-D897807E4231}" srcId="{1ADAB578-EF51-47EB-9929-7EAC4B5F47E7}" destId="{036CF7E8-EE75-4B05-BC50-12D88E4146FC}" srcOrd="0" destOrd="0" parTransId="{4481DB3A-5D37-4436-871E-9A2A627A5343}" sibTransId="{2DA13403-9BD0-49D4-87C8-283AF2DE93E6}"/>
    <dgm:cxn modelId="{3F620E95-E519-426C-8C72-A3A11972EAFA}" srcId="{94DC7AC9-CCC5-4374-9283-739182077BB1}" destId="{1ADAB578-EF51-47EB-9929-7EAC4B5F47E7}" srcOrd="2" destOrd="0" parTransId="{68242546-64DF-4362-8E8F-9EC0E4AF9A32}" sibTransId="{9CF83068-9CFA-4201-AA9E-996DB0CDA9A2}"/>
    <dgm:cxn modelId="{D9707E97-17FF-4F69-BEBE-2C81F00B62FA}" srcId="{231BCE31-B1B7-45B9-A3E8-0705D5AAF5DA}" destId="{D313089C-E009-4008-A21E-A0280AB71D78}" srcOrd="0" destOrd="0" parTransId="{9E1B265B-BA1B-43DA-BF06-C14B13819469}" sibTransId="{292ACB21-AB83-43F9-ACCE-AE71E449A703}"/>
    <dgm:cxn modelId="{22DF729E-AA66-4639-A28C-C26809F66C87}" type="presOf" srcId="{489F64A0-986F-4136-93CC-45ABB7A1ACC1}" destId="{102556E3-0C1B-4132-AFC8-B461F39A104C}" srcOrd="0" destOrd="1" presId="urn:microsoft.com/office/officeart/2018/5/layout/CenteredIconLabelDescriptionList"/>
    <dgm:cxn modelId="{1F1B78A1-2535-4613-A5F9-2C551A072225}" srcId="{231BCE31-B1B7-45B9-A3E8-0705D5AAF5DA}" destId="{23CB6559-6EB8-409B-A4E8-16FC50CADCD3}" srcOrd="1" destOrd="0" parTransId="{EC71D352-260E-45A1-88CD-06D483FCB484}" sibTransId="{151426DC-0CA0-467E-A6F6-B90B2462CF27}"/>
    <dgm:cxn modelId="{022AE5A8-BE5B-4027-9EDE-C6EBCB7067B4}" srcId="{1ADAB578-EF51-47EB-9929-7EAC4B5F47E7}" destId="{5777326B-0881-4FFD-A1A1-ED0EED542162}" srcOrd="3" destOrd="0" parTransId="{282BADDE-AF56-4163-B366-DFCB26B5185A}" sibTransId="{75EFFC6A-D808-41BA-8856-64304C87A1B5}"/>
    <dgm:cxn modelId="{B448E6A8-10E8-4899-BB92-23A1B4C2DDE3}" type="presOf" srcId="{BC0EDFC9-3BD0-45BE-B971-01DD17F80255}" destId="{F8CC2F3F-5D95-458B-8935-3C218322946A}" srcOrd="0" destOrd="0" presId="urn:microsoft.com/office/officeart/2018/5/layout/CenteredIconLabelDescriptionList"/>
    <dgm:cxn modelId="{2414EFA9-0670-4330-B8DE-7F20B7DEA6BC}" type="presOf" srcId="{915259E6-9E44-4995-9463-580B4AB56BC8}" destId="{F8CC2F3F-5D95-458B-8935-3C218322946A}" srcOrd="0" destOrd="1" presId="urn:microsoft.com/office/officeart/2018/5/layout/CenteredIconLabelDescriptionList"/>
    <dgm:cxn modelId="{B9A609AC-3133-4575-8978-017A320DB5EC}" type="presOf" srcId="{824FE227-1A6A-404B-80C3-183FD3291359}" destId="{F8CC2F3F-5D95-458B-8935-3C218322946A}" srcOrd="0" destOrd="2" presId="urn:microsoft.com/office/officeart/2018/5/layout/CenteredIconLabelDescriptionList"/>
    <dgm:cxn modelId="{B33C04BA-B6CC-4388-B748-B77B49FD7745}" type="presOf" srcId="{D1844A26-F3B7-449D-AD9C-85FFFE48A47C}" destId="{F8CC2F3F-5D95-458B-8935-3C218322946A}" srcOrd="0" destOrd="3" presId="urn:microsoft.com/office/officeart/2018/5/layout/CenteredIconLabelDescriptionList"/>
    <dgm:cxn modelId="{05D47DBF-C76F-405F-B7FC-96FA1D7F3B0D}" srcId="{231BCE31-B1B7-45B9-A3E8-0705D5AAF5DA}" destId="{14E7D362-E657-4340-904B-8670FF990ECC}" srcOrd="3" destOrd="0" parTransId="{15D4C0FF-4B54-4185-987F-114E97989EAA}" sibTransId="{47F7BFEC-6E33-45EE-9C3B-C38A1125A736}"/>
    <dgm:cxn modelId="{246E22CE-DB87-4C8A-B2C1-17EF40BF8276}" type="presOf" srcId="{F141EEC2-C694-42BC-A736-96A204CF32F4}" destId="{102556E3-0C1B-4132-AFC8-B461F39A104C}" srcOrd="0" destOrd="2" presId="urn:microsoft.com/office/officeart/2018/5/layout/CenteredIconLabelDescriptionList"/>
    <dgm:cxn modelId="{E139BED4-BC42-49E6-A7B2-EBBDC18BBB2C}" srcId="{348A5F24-34C0-445A-83A8-CA8081EDCAF5}" destId="{57740137-AA86-4F86-9E3C-D845F4B696BB}" srcOrd="1" destOrd="0" parTransId="{BF7FBA75-C8F2-4874-9175-21DBBAB2ED2A}" sibTransId="{7F59841F-E1D7-464D-8B5F-AB43397C2564}"/>
    <dgm:cxn modelId="{FF39EBD9-6F23-4697-9150-E3E5E0353333}" srcId="{348A5F24-34C0-445A-83A8-CA8081EDCAF5}" destId="{B03EEDA4-AFAA-49F9-AC8C-8A8497345B17}" srcOrd="2" destOrd="0" parTransId="{539B8C7E-5BAA-425D-A1D1-0C5AD738065C}" sibTransId="{3378CCA8-DC37-4C55-A9CB-C58CA69168ED}"/>
    <dgm:cxn modelId="{18A170DC-9BA1-4756-AEB8-DEECC9D353F3}" srcId="{348A5F24-34C0-445A-83A8-CA8081EDCAF5}" destId="{E03B5982-3928-4E0D-8971-D68F8497796C}" srcOrd="4" destOrd="0" parTransId="{E3F0D4DB-909C-4FF9-AAD7-719C7132925F}" sibTransId="{37A80A9B-8678-4BE9-85D7-D011EE1187EC}"/>
    <dgm:cxn modelId="{403212DD-CF08-4C1C-972A-0987E1F52B43}" srcId="{94DC7AC9-CCC5-4374-9283-739182077BB1}" destId="{FFCF8C11-B6A7-45EA-A95E-50C097E6B7EE}" srcOrd="3" destOrd="0" parTransId="{64924467-20B0-4974-B902-F35CF9B0AD75}" sibTransId="{697F7352-BF7D-4E6B-96C7-A5E1C8D1F3DD}"/>
    <dgm:cxn modelId="{41D835EA-569A-4A36-866B-0C04FE70EA16}" srcId="{1ADAB578-EF51-47EB-9929-7EAC4B5F47E7}" destId="{489F64A0-986F-4136-93CC-45ABB7A1ACC1}" srcOrd="1" destOrd="0" parTransId="{AF75EA92-EEF6-46A6-8DFC-A4B8BBF295D1}" sibTransId="{ED66EF24-9457-4E2C-B16A-5FF8CDD20772}"/>
    <dgm:cxn modelId="{08CB72ED-E9B4-444C-9315-0F292C975A4F}" type="presOf" srcId="{B03EEDA4-AFAA-49F9-AC8C-8A8497345B17}" destId="{88270138-2EE9-4FD8-962D-1485B5011762}" srcOrd="0" destOrd="2" presId="urn:microsoft.com/office/officeart/2018/5/layout/CenteredIconLabelDescriptionList"/>
    <dgm:cxn modelId="{EB37DDEE-9EC4-4B42-B0F8-9A786EF8DBE4}" type="presOf" srcId="{57740137-AA86-4F86-9E3C-D845F4B696BB}" destId="{88270138-2EE9-4FD8-962D-1485B5011762}" srcOrd="0" destOrd="1" presId="urn:microsoft.com/office/officeart/2018/5/layout/CenteredIconLabelDescriptionList"/>
    <dgm:cxn modelId="{83E842EF-70B6-4729-B9D1-6B3E5CE720A0}" type="presOf" srcId="{94DC7AC9-CCC5-4374-9283-739182077BB1}" destId="{F813B6AE-AB07-4830-8EAD-24E84C98FF81}" srcOrd="0" destOrd="0" presId="urn:microsoft.com/office/officeart/2018/5/layout/CenteredIconLabelDescriptionList"/>
    <dgm:cxn modelId="{DAE00607-48BA-4A76-89A7-CADE8F61A25F}" type="presParOf" srcId="{F813B6AE-AB07-4830-8EAD-24E84C98FF81}" destId="{50572D68-AD35-4847-B1D0-8EF2F51F3AF3}" srcOrd="0" destOrd="0" presId="urn:microsoft.com/office/officeart/2018/5/layout/CenteredIconLabelDescriptionList"/>
    <dgm:cxn modelId="{579ECDCE-4CF0-4A9E-AE67-3D96733861A8}" type="presParOf" srcId="{50572D68-AD35-4847-B1D0-8EF2F51F3AF3}" destId="{4179223C-6EC0-4D88-A2CD-91910855A097}" srcOrd="0" destOrd="0" presId="urn:microsoft.com/office/officeart/2018/5/layout/CenteredIconLabelDescriptionList"/>
    <dgm:cxn modelId="{AF4580AB-A528-44CB-8E9C-378112EF4FDF}" type="presParOf" srcId="{50572D68-AD35-4847-B1D0-8EF2F51F3AF3}" destId="{E4D4DE0D-BD3D-452C-91E2-72C62B72B1DB}" srcOrd="1" destOrd="0" presId="urn:microsoft.com/office/officeart/2018/5/layout/CenteredIconLabelDescriptionList"/>
    <dgm:cxn modelId="{5247C05A-4AE3-4C80-87E3-EED8A062841A}" type="presParOf" srcId="{50572D68-AD35-4847-B1D0-8EF2F51F3AF3}" destId="{320B0965-3E3B-42A7-ABE3-0253B7CFDA74}" srcOrd="2" destOrd="0" presId="urn:microsoft.com/office/officeart/2018/5/layout/CenteredIconLabelDescriptionList"/>
    <dgm:cxn modelId="{3505BC4F-6103-49C4-9221-4231346FD207}" type="presParOf" srcId="{50572D68-AD35-4847-B1D0-8EF2F51F3AF3}" destId="{4680F44D-76D8-4D87-8790-FC904732216A}" srcOrd="3" destOrd="0" presId="urn:microsoft.com/office/officeart/2018/5/layout/CenteredIconLabelDescriptionList"/>
    <dgm:cxn modelId="{19E02A2A-54BD-45CA-99C5-6F3946F408B9}" type="presParOf" srcId="{50572D68-AD35-4847-B1D0-8EF2F51F3AF3}" destId="{88270138-2EE9-4FD8-962D-1485B5011762}" srcOrd="4" destOrd="0" presId="urn:microsoft.com/office/officeart/2018/5/layout/CenteredIconLabelDescriptionList"/>
    <dgm:cxn modelId="{898430AA-7180-4961-810C-F8A73DDFCE3B}" type="presParOf" srcId="{F813B6AE-AB07-4830-8EAD-24E84C98FF81}" destId="{34B0FDB4-9084-46D5-A10F-F8A28888739E}" srcOrd="1" destOrd="0" presId="urn:microsoft.com/office/officeart/2018/5/layout/CenteredIconLabelDescriptionList"/>
    <dgm:cxn modelId="{1EE459FB-C4EF-47C8-BB64-7CDB765993F4}" type="presParOf" srcId="{F813B6AE-AB07-4830-8EAD-24E84C98FF81}" destId="{8BB8B5F1-95C6-442F-B312-8286DA79F10D}" srcOrd="2" destOrd="0" presId="urn:microsoft.com/office/officeart/2018/5/layout/CenteredIconLabelDescriptionList"/>
    <dgm:cxn modelId="{D7F0F1EB-A42B-4E21-ADF2-30BC7DB9DA50}" type="presParOf" srcId="{8BB8B5F1-95C6-442F-B312-8286DA79F10D}" destId="{A75B4E8A-C9B0-4B0B-ABE8-90C415811148}" srcOrd="0" destOrd="0" presId="urn:microsoft.com/office/officeart/2018/5/layout/CenteredIconLabelDescriptionList"/>
    <dgm:cxn modelId="{3A978732-63F1-4496-B6D0-C34D349954C4}" type="presParOf" srcId="{8BB8B5F1-95C6-442F-B312-8286DA79F10D}" destId="{6D7915E3-1633-4143-AB4B-8615D3F086D7}" srcOrd="1" destOrd="0" presId="urn:microsoft.com/office/officeart/2018/5/layout/CenteredIconLabelDescriptionList"/>
    <dgm:cxn modelId="{D0F1E564-9FAC-443D-BADD-EE85FA6215E6}" type="presParOf" srcId="{8BB8B5F1-95C6-442F-B312-8286DA79F10D}" destId="{35EAB603-E39D-45F7-93BE-8A8E002DA5F4}" srcOrd="2" destOrd="0" presId="urn:microsoft.com/office/officeart/2018/5/layout/CenteredIconLabelDescriptionList"/>
    <dgm:cxn modelId="{81447179-114D-442A-98AD-4F3F89E66EE5}" type="presParOf" srcId="{8BB8B5F1-95C6-442F-B312-8286DA79F10D}" destId="{CB28165A-C3C0-4FAB-947E-01B3F1A3FD3F}" srcOrd="3" destOrd="0" presId="urn:microsoft.com/office/officeart/2018/5/layout/CenteredIconLabelDescriptionList"/>
    <dgm:cxn modelId="{4FB2575B-F94B-4FDA-9464-B68FEDF6FE53}" type="presParOf" srcId="{8BB8B5F1-95C6-442F-B312-8286DA79F10D}" destId="{FE702811-17F6-4E87-A3AB-72292072116F}" srcOrd="4" destOrd="0" presId="urn:microsoft.com/office/officeart/2018/5/layout/CenteredIconLabelDescriptionList"/>
    <dgm:cxn modelId="{BF812508-06BF-4B5F-8FEB-696C5E7F37CE}" type="presParOf" srcId="{F813B6AE-AB07-4830-8EAD-24E84C98FF81}" destId="{1744E5CB-FFE7-42A1-A748-02BB27BC0169}" srcOrd="3" destOrd="0" presId="urn:microsoft.com/office/officeart/2018/5/layout/CenteredIconLabelDescriptionList"/>
    <dgm:cxn modelId="{1B442235-6A1A-4265-99F9-02D1FEA43720}" type="presParOf" srcId="{F813B6AE-AB07-4830-8EAD-24E84C98FF81}" destId="{427A852C-43DB-4954-94D8-1E54A2ACDE81}" srcOrd="4" destOrd="0" presId="urn:microsoft.com/office/officeart/2018/5/layout/CenteredIconLabelDescriptionList"/>
    <dgm:cxn modelId="{A8398C6F-C6EA-4B6F-96F9-B6A968AC0A74}" type="presParOf" srcId="{427A852C-43DB-4954-94D8-1E54A2ACDE81}" destId="{48CF4FE6-8167-44CE-B823-4A225434BED8}" srcOrd="0" destOrd="0" presId="urn:microsoft.com/office/officeart/2018/5/layout/CenteredIconLabelDescriptionList"/>
    <dgm:cxn modelId="{04B43730-6650-41FD-A3E3-C8A9240EAC62}" type="presParOf" srcId="{427A852C-43DB-4954-94D8-1E54A2ACDE81}" destId="{17AF2C0D-ADA7-462B-A3E1-59D2981E62F5}" srcOrd="1" destOrd="0" presId="urn:microsoft.com/office/officeart/2018/5/layout/CenteredIconLabelDescriptionList"/>
    <dgm:cxn modelId="{DF5B8DBE-B920-4075-ADA1-04AB50BFFEC0}" type="presParOf" srcId="{427A852C-43DB-4954-94D8-1E54A2ACDE81}" destId="{36D24311-98C3-4666-820D-F0805DF1EE60}" srcOrd="2" destOrd="0" presId="urn:microsoft.com/office/officeart/2018/5/layout/CenteredIconLabelDescriptionList"/>
    <dgm:cxn modelId="{F09CE382-AEB4-4BF8-AFF3-247A001E960D}" type="presParOf" srcId="{427A852C-43DB-4954-94D8-1E54A2ACDE81}" destId="{861952B8-F574-4D58-98FF-6B813ED92D69}" srcOrd="3" destOrd="0" presId="urn:microsoft.com/office/officeart/2018/5/layout/CenteredIconLabelDescriptionList"/>
    <dgm:cxn modelId="{2C334B6B-130B-4E79-A916-F335F190B496}" type="presParOf" srcId="{427A852C-43DB-4954-94D8-1E54A2ACDE81}" destId="{102556E3-0C1B-4132-AFC8-B461F39A104C}" srcOrd="4" destOrd="0" presId="urn:microsoft.com/office/officeart/2018/5/layout/CenteredIconLabelDescriptionList"/>
    <dgm:cxn modelId="{DAB916B1-5E62-42AA-959F-F8FDE1F689F8}" type="presParOf" srcId="{F813B6AE-AB07-4830-8EAD-24E84C98FF81}" destId="{C9D44432-624B-4B16-B9F2-CA58F4B95ED2}" srcOrd="5" destOrd="0" presId="urn:microsoft.com/office/officeart/2018/5/layout/CenteredIconLabelDescriptionList"/>
    <dgm:cxn modelId="{A85B6A4D-E30F-4C1D-AA0C-0787C7F23BB5}" type="presParOf" srcId="{F813B6AE-AB07-4830-8EAD-24E84C98FF81}" destId="{F0286B22-3DD4-4449-8983-AE6D23CD0740}" srcOrd="6" destOrd="0" presId="urn:microsoft.com/office/officeart/2018/5/layout/CenteredIconLabelDescriptionList"/>
    <dgm:cxn modelId="{4BCBFB2D-D21B-444A-8341-83CF2454D4F8}" type="presParOf" srcId="{F0286B22-3DD4-4449-8983-AE6D23CD0740}" destId="{1BF9C5E0-5A89-42B5-8C73-366D40C2559C}" srcOrd="0" destOrd="0" presId="urn:microsoft.com/office/officeart/2018/5/layout/CenteredIconLabelDescriptionList"/>
    <dgm:cxn modelId="{A61753B1-ADDC-4410-8AF8-16CD8CCE9628}" type="presParOf" srcId="{F0286B22-3DD4-4449-8983-AE6D23CD0740}" destId="{22C3C4C8-F80F-4404-BC78-35064AB5C71B}" srcOrd="1" destOrd="0" presId="urn:microsoft.com/office/officeart/2018/5/layout/CenteredIconLabelDescriptionList"/>
    <dgm:cxn modelId="{447CAC1D-E727-4B60-82EA-DECC97CC34A1}" type="presParOf" srcId="{F0286B22-3DD4-4449-8983-AE6D23CD0740}" destId="{43444BCA-D521-4CA0-8570-29CEE8874636}" srcOrd="2" destOrd="0" presId="urn:microsoft.com/office/officeart/2018/5/layout/CenteredIconLabelDescriptionList"/>
    <dgm:cxn modelId="{D8771E6E-85D5-43EE-8795-16BCB947264E}" type="presParOf" srcId="{F0286B22-3DD4-4449-8983-AE6D23CD0740}" destId="{D6FA8392-3808-49AD-BB7E-BDB15BB4C639}" srcOrd="3" destOrd="0" presId="urn:microsoft.com/office/officeart/2018/5/layout/CenteredIconLabelDescriptionList"/>
    <dgm:cxn modelId="{326699C2-B844-4DC1-9D2A-4F2C5AE88596}" type="presParOf" srcId="{F0286B22-3DD4-4449-8983-AE6D23CD0740}" destId="{F8CC2F3F-5D95-458B-8935-3C218322946A}"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50F3D-AE64-47BE-8D03-15A3305E070E}">
      <dsp:nvSpPr>
        <dsp:cNvPr id="0" name=""/>
        <dsp:cNvSpPr/>
      </dsp:nvSpPr>
      <dsp:spPr>
        <a:xfrm>
          <a:off x="0" y="30069"/>
          <a:ext cx="6042679"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Human centred</a:t>
          </a:r>
          <a:endParaRPr lang="en-CA" sz="2000" kern="1200">
            <a:solidFill>
              <a:schemeClr val="tx1"/>
            </a:solidFill>
          </a:endParaRPr>
        </a:p>
      </dsp:txBody>
      <dsp:txXfrm>
        <a:off x="23417" y="53486"/>
        <a:ext cx="5995845" cy="432866"/>
      </dsp:txXfrm>
    </dsp:sp>
    <dsp:sp modelId="{91644F0C-18B3-42E1-855F-6E2CE8F50B6A}">
      <dsp:nvSpPr>
        <dsp:cNvPr id="0" name=""/>
        <dsp:cNvSpPr/>
      </dsp:nvSpPr>
      <dsp:spPr>
        <a:xfrm>
          <a:off x="0" y="509770"/>
          <a:ext cx="6042679"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85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chemeClr val="tx1"/>
              </a:solidFill>
            </a:rPr>
            <a:t>Human needs and values are foremost in deciding where we adopt AI and how we integrate it into our work. These needs and values reflect the diversity of users and public servants. </a:t>
          </a:r>
          <a:endParaRPr lang="en-CA" sz="1600" kern="1200" dirty="0">
            <a:solidFill>
              <a:schemeClr val="tx1"/>
            </a:solidFill>
          </a:endParaRPr>
        </a:p>
      </dsp:txBody>
      <dsp:txXfrm>
        <a:off x="0" y="509770"/>
        <a:ext cx="6042679" cy="724500"/>
      </dsp:txXfrm>
    </dsp:sp>
    <dsp:sp modelId="{6F46365D-A8E9-4E11-8F93-E5DACDF1C376}">
      <dsp:nvSpPr>
        <dsp:cNvPr id="0" name=""/>
        <dsp:cNvSpPr/>
      </dsp:nvSpPr>
      <dsp:spPr>
        <a:xfrm>
          <a:off x="0" y="1234270"/>
          <a:ext cx="6042679"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Collaborative</a:t>
          </a:r>
          <a:endParaRPr lang="en-CA" sz="2000" kern="1200">
            <a:solidFill>
              <a:schemeClr val="tx1"/>
            </a:solidFill>
          </a:endParaRPr>
        </a:p>
      </dsp:txBody>
      <dsp:txXfrm>
        <a:off x="23417" y="1257687"/>
        <a:ext cx="5995845" cy="432866"/>
      </dsp:txXfrm>
    </dsp:sp>
    <dsp:sp modelId="{22E467B1-EAEA-45C0-ABF5-6797CFF7D168}">
      <dsp:nvSpPr>
        <dsp:cNvPr id="0" name=""/>
        <dsp:cNvSpPr/>
      </dsp:nvSpPr>
      <dsp:spPr>
        <a:xfrm>
          <a:off x="0" y="1713970"/>
          <a:ext cx="6042679"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85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solidFill>
                <a:schemeClr val="tx1"/>
              </a:solidFill>
            </a:rPr>
            <a:t>We work together on AI adoption with Indigenous and Canadian partners, other Canadian and international jurisdictions, and our GC colleagues. </a:t>
          </a:r>
          <a:endParaRPr lang="en-CA" sz="1600" kern="1200">
            <a:solidFill>
              <a:schemeClr val="tx1"/>
            </a:solidFill>
          </a:endParaRPr>
        </a:p>
      </dsp:txBody>
      <dsp:txXfrm>
        <a:off x="0" y="1713970"/>
        <a:ext cx="6042679" cy="724500"/>
      </dsp:txXfrm>
    </dsp:sp>
    <dsp:sp modelId="{3107335A-A691-4C08-B90D-51629F1509A9}">
      <dsp:nvSpPr>
        <dsp:cNvPr id="0" name=""/>
        <dsp:cNvSpPr/>
      </dsp:nvSpPr>
      <dsp:spPr>
        <a:xfrm>
          <a:off x="0" y="2438470"/>
          <a:ext cx="6042679"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Ready</a:t>
          </a:r>
          <a:endParaRPr lang="en-CA" sz="2000" kern="1200">
            <a:solidFill>
              <a:schemeClr val="tx1"/>
            </a:solidFill>
          </a:endParaRPr>
        </a:p>
      </dsp:txBody>
      <dsp:txXfrm>
        <a:off x="23417" y="2461887"/>
        <a:ext cx="5995845" cy="432866"/>
      </dsp:txXfrm>
    </dsp:sp>
    <dsp:sp modelId="{79DD014C-6855-41B8-8B92-8411B48CFA51}">
      <dsp:nvSpPr>
        <dsp:cNvPr id="0" name=""/>
        <dsp:cNvSpPr/>
      </dsp:nvSpPr>
      <dsp:spPr>
        <a:xfrm>
          <a:off x="0" y="2918170"/>
          <a:ext cx="6042679"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85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solidFill>
                <a:schemeClr val="tx1"/>
              </a:solidFill>
            </a:rPr>
            <a:t>We have the infrastructure, tools, and policy we need for safe, secure, and successful adoption. </a:t>
          </a:r>
          <a:endParaRPr lang="en-CA" sz="1600" kern="1200">
            <a:solidFill>
              <a:schemeClr val="tx1"/>
            </a:solidFill>
          </a:endParaRPr>
        </a:p>
      </dsp:txBody>
      <dsp:txXfrm>
        <a:off x="0" y="2918170"/>
        <a:ext cx="6042679" cy="507150"/>
      </dsp:txXfrm>
    </dsp:sp>
    <dsp:sp modelId="{28BE8A97-B2F8-4016-8C1A-13F5A5A61DD9}">
      <dsp:nvSpPr>
        <dsp:cNvPr id="0" name=""/>
        <dsp:cNvSpPr/>
      </dsp:nvSpPr>
      <dsp:spPr>
        <a:xfrm>
          <a:off x="0" y="3425320"/>
          <a:ext cx="6042679"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Trusted</a:t>
          </a:r>
          <a:endParaRPr lang="en-CA" sz="2000" kern="1200" dirty="0">
            <a:solidFill>
              <a:schemeClr val="tx1"/>
            </a:solidFill>
          </a:endParaRPr>
        </a:p>
      </dsp:txBody>
      <dsp:txXfrm>
        <a:off x="23417" y="3448737"/>
        <a:ext cx="5995845" cy="432866"/>
      </dsp:txXfrm>
    </dsp:sp>
    <dsp:sp modelId="{64909D17-D7FE-471F-9081-786600E02B79}">
      <dsp:nvSpPr>
        <dsp:cNvPr id="0" name=""/>
        <dsp:cNvSpPr/>
      </dsp:nvSpPr>
      <dsp:spPr>
        <a:xfrm>
          <a:off x="0" y="3905020"/>
          <a:ext cx="6042679"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85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chemeClr val="tx1"/>
              </a:solidFill>
            </a:rPr>
            <a:t>Canadians and public servants trust that our use of AI is responsible, ethical, safe, and secure. They know when and how AI is being used.</a:t>
          </a:r>
          <a:endParaRPr lang="en-CA" sz="1600" kern="1200" dirty="0">
            <a:solidFill>
              <a:schemeClr val="tx1"/>
            </a:solidFill>
          </a:endParaRPr>
        </a:p>
      </dsp:txBody>
      <dsp:txXfrm>
        <a:off x="0" y="3905020"/>
        <a:ext cx="6042679" cy="724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9223C-6EC0-4D88-A2CD-91910855A097}">
      <dsp:nvSpPr>
        <dsp:cNvPr id="0" name=""/>
        <dsp:cNvSpPr/>
      </dsp:nvSpPr>
      <dsp:spPr>
        <a:xfrm>
          <a:off x="789762" y="143769"/>
          <a:ext cx="839343" cy="7779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0B0965-3E3B-42A7-ABE3-0253B7CFDA74}">
      <dsp:nvSpPr>
        <dsp:cNvPr id="0" name=""/>
        <dsp:cNvSpPr/>
      </dsp:nvSpPr>
      <dsp:spPr>
        <a:xfrm>
          <a:off x="10372" y="1078242"/>
          <a:ext cx="2398124" cy="333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CA" sz="2100" b="1" kern="1200"/>
            <a:t>Human centred</a:t>
          </a:r>
          <a:endParaRPr lang="en-CA" sz="2100" kern="1200"/>
        </a:p>
      </dsp:txBody>
      <dsp:txXfrm>
        <a:off x="10372" y="1078242"/>
        <a:ext cx="2398124" cy="333389"/>
      </dsp:txXfrm>
    </dsp:sp>
    <dsp:sp modelId="{88270138-2EE9-4FD8-962D-1485B5011762}">
      <dsp:nvSpPr>
        <dsp:cNvPr id="0" name=""/>
        <dsp:cNvSpPr/>
      </dsp:nvSpPr>
      <dsp:spPr>
        <a:xfrm>
          <a:off x="10372" y="1484451"/>
          <a:ext cx="2398124" cy="2300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CA" sz="1600" b="1" kern="1200"/>
            <a:t>Better, more efficient services</a:t>
          </a:r>
          <a:endParaRPr lang="en-CA" sz="1600" kern="1200"/>
        </a:p>
        <a:p>
          <a:pPr marL="0" lvl="0" indent="0" algn="ctr" defTabSz="711200">
            <a:lnSpc>
              <a:spcPct val="100000"/>
            </a:lnSpc>
            <a:spcBef>
              <a:spcPct val="0"/>
            </a:spcBef>
            <a:spcAft>
              <a:spcPct val="35000"/>
            </a:spcAft>
            <a:buNone/>
          </a:pPr>
          <a:r>
            <a:rPr lang="en-CA" sz="1600" b="1" kern="1200"/>
            <a:t>Improved GC working conditions</a:t>
          </a:r>
          <a:endParaRPr lang="en-CA" sz="1600" kern="1200"/>
        </a:p>
        <a:p>
          <a:pPr marL="0" lvl="0" indent="0" algn="ctr" defTabSz="711200">
            <a:lnSpc>
              <a:spcPct val="100000"/>
            </a:lnSpc>
            <a:spcBef>
              <a:spcPct val="0"/>
            </a:spcBef>
            <a:spcAft>
              <a:spcPct val="35000"/>
            </a:spcAft>
            <a:buNone/>
          </a:pPr>
          <a:r>
            <a:rPr lang="en-CA" sz="1600" b="1" kern="1200"/>
            <a:t>Accelerated scientific discovery</a:t>
          </a:r>
          <a:endParaRPr lang="en-CA" sz="1600" kern="1200"/>
        </a:p>
        <a:p>
          <a:pPr marL="0" lvl="0" indent="0" algn="ctr" defTabSz="711200">
            <a:lnSpc>
              <a:spcPct val="100000"/>
            </a:lnSpc>
            <a:spcBef>
              <a:spcPct val="0"/>
            </a:spcBef>
            <a:spcAft>
              <a:spcPct val="35000"/>
            </a:spcAft>
            <a:buNone/>
          </a:pPr>
          <a:r>
            <a:rPr lang="en-CA" sz="1600" b="1" kern="1200" dirty="0"/>
            <a:t>Culture supports innovation</a:t>
          </a:r>
          <a:endParaRPr lang="en-CA" sz="1600" kern="1200" dirty="0"/>
        </a:p>
        <a:p>
          <a:pPr marL="0" lvl="0" indent="0" algn="ctr" defTabSz="711200">
            <a:lnSpc>
              <a:spcPct val="100000"/>
            </a:lnSpc>
            <a:spcBef>
              <a:spcPct val="0"/>
            </a:spcBef>
            <a:spcAft>
              <a:spcPct val="35000"/>
            </a:spcAft>
            <a:buNone/>
          </a:pPr>
          <a:r>
            <a:rPr lang="en-CA" sz="1600" b="1" kern="1200" dirty="0"/>
            <a:t>Workforce is AI ready</a:t>
          </a:r>
          <a:endParaRPr lang="en-CA" sz="1600" kern="1200" dirty="0"/>
        </a:p>
      </dsp:txBody>
      <dsp:txXfrm>
        <a:off x="10372" y="1484451"/>
        <a:ext cx="2398124" cy="2300310"/>
      </dsp:txXfrm>
    </dsp:sp>
    <dsp:sp modelId="{A75B4E8A-C9B0-4B0B-ABE8-90C415811148}">
      <dsp:nvSpPr>
        <dsp:cNvPr id="0" name=""/>
        <dsp:cNvSpPr/>
      </dsp:nvSpPr>
      <dsp:spPr>
        <a:xfrm>
          <a:off x="3607559" y="143769"/>
          <a:ext cx="839343" cy="7779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EAB603-E39D-45F7-93BE-8A8E002DA5F4}">
      <dsp:nvSpPr>
        <dsp:cNvPr id="0" name=""/>
        <dsp:cNvSpPr/>
      </dsp:nvSpPr>
      <dsp:spPr>
        <a:xfrm>
          <a:off x="2828168" y="1078242"/>
          <a:ext cx="2398124" cy="333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CA" sz="2100" b="1" kern="1200"/>
            <a:t>Collaborative</a:t>
          </a:r>
          <a:endParaRPr lang="en-CA" sz="2100" kern="1200"/>
        </a:p>
      </dsp:txBody>
      <dsp:txXfrm>
        <a:off x="2828168" y="1078242"/>
        <a:ext cx="2398124" cy="333389"/>
      </dsp:txXfrm>
    </dsp:sp>
    <dsp:sp modelId="{FE702811-17F6-4E87-A3AB-72292072116F}">
      <dsp:nvSpPr>
        <dsp:cNvPr id="0" name=""/>
        <dsp:cNvSpPr/>
      </dsp:nvSpPr>
      <dsp:spPr>
        <a:xfrm>
          <a:off x="2828168" y="1484451"/>
          <a:ext cx="2398124" cy="2300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CA" sz="1600" b="1" kern="1200"/>
            <a:t>Aligned with other jurisdictions</a:t>
          </a:r>
          <a:endParaRPr lang="en-CA" sz="1600" kern="1200"/>
        </a:p>
        <a:p>
          <a:pPr marL="0" lvl="0" indent="0" algn="ctr" defTabSz="711200">
            <a:lnSpc>
              <a:spcPct val="100000"/>
            </a:lnSpc>
            <a:spcBef>
              <a:spcPct val="0"/>
            </a:spcBef>
            <a:spcAft>
              <a:spcPct val="35000"/>
            </a:spcAft>
            <a:buNone/>
          </a:pPr>
          <a:r>
            <a:rPr lang="en-CA" sz="1600" b="1" kern="1200"/>
            <a:t>Engaged with stakeholders, rights holders and public</a:t>
          </a:r>
          <a:endParaRPr lang="en-CA" sz="1600" kern="1200"/>
        </a:p>
        <a:p>
          <a:pPr marL="0" lvl="0" indent="0" algn="ctr" defTabSz="711200">
            <a:lnSpc>
              <a:spcPct val="100000"/>
            </a:lnSpc>
            <a:spcBef>
              <a:spcPct val="0"/>
            </a:spcBef>
            <a:spcAft>
              <a:spcPct val="35000"/>
            </a:spcAft>
            <a:buNone/>
          </a:pPr>
          <a:r>
            <a:rPr lang="en-CA" sz="1600" b="1" kern="1200"/>
            <a:t>More agile corporate processes</a:t>
          </a:r>
          <a:endParaRPr lang="en-CA" sz="1600" kern="1200"/>
        </a:p>
        <a:p>
          <a:pPr marL="0" lvl="0" indent="0" algn="ctr" defTabSz="711200">
            <a:lnSpc>
              <a:spcPct val="100000"/>
            </a:lnSpc>
            <a:spcBef>
              <a:spcPct val="0"/>
            </a:spcBef>
            <a:spcAft>
              <a:spcPct val="35000"/>
            </a:spcAft>
            <a:buNone/>
          </a:pPr>
          <a:r>
            <a:rPr lang="en-CA" sz="1600" b="1" kern="1200"/>
            <a:t>More sharing of tools and solutions</a:t>
          </a:r>
          <a:endParaRPr lang="en-CA" sz="1600" kern="1200"/>
        </a:p>
      </dsp:txBody>
      <dsp:txXfrm>
        <a:off x="2828168" y="1484451"/>
        <a:ext cx="2398124" cy="2300310"/>
      </dsp:txXfrm>
    </dsp:sp>
    <dsp:sp modelId="{48CF4FE6-8167-44CE-B823-4A225434BED8}">
      <dsp:nvSpPr>
        <dsp:cNvPr id="0" name=""/>
        <dsp:cNvSpPr/>
      </dsp:nvSpPr>
      <dsp:spPr>
        <a:xfrm>
          <a:off x="6425355" y="143769"/>
          <a:ext cx="839343" cy="7779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D24311-98C3-4666-820D-F0805DF1EE60}">
      <dsp:nvSpPr>
        <dsp:cNvPr id="0" name=""/>
        <dsp:cNvSpPr/>
      </dsp:nvSpPr>
      <dsp:spPr>
        <a:xfrm>
          <a:off x="5645964" y="1078242"/>
          <a:ext cx="2398124" cy="333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CA" sz="2100" b="1" kern="1200"/>
            <a:t>Ready</a:t>
          </a:r>
          <a:endParaRPr lang="en-CA" sz="2100" kern="1200"/>
        </a:p>
      </dsp:txBody>
      <dsp:txXfrm>
        <a:off x="5645964" y="1078242"/>
        <a:ext cx="2398124" cy="333389"/>
      </dsp:txXfrm>
    </dsp:sp>
    <dsp:sp modelId="{102556E3-0C1B-4132-AFC8-B461F39A104C}">
      <dsp:nvSpPr>
        <dsp:cNvPr id="0" name=""/>
        <dsp:cNvSpPr/>
      </dsp:nvSpPr>
      <dsp:spPr>
        <a:xfrm>
          <a:off x="5645964" y="1484451"/>
          <a:ext cx="2398124" cy="2300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CA" sz="1600" b="1" kern="1200"/>
            <a:t>Able to recognize and evaluate AI opportunities</a:t>
          </a:r>
          <a:endParaRPr lang="en-CA" sz="1600" kern="1200"/>
        </a:p>
        <a:p>
          <a:pPr marL="0" lvl="0" indent="0" algn="ctr" defTabSz="711200">
            <a:lnSpc>
              <a:spcPct val="100000"/>
            </a:lnSpc>
            <a:spcBef>
              <a:spcPct val="0"/>
            </a:spcBef>
            <a:spcAft>
              <a:spcPct val="35000"/>
            </a:spcAft>
            <a:buNone/>
          </a:pPr>
          <a:r>
            <a:rPr lang="en-CA" sz="1600" b="1" kern="1200"/>
            <a:t>Resilient, efficient and scalable infrastructure</a:t>
          </a:r>
          <a:endParaRPr lang="en-CA" sz="1600" kern="1200"/>
        </a:p>
        <a:p>
          <a:pPr marL="0" lvl="0" indent="0" algn="ctr" defTabSz="711200">
            <a:lnSpc>
              <a:spcPct val="100000"/>
            </a:lnSpc>
            <a:spcBef>
              <a:spcPct val="0"/>
            </a:spcBef>
            <a:spcAft>
              <a:spcPct val="35000"/>
            </a:spcAft>
            <a:buNone/>
          </a:pPr>
          <a:r>
            <a:rPr lang="en-CA" sz="1600" b="1" kern="1200"/>
            <a:t>Improved data maturity, governance and sharing</a:t>
          </a:r>
          <a:endParaRPr lang="en-CA" sz="1600" kern="1200"/>
        </a:p>
        <a:p>
          <a:pPr marL="0" lvl="0" indent="0" algn="ctr" defTabSz="711200">
            <a:lnSpc>
              <a:spcPct val="100000"/>
            </a:lnSpc>
            <a:spcBef>
              <a:spcPct val="0"/>
            </a:spcBef>
            <a:spcAft>
              <a:spcPct val="35000"/>
            </a:spcAft>
            <a:buNone/>
          </a:pPr>
          <a:r>
            <a:rPr lang="en-CA" sz="1600" b="1" kern="1200"/>
            <a:t>Policy readiness and clearer guardrails</a:t>
          </a:r>
          <a:endParaRPr lang="en-CA" sz="1600" kern="1200"/>
        </a:p>
      </dsp:txBody>
      <dsp:txXfrm>
        <a:off x="5645964" y="1484451"/>
        <a:ext cx="2398124" cy="2300310"/>
      </dsp:txXfrm>
    </dsp:sp>
    <dsp:sp modelId="{1BF9C5E0-5A89-42B5-8C73-366D40C2559C}">
      <dsp:nvSpPr>
        <dsp:cNvPr id="0" name=""/>
        <dsp:cNvSpPr/>
      </dsp:nvSpPr>
      <dsp:spPr>
        <a:xfrm>
          <a:off x="9243151" y="143769"/>
          <a:ext cx="839343" cy="7779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444BCA-D521-4CA0-8570-29CEE8874636}">
      <dsp:nvSpPr>
        <dsp:cNvPr id="0" name=""/>
        <dsp:cNvSpPr/>
      </dsp:nvSpPr>
      <dsp:spPr>
        <a:xfrm>
          <a:off x="8463761" y="1078242"/>
          <a:ext cx="2398124" cy="333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CA" sz="2100" b="1" kern="1200"/>
            <a:t>Trusted</a:t>
          </a:r>
          <a:endParaRPr lang="en-CA" sz="2100" kern="1200"/>
        </a:p>
      </dsp:txBody>
      <dsp:txXfrm>
        <a:off x="8463761" y="1078242"/>
        <a:ext cx="2398124" cy="333389"/>
      </dsp:txXfrm>
    </dsp:sp>
    <dsp:sp modelId="{F8CC2F3F-5D95-458B-8935-3C218322946A}">
      <dsp:nvSpPr>
        <dsp:cNvPr id="0" name=""/>
        <dsp:cNvSpPr/>
      </dsp:nvSpPr>
      <dsp:spPr>
        <a:xfrm>
          <a:off x="8463761" y="1484451"/>
          <a:ext cx="2398124" cy="2300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CA" sz="1600" b="1" kern="1200"/>
            <a:t>Responsible, ethical, and inclusive AI development</a:t>
          </a:r>
          <a:endParaRPr lang="en-CA" sz="1600" kern="1200"/>
        </a:p>
        <a:p>
          <a:pPr marL="0" lvl="0" indent="0" algn="ctr" defTabSz="711200">
            <a:lnSpc>
              <a:spcPct val="100000"/>
            </a:lnSpc>
            <a:spcBef>
              <a:spcPct val="0"/>
            </a:spcBef>
            <a:spcAft>
              <a:spcPct val="35000"/>
            </a:spcAft>
            <a:buNone/>
          </a:pPr>
          <a:r>
            <a:rPr lang="en-CA" sz="1600" b="1" kern="1200"/>
            <a:t>Transparency about AI use</a:t>
          </a:r>
        </a:p>
        <a:p>
          <a:pPr marL="0" lvl="0" indent="0" algn="ctr" defTabSz="711200">
            <a:lnSpc>
              <a:spcPct val="100000"/>
            </a:lnSpc>
            <a:spcBef>
              <a:spcPct val="0"/>
            </a:spcBef>
            <a:spcAft>
              <a:spcPct val="35000"/>
            </a:spcAft>
            <a:buNone/>
          </a:pPr>
          <a:r>
            <a:rPr lang="en-CA" sz="1600" b="1" kern="1200"/>
            <a:t>Options for consent, explanation and recourse</a:t>
          </a:r>
          <a:endParaRPr lang="en-CA" sz="1600" kern="1200"/>
        </a:p>
        <a:p>
          <a:pPr marL="0" lvl="0" indent="0" algn="ctr" defTabSz="711200">
            <a:lnSpc>
              <a:spcPct val="100000"/>
            </a:lnSpc>
            <a:spcBef>
              <a:spcPct val="0"/>
            </a:spcBef>
            <a:spcAft>
              <a:spcPct val="35000"/>
            </a:spcAft>
            <a:buNone/>
          </a:pPr>
          <a:r>
            <a:rPr lang="en-CA" sz="1600" b="1" kern="1200"/>
            <a:t>Secure and privacy preserving </a:t>
          </a:r>
          <a:endParaRPr lang="en-CA" sz="1600" kern="1200"/>
        </a:p>
        <a:p>
          <a:pPr marL="0" lvl="0" indent="0" algn="ctr" defTabSz="711200">
            <a:lnSpc>
              <a:spcPct val="100000"/>
            </a:lnSpc>
            <a:spcBef>
              <a:spcPct val="0"/>
            </a:spcBef>
            <a:spcAft>
              <a:spcPct val="35000"/>
            </a:spcAft>
            <a:buNone/>
          </a:pPr>
          <a:r>
            <a:rPr lang="en-CA" sz="1600" b="1" kern="1200"/>
            <a:t>Environmental footprint from AI is minimized</a:t>
          </a:r>
          <a:endParaRPr lang="en-CA" sz="1600" kern="1200"/>
        </a:p>
      </dsp:txBody>
      <dsp:txXfrm>
        <a:off x="8463761" y="1484451"/>
        <a:ext cx="2398124" cy="23003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t>7/12/2024</a:t>
            </a:fld>
            <a:endParaRPr lang="en-US"/>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t>‹#›</a:t>
            </a:fld>
            <a:endParaRPr lang="en-US"/>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t>‹#›</a:t>
            </a:fld>
            <a:endParaRPr lang="en-US"/>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28B34ED-4CDD-41C9-90F7-D768D5559A6F}" type="slidenum">
              <a:rPr lang="en-US" smtClean="0"/>
              <a:t>1</a:t>
            </a:fld>
            <a:endParaRPr lang="en-US"/>
          </a:p>
        </p:txBody>
      </p:sp>
    </p:spTree>
    <p:extLst>
      <p:ext uri="{BB962C8B-B14F-4D97-AF65-F5344CB8AC3E}">
        <p14:creationId xmlns:p14="http://schemas.microsoft.com/office/powerpoint/2010/main" val="344661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70000"/>
              </a:lnSpc>
              <a:buNone/>
            </a:pPr>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3</a:t>
            </a:fld>
            <a:endParaRPr lang="en-US"/>
          </a:p>
        </p:txBody>
      </p:sp>
    </p:spTree>
    <p:extLst>
      <p:ext uri="{BB962C8B-B14F-4D97-AF65-F5344CB8AC3E}">
        <p14:creationId xmlns:p14="http://schemas.microsoft.com/office/powerpoint/2010/main" val="7706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fr-CA" b="0" i="0" u="none" strike="noStrike">
                <a:solidFill>
                  <a:srgbClr val="000000"/>
                </a:solidFill>
                <a:effectLst/>
                <a:latin typeface="Calibri" panose="020F0502020204030204" pitchFamily="34" charset="0"/>
              </a:rPr>
              <a:t>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228B34ED-4CDD-41C9-90F7-D768D5559A6F}" type="slidenum">
              <a:rPr lang="en-US" smtClean="0"/>
              <a:t>4</a:t>
            </a:fld>
            <a:endParaRPr lang="en-US"/>
          </a:p>
        </p:txBody>
      </p:sp>
    </p:spTree>
    <p:extLst>
      <p:ext uri="{BB962C8B-B14F-4D97-AF65-F5344CB8AC3E}">
        <p14:creationId xmlns:p14="http://schemas.microsoft.com/office/powerpoint/2010/main" val="163294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fr-CA" b="0" i="0" u="none" strike="noStrike">
                <a:solidFill>
                  <a:srgbClr val="000000"/>
                </a:solidFill>
                <a:effectLst/>
                <a:latin typeface="Calibri" panose="020F0502020204030204" pitchFamily="34" charset="0"/>
              </a:rPr>
              <a:t> </a:t>
            </a:r>
            <a:endParaRPr lang="en-US" sz="18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228B34ED-4CDD-41C9-90F7-D768D5559A6F}" type="slidenum">
              <a:rPr lang="en-US" smtClean="0"/>
              <a:t>5</a:t>
            </a:fld>
            <a:endParaRPr lang="en-US"/>
          </a:p>
        </p:txBody>
      </p:sp>
    </p:spTree>
    <p:extLst>
      <p:ext uri="{BB962C8B-B14F-4D97-AF65-F5344CB8AC3E}">
        <p14:creationId xmlns:p14="http://schemas.microsoft.com/office/powerpoint/2010/main" val="1636601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28B34ED-4CDD-41C9-90F7-D768D5559A6F}" type="slidenum">
              <a:rPr lang="en-US" smtClean="0"/>
              <a:t>6</a:t>
            </a:fld>
            <a:endParaRPr lang="en-US"/>
          </a:p>
        </p:txBody>
      </p:sp>
    </p:spTree>
    <p:extLst>
      <p:ext uri="{BB962C8B-B14F-4D97-AF65-F5344CB8AC3E}">
        <p14:creationId xmlns:p14="http://schemas.microsoft.com/office/powerpoint/2010/main" val="179828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Slide Number Placeholder 3"/>
          <p:cNvSpPr>
            <a:spLocks noGrp="1"/>
          </p:cNvSpPr>
          <p:nvPr>
            <p:ph type="sldNum" sz="quarter" idx="5"/>
          </p:nvPr>
        </p:nvSpPr>
        <p:spPr/>
        <p:txBody>
          <a:bodyPr/>
          <a:lstStyle/>
          <a:p>
            <a:fld id="{228B34ED-4CDD-41C9-90F7-D768D5559A6F}" type="slidenum">
              <a:rPr lang="en-US" smtClean="0"/>
              <a:t>7</a:t>
            </a:fld>
            <a:endParaRPr lang="en-US"/>
          </a:p>
        </p:txBody>
      </p:sp>
    </p:spTree>
    <p:extLst>
      <p:ext uri="{BB962C8B-B14F-4D97-AF65-F5344CB8AC3E}">
        <p14:creationId xmlns:p14="http://schemas.microsoft.com/office/powerpoint/2010/main" val="4110097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28B34ED-4CDD-41C9-90F7-D768D5559A6F}" type="slidenum">
              <a:rPr lang="en-US" smtClean="0"/>
              <a:t>8</a:t>
            </a:fld>
            <a:endParaRPr lang="en-US"/>
          </a:p>
        </p:txBody>
      </p:sp>
    </p:spTree>
    <p:extLst>
      <p:ext uri="{BB962C8B-B14F-4D97-AF65-F5344CB8AC3E}">
        <p14:creationId xmlns:p14="http://schemas.microsoft.com/office/powerpoint/2010/main" val="151030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fr-CA" b="0" i="0" u="none" strike="noStrike">
                <a:solidFill>
                  <a:srgbClr val="000000"/>
                </a:solidFill>
                <a:effectLst/>
                <a:latin typeface="Calibri" panose="020F0502020204030204" pitchFamily="34" charset="0"/>
              </a:rPr>
              <a:t> </a:t>
            </a:r>
            <a:endParaRPr lang="en-CA" b="0" i="0">
              <a:solidFill>
                <a:srgbClr val="444444"/>
              </a:solidFill>
              <a:effectLst/>
              <a:latin typeface="Calibri" panose="020F0502020204030204" pitchFamily="34" charset="0"/>
            </a:endParaRPr>
          </a:p>
          <a:p>
            <a:endParaRPr lang="en-CA"/>
          </a:p>
        </p:txBody>
      </p:sp>
      <p:sp>
        <p:nvSpPr>
          <p:cNvPr id="4" name="Slide Number Placeholder 3"/>
          <p:cNvSpPr>
            <a:spLocks noGrp="1"/>
          </p:cNvSpPr>
          <p:nvPr>
            <p:ph type="sldNum" sz="quarter" idx="5"/>
          </p:nvPr>
        </p:nvSpPr>
        <p:spPr/>
        <p:txBody>
          <a:bodyPr/>
          <a:lstStyle/>
          <a:p>
            <a:fld id="{228B34ED-4CDD-41C9-90F7-D768D5559A6F}" type="slidenum">
              <a:rPr lang="en-US" smtClean="0"/>
              <a:t>9</a:t>
            </a:fld>
            <a:endParaRPr lang="en-US"/>
          </a:p>
        </p:txBody>
      </p:sp>
    </p:spTree>
    <p:extLst>
      <p:ext uri="{BB962C8B-B14F-4D97-AF65-F5344CB8AC3E}">
        <p14:creationId xmlns:p14="http://schemas.microsoft.com/office/powerpoint/2010/main" val="1252483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CA" i="1" noProof="0"/>
          </a:p>
        </p:txBody>
      </p:sp>
      <p:sp>
        <p:nvSpPr>
          <p:cNvPr id="4" name="Slide Number Placeholder 3"/>
          <p:cNvSpPr>
            <a:spLocks noGrp="1"/>
          </p:cNvSpPr>
          <p:nvPr>
            <p:ph type="sldNum" sz="quarter" idx="5"/>
          </p:nvPr>
        </p:nvSpPr>
        <p:spPr/>
        <p:txBody>
          <a:bodyPr/>
          <a:lstStyle/>
          <a:p>
            <a:fld id="{228B34ED-4CDD-41C9-90F7-D768D5559A6F}" type="slidenum">
              <a:rPr lang="en-US" smtClean="0"/>
              <a:t>10</a:t>
            </a:fld>
            <a:endParaRPr lang="en-US"/>
          </a:p>
        </p:txBody>
      </p:sp>
    </p:spTree>
    <p:extLst>
      <p:ext uri="{BB962C8B-B14F-4D97-AF65-F5344CB8AC3E}">
        <p14:creationId xmlns:p14="http://schemas.microsoft.com/office/powerpoint/2010/main" val="3914944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7/12/2024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a:t>Add a footer</a:t>
            </a: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C2E478F-E849-4A8C-AF1F-CBCC78A7CBFA}" type="slidenum">
              <a:rPr lang="en-US" smtClean="0"/>
              <a:t>‹#›</a:t>
            </a:fld>
            <a:endParaRPr lang="en-US"/>
          </a:p>
        </p:txBody>
      </p:sp>
    </p:spTree>
    <p:extLst>
      <p:ext uri="{BB962C8B-B14F-4D97-AF65-F5344CB8AC3E}">
        <p14:creationId xmlns:p14="http://schemas.microsoft.com/office/powerpoint/2010/main" val="427373915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E5243-F52A-4D37-9694-EB26C6C31910}" type="datetimeFigureOut">
              <a:rPr lang="en-US" smtClean="0"/>
              <a:t>7/12/2024</a:t>
            </a:fld>
            <a:endParaRPr lang="en-US"/>
          </a:p>
        </p:txBody>
      </p:sp>
      <p:sp>
        <p:nvSpPr>
          <p:cNvPr id="5" name="Footer Placeholder 4"/>
          <p:cNvSpPr>
            <a:spLocks noGrp="1"/>
          </p:cNvSpPr>
          <p:nvPr>
            <p:ph type="ftr" sz="quarter" idx="11"/>
          </p:nvPr>
        </p:nvSpPr>
        <p:spPr/>
        <p:txBody>
          <a:bodyPr/>
          <a:lstStyle/>
          <a:p>
            <a:r>
              <a:rPr lang="en-US"/>
              <a:t>Add a footer</a:t>
            </a:r>
          </a:p>
        </p:txBody>
      </p:sp>
    </p:spTree>
    <p:extLst>
      <p:ext uri="{BB962C8B-B14F-4D97-AF65-F5344CB8AC3E}">
        <p14:creationId xmlns:p14="http://schemas.microsoft.com/office/powerpoint/2010/main" val="110230860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7B6E1-634A-48DC-9E8B-D894023267EF}" type="datetimeFigureOut">
              <a:rPr lang="en-US" smtClean="0"/>
              <a:t>7/12/2024</a:t>
            </a:fld>
            <a:endParaRPr lang="en-US"/>
          </a:p>
        </p:txBody>
      </p:sp>
      <p:sp>
        <p:nvSpPr>
          <p:cNvPr id="5" name="Footer Placeholder 4"/>
          <p:cNvSpPr>
            <a:spLocks noGrp="1"/>
          </p:cNvSpPr>
          <p:nvPr>
            <p:ph type="ftr" sz="quarter" idx="11"/>
          </p:nvPr>
        </p:nvSpPr>
        <p:spPr/>
        <p:txBody>
          <a:bodyPr/>
          <a:lstStyle/>
          <a:p>
            <a:r>
              <a:rPr lang="en-US"/>
              <a:t>Add a footer</a:t>
            </a:r>
          </a:p>
        </p:txBody>
      </p:sp>
    </p:spTree>
    <p:extLst>
      <p:ext uri="{BB962C8B-B14F-4D97-AF65-F5344CB8AC3E}">
        <p14:creationId xmlns:p14="http://schemas.microsoft.com/office/powerpoint/2010/main" val="16753991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endParaRPr lang="en-US"/>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a:t>Click to edit Master TEXT styles</a:t>
            </a:r>
          </a:p>
        </p:txBody>
      </p:sp>
      <p:sp>
        <p:nvSpPr>
          <p:cNvPr id="5" name="Freeform 7" descr="Logo for the Treasury Board of Canada Secretariat.">
            <a:extLst>
              <a:ext uri="{FF2B5EF4-FFF2-40B4-BE49-F238E27FC236}">
                <a16:creationId xmlns:a16="http://schemas.microsoft.com/office/drawing/2014/main" id="{73479A65-FCEF-4532-F59F-CCA0C4840483}"/>
              </a:ext>
            </a:extLst>
          </p:cNvPr>
          <p:cNvSpPr/>
          <p:nvPr userDrawn="1"/>
        </p:nvSpPr>
        <p:spPr>
          <a:xfrm>
            <a:off x="107287" y="0"/>
            <a:ext cx="4268426" cy="661641"/>
          </a:xfrm>
          <a:custGeom>
            <a:avLst/>
            <a:gdLst/>
            <a:ahLst/>
            <a:cxnLst/>
            <a:rect l="l" t="t" r="r" b="b"/>
            <a:pathLst>
              <a:path w="6402639" h="992462">
                <a:moveTo>
                  <a:pt x="0" y="0"/>
                </a:moveTo>
                <a:lnTo>
                  <a:pt x="6402639" y="0"/>
                </a:lnTo>
                <a:lnTo>
                  <a:pt x="6402639" y="992462"/>
                </a:lnTo>
                <a:lnTo>
                  <a:pt x="0" y="992462"/>
                </a:lnTo>
                <a:lnTo>
                  <a:pt x="0" y="0"/>
                </a:lnTo>
                <a:close/>
              </a:path>
            </a:pathLst>
          </a:custGeom>
          <a:blipFill>
            <a:blip r:embed="rId2"/>
            <a:stretch>
              <a:fillRect l="-8117" r="-12667"/>
            </a:stretch>
          </a:blipFill>
        </p:spPr>
        <p:txBody>
          <a:bodyPr/>
          <a:lstStyle/>
          <a:p>
            <a:endParaRPr lang="en-CA"/>
          </a:p>
        </p:txBody>
      </p:sp>
    </p:spTree>
    <p:extLst>
      <p:ext uri="{BB962C8B-B14F-4D97-AF65-F5344CB8AC3E}">
        <p14:creationId xmlns:p14="http://schemas.microsoft.com/office/powerpoint/2010/main" val="349596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a:cs typeface="Biome Light" panose="020B0303030204020804" pitchFamily="34" charset="0"/>
              </a:rPr>
              <a:t>Click to edit master text style.</a:t>
            </a:r>
          </a:p>
          <a:p>
            <a:pPr marL="0" indent="0">
              <a:buNone/>
            </a:pPr>
            <a:endParaRPr lang="en-US"/>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2852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a:t>Add a footer</a:t>
            </a:r>
          </a:p>
        </p:txBody>
      </p:sp>
    </p:spTree>
    <p:extLst>
      <p:ext uri="{BB962C8B-B14F-4D97-AF65-F5344CB8AC3E}">
        <p14:creationId xmlns:p14="http://schemas.microsoft.com/office/powerpoint/2010/main" val="1573801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a:noAutofit/>
          </a:bodyPr>
          <a:lstStyle>
            <a:lvl1pPr>
              <a:defRPr sz="4800" spc="300"/>
            </a:lvl1pPr>
          </a:lstStyle>
          <a:p>
            <a:r>
              <a:rPr lang="en-US"/>
              <a:t>Click to edit Master title style</a:t>
            </a:r>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a:lstStyle/>
          <a:p>
            <a:r>
              <a:rPr lang="en-US"/>
              <a:t>Add a footer</a:t>
            </a:r>
          </a:p>
        </p:txBody>
      </p:sp>
    </p:spTree>
    <p:extLst>
      <p:ext uri="{BB962C8B-B14F-4D97-AF65-F5344CB8AC3E}">
        <p14:creationId xmlns:p14="http://schemas.microsoft.com/office/powerpoint/2010/main" val="3284450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Tree>
    <p:extLst>
      <p:ext uri="{BB962C8B-B14F-4D97-AF65-F5344CB8AC3E}">
        <p14:creationId xmlns:p14="http://schemas.microsoft.com/office/powerpoint/2010/main" val="4048989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97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D3E9E-A95C-48F2-B4BF-A71542E0BE9A}" type="datetimeFigureOut">
              <a:rPr lang="en-US" smtClean="0"/>
              <a:t>7/12/2024</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C2E478F-E849-4A8C-AF1F-CBCC78A7CBFA}" type="slidenum">
              <a:rPr lang="en-US" smtClean="0"/>
              <a:t>‹#›</a:t>
            </a:fld>
            <a:endParaRPr lang="en-US"/>
          </a:p>
        </p:txBody>
      </p:sp>
    </p:spTree>
    <p:extLst>
      <p:ext uri="{BB962C8B-B14F-4D97-AF65-F5344CB8AC3E}">
        <p14:creationId xmlns:p14="http://schemas.microsoft.com/office/powerpoint/2010/main" val="85266459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7/12/2024</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C2E478F-E849-4A8C-AF1F-CBCC78A7CBFA}" type="slidenum">
              <a:rPr lang="en-US" smtClean="0"/>
              <a:t>‹#›</a:t>
            </a:fld>
            <a:endParaRPr lang="en-US"/>
          </a:p>
        </p:txBody>
      </p:sp>
    </p:spTree>
    <p:extLst>
      <p:ext uri="{BB962C8B-B14F-4D97-AF65-F5344CB8AC3E}">
        <p14:creationId xmlns:p14="http://schemas.microsoft.com/office/powerpoint/2010/main" val="103034433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2952B5-7A2F-4CC8-B7CE-9234E21C2837}" type="datetimeFigureOut">
              <a:rPr lang="en-US" smtClean="0"/>
              <a:t>7/12/2024</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8C2E478F-E849-4A8C-AF1F-CBCC78A7CBFA}" type="slidenum">
              <a:rPr lang="en-US" smtClean="0"/>
              <a:t>‹#›</a:t>
            </a:fld>
            <a:endParaRPr lang="en-US"/>
          </a:p>
        </p:txBody>
      </p:sp>
    </p:spTree>
    <p:extLst>
      <p:ext uri="{BB962C8B-B14F-4D97-AF65-F5344CB8AC3E}">
        <p14:creationId xmlns:p14="http://schemas.microsoft.com/office/powerpoint/2010/main" val="6352397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1DA07A-9201-4B4B-BAF2-015AFA30F520}" type="datetimeFigureOut">
              <a:rPr lang="en-US" smtClean="0"/>
              <a:t>7/12/2024</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8C2E478F-E849-4A8C-AF1F-CBCC78A7CBFA}" type="slidenum">
              <a:rPr lang="en-US" smtClean="0"/>
              <a:t>‹#›</a:t>
            </a:fld>
            <a:endParaRPr lang="en-US"/>
          </a:p>
        </p:txBody>
      </p:sp>
    </p:spTree>
    <p:extLst>
      <p:ext uri="{BB962C8B-B14F-4D97-AF65-F5344CB8AC3E}">
        <p14:creationId xmlns:p14="http://schemas.microsoft.com/office/powerpoint/2010/main" val="197007408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smtClean="0"/>
              <a:t>7/12/2024</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8C2E478F-E849-4A8C-AF1F-CBCC78A7CBFA}" type="slidenum">
              <a:rPr lang="en-US" smtClean="0"/>
              <a:t>‹#›</a:t>
            </a:fld>
            <a:endParaRPr lang="en-US"/>
          </a:p>
        </p:txBody>
      </p:sp>
    </p:spTree>
    <p:extLst>
      <p:ext uri="{BB962C8B-B14F-4D97-AF65-F5344CB8AC3E}">
        <p14:creationId xmlns:p14="http://schemas.microsoft.com/office/powerpoint/2010/main" val="14132059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7/12/2024</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8C2E478F-E849-4A8C-AF1F-CBCC78A7CBFA}" type="slidenum">
              <a:rPr lang="en-US" smtClean="0"/>
              <a:t>‹#›</a:t>
            </a:fld>
            <a:endParaRPr lang="en-US"/>
          </a:p>
        </p:txBody>
      </p:sp>
    </p:spTree>
    <p:extLst>
      <p:ext uri="{BB962C8B-B14F-4D97-AF65-F5344CB8AC3E}">
        <p14:creationId xmlns:p14="http://schemas.microsoft.com/office/powerpoint/2010/main" val="272869389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t>7/12/2024</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C2E478F-E849-4A8C-AF1F-CBCC78A7CBFA}" type="slidenum">
              <a:rPr lang="en-US" smtClean="0"/>
              <a:t>‹#›</a:t>
            </a:fld>
            <a:endParaRPr lang="en-US"/>
          </a:p>
        </p:txBody>
      </p:sp>
    </p:spTree>
    <p:extLst>
      <p:ext uri="{BB962C8B-B14F-4D97-AF65-F5344CB8AC3E}">
        <p14:creationId xmlns:p14="http://schemas.microsoft.com/office/powerpoint/2010/main" val="9493246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7/12/2024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a:t>Add a footer</a:t>
            </a: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C2E478F-E849-4A8C-AF1F-CBCC78A7CBFA}" type="slidenum">
              <a:rPr lang="en-US" smtClean="0"/>
              <a:t>‹#›</a:t>
            </a:fld>
            <a:endParaRPr lang="en-US"/>
          </a:p>
        </p:txBody>
      </p:sp>
    </p:spTree>
    <p:extLst>
      <p:ext uri="{BB962C8B-B14F-4D97-AF65-F5344CB8AC3E}">
        <p14:creationId xmlns:p14="http://schemas.microsoft.com/office/powerpoint/2010/main" val="1155790307"/>
      </p:ext>
    </p:extLst>
  </p:cSld>
  <p:clrMapOvr>
    <a:overrideClrMapping bg1="lt1" tx1="dk1" bg2="lt2" tx2="dk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smtClean="0"/>
              <a:pPr/>
              <a:t>7/12/2024</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a:t>Add a footer</a:t>
            </a: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C2E478F-E849-4A8C-AF1F-CBCC78A7CBFA}" type="slidenum">
              <a:rPr lang="en-US" smtClean="0"/>
              <a:t>‹#›</a:t>
            </a:fld>
            <a:endParaRPr lang="en-US"/>
          </a:p>
        </p:txBody>
      </p:sp>
      <p:sp>
        <p:nvSpPr>
          <p:cNvPr id="7" name="TextBox 6">
            <a:extLst>
              <a:ext uri="{FF2B5EF4-FFF2-40B4-BE49-F238E27FC236}">
                <a16:creationId xmlns:a16="http://schemas.microsoft.com/office/drawing/2014/main" id="{EEE1F086-1EFF-56D0-5626-B4065EF28C84}"/>
              </a:ext>
            </a:extLst>
          </p:cNvPr>
          <p:cNvSpPr txBox="1"/>
          <p:nvPr userDrawn="1">
            <p:extLst>
              <p:ext uri="{1162E1C5-73C7-4A58-AE30-91384D911F3F}">
                <p184:classification xmlns:p184="http://schemas.microsoft.com/office/powerpoint/2018/4/main" val="hdr"/>
              </p:ext>
            </p:extLst>
          </p:nvPr>
        </p:nvSpPr>
        <p:spPr>
          <a:xfrm>
            <a:off x="9604375" y="190500"/>
            <a:ext cx="2439988" cy="182880"/>
          </a:xfrm>
          <a:prstGeom prst="rect">
            <a:avLst/>
          </a:prstGeom>
        </p:spPr>
        <p:txBody>
          <a:bodyPr horzOverflow="overflow" lIns="0" tIns="0" rIns="0" bIns="0">
            <a:spAutoFit/>
          </a:bodyPr>
          <a:lstStyle/>
          <a:p>
            <a:pPr algn="l"/>
            <a:r>
              <a:rPr lang="en-US" sz="1200">
                <a:solidFill>
                  <a:srgbClr val="000000"/>
                </a:solidFill>
                <a:latin typeface="Arial" panose="020B0604020202020204" pitchFamily="34" charset="0"/>
                <a:cs typeface="Arial" panose="020B0604020202020204" pitchFamily="34" charset="0"/>
              </a:rPr>
              <a:t>UNCLASSIFIED / NON CLASSIFIÉ</a:t>
            </a:r>
          </a:p>
        </p:txBody>
      </p:sp>
    </p:spTree>
    <p:extLst>
      <p:ext uri="{BB962C8B-B14F-4D97-AF65-F5344CB8AC3E}">
        <p14:creationId xmlns:p14="http://schemas.microsoft.com/office/powerpoint/2010/main" val="2922229502"/>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8" r:id="rId13"/>
    <p:sldLayoutId id="2147484269" r:id="rId14"/>
    <p:sldLayoutId id="2147484270" r:id="rId15"/>
    <p:sldLayoutId id="2147484271" r:id="rId16"/>
    <p:sldLayoutId id="2147484272" r:id="rId17"/>
  </p:sldLayoutIdLst>
  <p:hf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2.wdp"/><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0.jpeg"/><Relationship Id="rId4" Type="http://schemas.openxmlformats.org/officeDocument/2006/relationships/diagramLayout" Target="../diagrams/layout1.xml"/><Relationship Id="rId9"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AB29DBC-55D3-49D9-BB44-4936739C4B57}"/>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4">
            <a:alphaModFix amt="43000"/>
            <a:extLst>
              <a:ext uri="{BEBA8EAE-BF5A-486C-A8C5-ECC9F3942E4B}">
                <a14:imgProps xmlns:a14="http://schemas.microsoft.com/office/drawing/2010/main">
                  <a14:imgLayer r:embed="rId5">
                    <a14:imgEffect>
                      <a14:saturation sat="0"/>
                    </a14:imgEffect>
                  </a14:imgLayer>
                </a14:imgProps>
              </a:ext>
            </a:extLst>
          </a:blip>
          <a:srcRect/>
          <a:stretch/>
        </p:blipFill>
        <p:spPr>
          <a:xfrm>
            <a:off x="0" y="0"/>
            <a:ext cx="12192000" cy="6858000"/>
          </a:xfrm>
        </p:spPr>
      </p:pic>
      <p:sp>
        <p:nvSpPr>
          <p:cNvPr id="5" name="Title 4">
            <a:extLst>
              <a:ext uri="{FF2B5EF4-FFF2-40B4-BE49-F238E27FC236}">
                <a16:creationId xmlns:a16="http://schemas.microsoft.com/office/drawing/2014/main" id="{13F52374-4519-D67E-C81B-0E9843B10010}"/>
              </a:ext>
            </a:extLst>
          </p:cNvPr>
          <p:cNvSpPr>
            <a:spLocks noGrp="1"/>
          </p:cNvSpPr>
          <p:nvPr>
            <p:ph type="title"/>
          </p:nvPr>
        </p:nvSpPr>
        <p:spPr>
          <a:xfrm>
            <a:off x="361880" y="2462790"/>
            <a:ext cx="11490325" cy="1931174"/>
          </a:xfrm>
        </p:spPr>
        <p:txBody>
          <a:bodyPr/>
          <a:lstStyle/>
          <a:p>
            <a:pPr algn="r"/>
            <a:r>
              <a:rPr lang="en-US" sz="4800" b="1"/>
              <a:t>Artificial intelligence Strategy </a:t>
            </a:r>
            <a:br>
              <a:rPr lang="en-US" sz="4800" b="1"/>
            </a:br>
            <a:r>
              <a:rPr lang="en-US" sz="4800" b="1"/>
              <a:t>for the Public Service</a:t>
            </a:r>
            <a:br>
              <a:rPr lang="en-US"/>
            </a:br>
            <a:endParaRPr lang="en-CA"/>
          </a:p>
        </p:txBody>
      </p:sp>
      <p:sp>
        <p:nvSpPr>
          <p:cNvPr id="3" name="Text Placeholder 2">
            <a:extLst>
              <a:ext uri="{FF2B5EF4-FFF2-40B4-BE49-F238E27FC236}">
                <a16:creationId xmlns:a16="http://schemas.microsoft.com/office/drawing/2014/main" id="{C0AE828D-1E63-455F-949D-0C5454A7FE88}"/>
              </a:ext>
            </a:extLst>
          </p:cNvPr>
          <p:cNvSpPr>
            <a:spLocks noGrp="1"/>
          </p:cNvSpPr>
          <p:nvPr>
            <p:ph type="body" sz="quarter" idx="12"/>
          </p:nvPr>
        </p:nvSpPr>
        <p:spPr>
          <a:xfrm>
            <a:off x="6673849" y="4461471"/>
            <a:ext cx="5167313" cy="518795"/>
          </a:xfrm>
        </p:spPr>
        <p:txBody>
          <a:bodyPr vert="horz" lIns="91440" tIns="45720" rIns="91440" bIns="45720" rtlCol="0" anchor="t">
            <a:noAutofit/>
          </a:bodyPr>
          <a:lstStyle/>
          <a:p>
            <a:pPr algn="r"/>
            <a:r>
              <a:rPr lang="en-US" sz="2000" b="1"/>
              <a:t>07.2024</a:t>
            </a:r>
          </a:p>
        </p:txBody>
      </p:sp>
      <p:sp>
        <p:nvSpPr>
          <p:cNvPr id="2" name="Freeform 3">
            <a:extLst>
              <a:ext uri="{FF2B5EF4-FFF2-40B4-BE49-F238E27FC236}">
                <a16:creationId xmlns:a16="http://schemas.microsoft.com/office/drawing/2014/main" id="{FAA35BE4-5996-4194-1E80-542CA55A9780}"/>
              </a:ext>
              <a:ext uri="{C183D7F6-B498-43B3-948B-1728B52AA6E4}">
                <adec:decorative xmlns:adec="http://schemas.microsoft.com/office/drawing/2017/decorative" val="1"/>
              </a:ext>
            </a:extLst>
          </p:cNvPr>
          <p:cNvSpPr/>
          <p:nvPr>
            <p:custDataLst>
              <p:tags r:id="rId1"/>
            </p:custDataLst>
          </p:nvPr>
        </p:nvSpPr>
        <p:spPr>
          <a:xfrm flipH="1">
            <a:off x="0" y="3905058"/>
            <a:ext cx="4348603" cy="1578181"/>
          </a:xfrm>
          <a:custGeom>
            <a:avLst/>
            <a:gdLst/>
            <a:ahLst/>
            <a:cxnLst/>
            <a:rect l="l" t="t" r="r" b="b"/>
            <a:pathLst>
              <a:path w="6522905" h="2367271">
                <a:moveTo>
                  <a:pt x="6522905" y="0"/>
                </a:moveTo>
                <a:lnTo>
                  <a:pt x="0" y="0"/>
                </a:lnTo>
                <a:lnTo>
                  <a:pt x="0" y="2367271"/>
                </a:lnTo>
                <a:lnTo>
                  <a:pt x="6522905" y="2367271"/>
                </a:lnTo>
                <a:lnTo>
                  <a:pt x="6522905" y="0"/>
                </a:lnTo>
                <a:close/>
              </a:path>
            </a:pathLst>
          </a:custGeom>
          <a:blipFill>
            <a:blip r:embed="rId6">
              <a:extLst>
                <a:ext uri="{BEBA8EAE-BF5A-486C-A8C5-ECC9F3942E4B}">
                  <a14:imgProps xmlns:a14="http://schemas.microsoft.com/office/drawing/2010/main">
                    <a14:imgLayer r:embed="rId7">
                      <a14:imgEffect>
                        <a14:saturation sat="0"/>
                      </a14:imgEffect>
                    </a14:imgLayer>
                  </a14:imgProps>
                </a:ext>
              </a:extLst>
            </a:blip>
            <a:stretch>
              <a:fillRect/>
            </a:stretch>
          </a:blipFill>
        </p:spPr>
        <p:txBody>
          <a:bodyPr/>
          <a:lstStyle/>
          <a:p>
            <a:endParaRPr lang="en-CA"/>
          </a:p>
        </p:txBody>
      </p:sp>
    </p:spTree>
    <p:extLst>
      <p:ext uri="{BB962C8B-B14F-4D97-AF65-F5344CB8AC3E}">
        <p14:creationId xmlns:p14="http://schemas.microsoft.com/office/powerpoint/2010/main" val="392783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a:extLst>
              <a:ext uri="{FF2B5EF4-FFF2-40B4-BE49-F238E27FC236}">
                <a16:creationId xmlns:a16="http://schemas.microsoft.com/office/drawing/2014/main" id="{F841C4D7-3D85-BE09-9945-34CC0D3A299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89250" cy="2810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B68516E-65FF-8C1A-5D54-10447CD8886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325951"/>
            <a:ext cx="4589251" cy="275293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D5A5E78D-D6D3-4DBE-1E0B-70FC8B132BA6}"/>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47449"/>
            <a:ext cx="4589252" cy="280550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a:xfrm>
            <a:off x="5195237" y="509965"/>
            <a:ext cx="3140895" cy="683447"/>
          </a:xfrm>
        </p:spPr>
        <p:txBody>
          <a:bodyPr>
            <a:noAutofit/>
          </a:bodyPr>
          <a:lstStyle/>
          <a:p>
            <a:r>
              <a:rPr lang="en-US" sz="3600"/>
              <a:t>Next Steps</a:t>
            </a:r>
            <a:endParaRPr lang="en-US" sz="3600">
              <a:ea typeface="Calibri Light"/>
              <a:cs typeface="Calibri Light"/>
            </a:endParaRPr>
          </a:p>
        </p:txBody>
      </p:sp>
      <p:sp>
        <p:nvSpPr>
          <p:cNvPr id="16" name="Text Placeholder 9">
            <a:extLst>
              <a:ext uri="{FF2B5EF4-FFF2-40B4-BE49-F238E27FC236}">
                <a16:creationId xmlns:a16="http://schemas.microsoft.com/office/drawing/2014/main" id="{F58CD2D7-ECBF-8B63-F58B-A4A5BA574B60}"/>
              </a:ext>
            </a:extLst>
          </p:cNvPr>
          <p:cNvSpPr txBox="1">
            <a:spLocks/>
          </p:cNvSpPr>
          <p:nvPr/>
        </p:nvSpPr>
        <p:spPr>
          <a:xfrm>
            <a:off x="5212841" y="1193251"/>
            <a:ext cx="4589249" cy="398611"/>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w="12700" cap="flat" cmpd="sng" algn="ctr">
            <a:noFill/>
            <a:prstDash val="solid"/>
          </a:ln>
          <a:effectLst/>
        </p:spPr>
        <p:txBody>
          <a:bodyPr vert="horz" lIns="91440" tIns="45720" rIns="91440" bIns="45720" rtlCol="0" anchor="ctr">
            <a:noAutofit/>
          </a:bodyPr>
          <a:lstStyle>
            <a:lvl1pPr marL="0" indent="0" algn="ctr" defTabSz="914400" rtl="0" eaLnBrk="1" latinLnBrk="0" hangingPunct="1">
              <a:lnSpc>
                <a:spcPct val="100000"/>
              </a:lnSpc>
              <a:spcBef>
                <a:spcPts val="0"/>
              </a:spcBef>
              <a:buFont typeface="Arial" pitchFamily="34" charset="0"/>
              <a:buNone/>
              <a:defRPr lang="en-US" sz="1400" kern="1200" spc="300" baseline="0" dirty="0">
                <a:solidFill>
                  <a:schemeClr val="l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lt1"/>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lt1"/>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9pPr>
          </a:lstStyle>
          <a:p>
            <a:pPr algn="l"/>
            <a:r>
              <a:rPr lang="en-US" sz="1800">
                <a:latin typeface="Noto Sans"/>
                <a:ea typeface="Noto Sans"/>
                <a:cs typeface="Noto Sans"/>
              </a:rPr>
              <a:t>Progress towards completion</a:t>
            </a:r>
          </a:p>
        </p:txBody>
      </p:sp>
      <p:sp>
        <p:nvSpPr>
          <p:cNvPr id="12" name="TextBox 11">
            <a:extLst>
              <a:ext uri="{FF2B5EF4-FFF2-40B4-BE49-F238E27FC236}">
                <a16:creationId xmlns:a16="http://schemas.microsoft.com/office/drawing/2014/main" id="{15E09564-F34C-4C2D-E6FF-961E233B9492}"/>
              </a:ext>
            </a:extLst>
          </p:cNvPr>
          <p:cNvSpPr txBox="1"/>
          <p:nvPr/>
        </p:nvSpPr>
        <p:spPr>
          <a:xfrm>
            <a:off x="5195237" y="1779499"/>
            <a:ext cx="6520214" cy="4093428"/>
          </a:xfrm>
          <a:prstGeom prst="rect">
            <a:avLst/>
          </a:prstGeom>
          <a:noFill/>
        </p:spPr>
        <p:txBody>
          <a:bodyPr wrap="square" lIns="91440" tIns="45720" rIns="91440" bIns="45720" rtlCol="0" anchor="t">
            <a:spAutoFit/>
          </a:bodyPr>
          <a:lstStyle/>
          <a:p>
            <a:r>
              <a:rPr lang="en-CA" sz="2000" b="1">
                <a:latin typeface="Noto Sans"/>
                <a:ea typeface="Noto Sans"/>
                <a:cs typeface="Calibri"/>
              </a:rPr>
              <a:t>Refine the vision and framework</a:t>
            </a:r>
          </a:p>
          <a:p>
            <a:pPr marL="742950" lvl="1" indent="-285750">
              <a:buFont typeface="Arial" panose="020B0604020202020204" pitchFamily="34" charset="0"/>
              <a:buChar char="•"/>
            </a:pPr>
            <a:r>
              <a:rPr lang="en-CA" sz="2000">
                <a:latin typeface="Noto Sans"/>
                <a:ea typeface="Noto Sans"/>
                <a:cs typeface="Calibri"/>
              </a:rPr>
              <a:t>Consolidate feedback and circulate r</a:t>
            </a:r>
            <a:r>
              <a:rPr lang="en-CA" sz="2000">
                <a:solidFill>
                  <a:srgbClr val="01023B"/>
                </a:solidFill>
                <a:latin typeface="Noto Sans"/>
                <a:ea typeface="Noto Sans"/>
                <a:cs typeface="Calibri"/>
              </a:rPr>
              <a:t>esults</a:t>
            </a:r>
          </a:p>
          <a:p>
            <a:pPr marL="742950" lvl="1" indent="-285750">
              <a:buFont typeface="Arial" panose="020B0604020202020204" pitchFamily="34" charset="0"/>
              <a:buChar char="•"/>
            </a:pPr>
            <a:r>
              <a:rPr lang="en-CA" sz="2000">
                <a:latin typeface="Noto Sans"/>
                <a:ea typeface="Noto Sans"/>
                <a:cs typeface="Calibri"/>
              </a:rPr>
              <a:t>Engage with key governance tables</a:t>
            </a:r>
          </a:p>
          <a:p>
            <a:pPr lvl="1"/>
            <a:endParaRPr lang="en-CA" sz="2000">
              <a:latin typeface="Noto Sans"/>
              <a:ea typeface="Noto Sans" panose="020B0502040504020204" pitchFamily="34" charset="0"/>
              <a:cs typeface="Calibri" panose="020F0502020204030204" pitchFamily="34" charset="0"/>
            </a:endParaRPr>
          </a:p>
          <a:p>
            <a:r>
              <a:rPr lang="en-CA" sz="2000" b="1">
                <a:latin typeface="Noto Sans"/>
                <a:ea typeface="Noto Sans"/>
                <a:cs typeface="Calibri"/>
              </a:rPr>
              <a:t>Ongoing consultation and engagement</a:t>
            </a:r>
            <a:endParaRPr lang="en-CA" sz="2000">
              <a:latin typeface="Noto Sans"/>
              <a:ea typeface="Noto Sans"/>
              <a:cs typeface="Calibri"/>
            </a:endParaRPr>
          </a:p>
          <a:p>
            <a:pPr marL="742950" lvl="1" indent="-285750">
              <a:buFont typeface="Arial" panose="020B0604020202020204" pitchFamily="34" charset="0"/>
              <a:buChar char="•"/>
            </a:pPr>
            <a:r>
              <a:rPr lang="en-CA" sz="2000">
                <a:latin typeface="Noto Sans"/>
                <a:ea typeface="Noto Sans"/>
                <a:cs typeface="Calibri"/>
              </a:rPr>
              <a:t>Ministerial AI Roundtable with research institutes and academia </a:t>
            </a:r>
          </a:p>
          <a:p>
            <a:pPr marL="742950" lvl="1" indent="-285750">
              <a:buFont typeface="Arial" panose="020B0604020202020204" pitchFamily="34" charset="0"/>
              <a:buChar char="•"/>
            </a:pPr>
            <a:r>
              <a:rPr lang="en-CA" sz="2000">
                <a:latin typeface="Noto Sans"/>
                <a:ea typeface="Noto Sans"/>
                <a:cs typeface="Calibri"/>
              </a:rPr>
              <a:t>Private sector  </a:t>
            </a:r>
            <a:endParaRPr lang="en-CA" sz="2000">
              <a:latin typeface="Noto Sans"/>
              <a:ea typeface="Noto Sans" panose="020B0502040504020204" pitchFamily="34" charset="0"/>
              <a:cs typeface="Calibri" panose="020F0502020204030204" pitchFamily="34" charset="0"/>
            </a:endParaRPr>
          </a:p>
          <a:p>
            <a:pPr marL="742950" lvl="1" indent="-285750">
              <a:buFont typeface="Arial" panose="020B0604020202020204" pitchFamily="34" charset="0"/>
              <a:buChar char="•"/>
            </a:pPr>
            <a:r>
              <a:rPr lang="en-CA" sz="2000">
                <a:latin typeface="Noto Sans"/>
                <a:ea typeface="Noto Sans"/>
                <a:cs typeface="Calibri"/>
              </a:rPr>
              <a:t>Civil society</a:t>
            </a:r>
          </a:p>
          <a:p>
            <a:pPr marL="742950" lvl="1" indent="-285750">
              <a:buFont typeface="Arial" panose="020B0604020202020204" pitchFamily="34" charset="0"/>
              <a:buChar char="•"/>
            </a:pPr>
            <a:r>
              <a:rPr lang="en-CA" sz="2000">
                <a:latin typeface="Noto Sans"/>
                <a:ea typeface="Noto Sans"/>
                <a:cs typeface="Calibri"/>
              </a:rPr>
              <a:t>National Indigenous Organizations and Indigenous rights holders</a:t>
            </a:r>
          </a:p>
          <a:p>
            <a:pPr marL="742950" lvl="1" indent="-285750">
              <a:buFont typeface="Arial" panose="020B0604020202020204" pitchFamily="34" charset="0"/>
              <a:buChar char="•"/>
            </a:pPr>
            <a:r>
              <a:rPr lang="en-CA" sz="2000">
                <a:latin typeface="Noto Sans"/>
                <a:ea typeface="Noto Sans"/>
                <a:cs typeface="Calibri"/>
              </a:rPr>
              <a:t>Bargaining agents</a:t>
            </a:r>
          </a:p>
          <a:p>
            <a:pPr marL="742950" lvl="1" indent="-285750">
              <a:buFont typeface="Arial" panose="020B0604020202020204" pitchFamily="34" charset="0"/>
              <a:buChar char="•"/>
            </a:pPr>
            <a:r>
              <a:rPr lang="en-CA" sz="2000">
                <a:latin typeface="Noto Sans"/>
                <a:ea typeface="Noto Sans"/>
                <a:cs typeface="Calibri"/>
              </a:rPr>
              <a:t>Public servants </a:t>
            </a:r>
            <a:endParaRPr lang="en-CA" sz="2000">
              <a:latin typeface="Calibri" panose="020F0502020204030204" pitchFamily="34" charset="0"/>
              <a:ea typeface="Noto Sans" panose="020B0502040504020204" pitchFamily="34" charset="0"/>
              <a:cs typeface="Calibri" panose="020F0502020204030204" pitchFamily="34" charset="0"/>
            </a:endParaRPr>
          </a:p>
        </p:txBody>
      </p:sp>
    </p:spTree>
    <p:extLst>
      <p:ext uri="{BB962C8B-B14F-4D97-AF65-F5344CB8AC3E}">
        <p14:creationId xmlns:p14="http://schemas.microsoft.com/office/powerpoint/2010/main" val="286192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B76F5AB-0940-46E1-85F9-6A870D7D04C9}"/>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0370" r="20370"/>
          <a:stretch/>
        </p:blipFill>
        <p:spPr/>
      </p:pic>
      <p:sp>
        <p:nvSpPr>
          <p:cNvPr id="2" name="Title 1">
            <a:extLst>
              <a:ext uri="{FF2B5EF4-FFF2-40B4-BE49-F238E27FC236}">
                <a16:creationId xmlns:a16="http://schemas.microsoft.com/office/drawing/2014/main" id="{BE3A87B3-0A27-4EE9-979E-B69581E476F0}"/>
              </a:ext>
            </a:extLst>
          </p:cNvPr>
          <p:cNvSpPr>
            <a:spLocks noGrp="1"/>
          </p:cNvSpPr>
          <p:nvPr>
            <p:ph type="title"/>
          </p:nvPr>
        </p:nvSpPr>
        <p:spPr>
          <a:xfrm>
            <a:off x="6641432" y="933655"/>
            <a:ext cx="5273707" cy="1145219"/>
          </a:xfrm>
        </p:spPr>
        <p:txBody>
          <a:bodyPr/>
          <a:lstStyle/>
          <a:p>
            <a:r>
              <a:rPr lang="en-US"/>
              <a:t>Outcomes</a:t>
            </a:r>
          </a:p>
        </p:txBody>
      </p:sp>
      <p:sp>
        <p:nvSpPr>
          <p:cNvPr id="6" name="Text Placeholder 5">
            <a:extLst>
              <a:ext uri="{FF2B5EF4-FFF2-40B4-BE49-F238E27FC236}">
                <a16:creationId xmlns:a16="http://schemas.microsoft.com/office/drawing/2014/main" id="{F3C89A40-EEAA-43AB-9A3A-B2CFDE450F1B}"/>
              </a:ext>
            </a:extLst>
          </p:cNvPr>
          <p:cNvSpPr>
            <a:spLocks noGrp="1"/>
          </p:cNvSpPr>
          <p:nvPr>
            <p:ph type="body" sz="quarter" idx="15"/>
          </p:nvPr>
        </p:nvSpPr>
        <p:spPr>
          <a:xfrm>
            <a:off x="6337300" y="2307475"/>
            <a:ext cx="4846320" cy="2842042"/>
          </a:xfrm>
        </p:spPr>
        <p:txBody>
          <a:bodyPr vert="horz" lIns="91440" tIns="45720" rIns="91440" bIns="45720" rtlCol="0" anchor="t">
            <a:noAutofit/>
          </a:bodyPr>
          <a:lstStyle/>
          <a:p>
            <a:pPr marL="285750" indent="-285750">
              <a:lnSpc>
                <a:spcPct val="150000"/>
              </a:lnSpc>
              <a:buFont typeface="Wingdings" panose="05000000000000000000" pitchFamily="2" charset="2"/>
              <a:buChar char="Ø"/>
            </a:pPr>
            <a:r>
              <a:rPr lang="en-US" spc="0">
                <a:solidFill>
                  <a:srgbClr val="000000"/>
                </a:solidFill>
                <a:latin typeface="Noto Sans" panose="020B0502040504020204" pitchFamily="34" charset="0"/>
                <a:ea typeface="Noto Sans" panose="020B0502040504020204" pitchFamily="34" charset="0"/>
                <a:cs typeface="Noto Sans" panose="020B0502040504020204" pitchFamily="34" charset="0"/>
              </a:rPr>
              <a:t>Share </a:t>
            </a:r>
            <a:r>
              <a:rPr lang="en-US" b="1" spc="0">
                <a:solidFill>
                  <a:srgbClr val="000000"/>
                </a:solidFill>
                <a:latin typeface="Noto Sans" panose="020B0502040504020204" pitchFamily="34" charset="0"/>
                <a:ea typeface="Noto Sans" panose="020B0502040504020204" pitchFamily="34" charset="0"/>
                <a:cs typeface="Noto Sans" panose="020B0502040504020204" pitchFamily="34" charset="0"/>
              </a:rPr>
              <a:t>goals, early work, and timeline </a:t>
            </a:r>
            <a:r>
              <a:rPr lang="en-US" spc="0">
                <a:solidFill>
                  <a:srgbClr val="000000"/>
                </a:solidFill>
                <a:latin typeface="Noto Sans" panose="020B0502040504020204" pitchFamily="34" charset="0"/>
                <a:ea typeface="Noto Sans" panose="020B0502040504020204" pitchFamily="34" charset="0"/>
                <a:cs typeface="Noto Sans" panose="020B0502040504020204" pitchFamily="34" charset="0"/>
              </a:rPr>
              <a:t>for the AI Strategy for the Public Service</a:t>
            </a:r>
          </a:p>
          <a:p>
            <a:pPr marL="285750" indent="-285750">
              <a:lnSpc>
                <a:spcPct val="150000"/>
              </a:lnSpc>
              <a:buFont typeface="Wingdings" panose="05000000000000000000" pitchFamily="2" charset="2"/>
              <a:buChar char="Ø"/>
            </a:pPr>
            <a:r>
              <a:rPr lang="en-US" spc="0">
                <a:solidFill>
                  <a:srgbClr val="000000"/>
                </a:solidFill>
                <a:latin typeface="Noto Sans" panose="020B0502040504020204" pitchFamily="34" charset="0"/>
                <a:ea typeface="Noto Sans" panose="020B0502040504020204" pitchFamily="34" charset="0"/>
                <a:cs typeface="Noto Sans" panose="020B0502040504020204" pitchFamily="34" charset="0"/>
              </a:rPr>
              <a:t>Share </a:t>
            </a:r>
            <a:r>
              <a:rPr lang="en-US" b="1" spc="0">
                <a:solidFill>
                  <a:srgbClr val="000000"/>
                </a:solidFill>
                <a:latin typeface="Noto Sans" panose="020B0502040504020204" pitchFamily="34" charset="0"/>
                <a:ea typeface="Noto Sans" panose="020B0502040504020204" pitchFamily="34" charset="0"/>
                <a:cs typeface="Noto Sans" panose="020B0502040504020204" pitchFamily="34" charset="0"/>
              </a:rPr>
              <a:t>future opportunities for input </a:t>
            </a:r>
            <a:r>
              <a:rPr lang="en-US" spc="0">
                <a:solidFill>
                  <a:srgbClr val="000000"/>
                </a:solidFill>
                <a:latin typeface="Noto Sans" panose="020B0502040504020204" pitchFamily="34" charset="0"/>
                <a:ea typeface="Noto Sans" panose="020B0502040504020204" pitchFamily="34" charset="0"/>
                <a:cs typeface="Noto Sans" panose="020B0502040504020204" pitchFamily="34" charset="0"/>
              </a:rPr>
              <a:t>on the Strategy for public servants</a:t>
            </a:r>
          </a:p>
          <a:p>
            <a:pPr>
              <a:lnSpc>
                <a:spcPct val="150000"/>
              </a:lnSpc>
            </a:pPr>
            <a:endParaRPr lang="en-US" sz="1600" spc="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a:lnSpc>
                <a:spcPct val="150000"/>
              </a:lnSpc>
            </a:pPr>
            <a:endParaRPr lang="en-US">
              <a:latin typeface="Noto Sans" panose="020B0502040504020204" pitchFamily="34" charset="0"/>
              <a:ea typeface="Noto Sans" panose="020B0502040504020204" pitchFamily="34" charset="0"/>
              <a:cs typeface="Noto Sans" panose="020B0502040504020204" pitchFamily="34" charset="0"/>
            </a:endParaRPr>
          </a:p>
          <a:p>
            <a:pPr>
              <a:lnSpc>
                <a:spcPct val="150000"/>
              </a:lnSpc>
            </a:pPr>
            <a:r>
              <a:rPr lang="en-US">
                <a:latin typeface="Noto Sans"/>
                <a:ea typeface="Noto Sans"/>
                <a:cs typeface="Noto Sans"/>
              </a:rPr>
              <a:t>	</a:t>
            </a:r>
          </a:p>
          <a:p>
            <a:pPr>
              <a:lnSpc>
                <a:spcPct val="150000"/>
              </a:lnSpc>
            </a:pPr>
            <a:endParaRPr lang="en-US">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64909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1B9D08A-5B7A-621C-F74C-74974D2F40D5}"/>
              </a:ext>
            </a:extLst>
          </p:cNvPr>
          <p:cNvSpPr txBox="1">
            <a:spLocks noGrp="1"/>
          </p:cNvSpPr>
          <p:nvPr>
            <p:ph type="title" idx="4294967295"/>
          </p:nvPr>
        </p:nvSpPr>
        <p:spPr>
          <a:xfrm>
            <a:off x="6027576" y="786028"/>
            <a:ext cx="4735469" cy="7102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000" b="0" i="0" u="none" strike="noStrike" kern="1200" cap="none" spc="300" normalizeH="0" baseline="0" noProof="0">
                <a:ln>
                  <a:noFill/>
                </a:ln>
                <a:solidFill>
                  <a:schemeClr val="accent1"/>
                </a:solidFill>
                <a:effectLst/>
                <a:uLnTx/>
                <a:uFillTx/>
                <a:latin typeface="+mj-lt"/>
                <a:ea typeface="+mj-ea"/>
                <a:cs typeface="Calibri Light"/>
              </a:rPr>
              <a:t>Why now?</a:t>
            </a:r>
          </a:p>
        </p:txBody>
      </p:sp>
      <p:sp>
        <p:nvSpPr>
          <p:cNvPr id="10" name="Text Placeholder 9">
            <a:extLst>
              <a:ext uri="{FF2B5EF4-FFF2-40B4-BE49-F238E27FC236}">
                <a16:creationId xmlns:a16="http://schemas.microsoft.com/office/drawing/2014/main" id="{255FA470-23EB-4512-8FFB-28DDAB08B002}"/>
              </a:ext>
            </a:extLst>
          </p:cNvPr>
          <p:cNvSpPr>
            <a:spLocks noGrp="1"/>
          </p:cNvSpPr>
          <p:nvPr>
            <p:ph type="body" sz="quarter" idx="16"/>
          </p:nvPr>
        </p:nvSpPr>
        <p:spPr>
          <a:xfrm>
            <a:off x="6123891" y="1496275"/>
            <a:ext cx="3017520" cy="464871"/>
          </a:xfrm>
        </p:spPr>
        <p:txBody>
          <a:bodyPr/>
          <a:lstStyle/>
          <a:p>
            <a:pPr algn="l"/>
            <a:r>
              <a:rPr lang="en-US" sz="1800">
                <a:latin typeface="Noto Sans" panose="020B0502040504020204" pitchFamily="34" charset="0"/>
                <a:ea typeface="Noto Sans" panose="020B0502040504020204" pitchFamily="34" charset="0"/>
                <a:cs typeface="Noto Sans" panose="020B0502040504020204" pitchFamily="34" charset="0"/>
              </a:rPr>
              <a:t>Context</a:t>
            </a:r>
          </a:p>
        </p:txBody>
      </p:sp>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a:xfrm>
            <a:off x="6027576" y="2434311"/>
            <a:ext cx="5961168" cy="3825551"/>
          </a:xfrm>
        </p:spPr>
        <p:txBody>
          <a:bodyPr>
            <a:normAutofit/>
          </a:bodyPr>
          <a:lstStyle/>
          <a:p>
            <a:pPr marL="0" indent="0">
              <a:lnSpc>
                <a:spcPct val="100000"/>
              </a:lnSpc>
              <a:spcBef>
                <a:spcPts val="600"/>
              </a:spcBef>
              <a:spcAft>
                <a:spcPts val="600"/>
              </a:spcAft>
              <a:buNone/>
            </a:pPr>
            <a:r>
              <a:rPr lang="en-US" sz="1800" b="1" i="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AI is already here </a:t>
            </a:r>
            <a:r>
              <a:rPr lang="en-US" sz="1800" b="0" i="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and in use within the Government of Canada</a:t>
            </a:r>
            <a:r>
              <a:rPr lang="en-US" sz="1800">
                <a:solidFill>
                  <a:srgbClr val="000000"/>
                </a:solidFill>
                <a:latin typeface="Noto Sans" panose="020B0502040504020204" pitchFamily="34" charset="0"/>
                <a:ea typeface="Noto Sans" panose="020B0502040504020204" pitchFamily="34" charset="0"/>
                <a:cs typeface="Noto Sans" panose="020B0502040504020204" pitchFamily="34" charset="0"/>
              </a:rPr>
              <a:t>	</a:t>
            </a:r>
            <a:endParaRPr lang="en-US" sz="1800" b="0" i="0">
              <a:solidFill>
                <a:srgbClr val="000000"/>
              </a:solidFill>
              <a:effectLst/>
              <a:latin typeface="Noto Sans" panose="020B0502040504020204" pitchFamily="34" charset="0"/>
              <a:ea typeface="Noto Sans" panose="020B0502040504020204" pitchFamily="34" charset="0"/>
              <a:cs typeface="Noto Sans" panose="020B0502040504020204" pitchFamily="34" charset="0"/>
            </a:endParaRPr>
          </a:p>
          <a:p>
            <a:pPr marL="4572" lvl="1" indent="0">
              <a:lnSpc>
                <a:spcPct val="100000"/>
              </a:lnSpc>
              <a:spcAft>
                <a:spcPts val="600"/>
              </a:spcAft>
              <a:buNone/>
            </a:pPr>
            <a:r>
              <a:rPr lang="en-US" sz="1800" b="1" i="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AI capabilities continue to advance </a:t>
            </a:r>
            <a:r>
              <a:rPr lang="en-US" sz="1800" b="0" i="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and will transform government services, operations, and sectors, but also bring new risks</a:t>
            </a:r>
          </a:p>
          <a:p>
            <a:pPr marL="4572" lvl="1" indent="0">
              <a:lnSpc>
                <a:spcPct val="100000"/>
              </a:lnSpc>
              <a:spcAft>
                <a:spcPts val="600"/>
              </a:spcAft>
              <a:buNone/>
            </a:pPr>
            <a:r>
              <a:rPr lang="en-US" sz="1800" b="1">
                <a:solidFill>
                  <a:srgbClr val="000000"/>
                </a:solidFill>
                <a:latin typeface="Noto Sans" panose="020B0502040504020204" pitchFamily="34" charset="0"/>
                <a:ea typeface="Noto Sans" panose="020B0502040504020204" pitchFamily="34" charset="0"/>
                <a:cs typeface="Noto Sans" panose="020B0502040504020204" pitchFamily="34" charset="0"/>
              </a:rPr>
              <a:t>Public trust over AI is low</a:t>
            </a:r>
            <a:r>
              <a:rPr lang="en-US" sz="1800">
                <a:solidFill>
                  <a:srgbClr val="000000"/>
                </a:solidFill>
                <a:latin typeface="Noto Sans" panose="020B0502040504020204" pitchFamily="34" charset="0"/>
                <a:ea typeface="Noto Sans" panose="020B0502040504020204" pitchFamily="34" charset="0"/>
                <a:cs typeface="Noto Sans" panose="020B0502040504020204" pitchFamily="34" charset="0"/>
              </a:rPr>
              <a:t>, with concerns over government use</a:t>
            </a:r>
            <a:endParaRPr lang="en-US" sz="1800" b="0" i="0">
              <a:solidFill>
                <a:srgbClr val="000000"/>
              </a:solidFill>
              <a:effectLst/>
              <a:latin typeface="Noto Sans" panose="020B0502040504020204" pitchFamily="34" charset="0"/>
              <a:ea typeface="Noto Sans" panose="020B0502040504020204" pitchFamily="34" charset="0"/>
              <a:cs typeface="Noto Sans" panose="020B0502040504020204" pitchFamily="34" charset="0"/>
            </a:endParaRPr>
          </a:p>
          <a:p>
            <a:pPr marL="0" indent="0">
              <a:lnSpc>
                <a:spcPct val="100000"/>
              </a:lnSpc>
              <a:spcBef>
                <a:spcPts val="600"/>
              </a:spcBef>
              <a:spcAft>
                <a:spcPts val="600"/>
              </a:spcAft>
              <a:buNone/>
            </a:pPr>
            <a:r>
              <a:rPr lang="en-US" sz="1800" b="1">
                <a:solidFill>
                  <a:srgbClr val="000000"/>
                </a:solidFill>
                <a:latin typeface="Noto Sans" panose="020B0502040504020204" pitchFamily="34" charset="0"/>
                <a:ea typeface="Noto Sans" panose="020B0502040504020204" pitchFamily="34" charset="0"/>
                <a:cs typeface="Noto Sans" panose="020B0502040504020204" pitchFamily="34" charset="0"/>
              </a:rPr>
              <a:t>GC needs a cohesive approach </a:t>
            </a:r>
            <a:r>
              <a:rPr lang="en-US" sz="1800">
                <a:solidFill>
                  <a:srgbClr val="000000"/>
                </a:solidFill>
                <a:latin typeface="Noto Sans" panose="020B0502040504020204" pitchFamily="34" charset="0"/>
                <a:ea typeface="Noto Sans" panose="020B0502040504020204" pitchFamily="34" charset="0"/>
                <a:cs typeface="Noto Sans" panose="020B0502040504020204" pitchFamily="34" charset="0"/>
              </a:rPr>
              <a:t>to its AI adoption and use to ensure it is responsible, successful, and trusted</a:t>
            </a:r>
          </a:p>
          <a:p>
            <a:pPr>
              <a:lnSpc>
                <a:spcPct val="100000"/>
              </a:lnSpc>
              <a:spcBef>
                <a:spcPts val="0"/>
              </a:spcBef>
              <a:spcAft>
                <a:spcPts val="600"/>
              </a:spcAft>
              <a:buFont typeface="Wingdings" panose="05000000000000000000" pitchFamily="2" charset="2"/>
              <a:buChar char="Ø"/>
            </a:pPr>
            <a:endParaRPr lang="en-US" sz="200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a:lnSpc>
                <a:spcPct val="150000"/>
              </a:lnSpc>
              <a:spcBef>
                <a:spcPts val="600"/>
              </a:spcBef>
              <a:buFont typeface="Wingdings" panose="05000000000000000000" pitchFamily="2" charset="2"/>
              <a:buChar char="Ø"/>
            </a:pPr>
            <a:endParaRPr lang="en-US" sz="2000">
              <a:solidFill>
                <a:srgbClr val="000000"/>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Placeholder 4">
            <a:extLst>
              <a:ext uri="{FF2B5EF4-FFF2-40B4-BE49-F238E27FC236}">
                <a16:creationId xmlns:a16="http://schemas.microsoft.com/office/drawing/2014/main" id="{A0280051-D7F1-4438-B815-F0FF4906D141}"/>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23618" r="23618"/>
          <a:stretch/>
        </p:blipFill>
        <p:spPr>
          <a:noFill/>
        </p:spPr>
      </p:pic>
    </p:spTree>
    <p:extLst>
      <p:ext uri="{BB962C8B-B14F-4D97-AF65-F5344CB8AC3E}">
        <p14:creationId xmlns:p14="http://schemas.microsoft.com/office/powerpoint/2010/main" val="3288393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358DF04-C1AB-F3C1-25B1-8173EC0D30AF}"/>
              </a:ext>
            </a:extLst>
          </p:cNvPr>
          <p:cNvSpPr txBox="1">
            <a:spLocks noGrp="1"/>
          </p:cNvSpPr>
          <p:nvPr>
            <p:ph type="title" idx="4294967295"/>
          </p:nvPr>
        </p:nvSpPr>
        <p:spPr>
          <a:xfrm>
            <a:off x="5990252" y="419282"/>
            <a:ext cx="5309900" cy="9681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defRPr/>
            </a:pPr>
            <a:r>
              <a:rPr lang="en-US" sz="4000" spc="300">
                <a:cs typeface="Calibri Light"/>
              </a:rPr>
              <a:t>Driving digital change </a:t>
            </a:r>
            <a:endParaRPr lang="en-US">
              <a:ea typeface="+mj-ea"/>
            </a:endParaRPr>
          </a:p>
        </p:txBody>
      </p:sp>
      <p:sp>
        <p:nvSpPr>
          <p:cNvPr id="10" name="Text Placeholder 9">
            <a:extLst>
              <a:ext uri="{FF2B5EF4-FFF2-40B4-BE49-F238E27FC236}">
                <a16:creationId xmlns:a16="http://schemas.microsoft.com/office/drawing/2014/main" id="{255FA470-23EB-4512-8FFB-28DDAB08B002}"/>
              </a:ext>
            </a:extLst>
          </p:cNvPr>
          <p:cNvSpPr>
            <a:spLocks noGrp="1"/>
          </p:cNvSpPr>
          <p:nvPr>
            <p:ph type="body" sz="quarter" idx="16"/>
          </p:nvPr>
        </p:nvSpPr>
        <p:spPr>
          <a:xfrm>
            <a:off x="6162258" y="1390221"/>
            <a:ext cx="2926773" cy="486958"/>
          </a:xfrm>
        </p:spPr>
        <p:txBody>
          <a:bodyPr/>
          <a:lstStyle/>
          <a:p>
            <a:pPr algn="l"/>
            <a:r>
              <a:rPr lang="en-US" sz="1800">
                <a:latin typeface="Noto Sans"/>
                <a:ea typeface="Noto Sans"/>
                <a:cs typeface="Noto Sans"/>
              </a:rPr>
              <a:t>Policy alignment</a:t>
            </a:r>
          </a:p>
        </p:txBody>
      </p:sp>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a:xfrm>
            <a:off x="6200385" y="2005213"/>
            <a:ext cx="4947780" cy="4208728"/>
          </a:xfrm>
        </p:spPr>
        <p:txBody>
          <a:bodyPr vert="horz" lIns="91440" tIns="45720" rIns="91440" bIns="45720" rtlCol="0" anchor="t">
            <a:normAutofit/>
          </a:bodyPr>
          <a:lstStyle/>
          <a:p>
            <a:pPr marL="0" indent="0">
              <a:buNone/>
            </a:pPr>
            <a:r>
              <a:rPr lang="en-US" sz="1800">
                <a:solidFill>
                  <a:srgbClr val="111111"/>
                </a:solidFill>
                <a:latin typeface="Calibri"/>
                <a:ea typeface="+mn-lt"/>
                <a:cs typeface="+mn-lt"/>
              </a:rPr>
              <a:t>The AI Strategy will align with</a:t>
            </a:r>
          </a:p>
          <a:p>
            <a:pPr indent="-182880">
              <a:spcAft>
                <a:spcPts val="600"/>
              </a:spcAft>
              <a:buFont typeface="Wingdings" panose="05000000000000000000" pitchFamily="2" charset="2"/>
              <a:buChar char="Ø"/>
            </a:pPr>
            <a:r>
              <a:rPr lang="en-US" sz="1800">
                <a:solidFill>
                  <a:srgbClr val="111111"/>
                </a:solidFill>
                <a:latin typeface="Calibri"/>
                <a:ea typeface="+mn-lt"/>
                <a:cs typeface="+mn-lt"/>
              </a:rPr>
              <a:t>The </a:t>
            </a:r>
            <a:r>
              <a:rPr lang="en-US" sz="1800" b="1">
                <a:solidFill>
                  <a:srgbClr val="111111"/>
                </a:solidFill>
                <a:latin typeface="Calibri"/>
                <a:ea typeface="+mn-lt"/>
                <a:cs typeface="+mn-lt"/>
              </a:rPr>
              <a:t>Digital Ambition</a:t>
            </a:r>
          </a:p>
          <a:p>
            <a:pPr marL="274320" indent="-182880">
              <a:spcBef>
                <a:spcPts val="600"/>
              </a:spcBef>
              <a:buFont typeface="Arial" panose="020B0604020202020204" pitchFamily="34" charset="0"/>
              <a:buChar char="•"/>
            </a:pPr>
            <a:r>
              <a:rPr lang="en-US" sz="1800">
                <a:solidFill>
                  <a:srgbClr val="111111"/>
                </a:solidFill>
                <a:latin typeface="Calibri"/>
                <a:ea typeface="+mn-lt"/>
                <a:cs typeface="+mn-lt"/>
              </a:rPr>
              <a:t>Modernized, more efficient digital services</a:t>
            </a:r>
          </a:p>
          <a:p>
            <a:pPr marL="274320" indent="-182880">
              <a:spcBef>
                <a:spcPts val="600"/>
              </a:spcBef>
              <a:buFont typeface="Arial" panose="020B0604020202020204" pitchFamily="34" charset="0"/>
              <a:buChar char="•"/>
            </a:pPr>
            <a:r>
              <a:rPr lang="en-US" sz="1800">
                <a:solidFill>
                  <a:srgbClr val="111111"/>
                </a:solidFill>
                <a:latin typeface="Calibri"/>
                <a:ea typeface="+mn-lt"/>
                <a:cs typeface="+mn-lt"/>
              </a:rPr>
              <a:t>Automated, personalized services that are more user-friendly and responsive</a:t>
            </a:r>
            <a:endParaRPr lang="en-US" sz="1800">
              <a:solidFill>
                <a:srgbClr val="262626"/>
              </a:solidFill>
              <a:latin typeface="Calibri"/>
              <a:ea typeface="+mn-lt"/>
              <a:cs typeface="Calibri"/>
            </a:endParaRPr>
          </a:p>
          <a:p>
            <a:pPr>
              <a:buFont typeface="Wingdings" panose="05000000000000000000" pitchFamily="2" charset="2"/>
              <a:buChar char="Ø"/>
            </a:pPr>
            <a:r>
              <a:rPr lang="en-US" sz="1800">
                <a:solidFill>
                  <a:srgbClr val="111111"/>
                </a:solidFill>
                <a:latin typeface="Calibri"/>
                <a:ea typeface="+mn-lt"/>
                <a:cs typeface="+mn-lt"/>
              </a:rPr>
              <a:t>The </a:t>
            </a:r>
            <a:r>
              <a:rPr lang="en-US" sz="1800" b="1">
                <a:solidFill>
                  <a:srgbClr val="111111"/>
                </a:solidFill>
                <a:latin typeface="Calibri"/>
                <a:ea typeface="+mn-lt"/>
                <a:cs typeface="+mn-lt"/>
              </a:rPr>
              <a:t>Data Strategy</a:t>
            </a:r>
            <a:endParaRPr lang="en-US" sz="1800">
              <a:solidFill>
                <a:srgbClr val="111111"/>
              </a:solidFill>
              <a:latin typeface="Calibri"/>
              <a:ea typeface="+mn-lt"/>
              <a:cs typeface="+mn-lt"/>
            </a:endParaRPr>
          </a:p>
          <a:p>
            <a:pPr marL="274320" indent="-182880">
              <a:lnSpc>
                <a:spcPct val="95000"/>
              </a:lnSpc>
              <a:spcBef>
                <a:spcPts val="600"/>
              </a:spcBef>
              <a:buFont typeface="Arial" panose="020B0604020202020204" pitchFamily="34" charset="0"/>
              <a:buChar char="•"/>
            </a:pPr>
            <a:r>
              <a:rPr lang="en-US" sz="1800">
                <a:solidFill>
                  <a:srgbClr val="111111"/>
                </a:solidFill>
                <a:latin typeface="Calibri"/>
                <a:ea typeface="+mn-lt"/>
                <a:cs typeface="+mn-lt"/>
              </a:rPr>
              <a:t>Supports data-driven decision-making</a:t>
            </a:r>
          </a:p>
          <a:p>
            <a:pPr marL="274320" indent="-182880">
              <a:lnSpc>
                <a:spcPct val="95000"/>
              </a:lnSpc>
              <a:spcBef>
                <a:spcPts val="600"/>
              </a:spcBef>
              <a:buFont typeface="Arial" panose="020B0604020202020204" pitchFamily="34" charset="0"/>
              <a:buChar char="•"/>
            </a:pPr>
            <a:r>
              <a:rPr lang="en-US" sz="1800">
                <a:solidFill>
                  <a:srgbClr val="111111"/>
                </a:solidFill>
                <a:latin typeface="Calibri"/>
                <a:ea typeface="+mn-lt"/>
                <a:cs typeface="+mn-lt"/>
              </a:rPr>
              <a:t>Fosters innovation through research</a:t>
            </a:r>
          </a:p>
          <a:p>
            <a:pPr marL="274320" lvl="1" indent="-182880">
              <a:lnSpc>
                <a:spcPct val="95000"/>
              </a:lnSpc>
              <a:buFont typeface="Arial" panose="020B0604020202020204" pitchFamily="34" charset="0"/>
              <a:buChar char="•"/>
            </a:pPr>
            <a:r>
              <a:rPr lang="en-US" sz="1800">
                <a:solidFill>
                  <a:srgbClr val="111111"/>
                </a:solidFill>
                <a:latin typeface="Calibri"/>
                <a:ea typeface="+mn-lt"/>
                <a:cs typeface="+mn-lt"/>
              </a:rPr>
              <a:t>Unlocks operational insights to improve efficiency</a:t>
            </a:r>
          </a:p>
          <a:p>
            <a:pPr marL="0" indent="0">
              <a:spcBef>
                <a:spcPts val="600"/>
              </a:spcBef>
              <a:buNone/>
            </a:pPr>
            <a:r>
              <a:rPr lang="en-US" sz="1800">
                <a:solidFill>
                  <a:srgbClr val="111111"/>
                </a:solidFill>
                <a:latin typeface="Calibri"/>
                <a:ea typeface="+mn-lt"/>
                <a:cs typeface="+mn-lt"/>
              </a:rPr>
              <a:t>Integrating AI initiatives across departments promotes a forward-looking, innovative public service that better meets the needs of Canadians.</a:t>
            </a:r>
            <a:endParaRPr lang="en-US" sz="1800">
              <a:latin typeface="Calibri"/>
              <a:cs typeface="Calibri"/>
            </a:endParaRPr>
          </a:p>
          <a:p>
            <a:pPr marL="0" indent="0">
              <a:lnSpc>
                <a:spcPct val="160000"/>
              </a:lnSpc>
              <a:buNone/>
            </a:pPr>
            <a:endParaRPr lang="en-US" sz="2000">
              <a:solidFill>
                <a:srgbClr val="333333"/>
              </a:solidFill>
              <a:latin typeface="Noto Sans"/>
              <a:ea typeface="Noto Sans"/>
              <a:cs typeface="Noto Sans"/>
            </a:endParaRPr>
          </a:p>
        </p:txBody>
      </p:sp>
      <p:pic>
        <p:nvPicPr>
          <p:cNvPr id="3074" name="Picture 2">
            <a:extLst>
              <a:ext uri="{FF2B5EF4-FFF2-40B4-BE49-F238E27FC236}">
                <a16:creationId xmlns:a16="http://schemas.microsoft.com/office/drawing/2014/main" id="{4D89B948-2198-4211-5C93-E5399AC10452}"/>
              </a:ext>
              <a:ext uri="{C183D7F6-B498-43B3-948B-1728B52AA6E4}">
                <adec:decorative xmlns:adec="http://schemas.microsoft.com/office/drawing/2017/decorative" val="1"/>
              </a:ext>
            </a:extLst>
          </p:cNvPr>
          <p:cNvPicPr>
            <a:picLocks noGrp="1" noChangeAspect="1" noChangeArrowheads="1"/>
          </p:cNvPicPr>
          <p:nvPr>
            <p:ph type="pic" sz="quarter" idx="14"/>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10" r="13710"/>
          <a:stretch>
            <a:fillRect/>
          </a:stretch>
        </p:blipFill>
        <p:spPr bwMode="auto">
          <a:xfrm>
            <a:off x="-1" y="0"/>
            <a:ext cx="5591175" cy="68469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433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0092E22-47B4-785E-F373-A2D3C15025E9}"/>
              </a:ext>
            </a:extLst>
          </p:cNvPr>
          <p:cNvSpPr txBox="1">
            <a:spLocks noGrp="1"/>
          </p:cNvSpPr>
          <p:nvPr>
            <p:ph type="title" idx="4294967295"/>
          </p:nvPr>
        </p:nvSpPr>
        <p:spPr>
          <a:xfrm>
            <a:off x="6091090" y="679362"/>
            <a:ext cx="4735469" cy="7102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000" b="0" i="0" u="none" strike="noStrike" kern="1200" cap="none" spc="300" normalizeH="0" baseline="0" noProof="0">
                <a:ln>
                  <a:noFill/>
                </a:ln>
                <a:solidFill>
                  <a:schemeClr val="accent1"/>
                </a:solidFill>
                <a:effectLst/>
                <a:uLnTx/>
                <a:uFillTx/>
                <a:latin typeface="+mj-lt"/>
                <a:ea typeface="+mj-ea"/>
                <a:cs typeface="Calibri Light"/>
              </a:rPr>
              <a:t>The work </a:t>
            </a:r>
          </a:p>
        </p:txBody>
      </p:sp>
      <p:sp>
        <p:nvSpPr>
          <p:cNvPr id="11" name="Text Placeholder 9">
            <a:extLst>
              <a:ext uri="{FF2B5EF4-FFF2-40B4-BE49-F238E27FC236}">
                <a16:creationId xmlns:a16="http://schemas.microsoft.com/office/drawing/2014/main" id="{579CBC7F-6250-EFE3-A13C-BD9A9E4C661E}"/>
              </a:ext>
            </a:extLst>
          </p:cNvPr>
          <p:cNvSpPr txBox="1">
            <a:spLocks/>
          </p:cNvSpPr>
          <p:nvPr/>
        </p:nvSpPr>
        <p:spPr>
          <a:xfrm>
            <a:off x="6095999" y="1389609"/>
            <a:ext cx="3017520" cy="464871"/>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w="12700" cap="flat" cmpd="sng" algn="ctr">
            <a:noFill/>
            <a:prstDash val="solid"/>
          </a:ln>
          <a:effectLst/>
        </p:spPr>
        <p:txBody>
          <a:bodyPr vert="horz" lIns="91440" tIns="45720" rIns="91440" bIns="45720" rtlCol="0" anchor="ctr">
            <a:noAutofit/>
          </a:bodyPr>
          <a:lstStyle>
            <a:lvl1pPr marL="0" indent="0" algn="ctr" defTabSz="914400" rtl="0" eaLnBrk="1" latinLnBrk="0" hangingPunct="1">
              <a:lnSpc>
                <a:spcPct val="100000"/>
              </a:lnSpc>
              <a:spcBef>
                <a:spcPts val="0"/>
              </a:spcBef>
              <a:buFont typeface="Arial" pitchFamily="34" charset="0"/>
              <a:buNone/>
              <a:defRPr lang="en-US" sz="1400" kern="1200" spc="300" baseline="0" dirty="0">
                <a:solidFill>
                  <a:schemeClr val="l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lt1"/>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lt1"/>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9pPr>
          </a:lstStyle>
          <a:p>
            <a:pPr algn="l"/>
            <a:r>
              <a:rPr lang="en-CA" sz="1800">
                <a:latin typeface="Noto Sans"/>
                <a:ea typeface="Noto Sans"/>
                <a:cs typeface="Noto Sans"/>
              </a:rPr>
              <a:t>Progress to date</a:t>
            </a:r>
          </a:p>
        </p:txBody>
      </p:sp>
      <p:sp>
        <p:nvSpPr>
          <p:cNvPr id="7" name="Text Placeholder 3">
            <a:extLst>
              <a:ext uri="{FF2B5EF4-FFF2-40B4-BE49-F238E27FC236}">
                <a16:creationId xmlns:a16="http://schemas.microsoft.com/office/drawing/2014/main" id="{BDE5BECD-3CE8-DF1F-C769-577E17238041}"/>
              </a:ext>
            </a:extLst>
          </p:cNvPr>
          <p:cNvSpPr txBox="1">
            <a:spLocks/>
          </p:cNvSpPr>
          <p:nvPr/>
        </p:nvSpPr>
        <p:spPr>
          <a:xfrm>
            <a:off x="6091090" y="2200352"/>
            <a:ext cx="5937603" cy="4315858"/>
          </a:xfrm>
          <a:prstGeom prst="rect">
            <a:avLst/>
          </a:prstGeom>
        </p:spPr>
        <p:txBody>
          <a:bodyPr lIns="91440" tIns="45720" rIns="91440" bIns="45720" anchor="t"/>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nSpc>
                <a:spcPct val="150000"/>
              </a:lnSpc>
              <a:spcBef>
                <a:spcPts val="0"/>
              </a:spcBef>
            </a:pPr>
            <a:r>
              <a:rPr lang="en-US" sz="1800" kern="100">
                <a:latin typeface="Noto Sans"/>
                <a:ea typeface="Noto Sans"/>
                <a:cs typeface="Noto Sans"/>
              </a:rPr>
              <a:t>Launched in May 2024</a:t>
            </a:r>
            <a:endParaRPr lang="en-US">
              <a:cs typeface="Calibri Light" panose="020F0302020204030204"/>
            </a:endParaRPr>
          </a:p>
          <a:p>
            <a:pPr>
              <a:lnSpc>
                <a:spcPct val="150000"/>
              </a:lnSpc>
              <a:spcBef>
                <a:spcPts val="0"/>
              </a:spcBef>
            </a:pPr>
            <a:r>
              <a:rPr lang="en-US" sz="1800" kern="100">
                <a:latin typeface="Noto Sans"/>
                <a:ea typeface="Noto Sans"/>
                <a:cs typeface="Noto Sans"/>
              </a:rPr>
              <a:t>Led by TBS and key GC departments</a:t>
            </a:r>
          </a:p>
          <a:p>
            <a:pPr>
              <a:lnSpc>
                <a:spcPct val="150000"/>
              </a:lnSpc>
              <a:spcBef>
                <a:spcPts val="0"/>
              </a:spcBef>
            </a:pPr>
            <a:r>
              <a:rPr lang="en-US" sz="1800" kern="100">
                <a:latin typeface="Noto Sans"/>
                <a:ea typeface="Noto Sans"/>
                <a:cs typeface="Noto Sans"/>
              </a:rPr>
              <a:t>Developing vision, tenets and long-term outcomes</a:t>
            </a:r>
          </a:p>
          <a:p>
            <a:pPr>
              <a:lnSpc>
                <a:spcPct val="150000"/>
              </a:lnSpc>
              <a:spcBef>
                <a:spcPts val="0"/>
              </a:spcBef>
            </a:pPr>
            <a:r>
              <a:rPr lang="en-US" sz="1800" kern="100">
                <a:latin typeface="Noto Sans"/>
                <a:ea typeface="Noto Sans"/>
                <a:cs typeface="Noto Sans"/>
              </a:rPr>
              <a:t>Early engagement on vision with the public, external stakeholders and Indigenous rights holders throughout the summer and early fall</a:t>
            </a:r>
          </a:p>
          <a:p>
            <a:pPr>
              <a:lnSpc>
                <a:spcPct val="150000"/>
              </a:lnSpc>
              <a:spcBef>
                <a:spcPts val="0"/>
              </a:spcBef>
            </a:pPr>
            <a:endParaRPr lang="en-US" sz="1800" kern="100">
              <a:latin typeface="Noto Sans"/>
              <a:ea typeface="Noto Sans"/>
              <a:cs typeface="Noto Sans"/>
            </a:endParaRPr>
          </a:p>
          <a:p>
            <a:pPr>
              <a:lnSpc>
                <a:spcPct val="150000"/>
              </a:lnSpc>
              <a:spcBef>
                <a:spcPts val="0"/>
              </a:spcBef>
            </a:pPr>
            <a:r>
              <a:rPr lang="en-US" sz="1800" kern="100">
                <a:latin typeface="Noto Sans"/>
                <a:ea typeface="Noto Sans"/>
                <a:cs typeface="Noto Sans"/>
              </a:rPr>
              <a:t>Ongoing GC consults to ensure comprehensive AI policy considerations are captured </a:t>
            </a:r>
          </a:p>
          <a:p>
            <a:pPr>
              <a:lnSpc>
                <a:spcPct val="150000"/>
              </a:lnSpc>
              <a:spcBef>
                <a:spcPts val="0"/>
              </a:spcBef>
            </a:pPr>
            <a:r>
              <a:rPr lang="en-US" sz="1800" kern="100">
                <a:latin typeface="Noto Sans"/>
                <a:ea typeface="Noto Sans"/>
                <a:cs typeface="Noto Sans"/>
              </a:rPr>
              <a:t>Publication planned for end of fiscal 2024</a:t>
            </a:r>
            <a:endParaRPr lang="en-US" sz="1800" kern="100">
              <a:latin typeface="Noto Sans" panose="020B0502040504020204" pitchFamily="34" charset="0"/>
              <a:ea typeface="Noto Sans" panose="020B0502040504020204" pitchFamily="34" charset="0"/>
              <a:cs typeface="Noto Sans" panose="020B0502040504020204" pitchFamily="34" charset="0"/>
            </a:endParaRPr>
          </a:p>
          <a:p>
            <a:pPr marL="0" indent="0">
              <a:lnSpc>
                <a:spcPct val="150000"/>
              </a:lnSpc>
              <a:spcBef>
                <a:spcPts val="0"/>
              </a:spcBef>
              <a:buNone/>
            </a:pPr>
            <a:endParaRPr lang="en-US" sz="1600" kern="100">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Placeholder 4">
            <a:extLst>
              <a:ext uri="{FF2B5EF4-FFF2-40B4-BE49-F238E27FC236}">
                <a16:creationId xmlns:a16="http://schemas.microsoft.com/office/drawing/2014/main" id="{FD712DD8-78E5-C37F-86EC-4AD64471966A}"/>
              </a:ext>
              <a:ext uri="{C183D7F6-B498-43B3-948B-1728B52AA6E4}">
                <adec:decorative xmlns:adec="http://schemas.microsoft.com/office/drawing/2017/decorative" val="1"/>
              </a:ext>
            </a:extLst>
          </p:cNvPr>
          <p:cNvPicPr>
            <a:picLocks noGrp="1" noChangeAspect="1"/>
          </p:cNvPicPr>
          <p:nvPr>
            <p:ph type="pic" sz="quarter" idx="14"/>
          </p:nvPr>
        </p:nvPicPr>
        <p:blipFill>
          <a:blip r:embed="rId3"/>
          <a:srcRect l="103" r="103"/>
          <a:stretch>
            <a:fillRect/>
          </a:stretch>
        </p:blipFill>
        <p:spPr>
          <a:xfrm>
            <a:off x="135082" y="612037"/>
            <a:ext cx="5827179" cy="5735745"/>
          </a:xfrm>
          <a:prstGeom prst="rect">
            <a:avLst/>
          </a:prstGeom>
        </p:spPr>
      </p:pic>
    </p:spTree>
    <p:extLst>
      <p:ext uri="{BB962C8B-B14F-4D97-AF65-F5344CB8AC3E}">
        <p14:creationId xmlns:p14="http://schemas.microsoft.com/office/powerpoint/2010/main" val="6100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489A859-C381-A20A-2647-221A5A43EF93}"/>
              </a:ext>
            </a:extLst>
          </p:cNvPr>
          <p:cNvSpPr txBox="1">
            <a:spLocks noGrp="1"/>
          </p:cNvSpPr>
          <p:nvPr>
            <p:ph type="title" idx="4294967295"/>
          </p:nvPr>
        </p:nvSpPr>
        <p:spPr>
          <a:xfrm>
            <a:off x="7765149" y="807964"/>
            <a:ext cx="1708484" cy="8890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endParaRPr kumimoji="0" lang="en-US" sz="1000" b="0" i="1" u="none" strike="noStrike" kern="1200" cap="none" spc="300" normalizeH="0" baseline="0" noProof="0">
              <a:ln>
                <a:noFill/>
              </a:ln>
              <a:solidFill>
                <a:schemeClr val="tx1"/>
              </a:solidFill>
              <a:effectLst/>
              <a:uLnTx/>
              <a:uFillTx/>
              <a:latin typeface="+mj-lt"/>
              <a:ea typeface="+mj-ea"/>
              <a:cs typeface="+mj-cs"/>
            </a:endParaRPr>
          </a:p>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000" b="0" i="0" u="none" strike="noStrike" kern="1200" cap="none" spc="300" normalizeH="0" baseline="0" noProof="0">
                <a:ln>
                  <a:noFill/>
                </a:ln>
                <a:solidFill>
                  <a:schemeClr val="accent1"/>
                </a:solidFill>
                <a:effectLst/>
                <a:uLnTx/>
                <a:uFillTx/>
                <a:latin typeface="+mj-lt"/>
                <a:ea typeface="+mj-ea"/>
                <a:cs typeface="+mj-cs"/>
              </a:rPr>
              <a:t>Vision</a:t>
            </a:r>
          </a:p>
        </p:txBody>
      </p:sp>
      <p:sp>
        <p:nvSpPr>
          <p:cNvPr id="6" name="TextBox 5">
            <a:extLst>
              <a:ext uri="{FF2B5EF4-FFF2-40B4-BE49-F238E27FC236}">
                <a16:creationId xmlns:a16="http://schemas.microsoft.com/office/drawing/2014/main" id="{62396DF1-33C0-BB2F-C720-6D683B1DBEC4}"/>
              </a:ext>
            </a:extLst>
          </p:cNvPr>
          <p:cNvSpPr txBox="1"/>
          <p:nvPr/>
        </p:nvSpPr>
        <p:spPr>
          <a:xfrm>
            <a:off x="5255330" y="1697049"/>
            <a:ext cx="6728123" cy="4199291"/>
          </a:xfrm>
          <a:prstGeom prst="rect">
            <a:avLst/>
          </a:prstGeom>
          <a:noFill/>
        </p:spPr>
        <p:txBody>
          <a:bodyPr wrap="square" lIns="91440" tIns="45720" rIns="91440" bIns="45720" rtlCol="0" anchor="t">
            <a:spAutoFit/>
          </a:bodyPr>
          <a:lstStyle/>
          <a:p>
            <a:pPr algn="ctr">
              <a:lnSpc>
                <a:spcPct val="150000"/>
              </a:lnSpc>
            </a:pPr>
            <a:r>
              <a:rPr lang="en-US" sz="2000" i="1">
                <a:latin typeface="Noto Sans"/>
                <a:ea typeface="Noto Sans"/>
                <a:cs typeface="Noto Sans"/>
              </a:rPr>
              <a:t>The responsible adoption and use of AI </a:t>
            </a:r>
            <a:endParaRPr lang="en-US">
              <a:latin typeface="Calibri Light" panose="020F0302020204030204"/>
              <a:ea typeface="Noto Sans"/>
              <a:cs typeface="Calibri Light" panose="020F0302020204030204"/>
            </a:endParaRPr>
          </a:p>
          <a:p>
            <a:pPr algn="ctr">
              <a:lnSpc>
                <a:spcPct val="150000"/>
              </a:lnSpc>
            </a:pPr>
            <a:r>
              <a:rPr lang="en-US" sz="2000" i="1">
                <a:latin typeface="Noto Sans"/>
                <a:ea typeface="Noto Sans"/>
                <a:cs typeface="Noto Sans"/>
              </a:rPr>
              <a:t>empowers the Government of Canada </a:t>
            </a:r>
            <a:endParaRPr lang="en-US"/>
          </a:p>
          <a:p>
            <a:pPr algn="ctr">
              <a:lnSpc>
                <a:spcPct val="150000"/>
              </a:lnSpc>
            </a:pPr>
            <a:r>
              <a:rPr lang="en-US" sz="2000" i="1">
                <a:latin typeface="Noto Sans"/>
                <a:ea typeface="Noto Sans"/>
                <a:cs typeface="Noto Sans"/>
              </a:rPr>
              <a:t>to deliver innovative, efficient and high-quality services and operations and to accelerate scientific discovery, </a:t>
            </a:r>
            <a:endParaRPr lang="en-US"/>
          </a:p>
          <a:p>
            <a:pPr algn="ctr">
              <a:lnSpc>
                <a:spcPct val="150000"/>
              </a:lnSpc>
            </a:pPr>
            <a:r>
              <a:rPr lang="en-US" sz="2000" i="1">
                <a:latin typeface="Noto Sans"/>
                <a:ea typeface="Noto Sans"/>
                <a:cs typeface="Noto Sans"/>
              </a:rPr>
              <a:t>increasing satisfaction and trust in government, improving the federal working environment, </a:t>
            </a:r>
          </a:p>
          <a:p>
            <a:pPr algn="ctr">
              <a:lnSpc>
                <a:spcPct val="150000"/>
              </a:lnSpc>
            </a:pPr>
            <a:r>
              <a:rPr lang="en-US" sz="2000" i="1">
                <a:latin typeface="Noto Sans"/>
                <a:ea typeface="Noto Sans"/>
                <a:cs typeface="Noto Sans"/>
              </a:rPr>
              <a:t>protecting Canadian interests, </a:t>
            </a:r>
          </a:p>
          <a:p>
            <a:pPr algn="ctr">
              <a:lnSpc>
                <a:spcPct val="150000"/>
              </a:lnSpc>
            </a:pPr>
            <a:r>
              <a:rPr lang="en-US" sz="2000" i="1">
                <a:latin typeface="Noto Sans"/>
                <a:ea typeface="Noto Sans"/>
                <a:cs typeface="Noto Sans"/>
              </a:rPr>
              <a:t>and generating economic and social benefits </a:t>
            </a:r>
          </a:p>
          <a:p>
            <a:pPr algn="ctr">
              <a:lnSpc>
                <a:spcPct val="150000"/>
              </a:lnSpc>
            </a:pPr>
            <a:r>
              <a:rPr lang="en-US" sz="2000" i="1">
                <a:latin typeface="Noto Sans"/>
                <a:ea typeface="Noto Sans"/>
                <a:cs typeface="Noto Sans"/>
              </a:rPr>
              <a:t>for a stronger, more just, and more prosperous Canada. </a:t>
            </a:r>
            <a:endParaRPr lang="en-US" sz="2000"/>
          </a:p>
        </p:txBody>
      </p:sp>
      <p:pic>
        <p:nvPicPr>
          <p:cNvPr id="5" name="Picture Placeholder 7">
            <a:extLst>
              <a:ext uri="{FF2B5EF4-FFF2-40B4-BE49-F238E27FC236}">
                <a16:creationId xmlns:a16="http://schemas.microsoft.com/office/drawing/2014/main" id="{51CBC09E-2773-F5C7-25B7-A1441E1BFF28}"/>
              </a:ext>
              <a:ext uri="{C183D7F6-B498-43B3-948B-1728B52AA6E4}">
                <adec:decorative xmlns:adec="http://schemas.microsoft.com/office/drawing/2017/decorative" val="1"/>
              </a:ext>
            </a:extLst>
          </p:cNvPr>
          <p:cNvPicPr>
            <a:picLocks noChangeAspect="1"/>
          </p:cNvPicPr>
          <p:nvPr/>
        </p:nvPicPr>
        <p:blipFill>
          <a:blip r:embed="rId3"/>
          <a:srcRect l="11828" r="11828"/>
          <a:stretch/>
        </p:blipFill>
        <p:spPr>
          <a:xfrm>
            <a:off x="0" y="0"/>
            <a:ext cx="525533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p:spPr>
      </p:pic>
    </p:spTree>
    <p:extLst>
      <p:ext uri="{BB962C8B-B14F-4D97-AF65-F5344CB8AC3E}">
        <p14:creationId xmlns:p14="http://schemas.microsoft.com/office/powerpoint/2010/main" val="2279717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30D225D5-B56E-E80B-2D0F-1911E2567068}"/>
              </a:ext>
            </a:extLst>
          </p:cNvPr>
          <p:cNvSpPr txBox="1">
            <a:spLocks noGrp="1"/>
          </p:cNvSpPr>
          <p:nvPr>
            <p:ph type="title" idx="4294967295"/>
          </p:nvPr>
        </p:nvSpPr>
        <p:spPr>
          <a:xfrm>
            <a:off x="4983771" y="195456"/>
            <a:ext cx="3644739" cy="7102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endParaRPr kumimoji="0" lang="en-US" sz="1050" b="0" i="1" u="none" strike="noStrike" kern="1200" cap="none" spc="300" normalizeH="0" baseline="0" noProof="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000" b="0" i="0" u="none" strike="noStrike" kern="1200" cap="none" spc="300" normalizeH="0" baseline="0" noProof="0">
                <a:ln>
                  <a:noFill/>
                </a:ln>
                <a:solidFill>
                  <a:schemeClr val="accent1"/>
                </a:solidFill>
                <a:effectLst/>
                <a:uLnTx/>
                <a:uFillTx/>
                <a:latin typeface="+mj-lt"/>
                <a:ea typeface="+mj-ea"/>
                <a:cs typeface="+mj-cs"/>
              </a:rPr>
              <a:t>Key Tenets</a:t>
            </a:r>
          </a:p>
        </p:txBody>
      </p:sp>
      <p:sp>
        <p:nvSpPr>
          <p:cNvPr id="10" name="Text Placeholder 9">
            <a:extLst>
              <a:ext uri="{FF2B5EF4-FFF2-40B4-BE49-F238E27FC236}">
                <a16:creationId xmlns:a16="http://schemas.microsoft.com/office/drawing/2014/main" id="{255FA470-23EB-4512-8FFB-28DDAB08B002}"/>
              </a:ext>
            </a:extLst>
          </p:cNvPr>
          <p:cNvSpPr>
            <a:spLocks noGrp="1"/>
          </p:cNvSpPr>
          <p:nvPr>
            <p:ph type="body" sz="quarter" idx="16"/>
          </p:nvPr>
        </p:nvSpPr>
        <p:spPr>
          <a:xfrm>
            <a:off x="5624039" y="863202"/>
            <a:ext cx="3773592" cy="475914"/>
          </a:xfrm>
        </p:spPr>
        <p:txBody>
          <a:bodyPr/>
          <a:lstStyle/>
          <a:p>
            <a:pPr algn="l"/>
            <a:r>
              <a:rPr lang="en-US" sz="1800">
                <a:latin typeface="Noto Sans"/>
                <a:ea typeface="Noto Sans"/>
                <a:cs typeface="Noto Sans"/>
              </a:rPr>
              <a:t>What will this look like?</a:t>
            </a:r>
          </a:p>
        </p:txBody>
      </p:sp>
      <p:graphicFrame>
        <p:nvGraphicFramePr>
          <p:cNvPr id="3" name="Diagram 2" descr="Table listing the 4 key tenets of the AI strategy: Human centred, Collaborative, Ready &amp; Trusted">
            <a:extLst>
              <a:ext uri="{FF2B5EF4-FFF2-40B4-BE49-F238E27FC236}">
                <a16:creationId xmlns:a16="http://schemas.microsoft.com/office/drawing/2014/main" id="{43CBAA62-C59C-4950-35EF-25E32B421776}"/>
              </a:ext>
            </a:extLst>
          </p:cNvPr>
          <p:cNvGraphicFramePr/>
          <p:nvPr>
            <p:extLst>
              <p:ext uri="{D42A27DB-BD31-4B8C-83A1-F6EECF244321}">
                <p14:modId xmlns:p14="http://schemas.microsoft.com/office/powerpoint/2010/main" val="706311706"/>
              </p:ext>
            </p:extLst>
          </p:nvPr>
        </p:nvGraphicFramePr>
        <p:xfrm>
          <a:off x="5624039" y="1573449"/>
          <a:ext cx="6042679" cy="4659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a:extLst>
              <a:ext uri="{FF2B5EF4-FFF2-40B4-BE49-F238E27FC236}">
                <a16:creationId xmlns:a16="http://schemas.microsoft.com/office/drawing/2014/main" id="{29F8035C-F781-6873-5B58-9EC26AAED638}"/>
              </a:ext>
              <a:ext uri="{C183D7F6-B498-43B3-948B-1728B52AA6E4}">
                <adec:decorative xmlns:adec="http://schemas.microsoft.com/office/drawing/2017/decorative" val="1"/>
              </a:ext>
            </a:extLst>
          </p:cNvPr>
          <p:cNvPicPr>
            <a:picLocks noGrp="1" noChangeAspect="1" noChangeArrowheads="1"/>
          </p:cNvPicPr>
          <p:nvPr>
            <p:ph type="pic" sz="quarter" idx="14"/>
          </p:nvPr>
        </p:nvPicPr>
        <p:blipFill>
          <a:blip r:embed="rId8">
            <a:extLst>
              <a:ext uri="{BEBA8EAE-BF5A-486C-A8C5-ECC9F3942E4B}">
                <a14:imgProps xmlns:a14="http://schemas.microsoft.com/office/drawing/2010/main">
                  <a14:imgLayer r:embed="rId9">
                    <a14:imgEffect>
                      <a14:colorTemperature colorTemp="5900"/>
                    </a14:imgEffect>
                    <a14:imgEffect>
                      <a14:saturation sat="0"/>
                    </a14:imgEffect>
                  </a14:imgLayer>
                </a14:imgProps>
              </a:ext>
              <a:ext uri="{28A0092B-C50C-407E-A947-70E740481C1C}">
                <a14:useLocalDpi xmlns:a14="http://schemas.microsoft.com/office/drawing/2010/main" val="0"/>
              </a:ext>
            </a:extLst>
          </a:blip>
          <a:srcRect t="25099" b="25099"/>
          <a:stretch>
            <a:fillRect/>
          </a:stretch>
        </p:blipFill>
        <p:spPr bwMode="auto">
          <a:xfrm>
            <a:off x="0" y="0"/>
            <a:ext cx="5075741" cy="6858000"/>
          </a:xfrm>
          <a:prstGeom prst="rect">
            <a:avLst/>
          </a:prstGeom>
          <a:blipFill>
            <a:blip r:embed="rId10"/>
            <a:tile tx="0" ty="0" sx="100000" sy="100000" flip="none" algn="tl"/>
          </a:blipFill>
        </p:spPr>
      </p:pic>
    </p:spTree>
    <p:extLst>
      <p:ext uri="{BB962C8B-B14F-4D97-AF65-F5344CB8AC3E}">
        <p14:creationId xmlns:p14="http://schemas.microsoft.com/office/powerpoint/2010/main" val="335106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88D80A3-503A-400A-9D7F-99EC3CE06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26D1947B-D701-F2F0-4337-064D3986C21A}"/>
              </a:ext>
            </a:extLst>
          </p:cNvPr>
          <p:cNvSpPr txBox="1">
            <a:spLocks noGrp="1"/>
          </p:cNvSpPr>
          <p:nvPr>
            <p:ph type="title" idx="4294967295"/>
          </p:nvPr>
        </p:nvSpPr>
        <p:spPr>
          <a:xfrm>
            <a:off x="657224" y="4772508"/>
            <a:ext cx="10772775" cy="165819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0" marR="0" lvl="0" indent="0" fontAlgn="auto">
              <a:spcAft>
                <a:spcPts val="0"/>
              </a:spcAft>
              <a:buClrTx/>
              <a:buSzTx/>
              <a:tabLst/>
              <a:defRPr/>
            </a:pPr>
            <a:endParaRPr kumimoji="0" lang="en-US" b="0" i="1" u="none" strike="noStrike" cap="none" normalizeH="0" noProof="0" dirty="0">
              <a:ln>
                <a:noFill/>
              </a:ln>
              <a:solidFill>
                <a:srgbClr val="FFFFFF"/>
              </a:solidFill>
              <a:effectLst/>
              <a:uLnTx/>
              <a:uFillTx/>
            </a:endParaRPr>
          </a:p>
          <a:p>
            <a:pPr marL="0" marR="0" lvl="0" indent="0" fontAlgn="auto">
              <a:spcAft>
                <a:spcPts val="0"/>
              </a:spcAft>
              <a:buClrTx/>
              <a:buSzTx/>
              <a:tabLst/>
              <a:defRPr/>
            </a:pPr>
            <a:r>
              <a:rPr kumimoji="0" lang="en-US" b="0" i="0" u="none" strike="noStrike" cap="none" normalizeH="0" noProof="0" dirty="0">
                <a:ln>
                  <a:noFill/>
                </a:ln>
                <a:solidFill>
                  <a:srgbClr val="FFFFFF"/>
                </a:solidFill>
                <a:effectLst/>
                <a:uLnTx/>
                <a:uFillTx/>
              </a:rPr>
              <a:t>AI Strategy impacts</a:t>
            </a:r>
          </a:p>
        </p:txBody>
      </p:sp>
      <p:graphicFrame>
        <p:nvGraphicFramePr>
          <p:cNvPr id="6" name="Diagram 5" descr="Table that lists the Impacts of the AI strategy sorted by the key tenets">
            <a:extLst>
              <a:ext uri="{FF2B5EF4-FFF2-40B4-BE49-F238E27FC236}">
                <a16:creationId xmlns:a16="http://schemas.microsoft.com/office/drawing/2014/main" id="{EB74E0AF-286D-A13C-995C-00BDD0755D85}"/>
              </a:ext>
            </a:extLst>
          </p:cNvPr>
          <p:cNvGraphicFramePr/>
          <p:nvPr>
            <p:extLst>
              <p:ext uri="{D42A27DB-BD31-4B8C-83A1-F6EECF244321}">
                <p14:modId xmlns:p14="http://schemas.microsoft.com/office/powerpoint/2010/main" val="529629385"/>
              </p:ext>
            </p:extLst>
          </p:nvPr>
        </p:nvGraphicFramePr>
        <p:xfrm>
          <a:off x="659871" y="427294"/>
          <a:ext cx="10872258" cy="3928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761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457865-6CE4-48F7-9DE8-065695261810}"/>
              </a:ext>
              <a:ext uri="{C183D7F6-B498-43B3-948B-1728B52AA6E4}">
                <adec:decorative xmlns:adec="http://schemas.microsoft.com/office/drawing/2017/decorative" val="1"/>
              </a:ext>
            </a:extLst>
          </p:cNvPr>
          <p:cNvSpPr/>
          <p:nvPr/>
        </p:nvSpPr>
        <p:spPr>
          <a:xfrm>
            <a:off x="593725" y="2083408"/>
            <a:ext cx="11002961" cy="557784"/>
          </a:xfrm>
          <a:prstGeom prst="rect">
            <a:avLst/>
          </a:prstGeom>
          <a:gradFill flip="none" rotWithShape="1">
            <a:gsLst>
              <a:gs pos="0">
                <a:schemeClr val="accent5"/>
              </a:gs>
              <a:gs pos="100000">
                <a:schemeClr val="accent2">
                  <a:lumMod val="98000"/>
                  <a:lumOff val="2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6300B5C-7AD0-42EE-A289-DB61F249073A}"/>
              </a:ext>
            </a:extLst>
          </p:cNvPr>
          <p:cNvSpPr>
            <a:spLocks noGrp="1"/>
          </p:cNvSpPr>
          <p:nvPr>
            <p:ph type="title"/>
          </p:nvPr>
        </p:nvSpPr>
        <p:spPr/>
        <p:txBody>
          <a:bodyPr>
            <a:normAutofit/>
          </a:bodyPr>
          <a:lstStyle/>
          <a:p>
            <a:r>
              <a:rPr lang="en-US"/>
              <a:t>Q</a:t>
            </a:r>
            <a:r>
              <a:rPr lang="en-US" sz="4800" spc="300"/>
              <a:t>uarterly</a:t>
            </a:r>
            <a:r>
              <a:rPr lang="en-US" sz="4800"/>
              <a:t> timeline 2024/25</a:t>
            </a:r>
          </a:p>
        </p:txBody>
      </p:sp>
      <p:graphicFrame>
        <p:nvGraphicFramePr>
          <p:cNvPr id="7" name="Table 7">
            <a:extLst>
              <a:ext uri="{FF2B5EF4-FFF2-40B4-BE49-F238E27FC236}">
                <a16:creationId xmlns:a16="http://schemas.microsoft.com/office/drawing/2014/main" id="{B1897641-C811-4117-B9B9-5EE41B5A3203}"/>
              </a:ext>
            </a:extLst>
          </p:cNvPr>
          <p:cNvGraphicFramePr>
            <a:graphicFrameLocks noGrp="1"/>
          </p:cNvGraphicFramePr>
          <p:nvPr>
            <p:extLst>
              <p:ext uri="{D42A27DB-BD31-4B8C-83A1-F6EECF244321}">
                <p14:modId xmlns:p14="http://schemas.microsoft.com/office/powerpoint/2010/main" val="278845438"/>
              </p:ext>
            </p:extLst>
          </p:nvPr>
        </p:nvGraphicFramePr>
        <p:xfrm>
          <a:off x="593724" y="2072545"/>
          <a:ext cx="11002966" cy="3394190"/>
        </p:xfrm>
        <a:graphic>
          <a:graphicData uri="http://schemas.openxmlformats.org/drawingml/2006/table">
            <a:tbl>
              <a:tblPr firstRow="1" bandRow="1">
                <a:tableStyleId>{5C22544A-7EE6-4342-B048-85BDC9FD1C3A}</a:tableStyleId>
              </a:tblPr>
              <a:tblGrid>
                <a:gridCol w="920443">
                  <a:extLst>
                    <a:ext uri="{9D8B030D-6E8A-4147-A177-3AD203B41FA5}">
                      <a16:colId xmlns:a16="http://schemas.microsoft.com/office/drawing/2014/main" val="711439747"/>
                    </a:ext>
                  </a:extLst>
                </a:gridCol>
                <a:gridCol w="916593">
                  <a:extLst>
                    <a:ext uri="{9D8B030D-6E8A-4147-A177-3AD203B41FA5}">
                      <a16:colId xmlns:a16="http://schemas.microsoft.com/office/drawing/2014/main" val="3789717619"/>
                    </a:ext>
                  </a:extLst>
                </a:gridCol>
                <a:gridCol w="916593">
                  <a:extLst>
                    <a:ext uri="{9D8B030D-6E8A-4147-A177-3AD203B41FA5}">
                      <a16:colId xmlns:a16="http://schemas.microsoft.com/office/drawing/2014/main" val="2607839798"/>
                    </a:ext>
                  </a:extLst>
                </a:gridCol>
                <a:gridCol w="916593">
                  <a:extLst>
                    <a:ext uri="{9D8B030D-6E8A-4147-A177-3AD203B41FA5}">
                      <a16:colId xmlns:a16="http://schemas.microsoft.com/office/drawing/2014/main" val="1769144258"/>
                    </a:ext>
                  </a:extLst>
                </a:gridCol>
                <a:gridCol w="916593">
                  <a:extLst>
                    <a:ext uri="{9D8B030D-6E8A-4147-A177-3AD203B41FA5}">
                      <a16:colId xmlns:a16="http://schemas.microsoft.com/office/drawing/2014/main" val="1537907298"/>
                    </a:ext>
                  </a:extLst>
                </a:gridCol>
                <a:gridCol w="916593">
                  <a:extLst>
                    <a:ext uri="{9D8B030D-6E8A-4147-A177-3AD203B41FA5}">
                      <a16:colId xmlns:a16="http://schemas.microsoft.com/office/drawing/2014/main" val="1920672763"/>
                    </a:ext>
                  </a:extLst>
                </a:gridCol>
                <a:gridCol w="916593">
                  <a:extLst>
                    <a:ext uri="{9D8B030D-6E8A-4147-A177-3AD203B41FA5}">
                      <a16:colId xmlns:a16="http://schemas.microsoft.com/office/drawing/2014/main" val="1217148694"/>
                    </a:ext>
                  </a:extLst>
                </a:gridCol>
                <a:gridCol w="916593">
                  <a:extLst>
                    <a:ext uri="{9D8B030D-6E8A-4147-A177-3AD203B41FA5}">
                      <a16:colId xmlns:a16="http://schemas.microsoft.com/office/drawing/2014/main" val="247395267"/>
                    </a:ext>
                  </a:extLst>
                </a:gridCol>
                <a:gridCol w="916593">
                  <a:extLst>
                    <a:ext uri="{9D8B030D-6E8A-4147-A177-3AD203B41FA5}">
                      <a16:colId xmlns:a16="http://schemas.microsoft.com/office/drawing/2014/main" val="1231269635"/>
                    </a:ext>
                  </a:extLst>
                </a:gridCol>
                <a:gridCol w="916593">
                  <a:extLst>
                    <a:ext uri="{9D8B030D-6E8A-4147-A177-3AD203B41FA5}">
                      <a16:colId xmlns:a16="http://schemas.microsoft.com/office/drawing/2014/main" val="3587985154"/>
                    </a:ext>
                  </a:extLst>
                </a:gridCol>
                <a:gridCol w="916593">
                  <a:extLst>
                    <a:ext uri="{9D8B030D-6E8A-4147-A177-3AD203B41FA5}">
                      <a16:colId xmlns:a16="http://schemas.microsoft.com/office/drawing/2014/main" val="3023193756"/>
                    </a:ext>
                  </a:extLst>
                </a:gridCol>
                <a:gridCol w="916593">
                  <a:extLst>
                    <a:ext uri="{9D8B030D-6E8A-4147-A177-3AD203B41FA5}">
                      <a16:colId xmlns:a16="http://schemas.microsoft.com/office/drawing/2014/main" val="1420336204"/>
                    </a:ext>
                  </a:extLst>
                </a:gridCol>
              </a:tblGrid>
              <a:tr h="595567">
                <a:tc gridSpan="3">
                  <a:txBody>
                    <a:bodyPr/>
                    <a:lstStyle/>
                    <a:p>
                      <a:pPr algn="ctr"/>
                      <a:r>
                        <a:rPr lang="en-US">
                          <a:solidFill>
                            <a:schemeClr val="bg1"/>
                          </a:solidFill>
                        </a:rPr>
                        <a:t>Q1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ctr"/>
                      <a:r>
                        <a:rPr lang="en-US">
                          <a:solidFill>
                            <a:schemeClr val="bg1"/>
                          </a:solidFill>
                        </a:rPr>
                        <a:t>Q2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ctr"/>
                      <a:r>
                        <a:rPr lang="en-US">
                          <a:solidFill>
                            <a:schemeClr val="bg1"/>
                          </a:solidFill>
                        </a:rPr>
                        <a:t>Q3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ctr"/>
                      <a:r>
                        <a:rPr lang="en-US">
                          <a:solidFill>
                            <a:schemeClr val="bg1"/>
                          </a:solidFill>
                        </a:rPr>
                        <a:t>Q4</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5291448"/>
                  </a:ext>
                </a:extLst>
              </a:tr>
              <a:tr h="651402">
                <a:tc>
                  <a:txBody>
                    <a:bodyPr/>
                    <a:lstStyle/>
                    <a:p>
                      <a:pPr algn="ctr"/>
                      <a:r>
                        <a:rPr lang="en-US" sz="1800" spc="300">
                          <a:solidFill>
                            <a:schemeClr val="tx1"/>
                          </a:solidFill>
                          <a:latin typeface="Noto Sans" panose="020B0502040504020204" pitchFamily="34" charset="0"/>
                          <a:ea typeface="Noto Sans" panose="020B0502040504020204" pitchFamily="34" charset="0"/>
                          <a:cs typeface="Noto Sans" panose="020B0502040504020204" pitchFamily="34" charset="0"/>
                        </a:rPr>
                        <a:t>APR</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a:solidFill>
                            <a:schemeClr val="tx1"/>
                          </a:solidFill>
                          <a:latin typeface="Noto Sans" panose="020B0502040504020204" pitchFamily="34" charset="0"/>
                          <a:ea typeface="Noto Sans" panose="020B0502040504020204" pitchFamily="34" charset="0"/>
                          <a:cs typeface="Noto Sans" panose="020B0502040504020204" pitchFamily="34" charset="0"/>
                        </a:rPr>
                        <a:t>MAY</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a:solidFill>
                            <a:schemeClr val="tx1"/>
                          </a:solidFill>
                          <a:latin typeface="Noto Sans" panose="020B0502040504020204" pitchFamily="34" charset="0"/>
                          <a:ea typeface="Noto Sans" panose="020B0502040504020204" pitchFamily="34" charset="0"/>
                          <a:cs typeface="Noto Sans" panose="020B0502040504020204" pitchFamily="34" charset="0"/>
                        </a:rPr>
                        <a:t>JUN</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a:solidFill>
                            <a:schemeClr val="tx1"/>
                          </a:solidFill>
                          <a:latin typeface="Noto Sans" panose="020B0502040504020204" pitchFamily="34" charset="0"/>
                          <a:ea typeface="Noto Sans" panose="020B0502040504020204" pitchFamily="34" charset="0"/>
                          <a:cs typeface="Noto Sans" panose="020B0502040504020204" pitchFamily="34" charset="0"/>
                        </a:rPr>
                        <a:t>JUL</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a:solidFill>
                            <a:schemeClr val="tx1"/>
                          </a:solidFill>
                          <a:latin typeface="Noto Sans" panose="020B0502040504020204" pitchFamily="34" charset="0"/>
                          <a:ea typeface="Noto Sans" panose="020B0502040504020204" pitchFamily="34" charset="0"/>
                          <a:cs typeface="Noto Sans" panose="020B0502040504020204" pitchFamily="34" charset="0"/>
                        </a:rPr>
                        <a:t>AUG</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a:solidFill>
                            <a:schemeClr val="tx1"/>
                          </a:solidFill>
                          <a:latin typeface="Noto Sans" panose="020B0502040504020204" pitchFamily="34" charset="0"/>
                          <a:ea typeface="Noto Sans" panose="020B0502040504020204" pitchFamily="34" charset="0"/>
                          <a:cs typeface="Noto Sans" panose="020B0502040504020204" pitchFamily="34" charset="0"/>
                        </a:rPr>
                        <a:t>SEPT</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a:solidFill>
                            <a:schemeClr val="tx1"/>
                          </a:solidFill>
                          <a:latin typeface="Noto Sans" panose="020B0502040504020204" pitchFamily="34" charset="0"/>
                          <a:ea typeface="Noto Sans" panose="020B0502040504020204" pitchFamily="34" charset="0"/>
                          <a:cs typeface="Noto Sans" panose="020B0502040504020204" pitchFamily="34" charset="0"/>
                        </a:rPr>
                        <a:t>OCT</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a:solidFill>
                            <a:schemeClr val="tx1"/>
                          </a:solidFill>
                          <a:latin typeface="Noto Sans" panose="020B0502040504020204" pitchFamily="34" charset="0"/>
                          <a:ea typeface="Noto Sans" panose="020B0502040504020204" pitchFamily="34" charset="0"/>
                          <a:cs typeface="Noto Sans" panose="020B0502040504020204" pitchFamily="34" charset="0"/>
                        </a:rPr>
                        <a:t>NOV</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a:solidFill>
                            <a:schemeClr val="tx1"/>
                          </a:solidFill>
                          <a:latin typeface="Noto Sans" panose="020B0502040504020204" pitchFamily="34" charset="0"/>
                          <a:ea typeface="Noto Sans" panose="020B0502040504020204" pitchFamily="34" charset="0"/>
                          <a:cs typeface="Noto Sans" panose="020B0502040504020204" pitchFamily="34" charset="0"/>
                        </a:rPr>
                        <a:t>DEC</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a:solidFill>
                            <a:schemeClr val="tx1"/>
                          </a:solidFill>
                          <a:latin typeface="Noto Sans" panose="020B0502040504020204" pitchFamily="34" charset="0"/>
                          <a:ea typeface="Noto Sans" panose="020B0502040504020204" pitchFamily="34" charset="0"/>
                          <a:cs typeface="Noto Sans" panose="020B0502040504020204" pitchFamily="34" charset="0"/>
                        </a:rPr>
                        <a:t>JAN</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a:solidFill>
                            <a:schemeClr val="tx1"/>
                          </a:solidFill>
                          <a:latin typeface="Noto Sans" panose="020B0502040504020204" pitchFamily="34" charset="0"/>
                          <a:ea typeface="Noto Sans" panose="020B0502040504020204" pitchFamily="34" charset="0"/>
                          <a:cs typeface="Noto Sans" panose="020B0502040504020204" pitchFamily="34" charset="0"/>
                        </a:rPr>
                        <a:t>FEB</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a:solidFill>
                            <a:schemeClr val="tx1"/>
                          </a:solidFill>
                          <a:latin typeface="Noto Sans" panose="020B0502040504020204" pitchFamily="34" charset="0"/>
                          <a:ea typeface="Noto Sans" panose="020B0502040504020204" pitchFamily="34" charset="0"/>
                          <a:cs typeface="Noto Sans" panose="020B0502040504020204" pitchFamily="34" charset="0"/>
                        </a:rPr>
                        <a:t>MAR</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761096"/>
                  </a:ext>
                </a:extLst>
              </a:tr>
              <a:tr h="1675033">
                <a:tc gridSpan="3">
                  <a:txBody>
                    <a:bodyPr/>
                    <a:lstStyle/>
                    <a:p>
                      <a:pPr algn="ctr">
                        <a:lnSpc>
                          <a:spcPct val="150000"/>
                        </a:lnSpc>
                      </a:pPr>
                      <a:r>
                        <a:rPr lang="en-US" sz="1600" spc="300">
                          <a:solidFill>
                            <a:schemeClr val="tx1"/>
                          </a:solidFill>
                          <a:latin typeface="Noto Sans" panose="020B0502040504020204" pitchFamily="34" charset="0"/>
                          <a:ea typeface="Noto Sans" panose="020B0502040504020204" pitchFamily="34" charset="0"/>
                          <a:cs typeface="Noto Sans" panose="020B0502040504020204" pitchFamily="34" charset="0"/>
                        </a:rPr>
                        <a:t>VISION</a:t>
                      </a:r>
                      <a:endParaRPr lang="en-US" sz="1400">
                        <a:solidFill>
                          <a:schemeClr val="tx1"/>
                        </a:solidFill>
                        <a:latin typeface="Noto Sans" panose="020B0502040504020204" pitchFamily="34" charset="0"/>
                        <a:ea typeface="Noto Sans" panose="020B0502040504020204" pitchFamily="34" charset="0"/>
                        <a:cs typeface="Noto Sans" panose="020B0502040504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6">
                  <a:txBody>
                    <a:bodyPr/>
                    <a:lstStyle/>
                    <a:p>
                      <a:pPr algn="ctr">
                        <a:lnSpc>
                          <a:spcPct val="150000"/>
                        </a:lnSpc>
                      </a:pPr>
                      <a:r>
                        <a:rPr lang="en-US" sz="1600" spc="300">
                          <a:solidFill>
                            <a:schemeClr val="tx1"/>
                          </a:solidFill>
                          <a:latin typeface="Noto Sans" panose="020B0502040504020204" pitchFamily="34" charset="0"/>
                          <a:ea typeface="Noto Sans" panose="020B0502040504020204" pitchFamily="34" charset="0"/>
                          <a:cs typeface="Noto Sans" panose="020B0502040504020204" pitchFamily="34" charset="0"/>
                        </a:rPr>
                        <a:t>STRATEGY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pPr algn="ctr">
                        <a:lnSpc>
                          <a:spcPct val="150000"/>
                        </a:lnSpc>
                      </a:pPr>
                      <a:endParaRPr lang="en-US" sz="1600" spc="300">
                        <a:solidFill>
                          <a:schemeClr val="tx1"/>
                        </a:solidFill>
                        <a:cs typeface="Biome Light" panose="020B03030302040208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rowSpan="2" gridSpan="3">
                  <a:txBody>
                    <a:bodyPr/>
                    <a:lstStyle/>
                    <a:p>
                      <a:pPr algn="ctr">
                        <a:lnSpc>
                          <a:spcPct val="150000"/>
                        </a:lnSpc>
                      </a:pPr>
                      <a:r>
                        <a:rPr lang="en-US" sz="1600" spc="300">
                          <a:solidFill>
                            <a:schemeClr val="tx1"/>
                          </a:solidFill>
                          <a:latin typeface="Noto Sans" panose="020B0502040504020204" pitchFamily="34" charset="0"/>
                          <a:ea typeface="Noto Sans" panose="020B0502040504020204" pitchFamily="34" charset="0"/>
                          <a:cs typeface="Noto Sans" panose="020B0502040504020204" pitchFamily="34" charset="0"/>
                        </a:rPr>
                        <a:t>APPROVALS AND LAUNCH</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50372063"/>
                  </a:ext>
                </a:extLst>
              </a:tr>
              <a:tr h="472188">
                <a:tc gridSpan="9">
                  <a:txBody>
                    <a:bodyPr/>
                    <a:lstStyle/>
                    <a:p>
                      <a:pPr algn="ctr">
                        <a:lnSpc>
                          <a:spcPct val="150000"/>
                        </a:lnSpc>
                      </a:pPr>
                      <a:r>
                        <a:rPr lang="en-US" sz="1600" spc="300" dirty="0">
                          <a:solidFill>
                            <a:schemeClr val="tx1"/>
                          </a:solidFill>
                          <a:latin typeface="Noto Sans" panose="020B0502040504020204" pitchFamily="34" charset="0"/>
                          <a:ea typeface="Noto Sans" panose="020B0502040504020204" pitchFamily="34" charset="0"/>
                          <a:cs typeface="Noto Sans" panose="020B0502040504020204" pitchFamily="34" charset="0"/>
                        </a:rPr>
                        <a:t>CONSULTATIONS AND ENGAGEMENT </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pPr algn="ctr">
                        <a:lnSpc>
                          <a:spcPct val="150000"/>
                        </a:lnSpc>
                      </a:pPr>
                      <a:endParaRPr lang="en-US" sz="1600" spc="300">
                        <a:solidFill>
                          <a:schemeClr val="tx1"/>
                        </a:solidFill>
                        <a:cs typeface="Biome Light" panose="020B03030302040208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vMerge="1">
                  <a:txBody>
                    <a:bodyPr/>
                    <a:lstStyle/>
                    <a:p>
                      <a:pPr algn="ctr">
                        <a:lnSpc>
                          <a:spcPct val="150000"/>
                        </a:lnSpc>
                      </a:pPr>
                      <a:endParaRPr lang="en-US" sz="1600" spc="300">
                        <a:solidFill>
                          <a:schemeClr val="tx1"/>
                        </a:solidFill>
                        <a:cs typeface="Biome Light" panose="020B03030302040208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267055468"/>
                  </a:ext>
                </a:extLst>
              </a:tr>
            </a:tbl>
          </a:graphicData>
        </a:graphic>
      </p:graphicFrame>
    </p:spTree>
    <p:extLst>
      <p:ext uri="{BB962C8B-B14F-4D97-AF65-F5344CB8AC3E}">
        <p14:creationId xmlns:p14="http://schemas.microsoft.com/office/powerpoint/2010/main" val="21291083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_IMGDECORATIVE" val="1"/>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EC197CE65E414B8A8246ABCCD13B4C" ma:contentTypeVersion="17" ma:contentTypeDescription="Create a new document." ma:contentTypeScope="" ma:versionID="b73b2d846084f8457fb487334d075871">
  <xsd:schema xmlns:xsd="http://www.w3.org/2001/XMLSchema" xmlns:xs="http://www.w3.org/2001/XMLSchema" xmlns:p="http://schemas.microsoft.com/office/2006/metadata/properties" xmlns:ns2="60bf9140-54b1-4fcb-8191-df4f5e3ae4ec" xmlns:ns3="f6f4ab32-99f9-4752-9cb9-3e8df8a9e2b1" targetNamespace="http://schemas.microsoft.com/office/2006/metadata/properties" ma:root="true" ma:fieldsID="ab23a9bb524f99bdcfa4a0d148a4bf34" ns2:_="" ns3:_="">
    <xsd:import namespace="60bf9140-54b1-4fcb-8191-df4f5e3ae4ec"/>
    <xsd:import namespace="f6f4ab32-99f9-4752-9cb9-3e8df8a9e2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f9140-54b1-4fcb-8191-df4f5e3ae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4e2fad2-47b1-4724-b92c-1944d3ff5d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f4ab32-99f9-4752-9cb9-3e8df8a9e2b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59a3380-16a3-4f7c-8f8f-1898b806b14b}" ma:internalName="TaxCatchAll" ma:showField="CatchAllData" ma:web="f6f4ab32-99f9-4752-9cb9-3e8df8a9e2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60bf9140-54b1-4fcb-8191-df4f5e3ae4ec" xsi:nil="true"/>
    <lcf76f155ced4ddcb4097134ff3c332f xmlns="60bf9140-54b1-4fcb-8191-df4f5e3ae4ec">
      <Terms xmlns="http://schemas.microsoft.com/office/infopath/2007/PartnerControls"/>
    </lcf76f155ced4ddcb4097134ff3c332f>
    <TaxCatchAll xmlns="f6f4ab32-99f9-4752-9cb9-3e8df8a9e2b1" xsi:nil="true"/>
  </documentManagement>
</p:properties>
</file>

<file path=customXml/itemProps1.xml><?xml version="1.0" encoding="utf-8"?>
<ds:datastoreItem xmlns:ds="http://schemas.openxmlformats.org/officeDocument/2006/customXml" ds:itemID="{99E4EAC9-33DC-4CF0-BA31-C98F61CE4785}">
  <ds:schemaRefs>
    <ds:schemaRef ds:uri="http://schemas.microsoft.com/sharepoint/v3/contenttype/forms"/>
  </ds:schemaRefs>
</ds:datastoreItem>
</file>

<file path=customXml/itemProps2.xml><?xml version="1.0" encoding="utf-8"?>
<ds:datastoreItem xmlns:ds="http://schemas.openxmlformats.org/officeDocument/2006/customXml" ds:itemID="{8410BB37-E82E-4A00-A3AB-B34435FFBB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f9140-54b1-4fcb-8191-df4f5e3ae4ec"/>
    <ds:schemaRef ds:uri="f6f4ab32-99f9-4752-9cb9-3e8df8a9e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02A8ED-1331-4C1D-8649-743D7BE164DD}">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http://schemas.microsoft.com/office/2006/metadata/properties"/>
    <ds:schemaRef ds:uri="f6f4ab32-99f9-4752-9cb9-3e8df8a9e2b1"/>
    <ds:schemaRef ds:uri="60bf9140-54b1-4fcb-8191-df4f5e3ae4ec"/>
    <ds:schemaRef ds:uri="http://www.w3.org/XML/1998/namespace"/>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TM03457491[[fn=Metropolitan]]</Template>
  <TotalTime>1</TotalTime>
  <Words>611</Words>
  <Application>Microsoft Office PowerPoint</Application>
  <PresentationFormat>Widescreen</PresentationFormat>
  <Paragraphs>124</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Noto Sans</vt:lpstr>
      <vt:lpstr>Wingdings</vt:lpstr>
      <vt:lpstr>Metropolitan</vt:lpstr>
      <vt:lpstr>Artificial intelligence Strategy  for the Public Service </vt:lpstr>
      <vt:lpstr>Outcomes</vt:lpstr>
      <vt:lpstr>Why now?</vt:lpstr>
      <vt:lpstr>Driving digital change </vt:lpstr>
      <vt:lpstr>The work </vt:lpstr>
      <vt:lpstr> Vision</vt:lpstr>
      <vt:lpstr> Key Tenets</vt:lpstr>
      <vt:lpstr> AI Strategy impacts</vt:lpstr>
      <vt:lpstr>Quarterly timeline 2024/25</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Fabrikam Technology Inc.</dc:title>
  <dc:creator>Macdonald, Jonathan</dc:creator>
  <cp:lastModifiedBy>Lajendon Jeyakumar (CSPS-EFPC)</cp:lastModifiedBy>
  <cp:revision>3</cp:revision>
  <dcterms:created xsi:type="dcterms:W3CDTF">2024-01-29T16:48:58Z</dcterms:created>
  <dcterms:modified xsi:type="dcterms:W3CDTF">2024-07-12T14:27:44Z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0x01010093EC197CE65E414B8A8246ABCCD13B4C</vt:lpwstr>
  </property>
  <property fmtid="{D5CDD505-2E9C-101B-9397-08002B2CF9AE}" pid="3" name="MediaServiceImageTags">
    <vt:lpwstr/>
  </property>
  <property fmtid="{D5CDD505-2E9C-101B-9397-08002B2CF9AE}" pid="4" name="MSIP_Label_3d0ca00b-3f0e-465a-aac7-1a6a22fcea40_Enabled">
    <vt:lpwstr>true</vt:lpwstr>
  </property>
  <property fmtid="{D5CDD505-2E9C-101B-9397-08002B2CF9AE}" pid="5" name="MSIP_Label_3d0ca00b-3f0e-465a-aac7-1a6a22fcea40_SetDate">
    <vt:lpwstr>2024-01-29T16:51:15Z</vt:lpwstr>
  </property>
  <property fmtid="{D5CDD505-2E9C-101B-9397-08002B2CF9AE}" pid="6" name="MSIP_Label_3d0ca00b-3f0e-465a-aac7-1a6a22fcea40_Method">
    <vt:lpwstr>Privileged</vt:lpwstr>
  </property>
  <property fmtid="{D5CDD505-2E9C-101B-9397-08002B2CF9AE}" pid="7" name="MSIP_Label_3d0ca00b-3f0e-465a-aac7-1a6a22fcea40_Name">
    <vt:lpwstr>3d0ca00b-3f0e-465a-aac7-1a6a22fcea40</vt:lpwstr>
  </property>
  <property fmtid="{D5CDD505-2E9C-101B-9397-08002B2CF9AE}" pid="8" name="MSIP_Label_3d0ca00b-3f0e-465a-aac7-1a6a22fcea40_SiteId">
    <vt:lpwstr>6397df10-4595-4047-9c4f-03311282152b</vt:lpwstr>
  </property>
  <property fmtid="{D5CDD505-2E9C-101B-9397-08002B2CF9AE}" pid="9" name="MSIP_Label_3d0ca00b-3f0e-465a-aac7-1a6a22fcea40_ActionId">
    <vt:lpwstr>70acc568-ba16-49d6-92fd-f8fa0e2ffe8d</vt:lpwstr>
  </property>
  <property fmtid="{D5CDD505-2E9C-101B-9397-08002B2CF9AE}" pid="10" name="MSIP_Label_3d0ca00b-3f0e-465a-aac7-1a6a22fcea40_ContentBits">
    <vt:lpwstr>1</vt:lpwstr>
  </property>
  <property fmtid="{D5CDD505-2E9C-101B-9397-08002B2CF9AE}" pid="11" name="ClassificationContentMarkingHeaderLocations">
    <vt:lpwstr>Metropolitan:8</vt:lpwstr>
  </property>
  <property fmtid="{D5CDD505-2E9C-101B-9397-08002B2CF9AE}" pid="12" name="ClassificationContentMarkingHeaderText">
    <vt:lpwstr>UNCLASSIFIED / NON CLASSIFIÉ</vt:lpwstr>
  </property>
</Properties>
</file>