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15"/>
  </p:notesMasterIdLst>
  <p:sldIdLst>
    <p:sldId id="256" r:id="rId8"/>
    <p:sldId id="261" r:id="rId9"/>
    <p:sldId id="257" r:id="rId10"/>
    <p:sldId id="260" r:id="rId11"/>
    <p:sldId id="274" r:id="rId12"/>
    <p:sldId id="258" r:id="rId13"/>
    <p:sldId id="27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C7F941-8BD8-9061-996D-F3BD04EC81AA}" name="Bourdages, Jacinthe (elle la she her)" initials="JB" userId="S::jacinthe.bourdages@justice.gc.ca::16c9819d-5b09-4005-b255-bd6df34cbf6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598" autoAdjust="0"/>
  </p:normalViewPr>
  <p:slideViewPr>
    <p:cSldViewPr snapToGrid="0">
      <p:cViewPr varScale="1">
        <p:scale>
          <a:sx n="66" d="100"/>
          <a:sy n="66" d="100"/>
        </p:scale>
        <p:origin x="668" y="6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45" d="100"/>
          <a:sy n="45" d="100"/>
        </p:scale>
        <p:origin x="282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FF4B5E-470F-499A-A3ED-2A7181B76187}" type="datetimeFigureOut">
              <a:rPr lang="en-CA" smtClean="0"/>
              <a:t>2025-11-21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C574C7-93E2-4E5E-B469-970851DC6FA6}" type="slidenum">
              <a:rPr lang="en-CA" smtClean="0"/>
              <a:t>‹n°›</a:t>
            </a:fld>
            <a:endParaRPr lang="en-CA"/>
          </a:p>
        </p:txBody>
      </p:sp>
    </p:spTree>
    <p:extLst>
      <p:ext uri="{BB962C8B-B14F-4D97-AF65-F5344CB8AC3E}">
        <p14:creationId xmlns:p14="http://schemas.microsoft.com/office/powerpoint/2010/main" val="233755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113BB-3795-D4DB-32C6-96A3914050ED}"/>
            </a:ext>
          </a:extLst>
        </p:cNvPr>
        <p:cNvGrpSpPr/>
        <p:nvPr/>
      </p:nvGrpSpPr>
      <p:grpSpPr>
        <a:xfrm>
          <a:off x="0" y="0"/>
          <a:ext cx="0" cy="0"/>
          <a:chOff x="0" y="0"/>
          <a:chExt cx="0" cy="0"/>
        </a:xfrm>
      </p:grpSpPr>
      <p:sp>
        <p:nvSpPr>
          <p:cNvPr id="2" name="Espace réservé de l'image de diapositive 1">
            <a:extLst>
              <a:ext uri="{FF2B5EF4-FFF2-40B4-BE49-F238E27FC236}">
                <a16:creationId xmlns:a16="http://schemas.microsoft.com/office/drawing/2014/main" id="{E545B0C3-63EA-0C60-F8B5-9D3EFE195EF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4E2FFA9-90BF-C7B8-28A9-BFFB180F4F0B}"/>
              </a:ext>
            </a:extLst>
          </p:cNvPr>
          <p:cNvSpPr>
            <a:spLocks noGrp="1"/>
          </p:cNvSpPr>
          <p:nvPr>
            <p:ph type="body" idx="1"/>
          </p:nvPr>
        </p:nvSpPr>
        <p:spPr/>
        <p:txBody>
          <a:bodyPr/>
          <a:lstStyle/>
          <a:p>
            <a:pPr marL="0" indent="0">
              <a:buNone/>
            </a:pPr>
            <a:endParaRPr lang="en-US" dirty="0"/>
          </a:p>
        </p:txBody>
      </p:sp>
      <p:sp>
        <p:nvSpPr>
          <p:cNvPr id="4" name="Espace réservé du numéro de diapositive 3">
            <a:extLst>
              <a:ext uri="{FF2B5EF4-FFF2-40B4-BE49-F238E27FC236}">
                <a16:creationId xmlns:a16="http://schemas.microsoft.com/office/drawing/2014/main" id="{24A14A57-50D0-8409-4E0E-D59DCE4F1DF4}"/>
              </a:ext>
            </a:extLst>
          </p:cNvPr>
          <p:cNvSpPr>
            <a:spLocks noGrp="1"/>
          </p:cNvSpPr>
          <p:nvPr>
            <p:ph type="sldNum" sz="quarter" idx="5"/>
          </p:nvPr>
        </p:nvSpPr>
        <p:spPr/>
        <p:txBody>
          <a:bodyPr/>
          <a:lstStyle/>
          <a:p>
            <a:fld id="{33C574C7-93E2-4E5E-B469-970851DC6FA6}" type="slidenum">
              <a:rPr lang="en-CA" smtClean="0"/>
              <a:t>2</a:t>
            </a:fld>
            <a:endParaRPr lang="en-CA"/>
          </a:p>
        </p:txBody>
      </p:sp>
    </p:spTree>
    <p:extLst>
      <p:ext uri="{BB962C8B-B14F-4D97-AF65-F5344CB8AC3E}">
        <p14:creationId xmlns:p14="http://schemas.microsoft.com/office/powerpoint/2010/main" val="363283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baseline="0" dirty="0"/>
          </a:p>
        </p:txBody>
      </p:sp>
      <p:sp>
        <p:nvSpPr>
          <p:cNvPr id="4" name="Espace réservé du numéro de diapositive 3"/>
          <p:cNvSpPr>
            <a:spLocks noGrp="1"/>
          </p:cNvSpPr>
          <p:nvPr>
            <p:ph type="sldNum" sz="quarter" idx="5"/>
          </p:nvPr>
        </p:nvSpPr>
        <p:spPr/>
        <p:txBody>
          <a:bodyPr/>
          <a:lstStyle/>
          <a:p>
            <a:fld id="{33C574C7-93E2-4E5E-B469-970851DC6FA6}" type="slidenum">
              <a:rPr lang="en-CA" smtClean="0"/>
              <a:t>3</a:t>
            </a:fld>
            <a:endParaRPr lang="en-CA"/>
          </a:p>
        </p:txBody>
      </p:sp>
    </p:spTree>
    <p:extLst>
      <p:ext uri="{BB962C8B-B14F-4D97-AF65-F5344CB8AC3E}">
        <p14:creationId xmlns:p14="http://schemas.microsoft.com/office/powerpoint/2010/main" val="5809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F2D99-B16F-2755-C951-97EE7D3B15FF}"/>
            </a:ext>
          </a:extLst>
        </p:cNvPr>
        <p:cNvGrpSpPr/>
        <p:nvPr/>
      </p:nvGrpSpPr>
      <p:grpSpPr>
        <a:xfrm>
          <a:off x="0" y="0"/>
          <a:ext cx="0" cy="0"/>
          <a:chOff x="0" y="0"/>
          <a:chExt cx="0" cy="0"/>
        </a:xfrm>
      </p:grpSpPr>
      <p:sp>
        <p:nvSpPr>
          <p:cNvPr id="2" name="Espace réservé de l'image de diapositive 1">
            <a:extLst>
              <a:ext uri="{FF2B5EF4-FFF2-40B4-BE49-F238E27FC236}">
                <a16:creationId xmlns:a16="http://schemas.microsoft.com/office/drawing/2014/main" id="{00852AF7-F81E-033C-4087-C09991F5002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3E6C605-F0D5-2A2C-89AD-B77B5B1896E7}"/>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3535EE0D-3DDB-7E0D-53C0-48F2655D71F6}"/>
              </a:ext>
            </a:extLst>
          </p:cNvPr>
          <p:cNvSpPr>
            <a:spLocks noGrp="1"/>
          </p:cNvSpPr>
          <p:nvPr>
            <p:ph type="sldNum" sz="quarter" idx="5"/>
          </p:nvPr>
        </p:nvSpPr>
        <p:spPr/>
        <p:txBody>
          <a:bodyPr/>
          <a:lstStyle/>
          <a:p>
            <a:fld id="{33C574C7-93E2-4E5E-B469-970851DC6FA6}" type="slidenum">
              <a:rPr lang="en-CA" smtClean="0"/>
              <a:t>4</a:t>
            </a:fld>
            <a:endParaRPr lang="en-CA"/>
          </a:p>
        </p:txBody>
      </p:sp>
    </p:spTree>
    <p:extLst>
      <p:ext uri="{BB962C8B-B14F-4D97-AF65-F5344CB8AC3E}">
        <p14:creationId xmlns:p14="http://schemas.microsoft.com/office/powerpoint/2010/main" val="2480533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1A987-D986-AE1C-3657-FD80F3E412AA}"/>
            </a:ext>
          </a:extLst>
        </p:cNvPr>
        <p:cNvGrpSpPr/>
        <p:nvPr/>
      </p:nvGrpSpPr>
      <p:grpSpPr>
        <a:xfrm>
          <a:off x="0" y="0"/>
          <a:ext cx="0" cy="0"/>
          <a:chOff x="0" y="0"/>
          <a:chExt cx="0" cy="0"/>
        </a:xfrm>
      </p:grpSpPr>
      <p:sp>
        <p:nvSpPr>
          <p:cNvPr id="2" name="Espace réservé de l'image de diapositive 1">
            <a:extLst>
              <a:ext uri="{FF2B5EF4-FFF2-40B4-BE49-F238E27FC236}">
                <a16:creationId xmlns:a16="http://schemas.microsoft.com/office/drawing/2014/main" id="{339812AC-CC5B-4158-03B4-C28188BEC12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00CD04B-01A0-5133-8163-067A51DA49FF}"/>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358C676A-73F0-3BE3-9260-BD0739DBC60E}"/>
              </a:ext>
            </a:extLst>
          </p:cNvPr>
          <p:cNvSpPr>
            <a:spLocks noGrp="1"/>
          </p:cNvSpPr>
          <p:nvPr>
            <p:ph type="sldNum" sz="quarter" idx="5"/>
          </p:nvPr>
        </p:nvSpPr>
        <p:spPr/>
        <p:txBody>
          <a:bodyPr/>
          <a:lstStyle/>
          <a:p>
            <a:fld id="{33C574C7-93E2-4E5E-B469-970851DC6FA6}" type="slidenum">
              <a:rPr lang="en-CA" smtClean="0"/>
              <a:t>5</a:t>
            </a:fld>
            <a:endParaRPr lang="en-CA"/>
          </a:p>
        </p:txBody>
      </p:sp>
    </p:spTree>
    <p:extLst>
      <p:ext uri="{BB962C8B-B14F-4D97-AF65-F5344CB8AC3E}">
        <p14:creationId xmlns:p14="http://schemas.microsoft.com/office/powerpoint/2010/main" val="167730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BC399-5FC4-11DC-6352-32A4CAA47904}"/>
            </a:ext>
          </a:extLst>
        </p:cNvPr>
        <p:cNvGrpSpPr/>
        <p:nvPr/>
      </p:nvGrpSpPr>
      <p:grpSpPr>
        <a:xfrm>
          <a:off x="0" y="0"/>
          <a:ext cx="0" cy="0"/>
          <a:chOff x="0" y="0"/>
          <a:chExt cx="0" cy="0"/>
        </a:xfrm>
      </p:grpSpPr>
      <p:sp>
        <p:nvSpPr>
          <p:cNvPr id="2" name="Espace réservé de l'image de diapositive 1">
            <a:extLst>
              <a:ext uri="{FF2B5EF4-FFF2-40B4-BE49-F238E27FC236}">
                <a16:creationId xmlns:a16="http://schemas.microsoft.com/office/drawing/2014/main" id="{6001F304-A480-4557-07CA-5939175337D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E1AF850-D3D1-35A5-D0DF-7BD62054B223}"/>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1C4F613C-B4F8-FFE2-0CEB-22754D6A3378}"/>
              </a:ext>
            </a:extLst>
          </p:cNvPr>
          <p:cNvSpPr>
            <a:spLocks noGrp="1"/>
          </p:cNvSpPr>
          <p:nvPr>
            <p:ph type="sldNum" sz="quarter" idx="5"/>
          </p:nvPr>
        </p:nvSpPr>
        <p:spPr/>
        <p:txBody>
          <a:bodyPr/>
          <a:lstStyle/>
          <a:p>
            <a:fld id="{33C574C7-93E2-4E5E-B469-970851DC6FA6}" type="slidenum">
              <a:rPr lang="en-CA" smtClean="0"/>
              <a:t>6</a:t>
            </a:fld>
            <a:endParaRPr lang="en-CA"/>
          </a:p>
        </p:txBody>
      </p:sp>
    </p:spTree>
    <p:extLst>
      <p:ext uri="{BB962C8B-B14F-4D97-AF65-F5344CB8AC3E}">
        <p14:creationId xmlns:p14="http://schemas.microsoft.com/office/powerpoint/2010/main" val="753735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6B9CB-33EE-0678-A80D-1799252C63B6}"/>
            </a:ext>
          </a:extLst>
        </p:cNvPr>
        <p:cNvGrpSpPr/>
        <p:nvPr/>
      </p:nvGrpSpPr>
      <p:grpSpPr>
        <a:xfrm>
          <a:off x="0" y="0"/>
          <a:ext cx="0" cy="0"/>
          <a:chOff x="0" y="0"/>
          <a:chExt cx="0" cy="0"/>
        </a:xfrm>
      </p:grpSpPr>
      <p:sp>
        <p:nvSpPr>
          <p:cNvPr id="2" name="Espace réservé de l'image de diapositive 1">
            <a:extLst>
              <a:ext uri="{FF2B5EF4-FFF2-40B4-BE49-F238E27FC236}">
                <a16:creationId xmlns:a16="http://schemas.microsoft.com/office/drawing/2014/main" id="{8EDB3508-048E-2B3A-748E-CC00D3CAC72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1EAC004-8194-ECD2-ABF5-BE9E75EEEC75}"/>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A9FC4830-7470-FF4B-C0BE-8625F748D1C7}"/>
              </a:ext>
            </a:extLst>
          </p:cNvPr>
          <p:cNvSpPr>
            <a:spLocks noGrp="1"/>
          </p:cNvSpPr>
          <p:nvPr>
            <p:ph type="sldNum" sz="quarter" idx="5"/>
          </p:nvPr>
        </p:nvSpPr>
        <p:spPr/>
        <p:txBody>
          <a:bodyPr/>
          <a:lstStyle/>
          <a:p>
            <a:fld id="{33C574C7-93E2-4E5E-B469-970851DC6FA6}" type="slidenum">
              <a:rPr lang="en-CA" smtClean="0"/>
              <a:t>7</a:t>
            </a:fld>
            <a:endParaRPr lang="en-CA"/>
          </a:p>
        </p:txBody>
      </p:sp>
    </p:spTree>
    <p:extLst>
      <p:ext uri="{BB962C8B-B14F-4D97-AF65-F5344CB8AC3E}">
        <p14:creationId xmlns:p14="http://schemas.microsoft.com/office/powerpoint/2010/main" val="4246842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E8450-ADB9-E358-05C4-BB96F48B9C9E}"/>
              </a:ext>
            </a:extLst>
          </p:cNvPr>
          <p:cNvSpPr>
            <a:spLocks noGrp="1"/>
          </p:cNvSpPr>
          <p:nvPr>
            <p:ph type="ctrTitle"/>
          </p:nvPr>
        </p:nvSpPr>
        <p:spPr>
          <a:xfrm>
            <a:off x="1524000" y="1122363"/>
            <a:ext cx="9144000" cy="2387600"/>
          </a:xfrm>
        </p:spPr>
        <p:txBody>
          <a:bodyPr anchor="b"/>
          <a:lstStyle>
            <a:lvl1pPr algn="ctr">
              <a:defRPr sz="6000"/>
            </a:lvl1pPr>
          </a:lstStyle>
          <a:p>
            <a:r>
              <a:rPr lang="en"/>
              <a:t>Click to edit Master title style</a:t>
            </a:r>
            <a:endParaRPr lang="en-CA"/>
          </a:p>
        </p:txBody>
      </p:sp>
      <p:sp>
        <p:nvSpPr>
          <p:cNvPr id="3" name="Subtitle 2">
            <a:extLst>
              <a:ext uri="{FF2B5EF4-FFF2-40B4-BE49-F238E27FC236}">
                <a16:creationId xmlns:a16="http://schemas.microsoft.com/office/drawing/2014/main" id="{9C18E745-0E22-FC9B-4D39-00C7489CB1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
              <a:t>Click to edit Master subtitle style</a:t>
            </a:r>
            <a:endParaRPr lang="en-CA"/>
          </a:p>
        </p:txBody>
      </p:sp>
      <p:sp>
        <p:nvSpPr>
          <p:cNvPr id="4" name="Date Placeholder 3">
            <a:extLst>
              <a:ext uri="{FF2B5EF4-FFF2-40B4-BE49-F238E27FC236}">
                <a16:creationId xmlns:a16="http://schemas.microsoft.com/office/drawing/2014/main" id="{715A8AEE-019F-D367-8B70-86A19A4B1B26}"/>
              </a:ext>
            </a:extLst>
          </p:cNvPr>
          <p:cNvSpPr>
            <a:spLocks noGrp="1"/>
          </p:cNvSpPr>
          <p:nvPr>
            <p:ph type="dt" sz="half" idx="10"/>
          </p:nvPr>
        </p:nvSpPr>
        <p:spPr/>
        <p:txBody>
          <a:bodyPr/>
          <a:lstStyle/>
          <a:p>
            <a:fld id="{48AF6BCA-0CB7-4F75-A4F5-C61031B7FF50}" type="datetime1">
              <a:rPr lang="en-CA" smtClean="0"/>
              <a:t>2025-11-21</a:t>
            </a:fld>
            <a:endParaRPr lang="en-CA"/>
          </a:p>
        </p:txBody>
      </p:sp>
      <p:sp>
        <p:nvSpPr>
          <p:cNvPr id="5" name="Footer Placeholder 4">
            <a:extLst>
              <a:ext uri="{FF2B5EF4-FFF2-40B4-BE49-F238E27FC236}">
                <a16:creationId xmlns:a16="http://schemas.microsoft.com/office/drawing/2014/main" id="{B3EF7BD6-F615-83A9-FA8A-88FC1E41BC2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CA73A1E-A9BE-703D-B26F-3F5BAF76D5EE}"/>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4077444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4B311-8F6C-F4F0-66CC-3016519C8F39}"/>
              </a:ext>
            </a:extLst>
          </p:cNvPr>
          <p:cNvSpPr>
            <a:spLocks noGrp="1"/>
          </p:cNvSpPr>
          <p:nvPr>
            <p:ph type="title"/>
          </p:nvPr>
        </p:nvSpPr>
        <p:spPr/>
        <p:txBody>
          <a:bodyPr/>
          <a:lstStyle/>
          <a:p>
            <a:r>
              <a:rPr lang="en"/>
              <a:t>Click to edit Master title style</a:t>
            </a:r>
            <a:endParaRPr lang="en-CA"/>
          </a:p>
        </p:txBody>
      </p:sp>
      <p:sp>
        <p:nvSpPr>
          <p:cNvPr id="3" name="Vertical Text Placeholder 2">
            <a:extLst>
              <a:ext uri="{FF2B5EF4-FFF2-40B4-BE49-F238E27FC236}">
                <a16:creationId xmlns:a16="http://schemas.microsoft.com/office/drawing/2014/main" id="{9ECDB02A-431D-1D22-9449-30A7D3B6C9D9}"/>
              </a:ext>
            </a:extLst>
          </p:cNvPr>
          <p:cNvSpPr>
            <a:spLocks noGrp="1"/>
          </p:cNvSpPr>
          <p:nvPr>
            <p:ph type="body" orient="vert" idx="1"/>
          </p:nvPr>
        </p:nvSpPr>
        <p:spPr/>
        <p:txBody>
          <a:bodyPr vert="eaVert"/>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Date Placeholder 3">
            <a:extLst>
              <a:ext uri="{FF2B5EF4-FFF2-40B4-BE49-F238E27FC236}">
                <a16:creationId xmlns:a16="http://schemas.microsoft.com/office/drawing/2014/main" id="{DB6D2535-4FD0-9C91-CBAF-933813EA9D68}"/>
              </a:ext>
            </a:extLst>
          </p:cNvPr>
          <p:cNvSpPr>
            <a:spLocks noGrp="1"/>
          </p:cNvSpPr>
          <p:nvPr>
            <p:ph type="dt" sz="half" idx="10"/>
          </p:nvPr>
        </p:nvSpPr>
        <p:spPr/>
        <p:txBody>
          <a:bodyPr/>
          <a:lstStyle/>
          <a:p>
            <a:fld id="{A2871869-4C8A-4498-B131-C3C6A39B4DDB}" type="datetime1">
              <a:rPr lang="en-CA" smtClean="0"/>
              <a:t>2025-11-21</a:t>
            </a:fld>
            <a:endParaRPr lang="en-CA"/>
          </a:p>
        </p:txBody>
      </p:sp>
      <p:sp>
        <p:nvSpPr>
          <p:cNvPr id="5" name="Footer Placeholder 4">
            <a:extLst>
              <a:ext uri="{FF2B5EF4-FFF2-40B4-BE49-F238E27FC236}">
                <a16:creationId xmlns:a16="http://schemas.microsoft.com/office/drawing/2014/main" id="{11BB4604-4AAF-C32E-0647-22E10BF6841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AF99652-DF1A-C6C9-7ED6-3FD74089AC55}"/>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424627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FB3A85-3333-430B-4DE9-F12641FF99A5}"/>
              </a:ext>
            </a:extLst>
          </p:cNvPr>
          <p:cNvSpPr>
            <a:spLocks noGrp="1"/>
          </p:cNvSpPr>
          <p:nvPr>
            <p:ph type="title" orient="vert"/>
          </p:nvPr>
        </p:nvSpPr>
        <p:spPr>
          <a:xfrm>
            <a:off x="8724900" y="365125"/>
            <a:ext cx="2628900" cy="5811838"/>
          </a:xfrm>
        </p:spPr>
        <p:txBody>
          <a:bodyPr vert="eaVert"/>
          <a:lstStyle/>
          <a:p>
            <a:r>
              <a:rPr lang="en"/>
              <a:t>Click to edit Master title style</a:t>
            </a:r>
            <a:endParaRPr lang="en-CA"/>
          </a:p>
        </p:txBody>
      </p:sp>
      <p:sp>
        <p:nvSpPr>
          <p:cNvPr id="3" name="Vertical Text Placeholder 2">
            <a:extLst>
              <a:ext uri="{FF2B5EF4-FFF2-40B4-BE49-F238E27FC236}">
                <a16:creationId xmlns:a16="http://schemas.microsoft.com/office/drawing/2014/main" id="{3EB8F22E-742D-C96B-5D32-1B7BDE960383}"/>
              </a:ext>
            </a:extLst>
          </p:cNvPr>
          <p:cNvSpPr>
            <a:spLocks noGrp="1"/>
          </p:cNvSpPr>
          <p:nvPr>
            <p:ph type="body" orient="vert" idx="1"/>
          </p:nvPr>
        </p:nvSpPr>
        <p:spPr>
          <a:xfrm>
            <a:off x="838200" y="365125"/>
            <a:ext cx="7734300" cy="5811838"/>
          </a:xfrm>
        </p:spPr>
        <p:txBody>
          <a:bodyPr vert="eaVert"/>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Date Placeholder 3">
            <a:extLst>
              <a:ext uri="{FF2B5EF4-FFF2-40B4-BE49-F238E27FC236}">
                <a16:creationId xmlns:a16="http://schemas.microsoft.com/office/drawing/2014/main" id="{A4251654-484A-781C-4243-A6CCBE33A7D1}"/>
              </a:ext>
            </a:extLst>
          </p:cNvPr>
          <p:cNvSpPr>
            <a:spLocks noGrp="1"/>
          </p:cNvSpPr>
          <p:nvPr>
            <p:ph type="dt" sz="half" idx="10"/>
          </p:nvPr>
        </p:nvSpPr>
        <p:spPr/>
        <p:txBody>
          <a:bodyPr/>
          <a:lstStyle/>
          <a:p>
            <a:fld id="{35668FDD-7FE0-483F-BE2A-476980709C15}" type="datetime1">
              <a:rPr lang="en-CA" smtClean="0"/>
              <a:t>2025-11-21</a:t>
            </a:fld>
            <a:endParaRPr lang="en-CA"/>
          </a:p>
        </p:txBody>
      </p:sp>
      <p:sp>
        <p:nvSpPr>
          <p:cNvPr id="5" name="Footer Placeholder 4">
            <a:extLst>
              <a:ext uri="{FF2B5EF4-FFF2-40B4-BE49-F238E27FC236}">
                <a16:creationId xmlns:a16="http://schemas.microsoft.com/office/drawing/2014/main" id="{7EF4C78F-F22A-7528-D452-8AE83F536FE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5EF4CE7-BCB6-286E-BABF-A5BB3A3D7754}"/>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201722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EDF77-AC84-CBFA-9BD0-932DDFA32CD9}"/>
              </a:ext>
            </a:extLst>
          </p:cNvPr>
          <p:cNvSpPr>
            <a:spLocks noGrp="1"/>
          </p:cNvSpPr>
          <p:nvPr>
            <p:ph type="title"/>
          </p:nvPr>
        </p:nvSpPr>
        <p:spPr/>
        <p:txBody>
          <a:bodyPr/>
          <a:lstStyle/>
          <a:p>
            <a:r>
              <a:rPr lang="en"/>
              <a:t>Click to edit Master title style</a:t>
            </a:r>
            <a:endParaRPr lang="en-CA"/>
          </a:p>
        </p:txBody>
      </p:sp>
      <p:sp>
        <p:nvSpPr>
          <p:cNvPr id="3" name="Content Placeholder 2">
            <a:extLst>
              <a:ext uri="{FF2B5EF4-FFF2-40B4-BE49-F238E27FC236}">
                <a16:creationId xmlns:a16="http://schemas.microsoft.com/office/drawing/2014/main" id="{B903CF28-0F4C-3AD3-0F7F-06C63EB83754}"/>
              </a:ext>
            </a:extLst>
          </p:cNvPr>
          <p:cNvSpPr>
            <a:spLocks noGrp="1"/>
          </p:cNvSpPr>
          <p:nvPr>
            <p:ph idx="1"/>
          </p:nvPr>
        </p:nvSpPr>
        <p:spPr/>
        <p:txBody>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Date Placeholder 3">
            <a:extLst>
              <a:ext uri="{FF2B5EF4-FFF2-40B4-BE49-F238E27FC236}">
                <a16:creationId xmlns:a16="http://schemas.microsoft.com/office/drawing/2014/main" id="{A63189B2-6277-2F3D-7988-21940814ADB2}"/>
              </a:ext>
            </a:extLst>
          </p:cNvPr>
          <p:cNvSpPr>
            <a:spLocks noGrp="1"/>
          </p:cNvSpPr>
          <p:nvPr>
            <p:ph type="dt" sz="half" idx="10"/>
          </p:nvPr>
        </p:nvSpPr>
        <p:spPr/>
        <p:txBody>
          <a:bodyPr/>
          <a:lstStyle/>
          <a:p>
            <a:fld id="{79541169-AA75-453C-8345-4C254956600A}" type="datetime1">
              <a:rPr lang="en-CA" smtClean="0"/>
              <a:t>2025-11-21</a:t>
            </a:fld>
            <a:endParaRPr lang="en-CA"/>
          </a:p>
        </p:txBody>
      </p:sp>
      <p:sp>
        <p:nvSpPr>
          <p:cNvPr id="5" name="Footer Placeholder 4">
            <a:extLst>
              <a:ext uri="{FF2B5EF4-FFF2-40B4-BE49-F238E27FC236}">
                <a16:creationId xmlns:a16="http://schemas.microsoft.com/office/drawing/2014/main" id="{82C564E2-2F51-D0AC-BDEF-6B2536FB123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62940AA-091A-0759-A592-C904B0E3771A}"/>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439596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39521-7484-A991-A05A-555B2164B0E7}"/>
              </a:ext>
            </a:extLst>
          </p:cNvPr>
          <p:cNvSpPr>
            <a:spLocks noGrp="1"/>
          </p:cNvSpPr>
          <p:nvPr>
            <p:ph type="title"/>
          </p:nvPr>
        </p:nvSpPr>
        <p:spPr>
          <a:xfrm>
            <a:off x="831850" y="1709738"/>
            <a:ext cx="10515600" cy="2852737"/>
          </a:xfrm>
        </p:spPr>
        <p:txBody>
          <a:bodyPr anchor="b"/>
          <a:lstStyle>
            <a:lvl1pPr>
              <a:defRPr sz="6000"/>
            </a:lvl1pPr>
          </a:lstStyle>
          <a:p>
            <a:r>
              <a:rPr lang="en"/>
              <a:t>Click to edit Master title style</a:t>
            </a:r>
            <a:endParaRPr lang="en-CA"/>
          </a:p>
        </p:txBody>
      </p:sp>
      <p:sp>
        <p:nvSpPr>
          <p:cNvPr id="3" name="Text Placeholder 2">
            <a:extLst>
              <a:ext uri="{FF2B5EF4-FFF2-40B4-BE49-F238E27FC236}">
                <a16:creationId xmlns:a16="http://schemas.microsoft.com/office/drawing/2014/main" id="{D2B0187D-16BA-71DE-F4F3-F5796AAE90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
              <a:t>Click to edit Master text styles</a:t>
            </a:r>
          </a:p>
        </p:txBody>
      </p:sp>
      <p:sp>
        <p:nvSpPr>
          <p:cNvPr id="4" name="Date Placeholder 3">
            <a:extLst>
              <a:ext uri="{FF2B5EF4-FFF2-40B4-BE49-F238E27FC236}">
                <a16:creationId xmlns:a16="http://schemas.microsoft.com/office/drawing/2014/main" id="{B7B230ED-2D73-DC01-C1A5-0147C6426877}"/>
              </a:ext>
            </a:extLst>
          </p:cNvPr>
          <p:cNvSpPr>
            <a:spLocks noGrp="1"/>
          </p:cNvSpPr>
          <p:nvPr>
            <p:ph type="dt" sz="half" idx="10"/>
          </p:nvPr>
        </p:nvSpPr>
        <p:spPr/>
        <p:txBody>
          <a:bodyPr/>
          <a:lstStyle/>
          <a:p>
            <a:fld id="{9BA6083B-B20C-4F07-BD19-25710E754008}" type="datetime1">
              <a:rPr lang="en-CA" smtClean="0"/>
              <a:t>2025-11-21</a:t>
            </a:fld>
            <a:endParaRPr lang="en-CA"/>
          </a:p>
        </p:txBody>
      </p:sp>
      <p:sp>
        <p:nvSpPr>
          <p:cNvPr id="5" name="Footer Placeholder 4">
            <a:extLst>
              <a:ext uri="{FF2B5EF4-FFF2-40B4-BE49-F238E27FC236}">
                <a16:creationId xmlns:a16="http://schemas.microsoft.com/office/drawing/2014/main" id="{BF27A7FC-2DC0-6B54-D2CA-3F9A748AA0E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2407F29-64C6-4D62-95E7-DA51729428A0}"/>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119132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49500-F965-7E7C-B0A5-1FEE0F63E2AF}"/>
              </a:ext>
            </a:extLst>
          </p:cNvPr>
          <p:cNvSpPr>
            <a:spLocks noGrp="1"/>
          </p:cNvSpPr>
          <p:nvPr>
            <p:ph type="title"/>
          </p:nvPr>
        </p:nvSpPr>
        <p:spPr/>
        <p:txBody>
          <a:bodyPr/>
          <a:lstStyle/>
          <a:p>
            <a:r>
              <a:rPr lang="en"/>
              <a:t>Click to edit Master title style</a:t>
            </a:r>
            <a:endParaRPr lang="en-CA"/>
          </a:p>
        </p:txBody>
      </p:sp>
      <p:sp>
        <p:nvSpPr>
          <p:cNvPr id="3" name="Content Placeholder 2">
            <a:extLst>
              <a:ext uri="{FF2B5EF4-FFF2-40B4-BE49-F238E27FC236}">
                <a16:creationId xmlns:a16="http://schemas.microsoft.com/office/drawing/2014/main" id="{10CF273B-D268-62CF-A8AB-1B0A7A9E079F}"/>
              </a:ext>
            </a:extLst>
          </p:cNvPr>
          <p:cNvSpPr>
            <a:spLocks noGrp="1"/>
          </p:cNvSpPr>
          <p:nvPr>
            <p:ph sz="half" idx="1"/>
          </p:nvPr>
        </p:nvSpPr>
        <p:spPr>
          <a:xfrm>
            <a:off x="838200" y="1825625"/>
            <a:ext cx="5181600" cy="4351338"/>
          </a:xfrm>
        </p:spPr>
        <p:txBody>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Content Placeholder 3">
            <a:extLst>
              <a:ext uri="{FF2B5EF4-FFF2-40B4-BE49-F238E27FC236}">
                <a16:creationId xmlns:a16="http://schemas.microsoft.com/office/drawing/2014/main" id="{A7528FF0-B76F-65A5-A5EB-A3623395E5CF}"/>
              </a:ext>
            </a:extLst>
          </p:cNvPr>
          <p:cNvSpPr>
            <a:spLocks noGrp="1"/>
          </p:cNvSpPr>
          <p:nvPr>
            <p:ph sz="half" idx="2"/>
          </p:nvPr>
        </p:nvSpPr>
        <p:spPr>
          <a:xfrm>
            <a:off x="6172200" y="1825625"/>
            <a:ext cx="5181600" cy="4351338"/>
          </a:xfrm>
        </p:spPr>
        <p:txBody>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5" name="Date Placeholder 4">
            <a:extLst>
              <a:ext uri="{FF2B5EF4-FFF2-40B4-BE49-F238E27FC236}">
                <a16:creationId xmlns:a16="http://schemas.microsoft.com/office/drawing/2014/main" id="{E4865F54-ED6B-344D-A902-DAE7CBC60DF6}"/>
              </a:ext>
            </a:extLst>
          </p:cNvPr>
          <p:cNvSpPr>
            <a:spLocks noGrp="1"/>
          </p:cNvSpPr>
          <p:nvPr>
            <p:ph type="dt" sz="half" idx="10"/>
          </p:nvPr>
        </p:nvSpPr>
        <p:spPr/>
        <p:txBody>
          <a:bodyPr/>
          <a:lstStyle/>
          <a:p>
            <a:fld id="{E42D6B8C-A21B-4366-9F18-4C08D3BA793A}" type="datetime1">
              <a:rPr lang="en-CA" smtClean="0"/>
              <a:t>2025-11-21</a:t>
            </a:fld>
            <a:endParaRPr lang="en-CA"/>
          </a:p>
        </p:txBody>
      </p:sp>
      <p:sp>
        <p:nvSpPr>
          <p:cNvPr id="6" name="Footer Placeholder 5">
            <a:extLst>
              <a:ext uri="{FF2B5EF4-FFF2-40B4-BE49-F238E27FC236}">
                <a16:creationId xmlns:a16="http://schemas.microsoft.com/office/drawing/2014/main" id="{AC7A6DAE-1B5F-D8EC-B8A5-C47460FC4F8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8538556-181C-6A8F-7170-F4BC13F2BC11}"/>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3991581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48B2F-FA8A-969A-7FC8-DB301F71DAB1}"/>
              </a:ext>
            </a:extLst>
          </p:cNvPr>
          <p:cNvSpPr>
            <a:spLocks noGrp="1"/>
          </p:cNvSpPr>
          <p:nvPr>
            <p:ph type="title"/>
          </p:nvPr>
        </p:nvSpPr>
        <p:spPr>
          <a:xfrm>
            <a:off x="839788" y="365125"/>
            <a:ext cx="10515600" cy="1325563"/>
          </a:xfrm>
        </p:spPr>
        <p:txBody>
          <a:bodyPr/>
          <a:lstStyle/>
          <a:p>
            <a:r>
              <a:rPr lang="en"/>
              <a:t>Click to edit Master title style</a:t>
            </a:r>
            <a:endParaRPr lang="en-CA"/>
          </a:p>
        </p:txBody>
      </p:sp>
      <p:sp>
        <p:nvSpPr>
          <p:cNvPr id="3" name="Text Placeholder 2">
            <a:extLst>
              <a:ext uri="{FF2B5EF4-FFF2-40B4-BE49-F238E27FC236}">
                <a16:creationId xmlns:a16="http://schemas.microsoft.com/office/drawing/2014/main" id="{8E5B22C6-5DEC-9864-E622-B8A41CCD61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
              <a:t>Click to edit Master text styles</a:t>
            </a:r>
          </a:p>
        </p:txBody>
      </p:sp>
      <p:sp>
        <p:nvSpPr>
          <p:cNvPr id="4" name="Content Placeholder 3">
            <a:extLst>
              <a:ext uri="{FF2B5EF4-FFF2-40B4-BE49-F238E27FC236}">
                <a16:creationId xmlns:a16="http://schemas.microsoft.com/office/drawing/2014/main" id="{B7472908-2269-DAA7-1071-A7679CEAE63F}"/>
              </a:ext>
            </a:extLst>
          </p:cNvPr>
          <p:cNvSpPr>
            <a:spLocks noGrp="1"/>
          </p:cNvSpPr>
          <p:nvPr>
            <p:ph sz="half" idx="2"/>
          </p:nvPr>
        </p:nvSpPr>
        <p:spPr>
          <a:xfrm>
            <a:off x="839788" y="2505075"/>
            <a:ext cx="5157787" cy="3684588"/>
          </a:xfrm>
        </p:spPr>
        <p:txBody>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5" name="Text Placeholder 4">
            <a:extLst>
              <a:ext uri="{FF2B5EF4-FFF2-40B4-BE49-F238E27FC236}">
                <a16:creationId xmlns:a16="http://schemas.microsoft.com/office/drawing/2014/main" id="{84C17512-53B9-1D97-193F-B09873F1CA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
              <a:t>Click to edit Master text styles</a:t>
            </a:r>
          </a:p>
        </p:txBody>
      </p:sp>
      <p:sp>
        <p:nvSpPr>
          <p:cNvPr id="6" name="Content Placeholder 5">
            <a:extLst>
              <a:ext uri="{FF2B5EF4-FFF2-40B4-BE49-F238E27FC236}">
                <a16:creationId xmlns:a16="http://schemas.microsoft.com/office/drawing/2014/main" id="{3D066E04-01C0-94D5-DD1C-F7504C0583C8}"/>
              </a:ext>
            </a:extLst>
          </p:cNvPr>
          <p:cNvSpPr>
            <a:spLocks noGrp="1"/>
          </p:cNvSpPr>
          <p:nvPr>
            <p:ph sz="quarter" idx="4"/>
          </p:nvPr>
        </p:nvSpPr>
        <p:spPr>
          <a:xfrm>
            <a:off x="6172200" y="2505075"/>
            <a:ext cx="5183188" cy="3684588"/>
          </a:xfrm>
        </p:spPr>
        <p:txBody>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7" name="Date Placeholder 6">
            <a:extLst>
              <a:ext uri="{FF2B5EF4-FFF2-40B4-BE49-F238E27FC236}">
                <a16:creationId xmlns:a16="http://schemas.microsoft.com/office/drawing/2014/main" id="{3A3CDE9F-7EE0-A3BB-FC02-D68AC92AC029}"/>
              </a:ext>
            </a:extLst>
          </p:cNvPr>
          <p:cNvSpPr>
            <a:spLocks noGrp="1"/>
          </p:cNvSpPr>
          <p:nvPr>
            <p:ph type="dt" sz="half" idx="10"/>
          </p:nvPr>
        </p:nvSpPr>
        <p:spPr/>
        <p:txBody>
          <a:bodyPr/>
          <a:lstStyle/>
          <a:p>
            <a:fld id="{C3AECC6A-3532-4C50-9573-B22066F17180}" type="datetime1">
              <a:rPr lang="en-CA" smtClean="0"/>
              <a:t>2025-11-21</a:t>
            </a:fld>
            <a:endParaRPr lang="en-CA"/>
          </a:p>
        </p:txBody>
      </p:sp>
      <p:sp>
        <p:nvSpPr>
          <p:cNvPr id="8" name="Footer Placeholder 7">
            <a:extLst>
              <a:ext uri="{FF2B5EF4-FFF2-40B4-BE49-F238E27FC236}">
                <a16:creationId xmlns:a16="http://schemas.microsoft.com/office/drawing/2014/main" id="{38DC5AB0-659F-1382-7581-AB4A6E59D5E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D07E7598-288B-85FE-4D47-C55C89B2B0C2}"/>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3223631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552D3-E328-7466-7416-4B55AEC93C6D}"/>
              </a:ext>
            </a:extLst>
          </p:cNvPr>
          <p:cNvSpPr>
            <a:spLocks noGrp="1"/>
          </p:cNvSpPr>
          <p:nvPr>
            <p:ph type="title"/>
          </p:nvPr>
        </p:nvSpPr>
        <p:spPr/>
        <p:txBody>
          <a:bodyPr/>
          <a:lstStyle/>
          <a:p>
            <a:r>
              <a:rPr lang="en"/>
              <a:t>Click to edit Master title style</a:t>
            </a:r>
            <a:endParaRPr lang="en-CA"/>
          </a:p>
        </p:txBody>
      </p:sp>
      <p:sp>
        <p:nvSpPr>
          <p:cNvPr id="3" name="Date Placeholder 2">
            <a:extLst>
              <a:ext uri="{FF2B5EF4-FFF2-40B4-BE49-F238E27FC236}">
                <a16:creationId xmlns:a16="http://schemas.microsoft.com/office/drawing/2014/main" id="{6EAA193B-F72E-6057-E9DB-39987DBEC912}"/>
              </a:ext>
            </a:extLst>
          </p:cNvPr>
          <p:cNvSpPr>
            <a:spLocks noGrp="1"/>
          </p:cNvSpPr>
          <p:nvPr>
            <p:ph type="dt" sz="half" idx="10"/>
          </p:nvPr>
        </p:nvSpPr>
        <p:spPr/>
        <p:txBody>
          <a:bodyPr/>
          <a:lstStyle/>
          <a:p>
            <a:fld id="{954F9F49-CB66-4E8E-B003-A14673F1B5E4}" type="datetime1">
              <a:rPr lang="en-CA" smtClean="0"/>
              <a:t>2025-11-21</a:t>
            </a:fld>
            <a:endParaRPr lang="en-CA"/>
          </a:p>
        </p:txBody>
      </p:sp>
      <p:sp>
        <p:nvSpPr>
          <p:cNvPr id="4" name="Footer Placeholder 3">
            <a:extLst>
              <a:ext uri="{FF2B5EF4-FFF2-40B4-BE49-F238E27FC236}">
                <a16:creationId xmlns:a16="http://schemas.microsoft.com/office/drawing/2014/main" id="{BDE52693-DF17-DCF3-1320-7A2DEE7207D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001543D-DCD9-7315-0509-B73A17A6C291}"/>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1971213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8E16DA-DD35-50A8-A909-97C724BE0FC4}"/>
              </a:ext>
            </a:extLst>
          </p:cNvPr>
          <p:cNvSpPr>
            <a:spLocks noGrp="1"/>
          </p:cNvSpPr>
          <p:nvPr>
            <p:ph type="dt" sz="half" idx="10"/>
          </p:nvPr>
        </p:nvSpPr>
        <p:spPr/>
        <p:txBody>
          <a:bodyPr/>
          <a:lstStyle/>
          <a:p>
            <a:fld id="{D327A82A-5BB0-4ED9-9DFA-4678BEF3A8C5}" type="datetime1">
              <a:rPr lang="en-CA" smtClean="0"/>
              <a:t>2025-11-21</a:t>
            </a:fld>
            <a:endParaRPr lang="en-CA"/>
          </a:p>
        </p:txBody>
      </p:sp>
      <p:sp>
        <p:nvSpPr>
          <p:cNvPr id="3" name="Footer Placeholder 2">
            <a:extLst>
              <a:ext uri="{FF2B5EF4-FFF2-40B4-BE49-F238E27FC236}">
                <a16:creationId xmlns:a16="http://schemas.microsoft.com/office/drawing/2014/main" id="{9324BDF0-24B0-FF49-398C-2966253A650A}"/>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0E234CE-3BE6-84F9-8D76-C015F559D2D9}"/>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826033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E2066-9902-0529-9900-A7EA826576F1}"/>
              </a:ext>
            </a:extLst>
          </p:cNvPr>
          <p:cNvSpPr>
            <a:spLocks noGrp="1"/>
          </p:cNvSpPr>
          <p:nvPr>
            <p:ph type="title"/>
          </p:nvPr>
        </p:nvSpPr>
        <p:spPr>
          <a:xfrm>
            <a:off x="839788" y="457200"/>
            <a:ext cx="3932237" cy="1600200"/>
          </a:xfrm>
        </p:spPr>
        <p:txBody>
          <a:bodyPr anchor="b"/>
          <a:lstStyle>
            <a:lvl1pPr>
              <a:defRPr sz="3200"/>
            </a:lvl1pPr>
          </a:lstStyle>
          <a:p>
            <a:r>
              <a:rPr lang="en"/>
              <a:t>Click to edit Master title style</a:t>
            </a:r>
            <a:endParaRPr lang="en-CA"/>
          </a:p>
        </p:txBody>
      </p:sp>
      <p:sp>
        <p:nvSpPr>
          <p:cNvPr id="3" name="Content Placeholder 2">
            <a:extLst>
              <a:ext uri="{FF2B5EF4-FFF2-40B4-BE49-F238E27FC236}">
                <a16:creationId xmlns:a16="http://schemas.microsoft.com/office/drawing/2014/main" id="{15C3BF07-0AE8-0A3D-14AD-7E67DF983C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Text Placeholder 3">
            <a:extLst>
              <a:ext uri="{FF2B5EF4-FFF2-40B4-BE49-F238E27FC236}">
                <a16:creationId xmlns:a16="http://schemas.microsoft.com/office/drawing/2014/main" id="{E1C6CFE1-158E-2802-7004-99A5D70E8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
              <a:t>Click to edit Master text styles</a:t>
            </a:r>
          </a:p>
        </p:txBody>
      </p:sp>
      <p:sp>
        <p:nvSpPr>
          <p:cNvPr id="5" name="Date Placeholder 4">
            <a:extLst>
              <a:ext uri="{FF2B5EF4-FFF2-40B4-BE49-F238E27FC236}">
                <a16:creationId xmlns:a16="http://schemas.microsoft.com/office/drawing/2014/main" id="{61E8B7A6-57EE-7F94-326A-0C30F95AF313}"/>
              </a:ext>
            </a:extLst>
          </p:cNvPr>
          <p:cNvSpPr>
            <a:spLocks noGrp="1"/>
          </p:cNvSpPr>
          <p:nvPr>
            <p:ph type="dt" sz="half" idx="10"/>
          </p:nvPr>
        </p:nvSpPr>
        <p:spPr/>
        <p:txBody>
          <a:bodyPr/>
          <a:lstStyle/>
          <a:p>
            <a:fld id="{6C25EF36-A9A1-423F-A114-3126DDFFCC96}" type="datetime1">
              <a:rPr lang="en-CA" smtClean="0"/>
              <a:t>2025-11-21</a:t>
            </a:fld>
            <a:endParaRPr lang="en-CA"/>
          </a:p>
        </p:txBody>
      </p:sp>
      <p:sp>
        <p:nvSpPr>
          <p:cNvPr id="6" name="Footer Placeholder 5">
            <a:extLst>
              <a:ext uri="{FF2B5EF4-FFF2-40B4-BE49-F238E27FC236}">
                <a16:creationId xmlns:a16="http://schemas.microsoft.com/office/drawing/2014/main" id="{B3E2987B-8075-1AF0-1C42-454F8E52EC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A8288FA-6FAE-43EB-4D3E-537D8FC7582F}"/>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216498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5F7F-9E90-DD7B-2FA8-A6F52F1AE3EB}"/>
              </a:ext>
            </a:extLst>
          </p:cNvPr>
          <p:cNvSpPr>
            <a:spLocks noGrp="1"/>
          </p:cNvSpPr>
          <p:nvPr>
            <p:ph type="title"/>
          </p:nvPr>
        </p:nvSpPr>
        <p:spPr>
          <a:xfrm>
            <a:off x="839788" y="457200"/>
            <a:ext cx="3932237" cy="1600200"/>
          </a:xfrm>
        </p:spPr>
        <p:txBody>
          <a:bodyPr anchor="b"/>
          <a:lstStyle>
            <a:lvl1pPr>
              <a:defRPr sz="3200"/>
            </a:lvl1pPr>
          </a:lstStyle>
          <a:p>
            <a:r>
              <a:rPr lang="en"/>
              <a:t>Click to edit Master title style</a:t>
            </a:r>
            <a:endParaRPr lang="en-CA"/>
          </a:p>
        </p:txBody>
      </p:sp>
      <p:sp>
        <p:nvSpPr>
          <p:cNvPr id="3" name="Picture Placeholder 2">
            <a:extLst>
              <a:ext uri="{FF2B5EF4-FFF2-40B4-BE49-F238E27FC236}">
                <a16:creationId xmlns:a16="http://schemas.microsoft.com/office/drawing/2014/main" id="{720434F2-347A-4FC8-F86D-56E08B6A36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10417C9-EFCE-58EE-21DA-BC6606AB00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
              <a:t>Click to edit Master text styles</a:t>
            </a:r>
          </a:p>
        </p:txBody>
      </p:sp>
      <p:sp>
        <p:nvSpPr>
          <p:cNvPr id="5" name="Date Placeholder 4">
            <a:extLst>
              <a:ext uri="{FF2B5EF4-FFF2-40B4-BE49-F238E27FC236}">
                <a16:creationId xmlns:a16="http://schemas.microsoft.com/office/drawing/2014/main" id="{D1002292-DDF5-8114-A195-69DF7A5011A9}"/>
              </a:ext>
            </a:extLst>
          </p:cNvPr>
          <p:cNvSpPr>
            <a:spLocks noGrp="1"/>
          </p:cNvSpPr>
          <p:nvPr>
            <p:ph type="dt" sz="half" idx="10"/>
          </p:nvPr>
        </p:nvSpPr>
        <p:spPr/>
        <p:txBody>
          <a:bodyPr/>
          <a:lstStyle/>
          <a:p>
            <a:fld id="{6622715D-D223-4FBB-9C39-7C0F2524F0F3}" type="datetime1">
              <a:rPr lang="en-CA" smtClean="0"/>
              <a:t>2025-11-21</a:t>
            </a:fld>
            <a:endParaRPr lang="en-CA"/>
          </a:p>
        </p:txBody>
      </p:sp>
      <p:sp>
        <p:nvSpPr>
          <p:cNvPr id="6" name="Footer Placeholder 5">
            <a:extLst>
              <a:ext uri="{FF2B5EF4-FFF2-40B4-BE49-F238E27FC236}">
                <a16:creationId xmlns:a16="http://schemas.microsoft.com/office/drawing/2014/main" id="{5FEE7584-5DC8-4357-4346-04C1B0E5CA1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3EBB241-A67E-CFF4-AB9A-90204B874600}"/>
              </a:ext>
            </a:extLst>
          </p:cNvPr>
          <p:cNvSpPr>
            <a:spLocks noGrp="1"/>
          </p:cNvSpPr>
          <p:nvPr>
            <p:ph type="sldNum" sz="quarter" idx="12"/>
          </p:nvPr>
        </p:nvSpPr>
        <p:spPr/>
        <p:txBody>
          <a:bodyPr/>
          <a:lstStyle/>
          <a:p>
            <a:fld id="{878C1AD8-80D0-4154-A7C0-BA63B2C63BB0}" type="slidenum">
              <a:rPr lang="en-CA" smtClean="0"/>
              <a:t>‹n°›</a:t>
            </a:fld>
            <a:endParaRPr lang="en-CA"/>
          </a:p>
        </p:txBody>
      </p:sp>
    </p:spTree>
    <p:extLst>
      <p:ext uri="{BB962C8B-B14F-4D97-AF65-F5344CB8AC3E}">
        <p14:creationId xmlns:p14="http://schemas.microsoft.com/office/powerpoint/2010/main" val="1802642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F13B8D-0E55-9506-E436-5AEE921642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
              <a:t>Click to edit Master title style</a:t>
            </a:r>
            <a:endParaRPr lang="en-CA"/>
          </a:p>
        </p:txBody>
      </p:sp>
      <p:sp>
        <p:nvSpPr>
          <p:cNvPr id="3" name="Text Placeholder 2">
            <a:extLst>
              <a:ext uri="{FF2B5EF4-FFF2-40B4-BE49-F238E27FC236}">
                <a16:creationId xmlns:a16="http://schemas.microsoft.com/office/drawing/2014/main" id="{E376C852-78B0-9482-1BD7-EC447E6F13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CA"/>
          </a:p>
        </p:txBody>
      </p:sp>
      <p:sp>
        <p:nvSpPr>
          <p:cNvPr id="4" name="Date Placeholder 3">
            <a:extLst>
              <a:ext uri="{FF2B5EF4-FFF2-40B4-BE49-F238E27FC236}">
                <a16:creationId xmlns:a16="http://schemas.microsoft.com/office/drawing/2014/main" id="{55696BFC-11EA-C062-363E-7312CB4404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259DC-8A12-4596-9BEA-CACD22222167}" type="datetime1">
              <a:rPr lang="en-CA" smtClean="0"/>
              <a:t>2025-11-21</a:t>
            </a:fld>
            <a:endParaRPr lang="en-CA"/>
          </a:p>
        </p:txBody>
      </p:sp>
      <p:sp>
        <p:nvSpPr>
          <p:cNvPr id="5" name="Footer Placeholder 4">
            <a:extLst>
              <a:ext uri="{FF2B5EF4-FFF2-40B4-BE49-F238E27FC236}">
                <a16:creationId xmlns:a16="http://schemas.microsoft.com/office/drawing/2014/main" id="{E459827A-E207-CDDB-67F0-0C5FB37DC4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83F58CC0-67E4-4D05-9DF5-FEB242D754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C1AD8-80D0-4154-A7C0-BA63B2C63BB0}" type="slidenum">
              <a:rPr lang="en-CA" smtClean="0"/>
              <a:t>‹n°›</a:t>
            </a:fld>
            <a:endParaRPr lang="en-CA"/>
          </a:p>
        </p:txBody>
      </p:sp>
      <p:sp>
        <p:nvSpPr>
          <p:cNvPr id="8" name="ZoneTexte 7">
            <a:extLst>
              <a:ext uri="{FF2B5EF4-FFF2-40B4-BE49-F238E27FC236}">
                <a16:creationId xmlns:a16="http://schemas.microsoft.com/office/drawing/2014/main" id="{D8CAF145-1ACB-C1EB-3A1A-7F21B461465B}"/>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656585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background with a blue and white background&#10;&#10;Description automatically generated">
            <a:extLst>
              <a:ext uri="{FF2B5EF4-FFF2-40B4-BE49-F238E27FC236}">
                <a16:creationId xmlns:a16="http://schemas.microsoft.com/office/drawing/2014/main" id="{CB75BAC2-8E72-7EB2-5E96-E69A48A94C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5846"/>
            <a:ext cx="12192000" cy="7033846"/>
          </a:xfrm>
          <a:prstGeom prst="rect">
            <a:avLst/>
          </a:prstGeom>
        </p:spPr>
      </p:pic>
      <p:sp>
        <p:nvSpPr>
          <p:cNvPr id="2" name="Title 1">
            <a:extLst>
              <a:ext uri="{FF2B5EF4-FFF2-40B4-BE49-F238E27FC236}">
                <a16:creationId xmlns:a16="http://schemas.microsoft.com/office/drawing/2014/main" id="{B3ABCC13-AD8A-EBE0-3A90-03BCC23F61A8}"/>
              </a:ext>
            </a:extLst>
          </p:cNvPr>
          <p:cNvSpPr>
            <a:spLocks noGrp="1"/>
          </p:cNvSpPr>
          <p:nvPr>
            <p:ph type="ctrTitle"/>
          </p:nvPr>
        </p:nvSpPr>
        <p:spPr>
          <a:xfrm>
            <a:off x="1079619" y="808038"/>
            <a:ext cx="10032762" cy="2387600"/>
          </a:xfrm>
        </p:spPr>
        <p:txBody>
          <a:bodyPr>
            <a:normAutofit/>
          </a:bodyPr>
          <a:lstStyle/>
          <a:p>
            <a:r>
              <a:rPr lang="en" dirty="0">
                <a:solidFill>
                  <a:schemeClr val="bg1"/>
                </a:solidFill>
              </a:rPr>
              <a:t>Official Languages: </a:t>
            </a:r>
            <a:br>
              <a:rPr lang="en" dirty="0">
                <a:solidFill>
                  <a:schemeClr val="bg1"/>
                </a:solidFill>
              </a:rPr>
            </a:br>
            <a:r>
              <a:rPr lang="en" dirty="0">
                <a:solidFill>
                  <a:schemeClr val="bg1"/>
                </a:solidFill>
              </a:rPr>
              <a:t>How Justice Canada Innovates</a:t>
            </a:r>
            <a:endParaRPr lang="en-CA" dirty="0">
              <a:solidFill>
                <a:schemeClr val="bg1"/>
              </a:solidFill>
            </a:endParaRPr>
          </a:p>
        </p:txBody>
      </p:sp>
      <p:sp>
        <p:nvSpPr>
          <p:cNvPr id="6" name="Slide Number Placeholder 5">
            <a:extLst>
              <a:ext uri="{FF2B5EF4-FFF2-40B4-BE49-F238E27FC236}">
                <a16:creationId xmlns:a16="http://schemas.microsoft.com/office/drawing/2014/main" id="{CFDF45BD-BD8F-F1FE-1DAA-B76AAF54F990}"/>
              </a:ext>
            </a:extLst>
          </p:cNvPr>
          <p:cNvSpPr>
            <a:spLocks noGrp="1"/>
          </p:cNvSpPr>
          <p:nvPr>
            <p:ph type="sldNum" sz="quarter" idx="12"/>
          </p:nvPr>
        </p:nvSpPr>
        <p:spPr/>
        <p:txBody>
          <a:bodyPr/>
          <a:lstStyle/>
          <a:p>
            <a:fld id="{878C1AD8-80D0-4154-A7C0-BA63B2C63BB0}" type="slidenum">
              <a:rPr lang="en-CA" smtClean="0"/>
              <a:t>1</a:t>
            </a:fld>
            <a:endParaRPr lang="en-CA"/>
          </a:p>
        </p:txBody>
      </p:sp>
      <p:sp>
        <p:nvSpPr>
          <p:cNvPr id="10" name="Subtitle 2">
            <a:extLst>
              <a:ext uri="{FF2B5EF4-FFF2-40B4-BE49-F238E27FC236}">
                <a16:creationId xmlns:a16="http://schemas.microsoft.com/office/drawing/2014/main" id="{85A48688-1FF6-0967-3F21-F32E5B7C8630}"/>
              </a:ext>
            </a:extLst>
          </p:cNvPr>
          <p:cNvSpPr>
            <a:spLocks noGrp="1"/>
          </p:cNvSpPr>
          <p:nvPr>
            <p:ph type="subTitle" idx="1"/>
          </p:nvPr>
        </p:nvSpPr>
        <p:spPr>
          <a:xfrm>
            <a:off x="1524000" y="3602038"/>
            <a:ext cx="9144000" cy="1655762"/>
          </a:xfrm>
        </p:spPr>
        <p:txBody>
          <a:bodyPr>
            <a:normAutofit fontScale="92500" lnSpcReduction="20000"/>
          </a:bodyPr>
          <a:lstStyle/>
          <a:p>
            <a:r>
              <a:rPr lang="en-CA" dirty="0">
                <a:solidFill>
                  <a:schemeClr val="bg1"/>
                </a:solidFill>
              </a:rPr>
              <a:t>Karen Peddle, Senior Policy Analyst</a:t>
            </a:r>
          </a:p>
          <a:p>
            <a:r>
              <a:rPr lang="en-CA" dirty="0">
                <a:solidFill>
                  <a:schemeClr val="bg1"/>
                </a:solidFill>
              </a:rPr>
              <a:t>Karina D. Yelle, Deputy Director and Senior Counsel</a:t>
            </a:r>
          </a:p>
          <a:p>
            <a:endParaRPr lang="en-CA" sz="1600" dirty="0">
              <a:solidFill>
                <a:schemeClr val="bg1"/>
              </a:solidFill>
            </a:endParaRPr>
          </a:p>
          <a:p>
            <a:r>
              <a:rPr lang="en-CA" sz="1700" dirty="0">
                <a:solidFill>
                  <a:schemeClr val="bg1"/>
                </a:solidFill>
              </a:rPr>
              <a:t>Official Languages Directorate, Justice in Official Languages Team</a:t>
            </a:r>
          </a:p>
          <a:p>
            <a:r>
              <a:rPr lang="en-CA" sz="1700">
                <a:solidFill>
                  <a:schemeClr val="bg1"/>
                </a:solidFill>
              </a:rPr>
              <a:t>November 18 2025</a:t>
            </a:r>
            <a:endParaRPr lang="en-CA" sz="1700" dirty="0">
              <a:solidFill>
                <a:schemeClr val="bg1"/>
              </a:solidFill>
            </a:endParaRPr>
          </a:p>
        </p:txBody>
      </p:sp>
    </p:spTree>
    <p:extLst>
      <p:ext uri="{BB962C8B-B14F-4D97-AF65-F5344CB8AC3E}">
        <p14:creationId xmlns:p14="http://schemas.microsoft.com/office/powerpoint/2010/main" val="116820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64695-8A76-CF77-1A82-FC74040AA14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F1E1DD0-92DC-D826-E068-CC9DD719F3E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55780"/>
            <a:ext cx="12192000" cy="1234908"/>
          </a:xfrm>
        </p:spPr>
      </p:pic>
      <p:sp>
        <p:nvSpPr>
          <p:cNvPr id="2" name="Title 1">
            <a:extLst>
              <a:ext uri="{FF2B5EF4-FFF2-40B4-BE49-F238E27FC236}">
                <a16:creationId xmlns:a16="http://schemas.microsoft.com/office/drawing/2014/main" id="{BE92E6F0-9B58-01CD-3ACF-E9A825E37887}"/>
              </a:ext>
            </a:extLst>
          </p:cNvPr>
          <p:cNvSpPr>
            <a:spLocks noGrp="1"/>
          </p:cNvSpPr>
          <p:nvPr>
            <p:ph type="title"/>
          </p:nvPr>
        </p:nvSpPr>
        <p:spPr>
          <a:xfrm>
            <a:off x="914400" y="455780"/>
            <a:ext cx="10439400" cy="1234908"/>
          </a:xfrm>
        </p:spPr>
        <p:txBody>
          <a:bodyPr>
            <a:normAutofit/>
          </a:bodyPr>
          <a:lstStyle/>
          <a:p>
            <a:pPr algn="ctr"/>
            <a:r>
              <a:rPr lang="en" sz="3600" dirty="0">
                <a:solidFill>
                  <a:schemeClr val="bg1"/>
                </a:solidFill>
              </a:rPr>
              <a:t>Accomplishments since the modernization of the </a:t>
            </a:r>
            <a:r>
              <a:rPr lang="en" sz="3600" i="1" dirty="0">
                <a:solidFill>
                  <a:schemeClr val="bg1"/>
                </a:solidFill>
              </a:rPr>
              <a:t>Official Languages Act</a:t>
            </a:r>
            <a:r>
              <a:rPr lang="en" sz="3600" dirty="0">
                <a:solidFill>
                  <a:schemeClr val="bg1"/>
                </a:solidFill>
              </a:rPr>
              <a:t> (OLA)</a:t>
            </a:r>
          </a:p>
        </p:txBody>
      </p:sp>
      <p:sp>
        <p:nvSpPr>
          <p:cNvPr id="4" name="Slide Number Placeholder 3">
            <a:extLst>
              <a:ext uri="{FF2B5EF4-FFF2-40B4-BE49-F238E27FC236}">
                <a16:creationId xmlns:a16="http://schemas.microsoft.com/office/drawing/2014/main" id="{550C4FA3-DF2F-A388-4EC3-2FF36306E8DD}"/>
              </a:ext>
            </a:extLst>
          </p:cNvPr>
          <p:cNvSpPr>
            <a:spLocks noGrp="1"/>
          </p:cNvSpPr>
          <p:nvPr>
            <p:ph type="sldNum" sz="quarter" idx="12"/>
          </p:nvPr>
        </p:nvSpPr>
        <p:spPr/>
        <p:txBody>
          <a:bodyPr/>
          <a:lstStyle/>
          <a:p>
            <a:fld id="{878C1AD8-80D0-4154-A7C0-BA63B2C63BB0}" type="slidenum">
              <a:rPr lang="en-CA" smtClean="0"/>
              <a:t>2</a:t>
            </a:fld>
            <a:endParaRPr lang="en-CA" dirty="0"/>
          </a:p>
        </p:txBody>
      </p:sp>
      <p:sp>
        <p:nvSpPr>
          <p:cNvPr id="6" name="ZoneTexte 5">
            <a:extLst>
              <a:ext uri="{FF2B5EF4-FFF2-40B4-BE49-F238E27FC236}">
                <a16:creationId xmlns:a16="http://schemas.microsoft.com/office/drawing/2014/main" id="{F3027F38-EDC6-5DAE-AB0F-8BE1247265A7}"/>
              </a:ext>
            </a:extLst>
          </p:cNvPr>
          <p:cNvSpPr txBox="1"/>
          <p:nvPr/>
        </p:nvSpPr>
        <p:spPr>
          <a:xfrm>
            <a:off x="329610" y="1846939"/>
            <a:ext cx="11589488" cy="5016758"/>
          </a:xfrm>
          <a:prstGeom prst="rect">
            <a:avLst/>
          </a:prstGeom>
          <a:noFill/>
        </p:spPr>
        <p:txBody>
          <a:bodyPr wrap="square" rtlCol="0">
            <a:spAutoFit/>
          </a:bodyPr>
          <a:lstStyle/>
          <a:p>
            <a:endParaRPr lang="fr-CA" sz="2200" strike="sngStrike" dirty="0"/>
          </a:p>
          <a:p>
            <a:pPr marL="742950" lvl="1" indent="-285750">
              <a:buFont typeface="Arial" panose="020B0604020202020204" pitchFamily="34" charset="0"/>
              <a:buChar char="•"/>
            </a:pPr>
            <a:r>
              <a:rPr lang="en" sz="2200" dirty="0"/>
              <a:t>Tools / Training </a:t>
            </a:r>
          </a:p>
          <a:p>
            <a:pPr marL="742950" lvl="1" indent="-285750">
              <a:buFont typeface="Arial" panose="020B0604020202020204" pitchFamily="34" charset="0"/>
              <a:buChar char="•"/>
            </a:pPr>
            <a:endParaRPr lang="fr-CA" sz="2200" dirty="0"/>
          </a:p>
          <a:p>
            <a:pPr marL="742950" lvl="1" indent="-285750">
              <a:buFont typeface="Arial" panose="020B0604020202020204" pitchFamily="34" charset="0"/>
              <a:buChar char="•"/>
            </a:pPr>
            <a:r>
              <a:rPr lang="en" sz="2200" dirty="0"/>
              <a:t>New initiatives for the Departmental Network of Coordinators Responsible for the Implementation of Section 41 of the </a:t>
            </a:r>
            <a:r>
              <a:rPr lang="en" sz="2200" i="1" dirty="0"/>
              <a:t>Official Languages Act </a:t>
            </a:r>
            <a:r>
              <a:rPr lang="en" sz="2200" dirty="0"/>
              <a:t>(Network 41)</a:t>
            </a:r>
          </a:p>
          <a:p>
            <a:pPr marL="742950" lvl="1" indent="-285750">
              <a:buFont typeface="Arial" panose="020B0604020202020204" pitchFamily="34" charset="0"/>
              <a:buChar char="•"/>
            </a:pPr>
            <a:endParaRPr lang="en" sz="2200" dirty="0"/>
          </a:p>
          <a:p>
            <a:pPr marL="742950" lvl="1" indent="-285750">
              <a:buFont typeface="Arial" panose="020B0604020202020204" pitchFamily="34" charset="0"/>
              <a:buChar char="•"/>
            </a:pPr>
            <a:r>
              <a:rPr lang="en" sz="2200" dirty="0"/>
              <a:t>New initiatives for the FPT Working Group on Access to Justice in Both Official Languages (FPT Working Group) and the Advisory Committee on Access to Justice in Both Official Languages (Advisory Committee)</a:t>
            </a:r>
          </a:p>
          <a:p>
            <a:pPr marL="742950" lvl="1" indent="-285750">
              <a:buFont typeface="Arial" panose="020B0604020202020204" pitchFamily="34" charset="0"/>
              <a:buChar char="•"/>
            </a:pPr>
            <a:endParaRPr lang="en" sz="2200" dirty="0"/>
          </a:p>
          <a:p>
            <a:pPr marL="742950" lvl="1" indent="-285750">
              <a:buFont typeface="Arial" panose="020B0604020202020204" pitchFamily="34" charset="0"/>
              <a:buChar char="•"/>
            </a:pPr>
            <a:endParaRPr lang="fr-CA" sz="2200" dirty="0"/>
          </a:p>
          <a:p>
            <a:pPr marL="742950" lvl="1" indent="-285750">
              <a:buFont typeface="Arial" panose="020B0604020202020204" pitchFamily="34" charset="0"/>
              <a:buChar char="•"/>
            </a:pPr>
            <a:endParaRPr lang="fr-CA" sz="2200" dirty="0"/>
          </a:p>
          <a:p>
            <a:endParaRPr lang="fr-CA" sz="2000" strike="sngStrike" dirty="0"/>
          </a:p>
          <a:p>
            <a:pPr marL="285750" indent="-285750">
              <a:buFont typeface="Arial" panose="020B0604020202020204" pitchFamily="34" charset="0"/>
              <a:buChar char="•"/>
            </a:pPr>
            <a:endParaRPr lang="fr-CA"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100502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8F1E529-DE6E-57DF-2785-1D36539A8E0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55780"/>
            <a:ext cx="12192000" cy="1234908"/>
          </a:xfrm>
        </p:spPr>
      </p:pic>
      <p:sp>
        <p:nvSpPr>
          <p:cNvPr id="2" name="Title 1">
            <a:extLst>
              <a:ext uri="{FF2B5EF4-FFF2-40B4-BE49-F238E27FC236}">
                <a16:creationId xmlns:a16="http://schemas.microsoft.com/office/drawing/2014/main" id="{41075BEB-5636-0EAB-40EE-28F1D9D0E31C}"/>
              </a:ext>
            </a:extLst>
          </p:cNvPr>
          <p:cNvSpPr>
            <a:spLocks noGrp="1"/>
          </p:cNvSpPr>
          <p:nvPr>
            <p:ph type="title"/>
          </p:nvPr>
        </p:nvSpPr>
        <p:spPr/>
        <p:txBody>
          <a:bodyPr/>
          <a:lstStyle/>
          <a:p>
            <a:r>
              <a:rPr lang="en" dirty="0">
                <a:solidFill>
                  <a:schemeClr val="bg1"/>
                </a:solidFill>
              </a:rPr>
              <a:t>Tools / training: Part VII</a:t>
            </a:r>
          </a:p>
        </p:txBody>
      </p:sp>
      <p:sp>
        <p:nvSpPr>
          <p:cNvPr id="4" name="Slide Number Placeholder 3">
            <a:extLst>
              <a:ext uri="{FF2B5EF4-FFF2-40B4-BE49-F238E27FC236}">
                <a16:creationId xmlns:a16="http://schemas.microsoft.com/office/drawing/2014/main" id="{E9E2508D-50A3-6281-FC21-4828A4D1418D}"/>
              </a:ext>
            </a:extLst>
          </p:cNvPr>
          <p:cNvSpPr>
            <a:spLocks noGrp="1"/>
          </p:cNvSpPr>
          <p:nvPr>
            <p:ph type="sldNum" sz="quarter" idx="12"/>
          </p:nvPr>
        </p:nvSpPr>
        <p:spPr/>
        <p:txBody>
          <a:bodyPr/>
          <a:lstStyle/>
          <a:p>
            <a:fld id="{878C1AD8-80D0-4154-A7C0-BA63B2C63BB0}" type="slidenum">
              <a:rPr lang="en-CA" smtClean="0"/>
              <a:t>3</a:t>
            </a:fld>
            <a:endParaRPr lang="en-CA"/>
          </a:p>
        </p:txBody>
      </p:sp>
    </p:spTree>
    <p:extLst>
      <p:ext uri="{BB962C8B-B14F-4D97-AF65-F5344CB8AC3E}">
        <p14:creationId xmlns:p14="http://schemas.microsoft.com/office/powerpoint/2010/main" val="2957557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46D43-2BE3-2958-5C80-39CCDBE32C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0D1FB-444F-5895-253E-D12FA6526DF3}"/>
              </a:ext>
            </a:extLst>
          </p:cNvPr>
          <p:cNvSpPr>
            <a:spLocks noGrp="1"/>
          </p:cNvSpPr>
          <p:nvPr>
            <p:ph type="title"/>
          </p:nvPr>
        </p:nvSpPr>
        <p:spPr>
          <a:xfrm>
            <a:off x="838200" y="416409"/>
            <a:ext cx="10515600" cy="1313498"/>
          </a:xfrm>
        </p:spPr>
        <p:txBody>
          <a:bodyPr/>
          <a:lstStyle/>
          <a:p>
            <a:r>
              <a:rPr lang="en" dirty="0">
                <a:solidFill>
                  <a:schemeClr val="bg1"/>
                </a:solidFill>
              </a:rPr>
              <a:t>Network 41 (page 1 of 2) </a:t>
            </a:r>
          </a:p>
        </p:txBody>
      </p:sp>
      <p:sp>
        <p:nvSpPr>
          <p:cNvPr id="4" name="Slide Number Placeholder 3">
            <a:extLst>
              <a:ext uri="{FF2B5EF4-FFF2-40B4-BE49-F238E27FC236}">
                <a16:creationId xmlns:a16="http://schemas.microsoft.com/office/drawing/2014/main" id="{B0D3F2EA-5A6A-1647-6DED-A349898D9AD5}"/>
              </a:ext>
            </a:extLst>
          </p:cNvPr>
          <p:cNvSpPr>
            <a:spLocks noGrp="1"/>
          </p:cNvSpPr>
          <p:nvPr>
            <p:ph type="sldNum" sz="quarter" idx="12"/>
          </p:nvPr>
        </p:nvSpPr>
        <p:spPr/>
        <p:txBody>
          <a:bodyPr/>
          <a:lstStyle/>
          <a:p>
            <a:fld id="{878C1AD8-80D0-4154-A7C0-BA63B2C63BB0}" type="slidenum">
              <a:rPr lang="en-CA" smtClean="0"/>
              <a:t>4</a:t>
            </a:fld>
            <a:endParaRPr lang="en-CA"/>
          </a:p>
        </p:txBody>
      </p:sp>
      <p:sp>
        <p:nvSpPr>
          <p:cNvPr id="6" name="ZoneTexte 5">
            <a:extLst>
              <a:ext uri="{FF2B5EF4-FFF2-40B4-BE49-F238E27FC236}">
                <a16:creationId xmlns:a16="http://schemas.microsoft.com/office/drawing/2014/main" id="{4660590E-DBF1-47FF-B5E1-B85477CDE7E2}"/>
              </a:ext>
            </a:extLst>
          </p:cNvPr>
          <p:cNvSpPr txBox="1"/>
          <p:nvPr/>
        </p:nvSpPr>
        <p:spPr>
          <a:xfrm>
            <a:off x="728990" y="2017061"/>
            <a:ext cx="10929610" cy="6863417"/>
          </a:xfrm>
          <a:prstGeom prst="rect">
            <a:avLst/>
          </a:prstGeom>
          <a:noFill/>
        </p:spPr>
        <p:txBody>
          <a:bodyPr wrap="square" rtlCol="0">
            <a:spAutoFit/>
          </a:bodyPr>
          <a:lstStyle/>
          <a:p>
            <a:r>
              <a:rPr lang="en" sz="2200" b="1" dirty="0"/>
              <a:t>Introduction</a:t>
            </a:r>
            <a:r>
              <a:rPr lang="en" sz="2200" dirty="0"/>
              <a:t>: How our Network works</a:t>
            </a:r>
          </a:p>
          <a:p>
            <a:endParaRPr lang="en" sz="2200" dirty="0"/>
          </a:p>
          <a:p>
            <a:r>
              <a:rPr lang="en" sz="2200" b="1" dirty="0"/>
              <a:t>Initiatives</a:t>
            </a:r>
            <a:r>
              <a:rPr lang="en" sz="2200" dirty="0"/>
              <a:t>:</a:t>
            </a:r>
          </a:p>
          <a:p>
            <a:pPr marL="285750" indent="-285750">
              <a:buFont typeface="Arial" panose="020B0604020202020204" pitchFamily="34" charset="0"/>
              <a:buChar char="•"/>
            </a:pPr>
            <a:r>
              <a:rPr lang="en" sz="2200" dirty="0"/>
              <a:t>3 new initiatives to promote collaboration between the Network 41 program/policy coordinators and the regional coordinators</a:t>
            </a:r>
          </a:p>
          <a:p>
            <a:pPr marL="800100" lvl="1" indent="-342900">
              <a:buFont typeface="Wingdings" panose="05000000000000000000" pitchFamily="2" charset="2"/>
              <a:buChar char="Ø"/>
            </a:pPr>
            <a:r>
              <a:rPr lang="en" dirty="0"/>
              <a:t>Inform regional coordinators of matters t</a:t>
            </a:r>
            <a:r>
              <a:rPr lang="en-US" dirty="0"/>
              <a:t>he</a:t>
            </a:r>
            <a:r>
              <a:rPr lang="en" dirty="0"/>
              <a:t> Deparment is made aware</a:t>
            </a:r>
          </a:p>
          <a:p>
            <a:pPr marL="800100" lvl="1" indent="-342900">
              <a:buFont typeface="Wingdings" panose="05000000000000000000" pitchFamily="2" charset="2"/>
              <a:buChar char="Ø"/>
            </a:pPr>
            <a:r>
              <a:rPr lang="en" dirty="0"/>
              <a:t>Courtesy visits</a:t>
            </a:r>
          </a:p>
          <a:p>
            <a:pPr marL="800100" lvl="1" indent="-342900">
              <a:buFont typeface="Wingdings" panose="05000000000000000000" pitchFamily="2" charset="2"/>
              <a:buChar char="Ø"/>
            </a:pPr>
            <a:r>
              <a:rPr lang="en" dirty="0"/>
              <a:t>Follow-up with the regional coordinators regarding funded projects with an official language lens</a:t>
            </a:r>
          </a:p>
          <a:p>
            <a:pPr marL="285750" indent="-285750">
              <a:buFont typeface="Arial" panose="020B0604020202020204" pitchFamily="34" charset="0"/>
              <a:buChar char="•"/>
            </a:pPr>
            <a:endParaRPr lang="fr-CA" sz="2200" dirty="0"/>
          </a:p>
          <a:p>
            <a:pPr marL="285750" indent="-285750">
              <a:buFont typeface="Arial" panose="020B0604020202020204" pitchFamily="34" charset="0"/>
              <a:buChar char="•"/>
            </a:pPr>
            <a:r>
              <a:rPr lang="en-US" sz="2200" dirty="0"/>
              <a:t>Sharing lists of official language minority communities’ organizations by region</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 sz="2200" dirty="0"/>
              <a:t>Creation of a visual identity for Réseau 41 for documentation, awareness and recognition purposes</a:t>
            </a:r>
          </a:p>
          <a:p>
            <a:pPr marL="285750" indent="-285750">
              <a:buFont typeface="Arial" panose="020B0604020202020204" pitchFamily="34" charset="0"/>
              <a:buChar char="•"/>
            </a:pPr>
            <a:endParaRPr lang="en" sz="2200" dirty="0"/>
          </a:p>
          <a:p>
            <a:pPr marL="285750" indent="-285750">
              <a:buFont typeface="Arial" panose="020B0604020202020204" pitchFamily="34" charset="0"/>
              <a:buChar char="•"/>
            </a:pPr>
            <a:endParaRPr lang="en" sz="2200" dirty="0"/>
          </a:p>
          <a:p>
            <a:pPr marL="285750" indent="-285750">
              <a:buFont typeface="Arial" panose="020B0604020202020204" pitchFamily="34" charset="0"/>
              <a:buChar char="•"/>
            </a:pPr>
            <a:endParaRPr lang="fr-CA" sz="2200" dirty="0"/>
          </a:p>
          <a:p>
            <a:pPr marL="285750" indent="-285750">
              <a:buFont typeface="Arial" panose="020B0604020202020204" pitchFamily="34" charset="0"/>
              <a:buChar char="•"/>
            </a:pPr>
            <a:endParaRPr lang="en" sz="22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en-US" dirty="0"/>
          </a:p>
        </p:txBody>
      </p:sp>
      <p:pic>
        <p:nvPicPr>
          <p:cNvPr id="13" name="Content Placeholder 12" descr="A close up of a text">
            <a:extLst>
              <a:ext uri="{FF2B5EF4-FFF2-40B4-BE49-F238E27FC236}">
                <a16:creationId xmlns:a16="http://schemas.microsoft.com/office/drawing/2014/main" id="{3B189F42-9445-CC7C-1630-D66050754E0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76278"/>
            <a:ext cx="10515600" cy="1653629"/>
          </a:xfrm>
        </p:spPr>
      </p:pic>
    </p:spTree>
    <p:extLst>
      <p:ext uri="{BB962C8B-B14F-4D97-AF65-F5344CB8AC3E}">
        <p14:creationId xmlns:p14="http://schemas.microsoft.com/office/powerpoint/2010/main" val="52990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D871D-9A1B-C057-454A-9D4A322168B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4AA81BF-6FD8-A11F-7657-C72AB76C182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55780"/>
            <a:ext cx="12192000" cy="1234908"/>
          </a:xfrm>
        </p:spPr>
      </p:pic>
      <p:sp>
        <p:nvSpPr>
          <p:cNvPr id="2" name="Title 1">
            <a:extLst>
              <a:ext uri="{FF2B5EF4-FFF2-40B4-BE49-F238E27FC236}">
                <a16:creationId xmlns:a16="http://schemas.microsoft.com/office/drawing/2014/main" id="{DDB91618-EB6A-C5D7-CBC0-3C2B58512412}"/>
              </a:ext>
            </a:extLst>
          </p:cNvPr>
          <p:cNvSpPr>
            <a:spLocks noGrp="1"/>
          </p:cNvSpPr>
          <p:nvPr>
            <p:ph type="title"/>
          </p:nvPr>
        </p:nvSpPr>
        <p:spPr/>
        <p:txBody>
          <a:bodyPr/>
          <a:lstStyle/>
          <a:p>
            <a:r>
              <a:rPr lang="en" dirty="0">
                <a:solidFill>
                  <a:schemeClr val="bg1"/>
                </a:solidFill>
              </a:rPr>
              <a:t>Network 41 (page 2 of 2) </a:t>
            </a:r>
          </a:p>
        </p:txBody>
      </p:sp>
      <p:sp>
        <p:nvSpPr>
          <p:cNvPr id="4" name="Slide Number Placeholder 3">
            <a:extLst>
              <a:ext uri="{FF2B5EF4-FFF2-40B4-BE49-F238E27FC236}">
                <a16:creationId xmlns:a16="http://schemas.microsoft.com/office/drawing/2014/main" id="{19FAC427-51A4-8106-D8D5-97857794FDFA}"/>
              </a:ext>
            </a:extLst>
          </p:cNvPr>
          <p:cNvSpPr>
            <a:spLocks noGrp="1"/>
          </p:cNvSpPr>
          <p:nvPr>
            <p:ph type="sldNum" sz="quarter" idx="12"/>
          </p:nvPr>
        </p:nvSpPr>
        <p:spPr/>
        <p:txBody>
          <a:bodyPr/>
          <a:lstStyle/>
          <a:p>
            <a:fld id="{878C1AD8-80D0-4154-A7C0-BA63B2C63BB0}" type="slidenum">
              <a:rPr lang="en-CA" smtClean="0"/>
              <a:t>5</a:t>
            </a:fld>
            <a:endParaRPr lang="en-CA"/>
          </a:p>
        </p:txBody>
      </p:sp>
      <p:sp>
        <p:nvSpPr>
          <p:cNvPr id="6" name="ZoneTexte 5">
            <a:extLst>
              <a:ext uri="{FF2B5EF4-FFF2-40B4-BE49-F238E27FC236}">
                <a16:creationId xmlns:a16="http://schemas.microsoft.com/office/drawing/2014/main" id="{7FCAEC7F-C1C3-C93F-AF5C-64D81A2FD798}"/>
              </a:ext>
            </a:extLst>
          </p:cNvPr>
          <p:cNvSpPr txBox="1"/>
          <p:nvPr/>
        </p:nvSpPr>
        <p:spPr>
          <a:xfrm>
            <a:off x="728990" y="2017061"/>
            <a:ext cx="10929610" cy="5570756"/>
          </a:xfrm>
          <a:prstGeom prst="rect">
            <a:avLst/>
          </a:prstGeom>
          <a:noFill/>
        </p:spPr>
        <p:txBody>
          <a:bodyPr wrap="square" rtlCol="0">
            <a:spAutoFit/>
          </a:bodyPr>
          <a:lstStyle/>
          <a:p>
            <a:pPr marL="285750" indent="-285750">
              <a:buFont typeface="Arial" panose="020B0604020202020204" pitchFamily="34" charset="0"/>
              <a:buChar char="•"/>
            </a:pPr>
            <a:r>
              <a:rPr lang="en" sz="2200" dirty="0"/>
              <a:t>Update of our Network 41 Guide following the modernized OLA</a:t>
            </a:r>
          </a:p>
          <a:p>
            <a:pPr marL="285750" indent="-285750">
              <a:buFont typeface="Arial" panose="020B0604020202020204" pitchFamily="34" charset="0"/>
              <a:buChar char="•"/>
            </a:pPr>
            <a:endParaRPr lang="fr-CA" sz="2200" dirty="0"/>
          </a:p>
          <a:p>
            <a:pPr marL="285750" indent="-285750">
              <a:buFont typeface="Arial" panose="020B0604020202020204" pitchFamily="34" charset="0"/>
              <a:buChar char="•"/>
            </a:pPr>
            <a:r>
              <a:rPr lang="en" sz="2200" dirty="0"/>
              <a:t>Updating our list of coordinators to add new programs that may have an official languages lens</a:t>
            </a:r>
          </a:p>
          <a:p>
            <a:pPr marL="285750" indent="-285750">
              <a:buFont typeface="Arial" panose="020B0604020202020204" pitchFamily="34" charset="0"/>
              <a:buChar char="•"/>
            </a:pPr>
            <a:endParaRPr lang="fr-CA" sz="2200" dirty="0"/>
          </a:p>
          <a:p>
            <a:pPr marL="285750" indent="-285750">
              <a:buFont typeface="Arial" panose="020B0604020202020204" pitchFamily="34" charset="0"/>
              <a:buChar char="•"/>
            </a:pPr>
            <a:r>
              <a:rPr lang="en" sz="2200" dirty="0"/>
              <a:t>Regular bilateral meetings with coordinators who wish to participate</a:t>
            </a:r>
          </a:p>
          <a:p>
            <a:pPr marL="285750" indent="-285750">
              <a:buFont typeface="Arial" panose="020B0604020202020204" pitchFamily="34" charset="0"/>
              <a:buChar char="•"/>
            </a:pPr>
            <a:endParaRPr lang="en" sz="2200" dirty="0"/>
          </a:p>
          <a:p>
            <a:pPr marL="285750" indent="-285750">
              <a:buFont typeface="Arial" panose="020B0604020202020204" pitchFamily="34" charset="0"/>
              <a:buChar char="•"/>
            </a:pPr>
            <a:r>
              <a:rPr lang="en-US" sz="2200" dirty="0"/>
              <a:t>Publication on our external website:</a:t>
            </a:r>
          </a:p>
          <a:p>
            <a:pPr marL="742950" lvl="1" indent="-285750">
              <a:buFont typeface="Wingdings" panose="05000000000000000000" pitchFamily="2" charset="2"/>
              <a:buChar char="Ø"/>
            </a:pPr>
            <a:r>
              <a:rPr lang="en-US" dirty="0"/>
              <a:t>Departmental Action Plans on Official Languages</a:t>
            </a:r>
          </a:p>
          <a:p>
            <a:pPr marL="742950" lvl="1" indent="-285750">
              <a:buFont typeface="Wingdings" panose="05000000000000000000" pitchFamily="2" charset="2"/>
              <a:buChar char="Ø"/>
            </a:pPr>
            <a:r>
              <a:rPr lang="en-US" dirty="0"/>
              <a:t>Review on Official </a:t>
            </a:r>
            <a:r>
              <a:rPr lang="en-US"/>
              <a:t>Languages ​​</a:t>
            </a:r>
          </a:p>
          <a:p>
            <a:pPr lvl="1"/>
            <a:endParaRPr lang="en-US" sz="2200" dirty="0"/>
          </a:p>
          <a:p>
            <a:pPr marL="285750" indent="-285750">
              <a:buFont typeface="Arial" panose="020B0604020202020204" pitchFamily="34" charset="0"/>
              <a:buChar char="•"/>
            </a:pPr>
            <a:r>
              <a:rPr lang="en-US" sz="2200" dirty="0"/>
              <a:t>On Official Languages ​​Day, publication on our external website of our Official Languages Newsletter</a:t>
            </a:r>
            <a:endParaRPr lang="en" sz="22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7221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EAC48-88D7-126C-4E56-E5FFF5DF6CC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E9805E2-3155-2473-7881-1E62B55A186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55780"/>
            <a:ext cx="12192000" cy="1234908"/>
          </a:xfrm>
        </p:spPr>
      </p:pic>
      <p:sp>
        <p:nvSpPr>
          <p:cNvPr id="2" name="Title 1">
            <a:extLst>
              <a:ext uri="{FF2B5EF4-FFF2-40B4-BE49-F238E27FC236}">
                <a16:creationId xmlns:a16="http://schemas.microsoft.com/office/drawing/2014/main" id="{5B223A41-887D-32AD-DEB8-BA69B10730DF}"/>
              </a:ext>
            </a:extLst>
          </p:cNvPr>
          <p:cNvSpPr>
            <a:spLocks noGrp="1"/>
          </p:cNvSpPr>
          <p:nvPr>
            <p:ph type="title"/>
          </p:nvPr>
        </p:nvSpPr>
        <p:spPr>
          <a:xfrm>
            <a:off x="578987" y="365125"/>
            <a:ext cx="11467701" cy="1325563"/>
          </a:xfrm>
        </p:spPr>
        <p:txBody>
          <a:bodyPr>
            <a:normAutofit/>
          </a:bodyPr>
          <a:lstStyle/>
          <a:p>
            <a:r>
              <a:rPr lang="en" sz="4000" dirty="0">
                <a:solidFill>
                  <a:schemeClr val="bg1"/>
                </a:solidFill>
              </a:rPr>
              <a:t>New initiatives with external stakeholders – Advisory Committe</a:t>
            </a:r>
            <a:r>
              <a:rPr lang="fr-CA" sz="4000" dirty="0">
                <a:solidFill>
                  <a:schemeClr val="bg1"/>
                </a:solidFill>
              </a:rPr>
              <a:t>e</a:t>
            </a:r>
            <a:r>
              <a:rPr lang="en" sz="4000" dirty="0">
                <a:solidFill>
                  <a:schemeClr val="bg1"/>
                </a:solidFill>
              </a:rPr>
              <a:t> and FPT working group</a:t>
            </a:r>
            <a:endParaRPr lang="en-CA" sz="4000" dirty="0">
              <a:solidFill>
                <a:schemeClr val="bg1"/>
              </a:solidFill>
            </a:endParaRPr>
          </a:p>
        </p:txBody>
      </p:sp>
      <p:sp>
        <p:nvSpPr>
          <p:cNvPr id="4" name="Slide Number Placeholder 3">
            <a:extLst>
              <a:ext uri="{FF2B5EF4-FFF2-40B4-BE49-F238E27FC236}">
                <a16:creationId xmlns:a16="http://schemas.microsoft.com/office/drawing/2014/main" id="{3940D151-CD47-D39B-E897-1B036AD3570F}"/>
              </a:ext>
            </a:extLst>
          </p:cNvPr>
          <p:cNvSpPr>
            <a:spLocks noGrp="1"/>
          </p:cNvSpPr>
          <p:nvPr>
            <p:ph type="sldNum" sz="quarter" idx="12"/>
          </p:nvPr>
        </p:nvSpPr>
        <p:spPr/>
        <p:txBody>
          <a:bodyPr/>
          <a:lstStyle/>
          <a:p>
            <a:fld id="{878C1AD8-80D0-4154-A7C0-BA63B2C63BB0}" type="slidenum">
              <a:rPr lang="en-CA" smtClean="0"/>
              <a:t>6</a:t>
            </a:fld>
            <a:endParaRPr lang="en-CA"/>
          </a:p>
        </p:txBody>
      </p:sp>
      <p:sp>
        <p:nvSpPr>
          <p:cNvPr id="6" name="ZoneTexte 5">
            <a:extLst>
              <a:ext uri="{FF2B5EF4-FFF2-40B4-BE49-F238E27FC236}">
                <a16:creationId xmlns:a16="http://schemas.microsoft.com/office/drawing/2014/main" id="{7D1FA547-71F3-1B11-48C9-BD5738610058}"/>
              </a:ext>
            </a:extLst>
          </p:cNvPr>
          <p:cNvSpPr txBox="1"/>
          <p:nvPr/>
        </p:nvSpPr>
        <p:spPr>
          <a:xfrm>
            <a:off x="362149" y="1952793"/>
            <a:ext cx="11467701" cy="5570756"/>
          </a:xfrm>
          <a:prstGeom prst="rect">
            <a:avLst/>
          </a:prstGeom>
          <a:noFill/>
        </p:spPr>
        <p:txBody>
          <a:bodyPr wrap="square" rtlCol="0">
            <a:spAutoFit/>
          </a:bodyPr>
          <a:lstStyle/>
          <a:p>
            <a:pPr marL="285750" indent="-285750">
              <a:buFont typeface="Arial" panose="020B0604020202020204" pitchFamily="34" charset="0"/>
              <a:buChar char="•"/>
            </a:pPr>
            <a:r>
              <a:rPr lang="en" sz="2000" dirty="0"/>
              <a:t>Bilateral meetings with stakeholders who request it (FPT Working Group and Advisory Committee members)</a:t>
            </a:r>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r>
              <a:rPr lang="en" sz="2000" dirty="0"/>
              <a:t>Presentation to the FPT Working Group and the Advisory Committee highlighting data related to the performance and results of the Access to Justice in Both Official Languages Support Fund (2024 and 2025)</a:t>
            </a:r>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r>
              <a:rPr lang="en" sz="2000" dirty="0"/>
              <a:t>In 2024, a survey of members of the Advisory Committee on their top 3 issues related to access to justice in both official languages; Comparative analysis and reporting on results in presentation to stakeholders.  In 2025, the survey will be done live and discussions will follow right after.</a:t>
            </a:r>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r>
              <a:rPr lang="en" sz="2000" dirty="0"/>
              <a:t>AI: (1) Presentation of Justice Canada's Otto AI tool to the FPT Working Group, and (2) since 2024, use of new translation technologies (e.g. Wordly) in Advisory Committee meetings</a:t>
            </a:r>
          </a:p>
          <a:p>
            <a:pPr marL="285750" indent="-285750">
              <a:buFont typeface="Arial" panose="020B0604020202020204" pitchFamily="34" charset="0"/>
              <a:buChar char="•"/>
            </a:pPr>
            <a:endParaRPr lang="en" sz="2000" dirty="0"/>
          </a:p>
          <a:p>
            <a:pPr marL="285750" indent="-285750">
              <a:buFont typeface="Arial" panose="020B0604020202020204" pitchFamily="34" charset="0"/>
              <a:buChar char="•"/>
            </a:pPr>
            <a:r>
              <a:rPr lang="en" sz="2000" dirty="0"/>
              <a:t>In 2025, for the members of t</a:t>
            </a:r>
            <a:r>
              <a:rPr lang="en-US" sz="2000" dirty="0"/>
              <a:t>he</a:t>
            </a:r>
            <a:r>
              <a:rPr lang="en" sz="2000" dirty="0"/>
              <a:t> Advisory Committee: presentation of programs/policies coordinators and their respective program/policy and presentation of the department’s Review on OL.</a:t>
            </a:r>
            <a:endParaRPr lang="en-US" sz="2000" dirty="0"/>
          </a:p>
          <a:p>
            <a:pPr marL="285750" indent="-285750">
              <a:buFont typeface="Arial" panose="020B0604020202020204" pitchFamily="34" charset="0"/>
              <a:buChar char="•"/>
            </a:pPr>
            <a:endParaRPr lang="fr-CA" sz="2000" dirty="0"/>
          </a:p>
          <a:p>
            <a:pPr marL="285750" indent="-285750">
              <a:buFont typeface="Arial" panose="020B0604020202020204" pitchFamily="34" charset="0"/>
              <a:buChar char="•"/>
            </a:pPr>
            <a:endParaRPr lang="fr-CA"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741490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ED281-FFD4-48BD-882F-729E2780B46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2B00015-6C18-502F-D720-18BD3D7D7C0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10452"/>
            <a:ext cx="12192000" cy="1234908"/>
          </a:xfrm>
        </p:spPr>
      </p:pic>
      <p:sp>
        <p:nvSpPr>
          <p:cNvPr id="2" name="Title 1">
            <a:extLst>
              <a:ext uri="{FF2B5EF4-FFF2-40B4-BE49-F238E27FC236}">
                <a16:creationId xmlns:a16="http://schemas.microsoft.com/office/drawing/2014/main" id="{A5AF1370-AE0D-B706-B9E4-8CBD0AD0C8AD}"/>
              </a:ext>
            </a:extLst>
          </p:cNvPr>
          <p:cNvSpPr>
            <a:spLocks noGrp="1"/>
          </p:cNvSpPr>
          <p:nvPr>
            <p:ph type="title"/>
          </p:nvPr>
        </p:nvSpPr>
        <p:spPr>
          <a:xfrm>
            <a:off x="838200" y="410452"/>
            <a:ext cx="10515600" cy="1325563"/>
          </a:xfrm>
        </p:spPr>
        <p:txBody>
          <a:bodyPr/>
          <a:lstStyle/>
          <a:p>
            <a:r>
              <a:rPr lang="en-CA" dirty="0">
                <a:solidFill>
                  <a:schemeClr val="bg1"/>
                </a:solidFill>
              </a:rPr>
              <a:t>Questions?</a:t>
            </a:r>
          </a:p>
        </p:txBody>
      </p:sp>
      <p:sp>
        <p:nvSpPr>
          <p:cNvPr id="4" name="Slide Number Placeholder 3">
            <a:extLst>
              <a:ext uri="{FF2B5EF4-FFF2-40B4-BE49-F238E27FC236}">
                <a16:creationId xmlns:a16="http://schemas.microsoft.com/office/drawing/2014/main" id="{3D552FDF-7118-79E1-8D3A-3C29C1FBF244}"/>
              </a:ext>
            </a:extLst>
          </p:cNvPr>
          <p:cNvSpPr>
            <a:spLocks noGrp="1"/>
          </p:cNvSpPr>
          <p:nvPr>
            <p:ph type="sldNum" sz="quarter" idx="12"/>
          </p:nvPr>
        </p:nvSpPr>
        <p:spPr/>
        <p:txBody>
          <a:bodyPr/>
          <a:lstStyle/>
          <a:p>
            <a:fld id="{878C1AD8-80D0-4154-A7C0-BA63B2C63BB0}" type="slidenum">
              <a:rPr lang="en-CA" smtClean="0"/>
              <a:t>7</a:t>
            </a:fld>
            <a:endParaRPr lang="en-CA"/>
          </a:p>
        </p:txBody>
      </p:sp>
      <p:sp>
        <p:nvSpPr>
          <p:cNvPr id="6" name="ZoneTexte 5">
            <a:extLst>
              <a:ext uri="{FF2B5EF4-FFF2-40B4-BE49-F238E27FC236}">
                <a16:creationId xmlns:a16="http://schemas.microsoft.com/office/drawing/2014/main" id="{C6EE479D-D44E-06E8-527E-FEDF67FB6314}"/>
              </a:ext>
            </a:extLst>
          </p:cNvPr>
          <p:cNvSpPr txBox="1"/>
          <p:nvPr/>
        </p:nvSpPr>
        <p:spPr>
          <a:xfrm>
            <a:off x="728990" y="2006427"/>
            <a:ext cx="10964254" cy="2862322"/>
          </a:xfrm>
          <a:prstGeom prst="rect">
            <a:avLst/>
          </a:prstGeom>
          <a:noFill/>
        </p:spPr>
        <p:txBody>
          <a:bodyPr wrap="square" rtlCol="0">
            <a:spAutoFit/>
          </a:bodyPr>
          <a:lstStyle/>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endParaRPr lang="en-US" sz="2200" dirty="0"/>
          </a:p>
          <a:p>
            <a:pPr algn="ctr"/>
            <a:endParaRPr lang="en-US" sz="4000" dirty="0"/>
          </a:p>
          <a:p>
            <a:pPr algn="ctr"/>
            <a:r>
              <a:rPr lang="en-US" sz="4000" dirty="0"/>
              <a:t>Justice in official languages: jelo.jol@justice.gc.ca</a:t>
            </a:r>
          </a:p>
          <a:p>
            <a:pPr marL="285750" indent="-285750">
              <a:buFont typeface="Arial" panose="020B0604020202020204" pitchFamily="34" charset="0"/>
              <a:buChar char="•"/>
            </a:pPr>
            <a:endParaRPr lang="fr-CA" sz="2000" dirty="0"/>
          </a:p>
          <a:p>
            <a:endParaRPr lang="fr-CA"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57422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true</Final>
    <DWEmailDate xmlns="b725f225-bea6-44e9-8570-dad8cce9101e" xsi:nil="true"/>
    <TaxKeywordTaxHTField xmlns="b725f225-bea6-44e9-8570-dad8cce9101e">
      <Terms xmlns="http://schemas.microsoft.com/office/infopath/2007/PartnerControls"/>
    </TaxKeywordTaxHTField>
    <Archived xmlns="b725f225-bea6-44e9-8570-dad8cce9101e">No</Archived>
    <TaxCatchAll xmlns="b725f225-bea6-44e9-8570-dad8cce9101e">
      <Value>807</Value>
      <Value>2</Value>
      <Value>72</Value>
      <Value>191</Value>
      <Value>21</Value>
    </TaxCatchAll>
    <DWFrom xmlns="b725f225-bea6-44e9-8570-dad8cce9101e"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Official Languages Directorate</TermName>
          <TermId xmlns="http://schemas.microsoft.com/office/infopath/2007/PartnerControls">e5db8f36-a325-4282-a13d-ab4928960037</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Bilingual</TermName>
          <TermId xmlns="http://schemas.microsoft.com/office/infopath/2007/PartnerControls">3d7669d6-9001-4b69-8208-0ed7705b24f4</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Administrative services</TermName>
          <TermId xmlns="http://schemas.microsoft.com/office/infopath/2007/PartnerControls">207e5ab6-8803-45a2-94c0-a2155549c02d</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Administrative</TermName>
          <TermId xmlns="http://schemas.microsoft.com/office/infopath/2007/PartnerControls">9887cdf5-356f-419d-987f-39ff91e10a9c</TermId>
        </TermInfo>
      </Terms>
    </i93b4daf849840eeaef05c05bfeec49d>
    <DWTo xmlns="b725f225-bea6-44e9-8570-dad8cce9101e" xsi:nil="true"/>
    <File_x0020_Number xmlns="b725f225-bea6-44e9-8570-dad8cce9101e" xsi:nil="true"/>
    <_dlc_DocId xmlns="a69b41b6-c66e-46ec-8509-9fdfcc18a838">1014-807751155-119</_dlc_DocId>
    <_dlc_DocIdUrl xmlns="a69b41b6-c66e-46ec-8509-9fdfcc18a838">
      <Url>https://collaboration.justice.gc.ca/ts/pllss-sdpsl/olad-dlo/_layouts/15/DocIdRedir.aspx?ID=1014-807751155-119</Url>
      <Description>1014-807751155-119</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9C4D8E22A6A2A5478E6B6EA332CAD405" ma:contentTypeVersion="149" ma:contentTypeDescription="" ma:contentTypeScope="" ma:versionID="4e47820c3407d54d01dc5d86320e8227">
  <xsd:schema xmlns:xsd="http://www.w3.org/2001/XMLSchema" xmlns:xs="http://www.w3.org/2001/XMLSchema" xmlns:p="http://schemas.microsoft.com/office/2006/metadata/properties" xmlns:ns2="b725f225-bea6-44e9-8570-dad8cce9101e" xmlns:ns3="a69b41b6-c66e-46ec-8509-9fdfcc18a838" targetNamespace="http://schemas.microsoft.com/office/2006/metadata/properties" ma:root="true" ma:fieldsID="9bea1f1a7895d21c88db3cbf891b6869" ns2:_="" ns3:_="">
    <xsd:import namespace="b725f225-bea6-44e9-8570-dad8cce9101e"/>
    <xsd:import namespace="a69b41b6-c66e-46ec-8509-9fdfcc18a838"/>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ma:taxonomy="true" ma:internalName="j1b5dcd4430249c18cbaee35a4c35ad9" ma:taxonomyFieldName="Organisation" ma:displayName="Organisation" ma:readOnly="false" ma:default="191;#Official Languages Directorate|e5db8f36-a325-4282-a13d-ab4928960037"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5ce60a19-b001-44fe-bb90-1ee0b577f459}" ma:internalName="TaxCatchAll" ma:showField="CatchAllData" ma:web="a69b41b6-c66e-46ec-8509-9fdfcc18a838">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5ce60a19-b001-44fe-bb90-1ee0b577f459}" ma:internalName="TaxCatchAllLabel" ma:readOnly="true" ma:showField="CatchAllDataLabel" ma:web="a69b41b6-c66e-46ec-8509-9fdfcc18a838">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ma:taxonomy="true" ma:internalName="b6e2b5c1b9f145019440d5a90b55edf8" ma:taxonomyFieldName="Subject1" ma:displayName="Subject" ma:readOnly="false" ma:default="8;#JUS Working Groups and Committees|53e1bb1c-fc48-42e3-9521-c303835b7eed"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ma:taxonomy="true" ma:internalName="i93b4daf849840eeaef05c05bfeec49d" ma:taxonomyFieldName="Document_x0020_type" ma:displayName="Document type" ma:readOnly="false" ma:default="11;#Reference Material|659dca7e-a8d7-40c1-8cf8-dda595ddb68a"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ma:taxonomy="true" ma:internalName="i155234f7ce9406785afd802285f54b6" ma:taxonomyFieldName="Security" ma:displayName="Security" ma:default="2;#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3"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69b41b6-c66e-46ec-8509-9fdfcc18a838" elementFormDefault="qualified">
    <xsd:import namespace="http://schemas.microsoft.com/office/2006/documentManagement/types"/>
    <xsd:import namespace="http://schemas.microsoft.com/office/infopath/2007/PartnerControls"/>
    <xsd:element name="_dlc_DocId" ma:index="34" nillable="true" ma:displayName="Document ID Value" ma:description="The value of the document ID assigned to this item." ma:internalName="_dlc_DocId" ma:readOnly="true">
      <xsd:simpleType>
        <xsd:restriction base="dms:Text"/>
      </xsd:simpleType>
    </xsd:element>
    <xsd:element name="_dlc_DocIdUrl" ma:index="3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6"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35648788-ecba-4b04-acbd-732497e0cf61" ContentTypeId="0x010100BA8611C8BA8DB2418B4D4CF993FC9B62" PreviousValue="false"/>
</file>

<file path=customXml/item4.xml><?xml version="1.0" encoding="utf-8"?>
<?mso-contentType ?>
<customXsn xmlns="http://schemas.microsoft.com/office/2006/metadata/customXsn">
  <xsnLocation/>
  <cached>True</cached>
  <openByDefault>False</openByDefault>
  <xsnScope/>
</customXsn>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6.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26FC4F-34B3-4257-96D9-1E15E6065474}">
  <ds:schemaRefs>
    <ds:schemaRef ds:uri="http://schemas.microsoft.com/office/2006/documentManagement/types"/>
    <ds:schemaRef ds:uri="http://schemas.microsoft.com/office/2006/metadata/properties"/>
    <ds:schemaRef ds:uri="http://schemas.microsoft.com/office/infopath/2007/PartnerControls"/>
    <ds:schemaRef ds:uri="http://purl.org/dc/terms/"/>
    <ds:schemaRef ds:uri="http://purl.org/dc/elements/1.1/"/>
    <ds:schemaRef ds:uri="http://schemas.openxmlformats.org/package/2006/metadata/core-properties"/>
    <ds:schemaRef ds:uri="b725f225-bea6-44e9-8570-dad8cce9101e"/>
    <ds:schemaRef ds:uri="a69b41b6-c66e-46ec-8509-9fdfcc18a838"/>
    <ds:schemaRef ds:uri="http://www.w3.org/XML/1998/namespace"/>
    <ds:schemaRef ds:uri="http://purl.org/dc/dcmitype/"/>
  </ds:schemaRefs>
</ds:datastoreItem>
</file>

<file path=customXml/itemProps2.xml><?xml version="1.0" encoding="utf-8"?>
<ds:datastoreItem xmlns:ds="http://schemas.openxmlformats.org/officeDocument/2006/customXml" ds:itemID="{767FF93E-4708-4750-A549-178CC875DA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25f225-bea6-44e9-8570-dad8cce9101e"/>
    <ds:schemaRef ds:uri="a69b41b6-c66e-46ec-8509-9fdfcc18a8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B4807B-387F-447B-9A39-D7752506F488}">
  <ds:schemaRefs>
    <ds:schemaRef ds:uri="Microsoft.SharePoint.Taxonomy.ContentTypeSync"/>
  </ds:schemaRefs>
</ds:datastoreItem>
</file>

<file path=customXml/itemProps4.xml><?xml version="1.0" encoding="utf-8"?>
<ds:datastoreItem xmlns:ds="http://schemas.openxmlformats.org/officeDocument/2006/customXml" ds:itemID="{ED3F3994-D97B-42DF-AAFB-4C4C0F4176B5}">
  <ds:schemaRefs>
    <ds:schemaRef ds:uri="http://schemas.microsoft.com/office/2006/metadata/customXsn"/>
  </ds:schemaRefs>
</ds:datastoreItem>
</file>

<file path=customXml/itemProps5.xml><?xml version="1.0" encoding="utf-8"?>
<ds:datastoreItem xmlns:ds="http://schemas.openxmlformats.org/officeDocument/2006/customXml" ds:itemID="{67157766-72D7-4D21-A08B-B162F8D48D92}">
  <ds:schemaRefs>
    <ds:schemaRef ds:uri="http://schemas.microsoft.com/sharepoint/events"/>
  </ds:schemaRefs>
</ds:datastoreItem>
</file>

<file path=customXml/itemProps6.xml><?xml version="1.0" encoding="utf-8"?>
<ds:datastoreItem xmlns:ds="http://schemas.openxmlformats.org/officeDocument/2006/customXml" ds:itemID="{6CF4ED7B-ED51-446C-8913-E1CC6699C5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5179</TotalTime>
  <Words>498</Words>
  <Application>Microsoft Office PowerPoint</Application>
  <PresentationFormat>Grand écran</PresentationFormat>
  <Paragraphs>80</Paragraphs>
  <Slides>7</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Wingdings</vt:lpstr>
      <vt:lpstr>Office Theme</vt:lpstr>
      <vt:lpstr>Official Languages:  How Justice Canada Innovates</vt:lpstr>
      <vt:lpstr>Accomplishments since the modernization of the Official Languages Act (OLA)</vt:lpstr>
      <vt:lpstr>Tools / training: Part VII</vt:lpstr>
      <vt:lpstr>Network 41 (page 1 of 2) </vt:lpstr>
      <vt:lpstr>Network 41 (page 2 of 2) </vt:lpstr>
      <vt:lpstr>New initiatives with external stakeholders – Advisory Committee and FPT working group</vt:lpstr>
      <vt:lpstr>Questions?</vt:lpstr>
    </vt:vector>
  </TitlesOfParts>
  <Company>Justice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Venne, Ginette</dc:creator>
  <cp:keywords/>
  <cp:lastModifiedBy>Gauthier, Jean-Guy</cp:lastModifiedBy>
  <cp:revision>30</cp:revision>
  <dcterms:created xsi:type="dcterms:W3CDTF">2023-10-25T19:59:24Z</dcterms:created>
  <dcterms:modified xsi:type="dcterms:W3CDTF">2025-11-21T13:18:18Z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0x010100BA8611C8BA8DB2418B4D4CF993FC9B62009C4D8E22A6A2A5478E6B6EA332CAD405</vt:lpwstr>
  </property>
  <property fmtid="{D5CDD505-2E9C-101B-9397-08002B2CF9AE}" pid="3" name="TaxKeyword">
    <vt:lpwstr/>
  </property>
  <property fmtid="{D5CDD505-2E9C-101B-9397-08002B2CF9AE}" pid="4" name="Security">
    <vt:lpwstr>2;#Unclassified|46e30526-9ff0-4654-a636-aa8b02ed351c</vt:lpwstr>
  </property>
  <property fmtid="{D5CDD505-2E9C-101B-9397-08002B2CF9AE}" pid="5" name="Organisation">
    <vt:lpwstr>191;#Official Languages Directorate|e5db8f36-a325-4282-a13d-ab4928960037</vt:lpwstr>
  </property>
  <property fmtid="{D5CDD505-2E9C-101B-9397-08002B2CF9AE}" pid="6" name="Language1">
    <vt:lpwstr>72;#Bilingual|3d7669d6-9001-4b69-8208-0ed7705b24f4</vt:lpwstr>
  </property>
  <property fmtid="{D5CDD505-2E9C-101B-9397-08002B2CF9AE}" pid="7" name="Subject1">
    <vt:lpwstr>21;#Administrative services|207e5ab6-8803-45a2-94c0-a2155549c02d</vt:lpwstr>
  </property>
  <property fmtid="{D5CDD505-2E9C-101B-9397-08002B2CF9AE}" pid="8" name="Fiscal Year">
    <vt:lpwstr/>
  </property>
  <property fmtid="{D5CDD505-2E9C-101B-9397-08002B2CF9AE}" pid="9" name="Document type">
    <vt:lpwstr>807;#Administrative|9887cdf5-356f-419d-987f-39ff91e10a9c</vt:lpwstr>
  </property>
  <property fmtid="{D5CDD505-2E9C-101B-9397-08002B2CF9AE}" pid="10" name="_dlc_DocIdItemGuid">
    <vt:lpwstr>a4b7464e-5b81-485b-ad59-3256c885ef1e</vt:lpwstr>
  </property>
  <property fmtid="{D5CDD505-2E9C-101B-9397-08002B2CF9AE}" pid="11" name="Order">
    <vt:r8>10000</vt:r8>
  </property>
  <property fmtid="{D5CDD505-2E9C-101B-9397-08002B2CF9AE}" pid="12" name="ce5d5464925c4dff8dedc526eed0378f">
    <vt:lpwstr/>
  </property>
  <property fmtid="{D5CDD505-2E9C-101B-9397-08002B2CF9AE}" pid="13" name="FileType1">
    <vt:lpwstr/>
  </property>
  <property fmtid="{D5CDD505-2E9C-101B-9397-08002B2CF9AE}" pid="14" name="Category2">
    <vt:lpwstr/>
  </property>
  <property fmtid="{D5CDD505-2E9C-101B-9397-08002B2CF9AE}" pid="15" name="Areas of Practice">
    <vt:lpwstr/>
  </property>
  <property fmtid="{D5CDD505-2E9C-101B-9397-08002B2CF9AE}" pid="16" name="d9e43cfa77064552b7f2c08afa85b05f">
    <vt:lpwstr/>
  </property>
  <property fmtid="{D5CDD505-2E9C-101B-9397-08002B2CF9AE}" pid="17" name="o3c5bb5e6342430985bfa72fbf8830b6">
    <vt:lpwstr/>
  </property>
  <property fmtid="{D5CDD505-2E9C-101B-9397-08002B2CF9AE}" pid="18" name="LEXCourtLevel">
    <vt:lpwstr/>
  </property>
  <property fmtid="{D5CDD505-2E9C-101B-9397-08002B2CF9AE}" pid="19" name="Category1">
    <vt:lpwstr/>
  </property>
  <property fmtid="{D5CDD505-2E9C-101B-9397-08002B2CF9AE}" pid="20" name="ocb9e50a2dbb4c02884e7fc13588e9d7">
    <vt:lpwstr/>
  </property>
  <property fmtid="{D5CDD505-2E9C-101B-9397-08002B2CF9AE}" pid="21" name="nabe869b5d1e4e3da4a7c2ceffa4fc68">
    <vt:lpwstr/>
  </property>
  <property fmtid="{D5CDD505-2E9C-101B-9397-08002B2CF9AE}" pid="22" name="MSIP_Label_3d0ca00b-3f0e-465a-aac7-1a6a22fcea40_Enabled">
    <vt:lpwstr>true</vt:lpwstr>
  </property>
  <property fmtid="{D5CDD505-2E9C-101B-9397-08002B2CF9AE}" pid="23" name="MSIP_Label_3d0ca00b-3f0e-465a-aac7-1a6a22fcea40_SetDate">
    <vt:lpwstr>2025-11-21T13:16:58Z</vt:lpwstr>
  </property>
  <property fmtid="{D5CDD505-2E9C-101B-9397-08002B2CF9AE}" pid="24" name="MSIP_Label_3d0ca00b-3f0e-465a-aac7-1a6a22fcea40_Method">
    <vt:lpwstr>Privileged</vt:lpwstr>
  </property>
  <property fmtid="{D5CDD505-2E9C-101B-9397-08002B2CF9AE}" pid="25" name="MSIP_Label_3d0ca00b-3f0e-465a-aac7-1a6a22fcea40_Name">
    <vt:lpwstr>3d0ca00b-3f0e-465a-aac7-1a6a22fcea40</vt:lpwstr>
  </property>
  <property fmtid="{D5CDD505-2E9C-101B-9397-08002B2CF9AE}" pid="26" name="MSIP_Label_3d0ca00b-3f0e-465a-aac7-1a6a22fcea40_SiteId">
    <vt:lpwstr>6397df10-4595-4047-9c4f-03311282152b</vt:lpwstr>
  </property>
  <property fmtid="{D5CDD505-2E9C-101B-9397-08002B2CF9AE}" pid="27" name="MSIP_Label_3d0ca00b-3f0e-465a-aac7-1a6a22fcea40_ActionId">
    <vt:lpwstr>9f9dba11-17bc-4b79-99c3-20328a92b698</vt:lpwstr>
  </property>
  <property fmtid="{D5CDD505-2E9C-101B-9397-08002B2CF9AE}" pid="28" name="MSIP_Label_3d0ca00b-3f0e-465a-aac7-1a6a22fcea40_ContentBits">
    <vt:lpwstr>1</vt:lpwstr>
  </property>
  <property fmtid="{D5CDD505-2E9C-101B-9397-08002B2CF9AE}" pid="29" name="MSIP_Label_3d0ca00b-3f0e-465a-aac7-1a6a22fcea40_Tag">
    <vt:lpwstr>10, 0, 1, 1</vt:lpwstr>
  </property>
  <property fmtid="{D5CDD505-2E9C-101B-9397-08002B2CF9AE}" pid="30" name="ClassificationContentMarkingHeaderLocations">
    <vt:lpwstr>Office Theme:8</vt:lpwstr>
  </property>
  <property fmtid="{D5CDD505-2E9C-101B-9397-08002B2CF9AE}" pid="31" name="ClassificationContentMarkingHeaderText">
    <vt:lpwstr>UNCLASSIFIED / NON CLASSIFIÉ</vt:lpwstr>
  </property>
</Properties>
</file>