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xr" ContentType="image/p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145E-5C62-4891-9788-FE198CC12FE3}" type="datetimeFigureOut">
              <a:rPr lang="en-CA" smtClean="0"/>
              <a:t>2020-01-17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7779-6473-4A51-8A03-8A8E70151A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296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145E-5C62-4891-9788-FE198CC12FE3}" type="datetimeFigureOut">
              <a:rPr lang="en-CA" smtClean="0"/>
              <a:t>2020-01-17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7779-6473-4A51-8A03-8A8E70151A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597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145E-5C62-4891-9788-FE198CC12FE3}" type="datetimeFigureOut">
              <a:rPr lang="en-CA" smtClean="0"/>
              <a:t>2020-01-17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7779-6473-4A51-8A03-8A8E70151A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689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145E-5C62-4891-9788-FE198CC12FE3}" type="datetimeFigureOut">
              <a:rPr lang="en-CA" smtClean="0"/>
              <a:t>2020-01-17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7779-6473-4A51-8A03-8A8E70151A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265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145E-5C62-4891-9788-FE198CC12FE3}" type="datetimeFigureOut">
              <a:rPr lang="en-CA" smtClean="0"/>
              <a:t>2020-01-17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7779-6473-4A51-8A03-8A8E70151A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941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145E-5C62-4891-9788-FE198CC12FE3}" type="datetimeFigureOut">
              <a:rPr lang="en-CA" smtClean="0"/>
              <a:t>2020-01-17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7779-6473-4A51-8A03-8A8E70151A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164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145E-5C62-4891-9788-FE198CC12FE3}" type="datetimeFigureOut">
              <a:rPr lang="en-CA" smtClean="0"/>
              <a:t>2020-01-17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7779-6473-4A51-8A03-8A8E70151A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568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145E-5C62-4891-9788-FE198CC12FE3}" type="datetimeFigureOut">
              <a:rPr lang="en-CA" smtClean="0"/>
              <a:t>2020-01-17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7779-6473-4A51-8A03-8A8E70151A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795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145E-5C62-4891-9788-FE198CC12FE3}" type="datetimeFigureOut">
              <a:rPr lang="en-CA" smtClean="0"/>
              <a:t>2020-01-17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7779-6473-4A51-8A03-8A8E70151A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833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145E-5C62-4891-9788-FE198CC12FE3}" type="datetimeFigureOut">
              <a:rPr lang="en-CA" smtClean="0"/>
              <a:t>2020-01-17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7779-6473-4A51-8A03-8A8E70151A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064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145E-5C62-4891-9788-FE198CC12FE3}" type="datetimeFigureOut">
              <a:rPr lang="en-CA" smtClean="0"/>
              <a:t>2020-01-17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D7779-6473-4A51-8A03-8A8E70151A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906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7145E-5C62-4891-9788-FE198CC12FE3}" type="datetimeFigureOut">
              <a:rPr lang="en-CA" smtClean="0"/>
              <a:t>2020-01-17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D7779-6473-4A51-8A03-8A8E70151A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xr"/><Relationship Id="rId3" Type="http://schemas.openxmlformats.org/officeDocument/2006/relationships/image" Target="../media/image1.jpg"/><Relationship Id="rId7" Type="http://schemas.openxmlformats.org/officeDocument/2006/relationships/image" Target="../media/image11.jxr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8.jpg"/><Relationship Id="rId9" Type="http://schemas.openxmlformats.org/officeDocument/2006/relationships/image" Target="../media/image13.jxr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xr"/><Relationship Id="rId3" Type="http://schemas.openxmlformats.org/officeDocument/2006/relationships/image" Target="../media/image1.jpg"/><Relationship Id="rId7" Type="http://schemas.openxmlformats.org/officeDocument/2006/relationships/image" Target="../media/image12.jxr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xr"/><Relationship Id="rId11" Type="http://schemas.openxmlformats.org/officeDocument/2006/relationships/image" Target="../media/image7.jpeg"/><Relationship Id="rId5" Type="http://schemas.openxmlformats.org/officeDocument/2006/relationships/image" Target="../media/image17.jpeg"/><Relationship Id="rId10" Type="http://schemas.openxmlformats.org/officeDocument/2006/relationships/image" Target="../media/image18.jpeg"/><Relationship Id="rId4" Type="http://schemas.openxmlformats.org/officeDocument/2006/relationships/image" Target="../media/image8.jp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649151" y="2087000"/>
            <a:ext cx="1230595" cy="15895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5050754" y="2085050"/>
            <a:ext cx="785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LFZ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4245315" y="2439900"/>
            <a:ext cx="1230595" cy="15895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4462165" y="2437951"/>
            <a:ext cx="978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CCDIC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3784073" y="2782371"/>
            <a:ext cx="1230595" cy="15895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3923231" y="2747425"/>
            <a:ext cx="103123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NML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3304763" y="3118943"/>
            <a:ext cx="1230595" cy="15895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3548122" y="3099725"/>
            <a:ext cx="785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CIRID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837670" y="3427052"/>
            <a:ext cx="1230595" cy="15895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3031163" y="3402230"/>
            <a:ext cx="90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PPMGD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546652" y="347870"/>
            <a:ext cx="3102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Branch Operation </a:t>
            </a:r>
            <a:r>
              <a:rPr lang="en-CA" i="1" dirty="0" smtClean="0"/>
              <a:t>Plan (BOP)</a:t>
            </a:r>
            <a:endParaRPr lang="en-CA" i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516" y="1798541"/>
            <a:ext cx="622113" cy="62211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9605866" y="1433470"/>
            <a:ext cx="1515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/>
              <a:t>BOP Co-ordinator</a:t>
            </a:r>
            <a:endParaRPr lang="en-CA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6159625" y="2387169"/>
            <a:ext cx="977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/>
              <a:t>Sent to 5 DGOs of IDPCB</a:t>
            </a:r>
            <a:endParaRPr lang="en-CA" sz="1200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6102447" y="2087000"/>
            <a:ext cx="3772386" cy="378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4399371" y="2162612"/>
            <a:ext cx="5475462" cy="27075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Left Brace 42"/>
          <p:cNvSpPr/>
          <p:nvPr/>
        </p:nvSpPr>
        <p:spPr>
          <a:xfrm>
            <a:off x="2358360" y="2087000"/>
            <a:ext cx="335146" cy="2783177"/>
          </a:xfrm>
          <a:prstGeom prst="leftBrace">
            <a:avLst>
              <a:gd name="adj1" fmla="val 8333"/>
              <a:gd name="adj2" fmla="val 4821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TextBox 43"/>
          <p:cNvSpPr txBox="1"/>
          <p:nvPr/>
        </p:nvSpPr>
        <p:spPr>
          <a:xfrm>
            <a:off x="1590748" y="3243589"/>
            <a:ext cx="924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IDPCB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0035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46652" y="347870"/>
            <a:ext cx="4542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Performance Monitoring </a:t>
            </a:r>
            <a:r>
              <a:rPr lang="en-CA" i="1" dirty="0" smtClean="0"/>
              <a:t>Report (</a:t>
            </a:r>
            <a:r>
              <a:rPr lang="en-CA" i="1" dirty="0" smtClean="0">
                <a:latin typeface="Arial" panose="020B0604020202020204" pitchFamily="34" charset="0"/>
                <a:cs typeface="Arial" panose="020B0604020202020204" pitchFamily="34" charset="0"/>
              </a:rPr>
              <a:t>PMR)</a:t>
            </a:r>
            <a:endParaRPr lang="en-CA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531" y="1858174"/>
            <a:ext cx="622113" cy="62211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821789" y="1489041"/>
            <a:ext cx="1485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CCDIC PMR Co-ordinator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303462" y="2146633"/>
            <a:ext cx="3772386" cy="378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446330" y="2222245"/>
            <a:ext cx="5629519" cy="28539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96562" y="1789190"/>
            <a:ext cx="2274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Initial &amp; Quarterly Updates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60640" y="2446802"/>
            <a:ext cx="1176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Sent to 22 PMR Respondents in CCDIC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850166" y="2146633"/>
            <a:ext cx="1230595" cy="15895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/>
          <p:cNvSpPr txBox="1"/>
          <p:nvPr/>
        </p:nvSpPr>
        <p:spPr>
          <a:xfrm>
            <a:off x="3072867" y="2184439"/>
            <a:ext cx="785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AMR</a:t>
            </a:r>
            <a:endParaRPr lang="en-CA" dirty="0"/>
          </a:p>
        </p:txBody>
      </p:sp>
      <p:sp>
        <p:nvSpPr>
          <p:cNvPr id="32" name="Rectangle 31"/>
          <p:cNvSpPr/>
          <p:nvPr/>
        </p:nvSpPr>
        <p:spPr>
          <a:xfrm>
            <a:off x="2446330" y="2499533"/>
            <a:ext cx="1230595" cy="15895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TextBox 32"/>
          <p:cNvSpPr txBox="1"/>
          <p:nvPr/>
        </p:nvSpPr>
        <p:spPr>
          <a:xfrm>
            <a:off x="2812266" y="2497584"/>
            <a:ext cx="637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PPD</a:t>
            </a:r>
            <a:endParaRPr lang="en-CA" dirty="0"/>
          </a:p>
        </p:txBody>
      </p:sp>
      <p:sp>
        <p:nvSpPr>
          <p:cNvPr id="34" name="Rectangle 33"/>
          <p:cNvSpPr/>
          <p:nvPr/>
        </p:nvSpPr>
        <p:spPr>
          <a:xfrm>
            <a:off x="1985088" y="2842004"/>
            <a:ext cx="1230595" cy="15895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TextBox 34"/>
          <p:cNvSpPr txBox="1"/>
          <p:nvPr/>
        </p:nvSpPr>
        <p:spPr>
          <a:xfrm>
            <a:off x="2184444" y="2865327"/>
            <a:ext cx="103123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PGPHPD</a:t>
            </a:r>
            <a:endParaRPr lang="en-CA" dirty="0"/>
          </a:p>
        </p:txBody>
      </p:sp>
      <p:sp>
        <p:nvSpPr>
          <p:cNvPr id="36" name="Rectangle 35"/>
          <p:cNvSpPr/>
          <p:nvPr/>
        </p:nvSpPr>
        <p:spPr>
          <a:xfrm>
            <a:off x="1505778" y="3178576"/>
            <a:ext cx="1230595" cy="15895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1867627" y="3178576"/>
            <a:ext cx="785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SED</a:t>
            </a:r>
            <a:endParaRPr lang="en-CA" dirty="0"/>
          </a:p>
        </p:txBody>
      </p:sp>
      <p:sp>
        <p:nvSpPr>
          <p:cNvPr id="38" name="Rectangle 37"/>
          <p:cNvSpPr/>
          <p:nvPr/>
        </p:nvSpPr>
        <p:spPr>
          <a:xfrm>
            <a:off x="1038685" y="3486685"/>
            <a:ext cx="1230595" cy="15895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TextBox 38"/>
          <p:cNvSpPr txBox="1"/>
          <p:nvPr/>
        </p:nvSpPr>
        <p:spPr>
          <a:xfrm>
            <a:off x="1261386" y="3524491"/>
            <a:ext cx="90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PPMGD</a:t>
            </a: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001" y="1861380"/>
            <a:ext cx="589995" cy="625178"/>
          </a:xfrm>
          <a:prstGeom prst="rect">
            <a:avLst/>
          </a:prstGeom>
        </p:spPr>
      </p:pic>
      <p:cxnSp>
        <p:nvCxnSpPr>
          <p:cNvPr id="40" name="Straight Arrow Connector 39"/>
          <p:cNvCxnSpPr>
            <a:stCxn id="15" idx="3"/>
            <a:endCxn id="3" idx="1"/>
          </p:cNvCxnSpPr>
          <p:nvPr/>
        </p:nvCxnSpPr>
        <p:spPr>
          <a:xfrm>
            <a:off x="8875644" y="2169231"/>
            <a:ext cx="1370357" cy="4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854" y="1334732"/>
            <a:ext cx="1198287" cy="56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29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81025" y="178834"/>
            <a:ext cx="5033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/>
              <a:t>Performance Measurement </a:t>
            </a:r>
            <a:r>
              <a:rPr lang="en-CA" i="1" dirty="0" smtClean="0"/>
              <a:t>Tool (</a:t>
            </a:r>
            <a:r>
              <a:rPr lang="en-CA" i="1" dirty="0" smtClean="0">
                <a:latin typeface="Arial" panose="020B0604020202020204" pitchFamily="34" charset="0"/>
                <a:cs typeface="Arial" panose="020B0604020202020204" pitchFamily="34" charset="0"/>
              </a:rPr>
              <a:t>PMT)</a:t>
            </a:r>
            <a:endParaRPr lang="en-CA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322" y="1331399"/>
            <a:ext cx="622113" cy="62211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513" y="4754038"/>
            <a:ext cx="711111" cy="872249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>
            <a:off x="8746435" y="1953512"/>
            <a:ext cx="1607189" cy="10676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71">
            <a:off x="9886968" y="1986016"/>
            <a:ext cx="1109568" cy="65842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556988" y="1195305"/>
            <a:ext cx="1683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Pre-population info listed by Respondent provided for PMT survey</a:t>
            </a:r>
            <a:endParaRPr lang="en-CA" sz="12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28938" y="985785"/>
            <a:ext cx="1212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CCDIC PMT Co-ordinator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624" y="2997716"/>
            <a:ext cx="907031" cy="90703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6" t="27765" r="1550" b="32544"/>
          <a:stretch/>
        </p:blipFill>
        <p:spPr>
          <a:xfrm>
            <a:off x="9550029" y="5717817"/>
            <a:ext cx="900000" cy="360000"/>
          </a:xfrm>
          <a:prstGeom prst="rect">
            <a:avLst/>
          </a:prstGeom>
          <a:ln>
            <a:noFill/>
          </a:ln>
        </p:spPr>
      </p:pic>
      <p:sp>
        <p:nvSpPr>
          <p:cNvPr id="25" name="TextBox 24"/>
          <p:cNvSpPr txBox="1"/>
          <p:nvPr/>
        </p:nvSpPr>
        <p:spPr>
          <a:xfrm>
            <a:off x="9664365" y="5984681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1844" y="1797375"/>
            <a:ext cx="1176051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sent to 22 PMR Respondents in CCDIC</a:t>
            </a:r>
            <a:endParaRPr lang="en-CA" sz="1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20957" y="1619858"/>
            <a:ext cx="1230595" cy="15895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/>
          <p:cNvSpPr txBox="1"/>
          <p:nvPr/>
        </p:nvSpPr>
        <p:spPr>
          <a:xfrm>
            <a:off x="2943658" y="1657664"/>
            <a:ext cx="785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AMR</a:t>
            </a:r>
            <a:endParaRPr lang="en-CA" dirty="0"/>
          </a:p>
        </p:txBody>
      </p:sp>
      <p:sp>
        <p:nvSpPr>
          <p:cNvPr id="32" name="Rectangle 31"/>
          <p:cNvSpPr/>
          <p:nvPr/>
        </p:nvSpPr>
        <p:spPr>
          <a:xfrm>
            <a:off x="2317121" y="1972758"/>
            <a:ext cx="1230595" cy="15895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TextBox 32"/>
          <p:cNvSpPr txBox="1"/>
          <p:nvPr/>
        </p:nvSpPr>
        <p:spPr>
          <a:xfrm>
            <a:off x="2683057" y="1970809"/>
            <a:ext cx="637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PPD</a:t>
            </a:r>
            <a:endParaRPr lang="en-CA" dirty="0"/>
          </a:p>
        </p:txBody>
      </p:sp>
      <p:sp>
        <p:nvSpPr>
          <p:cNvPr id="34" name="Rectangle 33"/>
          <p:cNvSpPr/>
          <p:nvPr/>
        </p:nvSpPr>
        <p:spPr>
          <a:xfrm>
            <a:off x="1855879" y="2315229"/>
            <a:ext cx="1230595" cy="15895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TextBox 34"/>
          <p:cNvSpPr txBox="1"/>
          <p:nvPr/>
        </p:nvSpPr>
        <p:spPr>
          <a:xfrm>
            <a:off x="2055235" y="2338552"/>
            <a:ext cx="103123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PGPHPD</a:t>
            </a:r>
            <a:endParaRPr lang="en-CA" dirty="0"/>
          </a:p>
        </p:txBody>
      </p:sp>
      <p:sp>
        <p:nvSpPr>
          <p:cNvPr id="36" name="Rectangle 35"/>
          <p:cNvSpPr/>
          <p:nvPr/>
        </p:nvSpPr>
        <p:spPr>
          <a:xfrm>
            <a:off x="1376569" y="2651801"/>
            <a:ext cx="1230595" cy="15895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1738418" y="2651801"/>
            <a:ext cx="785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SED</a:t>
            </a:r>
            <a:endParaRPr lang="en-CA" dirty="0"/>
          </a:p>
        </p:txBody>
      </p:sp>
      <p:sp>
        <p:nvSpPr>
          <p:cNvPr id="38" name="Rectangle 37"/>
          <p:cNvSpPr/>
          <p:nvPr/>
        </p:nvSpPr>
        <p:spPr>
          <a:xfrm>
            <a:off x="909476" y="2959910"/>
            <a:ext cx="1230595" cy="15895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TextBox 38"/>
          <p:cNvSpPr txBox="1"/>
          <p:nvPr/>
        </p:nvSpPr>
        <p:spPr>
          <a:xfrm>
            <a:off x="1132177" y="2997716"/>
            <a:ext cx="90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PPMGD</a:t>
            </a:r>
            <a:endParaRPr lang="en-CA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174253" y="2959910"/>
            <a:ext cx="5375776" cy="2228316"/>
          </a:xfrm>
          <a:prstGeom prst="straightConnector1">
            <a:avLst/>
          </a:prstGeom>
          <a:ln w="19050">
            <a:solidFill>
              <a:schemeClr val="accent6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855879" y="4651513"/>
            <a:ext cx="7694150" cy="616226"/>
          </a:xfrm>
          <a:prstGeom prst="straightConnector1">
            <a:avLst/>
          </a:prstGeom>
          <a:ln w="19050">
            <a:solidFill>
              <a:schemeClr val="accent6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641346" y="3769473"/>
            <a:ext cx="1176051" cy="83099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Respondents in CCDIC</a:t>
            </a:r>
          </a:p>
          <a:p>
            <a:pPr algn="ctr"/>
            <a:r>
              <a:rPr lang="en-CA" sz="12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Survey</a:t>
            </a:r>
            <a:endParaRPr lang="en-CA" sz="12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4174253" y="1557625"/>
            <a:ext cx="3857585" cy="100038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2289217" y="1810063"/>
            <a:ext cx="5895022" cy="2632564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9998068" y="4017717"/>
            <a:ext cx="355556" cy="633796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677846" y="3892418"/>
            <a:ext cx="154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.CSV file Retrieved by </a:t>
            </a:r>
            <a:r>
              <a:rPr lang="en-CA" sz="12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VoxCo</a:t>
            </a:r>
            <a:r>
              <a:rPr lang="en-CA" sz="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Report processing</a:t>
            </a:r>
            <a:endParaRPr lang="en-CA" sz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418160" y="15906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accent5"/>
                </a:solidFill>
              </a:rPr>
              <a:t>1</a:t>
            </a:r>
            <a:endParaRPr lang="en-CA" dirty="0">
              <a:solidFill>
                <a:schemeClr val="accent5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40717" y="2013924"/>
            <a:ext cx="30168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C000"/>
                </a:solidFill>
              </a:rPr>
              <a:t>2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413415" y="39342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7030A0"/>
                </a:solidFill>
              </a:rPr>
              <a:t>4</a:t>
            </a:r>
            <a:endParaRPr lang="en-CA" dirty="0">
              <a:solidFill>
                <a:srgbClr val="7030A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890975" y="32300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5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140142" y="3184551"/>
            <a:ext cx="12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Sent to CCDIC Co-ordinator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Arc 60"/>
          <p:cNvSpPr/>
          <p:nvPr/>
        </p:nvSpPr>
        <p:spPr>
          <a:xfrm flipH="1" flipV="1">
            <a:off x="9550029" y="2353648"/>
            <a:ext cx="1560085" cy="864692"/>
          </a:xfrm>
          <a:prstGeom prst="arc">
            <a:avLst>
              <a:gd name="adj1" fmla="val 16200000"/>
              <a:gd name="adj2" fmla="val 19895378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8584136" y="2000386"/>
            <a:ext cx="1187070" cy="11025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8889832" y="3265568"/>
            <a:ext cx="303971" cy="3169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Oval 65"/>
          <p:cNvSpPr/>
          <p:nvPr/>
        </p:nvSpPr>
        <p:spPr>
          <a:xfrm>
            <a:off x="8406940" y="3944784"/>
            <a:ext cx="303971" cy="3169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7" name="Oval 66"/>
          <p:cNvSpPr/>
          <p:nvPr/>
        </p:nvSpPr>
        <p:spPr>
          <a:xfrm>
            <a:off x="4520220" y="2037091"/>
            <a:ext cx="303971" cy="31696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accent6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9398043" y="1609555"/>
            <a:ext cx="303971" cy="316966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TextBox 68"/>
          <p:cNvSpPr txBox="1"/>
          <p:nvPr/>
        </p:nvSpPr>
        <p:spPr>
          <a:xfrm>
            <a:off x="4232361" y="39177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accent6"/>
                </a:solidFill>
              </a:rPr>
              <a:t>3</a:t>
            </a:r>
            <a:endParaRPr lang="en-CA" dirty="0">
              <a:solidFill>
                <a:schemeClr val="accent6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4215947" y="3938160"/>
            <a:ext cx="303971" cy="316966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9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911" y="2474413"/>
            <a:ext cx="1283058" cy="128305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05974" y="205144"/>
            <a:ext cx="1291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Reporting</a:t>
            </a:r>
            <a:endParaRPr lang="en-CA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7598" y="705676"/>
            <a:ext cx="1058839" cy="105883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8430481" y="575514"/>
            <a:ext cx="1485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OBIP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420365" y="1307844"/>
            <a:ext cx="5231953" cy="242926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411031" y="866125"/>
            <a:ext cx="196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Budget Allocation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53954" y="1283707"/>
            <a:ext cx="1176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Sent to DGO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003735" y="3213018"/>
            <a:ext cx="1230595" cy="15895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/>
          <p:cNvSpPr txBox="1"/>
          <p:nvPr/>
        </p:nvSpPr>
        <p:spPr>
          <a:xfrm>
            <a:off x="3226436" y="3250824"/>
            <a:ext cx="785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AMR</a:t>
            </a:r>
            <a:endParaRPr lang="en-CA" dirty="0"/>
          </a:p>
        </p:txBody>
      </p:sp>
      <p:sp>
        <p:nvSpPr>
          <p:cNvPr id="32" name="Rectangle 31"/>
          <p:cNvSpPr/>
          <p:nvPr/>
        </p:nvSpPr>
        <p:spPr>
          <a:xfrm>
            <a:off x="2599899" y="3565918"/>
            <a:ext cx="1230595" cy="15895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TextBox 32"/>
          <p:cNvSpPr txBox="1"/>
          <p:nvPr/>
        </p:nvSpPr>
        <p:spPr>
          <a:xfrm>
            <a:off x="2965835" y="3563969"/>
            <a:ext cx="637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PPD</a:t>
            </a:r>
            <a:endParaRPr lang="en-CA" dirty="0"/>
          </a:p>
        </p:txBody>
      </p:sp>
      <p:sp>
        <p:nvSpPr>
          <p:cNvPr id="34" name="Rectangle 33"/>
          <p:cNvSpPr/>
          <p:nvPr/>
        </p:nvSpPr>
        <p:spPr>
          <a:xfrm>
            <a:off x="2138657" y="3908389"/>
            <a:ext cx="1230595" cy="15895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TextBox 34"/>
          <p:cNvSpPr txBox="1"/>
          <p:nvPr/>
        </p:nvSpPr>
        <p:spPr>
          <a:xfrm>
            <a:off x="2338013" y="3931712"/>
            <a:ext cx="103123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PGPHPD</a:t>
            </a:r>
            <a:endParaRPr lang="en-CA" dirty="0"/>
          </a:p>
        </p:txBody>
      </p:sp>
      <p:sp>
        <p:nvSpPr>
          <p:cNvPr id="36" name="Rectangle 35"/>
          <p:cNvSpPr/>
          <p:nvPr/>
        </p:nvSpPr>
        <p:spPr>
          <a:xfrm>
            <a:off x="1659347" y="4244961"/>
            <a:ext cx="1230595" cy="15895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2021196" y="4244961"/>
            <a:ext cx="785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SED</a:t>
            </a:r>
            <a:endParaRPr lang="en-CA" dirty="0"/>
          </a:p>
        </p:txBody>
      </p:sp>
      <p:sp>
        <p:nvSpPr>
          <p:cNvPr id="38" name="Rectangle 37"/>
          <p:cNvSpPr/>
          <p:nvPr/>
        </p:nvSpPr>
        <p:spPr>
          <a:xfrm>
            <a:off x="1192254" y="4553070"/>
            <a:ext cx="1230595" cy="15895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TextBox 38"/>
          <p:cNvSpPr txBox="1"/>
          <p:nvPr/>
        </p:nvSpPr>
        <p:spPr>
          <a:xfrm>
            <a:off x="1414955" y="4590876"/>
            <a:ext cx="90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PPMGD</a:t>
            </a:r>
            <a:endParaRPr lang="en-CA" dirty="0"/>
          </a:p>
        </p:txBody>
      </p:sp>
      <p:sp>
        <p:nvSpPr>
          <p:cNvPr id="29" name="Rectangle 28"/>
          <p:cNvSpPr/>
          <p:nvPr/>
        </p:nvSpPr>
        <p:spPr>
          <a:xfrm>
            <a:off x="2576960" y="739559"/>
            <a:ext cx="1026743" cy="943750"/>
          </a:xfrm>
          <a:prstGeom prst="rect">
            <a:avLst/>
          </a:prstGeom>
          <a:solidFill>
            <a:schemeClr val="accent2">
              <a:alpha val="63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TextBox 39"/>
          <p:cNvSpPr txBox="1"/>
          <p:nvPr/>
        </p:nvSpPr>
        <p:spPr>
          <a:xfrm>
            <a:off x="2756847" y="714014"/>
            <a:ext cx="785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dirty="0" smtClean="0"/>
              <a:t>CCDIC</a:t>
            </a:r>
          </a:p>
          <a:p>
            <a:pPr>
              <a:lnSpc>
                <a:spcPct val="150000"/>
              </a:lnSpc>
            </a:pPr>
            <a:r>
              <a:rPr lang="en-CA" dirty="0" smtClean="0">
                <a:solidFill>
                  <a:schemeClr val="bg1"/>
                </a:solidFill>
              </a:rPr>
              <a:t>DGO</a:t>
            </a:r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>
            <a:stCxn id="29" idx="2"/>
          </p:cNvCxnSpPr>
          <p:nvPr/>
        </p:nvCxnSpPr>
        <p:spPr>
          <a:xfrm>
            <a:off x="3090332" y="1683309"/>
            <a:ext cx="954099" cy="1389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9" idx="2"/>
          </p:cNvCxnSpPr>
          <p:nvPr/>
        </p:nvCxnSpPr>
        <p:spPr>
          <a:xfrm flipH="1">
            <a:off x="1315872" y="1683309"/>
            <a:ext cx="1774460" cy="2746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568538" y="2619683"/>
            <a:ext cx="1110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Directors Inform DGO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Straight Arrow Connector 41"/>
          <p:cNvCxnSpPr>
            <a:stCxn id="30" idx="3"/>
          </p:cNvCxnSpPr>
          <p:nvPr/>
        </p:nvCxnSpPr>
        <p:spPr>
          <a:xfrm flipV="1">
            <a:off x="4234330" y="3397293"/>
            <a:ext cx="1535003" cy="61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2" idx="3"/>
          </p:cNvCxnSpPr>
          <p:nvPr/>
        </p:nvCxnSpPr>
        <p:spPr>
          <a:xfrm flipV="1">
            <a:off x="3830494" y="3297905"/>
            <a:ext cx="4999507" cy="1062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4" idx="3"/>
          </p:cNvCxnSpPr>
          <p:nvPr/>
        </p:nvCxnSpPr>
        <p:spPr>
          <a:xfrm flipV="1">
            <a:off x="3369252" y="4088064"/>
            <a:ext cx="5884078" cy="615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911" y="271938"/>
            <a:ext cx="1003510" cy="60418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114" y="2262753"/>
            <a:ext cx="626753" cy="377353"/>
          </a:xfrm>
          <a:prstGeom prst="rect">
            <a:avLst/>
          </a:prstGeom>
        </p:spPr>
      </p:pic>
      <p:cxnSp>
        <p:nvCxnSpPr>
          <p:cNvPr id="49" name="Straight Arrow Connector 48"/>
          <p:cNvCxnSpPr>
            <a:stCxn id="36" idx="3"/>
          </p:cNvCxnSpPr>
          <p:nvPr/>
        </p:nvCxnSpPr>
        <p:spPr>
          <a:xfrm>
            <a:off x="2889942" y="5039720"/>
            <a:ext cx="6132151" cy="94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8" idx="3"/>
          </p:cNvCxnSpPr>
          <p:nvPr/>
        </p:nvCxnSpPr>
        <p:spPr>
          <a:xfrm>
            <a:off x="2422849" y="5347829"/>
            <a:ext cx="7734942" cy="624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00032" y="4150064"/>
            <a:ext cx="1176051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Managers &amp; Staff</a:t>
            </a:r>
          </a:p>
          <a:p>
            <a:pPr algn="ctr"/>
            <a:r>
              <a:rPr lang="en-C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Inform Director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19881"/>
          <a:stretch/>
        </p:blipFill>
        <p:spPr>
          <a:xfrm>
            <a:off x="10172831" y="5446120"/>
            <a:ext cx="1865376" cy="11160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3045"/>
          <a:stretch/>
        </p:blipFill>
        <p:spPr>
          <a:xfrm>
            <a:off x="8923240" y="2279599"/>
            <a:ext cx="1565342" cy="97200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5802"/>
          <a:stretch/>
        </p:blipFill>
        <p:spPr>
          <a:xfrm>
            <a:off x="9059993" y="4683872"/>
            <a:ext cx="1507573" cy="90000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4" t="7975" r="3811" b="13950"/>
          <a:stretch/>
        </p:blipFill>
        <p:spPr>
          <a:xfrm>
            <a:off x="9375651" y="3521562"/>
            <a:ext cx="1692000" cy="1044000"/>
          </a:xfrm>
          <a:prstGeom prst="rect">
            <a:avLst/>
          </a:prstGeom>
        </p:spPr>
      </p:pic>
      <p:cxnSp>
        <p:nvCxnSpPr>
          <p:cNvPr id="67" name="Straight Arrow Connector 66"/>
          <p:cNvCxnSpPr>
            <a:stCxn id="15" idx="3"/>
            <a:endCxn id="69" idx="1"/>
          </p:cNvCxnSpPr>
          <p:nvPr/>
        </p:nvCxnSpPr>
        <p:spPr>
          <a:xfrm flipV="1">
            <a:off x="9776437" y="1232596"/>
            <a:ext cx="787469" cy="2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6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906" y="914052"/>
            <a:ext cx="1146758" cy="637088"/>
          </a:xfrm>
          <a:prstGeom prst="rect">
            <a:avLst/>
          </a:prstGeom>
        </p:spPr>
      </p:pic>
      <p:sp>
        <p:nvSpPr>
          <p:cNvPr id="83" name="Isosceles Triangle 82"/>
          <p:cNvSpPr/>
          <p:nvPr/>
        </p:nvSpPr>
        <p:spPr>
          <a:xfrm>
            <a:off x="91763" y="1093094"/>
            <a:ext cx="1481822" cy="17119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531530" y="1764515"/>
            <a:ext cx="10420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1480921" y="1637344"/>
            <a:ext cx="5533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OBIP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31133" y="2778217"/>
            <a:ext cx="6848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PHAC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11" y="1462642"/>
            <a:ext cx="434005" cy="241114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69" y="2023297"/>
            <a:ext cx="486480" cy="292898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69" y="2175697"/>
            <a:ext cx="486480" cy="292898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69" y="2328097"/>
            <a:ext cx="486480" cy="292898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69" y="2480497"/>
            <a:ext cx="486480" cy="292898"/>
          </a:xfrm>
          <a:prstGeom prst="rect">
            <a:avLst/>
          </a:prstGeom>
        </p:spPr>
      </p:pic>
      <p:sp>
        <p:nvSpPr>
          <p:cNvPr id="95" name="Rectangle 94"/>
          <p:cNvSpPr/>
          <p:nvPr/>
        </p:nvSpPr>
        <p:spPr>
          <a:xfrm>
            <a:off x="1022124" y="1250576"/>
            <a:ext cx="55495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OCFO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0" y="914052"/>
            <a:ext cx="2055167" cy="2167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3679036" y="1232596"/>
            <a:ext cx="49732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308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763" y="2852279"/>
            <a:ext cx="909541" cy="90954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0476" y="55728"/>
            <a:ext cx="4005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Variance Reporting (MVR) Process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209" y="961659"/>
            <a:ext cx="622113" cy="62211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805356" y="667337"/>
            <a:ext cx="60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CCA</a:t>
            </a:r>
          </a:p>
          <a:p>
            <a:pPr algn="ctr"/>
            <a:r>
              <a:rPr lang="en-C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OBIP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/>
          <p:cNvCxnSpPr>
            <a:stCxn id="15" idx="1"/>
            <a:endCxn id="29" idx="3"/>
          </p:cNvCxnSpPr>
          <p:nvPr/>
        </p:nvCxnSpPr>
        <p:spPr>
          <a:xfrm flipH="1">
            <a:off x="3534370" y="1272716"/>
            <a:ext cx="3321839" cy="196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791991" y="2946432"/>
            <a:ext cx="585464" cy="714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/>
          <p:cNvSpPr txBox="1"/>
          <p:nvPr/>
        </p:nvSpPr>
        <p:spPr>
          <a:xfrm>
            <a:off x="2836027" y="2906645"/>
            <a:ext cx="497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AMR</a:t>
            </a:r>
            <a:endParaRPr lang="en-CA" sz="1200" dirty="0"/>
          </a:p>
        </p:txBody>
      </p:sp>
      <p:sp>
        <p:nvSpPr>
          <p:cNvPr id="32" name="Rectangle 31"/>
          <p:cNvSpPr/>
          <p:nvPr/>
        </p:nvSpPr>
        <p:spPr>
          <a:xfrm>
            <a:off x="3294467" y="3811491"/>
            <a:ext cx="581308" cy="7086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TextBox 32"/>
          <p:cNvSpPr txBox="1"/>
          <p:nvPr/>
        </p:nvSpPr>
        <p:spPr>
          <a:xfrm>
            <a:off x="3389949" y="3784285"/>
            <a:ext cx="44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PPD</a:t>
            </a:r>
            <a:endParaRPr lang="en-CA" sz="1200" dirty="0"/>
          </a:p>
        </p:txBody>
      </p:sp>
      <p:sp>
        <p:nvSpPr>
          <p:cNvPr id="34" name="Rectangle 33"/>
          <p:cNvSpPr/>
          <p:nvPr/>
        </p:nvSpPr>
        <p:spPr>
          <a:xfrm>
            <a:off x="3903527" y="4618805"/>
            <a:ext cx="632335" cy="8205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TextBox 34"/>
          <p:cNvSpPr txBox="1"/>
          <p:nvPr/>
        </p:nvSpPr>
        <p:spPr>
          <a:xfrm>
            <a:off x="3877763" y="4596377"/>
            <a:ext cx="74875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PGPHPD</a:t>
            </a:r>
            <a:endParaRPr lang="en-CA" sz="1200" dirty="0"/>
          </a:p>
        </p:txBody>
      </p:sp>
      <p:sp>
        <p:nvSpPr>
          <p:cNvPr id="36" name="Rectangle 35"/>
          <p:cNvSpPr/>
          <p:nvPr/>
        </p:nvSpPr>
        <p:spPr>
          <a:xfrm>
            <a:off x="4415487" y="5517399"/>
            <a:ext cx="604257" cy="7220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4505187" y="5475009"/>
            <a:ext cx="495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SED</a:t>
            </a:r>
            <a:endParaRPr lang="en-CA" sz="1200" dirty="0"/>
          </a:p>
        </p:txBody>
      </p:sp>
      <p:sp>
        <p:nvSpPr>
          <p:cNvPr id="38" name="Rectangle 37"/>
          <p:cNvSpPr/>
          <p:nvPr/>
        </p:nvSpPr>
        <p:spPr>
          <a:xfrm>
            <a:off x="5208433" y="6180944"/>
            <a:ext cx="612661" cy="6502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TextBox 38"/>
          <p:cNvSpPr txBox="1"/>
          <p:nvPr/>
        </p:nvSpPr>
        <p:spPr>
          <a:xfrm>
            <a:off x="6703684" y="6153019"/>
            <a:ext cx="905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PPMGD</a:t>
            </a:r>
            <a:endParaRPr lang="en-CA" sz="1200" dirty="0"/>
          </a:p>
        </p:txBody>
      </p:sp>
      <p:sp>
        <p:nvSpPr>
          <p:cNvPr id="29" name="Rectangle 28"/>
          <p:cNvSpPr/>
          <p:nvPr/>
        </p:nvSpPr>
        <p:spPr>
          <a:xfrm>
            <a:off x="2719558" y="855234"/>
            <a:ext cx="814812" cy="874165"/>
          </a:xfrm>
          <a:prstGeom prst="rect">
            <a:avLst/>
          </a:prstGeom>
          <a:solidFill>
            <a:schemeClr val="accent2">
              <a:alpha val="63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TextBox 39"/>
          <p:cNvSpPr txBox="1"/>
          <p:nvPr/>
        </p:nvSpPr>
        <p:spPr>
          <a:xfrm>
            <a:off x="2761590" y="907765"/>
            <a:ext cx="785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CCDIC</a:t>
            </a:r>
          </a:p>
          <a:p>
            <a:pPr algn="ctr"/>
            <a:r>
              <a:rPr lang="en-CA" dirty="0" smtClean="0">
                <a:solidFill>
                  <a:schemeClr val="bg1"/>
                </a:solidFill>
              </a:rPr>
              <a:t>DGO</a:t>
            </a:r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42" name="Straight Arrow Connector 41"/>
          <p:cNvCxnSpPr>
            <a:stCxn id="30" idx="3"/>
            <a:endCxn id="57" idx="1"/>
          </p:cNvCxnSpPr>
          <p:nvPr/>
        </p:nvCxnSpPr>
        <p:spPr>
          <a:xfrm>
            <a:off x="3377455" y="3303748"/>
            <a:ext cx="3528308" cy="3302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2" idx="3"/>
            <a:endCxn id="59" idx="1"/>
          </p:cNvCxnSpPr>
          <p:nvPr/>
        </p:nvCxnSpPr>
        <p:spPr>
          <a:xfrm flipV="1">
            <a:off x="3875775" y="4140878"/>
            <a:ext cx="3641046" cy="24942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4" idx="3"/>
            <a:endCxn id="64" idx="1"/>
          </p:cNvCxnSpPr>
          <p:nvPr/>
        </p:nvCxnSpPr>
        <p:spPr>
          <a:xfrm>
            <a:off x="4535862" y="5029087"/>
            <a:ext cx="3402220" cy="284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787" y="1704453"/>
            <a:ext cx="993762" cy="572640"/>
          </a:xfrm>
          <a:prstGeom prst="rect">
            <a:avLst/>
          </a:prstGeom>
        </p:spPr>
      </p:pic>
      <p:cxnSp>
        <p:nvCxnSpPr>
          <p:cNvPr id="49" name="Straight Arrow Connector 48"/>
          <p:cNvCxnSpPr>
            <a:stCxn id="36" idx="3"/>
            <a:endCxn id="62" idx="1"/>
          </p:cNvCxnSpPr>
          <p:nvPr/>
        </p:nvCxnSpPr>
        <p:spPr>
          <a:xfrm flipV="1">
            <a:off x="5019744" y="5855542"/>
            <a:ext cx="3824070" cy="2290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8" idx="3"/>
            <a:endCxn id="58" idx="1"/>
          </p:cNvCxnSpPr>
          <p:nvPr/>
        </p:nvCxnSpPr>
        <p:spPr>
          <a:xfrm flipV="1">
            <a:off x="5821094" y="6401107"/>
            <a:ext cx="4351737" cy="104952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5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19881"/>
          <a:stretch/>
        </p:blipFill>
        <p:spPr>
          <a:xfrm>
            <a:off x="10172831" y="6052873"/>
            <a:ext cx="1164135" cy="696468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3045"/>
          <a:stretch/>
        </p:blipFill>
        <p:spPr>
          <a:xfrm>
            <a:off x="7516821" y="3804358"/>
            <a:ext cx="1083885" cy="673039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5802"/>
          <a:stretch/>
        </p:blipFill>
        <p:spPr>
          <a:xfrm>
            <a:off x="8843814" y="5475009"/>
            <a:ext cx="1274848" cy="761066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4" t="7975" r="3811" b="13950"/>
          <a:stretch/>
        </p:blipFill>
        <p:spPr>
          <a:xfrm>
            <a:off x="7938082" y="4618805"/>
            <a:ext cx="1339084" cy="826243"/>
          </a:xfrm>
          <a:prstGeom prst="rect">
            <a:avLst/>
          </a:prstGeom>
        </p:spPr>
      </p:pic>
      <p:cxnSp>
        <p:nvCxnSpPr>
          <p:cNvPr id="67" name="Straight Arrow Connector 66"/>
          <p:cNvCxnSpPr>
            <a:stCxn id="69" idx="1"/>
            <a:endCxn id="15" idx="3"/>
          </p:cNvCxnSpPr>
          <p:nvPr/>
        </p:nvCxnSpPr>
        <p:spPr>
          <a:xfrm flipH="1">
            <a:off x="7478322" y="1262413"/>
            <a:ext cx="2777472" cy="10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6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794" y="943869"/>
            <a:ext cx="1146758" cy="637088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8596805" y="1523401"/>
            <a:ext cx="1088504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Anticipated Report</a:t>
            </a:r>
          </a:p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Committed</a:t>
            </a:r>
            <a:r>
              <a:rPr lang="en-CA" sz="800" dirty="0">
                <a:latin typeface="Arial" panose="020B0604020202020204" pitchFamily="34" charset="0"/>
                <a:cs typeface="Arial" panose="020B0604020202020204" pitchFamily="34" charset="0"/>
              </a:rPr>
              <a:t> Report</a:t>
            </a:r>
          </a:p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Actual </a:t>
            </a:r>
            <a:r>
              <a:rPr lang="en-CA" sz="800" dirty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Salary  Report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689355" y="15809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27" name="Oval 26"/>
          <p:cNvSpPr/>
          <p:nvPr/>
        </p:nvSpPr>
        <p:spPr>
          <a:xfrm>
            <a:off x="9725118" y="1630470"/>
            <a:ext cx="241101" cy="2796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TextBox 72"/>
          <p:cNvSpPr txBox="1"/>
          <p:nvPr/>
        </p:nvSpPr>
        <p:spPr>
          <a:xfrm>
            <a:off x="5442579" y="1449864"/>
            <a:ext cx="984800" cy="21544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Cost Center MVR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997010" y="15849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2</a:t>
            </a:r>
          </a:p>
        </p:txBody>
      </p:sp>
      <p:sp>
        <p:nvSpPr>
          <p:cNvPr id="75" name="Oval 74"/>
          <p:cNvSpPr/>
          <p:nvPr/>
        </p:nvSpPr>
        <p:spPr>
          <a:xfrm>
            <a:off x="5024437" y="1630437"/>
            <a:ext cx="241101" cy="2796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8" name="Straight Arrow Connector 127"/>
          <p:cNvCxnSpPr>
            <a:endCxn id="57" idx="0"/>
          </p:cNvCxnSpPr>
          <p:nvPr/>
        </p:nvCxnSpPr>
        <p:spPr>
          <a:xfrm flipH="1">
            <a:off x="7360534" y="2189258"/>
            <a:ext cx="1394661" cy="66302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H="1">
            <a:off x="8045153" y="2182331"/>
            <a:ext cx="927603" cy="16291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endCxn id="64" idx="0"/>
          </p:cNvCxnSpPr>
          <p:nvPr/>
        </p:nvCxnSpPr>
        <p:spPr>
          <a:xfrm flipH="1">
            <a:off x="8607624" y="2189258"/>
            <a:ext cx="514704" cy="24295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9252405" y="2189473"/>
            <a:ext cx="458553" cy="316262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endCxn id="58" idx="0"/>
          </p:cNvCxnSpPr>
          <p:nvPr/>
        </p:nvCxnSpPr>
        <p:spPr>
          <a:xfrm>
            <a:off x="9426738" y="2182331"/>
            <a:ext cx="1328161" cy="387054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endCxn id="54" idx="1"/>
          </p:cNvCxnSpPr>
          <p:nvPr/>
        </p:nvCxnSpPr>
        <p:spPr>
          <a:xfrm>
            <a:off x="7478322" y="1523401"/>
            <a:ext cx="1118483" cy="292388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5" idx="2"/>
            <a:endCxn id="47" idx="3"/>
          </p:cNvCxnSpPr>
          <p:nvPr/>
        </p:nvCxnSpPr>
        <p:spPr>
          <a:xfrm flipH="1">
            <a:off x="6426549" y="1583772"/>
            <a:ext cx="740717" cy="407001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177" idx="0"/>
            <a:endCxn id="47" idx="2"/>
          </p:cNvCxnSpPr>
          <p:nvPr/>
        </p:nvCxnSpPr>
        <p:spPr>
          <a:xfrm flipV="1">
            <a:off x="5326139" y="2277093"/>
            <a:ext cx="603529" cy="307500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47" idx="2"/>
            <a:endCxn id="175" idx="0"/>
          </p:cNvCxnSpPr>
          <p:nvPr/>
        </p:nvCxnSpPr>
        <p:spPr>
          <a:xfrm flipH="1">
            <a:off x="4834919" y="2277093"/>
            <a:ext cx="1094749" cy="23217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47" idx="2"/>
            <a:endCxn id="169" idx="0"/>
          </p:cNvCxnSpPr>
          <p:nvPr/>
        </p:nvCxnSpPr>
        <p:spPr>
          <a:xfrm flipH="1">
            <a:off x="4106778" y="2277093"/>
            <a:ext cx="1822890" cy="135520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47" idx="2"/>
            <a:endCxn id="168" idx="3"/>
          </p:cNvCxnSpPr>
          <p:nvPr/>
        </p:nvCxnSpPr>
        <p:spPr>
          <a:xfrm flipH="1">
            <a:off x="3759475" y="2277093"/>
            <a:ext cx="2170193" cy="9850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9" name="Picture 16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12" t="2" r="58260" b="23045"/>
          <a:stretch/>
        </p:blipFill>
        <p:spPr>
          <a:xfrm>
            <a:off x="3955317" y="3632302"/>
            <a:ext cx="302922" cy="943881"/>
          </a:xfrm>
          <a:prstGeom prst="rect">
            <a:avLst/>
          </a:prstGeom>
        </p:spPr>
      </p:pic>
      <p:pic>
        <p:nvPicPr>
          <p:cNvPr id="175" name="Picture 17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54" t="7975" r="38566" b="13950"/>
          <a:stretch/>
        </p:blipFill>
        <p:spPr>
          <a:xfrm>
            <a:off x="4700187" y="4598819"/>
            <a:ext cx="269464" cy="826243"/>
          </a:xfrm>
          <a:prstGeom prst="rect">
            <a:avLst/>
          </a:prstGeom>
        </p:spPr>
      </p:pic>
      <p:pic>
        <p:nvPicPr>
          <p:cNvPr id="177" name="Picture 17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79" t="2" r="42365" b="25802"/>
          <a:stretch/>
        </p:blipFill>
        <p:spPr>
          <a:xfrm>
            <a:off x="5225699" y="5352101"/>
            <a:ext cx="200880" cy="761066"/>
          </a:xfrm>
          <a:prstGeom prst="rect">
            <a:avLst/>
          </a:prstGeom>
        </p:spPr>
      </p:pic>
      <p:pic>
        <p:nvPicPr>
          <p:cNvPr id="179" name="Picture 178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" r="78353" b="19881"/>
          <a:stretch/>
        </p:blipFill>
        <p:spPr>
          <a:xfrm>
            <a:off x="5978967" y="6081784"/>
            <a:ext cx="252000" cy="696468"/>
          </a:xfrm>
          <a:prstGeom prst="rect">
            <a:avLst/>
          </a:prstGeom>
        </p:spPr>
      </p:pic>
      <p:cxnSp>
        <p:nvCxnSpPr>
          <p:cNvPr id="180" name="Straight Arrow Connector 179"/>
          <p:cNvCxnSpPr>
            <a:stCxn id="179" idx="0"/>
            <a:endCxn id="47" idx="2"/>
          </p:cNvCxnSpPr>
          <p:nvPr/>
        </p:nvCxnSpPr>
        <p:spPr>
          <a:xfrm flipH="1" flipV="1">
            <a:off x="5929668" y="2277093"/>
            <a:ext cx="175299" cy="38046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3" name="Picture 18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528" y="144267"/>
            <a:ext cx="951111" cy="572640"/>
          </a:xfrm>
          <a:prstGeom prst="rect">
            <a:avLst/>
          </a:prstGeom>
        </p:spPr>
      </p:pic>
      <p:sp>
        <p:nvSpPr>
          <p:cNvPr id="184" name="TextBox 183"/>
          <p:cNvSpPr txBox="1"/>
          <p:nvPr/>
        </p:nvSpPr>
        <p:spPr>
          <a:xfrm>
            <a:off x="4921269" y="832661"/>
            <a:ext cx="846971" cy="21544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CCDIC MVR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4587111" y="7230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3</a:t>
            </a:r>
            <a:endParaRPr lang="en-CA" dirty="0"/>
          </a:p>
        </p:txBody>
      </p:sp>
      <p:sp>
        <p:nvSpPr>
          <p:cNvPr id="186" name="Oval 185"/>
          <p:cNvSpPr/>
          <p:nvPr/>
        </p:nvSpPr>
        <p:spPr>
          <a:xfrm>
            <a:off x="4622874" y="772612"/>
            <a:ext cx="241101" cy="2796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10032540" y="2020562"/>
            <a:ext cx="20683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Q1, Q3, Q6 Q9</a:t>
            </a:r>
          </a:p>
          <a:p>
            <a:r>
              <a:rPr lang="en-CA" sz="1000" dirty="0" smtClean="0"/>
              <a:t>Received day 10-15 of the month</a:t>
            </a:r>
          </a:p>
          <a:p>
            <a:r>
              <a:rPr lang="en-CA" sz="1000" dirty="0" smtClean="0"/>
              <a:t>Send back errors</a:t>
            </a:r>
            <a:endParaRPr lang="en-CA" sz="1000" dirty="0"/>
          </a:p>
        </p:txBody>
      </p:sp>
      <p:cxnSp>
        <p:nvCxnSpPr>
          <p:cNvPr id="5" name="Straight Arrow Connector 4"/>
          <p:cNvCxnSpPr>
            <a:endCxn id="183" idx="3"/>
          </p:cNvCxnSpPr>
          <p:nvPr/>
        </p:nvCxnSpPr>
        <p:spPr>
          <a:xfrm flipH="1" flipV="1">
            <a:off x="5749639" y="430587"/>
            <a:ext cx="1106570" cy="661844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83" idx="1"/>
            <a:endCxn id="40" idx="3"/>
          </p:cNvCxnSpPr>
          <p:nvPr/>
        </p:nvCxnSpPr>
        <p:spPr>
          <a:xfrm flipH="1">
            <a:off x="3546781" y="430587"/>
            <a:ext cx="1251747" cy="8003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962447" y="2645795"/>
            <a:ext cx="22295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Received day 10-15 Send back errors</a:t>
            </a:r>
          </a:p>
          <a:p>
            <a:r>
              <a:rPr lang="en-CA" sz="1000" dirty="0" smtClean="0"/>
              <a:t>Day 15-25 Meetings</a:t>
            </a:r>
          </a:p>
          <a:p>
            <a:r>
              <a:rPr lang="en-CA" sz="1000" dirty="0" smtClean="0"/>
              <a:t>Day 20-30 Update anticipated and commitments</a:t>
            </a:r>
          </a:p>
        </p:txBody>
      </p:sp>
      <p:pic>
        <p:nvPicPr>
          <p:cNvPr id="168" name="Picture 16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47" r="33491"/>
          <a:stretch/>
        </p:blipFill>
        <p:spPr>
          <a:xfrm>
            <a:off x="3507475" y="2766297"/>
            <a:ext cx="252000" cy="99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64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189</Words>
  <Application>Microsoft Office PowerPoint</Application>
  <PresentationFormat>Widescreen</PresentationFormat>
  <Paragraphs>79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Health Canada - Santé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Taylor</dc:creator>
  <cp:lastModifiedBy>William Taylor</cp:lastModifiedBy>
  <cp:revision>32</cp:revision>
  <cp:lastPrinted>2020-01-17T15:53:34Z</cp:lastPrinted>
  <dcterms:created xsi:type="dcterms:W3CDTF">2019-12-16T16:05:20Z</dcterms:created>
  <dcterms:modified xsi:type="dcterms:W3CDTF">2020-01-17T16:03:30Z</dcterms:modified>
</cp:coreProperties>
</file>