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7"/>
  </p:notesMasterIdLst>
  <p:sldIdLst>
    <p:sldId id="258" r:id="rId5"/>
    <p:sldId id="261" r:id="rId6"/>
  </p:sldIdLst>
  <p:sldSz cx="12193588" cy="6858000"/>
  <p:notesSz cx="6858000" cy="9144000"/>
  <p:embeddedFontLst>
    <p:embeddedFont>
      <p:font typeface="Helvetica Neue"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87">
          <p15:clr>
            <a:srgbClr val="999999"/>
          </p15:clr>
        </p15:guide>
        <p15:guide id="2" pos="749">
          <p15:clr>
            <a:srgbClr val="999999"/>
          </p15:clr>
        </p15:guide>
        <p15:guide id="3" pos="937">
          <p15:clr>
            <a:srgbClr val="999999"/>
          </p15:clr>
        </p15:guide>
        <p15:guide id="4" orient="horz" pos="195">
          <p15:clr>
            <a:srgbClr val="9AA0A6"/>
          </p15:clr>
        </p15:guide>
        <p15:guide id="5" orient="horz" pos="4228">
          <p15:clr>
            <a:srgbClr val="9AA0A6"/>
          </p15:clr>
        </p15:guide>
        <p15:guide id="6" pos="1499">
          <p15:clr>
            <a:srgbClr val="9AA0A6"/>
          </p15:clr>
        </p15:guide>
        <p15:guide id="7" pos="2248">
          <p15:clr>
            <a:srgbClr val="9AA0A6"/>
          </p15:clr>
        </p15:guide>
        <p15:guide id="8" pos="2435">
          <p15:clr>
            <a:srgbClr val="9AA0A6"/>
          </p15:clr>
        </p15:guide>
        <p15:guide id="9" pos="2997">
          <p15:clr>
            <a:srgbClr val="9AA0A6"/>
          </p15:clr>
        </p15:guide>
        <p15:guide id="10" pos="3185">
          <p15:clr>
            <a:srgbClr val="9AA0A6"/>
          </p15:clr>
        </p15:guide>
        <p15:guide id="11" pos="3747">
          <p15:clr>
            <a:srgbClr val="9AA0A6"/>
          </p15:clr>
        </p15:guide>
        <p15:guide id="12" pos="3934">
          <p15:clr>
            <a:srgbClr val="9AA0A6"/>
          </p15:clr>
        </p15:guide>
        <p15:guide id="13" pos="4496">
          <p15:clr>
            <a:srgbClr val="9AA0A6"/>
          </p15:clr>
        </p15:guide>
        <p15:guide id="14" pos="4683">
          <p15:clr>
            <a:srgbClr val="9AA0A6"/>
          </p15:clr>
        </p15:guide>
        <p15:guide id="15" pos="5433">
          <p15:clr>
            <a:srgbClr val="9AA0A6"/>
          </p15:clr>
        </p15:guide>
        <p15:guide id="16" pos="5995">
          <p15:clr>
            <a:srgbClr val="9AA0A6"/>
          </p15:clr>
        </p15:guide>
        <p15:guide id="17" pos="6182">
          <p15:clr>
            <a:srgbClr val="9AA0A6"/>
          </p15:clr>
        </p15:guide>
        <p15:guide id="18" pos="6744">
          <p15:clr>
            <a:srgbClr val="9AA0A6"/>
          </p15:clr>
        </p15:guide>
        <p15:guide id="19" pos="6931">
          <p15:clr>
            <a:srgbClr val="9AA0A6"/>
          </p15:clr>
        </p15:guide>
        <p15:guide id="20" pos="7493">
          <p15:clr>
            <a:srgbClr val="9AA0A6"/>
          </p15:clr>
        </p15:guide>
        <p15:guide id="21" orient="horz" pos="2160">
          <p15:clr>
            <a:srgbClr val="9AA0A6"/>
          </p15:clr>
        </p15:guide>
        <p15:guide id="22" pos="16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B7"/>
    <a:srgbClr val="F757C9"/>
    <a:srgbClr val="F56BD1"/>
    <a:srgbClr val="F89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20" autoAdjust="0"/>
  </p:normalViewPr>
  <p:slideViewPr>
    <p:cSldViewPr snapToGrid="0">
      <p:cViewPr varScale="1">
        <p:scale>
          <a:sx n="57" d="100"/>
          <a:sy n="57" d="100"/>
        </p:scale>
        <p:origin x="172" y="28"/>
      </p:cViewPr>
      <p:guideLst>
        <p:guide pos="187"/>
        <p:guide pos="749"/>
        <p:guide pos="937"/>
        <p:guide orient="horz" pos="195"/>
        <p:guide orient="horz" pos="4228"/>
        <p:guide pos="1499"/>
        <p:guide pos="2248"/>
        <p:guide pos="2435"/>
        <p:guide pos="2997"/>
        <p:guide pos="3185"/>
        <p:guide pos="3747"/>
        <p:guide pos="3934"/>
        <p:guide pos="4496"/>
        <p:guide pos="4683"/>
        <p:guide pos="5433"/>
        <p:guide pos="5995"/>
        <p:guide pos="6182"/>
        <p:guide pos="6744"/>
        <p:guide pos="6931"/>
        <p:guide pos="7493"/>
        <p:guide orient="horz" pos="2160"/>
        <p:guide pos="168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3678d13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3678d13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The data ethics canvas has 4 sections. Let’s start with “know you data”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The data:</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What do we know about the data? Where is it from? Who collects it? What rights do we have over it? Where is it stored? What limitations does it have? What legislation applies to the data? What obligations do we have to share the data with others? Is there personal data and what rights to individuals have over data about them? How are these rights exercised? What impact does other legislation and human rights have on the 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Impact: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need to consider the impact we want and what impact it will have on others, the economy, society and environment!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Engagement -</a:t>
            </a:r>
            <a:r>
              <a:rPr lang="en-GB" sz="300">
                <a:solidFill>
                  <a:schemeClr val="dk1"/>
                </a:solidFill>
                <a:latin typeface="Helvetica Neue"/>
                <a:ea typeface="Helvetica Neue"/>
                <a:cs typeface="Helvetica Neue"/>
                <a:sym typeface="Helvetica Neue"/>
              </a:rPr>
              <a:t> </a:t>
            </a:r>
            <a:r>
              <a:rPr lang="en-GB" sz="900">
                <a:solidFill>
                  <a:schemeClr val="dk1"/>
                </a:solidFill>
                <a:latin typeface="Helvetica Neue"/>
                <a:ea typeface="Helvetica Neue"/>
                <a:cs typeface="Helvetica Neue"/>
                <a:sym typeface="Helvetica Neue"/>
              </a:rPr>
              <a:t>How do we engage with people?</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Is our purpose clearly communicated?</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Are we as open as we can be about the project?</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Should we share our data and findings?</a:t>
            </a:r>
            <a:endParaRPr sz="6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a:solidFill>
                  <a:schemeClr val="dk1"/>
                </a:solidFill>
              </a:rPr>
              <a:t>Process:</a:t>
            </a:r>
            <a:endParaRPr>
              <a:solidFill>
                <a:schemeClr val="dk1"/>
              </a:solidFill>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What systems/training is required?</a:t>
            </a:r>
            <a:endParaRPr sz="30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How often and how do we review?</a:t>
            </a:r>
            <a:endParaRPr sz="30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What are our actions?</a:t>
            </a:r>
            <a:endParaRPr sz="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1013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3678d13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3678d13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The data ethics canvas has 4 sections. Let’s start with “know you data”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The data:</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What do we know about the data? Where is it from? Who collects it? What rights do we have over it? Where is it stored? What limitations does it have? What legislation applies to the data? What obligations do we have to share the data with others? Is there personal data and what rights to individuals have over data about them? How are these rights exercised? What impact does other legislation and human rights have on the 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Impact: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need to consider the impact we want and what impact it will have on others, the economy, society and environment!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Engagement -</a:t>
            </a:r>
            <a:r>
              <a:rPr lang="en-GB" sz="300">
                <a:solidFill>
                  <a:schemeClr val="dk1"/>
                </a:solidFill>
                <a:latin typeface="Helvetica Neue"/>
                <a:ea typeface="Helvetica Neue"/>
                <a:cs typeface="Helvetica Neue"/>
                <a:sym typeface="Helvetica Neue"/>
              </a:rPr>
              <a:t> </a:t>
            </a:r>
            <a:r>
              <a:rPr lang="en-GB" sz="900">
                <a:solidFill>
                  <a:schemeClr val="dk1"/>
                </a:solidFill>
                <a:latin typeface="Helvetica Neue"/>
                <a:ea typeface="Helvetica Neue"/>
                <a:cs typeface="Helvetica Neue"/>
                <a:sym typeface="Helvetica Neue"/>
              </a:rPr>
              <a:t>How do we engage with people?</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Is our purpose clearly communicated?</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Are we as open as we can be about the project?</a:t>
            </a:r>
            <a:endParaRPr sz="60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a:solidFill>
                  <a:schemeClr val="dk1"/>
                </a:solidFill>
                <a:latin typeface="Helvetica Neue"/>
                <a:ea typeface="Helvetica Neue"/>
                <a:cs typeface="Helvetica Neue"/>
                <a:sym typeface="Helvetica Neue"/>
              </a:rPr>
              <a:t>Should we share our data and findings?</a:t>
            </a:r>
            <a:endParaRPr sz="6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a:solidFill>
                  <a:schemeClr val="dk1"/>
                </a:solidFill>
              </a:rPr>
              <a:t>Process:</a:t>
            </a:r>
            <a:endParaRPr>
              <a:solidFill>
                <a:schemeClr val="dk1"/>
              </a:solidFill>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What systems/training is required?</a:t>
            </a:r>
            <a:endParaRPr sz="30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How often and how do we review?</a:t>
            </a:r>
            <a:endParaRPr sz="30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a:solidFill>
                  <a:schemeClr val="dk1"/>
                </a:solidFill>
                <a:latin typeface="Helvetica Neue"/>
                <a:ea typeface="Helvetica Neue"/>
                <a:cs typeface="Helvetica Neue"/>
                <a:sym typeface="Helvetica Neue"/>
              </a:rPr>
              <a:t>What are our actions?</a:t>
            </a:r>
            <a:endParaRPr sz="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8884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info@theodi.org"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 simple">
  <p:cSld name="BLANK_10">
    <p:bg>
      <p:bgPr>
        <a:solidFill>
          <a:srgbClr val="E0E5E9"/>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961400" y="1066400"/>
            <a:ext cx="4461000" cy="48456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54" name="Google Shape;54;p11"/>
          <p:cNvSpPr txBox="1">
            <a:spLocks noGrp="1"/>
          </p:cNvSpPr>
          <p:nvPr>
            <p:ph type="body" idx="2"/>
          </p:nvPr>
        </p:nvSpPr>
        <p:spPr>
          <a:xfrm>
            <a:off x="6770800" y="1066475"/>
            <a:ext cx="4461000" cy="48456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55" name="Google Shape;55;p11"/>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57" name="Google Shape;57;p11"/>
          <p:cNvSpPr txBox="1">
            <a:spLocks noGrp="1"/>
          </p:cNvSpPr>
          <p:nvPr>
            <p:ph type="body" idx="3"/>
          </p:nvPr>
        </p:nvSpPr>
        <p:spPr>
          <a:xfrm>
            <a:off x="297400" y="310075"/>
            <a:ext cx="8828700" cy="331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 simple with title and heading">
  <p:cSld name="BLANK_10_3">
    <p:bg>
      <p:bgPr>
        <a:solidFill>
          <a:srgbClr val="E0E5E9"/>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body" idx="1"/>
          </p:nvPr>
        </p:nvSpPr>
        <p:spPr>
          <a:xfrm>
            <a:off x="961400" y="1128450"/>
            <a:ext cx="4461000" cy="1380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60" name="Google Shape;60;p12"/>
          <p:cNvSpPr txBox="1">
            <a:spLocks noGrp="1"/>
          </p:cNvSpPr>
          <p:nvPr>
            <p:ph type="body" idx="2"/>
          </p:nvPr>
        </p:nvSpPr>
        <p:spPr>
          <a:xfrm>
            <a:off x="961400" y="2683000"/>
            <a:ext cx="4461000" cy="3229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1" name="Google Shape;61;p12"/>
          <p:cNvSpPr txBox="1">
            <a:spLocks noGrp="1"/>
          </p:cNvSpPr>
          <p:nvPr>
            <p:ph type="body" idx="3"/>
          </p:nvPr>
        </p:nvSpPr>
        <p:spPr>
          <a:xfrm>
            <a:off x="677081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2" name="Google Shape;62;p12"/>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3" name="Google Shape;63;p12"/>
          <p:cNvSpPr txBox="1">
            <a:spLocks noGrp="1"/>
          </p:cNvSpPr>
          <p:nvPr>
            <p:ph type="body" idx="4"/>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64" name="Google Shape;64;p1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p:cSld name="BLANK_10_3_1">
    <p:bg>
      <p:bgPr>
        <a:solidFill>
          <a:srgbClr val="E0E5E9"/>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1015375" y="1060875"/>
            <a:ext cx="2727600" cy="1272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67" name="Google Shape;67;p13"/>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body" idx="2"/>
          </p:nvPr>
        </p:nvSpPr>
        <p:spPr>
          <a:xfrm>
            <a:off x="4266250" y="1060875"/>
            <a:ext cx="3568800" cy="48513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100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9" name="Google Shape;69;p13"/>
          <p:cNvSpPr txBox="1">
            <a:spLocks noGrp="1"/>
          </p:cNvSpPr>
          <p:nvPr>
            <p:ph type="body" idx="3"/>
          </p:nvPr>
        </p:nvSpPr>
        <p:spPr>
          <a:xfrm>
            <a:off x="8029650" y="1060875"/>
            <a:ext cx="3568800" cy="48513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100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70" name="Google Shape;70;p1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s / Icons - with intro">
  <p:cSld name="BLANK_10_3_1_2">
    <p:bg>
      <p:bgPr>
        <a:solidFill>
          <a:srgbClr val="E0E5E9"/>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297400" y="908475"/>
            <a:ext cx="10408800" cy="1272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73" name="Google Shape;73;p14"/>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body" idx="2"/>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75" name="Google Shape;75;p14"/>
          <p:cNvSpPr txBox="1">
            <a:spLocks noGrp="1"/>
          </p:cNvSpPr>
          <p:nvPr>
            <p:ph type="body" idx="3"/>
          </p:nvPr>
        </p:nvSpPr>
        <p:spPr>
          <a:xfrm>
            <a:off x="4362454" y="5314625"/>
            <a:ext cx="31635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6" name="Google Shape;76;p14"/>
          <p:cNvSpPr txBox="1">
            <a:spLocks noGrp="1"/>
          </p:cNvSpPr>
          <p:nvPr>
            <p:ph type="body" idx="4"/>
          </p:nvPr>
        </p:nvSpPr>
        <p:spPr>
          <a:xfrm>
            <a:off x="8248491" y="5334113"/>
            <a:ext cx="31635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7" name="Google Shape;77;p14"/>
          <p:cNvSpPr txBox="1">
            <a:spLocks noGrp="1"/>
          </p:cNvSpPr>
          <p:nvPr>
            <p:ph type="body" idx="5"/>
          </p:nvPr>
        </p:nvSpPr>
        <p:spPr>
          <a:xfrm>
            <a:off x="439363" y="5334113"/>
            <a:ext cx="32376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8" name="Google Shape;78;p1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s / Icons">
  <p:cSld name="BLANK_10_3_1_2_1">
    <p:bg>
      <p:bgPr>
        <a:solidFill>
          <a:srgbClr val="E0E5E9"/>
        </a:solidFill>
        <a:effectLst/>
      </p:bgPr>
    </p:bg>
    <p:spTree>
      <p:nvGrpSpPr>
        <p:cNvPr id="1" name="Shape 79"/>
        <p:cNvGrpSpPr/>
        <p:nvPr/>
      </p:nvGrpSpPr>
      <p:grpSpPr>
        <a:xfrm>
          <a:off x="0" y="0"/>
          <a:ext cx="0" cy="0"/>
          <a:chOff x="0" y="0"/>
          <a:chExt cx="0" cy="0"/>
        </a:xfrm>
      </p:grpSpPr>
      <p:sp>
        <p:nvSpPr>
          <p:cNvPr id="80" name="Google Shape;80;p15"/>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81" name="Google Shape;81;p15"/>
          <p:cNvSpPr txBox="1">
            <a:spLocks noGrp="1"/>
          </p:cNvSpPr>
          <p:nvPr>
            <p:ph type="body" idx="1"/>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2" name="Google Shape;82;p1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5"/>
          <p:cNvSpPr txBox="1">
            <a:spLocks noGrp="1"/>
          </p:cNvSpPr>
          <p:nvPr>
            <p:ph type="body" idx="2"/>
          </p:nvPr>
        </p:nvSpPr>
        <p:spPr>
          <a:xfrm>
            <a:off x="34853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4" name="Google Shape;84;p15"/>
          <p:cNvSpPr txBox="1">
            <a:spLocks noGrp="1"/>
          </p:cNvSpPr>
          <p:nvPr>
            <p:ph type="body" idx="3"/>
          </p:nvPr>
        </p:nvSpPr>
        <p:spPr>
          <a:xfrm>
            <a:off x="63940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5" name="Google Shape;85;p15"/>
          <p:cNvSpPr txBox="1">
            <a:spLocks noGrp="1"/>
          </p:cNvSpPr>
          <p:nvPr>
            <p:ph type="body" idx="4"/>
          </p:nvPr>
        </p:nvSpPr>
        <p:spPr>
          <a:xfrm>
            <a:off x="9302699"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6" name="Google Shape;86;p15"/>
          <p:cNvSpPr txBox="1">
            <a:spLocks noGrp="1"/>
          </p:cNvSpPr>
          <p:nvPr>
            <p:ph type="body" idx="5"/>
          </p:nvPr>
        </p:nvSpPr>
        <p:spPr>
          <a:xfrm>
            <a:off x="5766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7" name="Google Shape;87;p15"/>
          <p:cNvSpPr txBox="1">
            <a:spLocks noGrp="1"/>
          </p:cNvSpPr>
          <p:nvPr>
            <p:ph type="body" idx="6"/>
          </p:nvPr>
        </p:nvSpPr>
        <p:spPr>
          <a:xfrm>
            <a:off x="5766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8" name="Google Shape;88;p15"/>
          <p:cNvSpPr txBox="1">
            <a:spLocks noGrp="1"/>
          </p:cNvSpPr>
          <p:nvPr>
            <p:ph type="body" idx="7"/>
          </p:nvPr>
        </p:nvSpPr>
        <p:spPr>
          <a:xfrm>
            <a:off x="93027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9" name="Google Shape;89;p15"/>
          <p:cNvSpPr txBox="1">
            <a:spLocks noGrp="1"/>
          </p:cNvSpPr>
          <p:nvPr>
            <p:ph type="body" idx="8"/>
          </p:nvPr>
        </p:nvSpPr>
        <p:spPr>
          <a:xfrm>
            <a:off x="63940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90" name="Google Shape;90;p15"/>
          <p:cNvSpPr txBox="1">
            <a:spLocks noGrp="1"/>
          </p:cNvSpPr>
          <p:nvPr>
            <p:ph type="body" idx="9"/>
          </p:nvPr>
        </p:nvSpPr>
        <p:spPr>
          <a:xfrm>
            <a:off x="3633175"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 simple 1">
  <p:cSld name="BLANK_10_2">
    <p:bg>
      <p:bgPr>
        <a:solidFill>
          <a:srgbClr val="E0E5E9"/>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96140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93" name="Google Shape;93;p16"/>
          <p:cNvSpPr txBox="1">
            <a:spLocks noGrp="1"/>
          </p:cNvSpPr>
          <p:nvPr>
            <p:ph type="body" idx="2"/>
          </p:nvPr>
        </p:nvSpPr>
        <p:spPr>
          <a:xfrm>
            <a:off x="677081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94" name="Google Shape;94;p16"/>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 simple">
  <p:cSld name="BLANK_10_1">
    <p:bg>
      <p:bgPr>
        <a:solidFill>
          <a:srgbClr val="E0E5E9"/>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4393812" y="992250"/>
            <a:ext cx="34872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98" name="Google Shape;98;p17"/>
          <p:cNvSpPr txBox="1">
            <a:spLocks noGrp="1"/>
          </p:cNvSpPr>
          <p:nvPr>
            <p:ph type="body" idx="2"/>
          </p:nvPr>
        </p:nvSpPr>
        <p:spPr>
          <a:xfrm>
            <a:off x="8408625" y="992250"/>
            <a:ext cx="34872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99" name="Google Shape;99;p17"/>
          <p:cNvSpPr txBox="1">
            <a:spLocks noGrp="1"/>
          </p:cNvSpPr>
          <p:nvPr>
            <p:ph type="body" idx="3"/>
          </p:nvPr>
        </p:nvSpPr>
        <p:spPr>
          <a:xfrm>
            <a:off x="297400" y="992250"/>
            <a:ext cx="35688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100" name="Google Shape;100;p17"/>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guide id="22" pos="2248">
          <p15:clr>
            <a:schemeClr val="dk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se study with normal title length">
  <p:cSld name="BLANK_9_2_3_1">
    <p:bg>
      <p:bgPr>
        <a:solidFill>
          <a:srgbClr val="E0E5E9"/>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body" idx="1"/>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04" name="Google Shape;104;p18"/>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05" name="Google Shape;105;p18"/>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body" idx="3"/>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07" name="Google Shape;107;p18"/>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18"/>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09" name="Google Shape;109;p18"/>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
        <p:nvSpPr>
          <p:cNvPr id="110" name="Google Shape;110;p18"/>
          <p:cNvSpPr txBox="1">
            <a:spLocks noGrp="1"/>
          </p:cNvSpPr>
          <p:nvPr>
            <p:ph type="sldNum" idx="4"/>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se study with longer title">
  <p:cSld name="BLANK_9_2_3_1_3">
    <p:bg>
      <p:bgPr>
        <a:solidFill>
          <a:srgbClr val="E0E5E9"/>
        </a:solidFill>
        <a:effectLst/>
      </p:bgPr>
    </p:bg>
    <p:spTree>
      <p:nvGrpSpPr>
        <p:cNvPr id="1" name="Shape 111"/>
        <p:cNvGrpSpPr/>
        <p:nvPr/>
      </p:nvGrpSpPr>
      <p:grpSpPr>
        <a:xfrm>
          <a:off x="0" y="0"/>
          <a:ext cx="0" cy="0"/>
          <a:chOff x="0" y="0"/>
          <a:chExt cx="0" cy="0"/>
        </a:xfrm>
      </p:grpSpPr>
      <p:sp>
        <p:nvSpPr>
          <p:cNvPr id="112" name="Google Shape;112;p19"/>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13" name="Google Shape;113;p19"/>
          <p:cNvSpPr txBox="1">
            <a:spLocks noGrp="1"/>
          </p:cNvSpPr>
          <p:nvPr>
            <p:ph type="body" idx="1"/>
          </p:nvPr>
        </p:nvSpPr>
        <p:spPr>
          <a:xfrm>
            <a:off x="297400" y="1388250"/>
            <a:ext cx="3271500" cy="42186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14" name="Google Shape;114;p19"/>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15" name="Google Shape;115;p19"/>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19"/>
          <p:cNvSpPr txBox="1">
            <a:spLocks noGrp="1"/>
          </p:cNvSpPr>
          <p:nvPr>
            <p:ph type="body" idx="3"/>
          </p:nvPr>
        </p:nvSpPr>
        <p:spPr>
          <a:xfrm>
            <a:off x="297400" y="310075"/>
            <a:ext cx="3271500" cy="910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18" name="Google Shape;118;p19"/>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
        <p:nvSpPr>
          <p:cNvPr id="119" name="Google Shape;119;p19"/>
          <p:cNvSpPr txBox="1">
            <a:spLocks noGrp="1"/>
          </p:cNvSpPr>
          <p:nvPr>
            <p:ph type="sldNum" idx="4"/>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 and image">
  <p:cSld name="BLANK_9_2_3_1_2">
    <p:bg>
      <p:bgPr>
        <a:solidFill>
          <a:srgbClr val="E0E5E9"/>
        </a:soli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22" name="Google Shape;122;p20"/>
          <p:cNvSpPr txBox="1">
            <a:spLocks noGrp="1"/>
          </p:cNvSpPr>
          <p:nvPr>
            <p:ph type="body" idx="2"/>
          </p:nvPr>
        </p:nvSpPr>
        <p:spPr>
          <a:xfrm>
            <a:off x="38660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23" name="Google Shape;123;p20"/>
          <p:cNvSpPr txBox="1">
            <a:spLocks noGrp="1"/>
          </p:cNvSpPr>
          <p:nvPr>
            <p:ph type="body" idx="3"/>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24" name="Google Shape;124;p20"/>
          <p:cNvSpPr txBox="1">
            <a:spLocks noGrp="1"/>
          </p:cNvSpPr>
          <p:nvPr>
            <p:ph type="body" idx="4"/>
          </p:nvPr>
        </p:nvSpPr>
        <p:spPr>
          <a:xfrm>
            <a:off x="38660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25" name="Google Shape;125;p20"/>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6" name="Google Shape;126;p20"/>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27" name="Google Shape;127;p20"/>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28" name="Google Shape;128;p20"/>
          <p:cNvSpPr txBox="1">
            <a:spLocks noGrp="1"/>
          </p:cNvSpPr>
          <p:nvPr>
            <p:ph type="sldNum" idx="5"/>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p20"/>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DI Vision and Mission">
  <p:cSld name="BLANK_16">
    <p:bg>
      <p:bgPr>
        <a:solidFill>
          <a:srgbClr val="1E549E"/>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chemeClr val="lt1"/>
                </a:solidFill>
              </a:defRPr>
            </a:lvl1pPr>
            <a:lvl2pPr lvl="1" algn="r" rtl="0">
              <a:buNone/>
              <a:defRPr>
                <a:solidFill>
                  <a:schemeClr val="lt1"/>
                </a:solidFill>
              </a:defRPr>
            </a:lvl2pPr>
            <a:lvl3pPr lvl="2" algn="r" rtl="0">
              <a:buNone/>
              <a:defRPr>
                <a:solidFill>
                  <a:schemeClr val="lt1"/>
                </a:solidFill>
              </a:defRPr>
            </a:lvl3pPr>
            <a:lvl4pPr lvl="3" algn="r" rtl="0">
              <a:buNone/>
              <a:defRPr>
                <a:solidFill>
                  <a:schemeClr val="lt1"/>
                </a:solidFill>
              </a:defRPr>
            </a:lvl4pPr>
            <a:lvl5pPr lvl="4" algn="r" rtl="0">
              <a:buNone/>
              <a:defRPr>
                <a:solidFill>
                  <a:schemeClr val="lt1"/>
                </a:solidFill>
              </a:defRPr>
            </a:lvl5pPr>
            <a:lvl6pPr lvl="5" algn="r" rtl="0">
              <a:buNone/>
              <a:defRPr>
                <a:solidFill>
                  <a:schemeClr val="lt1"/>
                </a:solidFill>
              </a:defRPr>
            </a:lvl6pPr>
            <a:lvl7pPr lvl="6" algn="r" rtl="0">
              <a:buNone/>
              <a:defRPr>
                <a:solidFill>
                  <a:schemeClr val="lt1"/>
                </a:solidFill>
              </a:defRPr>
            </a:lvl7pPr>
            <a:lvl8pPr lvl="7" algn="r" rtl="0">
              <a:buNone/>
              <a:defRPr>
                <a:solidFill>
                  <a:schemeClr val="lt1"/>
                </a:solidFill>
              </a:defRPr>
            </a:lvl8pPr>
            <a:lvl9pPr lvl="8" algn="r"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3"/>
          <p:cNvSpPr txBox="1"/>
          <p:nvPr/>
        </p:nvSpPr>
        <p:spPr>
          <a:xfrm>
            <a:off x="961400" y="1039622"/>
            <a:ext cx="4461000" cy="416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b="1"/>
              <a:t>Vision</a:t>
            </a:r>
            <a:endParaRPr sz="3400" b="1"/>
          </a:p>
          <a:p>
            <a:pPr marL="0" lvl="0" indent="0" algn="ctr" rtl="0">
              <a:spcBef>
                <a:spcPts val="0"/>
              </a:spcBef>
              <a:spcAft>
                <a:spcPts val="0"/>
              </a:spcAft>
              <a:buNone/>
            </a:pPr>
            <a:endParaRPr sz="3400"/>
          </a:p>
          <a:p>
            <a:pPr marL="0" lvl="0" indent="0" algn="ctr" rtl="0">
              <a:spcBef>
                <a:spcPts val="0"/>
              </a:spcBef>
              <a:spcAft>
                <a:spcPts val="0"/>
              </a:spcAft>
              <a:buNone/>
            </a:pPr>
            <a:r>
              <a:rPr lang="en-GB" sz="3400"/>
              <a:t>A world where</a:t>
            </a:r>
            <a:br>
              <a:rPr lang="en-GB" sz="3400"/>
            </a:br>
            <a:r>
              <a:rPr lang="en-GB" sz="3400"/>
              <a:t>data works for</a:t>
            </a:r>
            <a:br>
              <a:rPr lang="en-GB" sz="3400"/>
            </a:br>
            <a:r>
              <a:rPr lang="en-GB" sz="3400"/>
              <a:t>everyone</a:t>
            </a:r>
            <a:endParaRPr sz="3400"/>
          </a:p>
        </p:txBody>
      </p:sp>
      <p:sp>
        <p:nvSpPr>
          <p:cNvPr id="16" name="Google Shape;16;p3"/>
          <p:cNvSpPr txBox="1"/>
          <p:nvPr/>
        </p:nvSpPr>
        <p:spPr>
          <a:xfrm>
            <a:off x="6770804" y="1039622"/>
            <a:ext cx="4461000" cy="416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b="1"/>
              <a:t>Mission</a:t>
            </a:r>
            <a:endParaRPr sz="3400" b="1"/>
          </a:p>
          <a:p>
            <a:pPr marL="0" lvl="0" indent="0" algn="ctr" rtl="0">
              <a:spcBef>
                <a:spcPts val="0"/>
              </a:spcBef>
              <a:spcAft>
                <a:spcPts val="0"/>
              </a:spcAft>
              <a:buNone/>
            </a:pPr>
            <a:endParaRPr sz="3400"/>
          </a:p>
          <a:p>
            <a:pPr marL="0" lvl="0" indent="0" algn="ctr" rtl="0">
              <a:spcBef>
                <a:spcPts val="0"/>
              </a:spcBef>
              <a:spcAft>
                <a:spcPts val="0"/>
              </a:spcAft>
              <a:buNone/>
            </a:pPr>
            <a:r>
              <a:rPr lang="en-GB" sz="3400"/>
              <a:t>An open,</a:t>
            </a:r>
            <a:br>
              <a:rPr lang="en-GB" sz="3400"/>
            </a:br>
            <a:r>
              <a:rPr lang="en-GB" sz="3400"/>
              <a:t>trustworthy data ecosystem</a:t>
            </a:r>
            <a:endParaRPr sz="3400"/>
          </a:p>
        </p:txBody>
      </p:sp>
      <p:pic>
        <p:nvPicPr>
          <p:cNvPr id="17" name="Google Shape;17;p3"/>
          <p:cNvPicPr preferRelativeResize="0"/>
          <p:nvPr/>
        </p:nvPicPr>
        <p:blipFill>
          <a:blip r:embed="rId2">
            <a:alphaModFix/>
          </a:blip>
          <a:stretch>
            <a:fillRect/>
          </a:stretch>
        </p:blipFill>
        <p:spPr>
          <a:xfrm>
            <a:off x="991200" y="1309688"/>
            <a:ext cx="10210800" cy="4238625"/>
          </a:xfrm>
          <a:prstGeom prst="rect">
            <a:avLst/>
          </a:prstGeom>
          <a:noFill/>
          <a:ln>
            <a:noFill/>
          </a:ln>
        </p:spPr>
      </p:pic>
      <p:sp>
        <p:nvSpPr>
          <p:cNvPr id="18" name="Google Shape;18;p3"/>
          <p:cNvSpPr/>
          <p:nvPr/>
        </p:nvSpPr>
        <p:spPr>
          <a:xfrm>
            <a:off x="1176200" y="1489500"/>
            <a:ext cx="3879000" cy="3879000"/>
          </a:xfrm>
          <a:prstGeom prst="ellipse">
            <a:avLst/>
          </a:prstGeom>
          <a:solidFill>
            <a:srgbClr val="21B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p:nvPr/>
        </p:nvSpPr>
        <p:spPr>
          <a:xfrm>
            <a:off x="1331300" y="2253750"/>
            <a:ext cx="3568800" cy="2655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4700" b="1">
                <a:solidFill>
                  <a:schemeClr val="lt1"/>
                </a:solidFill>
              </a:rPr>
              <a:t>Vision</a:t>
            </a:r>
            <a:endParaRPr sz="4700" b="1">
              <a:solidFill>
                <a:schemeClr val="lt1"/>
              </a:solidFill>
            </a:endParaRPr>
          </a:p>
          <a:p>
            <a:pPr marL="0" lvl="0" indent="0" algn="ctr" rtl="0">
              <a:lnSpc>
                <a:spcPct val="90000"/>
              </a:lnSpc>
              <a:spcBef>
                <a:spcPts val="2000"/>
              </a:spcBef>
              <a:spcAft>
                <a:spcPts val="0"/>
              </a:spcAft>
              <a:buClr>
                <a:schemeClr val="dk1"/>
              </a:buClr>
              <a:buSzPts val="1100"/>
              <a:buFont typeface="Arial"/>
              <a:buNone/>
            </a:pPr>
            <a:r>
              <a:rPr lang="en-GB" sz="3600" b="1">
                <a:solidFill>
                  <a:schemeClr val="lt1"/>
                </a:solidFill>
              </a:rPr>
              <a:t>A world where</a:t>
            </a:r>
            <a:endParaRPr sz="3600" b="1">
              <a:solidFill>
                <a:schemeClr val="lt1"/>
              </a:solidFill>
            </a:endParaRPr>
          </a:p>
          <a:p>
            <a:pPr marL="0" lvl="0" indent="0" algn="ctr" rtl="0">
              <a:lnSpc>
                <a:spcPct val="90000"/>
              </a:lnSpc>
              <a:spcBef>
                <a:spcPts val="0"/>
              </a:spcBef>
              <a:spcAft>
                <a:spcPts val="0"/>
              </a:spcAft>
              <a:buClr>
                <a:schemeClr val="dk1"/>
              </a:buClr>
              <a:buSzPts val="1100"/>
              <a:buFont typeface="Arial"/>
              <a:buNone/>
            </a:pPr>
            <a:r>
              <a:rPr lang="en-GB" sz="3600" b="1">
                <a:solidFill>
                  <a:schemeClr val="lt1"/>
                </a:solidFill>
              </a:rPr>
              <a:t>data works for</a:t>
            </a:r>
            <a:endParaRPr sz="3600" b="1">
              <a:solidFill>
                <a:schemeClr val="lt1"/>
              </a:solidFill>
            </a:endParaRPr>
          </a:p>
          <a:p>
            <a:pPr marL="0" lvl="0" indent="0" algn="ctr" rtl="0">
              <a:lnSpc>
                <a:spcPct val="90000"/>
              </a:lnSpc>
              <a:spcBef>
                <a:spcPts val="0"/>
              </a:spcBef>
              <a:spcAft>
                <a:spcPts val="0"/>
              </a:spcAft>
              <a:buClr>
                <a:schemeClr val="dk1"/>
              </a:buClr>
              <a:buSzPts val="1100"/>
              <a:buFont typeface="Arial"/>
              <a:buNone/>
            </a:pPr>
            <a:r>
              <a:rPr lang="en-GB" sz="3600" b="1">
                <a:solidFill>
                  <a:schemeClr val="lt1"/>
                </a:solidFill>
              </a:rPr>
              <a:t>everyone</a:t>
            </a:r>
            <a:endParaRPr sz="3600" b="1">
              <a:solidFill>
                <a:schemeClr val="lt1"/>
              </a:solidFill>
            </a:endParaRPr>
          </a:p>
        </p:txBody>
      </p:sp>
      <p:sp>
        <p:nvSpPr>
          <p:cNvPr id="20" name="Google Shape;20;p3"/>
          <p:cNvSpPr/>
          <p:nvPr/>
        </p:nvSpPr>
        <p:spPr>
          <a:xfrm>
            <a:off x="7137500" y="1489500"/>
            <a:ext cx="3879000" cy="3879000"/>
          </a:xfrm>
          <a:prstGeom prst="ellipse">
            <a:avLst/>
          </a:prstGeom>
          <a:solidFill>
            <a:srgbClr val="02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6781800" y="2253750"/>
            <a:ext cx="4576200" cy="2655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4700" b="1">
                <a:solidFill>
                  <a:schemeClr val="lt1"/>
                </a:solidFill>
              </a:rPr>
              <a:t>Mission</a:t>
            </a:r>
            <a:endParaRPr sz="4700" b="1">
              <a:solidFill>
                <a:schemeClr val="lt1"/>
              </a:solidFill>
            </a:endParaRPr>
          </a:p>
          <a:p>
            <a:pPr marL="0" lvl="0" indent="0" algn="ctr" rtl="0">
              <a:lnSpc>
                <a:spcPct val="90000"/>
              </a:lnSpc>
              <a:spcBef>
                <a:spcPts val="2000"/>
              </a:spcBef>
              <a:spcAft>
                <a:spcPts val="0"/>
              </a:spcAft>
              <a:buClr>
                <a:schemeClr val="dk1"/>
              </a:buClr>
              <a:buSzPts val="1100"/>
              <a:buFont typeface="Arial"/>
              <a:buNone/>
            </a:pPr>
            <a:r>
              <a:rPr lang="en-GB" sz="3600" b="1">
                <a:solidFill>
                  <a:schemeClr val="lt1"/>
                </a:solidFill>
              </a:rPr>
              <a:t>An open, </a:t>
            </a:r>
            <a:br>
              <a:rPr lang="en-GB" sz="3600" b="1">
                <a:solidFill>
                  <a:schemeClr val="lt1"/>
                </a:solidFill>
              </a:rPr>
            </a:br>
            <a:r>
              <a:rPr lang="en-GB" sz="3600" b="1">
                <a:solidFill>
                  <a:schemeClr val="lt1"/>
                </a:solidFill>
              </a:rPr>
              <a:t>trustworthy data ecosystem</a:t>
            </a:r>
            <a:endParaRPr sz="3600" b="1">
              <a:solidFill>
                <a:schemeClr val="lt1"/>
              </a:solidFill>
            </a:endParaRPr>
          </a:p>
        </p:txBody>
      </p:sp>
      <p:sp>
        <p:nvSpPr>
          <p:cNvPr id="22" name="Google Shape;22;p3"/>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 name="Google Shape;23;p3"/>
          <p:cNvSpPr txBox="1"/>
          <p:nvPr/>
        </p:nvSpPr>
        <p:spPr>
          <a:xfrm>
            <a:off x="312550" y="310075"/>
            <a:ext cx="4461000" cy="33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lt1"/>
                </a:solidFill>
              </a:rPr>
              <a:t>ODI strategy</a:t>
            </a:r>
            <a:endParaRPr sz="1800" b="1">
              <a:solidFill>
                <a:schemeClr val="lt1"/>
              </a:solidFill>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ing + description with more space for the image">
  <p:cSld name="BLANK_9_2_3_1_2_1">
    <p:bg>
      <p:bgPr>
        <a:solidFill>
          <a:srgbClr val="E0E5E9"/>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297400" y="310075"/>
            <a:ext cx="55512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32" name="Google Shape;132;p21"/>
          <p:cNvSpPr txBox="1">
            <a:spLocks noGrp="1"/>
          </p:cNvSpPr>
          <p:nvPr>
            <p:ph type="body" idx="2"/>
          </p:nvPr>
        </p:nvSpPr>
        <p:spPr>
          <a:xfrm>
            <a:off x="297400" y="1066400"/>
            <a:ext cx="5650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33" name="Google Shape;133;p21"/>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with more space for the image">
  <p:cSld name="BLANK_9_2_3_1_2_1_1">
    <p:bg>
      <p:bgPr>
        <a:solidFill>
          <a:srgbClr val="E0E5E9"/>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body" idx="1"/>
          </p:nvPr>
        </p:nvSpPr>
        <p:spPr>
          <a:xfrm>
            <a:off x="6245300" y="965300"/>
            <a:ext cx="5650500" cy="4849500"/>
          </a:xfrm>
          <a:prstGeom prst="rect">
            <a:avLst/>
          </a:prstGeom>
        </p:spPr>
        <p:txBody>
          <a:bodyPr spcFirstLastPara="1" wrap="square" lIns="72000" tIns="0" rIns="72000" bIns="0" anchor="ctr" anchorCtr="0">
            <a:normAutofit/>
          </a:bodyPr>
          <a:lstStyle>
            <a:lvl1pPr marL="457200" lvl="0" indent="-393700" algn="ctr" rtl="0">
              <a:lnSpc>
                <a:spcPct val="100000"/>
              </a:lnSpc>
              <a:spcBef>
                <a:spcPts val="0"/>
              </a:spcBef>
              <a:spcAft>
                <a:spcPts val="0"/>
              </a:spcAft>
              <a:buClr>
                <a:srgbClr val="1E549E"/>
              </a:buClr>
              <a:buSzPts val="2600"/>
              <a:buChar char="●"/>
              <a:defRPr sz="2600" b="1">
                <a:solidFill>
                  <a:srgbClr val="1E549E"/>
                </a:solidFill>
              </a:defRPr>
            </a:lvl1pPr>
            <a:lvl2pPr marL="914400" lvl="1" indent="-393700" algn="ctr" rtl="0">
              <a:lnSpc>
                <a:spcPct val="115000"/>
              </a:lnSpc>
              <a:spcBef>
                <a:spcPts val="0"/>
              </a:spcBef>
              <a:spcAft>
                <a:spcPts val="0"/>
              </a:spcAft>
              <a:buClr>
                <a:srgbClr val="1E549E"/>
              </a:buClr>
              <a:buSzPts val="2600"/>
              <a:buChar char="○"/>
              <a:defRPr sz="2600">
                <a:solidFill>
                  <a:srgbClr val="1E549E"/>
                </a:solidFill>
              </a:defRPr>
            </a:lvl2pPr>
            <a:lvl3pPr marL="1371600" lvl="2" indent="-393700" algn="ctr" rtl="0">
              <a:lnSpc>
                <a:spcPct val="115000"/>
              </a:lnSpc>
              <a:spcBef>
                <a:spcPts val="0"/>
              </a:spcBef>
              <a:spcAft>
                <a:spcPts val="0"/>
              </a:spcAft>
              <a:buClr>
                <a:srgbClr val="1E549E"/>
              </a:buClr>
              <a:buSzPts val="2600"/>
              <a:buChar char="■"/>
              <a:defRPr sz="2600">
                <a:solidFill>
                  <a:srgbClr val="1E549E"/>
                </a:solidFill>
              </a:defRPr>
            </a:lvl3pPr>
            <a:lvl4pPr marL="1828800" lvl="3" indent="-393700" algn="ctr" rtl="0">
              <a:lnSpc>
                <a:spcPct val="115000"/>
              </a:lnSpc>
              <a:spcBef>
                <a:spcPts val="0"/>
              </a:spcBef>
              <a:spcAft>
                <a:spcPts val="0"/>
              </a:spcAft>
              <a:buClr>
                <a:srgbClr val="1E549E"/>
              </a:buClr>
              <a:buSzPts val="2600"/>
              <a:buChar char="●"/>
              <a:defRPr sz="2600">
                <a:solidFill>
                  <a:srgbClr val="1E549E"/>
                </a:solidFill>
              </a:defRPr>
            </a:lvl4pPr>
            <a:lvl5pPr marL="2286000" lvl="4" indent="-393700" algn="ctr" rtl="0">
              <a:lnSpc>
                <a:spcPct val="115000"/>
              </a:lnSpc>
              <a:spcBef>
                <a:spcPts val="0"/>
              </a:spcBef>
              <a:spcAft>
                <a:spcPts val="0"/>
              </a:spcAft>
              <a:buClr>
                <a:srgbClr val="1E549E"/>
              </a:buClr>
              <a:buSzPts val="2600"/>
              <a:buChar char="○"/>
              <a:defRPr sz="2600">
                <a:solidFill>
                  <a:srgbClr val="1E549E"/>
                </a:solidFill>
              </a:defRPr>
            </a:lvl5pPr>
            <a:lvl6pPr marL="2743200" lvl="5" indent="-393700" algn="ctr" rtl="0">
              <a:lnSpc>
                <a:spcPct val="115000"/>
              </a:lnSpc>
              <a:spcBef>
                <a:spcPts val="0"/>
              </a:spcBef>
              <a:spcAft>
                <a:spcPts val="0"/>
              </a:spcAft>
              <a:buClr>
                <a:srgbClr val="1E549E"/>
              </a:buClr>
              <a:buSzPts val="2600"/>
              <a:buChar char="■"/>
              <a:defRPr sz="2600">
                <a:solidFill>
                  <a:srgbClr val="1E549E"/>
                </a:solidFill>
              </a:defRPr>
            </a:lvl6pPr>
            <a:lvl7pPr marL="3200400" lvl="6" indent="-393700" algn="ctr" rtl="0">
              <a:lnSpc>
                <a:spcPct val="115000"/>
              </a:lnSpc>
              <a:spcBef>
                <a:spcPts val="0"/>
              </a:spcBef>
              <a:spcAft>
                <a:spcPts val="0"/>
              </a:spcAft>
              <a:buClr>
                <a:srgbClr val="1E549E"/>
              </a:buClr>
              <a:buSzPts val="2600"/>
              <a:buChar char="●"/>
              <a:defRPr sz="2600">
                <a:solidFill>
                  <a:srgbClr val="1E549E"/>
                </a:solidFill>
              </a:defRPr>
            </a:lvl7pPr>
            <a:lvl8pPr marL="3657600" lvl="7" indent="-393700" algn="ctr" rtl="0">
              <a:lnSpc>
                <a:spcPct val="115000"/>
              </a:lnSpc>
              <a:spcBef>
                <a:spcPts val="0"/>
              </a:spcBef>
              <a:spcAft>
                <a:spcPts val="0"/>
              </a:spcAft>
              <a:buClr>
                <a:srgbClr val="1E549E"/>
              </a:buClr>
              <a:buSzPts val="2600"/>
              <a:buChar char="○"/>
              <a:defRPr sz="2600">
                <a:solidFill>
                  <a:srgbClr val="1E549E"/>
                </a:solidFill>
              </a:defRPr>
            </a:lvl8pPr>
            <a:lvl9pPr marL="4114800" lvl="8" indent="-393700" algn="ctr" rtl="0">
              <a:lnSpc>
                <a:spcPct val="115000"/>
              </a:lnSpc>
              <a:spcBef>
                <a:spcPts val="0"/>
              </a:spcBef>
              <a:spcAft>
                <a:spcPts val="0"/>
              </a:spcAft>
              <a:buClr>
                <a:srgbClr val="1E549E"/>
              </a:buClr>
              <a:buSzPts val="2600"/>
              <a:buChar char="■"/>
              <a:defRPr sz="2600">
                <a:solidFill>
                  <a:srgbClr val="1E549E"/>
                </a:solidFill>
              </a:defRPr>
            </a:lvl9pPr>
          </a:lstStyle>
          <a:p>
            <a:endParaRPr/>
          </a:p>
        </p:txBody>
      </p:sp>
      <p:sp>
        <p:nvSpPr>
          <p:cNvPr id="137" name="Google Shape;137;p22"/>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8" name="Google Shape;138;p2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entred">
  <p:cSld name="BLANK_9_2_3_1_1_3">
    <p:bg>
      <p:bgPr>
        <a:solidFill>
          <a:srgbClr val="E0E5E9"/>
        </a:solidFill>
        <a:effectLst/>
      </p:bgPr>
    </p:bg>
    <p:spTree>
      <p:nvGrpSpPr>
        <p:cNvPr id="1" name="Shape 139"/>
        <p:cNvGrpSpPr/>
        <p:nvPr/>
      </p:nvGrpSpPr>
      <p:grpSpPr>
        <a:xfrm>
          <a:off x="0" y="0"/>
          <a:ext cx="0" cy="0"/>
          <a:chOff x="0" y="0"/>
          <a:chExt cx="0" cy="0"/>
        </a:xfrm>
      </p:grpSpPr>
      <p:sp>
        <p:nvSpPr>
          <p:cNvPr id="140" name="Google Shape;140;p23"/>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1" name="Google Shape;141;p23"/>
          <p:cNvSpPr txBox="1">
            <a:spLocks noGrp="1"/>
          </p:cNvSpPr>
          <p:nvPr>
            <p:ph type="body" idx="1"/>
          </p:nvPr>
        </p:nvSpPr>
        <p:spPr>
          <a:xfrm>
            <a:off x="3249500" y="1191450"/>
            <a:ext cx="5991600" cy="3888900"/>
          </a:xfrm>
          <a:prstGeom prst="rect">
            <a:avLst/>
          </a:prstGeom>
        </p:spPr>
        <p:txBody>
          <a:bodyPr spcFirstLastPara="1" wrap="square" lIns="0" tIns="0" rIns="0" bIns="0" anchor="ctr" anchorCtr="0">
            <a:noAutofit/>
          </a:bodyPr>
          <a:lstStyle>
            <a:lvl1pPr marL="457200" lvl="0" indent="-342900" algn="ctr" rtl="0">
              <a:lnSpc>
                <a:spcPct val="100000"/>
              </a:lnSpc>
              <a:spcBef>
                <a:spcPts val="0"/>
              </a:spcBef>
              <a:spcAft>
                <a:spcPts val="0"/>
              </a:spcAft>
              <a:buClr>
                <a:srgbClr val="1E549E"/>
              </a:buClr>
              <a:buSzPts val="1800"/>
              <a:buChar char="●"/>
              <a:defRPr sz="1800" b="1">
                <a:solidFill>
                  <a:srgbClr val="1E549E"/>
                </a:solidFill>
              </a:defRPr>
            </a:lvl1pPr>
            <a:lvl2pPr marL="914400" lvl="1" indent="-342900" algn="ctr" rtl="0">
              <a:lnSpc>
                <a:spcPct val="100000"/>
              </a:lnSpc>
              <a:spcBef>
                <a:spcPts val="0"/>
              </a:spcBef>
              <a:spcAft>
                <a:spcPts val="0"/>
              </a:spcAft>
              <a:buClr>
                <a:srgbClr val="1E549E"/>
              </a:buClr>
              <a:buSzPts val="1800"/>
              <a:buChar char="○"/>
              <a:defRPr sz="1800">
                <a:solidFill>
                  <a:srgbClr val="1E549E"/>
                </a:solidFill>
              </a:defRPr>
            </a:lvl2pPr>
            <a:lvl3pPr marL="1371600" lvl="2" indent="-342900" algn="ctr" rtl="0">
              <a:lnSpc>
                <a:spcPct val="100000"/>
              </a:lnSpc>
              <a:spcBef>
                <a:spcPts val="0"/>
              </a:spcBef>
              <a:spcAft>
                <a:spcPts val="0"/>
              </a:spcAft>
              <a:buClr>
                <a:srgbClr val="1E549E"/>
              </a:buClr>
              <a:buSzPts val="1800"/>
              <a:buChar char="■"/>
              <a:defRPr sz="1800">
                <a:solidFill>
                  <a:srgbClr val="1E549E"/>
                </a:solidFill>
              </a:defRPr>
            </a:lvl3pPr>
            <a:lvl4pPr marL="1828800" lvl="3" indent="-342900" algn="ctr" rtl="0">
              <a:lnSpc>
                <a:spcPct val="100000"/>
              </a:lnSpc>
              <a:spcBef>
                <a:spcPts val="0"/>
              </a:spcBef>
              <a:spcAft>
                <a:spcPts val="0"/>
              </a:spcAft>
              <a:buClr>
                <a:srgbClr val="1E549E"/>
              </a:buClr>
              <a:buSzPts val="1800"/>
              <a:buChar char="●"/>
              <a:defRPr sz="1800">
                <a:solidFill>
                  <a:srgbClr val="1E549E"/>
                </a:solidFill>
              </a:defRPr>
            </a:lvl4pPr>
            <a:lvl5pPr marL="2286000" lvl="4" indent="-342900" algn="ctr" rtl="0">
              <a:lnSpc>
                <a:spcPct val="100000"/>
              </a:lnSpc>
              <a:spcBef>
                <a:spcPts val="0"/>
              </a:spcBef>
              <a:spcAft>
                <a:spcPts val="0"/>
              </a:spcAft>
              <a:buClr>
                <a:srgbClr val="1E549E"/>
              </a:buClr>
              <a:buSzPts val="1800"/>
              <a:buChar char="○"/>
              <a:defRPr sz="1800">
                <a:solidFill>
                  <a:srgbClr val="1E549E"/>
                </a:solidFill>
              </a:defRPr>
            </a:lvl5pPr>
            <a:lvl6pPr marL="2743200" lvl="5" indent="-342900" algn="ctr" rtl="0">
              <a:lnSpc>
                <a:spcPct val="100000"/>
              </a:lnSpc>
              <a:spcBef>
                <a:spcPts val="0"/>
              </a:spcBef>
              <a:spcAft>
                <a:spcPts val="0"/>
              </a:spcAft>
              <a:buClr>
                <a:srgbClr val="1E549E"/>
              </a:buClr>
              <a:buSzPts val="1800"/>
              <a:buChar char="■"/>
              <a:defRPr sz="1800">
                <a:solidFill>
                  <a:srgbClr val="1E549E"/>
                </a:solidFill>
              </a:defRPr>
            </a:lvl6pPr>
            <a:lvl7pPr marL="3200400" lvl="6" indent="-342900" algn="ctr" rtl="0">
              <a:lnSpc>
                <a:spcPct val="100000"/>
              </a:lnSpc>
              <a:spcBef>
                <a:spcPts val="0"/>
              </a:spcBef>
              <a:spcAft>
                <a:spcPts val="0"/>
              </a:spcAft>
              <a:buClr>
                <a:srgbClr val="1E549E"/>
              </a:buClr>
              <a:buSzPts val="1800"/>
              <a:buChar char="●"/>
              <a:defRPr sz="1800">
                <a:solidFill>
                  <a:srgbClr val="1E549E"/>
                </a:solidFill>
              </a:defRPr>
            </a:lvl7pPr>
            <a:lvl8pPr marL="3657600" lvl="7" indent="-342900" algn="ctr" rtl="0">
              <a:lnSpc>
                <a:spcPct val="100000"/>
              </a:lnSpc>
              <a:spcBef>
                <a:spcPts val="0"/>
              </a:spcBef>
              <a:spcAft>
                <a:spcPts val="0"/>
              </a:spcAft>
              <a:buClr>
                <a:srgbClr val="1E549E"/>
              </a:buClr>
              <a:buSzPts val="1800"/>
              <a:buChar char="○"/>
              <a:defRPr sz="1800">
                <a:solidFill>
                  <a:srgbClr val="1E549E"/>
                </a:solidFill>
              </a:defRPr>
            </a:lvl8pPr>
            <a:lvl9pPr marL="4114800" lvl="8" indent="-342900" algn="ctr"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142" name="Google Shape;142;p2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lank">
  <p:cSld name="BLANK_9_2_3_1_1_2">
    <p:bg>
      <p:bgPr>
        <a:solidFill>
          <a:srgbClr val="E0E5E9"/>
        </a:solidFill>
        <a:effectLst/>
      </p:bgPr>
    </p:bg>
    <p:spTree>
      <p:nvGrpSpPr>
        <p:cNvPr id="1" name="Shape 143"/>
        <p:cNvGrpSpPr/>
        <p:nvPr/>
      </p:nvGrpSpPr>
      <p:grpSpPr>
        <a:xfrm>
          <a:off x="0" y="0"/>
          <a:ext cx="0" cy="0"/>
          <a:chOff x="0" y="0"/>
          <a:chExt cx="0" cy="0"/>
        </a:xfrm>
      </p:grpSpPr>
      <p:sp>
        <p:nvSpPr>
          <p:cNvPr id="144" name="Google Shape;144;p24"/>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body" idx="1"/>
          </p:nvPr>
        </p:nvSpPr>
        <p:spPr>
          <a:xfrm>
            <a:off x="297400" y="310075"/>
            <a:ext cx="8828700" cy="331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146" name="Google Shape;146;p2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plate">
  <p:cSld name="BLANK_9_2_3_1_1_1">
    <p:bg>
      <p:bgPr>
        <a:solidFill>
          <a:srgbClr val="E0E5E9"/>
        </a:solidFill>
        <a:effectLst/>
      </p:bgPr>
    </p:bg>
    <p:spTree>
      <p:nvGrpSpPr>
        <p:cNvPr id="1" name="Shape 147"/>
        <p:cNvGrpSpPr/>
        <p:nvPr/>
      </p:nvGrpSpPr>
      <p:grpSpPr>
        <a:xfrm>
          <a:off x="0" y="0"/>
          <a:ext cx="0" cy="0"/>
          <a:chOff x="0" y="0"/>
          <a:chExt cx="0" cy="0"/>
        </a:xfrm>
      </p:grpSpPr>
      <p:sp>
        <p:nvSpPr>
          <p:cNvPr id="148" name="Google Shape;148;p25"/>
          <p:cNvSpPr/>
          <p:nvPr/>
        </p:nvSpPr>
        <p:spPr>
          <a:xfrm>
            <a:off x="0" y="-6300"/>
            <a:ext cx="4693800" cy="6870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txBox="1"/>
          <p:nvPr/>
        </p:nvSpPr>
        <p:spPr>
          <a:xfrm>
            <a:off x="7511875" y="4406100"/>
            <a:ext cx="2177400" cy="1943700"/>
          </a:xfrm>
          <a:prstGeom prst="rect">
            <a:avLst/>
          </a:prstGeom>
          <a:noFill/>
          <a:ln>
            <a:noFill/>
          </a:ln>
        </p:spPr>
        <p:txBody>
          <a:bodyPr spcFirstLastPara="1" wrap="square" lIns="0" tIns="0" rIns="0" bIns="0"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sz="1400" u="sng">
                <a:solidFill>
                  <a:schemeClr val="hlink"/>
                </a:solidFill>
                <a:hlinkClick r:id="rId2"/>
              </a:rPr>
              <a:t>info@theodi.org</a:t>
            </a:r>
            <a:r>
              <a:rPr lang="en-GB" sz="1400">
                <a:solidFill>
                  <a:schemeClr val="hlink"/>
                </a:solidFill>
              </a:rPr>
              <a:t> </a:t>
            </a:r>
            <a:br>
              <a:rPr lang="en-GB" sz="1400">
                <a:solidFill>
                  <a:schemeClr val="hlink"/>
                </a:solidFill>
              </a:rPr>
            </a:br>
            <a:r>
              <a:rPr lang="en-GB" sz="1400">
                <a:solidFill>
                  <a:schemeClr val="hlink"/>
                </a:solidFill>
              </a:rPr>
              <a:t>+44 (0)20 3598 9395</a:t>
            </a:r>
            <a:endParaRPr sz="1400">
              <a:solidFill>
                <a:schemeClr val="hlink"/>
              </a:solidFill>
            </a:endParaRPr>
          </a:p>
          <a:p>
            <a:pPr marL="0" lvl="0" indent="0" algn="l" rtl="0">
              <a:lnSpc>
                <a:spcPct val="115000"/>
              </a:lnSpc>
              <a:spcBef>
                <a:spcPts val="0"/>
              </a:spcBef>
              <a:spcAft>
                <a:spcPts val="0"/>
              </a:spcAft>
              <a:buNone/>
            </a:pPr>
            <a:endParaRPr>
              <a:solidFill>
                <a:schemeClr val="hlink"/>
              </a:solidFill>
            </a:endParaRPr>
          </a:p>
        </p:txBody>
      </p:sp>
      <p:sp>
        <p:nvSpPr>
          <p:cNvPr id="150" name="Google Shape;150;p25"/>
          <p:cNvSpPr txBox="1"/>
          <p:nvPr/>
        </p:nvSpPr>
        <p:spPr>
          <a:xfrm>
            <a:off x="5211300" y="4406100"/>
            <a:ext cx="2177400" cy="1943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GB" sz="1400" b="1">
                <a:solidFill>
                  <a:schemeClr val="hlink"/>
                </a:solidFill>
              </a:rPr>
              <a:t>Open Data Institute</a:t>
            </a:r>
            <a:endParaRPr sz="1400" b="1">
              <a:solidFill>
                <a:schemeClr val="hlink"/>
              </a:solidFill>
            </a:endParaRPr>
          </a:p>
          <a:p>
            <a:pPr marL="0" lvl="0" indent="0" algn="l" rtl="0">
              <a:lnSpc>
                <a:spcPct val="115000"/>
              </a:lnSpc>
              <a:spcBef>
                <a:spcPts val="0"/>
              </a:spcBef>
              <a:spcAft>
                <a:spcPts val="0"/>
              </a:spcAft>
              <a:buNone/>
            </a:pPr>
            <a:r>
              <a:rPr lang="en-GB" sz="1400">
                <a:solidFill>
                  <a:schemeClr val="hlink"/>
                </a:solidFill>
              </a:rPr>
              <a:t>Kings Place</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5th Floor</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90 York Way </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London N1 9AG</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United Kingdom</a:t>
            </a:r>
            <a:endParaRPr sz="900">
              <a:solidFill>
                <a:schemeClr val="hlink"/>
              </a:solidFill>
            </a:endParaRPr>
          </a:p>
        </p:txBody>
      </p:sp>
      <p:sp>
        <p:nvSpPr>
          <p:cNvPr id="151" name="Google Shape;151;p25"/>
          <p:cNvSpPr txBox="1"/>
          <p:nvPr/>
        </p:nvSpPr>
        <p:spPr>
          <a:xfrm>
            <a:off x="5211300" y="1670195"/>
            <a:ext cx="6535500" cy="696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1800">
                <a:solidFill>
                  <a:schemeClr val="hlink"/>
                </a:solidFill>
              </a:rPr>
              <a:t>For more information about how the</a:t>
            </a:r>
            <a:br>
              <a:rPr lang="en-GB" sz="1800">
                <a:solidFill>
                  <a:schemeClr val="hlink"/>
                </a:solidFill>
              </a:rPr>
            </a:br>
            <a:r>
              <a:rPr lang="en-GB" sz="1800">
                <a:solidFill>
                  <a:schemeClr val="hlink"/>
                </a:solidFill>
              </a:rPr>
              <a:t>ODI can support your data need:</a:t>
            </a:r>
            <a:endParaRPr sz="1800">
              <a:solidFill>
                <a:schemeClr val="hlink"/>
              </a:solidFill>
            </a:endParaRPr>
          </a:p>
        </p:txBody>
      </p:sp>
      <p:sp>
        <p:nvSpPr>
          <p:cNvPr id="152" name="Google Shape;152;p25"/>
          <p:cNvSpPr txBox="1"/>
          <p:nvPr/>
        </p:nvSpPr>
        <p:spPr>
          <a:xfrm>
            <a:off x="297400" y="316275"/>
            <a:ext cx="3271500" cy="59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600" b="1">
                <a:solidFill>
                  <a:srgbClr val="FFFFFF"/>
                </a:solidFill>
              </a:rPr>
              <a:t>Thank you</a:t>
            </a:r>
            <a:endParaRPr sz="2600" b="1">
              <a:solidFill>
                <a:srgbClr val="FFFFFF"/>
              </a:solidFill>
            </a:endParaRPr>
          </a:p>
        </p:txBody>
      </p:sp>
      <p:sp>
        <p:nvSpPr>
          <p:cNvPr id="153" name="Google Shape;153;p25"/>
          <p:cNvSpPr txBox="1"/>
          <p:nvPr/>
        </p:nvSpPr>
        <p:spPr>
          <a:xfrm>
            <a:off x="4705775" y="2549120"/>
            <a:ext cx="5747100" cy="1743000"/>
          </a:xfrm>
          <a:prstGeom prst="rect">
            <a:avLst/>
          </a:prstGeom>
          <a:noFill/>
          <a:ln>
            <a:noFill/>
          </a:ln>
        </p:spPr>
        <p:txBody>
          <a:bodyPr spcFirstLastPara="1" wrap="square" lIns="0" tIns="0" rIns="0" bIns="0" anchor="ctr" anchorCtr="0">
            <a:noAutofit/>
          </a:bodyPr>
          <a:lstStyle/>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Consulting services </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Research and policy</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Membership </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Training</a:t>
            </a:r>
            <a:endParaRPr sz="1800">
              <a:solidFill>
                <a:schemeClr val="hlink"/>
              </a:solidFill>
            </a:endParaRPr>
          </a:p>
        </p:txBody>
      </p:sp>
      <p:sp>
        <p:nvSpPr>
          <p:cNvPr id="154" name="Google Shape;154;p25"/>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5" name="Google Shape;155;p25"/>
          <p:cNvSpPr txBox="1">
            <a:spLocks noGrp="1"/>
          </p:cNvSpPr>
          <p:nvPr>
            <p:ph type="body" idx="1"/>
          </p:nvPr>
        </p:nvSpPr>
        <p:spPr>
          <a:xfrm>
            <a:off x="5211300" y="423225"/>
            <a:ext cx="4461000" cy="8214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156" name="Google Shape;156;p2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ey + 2 col + dots">
  <p:cSld name="BLANK_11_1">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6"/>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26"/>
          <p:cNvSpPr txBox="1">
            <a:spLocks noGrp="1"/>
          </p:cNvSpPr>
          <p:nvPr>
            <p:ph type="body" idx="1"/>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61" name="Google Shape;161;p26"/>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62" name="Google Shape;162;p26"/>
          <p:cNvSpPr txBox="1">
            <a:spLocks noGrp="1"/>
          </p:cNvSpPr>
          <p:nvPr>
            <p:ph type="body" idx="3"/>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t Slide_Plain_icons_3">
  <p:cSld name="Content Slide_7 Images_1_3_1_2">
    <p:bg>
      <p:bgPr>
        <a:solidFill>
          <a:schemeClr val="lt1"/>
        </a:solidFill>
        <a:effectLst/>
      </p:bgPr>
    </p:bg>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60245" y="442536"/>
            <a:ext cx="5149800" cy="5232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rgbClr val="722EA5"/>
              </a:buClr>
              <a:buSzPts val="1900"/>
              <a:buFont typeface="Helvetica Neue"/>
              <a:buNone/>
              <a:defRPr sz="1900" b="1" i="0" u="none" strike="noStrike" cap="none">
                <a:solidFill>
                  <a:srgbClr val="722EA5"/>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9pPr>
          </a:lstStyle>
          <a:p>
            <a:endParaRPr/>
          </a:p>
        </p:txBody>
      </p:sp>
      <p:cxnSp>
        <p:nvCxnSpPr>
          <p:cNvPr id="165" name="Google Shape;165;p27"/>
          <p:cNvCxnSpPr/>
          <p:nvPr/>
        </p:nvCxnSpPr>
        <p:spPr>
          <a:xfrm>
            <a:off x="476297" y="476251"/>
            <a:ext cx="768900" cy="0"/>
          </a:xfrm>
          <a:prstGeom prst="straightConnector1">
            <a:avLst/>
          </a:prstGeom>
          <a:noFill/>
          <a:ln w="76200" cap="flat" cmpd="sng">
            <a:solidFill>
              <a:srgbClr val="722EA5"/>
            </a:solidFill>
            <a:prstDash val="solid"/>
            <a:round/>
            <a:headEnd type="none" w="med" len="med"/>
            <a:tailEnd type="none" w="med" len="med"/>
          </a:ln>
        </p:spPr>
      </p:cxnSp>
      <p:pic>
        <p:nvPicPr>
          <p:cNvPr id="166" name="Google Shape;166;p27"/>
          <p:cNvPicPr preferRelativeResize="0"/>
          <p:nvPr/>
        </p:nvPicPr>
        <p:blipFill rotWithShape="1">
          <a:blip r:embed="rId2">
            <a:alphaModFix/>
          </a:blip>
          <a:srcRect t="268" b="258"/>
          <a:stretch/>
        </p:blipFill>
        <p:spPr>
          <a:xfrm>
            <a:off x="11305686" y="6527471"/>
            <a:ext cx="431326" cy="184800"/>
          </a:xfrm>
          <a:prstGeom prst="rect">
            <a:avLst/>
          </a:prstGeom>
          <a:noFill/>
          <a:ln>
            <a:noFill/>
          </a:ln>
        </p:spPr>
      </p:pic>
      <p:sp>
        <p:nvSpPr>
          <p:cNvPr id="167" name="Google Shape;167;p27"/>
          <p:cNvSpPr txBox="1"/>
          <p:nvPr/>
        </p:nvSpPr>
        <p:spPr>
          <a:xfrm>
            <a:off x="496465"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68" name="Google Shape;168;p27"/>
          <p:cNvSpPr txBox="1"/>
          <p:nvPr/>
        </p:nvSpPr>
        <p:spPr>
          <a:xfrm>
            <a:off x="5607858"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sp>
        <p:nvSpPr>
          <p:cNvPr id="169" name="Google Shape;169;p27"/>
          <p:cNvSpPr txBox="1">
            <a:spLocks noGrp="1"/>
          </p:cNvSpPr>
          <p:nvPr>
            <p:ph type="title" idx="2"/>
          </p:nvPr>
        </p:nvSpPr>
        <p:spPr>
          <a:xfrm>
            <a:off x="2183926"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body" idx="1"/>
          </p:nvPr>
        </p:nvSpPr>
        <p:spPr>
          <a:xfrm>
            <a:off x="2191495"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1" name="Google Shape;171;p27"/>
          <p:cNvSpPr txBox="1">
            <a:spLocks noGrp="1"/>
          </p:cNvSpPr>
          <p:nvPr>
            <p:ph type="title" idx="3"/>
          </p:nvPr>
        </p:nvSpPr>
        <p:spPr>
          <a:xfrm>
            <a:off x="5045280"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2" name="Google Shape;172;p27"/>
          <p:cNvSpPr txBox="1">
            <a:spLocks noGrp="1"/>
          </p:cNvSpPr>
          <p:nvPr>
            <p:ph type="body" idx="4"/>
          </p:nvPr>
        </p:nvSpPr>
        <p:spPr>
          <a:xfrm>
            <a:off x="5052848"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3" name="Google Shape;173;p27"/>
          <p:cNvSpPr txBox="1">
            <a:spLocks noGrp="1"/>
          </p:cNvSpPr>
          <p:nvPr>
            <p:ph type="title" idx="5"/>
          </p:nvPr>
        </p:nvSpPr>
        <p:spPr>
          <a:xfrm>
            <a:off x="7914214"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4" name="Google Shape;174;p27"/>
          <p:cNvSpPr txBox="1">
            <a:spLocks noGrp="1"/>
          </p:cNvSpPr>
          <p:nvPr>
            <p:ph type="body" idx="6"/>
          </p:nvPr>
        </p:nvSpPr>
        <p:spPr>
          <a:xfrm>
            <a:off x="7917099"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reaker Slide 2 3 1">
  <p:cSld name="Breaker Slide_2_3_1">
    <p:bg>
      <p:bgPr>
        <a:solidFill>
          <a:srgbClr val="EFEFEF"/>
        </a:soli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76297" y="1154543"/>
            <a:ext cx="6477300" cy="1287600"/>
          </a:xfrm>
          <a:prstGeom prst="rect">
            <a:avLst/>
          </a:prstGeom>
          <a:noFill/>
          <a:ln>
            <a:noFill/>
          </a:ln>
        </p:spPr>
        <p:txBody>
          <a:bodyPr spcFirstLastPara="1" wrap="square" lIns="0" tIns="91450" rIns="91450" bIns="91450" anchor="t" anchorCtr="0">
            <a:noAutofit/>
          </a:bodyPr>
          <a:lstStyle>
            <a:lvl1pPr marR="0" lvl="0" algn="l" rtl="0">
              <a:lnSpc>
                <a:spcPct val="100000"/>
              </a:lnSpc>
              <a:spcBef>
                <a:spcPts val="0"/>
              </a:spcBef>
              <a:spcAft>
                <a:spcPts val="0"/>
              </a:spcAft>
              <a:buClr>
                <a:srgbClr val="FF6700"/>
              </a:buClr>
              <a:buSzPts val="5500"/>
              <a:buNone/>
              <a:defRPr sz="5500" b="1" i="0" u="none" strike="noStrike" cap="none">
                <a:solidFill>
                  <a:srgbClr val="FF6700"/>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9pPr>
          </a:lstStyle>
          <a:p>
            <a:endParaRPr/>
          </a:p>
        </p:txBody>
      </p:sp>
      <p:sp>
        <p:nvSpPr>
          <p:cNvPr id="177" name="Google Shape;177;p28"/>
          <p:cNvSpPr txBox="1">
            <a:spLocks noGrp="1"/>
          </p:cNvSpPr>
          <p:nvPr>
            <p:ph type="title" idx="2"/>
          </p:nvPr>
        </p:nvSpPr>
        <p:spPr>
          <a:xfrm>
            <a:off x="360245" y="442536"/>
            <a:ext cx="5149800" cy="5232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rgbClr val="FF6700"/>
              </a:buClr>
              <a:buSzPts val="1900"/>
              <a:buFont typeface="Helvetica Neue"/>
              <a:buNone/>
              <a:defRPr sz="1900" b="1" i="0" u="none" strike="noStrike" cap="none">
                <a:solidFill>
                  <a:srgbClr val="FF6700"/>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9pPr>
          </a:lstStyle>
          <a:p>
            <a:endParaRPr/>
          </a:p>
        </p:txBody>
      </p:sp>
      <p:cxnSp>
        <p:nvCxnSpPr>
          <p:cNvPr id="178" name="Google Shape;178;p28"/>
          <p:cNvCxnSpPr/>
          <p:nvPr/>
        </p:nvCxnSpPr>
        <p:spPr>
          <a:xfrm>
            <a:off x="476297" y="476251"/>
            <a:ext cx="768900" cy="0"/>
          </a:xfrm>
          <a:prstGeom prst="straightConnector1">
            <a:avLst/>
          </a:prstGeom>
          <a:noFill/>
          <a:ln w="76200" cap="flat" cmpd="sng">
            <a:solidFill>
              <a:srgbClr val="FF6700"/>
            </a:solidFill>
            <a:prstDash val="solid"/>
            <a:round/>
            <a:headEnd type="none" w="med" len="med"/>
            <a:tailEnd type="none" w="med" len="med"/>
          </a:ln>
        </p:spPr>
      </p:cxnSp>
      <p:sp>
        <p:nvSpPr>
          <p:cNvPr id="179" name="Google Shape;179;p28"/>
          <p:cNvSpPr txBox="1">
            <a:spLocks noGrp="1"/>
          </p:cNvSpPr>
          <p:nvPr>
            <p:ph type="body" idx="1"/>
          </p:nvPr>
        </p:nvSpPr>
        <p:spPr>
          <a:xfrm>
            <a:off x="476298" y="2442316"/>
            <a:ext cx="2667000" cy="4505700"/>
          </a:xfrm>
          <a:prstGeom prst="rect">
            <a:avLst/>
          </a:prstGeom>
          <a:noFill/>
          <a:ln>
            <a:noFill/>
          </a:ln>
        </p:spPr>
        <p:txBody>
          <a:bodyPr spcFirstLastPara="1" wrap="square" lIns="0" tIns="91450" rIns="91450" bIns="91450" anchor="t" anchorCtr="0">
            <a:noAutofit/>
          </a:bodyPr>
          <a:lstStyle>
            <a:lvl1pPr marL="457200" marR="0" lvl="0" indent="-228600" algn="l" rtl="0">
              <a:lnSpc>
                <a:spcPct val="100000"/>
              </a:lnSpc>
              <a:spcBef>
                <a:spcPts val="0"/>
              </a:spcBef>
              <a:spcAft>
                <a:spcPts val="0"/>
              </a:spcAft>
              <a:buClr>
                <a:schemeClr val="dk1"/>
              </a:buClr>
              <a:buSzPts val="3200"/>
              <a:buFont typeface="Helvetica Neue"/>
              <a:buNone/>
              <a:defRPr sz="32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1200"/>
              </a:spcBef>
              <a:spcAft>
                <a:spcPts val="0"/>
              </a:spcAft>
              <a:buSzPts val="1500"/>
              <a:buNone/>
              <a:defRPr sz="16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lnSpc>
                <a:spcPct val="100000"/>
              </a:lnSpc>
              <a:spcBef>
                <a:spcPts val="700"/>
              </a:spcBef>
              <a:spcAft>
                <a:spcPts val="0"/>
              </a:spcAft>
              <a:buSzPts val="1500"/>
              <a:buNone/>
              <a:defRPr sz="1900" b="0" i="0" u="none" strike="noStrike" cap="none">
                <a:solidFill>
                  <a:schemeClr val="lt1"/>
                </a:solidFill>
                <a:latin typeface="Helvetica Neue"/>
                <a:ea typeface="Helvetica Neue"/>
                <a:cs typeface="Helvetica Neue"/>
                <a:sym typeface="Helvetica Neue"/>
              </a:defRPr>
            </a:lvl3pPr>
            <a:lvl4pPr marL="1828800" marR="0" lvl="3" indent="-228600" algn="l" rtl="0">
              <a:lnSpc>
                <a:spcPct val="100000"/>
              </a:lnSpc>
              <a:spcBef>
                <a:spcPts val="700"/>
              </a:spcBef>
              <a:spcAft>
                <a:spcPts val="0"/>
              </a:spcAft>
              <a:buSzPts val="1500"/>
              <a:buNone/>
              <a:defRPr sz="1200" b="0" i="0" u="none" strike="noStrike" cap="none">
                <a:solidFill>
                  <a:schemeClr val="lt1"/>
                </a:solidFill>
                <a:latin typeface="Helvetica Neue"/>
                <a:ea typeface="Helvetica Neue"/>
                <a:cs typeface="Helvetica Neue"/>
                <a:sym typeface="Helvetica Neue"/>
              </a:defRPr>
            </a:lvl4pPr>
            <a:lvl5pPr marL="2286000" marR="0" lvl="4" indent="-228600" algn="l" rtl="0">
              <a:lnSpc>
                <a:spcPct val="100000"/>
              </a:lnSpc>
              <a:spcBef>
                <a:spcPts val="700"/>
              </a:spcBef>
              <a:spcAft>
                <a:spcPts val="0"/>
              </a:spcAft>
              <a:buSzPts val="1500"/>
              <a:buNone/>
              <a:defRPr sz="1200" b="0" i="0" u="none" strike="noStrike" cap="none">
                <a:solidFill>
                  <a:schemeClr val="lt1"/>
                </a:solidFill>
                <a:latin typeface="Helvetica Neue"/>
                <a:ea typeface="Helvetica Neue"/>
                <a:cs typeface="Helvetica Neue"/>
                <a:sym typeface="Helvetica Neue"/>
              </a:defRPr>
            </a:lvl5pPr>
            <a:lvl6pPr marL="2743200" marR="0" lvl="5" indent="-228600" algn="l" rtl="0">
              <a:lnSpc>
                <a:spcPct val="100000"/>
              </a:lnSpc>
              <a:spcBef>
                <a:spcPts val="700"/>
              </a:spcBef>
              <a:spcAft>
                <a:spcPts val="0"/>
              </a:spcAft>
              <a:buSzPts val="1500"/>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9pPr>
          </a:lstStyle>
          <a:p>
            <a:endParaRPr/>
          </a:p>
        </p:txBody>
      </p:sp>
      <p:pic>
        <p:nvPicPr>
          <p:cNvPr id="180" name="Google Shape;180;p28"/>
          <p:cNvPicPr preferRelativeResize="0"/>
          <p:nvPr/>
        </p:nvPicPr>
        <p:blipFill rotWithShape="1">
          <a:blip r:embed="rId2">
            <a:alphaModFix/>
          </a:blip>
          <a:srcRect t="268" b="258"/>
          <a:stretch/>
        </p:blipFill>
        <p:spPr>
          <a:xfrm>
            <a:off x="11285523" y="6527471"/>
            <a:ext cx="431326" cy="184800"/>
          </a:xfrm>
          <a:prstGeom prst="rect">
            <a:avLst/>
          </a:prstGeom>
          <a:noFill/>
          <a:ln>
            <a:noFill/>
          </a:ln>
        </p:spPr>
      </p:pic>
      <p:sp>
        <p:nvSpPr>
          <p:cNvPr id="181" name="Google Shape;181;p28"/>
          <p:cNvSpPr txBox="1"/>
          <p:nvPr/>
        </p:nvSpPr>
        <p:spPr>
          <a:xfrm>
            <a:off x="476302"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82" name="Google Shape;182;p28"/>
          <p:cNvSpPr txBox="1"/>
          <p:nvPr/>
        </p:nvSpPr>
        <p:spPr>
          <a:xfrm>
            <a:off x="5592519"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6">
  <p:cSld name="CUSTOM_6">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476296" y="1950720"/>
            <a:ext cx="5634900" cy="45057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130000"/>
              </a:lnSpc>
              <a:spcBef>
                <a:spcPts val="0"/>
              </a:spcBef>
              <a:spcAft>
                <a:spcPts val="0"/>
              </a:spcAft>
              <a:buClr>
                <a:schemeClr val="dk1"/>
              </a:buClr>
              <a:buSzPts val="2900"/>
              <a:buFont typeface="Helvetica Neue Light"/>
              <a:buNone/>
              <a:defRPr sz="290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30000"/>
              </a:lnSpc>
              <a:spcBef>
                <a:spcPts val="0"/>
              </a:spcBef>
              <a:spcAft>
                <a:spcPts val="0"/>
              </a:spcAft>
              <a:buSzPts val="1500"/>
              <a:buNone/>
              <a:defRPr sz="16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lnSpc>
                <a:spcPct val="130000"/>
              </a:lnSpc>
              <a:spcBef>
                <a:spcPts val="0"/>
              </a:spcBef>
              <a:spcAft>
                <a:spcPts val="0"/>
              </a:spcAft>
              <a:buSzPts val="1500"/>
              <a:buNone/>
              <a:defRPr sz="1900" b="0" i="0" u="none" strike="noStrike" cap="none">
                <a:solidFill>
                  <a:schemeClr val="lt1"/>
                </a:solidFill>
                <a:latin typeface="Helvetica Neue"/>
                <a:ea typeface="Helvetica Neue"/>
                <a:cs typeface="Helvetica Neue"/>
                <a:sym typeface="Helvetica Neue"/>
              </a:defRPr>
            </a:lvl3pPr>
            <a:lvl4pPr marL="1828800" marR="0" lvl="3" indent="-228600" algn="l" rtl="0">
              <a:lnSpc>
                <a:spcPct val="130000"/>
              </a:lnSpc>
              <a:spcBef>
                <a:spcPts val="0"/>
              </a:spcBef>
              <a:spcAft>
                <a:spcPts val="0"/>
              </a:spcAft>
              <a:buSzPts val="1500"/>
              <a:buNone/>
              <a:defRPr sz="1200" b="0" i="0" u="none" strike="noStrike" cap="none">
                <a:solidFill>
                  <a:schemeClr val="lt1"/>
                </a:solidFill>
                <a:latin typeface="Helvetica Neue"/>
                <a:ea typeface="Helvetica Neue"/>
                <a:cs typeface="Helvetica Neue"/>
                <a:sym typeface="Helvetica Neue"/>
              </a:defRPr>
            </a:lvl4pPr>
            <a:lvl5pPr marL="2286000" marR="0" lvl="4" indent="-228600" algn="l" rtl="0">
              <a:lnSpc>
                <a:spcPct val="130000"/>
              </a:lnSpc>
              <a:spcBef>
                <a:spcPts val="0"/>
              </a:spcBef>
              <a:spcAft>
                <a:spcPts val="0"/>
              </a:spcAft>
              <a:buSzPts val="1500"/>
              <a:buNone/>
              <a:defRPr sz="1200" b="0" i="0" u="none" strike="noStrike" cap="none">
                <a:solidFill>
                  <a:schemeClr val="lt1"/>
                </a:solidFill>
                <a:latin typeface="Helvetica Neue"/>
                <a:ea typeface="Helvetica Neue"/>
                <a:cs typeface="Helvetica Neue"/>
                <a:sym typeface="Helvetica Neue"/>
              </a:defRPr>
            </a:lvl5pPr>
            <a:lvl6pPr marL="2743200" marR="0" lvl="5"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6pPr>
            <a:lvl7pPr marL="3200400" marR="0" lvl="6"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7pPr>
            <a:lvl8pPr marL="3657600" marR="0" lvl="7"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8pPr>
            <a:lvl9pPr marL="4114800" marR="0" lvl="8"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9pPr>
          </a:lstStyle>
          <a:p>
            <a:endParaRPr/>
          </a:p>
        </p:txBody>
      </p:sp>
      <p:sp>
        <p:nvSpPr>
          <p:cNvPr id="185" name="Google Shape;185;p29"/>
          <p:cNvSpPr txBox="1">
            <a:spLocks noGrp="1"/>
          </p:cNvSpPr>
          <p:nvPr>
            <p:ph type="title"/>
          </p:nvPr>
        </p:nvSpPr>
        <p:spPr>
          <a:xfrm>
            <a:off x="476297" y="476250"/>
            <a:ext cx="10288200" cy="1240500"/>
          </a:xfrm>
          <a:prstGeom prst="rect">
            <a:avLst/>
          </a:prstGeom>
          <a:noFill/>
          <a:ln>
            <a:noFill/>
          </a:ln>
        </p:spPr>
        <p:txBody>
          <a:bodyPr spcFirstLastPara="1" wrap="square" lIns="0" tIns="91450" rIns="91450" bIns="91450" anchor="t" anchorCtr="0">
            <a:noAutofit/>
          </a:bodyPr>
          <a:lstStyle>
            <a:lvl1pPr marR="0" lvl="0" algn="l" rtl="0">
              <a:lnSpc>
                <a:spcPct val="100000"/>
              </a:lnSpc>
              <a:spcBef>
                <a:spcPts val="0"/>
              </a:spcBef>
              <a:spcAft>
                <a:spcPts val="0"/>
              </a:spcAft>
              <a:buClr>
                <a:schemeClr val="dk1"/>
              </a:buClr>
              <a:buSzPts val="5500"/>
              <a:buNone/>
              <a:defRPr sz="55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9pPr>
          </a:lstStyle>
          <a:p>
            <a:endParaRPr/>
          </a:p>
        </p:txBody>
      </p:sp>
      <p:pic>
        <p:nvPicPr>
          <p:cNvPr id="186" name="Google Shape;186;p29"/>
          <p:cNvPicPr preferRelativeResize="0"/>
          <p:nvPr/>
        </p:nvPicPr>
        <p:blipFill rotWithShape="1">
          <a:blip r:embed="rId2">
            <a:alphaModFix/>
          </a:blip>
          <a:srcRect t="268" b="258"/>
          <a:stretch/>
        </p:blipFill>
        <p:spPr>
          <a:xfrm>
            <a:off x="11285523" y="6527471"/>
            <a:ext cx="431326" cy="184800"/>
          </a:xfrm>
          <a:prstGeom prst="rect">
            <a:avLst/>
          </a:prstGeom>
          <a:noFill/>
          <a:ln>
            <a:noFill/>
          </a:ln>
        </p:spPr>
      </p:pic>
      <p:sp>
        <p:nvSpPr>
          <p:cNvPr id="187" name="Google Shape;187;p29"/>
          <p:cNvSpPr txBox="1"/>
          <p:nvPr/>
        </p:nvSpPr>
        <p:spPr>
          <a:xfrm>
            <a:off x="476302"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88" name="Google Shape;188;p29"/>
          <p:cNvSpPr txBox="1"/>
          <p:nvPr/>
        </p:nvSpPr>
        <p:spPr>
          <a:xfrm>
            <a:off x="5592519"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cxnSp>
        <p:nvCxnSpPr>
          <p:cNvPr id="189" name="Google Shape;189;p29"/>
          <p:cNvCxnSpPr/>
          <p:nvPr/>
        </p:nvCxnSpPr>
        <p:spPr>
          <a:xfrm>
            <a:off x="476297" y="476251"/>
            <a:ext cx="768900" cy="0"/>
          </a:xfrm>
          <a:prstGeom prst="straightConnector1">
            <a:avLst/>
          </a:prstGeom>
          <a:noFill/>
          <a:ln w="76200" cap="flat" cmpd="sng">
            <a:solidFill>
              <a:srgbClr val="0C0C0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EL">
  <p:cSld name="BLANK_15">
    <p:bg>
      <p:bgPr>
        <a:solidFill>
          <a:srgbClr val="E0E5E9"/>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4"/>
          <p:cNvPicPr preferRelativeResize="0"/>
          <p:nvPr/>
        </p:nvPicPr>
        <p:blipFill>
          <a:blip r:embed="rId2">
            <a:alphaModFix/>
          </a:blip>
          <a:stretch>
            <a:fillRect/>
          </a:stretch>
        </p:blipFill>
        <p:spPr>
          <a:xfrm>
            <a:off x="380950" y="0"/>
            <a:ext cx="11193250" cy="6894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EL framework">
  <p:cSld name="BLANK_14">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e data spectrum">
  <p:cSld name="BLANK_13">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a:blip r:embed="rId3">
            <a:alphaModFix/>
          </a:blip>
          <a:stretch>
            <a:fillRect/>
          </a:stretch>
        </p:blipFill>
        <p:spPr>
          <a:xfrm>
            <a:off x="0" y="0"/>
            <a:ext cx="1286075" cy="1064350"/>
          </a:xfrm>
          <a:prstGeom prst="rect">
            <a:avLst/>
          </a:prstGeom>
          <a:noFill/>
          <a:ln>
            <a:noFill/>
          </a:ln>
        </p:spPr>
      </p:pic>
      <p:sp>
        <p:nvSpPr>
          <p:cNvPr id="31" name="Google Shape;31;p6"/>
          <p:cNvSpPr/>
          <p:nvPr/>
        </p:nvSpPr>
        <p:spPr>
          <a:xfrm>
            <a:off x="485665" y="351102"/>
            <a:ext cx="824389" cy="34186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approach - strategy 2023-2028">
  <p:cSld name="BLANK_13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page v1">
  <p:cSld name="BLANK_12">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p:nvPr/>
        </p:nvSpPr>
        <p:spPr>
          <a:xfrm>
            <a:off x="0" y="0"/>
            <a:ext cx="12193200" cy="36420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415650" y="1354875"/>
            <a:ext cx="9398400" cy="1324500"/>
          </a:xfrm>
          <a:prstGeom prst="rect">
            <a:avLst/>
          </a:prstGeom>
        </p:spPr>
        <p:txBody>
          <a:bodyPr spcFirstLastPara="1" wrap="square" lIns="0" tIns="0" rIns="0" bIns="0" anchor="b" anchorCtr="0">
            <a:noAutofit/>
          </a:bodyPr>
          <a:lstStyle>
            <a:lvl1pPr lvl="0" rtl="0">
              <a:spcBef>
                <a:spcPts val="0"/>
              </a:spcBef>
              <a:spcAft>
                <a:spcPts val="0"/>
              </a:spcAft>
              <a:buClr>
                <a:srgbClr val="1E549E"/>
              </a:buClr>
              <a:buSzPts val="3000"/>
              <a:buNone/>
              <a:defRPr sz="3000" b="1">
                <a:solidFill>
                  <a:srgbClr val="1E549E"/>
                </a:solidFill>
              </a:defRPr>
            </a:lvl1pPr>
            <a:lvl2pPr lvl="1" rtl="0">
              <a:spcBef>
                <a:spcPts val="0"/>
              </a:spcBef>
              <a:spcAft>
                <a:spcPts val="0"/>
              </a:spcAft>
              <a:buClr>
                <a:srgbClr val="1E549E"/>
              </a:buClr>
              <a:buSzPts val="3700"/>
              <a:buNone/>
              <a:defRPr sz="3700">
                <a:solidFill>
                  <a:srgbClr val="1E549E"/>
                </a:solidFill>
              </a:defRPr>
            </a:lvl2pPr>
            <a:lvl3pPr lvl="2" rtl="0">
              <a:spcBef>
                <a:spcPts val="0"/>
              </a:spcBef>
              <a:spcAft>
                <a:spcPts val="0"/>
              </a:spcAft>
              <a:buClr>
                <a:srgbClr val="1E549E"/>
              </a:buClr>
              <a:buSzPts val="3700"/>
              <a:buNone/>
              <a:defRPr sz="3700">
                <a:solidFill>
                  <a:srgbClr val="1E549E"/>
                </a:solidFill>
              </a:defRPr>
            </a:lvl3pPr>
            <a:lvl4pPr lvl="3" rtl="0">
              <a:spcBef>
                <a:spcPts val="0"/>
              </a:spcBef>
              <a:spcAft>
                <a:spcPts val="0"/>
              </a:spcAft>
              <a:buClr>
                <a:srgbClr val="1E549E"/>
              </a:buClr>
              <a:buSzPts val="3700"/>
              <a:buNone/>
              <a:defRPr sz="3700">
                <a:solidFill>
                  <a:srgbClr val="1E549E"/>
                </a:solidFill>
              </a:defRPr>
            </a:lvl4pPr>
            <a:lvl5pPr lvl="4" rtl="0">
              <a:spcBef>
                <a:spcPts val="0"/>
              </a:spcBef>
              <a:spcAft>
                <a:spcPts val="0"/>
              </a:spcAft>
              <a:buClr>
                <a:srgbClr val="1E549E"/>
              </a:buClr>
              <a:buSzPts val="3700"/>
              <a:buNone/>
              <a:defRPr sz="3700">
                <a:solidFill>
                  <a:srgbClr val="1E549E"/>
                </a:solidFill>
              </a:defRPr>
            </a:lvl5pPr>
            <a:lvl6pPr lvl="5" rtl="0">
              <a:spcBef>
                <a:spcPts val="0"/>
              </a:spcBef>
              <a:spcAft>
                <a:spcPts val="0"/>
              </a:spcAft>
              <a:buClr>
                <a:srgbClr val="1E549E"/>
              </a:buClr>
              <a:buSzPts val="3700"/>
              <a:buNone/>
              <a:defRPr sz="3700">
                <a:solidFill>
                  <a:srgbClr val="1E549E"/>
                </a:solidFill>
              </a:defRPr>
            </a:lvl6pPr>
            <a:lvl7pPr lvl="6" rtl="0">
              <a:spcBef>
                <a:spcPts val="0"/>
              </a:spcBef>
              <a:spcAft>
                <a:spcPts val="0"/>
              </a:spcAft>
              <a:buClr>
                <a:srgbClr val="1E549E"/>
              </a:buClr>
              <a:buSzPts val="3700"/>
              <a:buNone/>
              <a:defRPr sz="3700">
                <a:solidFill>
                  <a:srgbClr val="1E549E"/>
                </a:solidFill>
              </a:defRPr>
            </a:lvl7pPr>
            <a:lvl8pPr lvl="7" rtl="0">
              <a:spcBef>
                <a:spcPts val="0"/>
              </a:spcBef>
              <a:spcAft>
                <a:spcPts val="0"/>
              </a:spcAft>
              <a:buClr>
                <a:srgbClr val="1E549E"/>
              </a:buClr>
              <a:buSzPts val="3700"/>
              <a:buNone/>
              <a:defRPr sz="3700">
                <a:solidFill>
                  <a:srgbClr val="1E549E"/>
                </a:solidFill>
              </a:defRPr>
            </a:lvl8pPr>
            <a:lvl9pPr lvl="8" rtl="0">
              <a:spcBef>
                <a:spcPts val="0"/>
              </a:spcBef>
              <a:spcAft>
                <a:spcPts val="0"/>
              </a:spcAft>
              <a:buClr>
                <a:srgbClr val="1E549E"/>
              </a:buClr>
              <a:buSzPts val="3700"/>
              <a:buNone/>
              <a:defRPr sz="3700">
                <a:solidFill>
                  <a:srgbClr val="1E549E"/>
                </a:solidFill>
              </a:defRPr>
            </a:lvl9pPr>
          </a:lstStyle>
          <a:p>
            <a:endParaRPr/>
          </a:p>
        </p:txBody>
      </p:sp>
      <p:sp>
        <p:nvSpPr>
          <p:cNvPr id="37" name="Google Shape;37;p8"/>
          <p:cNvSpPr txBox="1">
            <a:spLocks noGrp="1"/>
          </p:cNvSpPr>
          <p:nvPr>
            <p:ph type="body" idx="1"/>
          </p:nvPr>
        </p:nvSpPr>
        <p:spPr>
          <a:xfrm>
            <a:off x="415650" y="2920300"/>
            <a:ext cx="9101100" cy="1073100"/>
          </a:xfrm>
          <a:prstGeom prst="rect">
            <a:avLst/>
          </a:prstGeom>
        </p:spPr>
        <p:txBody>
          <a:bodyPr spcFirstLastPara="1" wrap="square" lIns="0" tIns="0" rIns="0" bIns="0" anchor="b" anchorCtr="0">
            <a:noAutofit/>
          </a:bodyPr>
          <a:lstStyle>
            <a:lvl1pPr marL="457200" lvl="0" indent="-342900" rtl="0">
              <a:lnSpc>
                <a:spcPct val="115000"/>
              </a:lnSpc>
              <a:spcBef>
                <a:spcPts val="0"/>
              </a:spcBef>
              <a:spcAft>
                <a:spcPts val="0"/>
              </a:spcAft>
              <a:buClr>
                <a:srgbClr val="1E549E"/>
              </a:buClr>
              <a:buSzPts val="1800"/>
              <a:buChar char="●"/>
              <a:defRPr sz="1800">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38" name="Google Shape;38;p8"/>
          <p:cNvSpPr/>
          <p:nvPr/>
        </p:nvSpPr>
        <p:spPr>
          <a:xfrm>
            <a:off x="10164189" y="348097"/>
            <a:ext cx="1731645" cy="743414"/>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ation title page v4">
  <p:cSld name="BLANK_12_1">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3">
            <a:alphaModFix/>
          </a:blip>
          <a:srcRect l="5900" b="50729"/>
          <a:stretch/>
        </p:blipFill>
        <p:spPr>
          <a:xfrm>
            <a:off x="50850" y="5727750"/>
            <a:ext cx="1141200" cy="1073225"/>
          </a:xfrm>
          <a:prstGeom prst="rect">
            <a:avLst/>
          </a:prstGeom>
          <a:noFill/>
          <a:ln>
            <a:noFill/>
          </a:ln>
        </p:spPr>
      </p:pic>
      <p:sp>
        <p:nvSpPr>
          <p:cNvPr id="42" name="Google Shape;42;p9"/>
          <p:cNvSpPr/>
          <p:nvPr/>
        </p:nvSpPr>
        <p:spPr>
          <a:xfrm>
            <a:off x="8100" y="3670250"/>
            <a:ext cx="12193200" cy="31878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p:nvPr/>
        </p:nvSpPr>
        <p:spPr>
          <a:xfrm>
            <a:off x="9478350" y="576375"/>
            <a:ext cx="2043300" cy="10731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9"/>
          <p:cNvSpPr txBox="1">
            <a:spLocks noGrp="1"/>
          </p:cNvSpPr>
          <p:nvPr>
            <p:ph type="title"/>
          </p:nvPr>
        </p:nvSpPr>
        <p:spPr>
          <a:xfrm>
            <a:off x="415650" y="3126525"/>
            <a:ext cx="9398400" cy="1324500"/>
          </a:xfrm>
          <a:prstGeom prst="rect">
            <a:avLst/>
          </a:prstGeom>
        </p:spPr>
        <p:txBody>
          <a:bodyPr spcFirstLastPara="1" wrap="square" lIns="0" tIns="0" rIns="0" bIns="0" anchor="b" anchorCtr="0">
            <a:noAutofit/>
          </a:bodyPr>
          <a:lstStyle>
            <a:lvl1pPr lvl="0" rtl="0">
              <a:spcBef>
                <a:spcPts val="0"/>
              </a:spcBef>
              <a:spcAft>
                <a:spcPts val="0"/>
              </a:spcAft>
              <a:buClr>
                <a:srgbClr val="1E549E"/>
              </a:buClr>
              <a:buSzPts val="3000"/>
              <a:buNone/>
              <a:defRPr sz="3000" b="1">
                <a:solidFill>
                  <a:srgbClr val="1E549E"/>
                </a:solidFill>
              </a:defRPr>
            </a:lvl1pPr>
            <a:lvl2pPr lvl="1" rtl="0">
              <a:spcBef>
                <a:spcPts val="0"/>
              </a:spcBef>
              <a:spcAft>
                <a:spcPts val="0"/>
              </a:spcAft>
              <a:buClr>
                <a:srgbClr val="1E549E"/>
              </a:buClr>
              <a:buSzPts val="3700"/>
              <a:buNone/>
              <a:defRPr sz="3700">
                <a:solidFill>
                  <a:srgbClr val="1E549E"/>
                </a:solidFill>
              </a:defRPr>
            </a:lvl2pPr>
            <a:lvl3pPr lvl="2" rtl="0">
              <a:spcBef>
                <a:spcPts val="0"/>
              </a:spcBef>
              <a:spcAft>
                <a:spcPts val="0"/>
              </a:spcAft>
              <a:buClr>
                <a:srgbClr val="1E549E"/>
              </a:buClr>
              <a:buSzPts val="3700"/>
              <a:buNone/>
              <a:defRPr sz="3700">
                <a:solidFill>
                  <a:srgbClr val="1E549E"/>
                </a:solidFill>
              </a:defRPr>
            </a:lvl3pPr>
            <a:lvl4pPr lvl="3" rtl="0">
              <a:spcBef>
                <a:spcPts val="0"/>
              </a:spcBef>
              <a:spcAft>
                <a:spcPts val="0"/>
              </a:spcAft>
              <a:buClr>
                <a:srgbClr val="1E549E"/>
              </a:buClr>
              <a:buSzPts val="3700"/>
              <a:buNone/>
              <a:defRPr sz="3700">
                <a:solidFill>
                  <a:srgbClr val="1E549E"/>
                </a:solidFill>
              </a:defRPr>
            </a:lvl4pPr>
            <a:lvl5pPr lvl="4" rtl="0">
              <a:spcBef>
                <a:spcPts val="0"/>
              </a:spcBef>
              <a:spcAft>
                <a:spcPts val="0"/>
              </a:spcAft>
              <a:buClr>
                <a:srgbClr val="1E549E"/>
              </a:buClr>
              <a:buSzPts val="3700"/>
              <a:buNone/>
              <a:defRPr sz="3700">
                <a:solidFill>
                  <a:srgbClr val="1E549E"/>
                </a:solidFill>
              </a:defRPr>
            </a:lvl5pPr>
            <a:lvl6pPr lvl="5" rtl="0">
              <a:spcBef>
                <a:spcPts val="0"/>
              </a:spcBef>
              <a:spcAft>
                <a:spcPts val="0"/>
              </a:spcAft>
              <a:buClr>
                <a:srgbClr val="1E549E"/>
              </a:buClr>
              <a:buSzPts val="3700"/>
              <a:buNone/>
              <a:defRPr sz="3700">
                <a:solidFill>
                  <a:srgbClr val="1E549E"/>
                </a:solidFill>
              </a:defRPr>
            </a:lvl6pPr>
            <a:lvl7pPr lvl="6" rtl="0">
              <a:spcBef>
                <a:spcPts val="0"/>
              </a:spcBef>
              <a:spcAft>
                <a:spcPts val="0"/>
              </a:spcAft>
              <a:buClr>
                <a:srgbClr val="1E549E"/>
              </a:buClr>
              <a:buSzPts val="3700"/>
              <a:buNone/>
              <a:defRPr sz="3700">
                <a:solidFill>
                  <a:srgbClr val="1E549E"/>
                </a:solidFill>
              </a:defRPr>
            </a:lvl7pPr>
            <a:lvl8pPr lvl="7" rtl="0">
              <a:spcBef>
                <a:spcPts val="0"/>
              </a:spcBef>
              <a:spcAft>
                <a:spcPts val="0"/>
              </a:spcAft>
              <a:buClr>
                <a:srgbClr val="1E549E"/>
              </a:buClr>
              <a:buSzPts val="3700"/>
              <a:buNone/>
              <a:defRPr sz="3700">
                <a:solidFill>
                  <a:srgbClr val="1E549E"/>
                </a:solidFill>
              </a:defRPr>
            </a:lvl8pPr>
            <a:lvl9pPr lvl="8" rtl="0">
              <a:spcBef>
                <a:spcPts val="0"/>
              </a:spcBef>
              <a:spcAft>
                <a:spcPts val="0"/>
              </a:spcAft>
              <a:buClr>
                <a:srgbClr val="1E549E"/>
              </a:buClr>
              <a:buSzPts val="3700"/>
              <a:buNone/>
              <a:defRPr sz="3700">
                <a:solidFill>
                  <a:srgbClr val="1E549E"/>
                </a:solidFill>
              </a:defRPr>
            </a:lvl9pPr>
          </a:lstStyle>
          <a:p>
            <a:endParaRPr/>
          </a:p>
        </p:txBody>
      </p:sp>
      <p:sp>
        <p:nvSpPr>
          <p:cNvPr id="46" name="Google Shape;46;p9"/>
          <p:cNvSpPr txBox="1">
            <a:spLocks noGrp="1"/>
          </p:cNvSpPr>
          <p:nvPr>
            <p:ph type="body" idx="1"/>
          </p:nvPr>
        </p:nvSpPr>
        <p:spPr>
          <a:xfrm>
            <a:off x="415650" y="4691950"/>
            <a:ext cx="9101100" cy="1073100"/>
          </a:xfrm>
          <a:prstGeom prst="rect">
            <a:avLst/>
          </a:prstGeom>
        </p:spPr>
        <p:txBody>
          <a:bodyPr spcFirstLastPara="1" wrap="square" lIns="0" tIns="0" rIns="0" bIns="0" anchor="b" anchorCtr="0">
            <a:noAutofit/>
          </a:bodyPr>
          <a:lstStyle>
            <a:lvl1pPr marL="457200" lvl="0" indent="-342900" rtl="0">
              <a:lnSpc>
                <a:spcPct val="115000"/>
              </a:lnSpc>
              <a:spcBef>
                <a:spcPts val="0"/>
              </a:spcBef>
              <a:spcAft>
                <a:spcPts val="0"/>
              </a:spcAft>
              <a:buClr>
                <a:srgbClr val="1E549E"/>
              </a:buClr>
              <a:buSzPts val="1800"/>
              <a:buChar char="●"/>
              <a:defRPr sz="1800">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47" name="Google Shape;47;p9"/>
          <p:cNvSpPr/>
          <p:nvPr/>
        </p:nvSpPr>
        <p:spPr>
          <a:xfrm>
            <a:off x="9586352" y="741222"/>
            <a:ext cx="1731645" cy="743414"/>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ey + dots">
  <p:cSld name="BLANK_1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body" idx="1"/>
          </p:nvPr>
        </p:nvSpPr>
        <p:spPr>
          <a:xfrm>
            <a:off x="297400" y="310075"/>
            <a:ext cx="5991600" cy="56841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51" name="Google Shape;51;p10"/>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41" y="593367"/>
            <a:ext cx="113619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Helvetica Neue"/>
              <a:buNone/>
              <a:defRPr sz="37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47" y="1536625"/>
            <a:ext cx="7448700" cy="45552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9pPr>
          </a:lstStyle>
          <a:p>
            <a:endParaRPr/>
          </a:p>
        </p:txBody>
      </p:sp>
      <p:sp>
        <p:nvSpPr>
          <p:cNvPr id="8" name="Google Shape;8;p1"/>
          <p:cNvSpPr txBox="1">
            <a:spLocks noGrp="1"/>
          </p:cNvSpPr>
          <p:nvPr>
            <p:ph type="body" idx="2"/>
          </p:nvPr>
        </p:nvSpPr>
        <p:spPr>
          <a:xfrm>
            <a:off x="3311526" y="1356967"/>
            <a:ext cx="6621000" cy="45552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9pPr>
          </a:lstStyle>
          <a:p>
            <a:endParaRPr/>
          </a:p>
        </p:txBody>
      </p:sp>
      <p:sp>
        <p:nvSpPr>
          <p:cNvPr id="9" name="Google Shape;9;p1"/>
          <p:cNvSpPr txBox="1">
            <a:spLocks noGrp="1"/>
          </p:cNvSpPr>
          <p:nvPr>
            <p:ph type="body" idx="3"/>
          </p:nvPr>
        </p:nvSpPr>
        <p:spPr>
          <a:xfrm>
            <a:off x="7772500" y="1509375"/>
            <a:ext cx="3748500" cy="15474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9pPr>
          </a:lstStyle>
          <a:p>
            <a:endParaRPr/>
          </a:p>
        </p:txBody>
      </p:sp>
      <p:sp>
        <p:nvSpPr>
          <p:cNvPr id="10" name="Google Shape;10;p1"/>
          <p:cNvSpPr txBox="1">
            <a:spLocks noGrp="1"/>
          </p:cNvSpPr>
          <p:nvPr>
            <p:ph type="sldNum" idx="12"/>
          </p:nvPr>
        </p:nvSpPr>
        <p:spPr>
          <a:xfrm>
            <a:off x="11082878" y="6380675"/>
            <a:ext cx="8088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1E549E"/>
                </a:solidFill>
                <a:latin typeface="Helvetica Neue"/>
                <a:ea typeface="Helvetica Neue"/>
                <a:cs typeface="Helvetica Neue"/>
                <a:sym typeface="Helvetica Neue"/>
              </a:defRPr>
            </a:lvl1pPr>
            <a:lvl2pPr lvl="1" algn="r" rtl="0">
              <a:buNone/>
              <a:defRPr>
                <a:solidFill>
                  <a:srgbClr val="1E549E"/>
                </a:solidFill>
                <a:latin typeface="Helvetica Neue"/>
                <a:ea typeface="Helvetica Neue"/>
                <a:cs typeface="Helvetica Neue"/>
                <a:sym typeface="Helvetica Neue"/>
              </a:defRPr>
            </a:lvl2pPr>
            <a:lvl3pPr lvl="2" algn="r" rtl="0">
              <a:buNone/>
              <a:defRPr>
                <a:solidFill>
                  <a:srgbClr val="1E549E"/>
                </a:solidFill>
                <a:latin typeface="Helvetica Neue"/>
                <a:ea typeface="Helvetica Neue"/>
                <a:cs typeface="Helvetica Neue"/>
                <a:sym typeface="Helvetica Neue"/>
              </a:defRPr>
            </a:lvl3pPr>
            <a:lvl4pPr lvl="3" algn="r" rtl="0">
              <a:buNone/>
              <a:defRPr>
                <a:solidFill>
                  <a:srgbClr val="1E549E"/>
                </a:solidFill>
                <a:latin typeface="Helvetica Neue"/>
                <a:ea typeface="Helvetica Neue"/>
                <a:cs typeface="Helvetica Neue"/>
                <a:sym typeface="Helvetica Neue"/>
              </a:defRPr>
            </a:lvl4pPr>
            <a:lvl5pPr lvl="4" algn="r" rtl="0">
              <a:buNone/>
              <a:defRPr>
                <a:solidFill>
                  <a:srgbClr val="1E549E"/>
                </a:solidFill>
                <a:latin typeface="Helvetica Neue"/>
                <a:ea typeface="Helvetica Neue"/>
                <a:cs typeface="Helvetica Neue"/>
                <a:sym typeface="Helvetica Neue"/>
              </a:defRPr>
            </a:lvl5pPr>
            <a:lvl6pPr lvl="5" algn="r" rtl="0">
              <a:buNone/>
              <a:defRPr>
                <a:solidFill>
                  <a:srgbClr val="1E549E"/>
                </a:solidFill>
                <a:latin typeface="Helvetica Neue"/>
                <a:ea typeface="Helvetica Neue"/>
                <a:cs typeface="Helvetica Neue"/>
                <a:sym typeface="Helvetica Neue"/>
              </a:defRPr>
            </a:lvl6pPr>
            <a:lvl7pPr lvl="6" algn="r" rtl="0">
              <a:buNone/>
              <a:defRPr>
                <a:solidFill>
                  <a:srgbClr val="1E549E"/>
                </a:solidFill>
                <a:latin typeface="Helvetica Neue"/>
                <a:ea typeface="Helvetica Neue"/>
                <a:cs typeface="Helvetica Neue"/>
                <a:sym typeface="Helvetica Neue"/>
              </a:defRPr>
            </a:lvl7pPr>
            <a:lvl8pPr lvl="7" algn="r" rtl="0">
              <a:buNone/>
              <a:defRPr>
                <a:solidFill>
                  <a:srgbClr val="1E549E"/>
                </a:solidFill>
                <a:latin typeface="Helvetica Neue"/>
                <a:ea typeface="Helvetica Neue"/>
                <a:cs typeface="Helvetica Neue"/>
                <a:sym typeface="Helvetica Neue"/>
              </a:defRPr>
            </a:lvl8pPr>
            <a:lvl9pPr lvl="8" algn="r" rtl="0">
              <a:buNone/>
              <a:defRPr>
                <a:solidFill>
                  <a:srgbClr val="1E549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9" name="Google Shape;199;p30"/>
          <p:cNvSpPr txBox="1"/>
          <p:nvPr/>
        </p:nvSpPr>
        <p:spPr>
          <a:xfrm rot="5400000">
            <a:off x="10482150" y="1677798"/>
            <a:ext cx="1533600" cy="423600"/>
          </a:xfrm>
          <a:prstGeom prst="rect">
            <a:avLst/>
          </a:prstGeom>
          <a:solidFill>
            <a:schemeClr val="accent1"/>
          </a:solidFill>
          <a:ln w="38100" cap="flat" cmpd="sng">
            <a:solidFill>
              <a:schemeClr val="lt1"/>
            </a:solidFill>
            <a:prstDash val="solid"/>
            <a:round/>
            <a:headEnd type="none" w="sm" len="sm"/>
            <a:tailEnd type="none" w="sm" len="sm"/>
          </a:ln>
        </p:spPr>
        <p:txBody>
          <a:bodyPr spcFirstLastPara="1" wrap="square" lIns="96775" tIns="96775" rIns="96775" bIns="96775" anchor="t" anchorCtr="0">
            <a:noAutofit/>
          </a:bodyPr>
          <a:lstStyle/>
          <a:p>
            <a:pPr marL="0" marR="0" lvl="0" indent="0" algn="l" rtl="0">
              <a:lnSpc>
                <a:spcPct val="100000"/>
              </a:lnSpc>
              <a:spcBef>
                <a:spcPts val="0"/>
              </a:spcBef>
              <a:spcAft>
                <a:spcPts val="0"/>
              </a:spcAft>
              <a:buNone/>
            </a:pPr>
            <a:r>
              <a:rPr lang="en-GB" sz="1900" b="1">
                <a:solidFill>
                  <a:schemeClr val="lt1"/>
                </a:solidFill>
                <a:latin typeface="Helvetica Neue"/>
                <a:ea typeface="Helvetica Neue"/>
                <a:cs typeface="Helvetica Neue"/>
                <a:sym typeface="Helvetica Neue"/>
              </a:rPr>
              <a:t>Processus</a:t>
            </a:r>
            <a:endParaRPr sz="2100">
              <a:solidFill>
                <a:schemeClr val="accent1"/>
              </a:solidFill>
              <a:highlight>
                <a:schemeClr val="lt1"/>
              </a:highlight>
              <a:latin typeface="Helvetica Neue"/>
              <a:ea typeface="Helvetica Neue"/>
              <a:cs typeface="Helvetica Neue"/>
              <a:sym typeface="Helvetica Neue"/>
            </a:endParaRPr>
          </a:p>
        </p:txBody>
      </p:sp>
      <p:sp>
        <p:nvSpPr>
          <p:cNvPr id="200" name="Google Shape;200;p30">
            <a:extLst>
              <a:ext uri="{C183D7F6-B498-43B3-948B-1728B52AA6E4}">
                <adec:decorative xmlns:adec="http://schemas.microsoft.com/office/drawing/2017/decorative" val="1"/>
              </a:ext>
            </a:extLst>
          </p:cNvPr>
          <p:cNvSpPr/>
          <p:nvPr/>
        </p:nvSpPr>
        <p:spPr>
          <a:xfrm>
            <a:off x="127825" y="6222425"/>
            <a:ext cx="956100" cy="48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94DAA43-FE7F-86D5-05B6-2908ABEDD754}"/>
              </a:ext>
            </a:extLst>
          </p:cNvPr>
          <p:cNvSpPr txBox="1"/>
          <p:nvPr/>
        </p:nvSpPr>
        <p:spPr>
          <a:xfrm>
            <a:off x="6572259" y="279100"/>
            <a:ext cx="4836844" cy="461665"/>
          </a:xfrm>
          <a:prstGeom prst="rect">
            <a:avLst/>
          </a:prstGeom>
          <a:noFill/>
        </p:spPr>
        <p:txBody>
          <a:bodyPr wrap="square" rtlCol="0">
            <a:spAutoFit/>
          </a:bodyPr>
          <a:lstStyle/>
          <a:p>
            <a:r>
              <a:rPr lang="fr-FR" sz="2400" b="1" dirty="0">
                <a:solidFill>
                  <a:srgbClr val="002060"/>
                </a:solidFill>
              </a:rPr>
              <a:t>Toile de l'éthique des données</a:t>
            </a:r>
            <a:endParaRPr lang="en-CA" sz="1800" b="1" dirty="0">
              <a:solidFill>
                <a:srgbClr val="002060"/>
              </a:solidFill>
            </a:endParaRPr>
          </a:p>
        </p:txBody>
      </p:sp>
      <p:sp>
        <p:nvSpPr>
          <p:cNvPr id="6" name="Oval 5">
            <a:extLst>
              <a:ext uri="{FF2B5EF4-FFF2-40B4-BE49-F238E27FC236}">
                <a16:creationId xmlns:a16="http://schemas.microsoft.com/office/drawing/2014/main" id="{2CAB489D-E1AF-E7E6-C68C-7752E60E0940}"/>
              </a:ext>
              <a:ext uri="{C183D7F6-B498-43B3-948B-1728B52AA6E4}">
                <adec:decorative xmlns:adec="http://schemas.microsoft.com/office/drawing/2017/decorative" val="1"/>
              </a:ext>
            </a:extLst>
          </p:cNvPr>
          <p:cNvSpPr/>
          <p:nvPr/>
        </p:nvSpPr>
        <p:spPr>
          <a:xfrm>
            <a:off x="8868356" y="737252"/>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6D4D7FB-8F6A-AACD-A938-0C359A6EB9F7}"/>
              </a:ext>
              <a:ext uri="{C183D7F6-B498-43B3-948B-1728B52AA6E4}">
                <adec:decorative xmlns:adec="http://schemas.microsoft.com/office/drawing/2017/decorative" val="1"/>
              </a:ext>
            </a:extLst>
          </p:cNvPr>
          <p:cNvSpPr/>
          <p:nvPr/>
        </p:nvSpPr>
        <p:spPr>
          <a:xfrm>
            <a:off x="8868355" y="2706316"/>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BA5A22F-45B8-FF14-6F5E-C64E89F75A3D}"/>
              </a:ext>
              <a:ext uri="{C183D7F6-B498-43B3-948B-1728B52AA6E4}">
                <adec:decorative xmlns:adec="http://schemas.microsoft.com/office/drawing/2017/decorative" val="1"/>
              </a:ext>
            </a:extLst>
          </p:cNvPr>
          <p:cNvSpPr/>
          <p:nvPr/>
        </p:nvSpPr>
        <p:spPr>
          <a:xfrm>
            <a:off x="8868354" y="4670875"/>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5F3F726-F54B-47A9-47A5-F1C1EFBCFDA2}"/>
              </a:ext>
              <a:ext uri="{C183D7F6-B498-43B3-948B-1728B52AA6E4}">
                <adec:decorative xmlns:adec="http://schemas.microsoft.com/office/drawing/2017/decorative" val="1"/>
              </a:ext>
            </a:extLst>
          </p:cNvPr>
          <p:cNvSpPr/>
          <p:nvPr/>
        </p:nvSpPr>
        <p:spPr>
          <a:xfrm>
            <a:off x="7090276"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652DF3C7-DFB7-5A9B-7811-381040B3B0FA}"/>
              </a:ext>
              <a:ext uri="{C183D7F6-B498-43B3-948B-1728B52AA6E4}">
                <adec:decorative xmlns:adec="http://schemas.microsoft.com/office/drawing/2017/decorative" val="1"/>
              </a:ext>
            </a:extLst>
          </p:cNvPr>
          <p:cNvSpPr/>
          <p:nvPr/>
        </p:nvSpPr>
        <p:spPr>
          <a:xfrm>
            <a:off x="5312195"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C629249B-81E4-C7B2-7FEB-86940D4D0BD1}"/>
              </a:ext>
              <a:ext uri="{C183D7F6-B498-43B3-948B-1728B52AA6E4}">
                <adec:decorative xmlns:adec="http://schemas.microsoft.com/office/drawing/2017/decorative" val="1"/>
              </a:ext>
            </a:extLst>
          </p:cNvPr>
          <p:cNvSpPr/>
          <p:nvPr/>
        </p:nvSpPr>
        <p:spPr>
          <a:xfrm>
            <a:off x="3493638" y="71167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CBDC03E-BF8C-EDE6-5EB9-586FFE269FB0}"/>
              </a:ext>
              <a:ext uri="{C183D7F6-B498-43B3-948B-1728B52AA6E4}">
                <adec:decorative xmlns:adec="http://schemas.microsoft.com/office/drawing/2017/decorative" val="1"/>
              </a:ext>
            </a:extLst>
          </p:cNvPr>
          <p:cNvSpPr/>
          <p:nvPr/>
        </p:nvSpPr>
        <p:spPr>
          <a:xfrm>
            <a:off x="1633709" y="71741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Google Shape;197;p30">
            <a:extLst>
              <a:ext uri="{FF2B5EF4-FFF2-40B4-BE49-F238E27FC236}">
                <a16:creationId xmlns:a16="http://schemas.microsoft.com/office/drawing/2014/main" id="{565B8013-3EB4-0DAB-7524-AEE4ADD95616}"/>
              </a:ext>
              <a:ext uri="{C183D7F6-B498-43B3-948B-1728B52AA6E4}">
                <adec:decorative xmlns:adec="http://schemas.microsoft.com/office/drawing/2017/decorative" val="1"/>
              </a:ext>
            </a:extLst>
          </p:cNvPr>
          <p:cNvSpPr txBox="1"/>
          <p:nvPr/>
        </p:nvSpPr>
        <p:spPr>
          <a:xfrm>
            <a:off x="607673" y="1459975"/>
            <a:ext cx="1293000" cy="487800"/>
          </a:xfrm>
          <a:prstGeom prst="rect">
            <a:avLst/>
          </a:prstGeom>
          <a:solidFill>
            <a:srgbClr val="E4007C"/>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900" b="1" dirty="0" err="1">
                <a:solidFill>
                  <a:schemeClr val="tx2"/>
                </a:solidFill>
                <a:latin typeface="Helvetica Neue"/>
                <a:ea typeface="Helvetica Neue"/>
                <a:cs typeface="Helvetica Neue"/>
                <a:sym typeface="Helvetica Neue"/>
              </a:rPr>
              <a:t>Données</a:t>
            </a:r>
            <a:endParaRPr sz="1900" b="1" dirty="0">
              <a:solidFill>
                <a:schemeClr val="tx2"/>
              </a:solidFill>
              <a:highlight>
                <a:schemeClr val="lt1"/>
              </a:highlight>
              <a:latin typeface="Helvetica Neue"/>
              <a:ea typeface="Helvetica Neue"/>
              <a:cs typeface="Helvetica Neue"/>
              <a:sym typeface="Helvetica Neue"/>
            </a:endParaRPr>
          </a:p>
        </p:txBody>
      </p:sp>
      <p:sp>
        <p:nvSpPr>
          <p:cNvPr id="19" name="Oval 18">
            <a:extLst>
              <a:ext uri="{FF2B5EF4-FFF2-40B4-BE49-F238E27FC236}">
                <a16:creationId xmlns:a16="http://schemas.microsoft.com/office/drawing/2014/main" id="{9D17550B-34C5-98D4-29C7-B6EF05A86661}"/>
              </a:ext>
              <a:ext uri="{C183D7F6-B498-43B3-948B-1728B52AA6E4}">
                <adec:decorative xmlns:adec="http://schemas.microsoft.com/office/drawing/2017/decorative" val="1"/>
              </a:ext>
            </a:extLst>
          </p:cNvPr>
          <p:cNvSpPr/>
          <p:nvPr/>
        </p:nvSpPr>
        <p:spPr>
          <a:xfrm>
            <a:off x="7090275" y="2650665"/>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D68681AF-B3F4-FB6F-4DB2-886AF00CE842}"/>
              </a:ext>
              <a:ext uri="{C183D7F6-B498-43B3-948B-1728B52AA6E4}">
                <adec:decorative xmlns:adec="http://schemas.microsoft.com/office/drawing/2017/decorative" val="1"/>
              </a:ext>
            </a:extLst>
          </p:cNvPr>
          <p:cNvSpPr/>
          <p:nvPr/>
        </p:nvSpPr>
        <p:spPr>
          <a:xfrm>
            <a:off x="5268572" y="266640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A29671C-3E02-02C9-C3F7-3FF8CE3E5D9B}"/>
              </a:ext>
              <a:ext uri="{C183D7F6-B498-43B3-948B-1728B52AA6E4}">
                <adec:decorative xmlns:adec="http://schemas.microsoft.com/office/drawing/2017/decorative" val="1"/>
              </a:ext>
            </a:extLst>
          </p:cNvPr>
          <p:cNvSpPr/>
          <p:nvPr/>
        </p:nvSpPr>
        <p:spPr>
          <a:xfrm>
            <a:off x="3490491" y="266066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41E3BA0-844E-DDCC-6387-A998821FE2BC}"/>
              </a:ext>
              <a:ext uri="{C183D7F6-B498-43B3-948B-1728B52AA6E4}">
                <adec:decorative xmlns:adec="http://schemas.microsoft.com/office/drawing/2017/decorative" val="1"/>
              </a:ext>
            </a:extLst>
          </p:cNvPr>
          <p:cNvSpPr/>
          <p:nvPr/>
        </p:nvSpPr>
        <p:spPr>
          <a:xfrm>
            <a:off x="1658390" y="2690331"/>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Google Shape;196;p30">
            <a:extLst>
              <a:ext uri="{FF2B5EF4-FFF2-40B4-BE49-F238E27FC236}">
                <a16:creationId xmlns:a16="http://schemas.microsoft.com/office/drawing/2014/main" id="{E370530B-29F2-7C69-EE61-EC58CF8BC590}"/>
              </a:ext>
              <a:ext uri="{C183D7F6-B498-43B3-948B-1728B52AA6E4}">
                <adec:decorative xmlns:adec="http://schemas.microsoft.com/office/drawing/2017/decorative" val="1"/>
              </a:ext>
            </a:extLst>
          </p:cNvPr>
          <p:cNvSpPr txBox="1"/>
          <p:nvPr/>
        </p:nvSpPr>
        <p:spPr>
          <a:xfrm>
            <a:off x="702033" y="3323394"/>
            <a:ext cx="1163400" cy="487800"/>
          </a:xfrm>
          <a:prstGeom prst="rect">
            <a:avLst/>
          </a:prstGeom>
          <a:solidFill>
            <a:srgbClr val="F9BC26"/>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lvl="0" indent="0" algn="l" rtl="0">
              <a:spcBef>
                <a:spcPts val="0"/>
              </a:spcBef>
              <a:spcAft>
                <a:spcPts val="0"/>
              </a:spcAft>
              <a:buNone/>
            </a:pPr>
            <a:r>
              <a:rPr lang="en-GB" sz="1900" b="1" dirty="0">
                <a:solidFill>
                  <a:schemeClr val="tx2"/>
                </a:solidFill>
                <a:latin typeface="Helvetica Neue"/>
                <a:ea typeface="Helvetica Neue"/>
                <a:cs typeface="Helvetica Neue"/>
                <a:sym typeface="Helvetica Neue"/>
              </a:rPr>
              <a:t>Impact</a:t>
            </a:r>
            <a:endParaRPr sz="1900" b="1" dirty="0">
              <a:solidFill>
                <a:schemeClr val="tx2"/>
              </a:solidFill>
              <a:latin typeface="Helvetica Neue"/>
              <a:ea typeface="Helvetica Neue"/>
              <a:cs typeface="Helvetica Neue"/>
              <a:sym typeface="Helvetica Neue"/>
            </a:endParaRPr>
          </a:p>
        </p:txBody>
      </p:sp>
      <p:sp>
        <p:nvSpPr>
          <p:cNvPr id="24" name="Oval 23">
            <a:extLst>
              <a:ext uri="{FF2B5EF4-FFF2-40B4-BE49-F238E27FC236}">
                <a16:creationId xmlns:a16="http://schemas.microsoft.com/office/drawing/2014/main" id="{FDBD8935-1336-AD07-B2EE-886F6B51E89E}"/>
              </a:ext>
              <a:ext uri="{C183D7F6-B498-43B3-948B-1728B52AA6E4}">
                <adec:decorative xmlns:adec="http://schemas.microsoft.com/office/drawing/2017/decorative" val="1"/>
              </a:ext>
            </a:extLst>
          </p:cNvPr>
          <p:cNvSpPr/>
          <p:nvPr/>
        </p:nvSpPr>
        <p:spPr>
          <a:xfrm>
            <a:off x="7090274"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05D90BE5-D2E3-B645-B9E9-65FA4C17B438}"/>
              </a:ext>
              <a:ext uri="{C183D7F6-B498-43B3-948B-1728B52AA6E4}">
                <adec:decorative xmlns:adec="http://schemas.microsoft.com/office/drawing/2017/decorative" val="1"/>
              </a:ext>
            </a:extLst>
          </p:cNvPr>
          <p:cNvSpPr/>
          <p:nvPr/>
        </p:nvSpPr>
        <p:spPr>
          <a:xfrm>
            <a:off x="5302417" y="461112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0DB11CF-0692-7901-36A5-75A11C05A5F3}"/>
              </a:ext>
              <a:ext uri="{C183D7F6-B498-43B3-948B-1728B52AA6E4}">
                <adec:decorative xmlns:adec="http://schemas.microsoft.com/office/drawing/2017/decorative" val="1"/>
              </a:ext>
            </a:extLst>
          </p:cNvPr>
          <p:cNvSpPr/>
          <p:nvPr/>
        </p:nvSpPr>
        <p:spPr>
          <a:xfrm>
            <a:off x="3490490"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3F9E660-5B51-F7B4-217D-5B1ACB505F43}"/>
              </a:ext>
              <a:ext uri="{C183D7F6-B498-43B3-948B-1728B52AA6E4}">
                <adec:decorative xmlns:adec="http://schemas.microsoft.com/office/drawing/2017/decorative" val="1"/>
              </a:ext>
            </a:extLst>
          </p:cNvPr>
          <p:cNvSpPr/>
          <p:nvPr/>
        </p:nvSpPr>
        <p:spPr>
          <a:xfrm>
            <a:off x="1633709" y="4663243"/>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Google Shape;198;p30">
            <a:extLst>
              <a:ext uri="{FF2B5EF4-FFF2-40B4-BE49-F238E27FC236}">
                <a16:creationId xmlns:a16="http://schemas.microsoft.com/office/drawing/2014/main" id="{DF50EF0D-4F9F-F971-2191-8D153DFD3262}"/>
              </a:ext>
              <a:ext uri="{C183D7F6-B498-43B3-948B-1728B52AA6E4}">
                <adec:decorative xmlns:adec="http://schemas.microsoft.com/office/drawing/2017/decorative" val="1"/>
              </a:ext>
            </a:extLst>
          </p:cNvPr>
          <p:cNvSpPr txBox="1"/>
          <p:nvPr/>
        </p:nvSpPr>
        <p:spPr>
          <a:xfrm>
            <a:off x="227211" y="5186805"/>
            <a:ext cx="1673400" cy="457200"/>
          </a:xfrm>
          <a:prstGeom prst="rect">
            <a:avLst/>
          </a:prstGeom>
          <a:solidFill>
            <a:srgbClr val="76BC61"/>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700" b="1" dirty="0">
                <a:solidFill>
                  <a:schemeClr val="tx2"/>
                </a:solidFill>
                <a:latin typeface="Helvetica Neue"/>
                <a:ea typeface="Helvetica Neue"/>
                <a:cs typeface="Helvetica Neue"/>
                <a:sym typeface="Helvetica Neue"/>
              </a:rPr>
              <a:t>Engagement</a:t>
            </a:r>
            <a:endParaRPr sz="1700" b="1" dirty="0">
              <a:solidFill>
                <a:schemeClr val="tx2"/>
              </a:solidFill>
              <a:highlight>
                <a:schemeClr val="lt1"/>
              </a:highlight>
              <a:latin typeface="Helvetica Neue"/>
              <a:ea typeface="Helvetica Neue"/>
              <a:cs typeface="Helvetica Neue"/>
              <a:sym typeface="Helvetica Neue"/>
            </a:endParaRPr>
          </a:p>
        </p:txBody>
      </p:sp>
      <p:sp>
        <p:nvSpPr>
          <p:cNvPr id="29" name="TextBox 28">
            <a:extLst>
              <a:ext uri="{FF2B5EF4-FFF2-40B4-BE49-F238E27FC236}">
                <a16:creationId xmlns:a16="http://schemas.microsoft.com/office/drawing/2014/main" id="{3B3A49F1-3063-A97D-7C50-928CF6662DCE}"/>
              </a:ext>
            </a:extLst>
          </p:cNvPr>
          <p:cNvSpPr txBox="1"/>
          <p:nvPr/>
        </p:nvSpPr>
        <p:spPr>
          <a:xfrm>
            <a:off x="1811254" y="1344442"/>
            <a:ext cx="1669717" cy="646331"/>
          </a:xfrm>
          <a:prstGeom prst="rect">
            <a:avLst/>
          </a:prstGeom>
          <a:noFill/>
        </p:spPr>
        <p:txBody>
          <a:bodyPr wrap="square" rtlCol="0">
            <a:spAutoFit/>
          </a:bodyPr>
          <a:lstStyle/>
          <a:p>
            <a:pPr algn="ctr"/>
            <a:r>
              <a:rPr lang="en-CA" sz="1800" b="1" dirty="0">
                <a:solidFill>
                  <a:schemeClr val="tx2"/>
                </a:solidFill>
                <a:latin typeface="+mj-lt"/>
              </a:rPr>
              <a:t>Sources de </a:t>
            </a:r>
            <a:r>
              <a:rPr lang="en-CA" sz="1800" b="1" dirty="0" err="1">
                <a:solidFill>
                  <a:schemeClr val="tx2"/>
                </a:solidFill>
                <a:latin typeface="+mj-lt"/>
              </a:rPr>
              <a:t>donn</a:t>
            </a:r>
            <a:r>
              <a:rPr lang="en-CA" sz="1800" b="1" i="0" dirty="0" err="1">
                <a:solidFill>
                  <a:schemeClr val="tx2"/>
                </a:solidFill>
                <a:effectLst/>
                <a:latin typeface="+mj-lt"/>
              </a:rPr>
              <a:t>ée</a:t>
            </a:r>
            <a:r>
              <a:rPr lang="en-CA" sz="1800" b="1" dirty="0" err="1">
                <a:solidFill>
                  <a:schemeClr val="tx2"/>
                </a:solidFill>
                <a:latin typeface="+mj-lt"/>
              </a:rPr>
              <a:t>s</a:t>
            </a:r>
            <a:endParaRPr lang="en-CA" sz="1800" b="1" dirty="0">
              <a:solidFill>
                <a:schemeClr val="tx2"/>
              </a:solidFill>
              <a:latin typeface="+mj-lt"/>
            </a:endParaRPr>
          </a:p>
        </p:txBody>
      </p:sp>
      <p:sp>
        <p:nvSpPr>
          <p:cNvPr id="30" name="TextBox 29">
            <a:extLst>
              <a:ext uri="{FF2B5EF4-FFF2-40B4-BE49-F238E27FC236}">
                <a16:creationId xmlns:a16="http://schemas.microsoft.com/office/drawing/2014/main" id="{FCCD0095-25FD-AD5F-DB64-6C00F06810E8}"/>
              </a:ext>
            </a:extLst>
          </p:cNvPr>
          <p:cNvSpPr txBox="1"/>
          <p:nvPr/>
        </p:nvSpPr>
        <p:spPr>
          <a:xfrm>
            <a:off x="3724916" y="1219565"/>
            <a:ext cx="1669717" cy="923330"/>
          </a:xfrm>
          <a:prstGeom prst="rect">
            <a:avLst/>
          </a:prstGeom>
          <a:noFill/>
        </p:spPr>
        <p:txBody>
          <a:bodyPr wrap="square" rtlCol="0">
            <a:spAutoFit/>
          </a:bodyPr>
          <a:lstStyle/>
          <a:p>
            <a:pPr algn="ctr"/>
            <a:r>
              <a:rPr lang="fr-FR" sz="1800" b="1" dirty="0"/>
              <a:t>Droits autour des sources de données</a:t>
            </a:r>
            <a:endParaRPr lang="en-CA" sz="1800" b="1" dirty="0">
              <a:solidFill>
                <a:schemeClr val="tx2"/>
              </a:solidFill>
              <a:latin typeface="+mj-lt"/>
            </a:endParaRPr>
          </a:p>
        </p:txBody>
      </p:sp>
      <p:sp>
        <p:nvSpPr>
          <p:cNvPr id="31" name="TextBox 30">
            <a:extLst>
              <a:ext uri="{FF2B5EF4-FFF2-40B4-BE49-F238E27FC236}">
                <a16:creationId xmlns:a16="http://schemas.microsoft.com/office/drawing/2014/main" id="{A6F90609-217D-2C85-4E35-122F59500B93}"/>
              </a:ext>
            </a:extLst>
          </p:cNvPr>
          <p:cNvSpPr txBox="1"/>
          <p:nvPr/>
        </p:nvSpPr>
        <p:spPr>
          <a:xfrm>
            <a:off x="5529468" y="1241468"/>
            <a:ext cx="1669717" cy="923330"/>
          </a:xfrm>
          <a:prstGeom prst="rect">
            <a:avLst/>
          </a:prstGeom>
          <a:noFill/>
        </p:spPr>
        <p:txBody>
          <a:bodyPr wrap="square" rtlCol="0">
            <a:spAutoFit/>
          </a:bodyPr>
          <a:lstStyle/>
          <a:p>
            <a:pPr algn="ctr"/>
            <a:r>
              <a:rPr lang="fr-FR" sz="1800" b="1" dirty="0"/>
              <a:t>Limitations des sources de données </a:t>
            </a:r>
            <a:endParaRPr lang="en-CA" sz="1800" b="1" dirty="0">
              <a:solidFill>
                <a:schemeClr val="tx2"/>
              </a:solidFill>
              <a:latin typeface="+mj-lt"/>
            </a:endParaRPr>
          </a:p>
        </p:txBody>
      </p:sp>
      <p:sp>
        <p:nvSpPr>
          <p:cNvPr id="192" name="TextBox 191">
            <a:extLst>
              <a:ext uri="{FF2B5EF4-FFF2-40B4-BE49-F238E27FC236}">
                <a16:creationId xmlns:a16="http://schemas.microsoft.com/office/drawing/2014/main" id="{6446645E-6FBF-EE30-090F-BDFD07E6B1E9}"/>
              </a:ext>
            </a:extLst>
          </p:cNvPr>
          <p:cNvSpPr txBox="1"/>
          <p:nvPr/>
        </p:nvSpPr>
        <p:spPr>
          <a:xfrm>
            <a:off x="7307548" y="1205942"/>
            <a:ext cx="1669717" cy="923330"/>
          </a:xfrm>
          <a:prstGeom prst="rect">
            <a:avLst/>
          </a:prstGeom>
          <a:noFill/>
        </p:spPr>
        <p:txBody>
          <a:bodyPr wrap="square" rtlCol="0">
            <a:spAutoFit/>
          </a:bodyPr>
          <a:lstStyle/>
          <a:p>
            <a:pPr algn="ctr"/>
            <a:r>
              <a:rPr lang="en-CA" sz="1800" b="1" dirty="0" err="1"/>
              <a:t>Contexte</a:t>
            </a:r>
            <a:r>
              <a:rPr lang="en-CA" sz="1800" b="1" dirty="0"/>
              <a:t> </a:t>
            </a:r>
            <a:r>
              <a:rPr lang="en-CA" sz="1800" b="1" dirty="0" err="1"/>
              <a:t>éthique</a:t>
            </a:r>
            <a:r>
              <a:rPr lang="en-CA" sz="1800" b="1" dirty="0"/>
              <a:t> et </a:t>
            </a:r>
            <a:r>
              <a:rPr lang="en-CA" sz="1800" b="1" dirty="0" err="1"/>
              <a:t>législatif</a:t>
            </a:r>
            <a:endParaRPr lang="en-CA" sz="1800" b="1" dirty="0">
              <a:solidFill>
                <a:schemeClr val="tx2"/>
              </a:solidFill>
              <a:latin typeface="+mj-lt"/>
            </a:endParaRPr>
          </a:p>
        </p:txBody>
      </p:sp>
      <p:sp>
        <p:nvSpPr>
          <p:cNvPr id="193" name="TextBox 192">
            <a:extLst>
              <a:ext uri="{FF2B5EF4-FFF2-40B4-BE49-F238E27FC236}">
                <a16:creationId xmlns:a16="http://schemas.microsoft.com/office/drawing/2014/main" id="{89A20B19-0592-653D-2CC2-AC99952870B3}"/>
              </a:ext>
            </a:extLst>
          </p:cNvPr>
          <p:cNvSpPr txBox="1"/>
          <p:nvPr/>
        </p:nvSpPr>
        <p:spPr>
          <a:xfrm>
            <a:off x="9085628" y="1219565"/>
            <a:ext cx="1669717" cy="923330"/>
          </a:xfrm>
          <a:prstGeom prst="rect">
            <a:avLst/>
          </a:prstGeom>
          <a:noFill/>
        </p:spPr>
        <p:txBody>
          <a:bodyPr wrap="square" rtlCol="0">
            <a:spAutoFit/>
          </a:bodyPr>
          <a:lstStyle/>
          <a:p>
            <a:pPr algn="ctr"/>
            <a:r>
              <a:rPr lang="en-CA" sz="1800" b="1" dirty="0"/>
              <a:t>Mise </a:t>
            </a:r>
            <a:r>
              <a:rPr lang="en-CA" sz="1800" b="1" dirty="0" err="1"/>
              <a:t>en</a:t>
            </a:r>
            <a:r>
              <a:rPr lang="en-CA" sz="1800" b="1" dirty="0"/>
              <a:t> </a:t>
            </a:r>
            <a:r>
              <a:rPr lang="en-CA" sz="1800" b="1" dirty="0" err="1"/>
              <a:t>œuvre</a:t>
            </a:r>
            <a:r>
              <a:rPr lang="en-CA" sz="1800" b="1" dirty="0"/>
              <a:t> continue</a:t>
            </a:r>
            <a:endParaRPr lang="en-CA" sz="1800" b="1" dirty="0">
              <a:solidFill>
                <a:schemeClr val="tx2"/>
              </a:solidFill>
              <a:latin typeface="+mj-lt"/>
            </a:endParaRPr>
          </a:p>
        </p:txBody>
      </p:sp>
      <p:sp>
        <p:nvSpPr>
          <p:cNvPr id="202" name="TextBox 201">
            <a:extLst>
              <a:ext uri="{FF2B5EF4-FFF2-40B4-BE49-F238E27FC236}">
                <a16:creationId xmlns:a16="http://schemas.microsoft.com/office/drawing/2014/main" id="{E0D6AF00-B745-9E2A-760B-9253AF07E56F}"/>
              </a:ext>
            </a:extLst>
          </p:cNvPr>
          <p:cNvSpPr txBox="1"/>
          <p:nvPr/>
        </p:nvSpPr>
        <p:spPr>
          <a:xfrm>
            <a:off x="1868349" y="3226532"/>
            <a:ext cx="1632030" cy="923330"/>
          </a:xfrm>
          <a:prstGeom prst="rect">
            <a:avLst/>
          </a:prstGeom>
          <a:noFill/>
        </p:spPr>
        <p:txBody>
          <a:bodyPr wrap="square">
            <a:spAutoFit/>
          </a:bodyPr>
          <a:lstStyle/>
          <a:p>
            <a:pPr algn="ctr"/>
            <a:r>
              <a:rPr lang="fr-FR" sz="1800" b="1" dirty="0"/>
              <a:t>Votre raison d'utiliser les données</a:t>
            </a:r>
            <a:endParaRPr lang="en-CA" sz="1800" b="1" dirty="0"/>
          </a:p>
        </p:txBody>
      </p:sp>
      <p:sp>
        <p:nvSpPr>
          <p:cNvPr id="203" name="TextBox 202">
            <a:extLst>
              <a:ext uri="{FF2B5EF4-FFF2-40B4-BE49-F238E27FC236}">
                <a16:creationId xmlns:a16="http://schemas.microsoft.com/office/drawing/2014/main" id="{4909D1BC-751A-2C20-DFF0-C9445C8AC4CB}"/>
              </a:ext>
            </a:extLst>
          </p:cNvPr>
          <p:cNvSpPr txBox="1"/>
          <p:nvPr/>
        </p:nvSpPr>
        <p:spPr>
          <a:xfrm>
            <a:off x="3740716" y="3211274"/>
            <a:ext cx="1722588" cy="923330"/>
          </a:xfrm>
          <a:prstGeom prst="rect">
            <a:avLst/>
          </a:prstGeom>
          <a:noFill/>
        </p:spPr>
        <p:txBody>
          <a:bodyPr wrap="square">
            <a:spAutoFit/>
          </a:bodyPr>
          <a:lstStyle/>
          <a:p>
            <a:pPr algn="ctr"/>
            <a:r>
              <a:rPr lang="fr-FR" sz="1800" b="1" dirty="0"/>
              <a:t>Effets positifs sur les personnes</a:t>
            </a:r>
            <a:endParaRPr lang="en-CA" sz="1800" b="1" dirty="0"/>
          </a:p>
        </p:txBody>
      </p:sp>
      <p:sp>
        <p:nvSpPr>
          <p:cNvPr id="205" name="TextBox 204">
            <a:extLst>
              <a:ext uri="{FF2B5EF4-FFF2-40B4-BE49-F238E27FC236}">
                <a16:creationId xmlns:a16="http://schemas.microsoft.com/office/drawing/2014/main" id="{17CE6DB0-00EB-E6E2-FE18-936F18DE7526}"/>
              </a:ext>
            </a:extLst>
          </p:cNvPr>
          <p:cNvSpPr txBox="1"/>
          <p:nvPr/>
        </p:nvSpPr>
        <p:spPr>
          <a:xfrm>
            <a:off x="5572817" y="3027118"/>
            <a:ext cx="1542139" cy="1200329"/>
          </a:xfrm>
          <a:prstGeom prst="rect">
            <a:avLst/>
          </a:prstGeom>
          <a:noFill/>
        </p:spPr>
        <p:txBody>
          <a:bodyPr wrap="square">
            <a:spAutoFit/>
          </a:bodyPr>
          <a:lstStyle/>
          <a:p>
            <a:pPr algn="ctr"/>
            <a:r>
              <a:rPr lang="fr-FR" sz="1800" b="1" dirty="0"/>
              <a:t>Effets négatifs sur les personnes</a:t>
            </a:r>
            <a:endParaRPr lang="en-CA" sz="1800" b="1" dirty="0"/>
          </a:p>
        </p:txBody>
      </p:sp>
      <p:sp>
        <p:nvSpPr>
          <p:cNvPr id="206" name="TextBox 205">
            <a:extLst>
              <a:ext uri="{FF2B5EF4-FFF2-40B4-BE49-F238E27FC236}">
                <a16:creationId xmlns:a16="http://schemas.microsoft.com/office/drawing/2014/main" id="{8F372644-B339-89AE-B5A5-93519EA4A1F1}"/>
              </a:ext>
            </a:extLst>
          </p:cNvPr>
          <p:cNvSpPr txBox="1"/>
          <p:nvPr/>
        </p:nvSpPr>
        <p:spPr>
          <a:xfrm>
            <a:off x="7377477" y="3139188"/>
            <a:ext cx="1542139" cy="923330"/>
          </a:xfrm>
          <a:prstGeom prst="rect">
            <a:avLst/>
          </a:prstGeom>
          <a:noFill/>
        </p:spPr>
        <p:txBody>
          <a:bodyPr wrap="square">
            <a:spAutoFit/>
          </a:bodyPr>
          <a:lstStyle/>
          <a:p>
            <a:pPr algn="ctr"/>
            <a:r>
              <a:rPr lang="en-CA" sz="1800" b="1" dirty="0"/>
              <a:t>Minimiser </a:t>
            </a:r>
            <a:r>
              <a:rPr lang="en-CA" sz="1800" b="1" dirty="0" err="1"/>
              <a:t>l'impact</a:t>
            </a:r>
            <a:r>
              <a:rPr lang="en-CA" sz="1800" b="1" dirty="0"/>
              <a:t> </a:t>
            </a:r>
            <a:r>
              <a:rPr lang="en-CA" sz="1800" b="1" dirty="0" err="1"/>
              <a:t>négatif</a:t>
            </a:r>
            <a:endParaRPr lang="en-CA" sz="1800" b="1" dirty="0"/>
          </a:p>
        </p:txBody>
      </p:sp>
      <p:sp>
        <p:nvSpPr>
          <p:cNvPr id="207" name="TextBox 206">
            <a:extLst>
              <a:ext uri="{FF2B5EF4-FFF2-40B4-BE49-F238E27FC236}">
                <a16:creationId xmlns:a16="http://schemas.microsoft.com/office/drawing/2014/main" id="{1F516393-1233-A722-99A9-7585879608AE}"/>
              </a:ext>
            </a:extLst>
          </p:cNvPr>
          <p:cNvSpPr txBox="1"/>
          <p:nvPr/>
        </p:nvSpPr>
        <p:spPr>
          <a:xfrm>
            <a:off x="9182999" y="3304116"/>
            <a:ext cx="1542139" cy="646331"/>
          </a:xfrm>
          <a:prstGeom prst="rect">
            <a:avLst/>
          </a:prstGeom>
          <a:noFill/>
        </p:spPr>
        <p:txBody>
          <a:bodyPr wrap="square">
            <a:spAutoFit/>
          </a:bodyPr>
          <a:lstStyle/>
          <a:p>
            <a:pPr algn="ctr"/>
            <a:r>
              <a:rPr lang="en-CA" sz="1800" b="1" dirty="0" err="1"/>
              <a:t>Révision</a:t>
            </a:r>
            <a:r>
              <a:rPr lang="en-CA" sz="1800" b="1" dirty="0"/>
              <a:t> et </a:t>
            </a:r>
            <a:r>
              <a:rPr lang="en-CA" sz="1800" b="1" dirty="0" err="1"/>
              <a:t>itération</a:t>
            </a:r>
            <a:endParaRPr lang="en-CA" sz="1800" b="1" dirty="0"/>
          </a:p>
        </p:txBody>
      </p:sp>
      <p:sp>
        <p:nvSpPr>
          <p:cNvPr id="208" name="TextBox 207">
            <a:extLst>
              <a:ext uri="{FF2B5EF4-FFF2-40B4-BE49-F238E27FC236}">
                <a16:creationId xmlns:a16="http://schemas.microsoft.com/office/drawing/2014/main" id="{9B2AE9A9-6892-F52F-245C-A36B03B16F89}"/>
              </a:ext>
            </a:extLst>
          </p:cNvPr>
          <p:cNvSpPr txBox="1"/>
          <p:nvPr/>
        </p:nvSpPr>
        <p:spPr>
          <a:xfrm>
            <a:off x="1892973" y="5217251"/>
            <a:ext cx="1542139" cy="923330"/>
          </a:xfrm>
          <a:prstGeom prst="rect">
            <a:avLst/>
          </a:prstGeom>
          <a:noFill/>
        </p:spPr>
        <p:txBody>
          <a:bodyPr wrap="square">
            <a:spAutoFit/>
          </a:bodyPr>
          <a:lstStyle/>
          <a:p>
            <a:pPr algn="ctr"/>
            <a:r>
              <a:rPr lang="en-CA" sz="1800" b="1" dirty="0" err="1"/>
              <a:t>S'engager</a:t>
            </a:r>
            <a:r>
              <a:rPr lang="en-CA" sz="1800" b="1" dirty="0"/>
              <a:t> avec les gens</a:t>
            </a:r>
            <a:endParaRPr lang="en-CA" b="1" dirty="0"/>
          </a:p>
        </p:txBody>
      </p:sp>
      <p:sp>
        <p:nvSpPr>
          <p:cNvPr id="209" name="TextBox 208">
            <a:extLst>
              <a:ext uri="{FF2B5EF4-FFF2-40B4-BE49-F238E27FC236}">
                <a16:creationId xmlns:a16="http://schemas.microsoft.com/office/drawing/2014/main" id="{3E777CAA-D240-1DE7-C6B8-FACAAE9EF757}"/>
              </a:ext>
            </a:extLst>
          </p:cNvPr>
          <p:cNvSpPr txBox="1"/>
          <p:nvPr/>
        </p:nvSpPr>
        <p:spPr>
          <a:xfrm>
            <a:off x="3674570" y="5217251"/>
            <a:ext cx="1759414" cy="646331"/>
          </a:xfrm>
          <a:prstGeom prst="rect">
            <a:avLst/>
          </a:prstGeom>
          <a:noFill/>
        </p:spPr>
        <p:txBody>
          <a:bodyPr wrap="square">
            <a:spAutoFit/>
          </a:bodyPr>
          <a:lstStyle/>
          <a:p>
            <a:pPr algn="ctr"/>
            <a:r>
              <a:rPr lang="en-CA" sz="1800" b="1" dirty="0" err="1"/>
              <a:t>Communiquer</a:t>
            </a:r>
            <a:r>
              <a:rPr lang="en-CA" sz="1800" b="1" dirty="0"/>
              <a:t> </a:t>
            </a:r>
            <a:r>
              <a:rPr lang="en-CA" sz="1800" b="1" dirty="0" err="1"/>
              <a:t>votre</a:t>
            </a:r>
            <a:r>
              <a:rPr lang="en-CA" sz="1800" b="1" dirty="0"/>
              <a:t> </a:t>
            </a:r>
            <a:r>
              <a:rPr lang="en-CA" sz="1800" b="1" dirty="0" err="1"/>
              <a:t>objectif</a:t>
            </a:r>
            <a:endParaRPr lang="en-CA" sz="1800" b="1" dirty="0"/>
          </a:p>
        </p:txBody>
      </p:sp>
      <p:sp>
        <p:nvSpPr>
          <p:cNvPr id="210" name="TextBox 209">
            <a:extLst>
              <a:ext uri="{FF2B5EF4-FFF2-40B4-BE49-F238E27FC236}">
                <a16:creationId xmlns:a16="http://schemas.microsoft.com/office/drawing/2014/main" id="{2553937E-8E7D-FC9A-BC00-7982EDFC15ED}"/>
              </a:ext>
            </a:extLst>
          </p:cNvPr>
          <p:cNvSpPr txBox="1"/>
          <p:nvPr/>
        </p:nvSpPr>
        <p:spPr>
          <a:xfrm>
            <a:off x="5503726" y="5186805"/>
            <a:ext cx="1759414" cy="646331"/>
          </a:xfrm>
          <a:prstGeom prst="rect">
            <a:avLst/>
          </a:prstGeom>
          <a:noFill/>
        </p:spPr>
        <p:txBody>
          <a:bodyPr wrap="square">
            <a:spAutoFit/>
          </a:bodyPr>
          <a:lstStyle/>
          <a:p>
            <a:pPr algn="ctr"/>
            <a:r>
              <a:rPr lang="en-CA" sz="1800" b="1" dirty="0" err="1"/>
              <a:t>Ouverture</a:t>
            </a:r>
            <a:r>
              <a:rPr lang="en-CA" sz="1800" b="1" dirty="0"/>
              <a:t> et </a:t>
            </a:r>
            <a:r>
              <a:rPr lang="en-CA" sz="1800" b="1" dirty="0" err="1"/>
              <a:t>transparence</a:t>
            </a:r>
            <a:endParaRPr lang="en-CA" sz="1800" b="1" dirty="0"/>
          </a:p>
        </p:txBody>
      </p:sp>
      <p:sp>
        <p:nvSpPr>
          <p:cNvPr id="211" name="TextBox 210">
            <a:extLst>
              <a:ext uri="{FF2B5EF4-FFF2-40B4-BE49-F238E27FC236}">
                <a16:creationId xmlns:a16="http://schemas.microsoft.com/office/drawing/2014/main" id="{3646DD9B-A4BA-548C-FE96-9FF8F9A912FA}"/>
              </a:ext>
            </a:extLst>
          </p:cNvPr>
          <p:cNvSpPr txBox="1"/>
          <p:nvPr/>
        </p:nvSpPr>
        <p:spPr>
          <a:xfrm>
            <a:off x="7307548" y="5128085"/>
            <a:ext cx="1759414" cy="923330"/>
          </a:xfrm>
          <a:prstGeom prst="rect">
            <a:avLst/>
          </a:prstGeom>
          <a:noFill/>
        </p:spPr>
        <p:txBody>
          <a:bodyPr wrap="square">
            <a:spAutoFit/>
          </a:bodyPr>
          <a:lstStyle/>
          <a:p>
            <a:pPr algn="ctr"/>
            <a:r>
              <a:rPr lang="fr-FR" sz="1800" b="1" dirty="0"/>
              <a:t>Partager des données avec d'autres</a:t>
            </a:r>
            <a:endParaRPr lang="en-CA" sz="1800" b="1" dirty="0"/>
          </a:p>
        </p:txBody>
      </p:sp>
      <p:sp>
        <p:nvSpPr>
          <p:cNvPr id="212" name="TextBox 211">
            <a:extLst>
              <a:ext uri="{FF2B5EF4-FFF2-40B4-BE49-F238E27FC236}">
                <a16:creationId xmlns:a16="http://schemas.microsoft.com/office/drawing/2014/main" id="{D916E891-5468-F4EF-7F3C-2070FC41F056}"/>
              </a:ext>
            </a:extLst>
          </p:cNvPr>
          <p:cNvSpPr txBox="1"/>
          <p:nvPr/>
        </p:nvSpPr>
        <p:spPr>
          <a:xfrm>
            <a:off x="9107015" y="5361172"/>
            <a:ext cx="1759414" cy="369332"/>
          </a:xfrm>
          <a:prstGeom prst="rect">
            <a:avLst/>
          </a:prstGeom>
          <a:noFill/>
        </p:spPr>
        <p:txBody>
          <a:bodyPr wrap="square">
            <a:spAutoFit/>
          </a:bodyPr>
          <a:lstStyle/>
          <a:p>
            <a:pPr algn="ctr"/>
            <a:r>
              <a:rPr lang="en-CA" sz="1800" b="1" dirty="0"/>
              <a:t>Vos actions</a:t>
            </a:r>
          </a:p>
        </p:txBody>
      </p:sp>
      <p:sp>
        <p:nvSpPr>
          <p:cNvPr id="213" name="TextBox 212">
            <a:extLst>
              <a:ext uri="{FF2B5EF4-FFF2-40B4-BE49-F238E27FC236}">
                <a16:creationId xmlns:a16="http://schemas.microsoft.com/office/drawing/2014/main" id="{FF429D80-0F97-EEC0-4810-5717A6B82EA6}"/>
              </a:ext>
            </a:extLst>
          </p:cNvPr>
          <p:cNvSpPr txBox="1"/>
          <p:nvPr/>
        </p:nvSpPr>
        <p:spPr>
          <a:xfrm>
            <a:off x="6849469" y="26945"/>
            <a:ext cx="4255592" cy="646331"/>
          </a:xfrm>
          <a:prstGeom prst="rect">
            <a:avLst/>
          </a:prstGeom>
          <a:noFill/>
        </p:spPr>
        <p:txBody>
          <a:bodyPr wrap="square" rtlCol="0">
            <a:spAutoFit/>
          </a:bodyPr>
          <a:lstStyle/>
          <a:p>
            <a:r>
              <a:rPr lang="fr-FR" sz="1800" b="1" i="0" dirty="0">
                <a:solidFill>
                  <a:srgbClr val="333333"/>
                </a:solidFill>
                <a:effectLst/>
                <a:latin typeface="+mj-lt"/>
              </a:rPr>
              <a:t>Institut des données ouvertes (IDO)</a:t>
            </a:r>
          </a:p>
          <a:p>
            <a:endParaRPr lang="en-CA" sz="1800" b="1" dirty="0">
              <a:solidFill>
                <a:schemeClr val="tx1">
                  <a:lumMod val="75000"/>
                </a:schemeClr>
              </a:solidFill>
              <a:latin typeface="+mj-lt"/>
            </a:endParaRPr>
          </a:p>
        </p:txBody>
      </p:sp>
      <p:sp>
        <p:nvSpPr>
          <p:cNvPr id="214" name="TextBox 213">
            <a:extLst>
              <a:ext uri="{FF2B5EF4-FFF2-40B4-BE49-F238E27FC236}">
                <a16:creationId xmlns:a16="http://schemas.microsoft.com/office/drawing/2014/main" id="{7EAD5AE5-2EFF-A004-958E-872C0D70135B}"/>
              </a:ext>
            </a:extLst>
          </p:cNvPr>
          <p:cNvSpPr txBox="1"/>
          <p:nvPr/>
        </p:nvSpPr>
        <p:spPr>
          <a:xfrm>
            <a:off x="8868354" y="6550794"/>
            <a:ext cx="4255592" cy="369332"/>
          </a:xfrm>
          <a:prstGeom prst="rect">
            <a:avLst/>
          </a:prstGeom>
          <a:noFill/>
        </p:spPr>
        <p:txBody>
          <a:bodyPr wrap="square" rtlCol="0">
            <a:spAutoFit/>
          </a:bodyPr>
          <a:lstStyle/>
          <a:p>
            <a:r>
              <a:rPr lang="fr-FR" sz="1800" b="1" dirty="0">
                <a:solidFill>
                  <a:srgbClr val="333333"/>
                </a:solidFill>
                <a:latin typeface="+mj-lt"/>
              </a:rPr>
              <a:t>t</a:t>
            </a:r>
            <a:r>
              <a:rPr lang="fr-FR" sz="1800" b="1" i="0" dirty="0">
                <a:solidFill>
                  <a:srgbClr val="333333"/>
                </a:solidFill>
                <a:effectLst/>
                <a:latin typeface="+mj-lt"/>
              </a:rPr>
              <a:t>heodi.org</a:t>
            </a:r>
            <a:r>
              <a:rPr lang="en-CA" sz="1800" b="1" i="0" dirty="0">
                <a:solidFill>
                  <a:srgbClr val="333333"/>
                </a:solidFill>
                <a:effectLst/>
                <a:latin typeface="+mj-lt"/>
              </a:rPr>
              <a:t>/</a:t>
            </a:r>
            <a:r>
              <a:rPr lang="fr-FR" sz="1800" b="1" i="0" dirty="0" err="1">
                <a:solidFill>
                  <a:srgbClr val="333333"/>
                </a:solidFill>
                <a:effectLst/>
                <a:latin typeface="+mj-lt"/>
              </a:rPr>
              <a:t>tools</a:t>
            </a:r>
            <a:endParaRPr lang="en-CA" sz="1800" b="1" dirty="0">
              <a:solidFill>
                <a:schemeClr val="tx1">
                  <a:lumMod val="75000"/>
                </a:schemeClr>
              </a:solidFill>
              <a:latin typeface="+mj-lt"/>
            </a:endParaRPr>
          </a:p>
        </p:txBody>
      </p:sp>
    </p:spTree>
    <p:extLst>
      <p:ext uri="{BB962C8B-B14F-4D97-AF65-F5344CB8AC3E}">
        <p14:creationId xmlns:p14="http://schemas.microsoft.com/office/powerpoint/2010/main" val="394151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9" name="Google Shape;199;p30"/>
          <p:cNvSpPr txBox="1"/>
          <p:nvPr/>
        </p:nvSpPr>
        <p:spPr>
          <a:xfrm rot="5400000">
            <a:off x="10482150" y="1677798"/>
            <a:ext cx="1533600" cy="423600"/>
          </a:xfrm>
          <a:prstGeom prst="rect">
            <a:avLst/>
          </a:prstGeom>
          <a:solidFill>
            <a:schemeClr val="accent1"/>
          </a:solidFill>
          <a:ln w="38100" cap="flat" cmpd="sng">
            <a:solidFill>
              <a:schemeClr val="lt1"/>
            </a:solidFill>
            <a:prstDash val="solid"/>
            <a:round/>
            <a:headEnd type="none" w="sm" len="sm"/>
            <a:tailEnd type="none" w="sm" len="sm"/>
          </a:ln>
        </p:spPr>
        <p:txBody>
          <a:bodyPr spcFirstLastPara="1" wrap="square" lIns="96775" tIns="96775" rIns="96775" bIns="96775" anchor="t" anchorCtr="0">
            <a:noAutofit/>
          </a:bodyPr>
          <a:lstStyle/>
          <a:p>
            <a:pPr marL="0" marR="0" lvl="0" indent="0" algn="l" rtl="0">
              <a:lnSpc>
                <a:spcPct val="100000"/>
              </a:lnSpc>
              <a:spcBef>
                <a:spcPts val="0"/>
              </a:spcBef>
              <a:spcAft>
                <a:spcPts val="0"/>
              </a:spcAft>
              <a:buNone/>
            </a:pPr>
            <a:r>
              <a:rPr lang="en-GB" sz="1900" b="1">
                <a:solidFill>
                  <a:schemeClr val="lt1"/>
                </a:solidFill>
                <a:latin typeface="Helvetica Neue"/>
                <a:ea typeface="Helvetica Neue"/>
                <a:cs typeface="Helvetica Neue"/>
                <a:sym typeface="Helvetica Neue"/>
              </a:rPr>
              <a:t>Processus</a:t>
            </a:r>
            <a:endParaRPr sz="2100">
              <a:solidFill>
                <a:schemeClr val="accent1"/>
              </a:solidFill>
              <a:highlight>
                <a:schemeClr val="lt1"/>
              </a:highlight>
              <a:latin typeface="Helvetica Neue"/>
              <a:ea typeface="Helvetica Neue"/>
              <a:cs typeface="Helvetica Neue"/>
              <a:sym typeface="Helvetica Neue"/>
            </a:endParaRPr>
          </a:p>
        </p:txBody>
      </p:sp>
      <p:sp>
        <p:nvSpPr>
          <p:cNvPr id="200" name="Google Shape;200;p30">
            <a:extLst>
              <a:ext uri="{C183D7F6-B498-43B3-948B-1728B52AA6E4}">
                <adec:decorative xmlns:adec="http://schemas.microsoft.com/office/drawing/2017/decorative" val="1"/>
              </a:ext>
            </a:extLst>
          </p:cNvPr>
          <p:cNvSpPr/>
          <p:nvPr/>
        </p:nvSpPr>
        <p:spPr>
          <a:xfrm>
            <a:off x="127825" y="6222425"/>
            <a:ext cx="956100" cy="48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94DAA43-FE7F-86D5-05B6-2908ABEDD754}"/>
              </a:ext>
            </a:extLst>
          </p:cNvPr>
          <p:cNvSpPr txBox="1"/>
          <p:nvPr/>
        </p:nvSpPr>
        <p:spPr>
          <a:xfrm>
            <a:off x="6572259" y="279100"/>
            <a:ext cx="4836844" cy="461665"/>
          </a:xfrm>
          <a:prstGeom prst="rect">
            <a:avLst/>
          </a:prstGeom>
          <a:noFill/>
        </p:spPr>
        <p:txBody>
          <a:bodyPr wrap="square" rtlCol="0">
            <a:spAutoFit/>
          </a:bodyPr>
          <a:lstStyle/>
          <a:p>
            <a:r>
              <a:rPr lang="fr-FR" sz="2400" b="1" dirty="0">
                <a:solidFill>
                  <a:srgbClr val="002060"/>
                </a:solidFill>
              </a:rPr>
              <a:t>Toile de l'éthique des données</a:t>
            </a:r>
            <a:endParaRPr lang="en-CA" sz="1800" b="1" dirty="0">
              <a:solidFill>
                <a:srgbClr val="002060"/>
              </a:solidFill>
            </a:endParaRPr>
          </a:p>
        </p:txBody>
      </p:sp>
      <p:sp>
        <p:nvSpPr>
          <p:cNvPr id="6" name="Oval 5">
            <a:extLst>
              <a:ext uri="{FF2B5EF4-FFF2-40B4-BE49-F238E27FC236}">
                <a16:creationId xmlns:a16="http://schemas.microsoft.com/office/drawing/2014/main" id="{2CAB489D-E1AF-E7E6-C68C-7752E60E0940}"/>
              </a:ext>
              <a:ext uri="{C183D7F6-B498-43B3-948B-1728B52AA6E4}">
                <adec:decorative xmlns:adec="http://schemas.microsoft.com/office/drawing/2017/decorative" val="1"/>
              </a:ext>
            </a:extLst>
          </p:cNvPr>
          <p:cNvSpPr/>
          <p:nvPr/>
        </p:nvSpPr>
        <p:spPr>
          <a:xfrm>
            <a:off x="8868356" y="737252"/>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6D4D7FB-8F6A-AACD-A938-0C359A6EB9F7}"/>
              </a:ext>
              <a:ext uri="{C183D7F6-B498-43B3-948B-1728B52AA6E4}">
                <adec:decorative xmlns:adec="http://schemas.microsoft.com/office/drawing/2017/decorative" val="1"/>
              </a:ext>
            </a:extLst>
          </p:cNvPr>
          <p:cNvSpPr/>
          <p:nvPr/>
        </p:nvSpPr>
        <p:spPr>
          <a:xfrm>
            <a:off x="8868355" y="2706316"/>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BA5A22F-45B8-FF14-6F5E-C64E89F75A3D}"/>
              </a:ext>
              <a:ext uri="{C183D7F6-B498-43B3-948B-1728B52AA6E4}">
                <adec:decorative xmlns:adec="http://schemas.microsoft.com/office/drawing/2017/decorative" val="1"/>
              </a:ext>
            </a:extLst>
          </p:cNvPr>
          <p:cNvSpPr/>
          <p:nvPr/>
        </p:nvSpPr>
        <p:spPr>
          <a:xfrm>
            <a:off x="8868354" y="4670875"/>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5F3F726-F54B-47A9-47A5-F1C1EFBCFDA2}"/>
              </a:ext>
              <a:ext uri="{C183D7F6-B498-43B3-948B-1728B52AA6E4}">
                <adec:decorative xmlns:adec="http://schemas.microsoft.com/office/drawing/2017/decorative" val="1"/>
              </a:ext>
            </a:extLst>
          </p:cNvPr>
          <p:cNvSpPr/>
          <p:nvPr/>
        </p:nvSpPr>
        <p:spPr>
          <a:xfrm>
            <a:off x="7090276"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652DF3C7-DFB7-5A9B-7811-381040B3B0FA}"/>
              </a:ext>
              <a:ext uri="{C183D7F6-B498-43B3-948B-1728B52AA6E4}">
                <adec:decorative xmlns:adec="http://schemas.microsoft.com/office/drawing/2017/decorative" val="1"/>
              </a:ext>
            </a:extLst>
          </p:cNvPr>
          <p:cNvSpPr/>
          <p:nvPr/>
        </p:nvSpPr>
        <p:spPr>
          <a:xfrm>
            <a:off x="5312195"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C629249B-81E4-C7B2-7FEB-86940D4D0BD1}"/>
              </a:ext>
              <a:ext uri="{C183D7F6-B498-43B3-948B-1728B52AA6E4}">
                <adec:decorative xmlns:adec="http://schemas.microsoft.com/office/drawing/2017/decorative" val="1"/>
              </a:ext>
            </a:extLst>
          </p:cNvPr>
          <p:cNvSpPr/>
          <p:nvPr/>
        </p:nvSpPr>
        <p:spPr>
          <a:xfrm>
            <a:off x="3493638" y="71167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CBDC03E-BF8C-EDE6-5EB9-586FFE269FB0}"/>
              </a:ext>
              <a:ext uri="{C183D7F6-B498-43B3-948B-1728B52AA6E4}">
                <adec:decorative xmlns:adec="http://schemas.microsoft.com/office/drawing/2017/decorative" val="1"/>
              </a:ext>
            </a:extLst>
          </p:cNvPr>
          <p:cNvSpPr/>
          <p:nvPr/>
        </p:nvSpPr>
        <p:spPr>
          <a:xfrm>
            <a:off x="1633709" y="71741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Google Shape;197;p30">
            <a:extLst>
              <a:ext uri="{FF2B5EF4-FFF2-40B4-BE49-F238E27FC236}">
                <a16:creationId xmlns:a16="http://schemas.microsoft.com/office/drawing/2014/main" id="{565B8013-3EB4-0DAB-7524-AEE4ADD95616}"/>
              </a:ext>
              <a:ext uri="{C183D7F6-B498-43B3-948B-1728B52AA6E4}">
                <adec:decorative xmlns:adec="http://schemas.microsoft.com/office/drawing/2017/decorative" val="1"/>
              </a:ext>
            </a:extLst>
          </p:cNvPr>
          <p:cNvSpPr txBox="1"/>
          <p:nvPr/>
        </p:nvSpPr>
        <p:spPr>
          <a:xfrm>
            <a:off x="607673" y="1459975"/>
            <a:ext cx="1293000" cy="487800"/>
          </a:xfrm>
          <a:prstGeom prst="rect">
            <a:avLst/>
          </a:prstGeom>
          <a:solidFill>
            <a:srgbClr val="E4007C"/>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900" b="1" dirty="0" err="1">
                <a:solidFill>
                  <a:schemeClr val="tx2"/>
                </a:solidFill>
                <a:latin typeface="Helvetica Neue"/>
                <a:ea typeface="Helvetica Neue"/>
                <a:cs typeface="Helvetica Neue"/>
                <a:sym typeface="Helvetica Neue"/>
              </a:rPr>
              <a:t>Données</a:t>
            </a:r>
            <a:endParaRPr sz="1900" b="1" dirty="0">
              <a:solidFill>
                <a:schemeClr val="tx2"/>
              </a:solidFill>
              <a:highlight>
                <a:schemeClr val="lt1"/>
              </a:highlight>
              <a:latin typeface="Helvetica Neue"/>
              <a:ea typeface="Helvetica Neue"/>
              <a:cs typeface="Helvetica Neue"/>
              <a:sym typeface="Helvetica Neue"/>
            </a:endParaRPr>
          </a:p>
        </p:txBody>
      </p:sp>
      <p:sp>
        <p:nvSpPr>
          <p:cNvPr id="19" name="Oval 18">
            <a:extLst>
              <a:ext uri="{FF2B5EF4-FFF2-40B4-BE49-F238E27FC236}">
                <a16:creationId xmlns:a16="http://schemas.microsoft.com/office/drawing/2014/main" id="{9D17550B-34C5-98D4-29C7-B6EF05A86661}"/>
              </a:ext>
              <a:ext uri="{C183D7F6-B498-43B3-948B-1728B52AA6E4}">
                <adec:decorative xmlns:adec="http://schemas.microsoft.com/office/drawing/2017/decorative" val="1"/>
              </a:ext>
            </a:extLst>
          </p:cNvPr>
          <p:cNvSpPr/>
          <p:nvPr/>
        </p:nvSpPr>
        <p:spPr>
          <a:xfrm>
            <a:off x="7090275" y="2650665"/>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D68681AF-B3F4-FB6F-4DB2-886AF00CE842}"/>
              </a:ext>
              <a:ext uri="{C183D7F6-B498-43B3-948B-1728B52AA6E4}">
                <adec:decorative xmlns:adec="http://schemas.microsoft.com/office/drawing/2017/decorative" val="1"/>
              </a:ext>
            </a:extLst>
          </p:cNvPr>
          <p:cNvSpPr/>
          <p:nvPr/>
        </p:nvSpPr>
        <p:spPr>
          <a:xfrm>
            <a:off x="5268572" y="266640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A29671C-3E02-02C9-C3F7-3FF8CE3E5D9B}"/>
              </a:ext>
              <a:ext uri="{C183D7F6-B498-43B3-948B-1728B52AA6E4}">
                <adec:decorative xmlns:adec="http://schemas.microsoft.com/office/drawing/2017/decorative" val="1"/>
              </a:ext>
            </a:extLst>
          </p:cNvPr>
          <p:cNvSpPr/>
          <p:nvPr/>
        </p:nvSpPr>
        <p:spPr>
          <a:xfrm>
            <a:off x="3490491" y="266066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41E3BA0-844E-DDCC-6387-A998821FE2BC}"/>
              </a:ext>
              <a:ext uri="{C183D7F6-B498-43B3-948B-1728B52AA6E4}">
                <adec:decorative xmlns:adec="http://schemas.microsoft.com/office/drawing/2017/decorative" val="1"/>
              </a:ext>
            </a:extLst>
          </p:cNvPr>
          <p:cNvSpPr/>
          <p:nvPr/>
        </p:nvSpPr>
        <p:spPr>
          <a:xfrm>
            <a:off x="1658390" y="2690331"/>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Google Shape;196;p30">
            <a:extLst>
              <a:ext uri="{FF2B5EF4-FFF2-40B4-BE49-F238E27FC236}">
                <a16:creationId xmlns:a16="http://schemas.microsoft.com/office/drawing/2014/main" id="{E370530B-29F2-7C69-EE61-EC58CF8BC590}"/>
              </a:ext>
              <a:ext uri="{C183D7F6-B498-43B3-948B-1728B52AA6E4}">
                <adec:decorative xmlns:adec="http://schemas.microsoft.com/office/drawing/2017/decorative" val="1"/>
              </a:ext>
            </a:extLst>
          </p:cNvPr>
          <p:cNvSpPr txBox="1"/>
          <p:nvPr/>
        </p:nvSpPr>
        <p:spPr>
          <a:xfrm>
            <a:off x="702033" y="3323394"/>
            <a:ext cx="1163400" cy="487800"/>
          </a:xfrm>
          <a:prstGeom prst="rect">
            <a:avLst/>
          </a:prstGeom>
          <a:solidFill>
            <a:srgbClr val="F9BC26"/>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lvl="0" indent="0" algn="l" rtl="0">
              <a:spcBef>
                <a:spcPts val="0"/>
              </a:spcBef>
              <a:spcAft>
                <a:spcPts val="0"/>
              </a:spcAft>
              <a:buNone/>
            </a:pPr>
            <a:r>
              <a:rPr lang="en-GB" sz="1900" b="1" dirty="0">
                <a:solidFill>
                  <a:schemeClr val="tx2"/>
                </a:solidFill>
                <a:latin typeface="Helvetica Neue"/>
                <a:ea typeface="Helvetica Neue"/>
                <a:cs typeface="Helvetica Neue"/>
                <a:sym typeface="Helvetica Neue"/>
              </a:rPr>
              <a:t>Impact</a:t>
            </a:r>
            <a:endParaRPr sz="1900" b="1" dirty="0">
              <a:solidFill>
                <a:schemeClr val="tx2"/>
              </a:solidFill>
              <a:latin typeface="Helvetica Neue"/>
              <a:ea typeface="Helvetica Neue"/>
              <a:cs typeface="Helvetica Neue"/>
              <a:sym typeface="Helvetica Neue"/>
            </a:endParaRPr>
          </a:p>
        </p:txBody>
      </p:sp>
      <p:sp>
        <p:nvSpPr>
          <p:cNvPr id="24" name="Oval 23">
            <a:extLst>
              <a:ext uri="{FF2B5EF4-FFF2-40B4-BE49-F238E27FC236}">
                <a16:creationId xmlns:a16="http://schemas.microsoft.com/office/drawing/2014/main" id="{FDBD8935-1336-AD07-B2EE-886F6B51E89E}"/>
              </a:ext>
              <a:ext uri="{C183D7F6-B498-43B3-948B-1728B52AA6E4}">
                <adec:decorative xmlns:adec="http://schemas.microsoft.com/office/drawing/2017/decorative" val="1"/>
              </a:ext>
            </a:extLst>
          </p:cNvPr>
          <p:cNvSpPr/>
          <p:nvPr/>
        </p:nvSpPr>
        <p:spPr>
          <a:xfrm>
            <a:off x="7090274"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05D90BE5-D2E3-B645-B9E9-65FA4C17B438}"/>
              </a:ext>
              <a:ext uri="{C183D7F6-B498-43B3-948B-1728B52AA6E4}">
                <adec:decorative xmlns:adec="http://schemas.microsoft.com/office/drawing/2017/decorative" val="1"/>
              </a:ext>
            </a:extLst>
          </p:cNvPr>
          <p:cNvSpPr/>
          <p:nvPr/>
        </p:nvSpPr>
        <p:spPr>
          <a:xfrm>
            <a:off x="5302417" y="461112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0DB11CF-0692-7901-36A5-75A11C05A5F3}"/>
              </a:ext>
              <a:ext uri="{C183D7F6-B498-43B3-948B-1728B52AA6E4}">
                <adec:decorative xmlns:adec="http://schemas.microsoft.com/office/drawing/2017/decorative" val="1"/>
              </a:ext>
            </a:extLst>
          </p:cNvPr>
          <p:cNvSpPr/>
          <p:nvPr/>
        </p:nvSpPr>
        <p:spPr>
          <a:xfrm>
            <a:off x="3490490"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3F9E660-5B51-F7B4-217D-5B1ACB505F43}"/>
              </a:ext>
              <a:ext uri="{C183D7F6-B498-43B3-948B-1728B52AA6E4}">
                <adec:decorative xmlns:adec="http://schemas.microsoft.com/office/drawing/2017/decorative" val="1"/>
              </a:ext>
            </a:extLst>
          </p:cNvPr>
          <p:cNvSpPr/>
          <p:nvPr/>
        </p:nvSpPr>
        <p:spPr>
          <a:xfrm>
            <a:off x="1633709" y="4663243"/>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Google Shape;198;p30">
            <a:extLst>
              <a:ext uri="{FF2B5EF4-FFF2-40B4-BE49-F238E27FC236}">
                <a16:creationId xmlns:a16="http://schemas.microsoft.com/office/drawing/2014/main" id="{DF50EF0D-4F9F-F971-2191-8D153DFD3262}"/>
              </a:ext>
              <a:ext uri="{C183D7F6-B498-43B3-948B-1728B52AA6E4}">
                <adec:decorative xmlns:adec="http://schemas.microsoft.com/office/drawing/2017/decorative" val="1"/>
              </a:ext>
            </a:extLst>
          </p:cNvPr>
          <p:cNvSpPr txBox="1"/>
          <p:nvPr/>
        </p:nvSpPr>
        <p:spPr>
          <a:xfrm>
            <a:off x="227211" y="5186805"/>
            <a:ext cx="1673400" cy="457200"/>
          </a:xfrm>
          <a:prstGeom prst="rect">
            <a:avLst/>
          </a:prstGeom>
          <a:solidFill>
            <a:srgbClr val="76BC61"/>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700" b="1" dirty="0">
                <a:solidFill>
                  <a:schemeClr val="tx2"/>
                </a:solidFill>
                <a:latin typeface="Helvetica Neue"/>
                <a:ea typeface="Helvetica Neue"/>
                <a:cs typeface="Helvetica Neue"/>
                <a:sym typeface="Helvetica Neue"/>
              </a:rPr>
              <a:t>Engagement</a:t>
            </a:r>
            <a:endParaRPr sz="1700" b="1" dirty="0">
              <a:solidFill>
                <a:schemeClr val="tx2"/>
              </a:solidFill>
              <a:highlight>
                <a:schemeClr val="lt1"/>
              </a:highlight>
              <a:latin typeface="Helvetica Neue"/>
              <a:ea typeface="Helvetica Neue"/>
              <a:cs typeface="Helvetica Neue"/>
              <a:sym typeface="Helvetica Neue"/>
            </a:endParaRPr>
          </a:p>
        </p:txBody>
      </p:sp>
      <p:sp>
        <p:nvSpPr>
          <p:cNvPr id="29" name="TextBox 28">
            <a:extLst>
              <a:ext uri="{FF2B5EF4-FFF2-40B4-BE49-F238E27FC236}">
                <a16:creationId xmlns:a16="http://schemas.microsoft.com/office/drawing/2014/main" id="{3B3A49F1-3063-A97D-7C50-928CF6662DCE}"/>
              </a:ext>
            </a:extLst>
          </p:cNvPr>
          <p:cNvSpPr txBox="1"/>
          <p:nvPr/>
        </p:nvSpPr>
        <p:spPr>
          <a:xfrm>
            <a:off x="1835246" y="1032082"/>
            <a:ext cx="1652706" cy="1338828"/>
          </a:xfrm>
          <a:prstGeom prst="rect">
            <a:avLst/>
          </a:prstGeom>
          <a:noFill/>
        </p:spPr>
        <p:txBody>
          <a:bodyPr wrap="square" rtlCol="0">
            <a:spAutoFit/>
          </a:bodyPr>
          <a:lstStyle/>
          <a:p>
            <a:pPr algn="ctr"/>
            <a:r>
              <a:rPr lang="fr-FR" sz="900" dirty="0"/>
              <a:t>Nommez/décrivez les principales sources de données de votre projet, que vous collectiez les données vous-même ou que vous y accédiez par l'intermédiaire de tiers. S'agit-il de données personnelles ou de données autrement sensibles ?</a:t>
            </a:r>
            <a:endParaRPr lang="en-CA" sz="700" b="1" dirty="0">
              <a:solidFill>
                <a:schemeClr val="tx2"/>
              </a:solidFill>
              <a:latin typeface="+mj-lt"/>
            </a:endParaRPr>
          </a:p>
        </p:txBody>
      </p:sp>
      <p:sp>
        <p:nvSpPr>
          <p:cNvPr id="30" name="TextBox 29">
            <a:extLst>
              <a:ext uri="{FF2B5EF4-FFF2-40B4-BE49-F238E27FC236}">
                <a16:creationId xmlns:a16="http://schemas.microsoft.com/office/drawing/2014/main" id="{FCCD0095-25FD-AD5F-DB64-6C00F06810E8}"/>
              </a:ext>
            </a:extLst>
          </p:cNvPr>
          <p:cNvSpPr txBox="1"/>
          <p:nvPr/>
        </p:nvSpPr>
        <p:spPr>
          <a:xfrm>
            <a:off x="3690882" y="1113949"/>
            <a:ext cx="1730223" cy="1277273"/>
          </a:xfrm>
          <a:prstGeom prst="rect">
            <a:avLst/>
          </a:prstGeom>
          <a:noFill/>
        </p:spPr>
        <p:txBody>
          <a:bodyPr wrap="square" rtlCol="0">
            <a:spAutoFit/>
          </a:bodyPr>
          <a:lstStyle/>
          <a:p>
            <a:pPr algn="ctr"/>
            <a:r>
              <a:rPr lang="fr-FR" sz="700" dirty="0"/>
              <a:t>Où avez-vous obtenu les données ? Sont-elles produites par une organisation ou collectées directement auprès des individus ? Les données ont-elles été recueillies pour ce projet ou à une autre fin ? Avez-vous l'autorisation d'utiliser ces données, ou une autre base sur laquelle vous êtes autorisé à les utiliser ? Quels sont les droits permanents de la source de données ?</a:t>
            </a:r>
            <a:endParaRPr lang="en-CA" sz="500" b="1" dirty="0">
              <a:solidFill>
                <a:schemeClr val="tx2"/>
              </a:solidFill>
              <a:latin typeface="+mj-lt"/>
            </a:endParaRPr>
          </a:p>
        </p:txBody>
      </p:sp>
      <p:sp>
        <p:nvSpPr>
          <p:cNvPr id="31" name="TextBox 30">
            <a:extLst>
              <a:ext uri="{FF2B5EF4-FFF2-40B4-BE49-F238E27FC236}">
                <a16:creationId xmlns:a16="http://schemas.microsoft.com/office/drawing/2014/main" id="{A6F90609-217D-2C85-4E35-122F59500B93}"/>
              </a:ext>
            </a:extLst>
          </p:cNvPr>
          <p:cNvSpPr txBox="1"/>
          <p:nvPr/>
        </p:nvSpPr>
        <p:spPr>
          <a:xfrm>
            <a:off x="5554486" y="1116720"/>
            <a:ext cx="1778080" cy="1169551"/>
          </a:xfrm>
          <a:prstGeom prst="rect">
            <a:avLst/>
          </a:prstGeom>
          <a:noFill/>
        </p:spPr>
        <p:txBody>
          <a:bodyPr wrap="square" rtlCol="0">
            <a:spAutoFit/>
          </a:bodyPr>
          <a:lstStyle/>
          <a:p>
            <a:pPr algn="ctr"/>
            <a:r>
              <a:rPr lang="fr-FR" sz="700" dirty="0"/>
              <a:t>Y a-t-il des limites qui pourraient influencer les résultats de votre projet ? Réfléchissez à ce qui suit: un biais dans la collecte des données, l'inclusion/exclusion, l'analyse, les algorithmes les lacunes ou omissions dans les </a:t>
            </a:r>
            <a:r>
              <a:rPr lang="fr-FR" sz="700" dirty="0" err="1"/>
              <a:t>donnéesla</a:t>
            </a:r>
            <a:r>
              <a:rPr lang="fr-FR" sz="700" dirty="0"/>
              <a:t> provenance et la qualité des données d'autres questions ayant une incidence sur les décisions, comme la composition de l'équipe</a:t>
            </a:r>
            <a:endParaRPr lang="en-CA" sz="500" b="1" dirty="0">
              <a:solidFill>
                <a:schemeClr val="tx2"/>
              </a:solidFill>
              <a:latin typeface="+mj-lt"/>
            </a:endParaRPr>
          </a:p>
        </p:txBody>
      </p:sp>
      <p:sp>
        <p:nvSpPr>
          <p:cNvPr id="192" name="TextBox 191">
            <a:extLst>
              <a:ext uri="{FF2B5EF4-FFF2-40B4-BE49-F238E27FC236}">
                <a16:creationId xmlns:a16="http://schemas.microsoft.com/office/drawing/2014/main" id="{6446645E-6FBF-EE30-090F-BDFD07E6B1E9}"/>
              </a:ext>
            </a:extLst>
          </p:cNvPr>
          <p:cNvSpPr txBox="1"/>
          <p:nvPr/>
        </p:nvSpPr>
        <p:spPr>
          <a:xfrm>
            <a:off x="7377477" y="949665"/>
            <a:ext cx="1669717" cy="1384995"/>
          </a:xfrm>
          <a:prstGeom prst="rect">
            <a:avLst/>
          </a:prstGeom>
          <a:noFill/>
        </p:spPr>
        <p:txBody>
          <a:bodyPr wrap="square" rtlCol="0">
            <a:spAutoFit/>
          </a:bodyPr>
          <a:lstStyle/>
          <a:p>
            <a:pPr algn="ctr"/>
            <a:r>
              <a:rPr lang="fr-FR" sz="600" dirty="0"/>
              <a:t>Quels codes éthiques existants s'appliquent à votre secteur ou à votre projet ? Quelles lois, politiques ou autres règlements façonnent la façon dont vous utilisez les données ? Quelles sont les exigences qu'ils introduisent? Réfléchissez à ce qui suit : l'État de droit ; les droits de la personne ; la protection des données ; les droits de propriété intellectuelle et les droits relatifs aux bases de données ; les lois antidiscriminatoires ; et le partage des données, les politiques, la réglementation et les codes/cadres d'éthique propres aux secteurs (p. ex., santé, emploi, fiscalité).</a:t>
            </a:r>
            <a:endParaRPr lang="en-CA" sz="400" b="1" dirty="0">
              <a:solidFill>
                <a:schemeClr val="tx2"/>
              </a:solidFill>
              <a:latin typeface="+mj-lt"/>
            </a:endParaRPr>
          </a:p>
        </p:txBody>
      </p:sp>
      <p:sp>
        <p:nvSpPr>
          <p:cNvPr id="193" name="TextBox 192">
            <a:extLst>
              <a:ext uri="{FF2B5EF4-FFF2-40B4-BE49-F238E27FC236}">
                <a16:creationId xmlns:a16="http://schemas.microsoft.com/office/drawing/2014/main" id="{89A20B19-0592-653D-2CC2-AC99952870B3}"/>
              </a:ext>
            </a:extLst>
          </p:cNvPr>
          <p:cNvSpPr txBox="1"/>
          <p:nvPr/>
        </p:nvSpPr>
        <p:spPr>
          <a:xfrm>
            <a:off x="9119209" y="1038607"/>
            <a:ext cx="1669717" cy="1384995"/>
          </a:xfrm>
          <a:prstGeom prst="rect">
            <a:avLst/>
          </a:prstGeom>
          <a:noFill/>
        </p:spPr>
        <p:txBody>
          <a:bodyPr wrap="square" rtlCol="0">
            <a:spAutoFit/>
          </a:bodyPr>
          <a:lstStyle/>
          <a:p>
            <a:pPr algn="ctr"/>
            <a:r>
              <a:rPr lang="fr-FR" sz="700" dirty="0"/>
              <a:t>Intégrez-vous régulièrement dans votre projet les pensées, les idées et les considérations des personnes touchées ? Comment ? Quelle information ou formation pourrait être nécessaire pour aider les gens à comprendre les problèmes liés aux données ? Les systèmes, les processus et les ressources </a:t>
            </a:r>
            <a:r>
              <a:rPr lang="fr-FR" sz="700" dirty="0" err="1"/>
              <a:t>sontils</a:t>
            </a:r>
            <a:r>
              <a:rPr lang="fr-FR" sz="700" dirty="0"/>
              <a:t> disponibles pour répondre aux problèmes de données qui se osent à long terme ?</a:t>
            </a:r>
            <a:endParaRPr lang="en-CA" sz="500" b="1" dirty="0">
              <a:solidFill>
                <a:schemeClr val="tx2"/>
              </a:solidFill>
              <a:latin typeface="+mj-lt"/>
            </a:endParaRPr>
          </a:p>
        </p:txBody>
      </p:sp>
      <p:sp>
        <p:nvSpPr>
          <p:cNvPr id="202" name="TextBox 201">
            <a:extLst>
              <a:ext uri="{FF2B5EF4-FFF2-40B4-BE49-F238E27FC236}">
                <a16:creationId xmlns:a16="http://schemas.microsoft.com/office/drawing/2014/main" id="{E0D6AF00-B745-9E2A-760B-9253AF07E56F}"/>
              </a:ext>
            </a:extLst>
          </p:cNvPr>
          <p:cNvSpPr txBox="1"/>
          <p:nvPr/>
        </p:nvSpPr>
        <p:spPr>
          <a:xfrm>
            <a:off x="1916703" y="2965816"/>
            <a:ext cx="1632030" cy="1446550"/>
          </a:xfrm>
          <a:prstGeom prst="rect">
            <a:avLst/>
          </a:prstGeom>
          <a:noFill/>
        </p:spPr>
        <p:txBody>
          <a:bodyPr wrap="square">
            <a:spAutoFit/>
          </a:bodyPr>
          <a:lstStyle/>
          <a:p>
            <a:pPr algn="ctr"/>
            <a:r>
              <a:rPr lang="fr-FR" sz="800" dirty="0"/>
              <a:t>Quel est votre objectif principal pour la collecte et l'utilisation des données dans ce projet? Quels sont vos principaux cas d'utilisation ? Quel est votre modèle commercial ? Est-ce que vous améliorez les choses pour la société ? Comment et pour qui ? Remplacez-vous un autre produit ou service à la suite de ce projet ?</a:t>
            </a:r>
            <a:endParaRPr lang="en-CA" sz="600" b="1" dirty="0"/>
          </a:p>
        </p:txBody>
      </p:sp>
      <p:sp>
        <p:nvSpPr>
          <p:cNvPr id="203" name="TextBox 202">
            <a:extLst>
              <a:ext uri="{FF2B5EF4-FFF2-40B4-BE49-F238E27FC236}">
                <a16:creationId xmlns:a16="http://schemas.microsoft.com/office/drawing/2014/main" id="{4909D1BC-751A-2C20-DFF0-C9445C8AC4CB}"/>
              </a:ext>
            </a:extLst>
          </p:cNvPr>
          <p:cNvSpPr txBox="1"/>
          <p:nvPr/>
        </p:nvSpPr>
        <p:spPr>
          <a:xfrm>
            <a:off x="3740716" y="2923145"/>
            <a:ext cx="1722588" cy="1477328"/>
          </a:xfrm>
          <a:prstGeom prst="rect">
            <a:avLst/>
          </a:prstGeom>
          <a:noFill/>
        </p:spPr>
        <p:txBody>
          <a:bodyPr wrap="square">
            <a:spAutoFit/>
          </a:bodyPr>
          <a:lstStyle/>
          <a:p>
            <a:pPr algn="ctr"/>
            <a:r>
              <a:rPr lang="fr-FR" sz="900" dirty="0"/>
              <a:t>Quels sont les individus, groupes, groupes démographiques ou organisations qui seront positivement touchés par ce projet ? Comment ? Comment mesurez-vous et communiquez-vous l'impact positif ? Comment avez-vous pu l'augmenter ?</a:t>
            </a:r>
            <a:endParaRPr lang="en-CA" sz="700" b="1" dirty="0"/>
          </a:p>
        </p:txBody>
      </p:sp>
      <p:sp>
        <p:nvSpPr>
          <p:cNvPr id="205" name="TextBox 204">
            <a:extLst>
              <a:ext uri="{FF2B5EF4-FFF2-40B4-BE49-F238E27FC236}">
                <a16:creationId xmlns:a16="http://schemas.microsoft.com/office/drawing/2014/main" id="{17CE6DB0-00EB-E6E2-FE18-936F18DE7526}"/>
              </a:ext>
            </a:extLst>
          </p:cNvPr>
          <p:cNvSpPr txBox="1"/>
          <p:nvPr/>
        </p:nvSpPr>
        <p:spPr>
          <a:xfrm>
            <a:off x="5504529" y="2908186"/>
            <a:ext cx="1680614" cy="1477328"/>
          </a:xfrm>
          <a:prstGeom prst="rect">
            <a:avLst/>
          </a:prstGeom>
          <a:noFill/>
        </p:spPr>
        <p:txBody>
          <a:bodyPr wrap="square">
            <a:spAutoFit/>
          </a:bodyPr>
          <a:lstStyle/>
          <a:p>
            <a:pPr algn="ctr"/>
            <a:r>
              <a:rPr lang="fr-FR" sz="600" dirty="0"/>
              <a:t>Qui pourrait être affecté négativement par ce projet ? La façon dont les données sont recueillies, utilisées ou partagées pourrait-elle causer du tort ou exposer les personnes au risque d'être réidentifiées ? </a:t>
            </a:r>
            <a:r>
              <a:rPr lang="fr-FR" sz="600" dirty="0" err="1"/>
              <a:t>Pourraientelles</a:t>
            </a:r>
            <a:r>
              <a:rPr lang="fr-FR" sz="600" dirty="0"/>
              <a:t> être utilisées pour cibler, profiler ou préjuger des personnes, ou pour restreindre injustement l'accès (par exemple, des accords d'exclusivité) ? Comment les limites et les risques sont-ils communiqués aux gens ? Réfléchissez à ce qui suit : les personnes sur lesquelles portent les données, les personnes touchées par leur utilisation et les organisations qui utilisent les données.</a:t>
            </a:r>
            <a:endParaRPr lang="en-CA" sz="400" b="1" dirty="0"/>
          </a:p>
        </p:txBody>
      </p:sp>
      <p:sp>
        <p:nvSpPr>
          <p:cNvPr id="206" name="TextBox 205">
            <a:extLst>
              <a:ext uri="{FF2B5EF4-FFF2-40B4-BE49-F238E27FC236}">
                <a16:creationId xmlns:a16="http://schemas.microsoft.com/office/drawing/2014/main" id="{8F372644-B339-89AE-B5A5-93519EA4A1F1}"/>
              </a:ext>
            </a:extLst>
          </p:cNvPr>
          <p:cNvSpPr txBox="1"/>
          <p:nvPr/>
        </p:nvSpPr>
        <p:spPr>
          <a:xfrm>
            <a:off x="7324115" y="2991786"/>
            <a:ext cx="1723079" cy="1384995"/>
          </a:xfrm>
          <a:prstGeom prst="rect">
            <a:avLst/>
          </a:prstGeom>
          <a:noFill/>
        </p:spPr>
        <p:txBody>
          <a:bodyPr wrap="square">
            <a:spAutoFit/>
          </a:bodyPr>
          <a:lstStyle/>
          <a:p>
            <a:pPr algn="ctr"/>
            <a:r>
              <a:rPr lang="fr-FR" sz="700" dirty="0"/>
              <a:t>Quelles mesures pouvez-vous prendre pour minimiser les dommages ? Comment pourriez-vous réduire les limites de vos sources de données ? Comment assurez-vous la sécurité des renseignements personnels et des autres renseignements de nature délicate ? Comment mesurez-vous, signalez-vous et </a:t>
            </a:r>
            <a:r>
              <a:rPr lang="fr-FR" sz="700" dirty="0" err="1"/>
              <a:t>agissezvous</a:t>
            </a:r>
            <a:r>
              <a:rPr lang="fr-FR" sz="700" dirty="0"/>
              <a:t> sur les impacts négatifs potentiels de votre projet ? Quels avantages ces actions apporteront-elles à votre projet ?</a:t>
            </a:r>
            <a:endParaRPr lang="en-CA" sz="500" b="1" dirty="0"/>
          </a:p>
        </p:txBody>
      </p:sp>
      <p:sp>
        <p:nvSpPr>
          <p:cNvPr id="207" name="TextBox 206">
            <a:extLst>
              <a:ext uri="{FF2B5EF4-FFF2-40B4-BE49-F238E27FC236}">
                <a16:creationId xmlns:a16="http://schemas.microsoft.com/office/drawing/2014/main" id="{1F516393-1233-A722-99A9-7585879608AE}"/>
              </a:ext>
            </a:extLst>
          </p:cNvPr>
          <p:cNvSpPr txBox="1"/>
          <p:nvPr/>
        </p:nvSpPr>
        <p:spPr>
          <a:xfrm>
            <a:off x="9092527" y="2919201"/>
            <a:ext cx="1723079" cy="1631216"/>
          </a:xfrm>
          <a:prstGeom prst="rect">
            <a:avLst/>
          </a:prstGeom>
          <a:noFill/>
        </p:spPr>
        <p:txBody>
          <a:bodyPr wrap="square">
            <a:spAutoFit/>
          </a:bodyPr>
          <a:lstStyle/>
          <a:p>
            <a:pPr algn="ctr"/>
            <a:r>
              <a:rPr lang="fr-FR" sz="1000" dirty="0"/>
              <a:t>Comment les questions d'éthique des données en cours seront-elles mesurées, surveillées, discutées et mises en œuvre ? À quelle fréquence vos réponses à cette toile </a:t>
            </a:r>
            <a:r>
              <a:rPr lang="fr-FR" sz="1000" dirty="0" err="1"/>
              <a:t>serontelles</a:t>
            </a:r>
            <a:r>
              <a:rPr lang="fr-FR" sz="1000" dirty="0"/>
              <a:t> révisées ou mises à jour ? Quand ?</a:t>
            </a:r>
            <a:endParaRPr lang="en-CA" sz="800" b="1" dirty="0"/>
          </a:p>
        </p:txBody>
      </p:sp>
      <p:sp>
        <p:nvSpPr>
          <p:cNvPr id="208" name="TextBox 207">
            <a:extLst>
              <a:ext uri="{FF2B5EF4-FFF2-40B4-BE49-F238E27FC236}">
                <a16:creationId xmlns:a16="http://schemas.microsoft.com/office/drawing/2014/main" id="{9B2AE9A9-6892-F52F-245C-A36B03B16F89}"/>
              </a:ext>
            </a:extLst>
          </p:cNvPr>
          <p:cNvSpPr txBox="1"/>
          <p:nvPr/>
        </p:nvSpPr>
        <p:spPr>
          <a:xfrm>
            <a:off x="1903943" y="5007104"/>
            <a:ext cx="1542139" cy="1446550"/>
          </a:xfrm>
          <a:prstGeom prst="rect">
            <a:avLst/>
          </a:prstGeom>
          <a:noFill/>
        </p:spPr>
        <p:txBody>
          <a:bodyPr wrap="square">
            <a:spAutoFit/>
          </a:bodyPr>
          <a:lstStyle/>
          <a:p>
            <a:pPr algn="ctr"/>
            <a:r>
              <a:rPr lang="fr-FR" sz="800" dirty="0"/>
              <a:t>Comment les gens peuvent-ils s'engager avec vous au sujet du projet ? Comment les gens peuvent-ils corriger des informations, faire appel ou demander des modifications au produit/service ? Dans quelle mesure ? Les mécanismes d'appel sont-ils raisonnables et bien compris ?</a:t>
            </a:r>
            <a:endParaRPr lang="en-CA" sz="400" b="1" dirty="0"/>
          </a:p>
        </p:txBody>
      </p:sp>
      <p:sp>
        <p:nvSpPr>
          <p:cNvPr id="209" name="TextBox 208">
            <a:extLst>
              <a:ext uri="{FF2B5EF4-FFF2-40B4-BE49-F238E27FC236}">
                <a16:creationId xmlns:a16="http://schemas.microsoft.com/office/drawing/2014/main" id="{3E777CAA-D240-1DE7-C6B8-FACAAE9EF757}"/>
              </a:ext>
            </a:extLst>
          </p:cNvPr>
          <p:cNvSpPr txBox="1"/>
          <p:nvPr/>
        </p:nvSpPr>
        <p:spPr>
          <a:xfrm>
            <a:off x="3674570" y="4906591"/>
            <a:ext cx="1759414" cy="1446550"/>
          </a:xfrm>
          <a:prstGeom prst="rect">
            <a:avLst/>
          </a:prstGeom>
          <a:noFill/>
        </p:spPr>
        <p:txBody>
          <a:bodyPr wrap="square">
            <a:spAutoFit/>
          </a:bodyPr>
          <a:lstStyle/>
          <a:p>
            <a:pPr algn="ctr"/>
            <a:r>
              <a:rPr lang="fr-FR" sz="800" dirty="0"/>
              <a:t>Les gens comprennent-ils votre objectif - en particulier les personnes sur lesquelles portent les données ou qui sont touchées par leur utilisation ? Comment avez-vous communiqué votre but ? Cette communication a-t-elle été claire ? Comment vous assurez-vous que les personnes ou les groupes les plus vulnérables comprennent ?</a:t>
            </a:r>
            <a:endParaRPr lang="en-CA" sz="600" b="1" dirty="0"/>
          </a:p>
        </p:txBody>
      </p:sp>
      <p:sp>
        <p:nvSpPr>
          <p:cNvPr id="210" name="TextBox 209">
            <a:extLst>
              <a:ext uri="{FF2B5EF4-FFF2-40B4-BE49-F238E27FC236}">
                <a16:creationId xmlns:a16="http://schemas.microsoft.com/office/drawing/2014/main" id="{2553937E-8E7D-FC9A-BC00-7982EDFC15ED}"/>
              </a:ext>
            </a:extLst>
          </p:cNvPr>
          <p:cNvSpPr txBox="1"/>
          <p:nvPr/>
        </p:nvSpPr>
        <p:spPr>
          <a:xfrm>
            <a:off x="5582318" y="4897647"/>
            <a:ext cx="1579355" cy="1492716"/>
          </a:xfrm>
          <a:prstGeom prst="rect">
            <a:avLst/>
          </a:prstGeom>
          <a:noFill/>
        </p:spPr>
        <p:txBody>
          <a:bodyPr wrap="square">
            <a:spAutoFit/>
          </a:bodyPr>
          <a:lstStyle/>
          <a:p>
            <a:pPr algn="ctr"/>
            <a:r>
              <a:rPr lang="fr-FR" sz="700" dirty="0"/>
              <a:t>Comment pouvez-vous être ouvert sur ce projet ? Pourriez-vous publier votre méthodologie, vos métadonnées, vos ensembles de données, votre code ou vos mesures d'impact ? Pouvez-vous demander à vos pairs de faire des commentaires sur le projet ? Comment allez-vous le communiquer en interne ? Publierez-vous ouvertement vos actions et vos réponses à cette toile ?</a:t>
            </a:r>
            <a:endParaRPr lang="en-CA" sz="500" b="1" dirty="0"/>
          </a:p>
        </p:txBody>
      </p:sp>
      <p:sp>
        <p:nvSpPr>
          <p:cNvPr id="211" name="TextBox 210">
            <a:extLst>
              <a:ext uri="{FF2B5EF4-FFF2-40B4-BE49-F238E27FC236}">
                <a16:creationId xmlns:a16="http://schemas.microsoft.com/office/drawing/2014/main" id="{3646DD9B-A4BA-548C-FE96-9FF8F9A912FA}"/>
              </a:ext>
            </a:extLst>
          </p:cNvPr>
          <p:cNvSpPr txBox="1"/>
          <p:nvPr/>
        </p:nvSpPr>
        <p:spPr>
          <a:xfrm>
            <a:off x="7305947" y="4971789"/>
            <a:ext cx="1759414" cy="1277273"/>
          </a:xfrm>
          <a:prstGeom prst="rect">
            <a:avLst/>
          </a:prstGeom>
          <a:noFill/>
        </p:spPr>
        <p:txBody>
          <a:bodyPr wrap="square">
            <a:spAutoFit/>
          </a:bodyPr>
          <a:lstStyle/>
          <a:p>
            <a:pPr algn="ctr"/>
            <a:r>
              <a:rPr lang="fr-FR" sz="1100" dirty="0"/>
              <a:t>Allez-vous partager des données avec d'autres organisations ? Si oui, lesquelles ? Prévoyez-vous de publier certaines des données ? Dans quelles conditions ?</a:t>
            </a:r>
            <a:endParaRPr lang="en-CA" sz="1000" b="1" dirty="0"/>
          </a:p>
        </p:txBody>
      </p:sp>
      <p:sp>
        <p:nvSpPr>
          <p:cNvPr id="212" name="TextBox 211">
            <a:extLst>
              <a:ext uri="{FF2B5EF4-FFF2-40B4-BE49-F238E27FC236}">
                <a16:creationId xmlns:a16="http://schemas.microsoft.com/office/drawing/2014/main" id="{D916E891-5468-F4EF-7F3C-2070FC41F056}"/>
              </a:ext>
            </a:extLst>
          </p:cNvPr>
          <p:cNvSpPr txBox="1"/>
          <p:nvPr/>
        </p:nvSpPr>
        <p:spPr>
          <a:xfrm>
            <a:off x="9092527" y="4988598"/>
            <a:ext cx="1759414" cy="1338828"/>
          </a:xfrm>
          <a:prstGeom prst="rect">
            <a:avLst/>
          </a:prstGeom>
          <a:noFill/>
        </p:spPr>
        <p:txBody>
          <a:bodyPr wrap="square">
            <a:spAutoFit/>
          </a:bodyPr>
          <a:lstStyle/>
          <a:p>
            <a:pPr algn="ctr"/>
            <a:r>
              <a:rPr lang="fr-FR" sz="900" dirty="0"/>
              <a:t>Quelles mesures allez-vous prendre avant d'aller de l'avant avec ce projet ? Lesquelles devraient avoir la priorité ? Qui sera responsable de ces actions, et qui doit être impliqué ? Publierez-vous ouvertement vos actions et vos réponses à cette toile ?</a:t>
            </a:r>
            <a:endParaRPr lang="en-CA" sz="700" b="1" dirty="0"/>
          </a:p>
        </p:txBody>
      </p:sp>
      <p:sp>
        <p:nvSpPr>
          <p:cNvPr id="213" name="TextBox 212">
            <a:extLst>
              <a:ext uri="{FF2B5EF4-FFF2-40B4-BE49-F238E27FC236}">
                <a16:creationId xmlns:a16="http://schemas.microsoft.com/office/drawing/2014/main" id="{FF429D80-0F97-EEC0-4810-5717A6B82EA6}"/>
              </a:ext>
            </a:extLst>
          </p:cNvPr>
          <p:cNvSpPr txBox="1"/>
          <p:nvPr/>
        </p:nvSpPr>
        <p:spPr>
          <a:xfrm>
            <a:off x="6849469" y="26945"/>
            <a:ext cx="4255592" cy="646331"/>
          </a:xfrm>
          <a:prstGeom prst="rect">
            <a:avLst/>
          </a:prstGeom>
          <a:noFill/>
        </p:spPr>
        <p:txBody>
          <a:bodyPr wrap="square" rtlCol="0">
            <a:spAutoFit/>
          </a:bodyPr>
          <a:lstStyle/>
          <a:p>
            <a:r>
              <a:rPr lang="fr-FR" sz="1800" b="1" i="0" dirty="0">
                <a:solidFill>
                  <a:srgbClr val="333333"/>
                </a:solidFill>
                <a:effectLst/>
                <a:latin typeface="+mj-lt"/>
              </a:rPr>
              <a:t>Institut des données ouvertes (IDO)</a:t>
            </a:r>
          </a:p>
          <a:p>
            <a:endParaRPr lang="en-CA" sz="1800" b="1" dirty="0">
              <a:solidFill>
                <a:schemeClr val="tx1">
                  <a:lumMod val="75000"/>
                </a:schemeClr>
              </a:solidFill>
              <a:latin typeface="+mj-lt"/>
            </a:endParaRPr>
          </a:p>
        </p:txBody>
      </p:sp>
      <p:sp>
        <p:nvSpPr>
          <p:cNvPr id="214" name="TextBox 213">
            <a:extLst>
              <a:ext uri="{FF2B5EF4-FFF2-40B4-BE49-F238E27FC236}">
                <a16:creationId xmlns:a16="http://schemas.microsoft.com/office/drawing/2014/main" id="{7EAD5AE5-2EFF-A004-958E-872C0D70135B}"/>
              </a:ext>
            </a:extLst>
          </p:cNvPr>
          <p:cNvSpPr txBox="1"/>
          <p:nvPr/>
        </p:nvSpPr>
        <p:spPr>
          <a:xfrm>
            <a:off x="8868354" y="6550794"/>
            <a:ext cx="4255592" cy="369332"/>
          </a:xfrm>
          <a:prstGeom prst="rect">
            <a:avLst/>
          </a:prstGeom>
          <a:noFill/>
        </p:spPr>
        <p:txBody>
          <a:bodyPr wrap="square" rtlCol="0">
            <a:spAutoFit/>
          </a:bodyPr>
          <a:lstStyle/>
          <a:p>
            <a:r>
              <a:rPr lang="fr-FR" sz="1800" b="1" dirty="0">
                <a:solidFill>
                  <a:srgbClr val="333333"/>
                </a:solidFill>
                <a:latin typeface="+mj-lt"/>
              </a:rPr>
              <a:t>t</a:t>
            </a:r>
            <a:r>
              <a:rPr lang="fr-FR" sz="1800" b="1" i="0" dirty="0">
                <a:solidFill>
                  <a:srgbClr val="333333"/>
                </a:solidFill>
                <a:effectLst/>
                <a:latin typeface="+mj-lt"/>
              </a:rPr>
              <a:t>heodi.org</a:t>
            </a:r>
            <a:r>
              <a:rPr lang="en-CA" sz="1800" b="1" i="0" dirty="0">
                <a:solidFill>
                  <a:srgbClr val="333333"/>
                </a:solidFill>
                <a:effectLst/>
                <a:latin typeface="+mj-lt"/>
              </a:rPr>
              <a:t>/</a:t>
            </a:r>
            <a:r>
              <a:rPr lang="fr-FR" sz="1800" b="1" i="0" dirty="0" err="1">
                <a:solidFill>
                  <a:srgbClr val="333333"/>
                </a:solidFill>
                <a:effectLst/>
                <a:latin typeface="+mj-lt"/>
              </a:rPr>
              <a:t>tools</a:t>
            </a:r>
            <a:endParaRPr lang="en-CA" sz="1800" b="1" dirty="0">
              <a:solidFill>
                <a:schemeClr val="tx1">
                  <a:lumMod val="75000"/>
                </a:schemeClr>
              </a:solidFill>
              <a:latin typeface="+mj-lt"/>
            </a:endParaRPr>
          </a:p>
        </p:txBody>
      </p:sp>
    </p:spTree>
    <p:extLst>
      <p:ext uri="{BB962C8B-B14F-4D97-AF65-F5344CB8AC3E}">
        <p14:creationId xmlns:p14="http://schemas.microsoft.com/office/powerpoint/2010/main" val="3136849500"/>
      </p:ext>
    </p:extLst>
  </p:cSld>
  <p:clrMapOvr>
    <a:masterClrMapping/>
  </p:clrMapOvr>
</p:sld>
</file>

<file path=ppt/theme/theme1.xml><?xml version="1.0" encoding="utf-8"?>
<a:theme xmlns:a="http://schemas.openxmlformats.org/drawingml/2006/main" name="Simple Light">
  <a:themeElements>
    <a:clrScheme name="Simple Light">
      <a:dk1>
        <a:srgbClr val="1E549E"/>
      </a:dk1>
      <a:lt1>
        <a:srgbClr val="FFFFFF"/>
      </a:lt1>
      <a:dk2>
        <a:srgbClr val="E0E5E9"/>
      </a:dk2>
      <a:lt2>
        <a:srgbClr val="202124"/>
      </a:lt2>
      <a:accent1>
        <a:srgbClr val="1E549E"/>
      </a:accent1>
      <a:accent2>
        <a:srgbClr val="FF6701"/>
      </a:accent2>
      <a:accent3>
        <a:srgbClr val="33A6CD"/>
      </a:accent3>
      <a:accent4>
        <a:srgbClr val="28BFD8"/>
      </a:accent4>
      <a:accent5>
        <a:srgbClr val="73D087"/>
      </a:accent5>
      <a:accent6>
        <a:srgbClr val="C1E236"/>
      </a:accent6>
      <a:hlink>
        <a:srgbClr val="1E54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EC197CE65E414B8A8246ABCCD13B4C" ma:contentTypeVersion="15" ma:contentTypeDescription="Create a new document." ma:contentTypeScope="" ma:versionID="3e670ce3c7411c680c7a11054779f0ff">
  <xsd:schema xmlns:xsd="http://www.w3.org/2001/XMLSchema" xmlns:xs="http://www.w3.org/2001/XMLSchema" xmlns:p="http://schemas.microsoft.com/office/2006/metadata/properties" xmlns:ns2="60bf9140-54b1-4fcb-8191-df4f5e3ae4ec" xmlns:ns3="f6f4ab32-99f9-4752-9cb9-3e8df8a9e2b1" targetNamespace="http://schemas.microsoft.com/office/2006/metadata/properties" ma:root="true" ma:fieldsID="95e90da64b952161a728a774cc0f91ef" ns2:_="" ns3:_="">
    <xsd:import namespace="60bf9140-54b1-4fcb-8191-df4f5e3ae4ec"/>
    <xsd:import namespace="f6f4ab32-99f9-4752-9cb9-3e8df8a9e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f9140-54b1-4fcb-8191-df4f5e3ae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f4ab32-99f9-4752-9cb9-3e8df8a9e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9a3380-16a3-4f7c-8f8f-1898b806b14b}" ma:internalName="TaxCatchAll" ma:showField="CatchAllData" ma:web="f6f4ab32-99f9-4752-9cb9-3e8df8a9e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f9140-54b1-4fcb-8191-df4f5e3ae4ec">
      <Terms xmlns="http://schemas.microsoft.com/office/infopath/2007/PartnerControls"/>
    </lcf76f155ced4ddcb4097134ff3c332f>
    <TaxCatchAll xmlns="f6f4ab32-99f9-4752-9cb9-3e8df8a9e2b1" xsi:nil="true"/>
  </documentManagement>
</p:properties>
</file>

<file path=customXml/itemProps1.xml><?xml version="1.0" encoding="utf-8"?>
<ds:datastoreItem xmlns:ds="http://schemas.openxmlformats.org/officeDocument/2006/customXml" ds:itemID="{0619BCCD-1039-4FEA-8BF7-9B6B7F721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f9140-54b1-4fcb-8191-df4f5e3ae4ec"/>
    <ds:schemaRef ds:uri="f6f4ab32-99f9-4752-9cb9-3e8df8a9e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3496F3-99D0-4770-B450-EEE4D435FEE6}">
  <ds:schemaRefs>
    <ds:schemaRef ds:uri="http://schemas.microsoft.com/sharepoint/v3/contenttype/forms"/>
  </ds:schemaRefs>
</ds:datastoreItem>
</file>

<file path=customXml/itemProps3.xml><?xml version="1.0" encoding="utf-8"?>
<ds:datastoreItem xmlns:ds="http://schemas.openxmlformats.org/officeDocument/2006/customXml" ds:itemID="{DBECF34D-54D7-4EA0-B5AA-A4A3A81E4997}">
  <ds:schemaRefs>
    <ds:schemaRef ds:uri="http://schemas.microsoft.com/office/2006/metadata/properties"/>
    <ds:schemaRef ds:uri="http://schemas.microsoft.com/office/infopath/2007/PartnerControls"/>
    <ds:schemaRef ds:uri="60bf9140-54b1-4fcb-8191-df4f5e3ae4ec"/>
    <ds:schemaRef ds:uri="f6f4ab32-99f9-4752-9cb9-3e8df8a9e2b1"/>
  </ds:schemaRefs>
</ds:datastoreItem>
</file>

<file path=docProps/app.xml><?xml version="1.0" encoding="utf-8"?>
<Properties xmlns="http://schemas.openxmlformats.org/officeDocument/2006/extended-properties" xmlns:vt="http://schemas.openxmlformats.org/officeDocument/2006/docPropsVTypes">
  <TotalTime>1937</TotalTime>
  <Words>1314</Words>
  <Application>Microsoft Office PowerPoint</Application>
  <PresentationFormat>Custom</PresentationFormat>
  <Paragraphs>78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Helvetica Neue</vt:lpstr>
      <vt:lpstr>Helvetica Neue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Bertina Lou (CSPS-EFPC)</dc:creator>
  <cp:lastModifiedBy>Bertina Lou (CSPS-EFPC)</cp:lastModifiedBy>
  <cp:revision>11</cp:revision>
  <dcterms:modified xsi:type="dcterms:W3CDTF">2023-06-12T15:43:00Z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0x01010093EC197CE65E414B8A8246ABCCD13B4C</vt:lpwstr>
  </property>
</Properties>
</file>