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1" r:id="rId2"/>
    <p:sldMasterId id="2147483716" r:id="rId3"/>
    <p:sldMasterId id="2147483725" r:id="rId4"/>
    <p:sldMasterId id="2147483734" r:id="rId5"/>
    <p:sldMasterId id="2147483742" r:id="rId6"/>
    <p:sldMasterId id="2147483775" r:id="rId7"/>
    <p:sldMasterId id="2147483783" r:id="rId8"/>
  </p:sldMasterIdLst>
  <p:notesMasterIdLst>
    <p:notesMasterId r:id="rId35"/>
  </p:notesMasterIdLst>
  <p:handoutMasterIdLst>
    <p:handoutMasterId r:id="rId36"/>
  </p:handoutMasterIdLst>
  <p:sldIdLst>
    <p:sldId id="280" r:id="rId9"/>
    <p:sldId id="5806" r:id="rId10"/>
    <p:sldId id="9849" r:id="rId11"/>
    <p:sldId id="9881" r:id="rId12"/>
    <p:sldId id="9811" r:id="rId13"/>
    <p:sldId id="9818" r:id="rId14"/>
    <p:sldId id="9835" r:id="rId15"/>
    <p:sldId id="9831" r:id="rId16"/>
    <p:sldId id="9786" r:id="rId17"/>
    <p:sldId id="9894" r:id="rId18"/>
    <p:sldId id="9891" r:id="rId19"/>
    <p:sldId id="451" r:id="rId20"/>
    <p:sldId id="409" r:id="rId21"/>
    <p:sldId id="406" r:id="rId22"/>
    <p:sldId id="9898" r:id="rId23"/>
    <p:sldId id="9798" r:id="rId24"/>
    <p:sldId id="9901" r:id="rId25"/>
    <p:sldId id="484" r:id="rId26"/>
    <p:sldId id="9899" r:id="rId27"/>
    <p:sldId id="9815" r:id="rId28"/>
    <p:sldId id="9808" r:id="rId29"/>
    <p:sldId id="9900" r:id="rId30"/>
    <p:sldId id="414" r:id="rId31"/>
    <p:sldId id="9892" r:id="rId32"/>
    <p:sldId id="419" r:id="rId33"/>
    <p:sldId id="498" r:id="rId34"/>
  </p:sldIdLst>
  <p:sldSz cx="9144000" cy="6858000" type="screen4x3"/>
  <p:notesSz cx="7010400" cy="92964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1EABA1-CB87-45FA-B2ED-BED3AC825594}">
          <p14:sldIdLst>
            <p14:sldId id="280"/>
            <p14:sldId id="5806"/>
            <p14:sldId id="9849"/>
            <p14:sldId id="9881"/>
            <p14:sldId id="9811"/>
            <p14:sldId id="9818"/>
            <p14:sldId id="9835"/>
            <p14:sldId id="9831"/>
            <p14:sldId id="9786"/>
            <p14:sldId id="9894"/>
            <p14:sldId id="9891"/>
            <p14:sldId id="451"/>
            <p14:sldId id="409"/>
            <p14:sldId id="406"/>
            <p14:sldId id="9898"/>
            <p14:sldId id="9798"/>
            <p14:sldId id="9901"/>
            <p14:sldId id="484"/>
            <p14:sldId id="9899"/>
            <p14:sldId id="9815"/>
            <p14:sldId id="9808"/>
            <p14:sldId id="9900"/>
            <p14:sldId id="414"/>
            <p14:sldId id="9892"/>
            <p14:sldId id="419"/>
            <p14:sldId id="498"/>
          </p14:sldIdLst>
        </p14:section>
        <p14:section name="Source Slides" id="{9B6410BB-372E-48D0-890F-4260A3E1D0E2}">
          <p14:sldIdLst/>
        </p14:section>
      </p14:sectionLst>
    </p:ext>
    <p:ext uri="{EFAFB233-063F-42B5-8137-9DF3F51BA10A}">
      <p15:sldGuideLst xmlns:p15="http://schemas.microsoft.com/office/powerpoint/2012/main">
        <p15:guide id="1" orient="horz" pos="2160" userDrawn="1">
          <p15:clr>
            <a:srgbClr val="A4A3A4"/>
          </p15:clr>
        </p15:guide>
        <p15:guide id="2" orient="horz" pos="482" userDrawn="1">
          <p15:clr>
            <a:srgbClr val="A4A3A4"/>
          </p15:clr>
        </p15:guide>
        <p15:guide id="3" orient="horz" pos="300" userDrawn="1">
          <p15:clr>
            <a:srgbClr val="A4A3A4"/>
          </p15:clr>
        </p15:guide>
        <p15:guide id="4" orient="horz" pos="572" userDrawn="1">
          <p15:clr>
            <a:srgbClr val="A4A3A4"/>
          </p15:clr>
        </p15:guide>
        <p15:guide id="5" pos="2880" userDrawn="1">
          <p15:clr>
            <a:srgbClr val="A4A3A4"/>
          </p15:clr>
        </p15:guide>
        <p15:guide id="6" pos="49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sonneuve, Kimberly" initials="MK" lastIdx="7" clrIdx="0">
    <p:extLst>
      <p:ext uri="{19B8F6BF-5375-455C-9EA6-DF929625EA0E}">
        <p15:presenceInfo xmlns:p15="http://schemas.microsoft.com/office/powerpoint/2012/main" userId="S-1-5-21-667784661-3259641414-1538980133-48369" providerId="AD"/>
      </p:ext>
    </p:extLst>
  </p:cmAuthor>
  <p:cmAuthor id="2" name="Gibault, Lynn" initials="GL" lastIdx="2" clrIdx="1">
    <p:extLst>
      <p:ext uri="{19B8F6BF-5375-455C-9EA6-DF929625EA0E}">
        <p15:presenceInfo xmlns:p15="http://schemas.microsoft.com/office/powerpoint/2012/main" userId="S-1-5-21-667784661-3259641414-1538980133-203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D9D9D9"/>
    <a:srgbClr val="F0B00F"/>
    <a:srgbClr val="0F96D5"/>
    <a:srgbClr val="004D71"/>
    <a:srgbClr val="F0AA00"/>
    <a:srgbClr val="8EB3DF"/>
    <a:srgbClr val="296A88"/>
    <a:srgbClr val="26A0DA"/>
    <a:srgbClr val="F2B8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2" autoAdjust="0"/>
    <p:restoredTop sz="88411" autoAdjust="0"/>
  </p:normalViewPr>
  <p:slideViewPr>
    <p:cSldViewPr snapToGrid="0" showGuides="1">
      <p:cViewPr varScale="1">
        <p:scale>
          <a:sx n="65" d="100"/>
          <a:sy n="65" d="100"/>
        </p:scale>
        <p:origin x="267" y="48"/>
      </p:cViewPr>
      <p:guideLst>
        <p:guide orient="horz" pos="2160"/>
        <p:guide orient="horz" pos="482"/>
        <p:guide orient="horz" pos="300"/>
        <p:guide orient="horz" pos="572"/>
        <p:guide pos="2880"/>
        <p:guide pos="499"/>
      </p:guideLst>
    </p:cSldViewPr>
  </p:slideViewPr>
  <p:outlineViewPr>
    <p:cViewPr>
      <p:scale>
        <a:sx n="33" d="100"/>
        <a:sy n="33" d="100"/>
      </p:scale>
      <p:origin x="0" y="-17196"/>
    </p:cViewPr>
  </p:outlineViewPr>
  <p:notesTextViewPr>
    <p:cViewPr>
      <p:scale>
        <a:sx n="3" d="2"/>
        <a:sy n="3" d="2"/>
      </p:scale>
      <p:origin x="0" y="0"/>
    </p:cViewPr>
  </p:notesTextViewPr>
  <p:sorterViewPr>
    <p:cViewPr varScale="1">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lickr.com/photos/daniel_gies/4878030109" TargetMode="External"/><Relationship Id="rId1" Type="http://schemas.openxmlformats.org/officeDocument/2006/relationships/image" Target="../media/image11.jpeg"/><Relationship Id="rId6" Type="http://schemas.openxmlformats.org/officeDocument/2006/relationships/hyperlink" Target="https://misslwholebrainteaching.blogspot.com/2012/03/whats-in-name.html" TargetMode="External"/><Relationship Id="rId5" Type="http://schemas.openxmlformats.org/officeDocument/2006/relationships/image" Target="../media/image13.jpeg"/><Relationship Id="rId4" Type="http://schemas.openxmlformats.org/officeDocument/2006/relationships/hyperlink" Target="http://game-icons.net/lorc/originals/hand.html"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lickr.com/photos/daniel_gies/4878030109" TargetMode="External"/><Relationship Id="rId1" Type="http://schemas.openxmlformats.org/officeDocument/2006/relationships/image" Target="../media/image11.jpeg"/><Relationship Id="rId6" Type="http://schemas.openxmlformats.org/officeDocument/2006/relationships/hyperlink" Target="https://misslwholebrainteaching.blogspot.com/2012/03/whats-in-name.html" TargetMode="External"/><Relationship Id="rId5" Type="http://schemas.openxmlformats.org/officeDocument/2006/relationships/image" Target="../media/image13.jpeg"/><Relationship Id="rId4" Type="http://schemas.openxmlformats.org/officeDocument/2006/relationships/hyperlink" Target="http://game-icons.net/lorc/originals/hand.html" TargetMode="Externa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27B089-BFBF-40C0-91A8-DF8ED17E8E23}" type="doc">
      <dgm:prSet loTypeId="urn:microsoft.com/office/officeart/2005/8/layout/vList3" loCatId="list" qsTypeId="urn:microsoft.com/office/officeart/2005/8/quickstyle/simple1" qsCatId="simple" csTypeId="urn:microsoft.com/office/officeart/2005/8/colors/accent0_2" csCatId="mainScheme" phldr="1"/>
      <dgm:spPr/>
      <dgm:t>
        <a:bodyPr/>
        <a:lstStyle/>
        <a:p>
          <a:endParaRPr lang="en-CA"/>
        </a:p>
      </dgm:t>
    </dgm:pt>
    <dgm:pt modelId="{8BFFE5B4-6759-43A5-8BBB-0C266E8AC151}">
      <dgm:prSet phldrT="[Text]"/>
      <dgm:spPr/>
      <dgm:t>
        <a:bodyPr/>
        <a:lstStyle/>
        <a:p>
          <a:pPr algn="l"/>
          <a:r>
            <a:rPr lang="en-CA" dirty="0"/>
            <a:t>Please mute your audio when you are not speaking</a:t>
          </a:r>
        </a:p>
      </dgm:t>
    </dgm:pt>
    <dgm:pt modelId="{07D6426B-3595-4F64-A0D5-DD31012D127E}" type="parTrans" cxnId="{46BD868D-B581-450B-92A0-142AC8DB666D}">
      <dgm:prSet/>
      <dgm:spPr/>
      <dgm:t>
        <a:bodyPr/>
        <a:lstStyle/>
        <a:p>
          <a:endParaRPr lang="en-CA"/>
        </a:p>
      </dgm:t>
    </dgm:pt>
    <dgm:pt modelId="{295A3ED0-2A0D-42D7-B873-4DB2A0B01DC1}" type="sibTrans" cxnId="{46BD868D-B581-450B-92A0-142AC8DB666D}">
      <dgm:prSet/>
      <dgm:spPr/>
      <dgm:t>
        <a:bodyPr/>
        <a:lstStyle/>
        <a:p>
          <a:endParaRPr lang="en-CA"/>
        </a:p>
      </dgm:t>
    </dgm:pt>
    <dgm:pt modelId="{F4B38963-E3BD-4E60-94BB-EF2F5C46D38B}">
      <dgm:prSet phldrT="[Text]"/>
      <dgm:spPr/>
      <dgm:t>
        <a:bodyPr/>
        <a:lstStyle/>
        <a:p>
          <a:pPr algn="l"/>
          <a:r>
            <a:rPr lang="en-CA" dirty="0"/>
            <a:t>When you have a question, please use the raise hand button or add a comment</a:t>
          </a:r>
        </a:p>
      </dgm:t>
    </dgm:pt>
    <dgm:pt modelId="{70569720-CF65-4EBA-9D81-BD2BD3CC9F52}" type="parTrans" cxnId="{D8B36A93-46CF-4419-80C2-5915ABCD0921}">
      <dgm:prSet/>
      <dgm:spPr/>
      <dgm:t>
        <a:bodyPr/>
        <a:lstStyle/>
        <a:p>
          <a:endParaRPr lang="en-CA"/>
        </a:p>
      </dgm:t>
    </dgm:pt>
    <dgm:pt modelId="{5F5B2815-CD44-46DC-8489-000DE04425E9}" type="sibTrans" cxnId="{D8B36A93-46CF-4419-80C2-5915ABCD0921}">
      <dgm:prSet/>
      <dgm:spPr/>
      <dgm:t>
        <a:bodyPr/>
        <a:lstStyle/>
        <a:p>
          <a:endParaRPr lang="en-CA"/>
        </a:p>
      </dgm:t>
    </dgm:pt>
    <dgm:pt modelId="{46986DA9-8E73-47CD-BE31-EFB714942C21}">
      <dgm:prSet phldrT="[Text]"/>
      <dgm:spPr/>
      <dgm:t>
        <a:bodyPr/>
        <a:lstStyle/>
        <a:p>
          <a:pPr algn="l"/>
          <a:r>
            <a:rPr lang="en-IE" dirty="0"/>
            <a:t>When asking a question, please say your name, role and agency or department</a:t>
          </a:r>
          <a:endParaRPr lang="en-CA" dirty="0"/>
        </a:p>
      </dgm:t>
    </dgm:pt>
    <dgm:pt modelId="{0156DA41-322D-4884-A036-5E9E40615E21}" type="parTrans" cxnId="{2FAB5D77-2789-4986-A22C-5D47472C8F11}">
      <dgm:prSet/>
      <dgm:spPr/>
      <dgm:t>
        <a:bodyPr/>
        <a:lstStyle/>
        <a:p>
          <a:endParaRPr lang="en-CA"/>
        </a:p>
      </dgm:t>
    </dgm:pt>
    <dgm:pt modelId="{9E7D5CE6-EBBC-4666-9AC4-6128105B4472}" type="sibTrans" cxnId="{2FAB5D77-2789-4986-A22C-5D47472C8F11}">
      <dgm:prSet/>
      <dgm:spPr/>
      <dgm:t>
        <a:bodyPr/>
        <a:lstStyle/>
        <a:p>
          <a:endParaRPr lang="en-CA"/>
        </a:p>
      </dgm:t>
    </dgm:pt>
    <dgm:pt modelId="{BA7C78B1-D8BF-4DE8-B77D-C5DF3C08D3A7}" type="pres">
      <dgm:prSet presAssocID="{AF27B089-BFBF-40C0-91A8-DF8ED17E8E23}" presName="linearFlow" presStyleCnt="0">
        <dgm:presLayoutVars>
          <dgm:dir/>
          <dgm:resizeHandles val="exact"/>
        </dgm:presLayoutVars>
      </dgm:prSet>
      <dgm:spPr/>
    </dgm:pt>
    <dgm:pt modelId="{03CA4049-B39A-47D5-A722-CC7034D2B63C}" type="pres">
      <dgm:prSet presAssocID="{8BFFE5B4-6759-43A5-8BBB-0C266E8AC151}" presName="composite" presStyleCnt="0"/>
      <dgm:spPr/>
    </dgm:pt>
    <dgm:pt modelId="{B3A1F434-7ACB-4E72-8F5D-82521078F2E8}" type="pres">
      <dgm:prSet presAssocID="{8BFFE5B4-6759-43A5-8BBB-0C266E8AC151}" presName="imgShp" presStyleLbl="fgImgPlace1" presStyleIdx="0" presStyleCnt="3"/>
      <dgm:spPr>
        <a:blipFill>
          <a:blip xmlns:r="http://schemas.openxmlformats.org/officeDocument/2006/relationships" r:embed="rId1" cstate="print">
            <a:duotone>
              <a:schemeClr val="accent5">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4B15869B-929E-4B3C-9DB1-56A5F9896139}" type="pres">
      <dgm:prSet presAssocID="{8BFFE5B4-6759-43A5-8BBB-0C266E8AC151}" presName="txShp" presStyleLbl="node1" presStyleIdx="0" presStyleCnt="3">
        <dgm:presLayoutVars>
          <dgm:bulletEnabled val="1"/>
        </dgm:presLayoutVars>
      </dgm:prSet>
      <dgm:spPr/>
    </dgm:pt>
    <dgm:pt modelId="{6860EDF9-682D-4BBD-A2A2-903BDBC14B2F}" type="pres">
      <dgm:prSet presAssocID="{295A3ED0-2A0D-42D7-B873-4DB2A0B01DC1}" presName="spacing" presStyleCnt="0"/>
      <dgm:spPr/>
    </dgm:pt>
    <dgm:pt modelId="{BF476C2B-AC7B-4BBC-8AAA-A8E8DC317B36}" type="pres">
      <dgm:prSet presAssocID="{F4B38963-E3BD-4E60-94BB-EF2F5C46D38B}" presName="composite" presStyleCnt="0"/>
      <dgm:spPr/>
    </dgm:pt>
    <dgm:pt modelId="{EF3A90EB-F053-4160-B74F-64B415A6D866}" type="pres">
      <dgm:prSet presAssocID="{F4B38963-E3BD-4E60-94BB-EF2F5C46D38B}" presName="imgShp" presStyleLbl="fgImgPlace1" presStyleIdx="1" presStyleCnt="3"/>
      <dgm:spPr>
        <a:blipFill>
          <a:blip xmlns:r="http://schemas.openxmlformats.org/officeDocument/2006/relationships"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dgm:spPr>
    </dgm:pt>
    <dgm:pt modelId="{642334B4-7B01-4A75-B23F-C2EC6585F590}" type="pres">
      <dgm:prSet presAssocID="{F4B38963-E3BD-4E60-94BB-EF2F5C46D38B}" presName="txShp" presStyleLbl="node1" presStyleIdx="1" presStyleCnt="3">
        <dgm:presLayoutVars>
          <dgm:bulletEnabled val="1"/>
        </dgm:presLayoutVars>
      </dgm:prSet>
      <dgm:spPr/>
    </dgm:pt>
    <dgm:pt modelId="{C5CBBC02-EBD2-4C86-ACF7-4B9DF9A73E78}" type="pres">
      <dgm:prSet presAssocID="{5F5B2815-CD44-46DC-8489-000DE04425E9}" presName="spacing" presStyleCnt="0"/>
      <dgm:spPr/>
    </dgm:pt>
    <dgm:pt modelId="{EF05347F-EE83-422F-80C3-F2E1916004EC}" type="pres">
      <dgm:prSet presAssocID="{46986DA9-8E73-47CD-BE31-EFB714942C21}" presName="composite" presStyleCnt="0"/>
      <dgm:spPr/>
    </dgm:pt>
    <dgm:pt modelId="{D12B86AE-281A-40E8-911A-E7E570B2DBE4}" type="pres">
      <dgm:prSet presAssocID="{46986DA9-8E73-47CD-BE31-EFB714942C21}" presName="imgShp"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7000" r="-17000"/>
          </a:stretch>
        </a:blipFill>
      </dgm:spPr>
    </dgm:pt>
    <dgm:pt modelId="{A299F889-406F-4B25-A270-7354B6A0DC9D}" type="pres">
      <dgm:prSet presAssocID="{46986DA9-8E73-47CD-BE31-EFB714942C21}" presName="txShp" presStyleLbl="node1" presStyleIdx="2" presStyleCnt="3" custLinFactNeighborY="-2497">
        <dgm:presLayoutVars>
          <dgm:bulletEnabled val="1"/>
        </dgm:presLayoutVars>
      </dgm:prSet>
      <dgm:spPr/>
    </dgm:pt>
  </dgm:ptLst>
  <dgm:cxnLst>
    <dgm:cxn modelId="{56C9EC03-F9C8-410F-9982-8A4844D159E4}" type="presOf" srcId="{AF27B089-BFBF-40C0-91A8-DF8ED17E8E23}" destId="{BA7C78B1-D8BF-4DE8-B77D-C5DF3C08D3A7}" srcOrd="0" destOrd="0" presId="urn:microsoft.com/office/officeart/2005/8/layout/vList3"/>
    <dgm:cxn modelId="{85387645-246B-4C8E-90B7-E538479A1482}" type="presOf" srcId="{46986DA9-8E73-47CD-BE31-EFB714942C21}" destId="{A299F889-406F-4B25-A270-7354B6A0DC9D}" srcOrd="0" destOrd="0" presId="urn:microsoft.com/office/officeart/2005/8/layout/vList3"/>
    <dgm:cxn modelId="{2FAB5D77-2789-4986-A22C-5D47472C8F11}" srcId="{AF27B089-BFBF-40C0-91A8-DF8ED17E8E23}" destId="{46986DA9-8E73-47CD-BE31-EFB714942C21}" srcOrd="2" destOrd="0" parTransId="{0156DA41-322D-4884-A036-5E9E40615E21}" sibTransId="{9E7D5CE6-EBBC-4666-9AC4-6128105B4472}"/>
    <dgm:cxn modelId="{46BD868D-B581-450B-92A0-142AC8DB666D}" srcId="{AF27B089-BFBF-40C0-91A8-DF8ED17E8E23}" destId="{8BFFE5B4-6759-43A5-8BBB-0C266E8AC151}" srcOrd="0" destOrd="0" parTransId="{07D6426B-3595-4F64-A0D5-DD31012D127E}" sibTransId="{295A3ED0-2A0D-42D7-B873-4DB2A0B01DC1}"/>
    <dgm:cxn modelId="{D8B36A93-46CF-4419-80C2-5915ABCD0921}" srcId="{AF27B089-BFBF-40C0-91A8-DF8ED17E8E23}" destId="{F4B38963-E3BD-4E60-94BB-EF2F5C46D38B}" srcOrd="1" destOrd="0" parTransId="{70569720-CF65-4EBA-9D81-BD2BD3CC9F52}" sibTransId="{5F5B2815-CD44-46DC-8489-000DE04425E9}"/>
    <dgm:cxn modelId="{5D7A0D9C-62B0-4F6A-9404-5D5333C61E12}" type="presOf" srcId="{F4B38963-E3BD-4E60-94BB-EF2F5C46D38B}" destId="{642334B4-7B01-4A75-B23F-C2EC6585F590}" srcOrd="0" destOrd="0" presId="urn:microsoft.com/office/officeart/2005/8/layout/vList3"/>
    <dgm:cxn modelId="{71CCF0ED-FF9B-400F-8E82-E4A6B2D80A54}" type="presOf" srcId="{8BFFE5B4-6759-43A5-8BBB-0C266E8AC151}" destId="{4B15869B-929E-4B3C-9DB1-56A5F9896139}" srcOrd="0" destOrd="0" presId="urn:microsoft.com/office/officeart/2005/8/layout/vList3"/>
    <dgm:cxn modelId="{3D801BA6-A82E-46E5-8F00-89258B4892DF}" type="presParOf" srcId="{BA7C78B1-D8BF-4DE8-B77D-C5DF3C08D3A7}" destId="{03CA4049-B39A-47D5-A722-CC7034D2B63C}" srcOrd="0" destOrd="0" presId="urn:microsoft.com/office/officeart/2005/8/layout/vList3"/>
    <dgm:cxn modelId="{879FB92C-2331-4C39-B227-10C70E5A44E0}" type="presParOf" srcId="{03CA4049-B39A-47D5-A722-CC7034D2B63C}" destId="{B3A1F434-7ACB-4E72-8F5D-82521078F2E8}" srcOrd="0" destOrd="0" presId="urn:microsoft.com/office/officeart/2005/8/layout/vList3"/>
    <dgm:cxn modelId="{015BB547-E702-4FFE-BD99-F8C2510A1EEE}" type="presParOf" srcId="{03CA4049-B39A-47D5-A722-CC7034D2B63C}" destId="{4B15869B-929E-4B3C-9DB1-56A5F9896139}" srcOrd="1" destOrd="0" presId="urn:microsoft.com/office/officeart/2005/8/layout/vList3"/>
    <dgm:cxn modelId="{BEFD0864-7F71-48C3-A436-26F999707E49}" type="presParOf" srcId="{BA7C78B1-D8BF-4DE8-B77D-C5DF3C08D3A7}" destId="{6860EDF9-682D-4BBD-A2A2-903BDBC14B2F}" srcOrd="1" destOrd="0" presId="urn:microsoft.com/office/officeart/2005/8/layout/vList3"/>
    <dgm:cxn modelId="{BC79E003-1920-42E7-B392-D0323F6B2AB3}" type="presParOf" srcId="{BA7C78B1-D8BF-4DE8-B77D-C5DF3C08D3A7}" destId="{BF476C2B-AC7B-4BBC-8AAA-A8E8DC317B36}" srcOrd="2" destOrd="0" presId="urn:microsoft.com/office/officeart/2005/8/layout/vList3"/>
    <dgm:cxn modelId="{1A4779C5-B994-4BBC-9D63-E1DEFE928ACC}" type="presParOf" srcId="{BF476C2B-AC7B-4BBC-8AAA-A8E8DC317B36}" destId="{EF3A90EB-F053-4160-B74F-64B415A6D866}" srcOrd="0" destOrd="0" presId="urn:microsoft.com/office/officeart/2005/8/layout/vList3"/>
    <dgm:cxn modelId="{5C20AE4D-5196-422B-BF62-EDC9F405B721}" type="presParOf" srcId="{BF476C2B-AC7B-4BBC-8AAA-A8E8DC317B36}" destId="{642334B4-7B01-4A75-B23F-C2EC6585F590}" srcOrd="1" destOrd="0" presId="urn:microsoft.com/office/officeart/2005/8/layout/vList3"/>
    <dgm:cxn modelId="{CA8CBC62-4E9C-42BD-8849-F346171A742B}" type="presParOf" srcId="{BA7C78B1-D8BF-4DE8-B77D-C5DF3C08D3A7}" destId="{C5CBBC02-EBD2-4C86-ACF7-4B9DF9A73E78}" srcOrd="3" destOrd="0" presId="urn:microsoft.com/office/officeart/2005/8/layout/vList3"/>
    <dgm:cxn modelId="{B7263273-EDA6-429D-A004-FC8BB4011EA2}" type="presParOf" srcId="{BA7C78B1-D8BF-4DE8-B77D-C5DF3C08D3A7}" destId="{EF05347F-EE83-422F-80C3-F2E1916004EC}" srcOrd="4" destOrd="0" presId="urn:microsoft.com/office/officeart/2005/8/layout/vList3"/>
    <dgm:cxn modelId="{AA256207-05C1-4A82-86BC-B41D83796B75}" type="presParOf" srcId="{EF05347F-EE83-422F-80C3-F2E1916004EC}" destId="{D12B86AE-281A-40E8-911A-E7E570B2DBE4}" srcOrd="0" destOrd="0" presId="urn:microsoft.com/office/officeart/2005/8/layout/vList3"/>
    <dgm:cxn modelId="{B7066D78-E878-472D-92F4-7AE2A5F54E44}" type="presParOf" srcId="{EF05347F-EE83-422F-80C3-F2E1916004EC}" destId="{A299F889-406F-4B25-A270-7354B6A0DC9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5869B-929E-4B3C-9DB1-56A5F9896139}">
      <dsp:nvSpPr>
        <dsp:cNvPr id="0" name=""/>
        <dsp:cNvSpPr/>
      </dsp:nvSpPr>
      <dsp:spPr>
        <a:xfrm rot="10800000">
          <a:off x="1207015" y="410"/>
          <a:ext cx="4108027" cy="689145"/>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894" tIns="60960" rIns="113792" bIns="60960" numCol="1" spcCol="1270" anchor="ctr" anchorCtr="0">
          <a:noAutofit/>
        </a:bodyPr>
        <a:lstStyle/>
        <a:p>
          <a:pPr marL="0" lvl="0" indent="0" algn="l" defTabSz="711200">
            <a:lnSpc>
              <a:spcPct val="90000"/>
            </a:lnSpc>
            <a:spcBef>
              <a:spcPct val="0"/>
            </a:spcBef>
            <a:spcAft>
              <a:spcPct val="35000"/>
            </a:spcAft>
            <a:buNone/>
          </a:pPr>
          <a:r>
            <a:rPr lang="en-CA" sz="1600" kern="1200" dirty="0"/>
            <a:t>Please mute your audio when you are not speaking</a:t>
          </a:r>
        </a:p>
      </dsp:txBody>
      <dsp:txXfrm rot="10800000">
        <a:off x="1379301" y="410"/>
        <a:ext cx="3935741" cy="689145"/>
      </dsp:txXfrm>
    </dsp:sp>
    <dsp:sp modelId="{B3A1F434-7ACB-4E72-8F5D-82521078F2E8}">
      <dsp:nvSpPr>
        <dsp:cNvPr id="0" name=""/>
        <dsp:cNvSpPr/>
      </dsp:nvSpPr>
      <dsp:spPr>
        <a:xfrm>
          <a:off x="862442" y="410"/>
          <a:ext cx="689145" cy="689145"/>
        </a:xfrm>
        <a:prstGeom prst="ellipse">
          <a:avLst/>
        </a:prstGeom>
        <a:blipFill>
          <a:blip xmlns:r="http://schemas.openxmlformats.org/officeDocument/2006/relationships" r:embed="rId1" cstate="print">
            <a:duotone>
              <a:schemeClr val="accent5">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2334B4-7B01-4A75-B23F-C2EC6585F590}">
      <dsp:nvSpPr>
        <dsp:cNvPr id="0" name=""/>
        <dsp:cNvSpPr/>
      </dsp:nvSpPr>
      <dsp:spPr>
        <a:xfrm rot="10800000">
          <a:off x="1207015" y="895271"/>
          <a:ext cx="4108027" cy="689145"/>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894" tIns="60960" rIns="113792" bIns="60960" numCol="1" spcCol="1270" anchor="ctr" anchorCtr="0">
          <a:noAutofit/>
        </a:bodyPr>
        <a:lstStyle/>
        <a:p>
          <a:pPr marL="0" lvl="0" indent="0" algn="l" defTabSz="711200">
            <a:lnSpc>
              <a:spcPct val="90000"/>
            </a:lnSpc>
            <a:spcBef>
              <a:spcPct val="0"/>
            </a:spcBef>
            <a:spcAft>
              <a:spcPct val="35000"/>
            </a:spcAft>
            <a:buNone/>
          </a:pPr>
          <a:r>
            <a:rPr lang="en-CA" sz="1600" kern="1200" dirty="0"/>
            <a:t>When you have a question, please use the raise hand button or add a comment</a:t>
          </a:r>
        </a:p>
      </dsp:txBody>
      <dsp:txXfrm rot="10800000">
        <a:off x="1379301" y="895271"/>
        <a:ext cx="3935741" cy="689145"/>
      </dsp:txXfrm>
    </dsp:sp>
    <dsp:sp modelId="{EF3A90EB-F053-4160-B74F-64B415A6D866}">
      <dsp:nvSpPr>
        <dsp:cNvPr id="0" name=""/>
        <dsp:cNvSpPr/>
      </dsp:nvSpPr>
      <dsp:spPr>
        <a:xfrm>
          <a:off x="862442" y="895271"/>
          <a:ext cx="689145" cy="689145"/>
        </a:xfrm>
        <a:prstGeom prst="ellipse">
          <a:avLst/>
        </a:prstGeom>
        <a:blipFill>
          <a:blip xmlns:r="http://schemas.openxmlformats.org/officeDocument/2006/relationships"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99F889-406F-4B25-A270-7354B6A0DC9D}">
      <dsp:nvSpPr>
        <dsp:cNvPr id="0" name=""/>
        <dsp:cNvSpPr/>
      </dsp:nvSpPr>
      <dsp:spPr>
        <a:xfrm rot="10800000">
          <a:off x="1207015" y="1772923"/>
          <a:ext cx="4108027" cy="689145"/>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894" tIns="60960" rIns="113792" bIns="60960" numCol="1" spcCol="1270" anchor="ctr" anchorCtr="0">
          <a:noAutofit/>
        </a:bodyPr>
        <a:lstStyle/>
        <a:p>
          <a:pPr marL="0" lvl="0" indent="0" algn="l" defTabSz="711200">
            <a:lnSpc>
              <a:spcPct val="90000"/>
            </a:lnSpc>
            <a:spcBef>
              <a:spcPct val="0"/>
            </a:spcBef>
            <a:spcAft>
              <a:spcPct val="35000"/>
            </a:spcAft>
            <a:buNone/>
          </a:pPr>
          <a:r>
            <a:rPr lang="en-IE" sz="1600" kern="1200" dirty="0"/>
            <a:t>When asking a question, please say your name, role and agency or department</a:t>
          </a:r>
          <a:endParaRPr lang="en-CA" sz="1600" kern="1200" dirty="0"/>
        </a:p>
      </dsp:txBody>
      <dsp:txXfrm rot="10800000">
        <a:off x="1379301" y="1772923"/>
        <a:ext cx="3935741" cy="689145"/>
      </dsp:txXfrm>
    </dsp:sp>
    <dsp:sp modelId="{D12B86AE-281A-40E8-911A-E7E570B2DBE4}">
      <dsp:nvSpPr>
        <dsp:cNvPr id="0" name=""/>
        <dsp:cNvSpPr/>
      </dsp:nvSpPr>
      <dsp:spPr>
        <a:xfrm>
          <a:off x="862442" y="1790131"/>
          <a:ext cx="689145" cy="689145"/>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7000" r="-17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125156-8CB5-4F94-B1DD-9DEF660CA43A}" type="datetimeFigureOut">
              <a:rPr lang="en-CA" smtClean="0"/>
              <a:t>2020-12-02</a:t>
            </a:fld>
            <a:endParaRPr lang="en-CA"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297B32-12A3-46AB-84D3-B62C0D6D9FAB}" type="slidenum">
              <a:rPr lang="en-CA" smtClean="0"/>
              <a:t>‹#›</a:t>
            </a:fld>
            <a:endParaRPr lang="en-CA" dirty="0"/>
          </a:p>
        </p:txBody>
      </p:sp>
    </p:spTree>
    <p:extLst>
      <p:ext uri="{BB962C8B-B14F-4D97-AF65-F5344CB8AC3E}">
        <p14:creationId xmlns:p14="http://schemas.microsoft.com/office/powerpoint/2010/main" val="11937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BE00D6-E049-4381-83C8-29CB14B5448F}" type="datetimeFigureOut">
              <a:rPr lang="en-CA" smtClean="0"/>
              <a:t>2020-12-02</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3A5D88-BC26-4EFA-A680-927F6A4ACCF4}" type="slidenum">
              <a:rPr lang="en-CA" smtClean="0"/>
              <a:t>‹#›</a:t>
            </a:fld>
            <a:endParaRPr lang="en-CA" dirty="0"/>
          </a:p>
        </p:txBody>
      </p:sp>
    </p:spTree>
    <p:extLst>
      <p:ext uri="{BB962C8B-B14F-4D97-AF65-F5344CB8AC3E}">
        <p14:creationId xmlns:p14="http://schemas.microsoft.com/office/powerpoint/2010/main" val="27446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BA5D5-1BDD-4764-82C1-43ECAF3E603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9248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04BA5D5-1BDD-4764-82C1-43ECAF3E6030}" type="slidenum">
              <a:rPr lang="en-CA" smtClean="0"/>
              <a:t>18</a:t>
            </a:fld>
            <a:endParaRPr lang="en-CA"/>
          </a:p>
        </p:txBody>
      </p:sp>
    </p:spTree>
    <p:extLst>
      <p:ext uri="{BB962C8B-B14F-4D97-AF65-F5344CB8AC3E}">
        <p14:creationId xmlns:p14="http://schemas.microsoft.com/office/powerpoint/2010/main" val="3308169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fr-CA" b="1" dirty="0"/>
          </a:p>
        </p:txBody>
      </p:sp>
      <p:sp>
        <p:nvSpPr>
          <p:cNvPr id="4" name="Slide Number Placeholder 3"/>
          <p:cNvSpPr>
            <a:spLocks noGrp="1"/>
          </p:cNvSpPr>
          <p:nvPr>
            <p:ph type="sldNum" sz="quarter" idx="10"/>
          </p:nvPr>
        </p:nvSpPr>
        <p:spPr/>
        <p:txBody>
          <a:bodyPr/>
          <a:lstStyle/>
          <a:p>
            <a:fld id="{EB3A5D88-BC26-4EFA-A680-927F6A4ACCF4}" type="slidenum">
              <a:rPr lang="en-CA" smtClean="0"/>
              <a:t>23</a:t>
            </a:fld>
            <a:endParaRPr lang="en-CA" dirty="0"/>
          </a:p>
        </p:txBody>
      </p:sp>
    </p:spTree>
    <p:extLst>
      <p:ext uri="{BB962C8B-B14F-4D97-AF65-F5344CB8AC3E}">
        <p14:creationId xmlns:p14="http://schemas.microsoft.com/office/powerpoint/2010/main" val="2294760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25</a:t>
            </a:fld>
            <a:endParaRPr lang="en-CA" dirty="0"/>
          </a:p>
        </p:txBody>
      </p:sp>
    </p:spTree>
    <p:extLst>
      <p:ext uri="{BB962C8B-B14F-4D97-AF65-F5344CB8AC3E}">
        <p14:creationId xmlns:p14="http://schemas.microsoft.com/office/powerpoint/2010/main" val="2167152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CA"/>
              <a:t>Plug email again</a:t>
            </a:r>
          </a:p>
        </p:txBody>
      </p:sp>
      <p:sp>
        <p:nvSpPr>
          <p:cNvPr id="4" name="Slide Number Placeholder 3"/>
          <p:cNvSpPr>
            <a:spLocks noGrp="1"/>
          </p:cNvSpPr>
          <p:nvPr>
            <p:ph type="sldNum" sz="quarter" idx="5"/>
          </p:nvPr>
        </p:nvSpPr>
        <p:spPr/>
        <p:txBody>
          <a:bodyPr/>
          <a:lstStyle/>
          <a:p>
            <a:fld id="{504BA5D5-1BDD-4764-82C1-43ECAF3E6030}" type="slidenum">
              <a:rPr lang="en-CA" smtClean="0"/>
              <a:t>26</a:t>
            </a:fld>
            <a:endParaRPr lang="en-CA"/>
          </a:p>
        </p:txBody>
      </p:sp>
    </p:spTree>
    <p:extLst>
      <p:ext uri="{BB962C8B-B14F-4D97-AF65-F5344CB8AC3E}">
        <p14:creationId xmlns:p14="http://schemas.microsoft.com/office/powerpoint/2010/main" val="93076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A5D88-BC26-4EFA-A680-927F6A4ACCF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4433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A5D88-BC26-4EFA-A680-927F6A4ACCF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339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A5D88-BC26-4EFA-A680-927F6A4ACCF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609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BA5D5-1BDD-4764-82C1-43ECAF3E603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3831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13</a:t>
            </a:fld>
            <a:endParaRPr lang="en-CA" dirty="0"/>
          </a:p>
        </p:txBody>
      </p:sp>
    </p:spTree>
    <p:extLst>
      <p:ext uri="{BB962C8B-B14F-4D97-AF65-F5344CB8AC3E}">
        <p14:creationId xmlns:p14="http://schemas.microsoft.com/office/powerpoint/2010/main" val="530689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14</a:t>
            </a:fld>
            <a:endParaRPr lang="en-CA" dirty="0"/>
          </a:p>
        </p:txBody>
      </p:sp>
    </p:spTree>
    <p:extLst>
      <p:ext uri="{BB962C8B-B14F-4D97-AF65-F5344CB8AC3E}">
        <p14:creationId xmlns:p14="http://schemas.microsoft.com/office/powerpoint/2010/main" val="1701054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04BA5D5-1BDD-4764-82C1-43ECAF3E6030}" type="slidenum">
              <a:rPr lang="en-CA" smtClean="0"/>
              <a:t>17</a:t>
            </a:fld>
            <a:endParaRPr lang="en-CA"/>
          </a:p>
        </p:txBody>
      </p:sp>
    </p:spTree>
    <p:extLst>
      <p:ext uri="{BB962C8B-B14F-4D97-AF65-F5344CB8AC3E}">
        <p14:creationId xmlns:p14="http://schemas.microsoft.com/office/powerpoint/2010/main" val="3425584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971602" y="2127983"/>
            <a:ext cx="7188758" cy="987095"/>
          </a:xfrm>
          <a:prstGeom prst="rect">
            <a:avLst/>
          </a:prstGeom>
        </p:spPr>
        <p:txBody>
          <a:bodyPr anchor="t"/>
          <a:lstStyle>
            <a:lvl1pPr algn="ctr">
              <a:defRPr sz="4950" b="0" cap="none" baseline="0">
                <a:solidFill>
                  <a:schemeClr val="tx2"/>
                </a:solidFill>
              </a:defRPr>
            </a:lvl1pPr>
          </a:lstStyle>
          <a:p>
            <a:r>
              <a:rPr lang="en-US" dirty="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180528" y="2889262"/>
            <a:ext cx="4146550" cy="424815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52535" y="3104964"/>
            <a:ext cx="4134385"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52536" y="4155927"/>
            <a:ext cx="3111500" cy="2931033"/>
          </a:xfrm>
          <a:prstGeom prst="rect">
            <a:avLst/>
          </a:prstGeom>
        </p:spPr>
      </p:pic>
      <p:sp>
        <p:nvSpPr>
          <p:cNvPr id="13" name="Slide Number Placeholder 5"/>
          <p:cNvSpPr>
            <a:spLocks noGrp="1"/>
          </p:cNvSpPr>
          <p:nvPr>
            <p:ph type="sldNum" sz="quarter" idx="12"/>
          </p:nvPr>
        </p:nvSpPr>
        <p:spPr>
          <a:xfrm>
            <a:off x="6553200" y="6356356"/>
            <a:ext cx="2133600" cy="365125"/>
          </a:xfrm>
        </p:spPr>
        <p:txBody>
          <a:bodyPr/>
          <a:lstStyle/>
          <a:p>
            <a:fld id="{32D4B517-E49B-41B6-9DBC-23634E0F1CDC}" type="slidenum">
              <a:rPr lang="en-CA" smtClean="0"/>
              <a:t>‹#›</a:t>
            </a:fld>
            <a:endParaRPr lang="en-CA" dirty="0"/>
          </a:p>
        </p:txBody>
      </p:sp>
      <p:grpSp>
        <p:nvGrpSpPr>
          <p:cNvPr id="7" name="Group 6"/>
          <p:cNvGrpSpPr/>
          <p:nvPr userDrawn="1"/>
        </p:nvGrpSpPr>
        <p:grpSpPr>
          <a:xfrm>
            <a:off x="0" y="854075"/>
            <a:ext cx="9144276" cy="54000"/>
            <a:chOff x="0" y="1124744"/>
            <a:chExt cx="9144276" cy="45719"/>
          </a:xfrm>
        </p:grpSpPr>
        <p:sp>
          <p:nvSpPr>
            <p:cNvPr id="9" name="Rectangle 8"/>
            <p:cNvSpPr/>
            <p:nvPr userDrawn="1"/>
          </p:nvSpPr>
          <p:spPr>
            <a:xfrm>
              <a:off x="0" y="1124744"/>
              <a:ext cx="7056000" cy="45719"/>
            </a:xfrm>
            <a:prstGeom prst="rect">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dirty="0">
                <a:solidFill>
                  <a:schemeClr val="tx1"/>
                </a:solidFill>
              </a:endParaRPr>
            </a:p>
          </p:txBody>
        </p:sp>
        <p:sp>
          <p:nvSpPr>
            <p:cNvPr id="14" name="Rectangle 13"/>
            <p:cNvSpPr/>
            <p:nvPr userDrawn="1"/>
          </p:nvSpPr>
          <p:spPr>
            <a:xfrm>
              <a:off x="7056276" y="1124744"/>
              <a:ext cx="2088000" cy="45719"/>
            </a:xfrm>
            <a:prstGeom prst="rect">
              <a:avLst/>
            </a:pr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dirty="0"/>
            </a:p>
          </p:txBody>
        </p:sp>
        <p:sp>
          <p:nvSpPr>
            <p:cNvPr id="15" name="Parallelogram 14"/>
            <p:cNvSpPr/>
            <p:nvPr userDrawn="1"/>
          </p:nvSpPr>
          <p:spPr>
            <a:xfrm>
              <a:off x="7019790" y="1124744"/>
              <a:ext cx="96169" cy="45719"/>
            </a:xfrm>
            <a:prstGeom prst="parallelogram">
              <a:avLst>
                <a:gd name="adj" fmla="val 80218"/>
              </a:avLst>
            </a:pr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dirty="0">
                <a:solidFill>
                  <a:schemeClr val="tx1"/>
                </a:solidFill>
              </a:endParaRPr>
            </a:p>
          </p:txBody>
        </p:sp>
      </p:grpSp>
    </p:spTree>
    <p:extLst>
      <p:ext uri="{BB962C8B-B14F-4D97-AF65-F5344CB8AC3E}">
        <p14:creationId xmlns:p14="http://schemas.microsoft.com/office/powerpoint/2010/main" val="374503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EA00231-006F-4C57-80D5-244270D6AFC1}" type="datetimeFigureOut">
              <a:rPr lang="en-CA" smtClean="0"/>
              <a:t>2020-12-02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D69F3BA-F4A5-421E-9CA5-8C10FFB21D1D}" type="slidenum">
              <a:rPr lang="en-CA" smtClean="0"/>
              <a:t>‹#›</a:t>
            </a:fld>
            <a:endParaRPr lang="en-CA" dirty="0"/>
          </a:p>
        </p:txBody>
      </p:sp>
    </p:spTree>
    <p:extLst>
      <p:ext uri="{BB962C8B-B14F-4D97-AF65-F5344CB8AC3E}">
        <p14:creationId xmlns:p14="http://schemas.microsoft.com/office/powerpoint/2010/main" val="298924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4"/>
            <a:ext cx="7886700" cy="2852737"/>
          </a:xfrm>
        </p:spPr>
        <p:txBody>
          <a:bodyPr anchor="b"/>
          <a:lstStyle>
            <a:lvl1pPr>
              <a:defRPr sz="4500"/>
            </a:lvl1pPr>
          </a:lstStyle>
          <a:p>
            <a:r>
              <a:rPr lang="en-US"/>
              <a:t>Click to edit Master title style</a:t>
            </a:r>
            <a:endParaRPr lang="en-CA"/>
          </a:p>
        </p:txBody>
      </p:sp>
      <p:sp>
        <p:nvSpPr>
          <p:cNvPr id="3" name="Text Placeholder 2"/>
          <p:cNvSpPr>
            <a:spLocks noGrp="1"/>
          </p:cNvSpPr>
          <p:nvPr>
            <p:ph type="body" idx="1"/>
          </p:nvPr>
        </p:nvSpPr>
        <p:spPr>
          <a:xfrm>
            <a:off x="623888" y="4589469"/>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A00231-006F-4C57-80D5-244270D6AFC1}" type="datetimeFigureOut">
              <a:rPr lang="en-CA" smtClean="0"/>
              <a:t>2020-12-02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D69F3BA-F4A5-421E-9CA5-8C10FFB21D1D}" type="slidenum">
              <a:rPr lang="en-CA" smtClean="0"/>
              <a:t>‹#›</a:t>
            </a:fld>
            <a:endParaRPr lang="en-CA" dirty="0"/>
          </a:p>
        </p:txBody>
      </p:sp>
    </p:spTree>
    <p:extLst>
      <p:ext uri="{BB962C8B-B14F-4D97-AF65-F5344CB8AC3E}">
        <p14:creationId xmlns:p14="http://schemas.microsoft.com/office/powerpoint/2010/main" val="164631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EA00231-006F-4C57-80D5-244270D6AFC1}" type="datetimeFigureOut">
              <a:rPr lang="en-CA" smtClean="0"/>
              <a:t>2020-12-02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D69F3BA-F4A5-421E-9CA5-8C10FFB21D1D}" type="slidenum">
              <a:rPr lang="en-CA" smtClean="0"/>
              <a:t>‹#›</a:t>
            </a:fld>
            <a:endParaRPr lang="en-CA" dirty="0"/>
          </a:p>
        </p:txBody>
      </p:sp>
    </p:spTree>
    <p:extLst>
      <p:ext uri="{BB962C8B-B14F-4D97-AF65-F5344CB8AC3E}">
        <p14:creationId xmlns:p14="http://schemas.microsoft.com/office/powerpoint/2010/main" val="2475872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EA00231-006F-4C57-80D5-244270D6AFC1}" type="datetimeFigureOut">
              <a:rPr lang="en-CA" smtClean="0"/>
              <a:t>2020-12-02</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8D69F3BA-F4A5-421E-9CA5-8C10FFB21D1D}" type="slidenum">
              <a:rPr lang="en-CA" smtClean="0"/>
              <a:t>‹#›</a:t>
            </a:fld>
            <a:endParaRPr lang="en-CA" dirty="0"/>
          </a:p>
        </p:txBody>
      </p:sp>
    </p:spTree>
    <p:extLst>
      <p:ext uri="{BB962C8B-B14F-4D97-AF65-F5344CB8AC3E}">
        <p14:creationId xmlns:p14="http://schemas.microsoft.com/office/powerpoint/2010/main" val="870559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EA00231-006F-4C57-80D5-244270D6AFC1}" type="datetimeFigureOut">
              <a:rPr lang="en-CA" smtClean="0"/>
              <a:t>2020-12-02</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8D69F3BA-F4A5-421E-9CA5-8C10FFB21D1D}" type="slidenum">
              <a:rPr lang="en-CA" smtClean="0"/>
              <a:t>‹#›</a:t>
            </a:fld>
            <a:endParaRPr lang="en-CA" dirty="0"/>
          </a:p>
        </p:txBody>
      </p:sp>
    </p:spTree>
    <p:extLst>
      <p:ext uri="{BB962C8B-B14F-4D97-AF65-F5344CB8AC3E}">
        <p14:creationId xmlns:p14="http://schemas.microsoft.com/office/powerpoint/2010/main" val="2854318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A00231-006F-4C57-80D5-244270D6AFC1}" type="datetimeFigureOut">
              <a:rPr lang="en-CA" smtClean="0"/>
              <a:t>2020-12-02</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8D69F3BA-F4A5-421E-9CA5-8C10FFB21D1D}" type="slidenum">
              <a:rPr lang="en-CA" smtClean="0"/>
              <a:t>‹#›</a:t>
            </a:fld>
            <a:endParaRPr lang="en-CA" dirty="0"/>
          </a:p>
        </p:txBody>
      </p:sp>
    </p:spTree>
    <p:extLst>
      <p:ext uri="{BB962C8B-B14F-4D97-AF65-F5344CB8AC3E}">
        <p14:creationId xmlns:p14="http://schemas.microsoft.com/office/powerpoint/2010/main" val="509156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1" y="457200"/>
            <a:ext cx="2949575" cy="1600200"/>
          </a:xfrm>
        </p:spPr>
        <p:txBody>
          <a:bodyPr anchor="b"/>
          <a:lstStyle>
            <a:lvl1pPr>
              <a:defRPr sz="2400"/>
            </a:lvl1pPr>
          </a:lstStyle>
          <a:p>
            <a:r>
              <a:rPr lang="en-US"/>
              <a:t>Click to edit Master title style</a:t>
            </a:r>
            <a:endParaRPr lang="en-CA"/>
          </a:p>
        </p:txBody>
      </p:sp>
      <p:sp>
        <p:nvSpPr>
          <p:cNvPr id="3" name="Content Placeholder 2"/>
          <p:cNvSpPr>
            <a:spLocks noGrp="1"/>
          </p:cNvSpPr>
          <p:nvPr>
            <p:ph idx="1"/>
          </p:nvPr>
        </p:nvSpPr>
        <p:spPr>
          <a:xfrm>
            <a:off x="3887788" y="987431"/>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41" y="2057400"/>
            <a:ext cx="2949575"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EA00231-006F-4C57-80D5-244270D6AFC1}" type="datetimeFigureOut">
              <a:rPr lang="en-CA" smtClean="0"/>
              <a:t>2020-12-02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D69F3BA-F4A5-421E-9CA5-8C10FFB21D1D}" type="slidenum">
              <a:rPr lang="en-CA" smtClean="0"/>
              <a:t>‹#›</a:t>
            </a:fld>
            <a:endParaRPr lang="en-CA" dirty="0"/>
          </a:p>
        </p:txBody>
      </p:sp>
    </p:spTree>
    <p:extLst>
      <p:ext uri="{BB962C8B-B14F-4D97-AF65-F5344CB8AC3E}">
        <p14:creationId xmlns:p14="http://schemas.microsoft.com/office/powerpoint/2010/main" val="2220092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1" y="457200"/>
            <a:ext cx="2949575" cy="1600200"/>
          </a:xfrm>
        </p:spPr>
        <p:txBody>
          <a:bodyPr anchor="b"/>
          <a:lstStyle>
            <a:lvl1pPr>
              <a:defRPr sz="2400"/>
            </a:lvl1pPr>
          </a:lstStyle>
          <a:p>
            <a:r>
              <a:rPr lang="en-US"/>
              <a:t>Click to edit Master title style</a:t>
            </a:r>
            <a:endParaRPr lang="en-CA"/>
          </a:p>
        </p:txBody>
      </p:sp>
      <p:sp>
        <p:nvSpPr>
          <p:cNvPr id="3" name="Picture Placeholder 2"/>
          <p:cNvSpPr>
            <a:spLocks noGrp="1"/>
          </p:cNvSpPr>
          <p:nvPr>
            <p:ph type="pic" idx="1"/>
          </p:nvPr>
        </p:nvSpPr>
        <p:spPr>
          <a:xfrm>
            <a:off x="3887788" y="987431"/>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CA" dirty="0"/>
          </a:p>
        </p:txBody>
      </p:sp>
      <p:sp>
        <p:nvSpPr>
          <p:cNvPr id="4" name="Text Placeholder 3"/>
          <p:cNvSpPr>
            <a:spLocks noGrp="1"/>
          </p:cNvSpPr>
          <p:nvPr>
            <p:ph type="body" sz="half" idx="2"/>
          </p:nvPr>
        </p:nvSpPr>
        <p:spPr>
          <a:xfrm>
            <a:off x="630241" y="2057400"/>
            <a:ext cx="2949575"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EA00231-006F-4C57-80D5-244270D6AFC1}" type="datetimeFigureOut">
              <a:rPr lang="en-CA" smtClean="0"/>
              <a:t>2020-12-02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D69F3BA-F4A5-421E-9CA5-8C10FFB21D1D}" type="slidenum">
              <a:rPr lang="en-CA" smtClean="0"/>
              <a:t>‹#›</a:t>
            </a:fld>
            <a:endParaRPr lang="en-CA" dirty="0"/>
          </a:p>
        </p:txBody>
      </p:sp>
    </p:spTree>
    <p:extLst>
      <p:ext uri="{BB962C8B-B14F-4D97-AF65-F5344CB8AC3E}">
        <p14:creationId xmlns:p14="http://schemas.microsoft.com/office/powerpoint/2010/main" val="2432751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EA00231-006F-4C57-80D5-244270D6AFC1}" type="datetimeFigureOut">
              <a:rPr lang="en-CA" smtClean="0"/>
              <a:t>2020-12-02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D69F3BA-F4A5-421E-9CA5-8C10FFB21D1D}" type="slidenum">
              <a:rPr lang="en-CA" smtClean="0"/>
              <a:t>‹#›</a:t>
            </a:fld>
            <a:endParaRPr lang="en-CA" dirty="0"/>
          </a:p>
        </p:txBody>
      </p:sp>
    </p:spTree>
    <p:extLst>
      <p:ext uri="{BB962C8B-B14F-4D97-AF65-F5344CB8AC3E}">
        <p14:creationId xmlns:p14="http://schemas.microsoft.com/office/powerpoint/2010/main" val="1876562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28652"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EA00231-006F-4C57-80D5-244270D6AFC1}" type="datetimeFigureOut">
              <a:rPr lang="en-CA" smtClean="0"/>
              <a:t>2020-12-02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D69F3BA-F4A5-421E-9CA5-8C10FFB21D1D}" type="slidenum">
              <a:rPr lang="en-CA" smtClean="0"/>
              <a:t>‹#›</a:t>
            </a:fld>
            <a:endParaRPr lang="en-CA" dirty="0"/>
          </a:p>
        </p:txBody>
      </p:sp>
    </p:spTree>
    <p:extLst>
      <p:ext uri="{BB962C8B-B14F-4D97-AF65-F5344CB8AC3E}">
        <p14:creationId xmlns:p14="http://schemas.microsoft.com/office/powerpoint/2010/main" val="4092486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6962270" y="563610"/>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5" name="Freeform 14"/>
          <p:cNvSpPr>
            <a:spLocks/>
          </p:cNvSpPr>
          <p:nvPr userDrawn="1"/>
        </p:nvSpPr>
        <p:spPr bwMode="auto">
          <a:xfrm>
            <a:off x="6828920" y="563610"/>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6" name="Freeform 13"/>
          <p:cNvSpPr>
            <a:spLocks/>
          </p:cNvSpPr>
          <p:nvPr userDrawn="1"/>
        </p:nvSpPr>
        <p:spPr bwMode="auto">
          <a:xfrm>
            <a:off x="-508" y="563610"/>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7" name="Title 1"/>
          <p:cNvSpPr>
            <a:spLocks noGrp="1"/>
          </p:cNvSpPr>
          <p:nvPr>
            <p:ph type="ctrTitle" hasCustomPrompt="1"/>
          </p:nvPr>
        </p:nvSpPr>
        <p:spPr>
          <a:xfrm>
            <a:off x="827584" y="2060854"/>
            <a:ext cx="7702550" cy="613891"/>
          </a:xfrm>
          <a:prstGeom prst="rect">
            <a:avLst/>
          </a:prstGeom>
        </p:spPr>
        <p:txBody>
          <a:bodyPr/>
          <a:lstStyle>
            <a:lvl1pPr algn="l">
              <a:defRPr sz="2700">
                <a:solidFill>
                  <a:schemeClr val="tx2"/>
                </a:solidFill>
              </a:defRPr>
            </a:lvl1pPr>
          </a:lstStyle>
          <a:p>
            <a:r>
              <a:rPr lang="en-US" dirty="0"/>
              <a:t>Title</a:t>
            </a:r>
            <a:endParaRPr lang="en-CA" dirty="0"/>
          </a:p>
        </p:txBody>
      </p:sp>
      <p:sp>
        <p:nvSpPr>
          <p:cNvPr id="18" name="Text Placeholder 14"/>
          <p:cNvSpPr>
            <a:spLocks noGrp="1"/>
          </p:cNvSpPr>
          <p:nvPr>
            <p:ph type="body" sz="quarter" idx="13" hasCustomPrompt="1"/>
          </p:nvPr>
        </p:nvSpPr>
        <p:spPr>
          <a:xfrm>
            <a:off x="827586" y="2708920"/>
            <a:ext cx="7704856" cy="720080"/>
          </a:xfrm>
          <a:prstGeom prst="rect">
            <a:avLst/>
          </a:prstGeom>
        </p:spPr>
        <p:txBody>
          <a:bodyPr/>
          <a:lstStyle>
            <a:lvl1pPr marL="0" indent="0">
              <a:buNone/>
              <a:defRPr sz="1800">
                <a:solidFill>
                  <a:schemeClr val="accent3"/>
                </a:solidFill>
              </a:defRPr>
            </a:lvl1pPr>
          </a:lstStyle>
          <a:p>
            <a:pPr lvl="0"/>
            <a:r>
              <a:rPr lang="en-US" dirty="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6" y="911011"/>
            <a:ext cx="4265733"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31"/>
            <a:ext cx="1570676" cy="484291"/>
          </a:xfrm>
          <a:prstGeom prst="rect">
            <a:avLst/>
          </a:prstGeom>
        </p:spPr>
      </p:pic>
      <p:sp>
        <p:nvSpPr>
          <p:cNvPr id="21" name="Slide Number Placeholder 5"/>
          <p:cNvSpPr>
            <a:spLocks noGrp="1"/>
          </p:cNvSpPr>
          <p:nvPr>
            <p:ph type="sldNum" sz="quarter" idx="12"/>
          </p:nvPr>
        </p:nvSpPr>
        <p:spPr>
          <a:xfrm>
            <a:off x="8712462" y="6492881"/>
            <a:ext cx="420316" cy="365125"/>
          </a:xfrm>
        </p:spPr>
        <p:txBody>
          <a:bodyPr/>
          <a:lstStyle>
            <a:lvl1pPr>
              <a:defRPr sz="600"/>
            </a:lvl1pPr>
          </a:lstStyle>
          <a:p>
            <a:fld id="{32D4B517-E49B-41B6-9DBC-23634E0F1CDC}" type="slidenum">
              <a:rPr lang="en-CA" smtClean="0"/>
              <a:pPr/>
              <a:t>‹#›</a:t>
            </a:fld>
            <a:endParaRPr lang="en-CA" dirty="0"/>
          </a:p>
        </p:txBody>
      </p:sp>
    </p:spTree>
    <p:extLst>
      <p:ext uri="{BB962C8B-B14F-4D97-AF65-F5344CB8AC3E}">
        <p14:creationId xmlns:p14="http://schemas.microsoft.com/office/powerpoint/2010/main" val="351661691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722511"/>
          </a:xfrm>
        </p:spPr>
        <p:txBody>
          <a:bodyPr>
            <a:normAutofit/>
          </a:bodyPr>
          <a:lstStyle>
            <a:lvl1pPr>
              <a:defRPr sz="2025"/>
            </a:lvl1pPr>
          </a:lstStyle>
          <a:p>
            <a:r>
              <a:rPr lang="en-US" dirty="0"/>
              <a:t>Click to edit Master title style</a:t>
            </a:r>
            <a:endParaRPr lang="en-CA" dirty="0"/>
          </a:p>
        </p:txBody>
      </p:sp>
      <p:sp>
        <p:nvSpPr>
          <p:cNvPr id="3" name="Subtitle 2"/>
          <p:cNvSpPr>
            <a:spLocks noGrp="1"/>
          </p:cNvSpPr>
          <p:nvPr>
            <p:ph type="subTitle" idx="1"/>
          </p:nvPr>
        </p:nvSpPr>
        <p:spPr>
          <a:xfrm>
            <a:off x="683568" y="2852936"/>
            <a:ext cx="7776864" cy="648072"/>
          </a:xfrm>
        </p:spPr>
        <p:txBody>
          <a:bodyPr/>
          <a:lstStyle>
            <a:lvl1pPr marL="0" indent="0" algn="l">
              <a:buNone/>
              <a:defRPr>
                <a:solidFill>
                  <a:srgbClr val="333E48"/>
                </a:solidFill>
              </a:defRPr>
            </a:lvl1pPr>
            <a:lvl2pPr marL="257168"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8" indent="0" algn="ctr">
              <a:buNone/>
              <a:defRPr>
                <a:solidFill>
                  <a:schemeClr val="tx1">
                    <a:tint val="75000"/>
                  </a:schemeClr>
                </a:solidFill>
              </a:defRPr>
            </a:lvl9pPr>
          </a:lstStyle>
          <a:p>
            <a:r>
              <a:rPr lang="en-US" dirty="0"/>
              <a:t>Click to edit Master subtitle style</a:t>
            </a:r>
            <a:endParaRPr lang="en-CA" dirty="0"/>
          </a:p>
        </p:txBody>
      </p:sp>
      <p:sp>
        <p:nvSpPr>
          <p:cNvPr id="6" name="Slide Number Placeholder 5"/>
          <p:cNvSpPr>
            <a:spLocks noGrp="1"/>
          </p:cNvSpPr>
          <p:nvPr>
            <p:ph type="sldNum" sz="quarter" idx="12"/>
          </p:nvPr>
        </p:nvSpPr>
        <p:spPr/>
        <p:txBody>
          <a:bodyPr/>
          <a:lstStyle/>
          <a:p>
            <a:fld id="{13C06039-E340-4ADB-8684-BC50785334A4}" type="slidenum">
              <a:rPr lang="en-CA" smtClean="0"/>
              <a:t>‹#›</a:t>
            </a:fld>
            <a:endParaRPr lang="en-CA"/>
          </a:p>
        </p:txBody>
      </p:sp>
      <p:grpSp>
        <p:nvGrpSpPr>
          <p:cNvPr id="8" name="Group 7"/>
          <p:cNvGrpSpPr/>
          <p:nvPr userDrawn="1"/>
        </p:nvGrpSpPr>
        <p:grpSpPr>
          <a:xfrm>
            <a:off x="-508" y="563604"/>
            <a:ext cx="9144001" cy="741160"/>
            <a:chOff x="-508" y="563604"/>
            <a:chExt cx="9144001" cy="741160"/>
          </a:xfrm>
        </p:grpSpPr>
        <p:sp>
          <p:nvSpPr>
            <p:cNvPr id="9"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013"/>
            </a:p>
          </p:txBody>
        </p:sp>
        <p:sp>
          <p:nvSpPr>
            <p:cNvPr id="10" name="Freeform 9"/>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013"/>
            </a:p>
          </p:txBody>
        </p:sp>
        <p:sp>
          <p:nvSpPr>
            <p:cNvPr id="11"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013"/>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grpSp>
    </p:spTree>
    <p:extLst>
      <p:ext uri="{BB962C8B-B14F-4D97-AF65-F5344CB8AC3E}">
        <p14:creationId xmlns:p14="http://schemas.microsoft.com/office/powerpoint/2010/main" val="3419998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7" name="Group 6"/>
          <p:cNvGrpSpPr/>
          <p:nvPr userDrawn="1"/>
        </p:nvGrpSpPr>
        <p:grpSpPr>
          <a:xfrm>
            <a:off x="-238000" y="2889262"/>
            <a:ext cx="4218558" cy="4451390"/>
            <a:chOff x="-252536" y="2889262"/>
            <a:chExt cx="4218558" cy="445139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180528" y="2889262"/>
              <a:ext cx="4146550" cy="424815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52536" y="3104964"/>
              <a:ext cx="4134385" cy="4235688"/>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52536" y="4155920"/>
              <a:ext cx="3111500" cy="2931033"/>
            </a:xfrm>
            <a:prstGeom prst="rect">
              <a:avLst/>
            </a:prstGeom>
          </p:spPr>
        </p:pic>
      </p:grpSp>
      <p:sp>
        <p:nvSpPr>
          <p:cNvPr id="2" name="Title 1"/>
          <p:cNvSpPr>
            <a:spLocks noGrp="1"/>
          </p:cNvSpPr>
          <p:nvPr>
            <p:ph type="title"/>
          </p:nvPr>
        </p:nvSpPr>
        <p:spPr>
          <a:xfrm>
            <a:off x="722313" y="2060849"/>
            <a:ext cx="7772400" cy="936104"/>
          </a:xfrm>
        </p:spPr>
        <p:txBody>
          <a:bodyPr anchor="ctr"/>
          <a:lstStyle>
            <a:lvl1pPr algn="l">
              <a:defRPr sz="2250" b="0" cap="none" baseline="0"/>
            </a:lvl1pPr>
          </a:lstStyle>
          <a:p>
            <a:r>
              <a:rPr lang="en-US" dirty="0"/>
              <a:t>Click to edit Master title style</a:t>
            </a:r>
            <a:endParaRPr lang="en-CA" dirty="0"/>
          </a:p>
        </p:txBody>
      </p:sp>
      <p:sp>
        <p:nvSpPr>
          <p:cNvPr id="6" name="Slide Number Placeholder 5"/>
          <p:cNvSpPr>
            <a:spLocks noGrp="1"/>
          </p:cNvSpPr>
          <p:nvPr>
            <p:ph type="sldNum" sz="quarter" idx="12"/>
          </p:nvPr>
        </p:nvSpPr>
        <p:spPr/>
        <p:txBody>
          <a:bodyPr/>
          <a:lstStyle/>
          <a:p>
            <a:fld id="{13C06039-E340-4ADB-8684-BC50785334A4}" type="slidenum">
              <a:rPr lang="en-CA" smtClean="0"/>
              <a:t>‹#›</a:t>
            </a:fld>
            <a:endParaRPr lang="en-CA"/>
          </a:p>
        </p:txBody>
      </p:sp>
      <p:sp>
        <p:nvSpPr>
          <p:cNvPr id="11" name="hr" descr="UNCLASSIFIED / NON CLASSIFIÉ"/>
          <p:cNvSpPr txBox="1"/>
          <p:nvPr userDrawn="1"/>
        </p:nvSpPr>
        <p:spPr>
          <a:xfrm>
            <a:off x="0" y="3"/>
            <a:ext cx="9144000" cy="196208"/>
          </a:xfrm>
          <a:prstGeom prst="rect">
            <a:avLst/>
          </a:prstGeom>
          <a:noFill/>
        </p:spPr>
        <p:txBody>
          <a:bodyPr vert="horz" rtlCol="0">
            <a:spAutoFit/>
          </a:bodyPr>
          <a:lstStyle/>
          <a:p>
            <a:pPr algn="r"/>
            <a:r>
              <a:rPr lang="en-CA" sz="675" b="0" i="0" u="none" baseline="0" dirty="0">
                <a:solidFill>
                  <a:srgbClr val="000000"/>
                </a:solidFill>
                <a:latin typeface="arial"/>
              </a:rPr>
              <a:t>UNCLASSIFIED / NON CLASSIFIÉ</a:t>
            </a:r>
          </a:p>
        </p:txBody>
      </p:sp>
    </p:spTree>
    <p:extLst>
      <p:ext uri="{BB962C8B-B14F-4D97-AF65-F5344CB8AC3E}">
        <p14:creationId xmlns:p14="http://schemas.microsoft.com/office/powerpoint/2010/main" val="2166151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lstStyle>
            <a:lvl1pPr>
              <a:defRPr b="1"/>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p:cNvSpPr>
            <a:spLocks noGrp="1"/>
          </p:cNvSpPr>
          <p:nvPr>
            <p:ph type="sldNum" sz="quarter" idx="12"/>
          </p:nvPr>
        </p:nvSpPr>
        <p:spPr/>
        <p:txBody>
          <a:bodyPr/>
          <a:lstStyle/>
          <a:p>
            <a:fld id="{13C06039-E340-4ADB-8684-BC50785334A4}" type="slidenum">
              <a:rPr lang="en-CA" smtClean="0"/>
              <a:t>‹#›</a:t>
            </a:fld>
            <a:endParaRPr lang="en-CA"/>
          </a:p>
        </p:txBody>
      </p:sp>
    </p:spTree>
    <p:extLst>
      <p:ext uri="{BB962C8B-B14F-4D97-AF65-F5344CB8AC3E}">
        <p14:creationId xmlns:p14="http://schemas.microsoft.com/office/powerpoint/2010/main" val="2676493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5" name="Slide Number Placeholder 4"/>
          <p:cNvSpPr>
            <a:spLocks noGrp="1"/>
          </p:cNvSpPr>
          <p:nvPr>
            <p:ph type="sldNum" sz="quarter" idx="12"/>
          </p:nvPr>
        </p:nvSpPr>
        <p:spPr/>
        <p:txBody>
          <a:bodyPr/>
          <a:lstStyle/>
          <a:p>
            <a:fld id="{13C06039-E340-4ADB-8684-BC50785334A4}" type="slidenum">
              <a:rPr lang="en-CA" smtClean="0"/>
              <a:t>‹#›</a:t>
            </a:fld>
            <a:endParaRPr lang="en-CA" dirty="0"/>
          </a:p>
        </p:txBody>
      </p:sp>
    </p:spTree>
    <p:extLst>
      <p:ext uri="{BB962C8B-B14F-4D97-AF65-F5344CB8AC3E}">
        <p14:creationId xmlns:p14="http://schemas.microsoft.com/office/powerpoint/2010/main" val="1183195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C06039-E340-4ADB-8684-BC50785334A4}" type="slidenum">
              <a:rPr lang="en-CA" smtClean="0"/>
              <a:t>‹#›</a:t>
            </a:fld>
            <a:endParaRPr lang="en-CA"/>
          </a:p>
        </p:txBody>
      </p:sp>
    </p:spTree>
    <p:extLst>
      <p:ext uri="{BB962C8B-B14F-4D97-AF65-F5344CB8AC3E}">
        <p14:creationId xmlns:p14="http://schemas.microsoft.com/office/powerpoint/2010/main" val="3721203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3" name="Slide Number Placeholder 2"/>
          <p:cNvSpPr>
            <a:spLocks noGrp="1"/>
          </p:cNvSpPr>
          <p:nvPr>
            <p:ph type="sldNum" sz="quarter" idx="10"/>
          </p:nvPr>
        </p:nvSpPr>
        <p:spPr/>
        <p:txBody>
          <a:bodyPr/>
          <a:lstStyle/>
          <a:p>
            <a:fld id="{13C06039-E340-4ADB-8684-BC50785334A4}" type="slidenum">
              <a:rPr lang="en-CA" smtClean="0"/>
              <a:t>‹#›</a:t>
            </a:fld>
            <a:endParaRPr lang="en-CA"/>
          </a:p>
        </p:txBody>
      </p:sp>
      <p:sp>
        <p:nvSpPr>
          <p:cNvPr id="5" name="Content Placeholder 4"/>
          <p:cNvSpPr>
            <a:spLocks noGrp="1"/>
          </p:cNvSpPr>
          <p:nvPr>
            <p:ph sz="quarter" idx="11"/>
          </p:nvPr>
        </p:nvSpPr>
        <p:spPr>
          <a:xfrm>
            <a:off x="457201" y="980728"/>
            <a:ext cx="3970784" cy="489654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Content Placeholder 6"/>
          <p:cNvSpPr>
            <a:spLocks noGrp="1"/>
          </p:cNvSpPr>
          <p:nvPr>
            <p:ph sz="quarter" idx="12"/>
          </p:nvPr>
        </p:nvSpPr>
        <p:spPr>
          <a:xfrm>
            <a:off x="4707960" y="980728"/>
            <a:ext cx="3968496" cy="489654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864038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377903" y="1620000"/>
            <a:ext cx="8387673"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377903" y="504000"/>
            <a:ext cx="8387673"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01533658"/>
      </p:ext>
    </p:extLst>
  </p:cSld>
  <p:clrMapOvr>
    <a:masterClrMapping/>
  </p:clrMapOvr>
  <p:extLst>
    <p:ext uri="{DCECCB84-F9BA-43D5-87BE-67443E8EF086}">
      <p15:sldGuideLst xmlns:p15="http://schemas.microsoft.com/office/powerpoint/2012/main">
        <p15:guide id="1" pos="421" userDrawn="1">
          <p15:clr>
            <a:srgbClr val="FBAE40"/>
          </p15:clr>
        </p15:guide>
        <p15:guide id="2" orient="horz" pos="3991" userDrawn="1">
          <p15:clr>
            <a:srgbClr val="FBAE40"/>
          </p15:clr>
        </p15:guide>
        <p15:guide id="3" pos="9819" userDrawn="1">
          <p15:clr>
            <a:srgbClr val="FBAE40"/>
          </p15:clr>
        </p15:guide>
        <p15:guide id="4" orient="horz" pos="318" userDrawn="1">
          <p15:clr>
            <a:srgbClr val="FBAE40"/>
          </p15:clr>
        </p15:guide>
        <p15:guide id="5" orient="horz" pos="552" userDrawn="1">
          <p15:clr>
            <a:srgbClr val="FBAE40"/>
          </p15:clr>
        </p15:guide>
        <p15:guide id="6" orient="horz" pos="101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bwMode="gray">
          <a:xfrm>
            <a:off x="7316577" y="864000"/>
            <a:ext cx="1827424" cy="5994000"/>
          </a:xfrm>
          <a:prstGeom prst="rect">
            <a:avLst/>
          </a:prstGeom>
          <a:solidFill>
            <a:schemeClr val="tx2">
              <a:alpha val="70000"/>
            </a:schemeClr>
          </a:solidFill>
        </p:spPr>
        <p:txBody>
          <a:bodyPr vert="horz" lIns="0" tIns="2448000" rIns="0" bIns="0" rtlCol="0" anchor="t" anchorCtr="0">
            <a:noAutofit/>
          </a:bodyPr>
          <a:lstStyle>
            <a:lvl1pPr marL="0" indent="0" algn="ctr" defTabSz="612115" rtl="0" eaLnBrk="1" latinLnBrk="0" hangingPunct="1">
              <a:spcBef>
                <a:spcPts val="1085"/>
              </a:spcBef>
              <a:buClr>
                <a:schemeClr val="accent1"/>
              </a:buClr>
              <a:buSzPct val="80000"/>
              <a:buFontTx/>
              <a:buNone/>
              <a:defRPr lang="de-DE" sz="675" b="0" kern="1200" baseline="0" dirty="0">
                <a:solidFill>
                  <a:schemeClr val="tx1"/>
                </a:solidFill>
                <a:latin typeface="+mn-lt"/>
                <a:ea typeface="+mn-ea"/>
                <a:cs typeface="+mn-cs"/>
              </a:defRPr>
            </a:lvl1pPr>
          </a:lstStyle>
          <a:p>
            <a:r>
              <a:rPr lang="en-US" dirty="0"/>
              <a:t>Insert image</a:t>
            </a:r>
            <a:endParaRPr lang="de-DE" dirty="0"/>
          </a:p>
        </p:txBody>
      </p:sp>
      <p:sp>
        <p:nvSpPr>
          <p:cNvPr id="4" name="Text Placeholder 3"/>
          <p:cNvSpPr>
            <a:spLocks noGrp="1"/>
          </p:cNvSpPr>
          <p:nvPr>
            <p:ph type="body" sz="quarter" idx="10" hasCustomPrompt="1"/>
          </p:nvPr>
        </p:nvSpPr>
        <p:spPr>
          <a:xfrm>
            <a:off x="188953" y="252000"/>
            <a:ext cx="7118084" cy="153888"/>
          </a:xfrm>
          <a:prstGeom prst="rect">
            <a:avLst/>
          </a:prstGeom>
        </p:spPr>
        <p:txBody>
          <a:bodyPr lIns="0" tIns="0" rIns="0" bIns="0" anchor="ctr" anchorCtr="0">
            <a:noAutofit/>
          </a:bodyPr>
          <a:lstStyle>
            <a:lvl1pPr>
              <a:defRPr sz="563">
                <a:solidFill>
                  <a:schemeClr val="bg1"/>
                </a:solidFill>
              </a:defRPr>
            </a:lvl1pPr>
            <a:lvl2pPr>
              <a:defRPr sz="563">
                <a:solidFill>
                  <a:schemeClr val="bg1"/>
                </a:solidFill>
              </a:defRPr>
            </a:lvl2pPr>
            <a:lvl3pPr>
              <a:defRPr sz="563">
                <a:solidFill>
                  <a:schemeClr val="bg1"/>
                </a:solidFill>
              </a:defRPr>
            </a:lvl3pPr>
            <a:lvl4pPr>
              <a:defRPr sz="563">
                <a:solidFill>
                  <a:schemeClr val="bg1"/>
                </a:solidFill>
              </a:defRPr>
            </a:lvl4pPr>
            <a:lvl5pPr>
              <a:defRPr sz="563">
                <a:solidFill>
                  <a:schemeClr val="bg1"/>
                </a:solidFill>
              </a:defRPr>
            </a:lvl5pPr>
          </a:lstStyle>
          <a:p>
            <a:r>
              <a:rPr lang="en-US" sz="563" dirty="0"/>
              <a:t>Service Summary</a:t>
            </a:r>
            <a:endParaRPr lang="en-US" sz="563" b="1" kern="0" dirty="0">
              <a:ea typeface="Arial Unicode MS" pitchFamily="34" charset="-128"/>
              <a:cs typeface="Arial Unicode MS" pitchFamily="34" charset="-128"/>
            </a:endParaRPr>
          </a:p>
        </p:txBody>
      </p:sp>
      <p:sp>
        <p:nvSpPr>
          <p:cNvPr id="9" name="Text Placeholder 8"/>
          <p:cNvSpPr>
            <a:spLocks noGrp="1"/>
          </p:cNvSpPr>
          <p:nvPr>
            <p:ph type="body" sz="quarter" idx="12" hasCustomPrompt="1"/>
          </p:nvPr>
        </p:nvSpPr>
        <p:spPr>
          <a:xfrm>
            <a:off x="188954" y="1035488"/>
            <a:ext cx="6933275" cy="461665"/>
          </a:xfrm>
          <a:prstGeom prst="rect">
            <a:avLst/>
          </a:prstGeom>
        </p:spPr>
        <p:txBody>
          <a:bodyPr lIns="0" tIns="0" rIns="0" bIns="0">
            <a:noAutofit/>
          </a:bodyPr>
          <a:lstStyle>
            <a:lvl1pPr marL="0" marR="0" indent="0" algn="l" defTabSz="612115" rtl="0" eaLnBrk="1" fontAlgn="auto" latinLnBrk="0" hangingPunct="1">
              <a:lnSpc>
                <a:spcPct val="100000"/>
              </a:lnSpc>
              <a:spcBef>
                <a:spcPts val="1012"/>
              </a:spcBef>
              <a:spcAft>
                <a:spcPts val="0"/>
              </a:spcAft>
              <a:buClr>
                <a:schemeClr val="accent1"/>
              </a:buClr>
              <a:buSzPct val="80000"/>
              <a:buFontTx/>
              <a:buNone/>
              <a:tabLst/>
              <a:defRPr sz="563" baseline="0"/>
            </a:lvl1pPr>
          </a:lstStyle>
          <a:p>
            <a:pPr marL="0" marR="0" lvl="0" indent="0" algn="l" defTabSz="612115" rtl="0" eaLnBrk="1" fontAlgn="auto" latinLnBrk="0" hangingPunct="1">
              <a:lnSpc>
                <a:spcPct val="100000"/>
              </a:lnSpc>
              <a:spcBef>
                <a:spcPts val="1012"/>
              </a:spcBef>
              <a:spcAft>
                <a:spcPts val="0"/>
              </a:spcAft>
              <a:buClr>
                <a:schemeClr val="accent1"/>
              </a:buClr>
              <a:buSzPct val="80000"/>
              <a:buFontTx/>
              <a:buNone/>
              <a:tabLst/>
              <a:defRPr/>
            </a:pPr>
            <a:r>
              <a:rPr lang="en-US" dirty="0"/>
              <a:t>Introduction copy (max. 3 lines)</a:t>
            </a:r>
          </a:p>
        </p:txBody>
      </p:sp>
      <p:sp>
        <p:nvSpPr>
          <p:cNvPr id="11" name="Rectangle 10"/>
          <p:cNvSpPr/>
          <p:nvPr userDrawn="1"/>
        </p:nvSpPr>
        <p:spPr>
          <a:xfrm>
            <a:off x="188953" y="1668397"/>
            <a:ext cx="5114888" cy="86627"/>
          </a:xfrm>
          <a:prstGeom prst="rect">
            <a:avLst/>
          </a:prstGeom>
          <a:noFill/>
        </p:spPr>
        <p:txBody>
          <a:bodyPr wrap="square" lIns="0" tIns="0" rIns="0" bIns="0" rtlCol="0">
            <a:spAutoFit/>
          </a:bodyPr>
          <a:lstStyle/>
          <a:p>
            <a:pPr fontAlgn="base">
              <a:spcBef>
                <a:spcPts val="0"/>
              </a:spcBef>
              <a:spcAft>
                <a:spcPts val="0"/>
              </a:spcAft>
              <a:buClr>
                <a:srgbClr val="F0AB00"/>
              </a:buClr>
              <a:buSzPct val="80000"/>
            </a:pPr>
            <a:r>
              <a:rPr lang="en-US" sz="563" b="1" kern="0" dirty="0">
                <a:solidFill>
                  <a:schemeClr val="tx1"/>
                </a:solidFill>
                <a:latin typeface="Arial" panose="020B0604020202020204" pitchFamily="34" charset="0"/>
                <a:ea typeface="Arial Unicode MS" pitchFamily="34" charset="-128"/>
                <a:cs typeface="Arial" panose="020B0604020202020204" pitchFamily="34" charset="0"/>
              </a:rPr>
              <a:t>Business Processes and Capabilities</a:t>
            </a:r>
          </a:p>
        </p:txBody>
      </p:sp>
      <p:sp>
        <p:nvSpPr>
          <p:cNvPr id="17" name="Rectangle 16"/>
          <p:cNvSpPr/>
          <p:nvPr userDrawn="1"/>
        </p:nvSpPr>
        <p:spPr>
          <a:xfrm>
            <a:off x="5502650" y="3048310"/>
            <a:ext cx="1619579" cy="86627"/>
          </a:xfrm>
          <a:prstGeom prst="rect">
            <a:avLst/>
          </a:prstGeom>
          <a:noFill/>
        </p:spPr>
        <p:txBody>
          <a:bodyPr wrap="square" lIns="0" tIns="0" rIns="0" bIns="0" rtlCol="0">
            <a:spAutoFit/>
          </a:bodyPr>
          <a:lstStyle/>
          <a:p>
            <a:pPr fontAlgn="base">
              <a:spcBef>
                <a:spcPts val="0"/>
              </a:spcBef>
              <a:spcAft>
                <a:spcPts val="0"/>
              </a:spcAft>
              <a:buClr>
                <a:srgbClr val="F0AB00"/>
              </a:buClr>
              <a:buSzPct val="80000"/>
            </a:pPr>
            <a:r>
              <a:rPr lang="en-US" sz="563" b="1" kern="0" dirty="0">
                <a:solidFill>
                  <a:schemeClr val="tx1"/>
                </a:solidFill>
                <a:latin typeface="Arial" panose="020B0604020202020204" pitchFamily="34" charset="0"/>
                <a:ea typeface="Arial Unicode MS" pitchFamily="34" charset="-128"/>
                <a:cs typeface="Arial" panose="020B0604020202020204" pitchFamily="34" charset="0"/>
              </a:rPr>
              <a:t>Applications</a:t>
            </a:r>
          </a:p>
        </p:txBody>
      </p:sp>
      <p:sp>
        <p:nvSpPr>
          <p:cNvPr id="20" name="Text Placeholder 19"/>
          <p:cNvSpPr>
            <a:spLocks noGrp="1"/>
          </p:cNvSpPr>
          <p:nvPr>
            <p:ph type="body" sz="quarter" idx="42" hasCustomPrompt="1"/>
          </p:nvPr>
        </p:nvSpPr>
        <p:spPr>
          <a:xfrm>
            <a:off x="5502650" y="1822290"/>
            <a:ext cx="1619579" cy="2646473"/>
          </a:xfrm>
          <a:prstGeom prst="rect">
            <a:avLst/>
          </a:prstGeom>
        </p:spPr>
        <p:txBody>
          <a:bodyPr lIns="0" tIns="36000" rIns="0" bIns="0"/>
          <a:lstStyle>
            <a:lvl1pPr marL="60731" indent="-60731">
              <a:spcBef>
                <a:spcPts val="0"/>
              </a:spcBef>
              <a:buClr>
                <a:schemeClr val="tx1"/>
              </a:buClr>
              <a:buSzPct val="100000"/>
              <a:buFont typeface="Arial" panose="020B0604020202020204" pitchFamily="34" charset="0"/>
              <a:buChar char="•"/>
              <a:defRPr sz="450"/>
            </a:lvl1pPr>
            <a:lvl2pPr>
              <a:defRPr sz="506"/>
            </a:lvl2pPr>
            <a:lvl3pPr>
              <a:defRPr sz="506"/>
            </a:lvl3pPr>
            <a:lvl4pPr>
              <a:defRPr sz="506"/>
            </a:lvl4pPr>
            <a:lvl5pPr>
              <a:defRPr sz="506"/>
            </a:lvl5pPr>
          </a:lstStyle>
          <a:p>
            <a:pPr lvl="0"/>
            <a:r>
              <a:rPr lang="en-US" dirty="0"/>
              <a:t>Bullet copy</a:t>
            </a:r>
          </a:p>
        </p:txBody>
      </p:sp>
      <p:sp>
        <p:nvSpPr>
          <p:cNvPr id="21" name="Rectangle 20"/>
          <p:cNvSpPr/>
          <p:nvPr userDrawn="1"/>
        </p:nvSpPr>
        <p:spPr>
          <a:xfrm>
            <a:off x="5502650" y="4393940"/>
            <a:ext cx="1619579" cy="86627"/>
          </a:xfrm>
          <a:prstGeom prst="rect">
            <a:avLst/>
          </a:prstGeom>
          <a:noFill/>
        </p:spPr>
        <p:txBody>
          <a:bodyPr wrap="square" lIns="0" tIns="0" rIns="0" bIns="0" rtlCol="0">
            <a:spAutoFit/>
          </a:bodyPr>
          <a:lstStyle/>
          <a:p>
            <a:pPr lvl="0" fontAlgn="base">
              <a:spcBef>
                <a:spcPts val="0"/>
              </a:spcBef>
              <a:spcAft>
                <a:spcPts val="0"/>
              </a:spcAft>
              <a:buClr>
                <a:srgbClr val="F0AB00"/>
              </a:buClr>
              <a:buSzPct val="80000"/>
            </a:pPr>
            <a:r>
              <a:rPr lang="en-US" sz="563" b="1" kern="0" dirty="0">
                <a:latin typeface="Arial" panose="020B0604020202020204" pitchFamily="34" charset="0"/>
                <a:ea typeface="Arial Unicode MS" pitchFamily="34" charset="-128"/>
                <a:cs typeface="Arial" panose="020B0604020202020204" pitchFamily="34" charset="0"/>
              </a:rPr>
              <a:t>Service-Scope Options</a:t>
            </a:r>
          </a:p>
        </p:txBody>
      </p:sp>
      <p:sp>
        <p:nvSpPr>
          <p:cNvPr id="23" name="Rectangle 22"/>
          <p:cNvSpPr/>
          <p:nvPr userDrawn="1"/>
        </p:nvSpPr>
        <p:spPr>
          <a:xfrm>
            <a:off x="5502650" y="5530720"/>
            <a:ext cx="1619579" cy="107069"/>
          </a:xfrm>
          <a:prstGeom prst="rect">
            <a:avLst/>
          </a:prstGeom>
          <a:noFill/>
        </p:spPr>
        <p:txBody>
          <a:bodyPr wrap="square" lIns="0" tIns="0" rIns="0" bIns="20245" rtlCol="0">
            <a:spAutoFit/>
          </a:bodyPr>
          <a:lstStyle/>
          <a:p>
            <a:pPr fontAlgn="base">
              <a:spcBef>
                <a:spcPts val="675"/>
              </a:spcBef>
              <a:spcAft>
                <a:spcPts val="169"/>
              </a:spcAft>
              <a:buClr>
                <a:srgbClr val="F0AB00"/>
              </a:buClr>
              <a:buSzPct val="80000"/>
            </a:pPr>
            <a:r>
              <a:rPr lang="en-US" sz="563" b="1" kern="0" dirty="0">
                <a:solidFill>
                  <a:schemeClr val="tx1"/>
                </a:solidFill>
                <a:latin typeface="Arial" panose="020B0604020202020204" pitchFamily="34" charset="0"/>
                <a:ea typeface="Arial Unicode MS" pitchFamily="34" charset="-128"/>
                <a:cs typeface="Arial" panose="020B0604020202020204" pitchFamily="34" charset="0"/>
              </a:rPr>
              <a:t>Contact and Further Information</a:t>
            </a:r>
          </a:p>
        </p:txBody>
      </p:sp>
      <p:sp>
        <p:nvSpPr>
          <p:cNvPr id="24" name="Text Placeholder 19"/>
          <p:cNvSpPr>
            <a:spLocks noGrp="1"/>
          </p:cNvSpPr>
          <p:nvPr>
            <p:ph type="body" sz="quarter" idx="44" hasCustomPrompt="1"/>
          </p:nvPr>
        </p:nvSpPr>
        <p:spPr>
          <a:xfrm>
            <a:off x="5502650" y="5609784"/>
            <a:ext cx="1619579" cy="529200"/>
          </a:xfrm>
          <a:prstGeom prst="rect">
            <a:avLst/>
          </a:prstGeom>
        </p:spPr>
        <p:txBody>
          <a:bodyPr lIns="0" tIns="36000" rIns="0" bIns="0">
            <a:noAutofit/>
          </a:bodyPr>
          <a:lstStyle>
            <a:lvl1pPr marL="60731" marR="0" indent="-60731" algn="l" defTabSz="612115"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sz="450"/>
            </a:lvl1pPr>
            <a:lvl2pPr>
              <a:defRPr sz="506"/>
            </a:lvl2pPr>
            <a:lvl3pPr>
              <a:defRPr sz="506"/>
            </a:lvl3pPr>
            <a:lvl4pPr>
              <a:defRPr sz="506"/>
            </a:lvl4pPr>
            <a:lvl5pPr>
              <a:defRPr sz="506"/>
            </a:lvl5pPr>
          </a:lstStyle>
          <a:p>
            <a:pPr lvl="0"/>
            <a:r>
              <a:rPr lang="en-US" dirty="0"/>
              <a:t>Bullet copy</a:t>
            </a:r>
          </a:p>
        </p:txBody>
      </p:sp>
      <p:sp>
        <p:nvSpPr>
          <p:cNvPr id="26" name="Text Placeholder 19"/>
          <p:cNvSpPr>
            <a:spLocks noGrp="1"/>
          </p:cNvSpPr>
          <p:nvPr>
            <p:ph type="body" sz="quarter" idx="46" hasCustomPrompt="1"/>
          </p:nvPr>
        </p:nvSpPr>
        <p:spPr>
          <a:xfrm>
            <a:off x="2806989" y="1822282"/>
            <a:ext cx="2496850" cy="1566000"/>
          </a:xfrm>
          <a:prstGeom prst="rect">
            <a:avLst/>
          </a:prstGeom>
        </p:spPr>
        <p:txBody>
          <a:bodyPr lIns="0" tIns="36000" rIns="0" bIns="0"/>
          <a:lstStyle>
            <a:lvl1pPr marL="0" indent="0">
              <a:spcBef>
                <a:spcPts val="225"/>
              </a:spcBef>
              <a:spcAft>
                <a:spcPts val="0"/>
              </a:spcAft>
              <a:buClr>
                <a:schemeClr val="tx1"/>
              </a:buClr>
              <a:buSzPct val="100000"/>
              <a:buFont typeface="Arial" panose="020B0604020202020204" pitchFamily="34" charset="0"/>
              <a:buNone/>
              <a:defRPr sz="450" b="1" baseline="0"/>
            </a:lvl1pPr>
            <a:lvl2pPr marL="60731" indent="-60731">
              <a:spcBef>
                <a:spcPts val="0"/>
              </a:spcBef>
              <a:buClr>
                <a:schemeClr val="tx1"/>
              </a:buClr>
              <a:buFont typeface="Arial" panose="020B0604020202020204" pitchFamily="34" charset="0"/>
              <a:buChar char="•"/>
              <a:defRPr sz="450" baseline="0"/>
            </a:lvl2pPr>
            <a:lvl3pPr>
              <a:defRPr sz="506"/>
            </a:lvl3pPr>
            <a:lvl4pPr>
              <a:defRPr sz="506"/>
            </a:lvl4pPr>
            <a:lvl5pPr>
              <a:defRPr sz="506"/>
            </a:lvl5pPr>
          </a:lstStyle>
          <a:p>
            <a:pPr lvl="0"/>
            <a:r>
              <a:rPr lang="en-US" dirty="0"/>
              <a:t>Headline runs here</a:t>
            </a:r>
          </a:p>
          <a:p>
            <a:pPr lvl="1"/>
            <a:r>
              <a:rPr lang="en-US" dirty="0"/>
              <a:t>Bullet copy</a:t>
            </a:r>
          </a:p>
        </p:txBody>
      </p:sp>
      <p:sp>
        <p:nvSpPr>
          <p:cNvPr id="31" name="Text Placeholder 19"/>
          <p:cNvSpPr>
            <a:spLocks noGrp="1"/>
          </p:cNvSpPr>
          <p:nvPr>
            <p:ph type="body" sz="quarter" idx="47" hasCustomPrompt="1"/>
          </p:nvPr>
        </p:nvSpPr>
        <p:spPr>
          <a:xfrm>
            <a:off x="188952" y="1822282"/>
            <a:ext cx="2496850" cy="1566000"/>
          </a:xfrm>
          <a:prstGeom prst="rect">
            <a:avLst/>
          </a:prstGeom>
        </p:spPr>
        <p:txBody>
          <a:bodyPr lIns="0" tIns="36000" rIns="0" bIns="0"/>
          <a:lstStyle>
            <a:lvl1pPr marL="0" indent="0">
              <a:spcBef>
                <a:spcPts val="225"/>
              </a:spcBef>
              <a:spcAft>
                <a:spcPts val="0"/>
              </a:spcAft>
              <a:buClr>
                <a:schemeClr val="tx1"/>
              </a:buClr>
              <a:buSzPct val="100000"/>
              <a:buFont typeface="Arial" panose="020B0604020202020204" pitchFamily="34" charset="0"/>
              <a:buNone/>
              <a:defRPr sz="450" b="1"/>
            </a:lvl1pPr>
            <a:lvl2pPr marL="60731" indent="-60731">
              <a:spcBef>
                <a:spcPts val="0"/>
              </a:spcBef>
              <a:buClr>
                <a:schemeClr val="tx1"/>
              </a:buClr>
              <a:buFont typeface="Arial" panose="020B0604020202020204" pitchFamily="34" charset="0"/>
              <a:buChar char="•"/>
              <a:defRPr sz="450" baseline="0"/>
            </a:lvl2pPr>
            <a:lvl3pPr>
              <a:defRPr sz="506"/>
            </a:lvl3pPr>
            <a:lvl4pPr>
              <a:defRPr sz="506"/>
            </a:lvl4pPr>
            <a:lvl5pPr>
              <a:defRPr sz="506"/>
            </a:lvl5pPr>
          </a:lstStyle>
          <a:p>
            <a:pPr lvl="0"/>
            <a:r>
              <a:rPr lang="en-US" dirty="0"/>
              <a:t>Headline runs here</a:t>
            </a:r>
          </a:p>
          <a:p>
            <a:pPr lvl="1"/>
            <a:r>
              <a:rPr lang="en-US" dirty="0"/>
              <a:t>Bullet copy</a:t>
            </a:r>
          </a:p>
        </p:txBody>
      </p:sp>
      <p:sp>
        <p:nvSpPr>
          <p:cNvPr id="36" name="Rectangle 35"/>
          <p:cNvSpPr/>
          <p:nvPr userDrawn="1"/>
        </p:nvSpPr>
        <p:spPr>
          <a:xfrm>
            <a:off x="188950" y="4685800"/>
            <a:ext cx="5115168" cy="86627"/>
          </a:xfrm>
          <a:prstGeom prst="rect">
            <a:avLst/>
          </a:prstGeom>
          <a:noFill/>
        </p:spPr>
        <p:txBody>
          <a:bodyPr wrap="square" lIns="0" tIns="0" rIns="0" bIns="0" rtlCol="0">
            <a:spAutoFit/>
          </a:bodyPr>
          <a:lstStyle/>
          <a:p>
            <a:pPr fontAlgn="base">
              <a:spcBef>
                <a:spcPts val="0"/>
              </a:spcBef>
              <a:spcAft>
                <a:spcPts val="0"/>
              </a:spcAft>
              <a:buClr>
                <a:srgbClr val="F0AB00"/>
              </a:buClr>
              <a:buSzPct val="80000"/>
            </a:pPr>
            <a:r>
              <a:rPr lang="en-US" sz="563" b="1" kern="0" dirty="0">
                <a:solidFill>
                  <a:schemeClr val="tx1"/>
                </a:solidFill>
                <a:latin typeface="Arial" panose="020B0604020202020204" pitchFamily="34" charset="0"/>
                <a:ea typeface="Arial Unicode MS" pitchFamily="34" charset="-128"/>
                <a:cs typeface="Arial" panose="020B0604020202020204" pitchFamily="34" charset="0"/>
              </a:rPr>
              <a:t>When to Consider</a:t>
            </a:r>
          </a:p>
        </p:txBody>
      </p:sp>
      <p:sp>
        <p:nvSpPr>
          <p:cNvPr id="39" name="Rectangle 38"/>
          <p:cNvSpPr/>
          <p:nvPr userDrawn="1"/>
        </p:nvSpPr>
        <p:spPr>
          <a:xfrm>
            <a:off x="188950" y="5518622"/>
            <a:ext cx="5115168" cy="86627"/>
          </a:xfrm>
          <a:prstGeom prst="rect">
            <a:avLst/>
          </a:prstGeom>
          <a:noFill/>
        </p:spPr>
        <p:txBody>
          <a:bodyPr wrap="square" lIns="0" tIns="0" rIns="0" bIns="0" rtlCol="0">
            <a:spAutoFit/>
          </a:bodyPr>
          <a:lstStyle/>
          <a:p>
            <a:pPr fontAlgn="base">
              <a:spcBef>
                <a:spcPts val="0"/>
              </a:spcBef>
              <a:spcAft>
                <a:spcPts val="0"/>
              </a:spcAft>
              <a:buClr>
                <a:srgbClr val="F0AB00"/>
              </a:buClr>
              <a:buSzPct val="80000"/>
            </a:pPr>
            <a:r>
              <a:rPr lang="en-US" sz="563" b="1" kern="0" dirty="0">
                <a:solidFill>
                  <a:schemeClr val="tx1"/>
                </a:solidFill>
                <a:latin typeface="Arial" panose="020B0604020202020204" pitchFamily="34" charset="0"/>
                <a:ea typeface="Arial Unicode MS" pitchFamily="34" charset="-128"/>
                <a:cs typeface="Arial" panose="020B0604020202020204" pitchFamily="34" charset="0"/>
              </a:rPr>
              <a:t>Benefits</a:t>
            </a:r>
          </a:p>
        </p:txBody>
      </p:sp>
      <p:sp>
        <p:nvSpPr>
          <p:cNvPr id="40" name="Rectangle 39"/>
          <p:cNvSpPr/>
          <p:nvPr userDrawn="1"/>
        </p:nvSpPr>
        <p:spPr>
          <a:xfrm>
            <a:off x="188950" y="3560005"/>
            <a:ext cx="5115168" cy="86627"/>
          </a:xfrm>
          <a:prstGeom prst="rect">
            <a:avLst/>
          </a:prstGeom>
          <a:noFill/>
        </p:spPr>
        <p:txBody>
          <a:bodyPr wrap="square" lIns="0" tIns="0" rIns="0" bIns="0" rtlCol="0">
            <a:spAutoFit/>
          </a:bodyPr>
          <a:lstStyle/>
          <a:p>
            <a:pPr fontAlgn="base">
              <a:spcBef>
                <a:spcPts val="0"/>
              </a:spcBef>
              <a:spcAft>
                <a:spcPts val="0"/>
              </a:spcAft>
              <a:buClr>
                <a:srgbClr val="F0AB00"/>
              </a:buClr>
              <a:buSzPct val="80000"/>
            </a:pPr>
            <a:r>
              <a:rPr lang="en-US" sz="563" b="1" kern="0" dirty="0">
                <a:solidFill>
                  <a:schemeClr val="tx1"/>
                </a:solidFill>
                <a:latin typeface="Arial" panose="020B0604020202020204" pitchFamily="34" charset="0"/>
                <a:ea typeface="Arial Unicode MS" pitchFamily="34" charset="-128"/>
                <a:cs typeface="Arial" panose="020B0604020202020204" pitchFamily="34" charset="0"/>
              </a:rPr>
              <a:t>Delivery Approach</a:t>
            </a:r>
          </a:p>
        </p:txBody>
      </p:sp>
      <p:sp>
        <p:nvSpPr>
          <p:cNvPr id="41" name="Text Placeholder 19"/>
          <p:cNvSpPr>
            <a:spLocks noGrp="1"/>
          </p:cNvSpPr>
          <p:nvPr>
            <p:ph type="body" sz="quarter" idx="50" hasCustomPrompt="1"/>
          </p:nvPr>
        </p:nvSpPr>
        <p:spPr>
          <a:xfrm>
            <a:off x="3355605" y="3713897"/>
            <a:ext cx="1948234" cy="718291"/>
          </a:xfrm>
          <a:prstGeom prst="rect">
            <a:avLst/>
          </a:prstGeom>
        </p:spPr>
        <p:txBody>
          <a:bodyPr lIns="0" tIns="36000" rIns="0" bIns="0"/>
          <a:lstStyle>
            <a:lvl1pPr marL="0" indent="0">
              <a:spcBef>
                <a:spcPts val="225"/>
              </a:spcBef>
              <a:spcAft>
                <a:spcPts val="113"/>
              </a:spcAft>
              <a:buClr>
                <a:schemeClr val="tx1"/>
              </a:buClr>
              <a:buSzPct val="100000"/>
              <a:buFont typeface="Arial" panose="020B0604020202020204" pitchFamily="34" charset="0"/>
              <a:buNone/>
              <a:defRPr lang="en-US" sz="450" b="1" kern="1200" dirty="0" smtClean="0">
                <a:solidFill>
                  <a:schemeClr val="tx1"/>
                </a:solidFill>
                <a:latin typeface="+mn-lt"/>
                <a:ea typeface="+mn-ea"/>
                <a:cs typeface="+mn-cs"/>
              </a:defRPr>
            </a:lvl1pPr>
            <a:lvl2pPr marL="60731" indent="-60731">
              <a:spcBef>
                <a:spcPts val="0"/>
              </a:spcBef>
              <a:buClr>
                <a:schemeClr val="tx1"/>
              </a:buClr>
              <a:buFont typeface="Arial" panose="020B0604020202020204" pitchFamily="34" charset="0"/>
              <a:buChar char="•"/>
              <a:defRPr sz="450" baseline="0"/>
            </a:lvl2pPr>
            <a:lvl3pPr>
              <a:defRPr sz="506"/>
            </a:lvl3pPr>
            <a:lvl4pPr>
              <a:defRPr sz="506"/>
            </a:lvl4pPr>
            <a:lvl5pPr>
              <a:defRPr sz="506"/>
            </a:lvl5pPr>
          </a:lstStyle>
          <a:p>
            <a:pPr lvl="0"/>
            <a:r>
              <a:rPr lang="en-US" dirty="0"/>
              <a:t>Headline runs here</a:t>
            </a:r>
          </a:p>
          <a:p>
            <a:pPr lvl="1"/>
            <a:r>
              <a:rPr lang="en-US" dirty="0"/>
              <a:t>Bullet copy</a:t>
            </a:r>
          </a:p>
        </p:txBody>
      </p:sp>
      <p:sp>
        <p:nvSpPr>
          <p:cNvPr id="42" name="Text Placeholder 19"/>
          <p:cNvSpPr>
            <a:spLocks noGrp="1"/>
          </p:cNvSpPr>
          <p:nvPr>
            <p:ph type="body" sz="quarter" idx="51" hasCustomPrompt="1"/>
          </p:nvPr>
        </p:nvSpPr>
        <p:spPr>
          <a:xfrm>
            <a:off x="737568" y="3713897"/>
            <a:ext cx="1948234" cy="718291"/>
          </a:xfrm>
          <a:prstGeom prst="rect">
            <a:avLst/>
          </a:prstGeom>
        </p:spPr>
        <p:txBody>
          <a:bodyPr lIns="0" tIns="36000" rIns="0" bIns="0"/>
          <a:lstStyle>
            <a:lvl1pPr marL="0" indent="0">
              <a:spcBef>
                <a:spcPts val="225"/>
              </a:spcBef>
              <a:spcAft>
                <a:spcPts val="113"/>
              </a:spcAft>
              <a:buClr>
                <a:schemeClr val="tx1"/>
              </a:buClr>
              <a:buSzPct val="100000"/>
              <a:buFont typeface="Arial" panose="020B0604020202020204" pitchFamily="34" charset="0"/>
              <a:buNone/>
              <a:defRPr lang="en-US" sz="450" b="1" kern="1200" dirty="0" smtClean="0">
                <a:solidFill>
                  <a:schemeClr val="tx1"/>
                </a:solidFill>
                <a:latin typeface="+mn-lt"/>
                <a:ea typeface="+mn-ea"/>
                <a:cs typeface="+mn-cs"/>
              </a:defRPr>
            </a:lvl1pPr>
            <a:lvl2pPr marL="60731" indent="-60731">
              <a:spcBef>
                <a:spcPts val="0"/>
              </a:spcBef>
              <a:buClr>
                <a:schemeClr val="tx1"/>
              </a:buClr>
              <a:buFont typeface="Arial" panose="020B0604020202020204" pitchFamily="34" charset="0"/>
              <a:buChar char="•"/>
              <a:defRPr sz="450" baseline="0"/>
            </a:lvl2pPr>
            <a:lvl3pPr>
              <a:defRPr sz="506"/>
            </a:lvl3pPr>
            <a:lvl4pPr>
              <a:defRPr sz="506"/>
            </a:lvl4pPr>
            <a:lvl5pPr>
              <a:defRPr sz="506"/>
            </a:lvl5pPr>
          </a:lstStyle>
          <a:p>
            <a:pPr lvl="0"/>
            <a:r>
              <a:rPr lang="en-US" dirty="0"/>
              <a:t>Headline runs here</a:t>
            </a:r>
          </a:p>
          <a:p>
            <a:pPr lvl="1"/>
            <a:r>
              <a:rPr lang="en-US" dirty="0"/>
              <a:t>Bullet copy</a:t>
            </a:r>
          </a:p>
        </p:txBody>
      </p:sp>
      <p:sp>
        <p:nvSpPr>
          <p:cNvPr id="43" name="Title 42"/>
          <p:cNvSpPr>
            <a:spLocks noGrp="1"/>
          </p:cNvSpPr>
          <p:nvPr>
            <p:ph type="title" hasCustomPrompt="1"/>
          </p:nvPr>
        </p:nvSpPr>
        <p:spPr/>
        <p:txBody>
          <a:bodyPr/>
          <a:lstStyle>
            <a:lvl1pPr>
              <a:defRPr/>
            </a:lvl1pPr>
          </a:lstStyle>
          <a:p>
            <a:r>
              <a:rPr lang="en-US" dirty="0"/>
              <a:t>Title Runs Here and Here and Here</a:t>
            </a:r>
          </a:p>
        </p:txBody>
      </p:sp>
      <p:sp>
        <p:nvSpPr>
          <p:cNvPr id="46" name="TextBox 45"/>
          <p:cNvSpPr txBox="1"/>
          <p:nvPr userDrawn="1"/>
        </p:nvSpPr>
        <p:spPr bwMode="black">
          <a:xfrm>
            <a:off x="190451" y="6442609"/>
            <a:ext cx="1636224" cy="95411"/>
          </a:xfrm>
          <a:prstGeom prst="rect">
            <a:avLst/>
          </a:prstGeom>
          <a:noFill/>
        </p:spPr>
        <p:txBody>
          <a:bodyPr wrap="square" lIns="0" tIns="0" rIns="0" bIns="0" rtlCol="0">
            <a:spAutoFit/>
          </a:bodyPr>
          <a:lstStyle/>
          <a:p>
            <a:pPr fontAlgn="base">
              <a:spcBef>
                <a:spcPts val="338"/>
              </a:spcBef>
              <a:spcAft>
                <a:spcPct val="0"/>
              </a:spcAft>
              <a:buClr>
                <a:srgbClr val="F0AB00"/>
              </a:buClr>
              <a:buSzPct val="80000"/>
              <a:defRPr/>
            </a:pPr>
            <a:r>
              <a:rPr lang="en-US" sz="310" spc="0" dirty="0"/>
              <a:t>Studio </a:t>
            </a:r>
            <a:r>
              <a:rPr lang="en-US" sz="310" spc="0" noProof="0" dirty="0">
                <a:solidFill>
                  <a:schemeClr val="tx1"/>
                </a:solidFill>
              </a:rPr>
              <a:t>SAP I xxxxxenUS (yy/mm) </a:t>
            </a:r>
            <a:r>
              <a:rPr kumimoji="0" lang="en-US" sz="310" b="0" i="0" u="none" kern="0" spc="0" baseline="0" dirty="0">
                <a:solidFill>
                  <a:schemeClr val="tx1"/>
                </a:solidFill>
                <a:latin typeface="Arial"/>
                <a:ea typeface="Arial Unicode MS"/>
                <a:cs typeface="Arial Unicode MS" pitchFamily="34" charset="-128"/>
                <a:sym typeface="Arial"/>
              </a:rPr>
              <a:t>ǀ PUBLIC</a:t>
            </a:r>
            <a:br>
              <a:rPr kumimoji="0" lang="en-US" sz="310" b="0" i="0" u="none" kern="0" spc="0" baseline="0" dirty="0">
                <a:solidFill>
                  <a:schemeClr val="tx1"/>
                </a:solidFill>
                <a:latin typeface="Arial"/>
                <a:ea typeface="Arial Unicode MS"/>
                <a:cs typeface="Arial Unicode MS" pitchFamily="34" charset="-128"/>
                <a:sym typeface="Arial"/>
              </a:rPr>
            </a:br>
            <a:r>
              <a:rPr lang="en-US" sz="310" spc="0" dirty="0"/>
              <a:t>© 2019 SAP SE or an SAP affiliate company. All rights reserved.</a:t>
            </a:r>
            <a:endParaRPr kumimoji="0" lang="en-US" sz="310" b="0" i="0" u="none" kern="0" spc="0" baseline="0" dirty="0">
              <a:solidFill>
                <a:schemeClr val="tx1"/>
              </a:solidFill>
              <a:latin typeface="Arial"/>
              <a:ea typeface="Arial Unicode MS"/>
              <a:cs typeface="Arial Unicode MS" pitchFamily="34" charset="-128"/>
              <a:sym typeface="Arial"/>
            </a:endParaRPr>
          </a:p>
        </p:txBody>
      </p:sp>
      <p:sp>
        <p:nvSpPr>
          <p:cNvPr id="47" name="Text Placeholder 19"/>
          <p:cNvSpPr>
            <a:spLocks noGrp="1"/>
          </p:cNvSpPr>
          <p:nvPr>
            <p:ph type="body" sz="quarter" idx="52" hasCustomPrompt="1"/>
          </p:nvPr>
        </p:nvSpPr>
        <p:spPr>
          <a:xfrm>
            <a:off x="5502650" y="4762742"/>
            <a:ext cx="1619579" cy="529200"/>
          </a:xfrm>
          <a:prstGeom prst="rect">
            <a:avLst/>
          </a:prstGeom>
        </p:spPr>
        <p:txBody>
          <a:bodyPr lIns="0" tIns="36000" rIns="0" bIns="0">
            <a:noAutofit/>
          </a:bodyPr>
          <a:lstStyle>
            <a:lvl1pPr marL="60731" marR="0" indent="-60731" algn="l" defTabSz="612115"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sz="450"/>
            </a:lvl1pPr>
            <a:lvl2pPr>
              <a:defRPr sz="506"/>
            </a:lvl2pPr>
            <a:lvl3pPr>
              <a:defRPr sz="506"/>
            </a:lvl3pPr>
            <a:lvl4pPr>
              <a:defRPr sz="506"/>
            </a:lvl4pPr>
            <a:lvl5pPr>
              <a:defRPr sz="506"/>
            </a:lvl5pPr>
          </a:lstStyle>
          <a:p>
            <a:pPr lvl="0"/>
            <a:r>
              <a:rPr lang="en-US" dirty="0"/>
              <a:t>Bullet copy</a:t>
            </a:r>
          </a:p>
        </p:txBody>
      </p:sp>
      <p:sp>
        <p:nvSpPr>
          <p:cNvPr id="50" name="Picture Placeholder 2"/>
          <p:cNvSpPr>
            <a:spLocks noGrp="1"/>
          </p:cNvSpPr>
          <p:nvPr>
            <p:ph type="pic" sz="quarter" idx="53" hasCustomPrompt="1"/>
          </p:nvPr>
        </p:nvSpPr>
        <p:spPr>
          <a:xfrm>
            <a:off x="188955" y="3784180"/>
            <a:ext cx="485873" cy="648000"/>
          </a:xfrm>
          <a:prstGeom prst="rect">
            <a:avLst/>
          </a:prstGeom>
        </p:spPr>
        <p:txBody>
          <a:bodyPr/>
          <a:lstStyle>
            <a:lvl1pPr>
              <a:defRPr sz="450"/>
            </a:lvl1pPr>
          </a:lstStyle>
          <a:p>
            <a:r>
              <a:rPr lang="en-US" dirty="0"/>
              <a:t>Pictogram</a:t>
            </a:r>
          </a:p>
        </p:txBody>
      </p:sp>
      <p:sp>
        <p:nvSpPr>
          <p:cNvPr id="51" name="Picture Placeholder 2"/>
          <p:cNvSpPr>
            <a:spLocks noGrp="1"/>
          </p:cNvSpPr>
          <p:nvPr>
            <p:ph type="pic" sz="quarter" idx="54" hasCustomPrompt="1"/>
          </p:nvPr>
        </p:nvSpPr>
        <p:spPr>
          <a:xfrm>
            <a:off x="2806993" y="3784180"/>
            <a:ext cx="485873" cy="648000"/>
          </a:xfrm>
          <a:prstGeom prst="rect">
            <a:avLst/>
          </a:prstGeom>
        </p:spPr>
        <p:txBody>
          <a:bodyPr/>
          <a:lstStyle>
            <a:lvl1pPr>
              <a:defRPr sz="450"/>
            </a:lvl1pPr>
          </a:lstStyle>
          <a:p>
            <a:r>
              <a:rPr lang="en-US" dirty="0"/>
              <a:t>Pictogram</a:t>
            </a:r>
          </a:p>
        </p:txBody>
      </p:sp>
      <p:sp>
        <p:nvSpPr>
          <p:cNvPr id="29" name="Text Placeholder 19"/>
          <p:cNvSpPr>
            <a:spLocks noGrp="1"/>
          </p:cNvSpPr>
          <p:nvPr>
            <p:ph type="body" sz="quarter" idx="55" hasCustomPrompt="1"/>
          </p:nvPr>
        </p:nvSpPr>
        <p:spPr>
          <a:xfrm>
            <a:off x="188951" y="4762742"/>
            <a:ext cx="5115168" cy="529200"/>
          </a:xfrm>
          <a:prstGeom prst="rect">
            <a:avLst/>
          </a:prstGeom>
        </p:spPr>
        <p:txBody>
          <a:bodyPr lIns="0" tIns="36000" rIns="0" bIns="0">
            <a:noAutofit/>
          </a:bodyPr>
          <a:lstStyle>
            <a:lvl1pPr marL="60731" marR="0" indent="-60731" algn="l" defTabSz="612115"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sz="450"/>
            </a:lvl1pPr>
            <a:lvl2pPr>
              <a:defRPr sz="506"/>
            </a:lvl2pPr>
            <a:lvl3pPr>
              <a:defRPr sz="506"/>
            </a:lvl3pPr>
            <a:lvl4pPr>
              <a:defRPr sz="506"/>
            </a:lvl4pPr>
            <a:lvl5pPr>
              <a:defRPr sz="506"/>
            </a:lvl5pPr>
          </a:lstStyle>
          <a:p>
            <a:pPr lvl="0"/>
            <a:r>
              <a:rPr lang="en-US" dirty="0"/>
              <a:t>Bullet copy</a:t>
            </a:r>
          </a:p>
        </p:txBody>
      </p:sp>
      <p:sp>
        <p:nvSpPr>
          <p:cNvPr id="30" name="Text Placeholder 19"/>
          <p:cNvSpPr>
            <a:spLocks noGrp="1"/>
          </p:cNvSpPr>
          <p:nvPr>
            <p:ph type="body" sz="quarter" idx="56" hasCustomPrompt="1"/>
          </p:nvPr>
        </p:nvSpPr>
        <p:spPr>
          <a:xfrm>
            <a:off x="188951" y="5609784"/>
            <a:ext cx="5115168" cy="529200"/>
          </a:xfrm>
          <a:prstGeom prst="rect">
            <a:avLst/>
          </a:prstGeom>
        </p:spPr>
        <p:txBody>
          <a:bodyPr lIns="0" tIns="36000" rIns="0" bIns="0">
            <a:noAutofit/>
          </a:bodyPr>
          <a:lstStyle>
            <a:lvl1pPr marL="60731" marR="0" indent="-60731" algn="l" defTabSz="612115"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sz="450"/>
            </a:lvl1pPr>
            <a:lvl2pPr>
              <a:defRPr sz="506"/>
            </a:lvl2pPr>
            <a:lvl3pPr>
              <a:defRPr sz="506"/>
            </a:lvl3pPr>
            <a:lvl4pPr>
              <a:defRPr sz="506"/>
            </a:lvl4pPr>
            <a:lvl5pPr>
              <a:defRPr sz="506"/>
            </a:lvl5pPr>
          </a:lstStyle>
          <a:p>
            <a:pPr lvl="0"/>
            <a:r>
              <a:rPr lang="en-US" dirty="0"/>
              <a:t>Bullet copy</a:t>
            </a:r>
          </a:p>
        </p:txBody>
      </p:sp>
    </p:spTree>
    <p:extLst>
      <p:ext uri="{BB962C8B-B14F-4D97-AF65-F5344CB8AC3E}">
        <p14:creationId xmlns:p14="http://schemas.microsoft.com/office/powerpoint/2010/main" val="1799116651"/>
      </p:ext>
    </p:extLst>
  </p:cSld>
  <p:clrMapOvr>
    <a:masterClrMapping/>
  </p:clrMapOvr>
  <p:extLst>
    <p:ext uri="{DCECCB84-F9BA-43D5-87BE-67443E8EF086}">
      <p15:sldGuideLst xmlns:p15="http://schemas.microsoft.com/office/powerpoint/2012/main">
        <p15:guide id="4" pos="6148" userDrawn="1">
          <p15:clr>
            <a:srgbClr val="FBAE40"/>
          </p15:clr>
        </p15:guide>
        <p15:guide id="5" orient="horz" pos="545" userDrawn="1">
          <p15:clr>
            <a:srgbClr val="FBAE40"/>
          </p15:clr>
        </p15:guide>
        <p15:guide id="6" pos="158" userDrawn="1">
          <p15:clr>
            <a:srgbClr val="FBAE40"/>
          </p15:clr>
        </p15:guide>
        <p15:guide id="7" orient="horz" pos="4160" userDrawn="1">
          <p15:clr>
            <a:srgbClr val="FBAE40"/>
          </p15:clr>
        </p15:guide>
        <p15:guide id="8" pos="5983" userDrawn="1">
          <p15:clr>
            <a:srgbClr val="FBAE40"/>
          </p15:clr>
        </p15:guide>
        <p15:guide id="9" pos="4622" userDrawn="1">
          <p15:clr>
            <a:srgbClr val="FBAE40"/>
          </p15:clr>
        </p15:guide>
        <p15:guide id="10" pos="4458" userDrawn="1">
          <p15:clr>
            <a:srgbClr val="FBAE40"/>
          </p15:clr>
        </p15:guide>
        <p15:guide id="11" orient="horz" pos="3977" userDrawn="1">
          <p15:clr>
            <a:srgbClr val="FBAE40"/>
          </p15:clr>
        </p15:guide>
        <p15:guide id="12" orient="horz" pos="3868" userDrawn="1">
          <p15:clr>
            <a:srgbClr val="FBAE40"/>
          </p15:clr>
        </p15:guide>
        <p15:guide id="13" orient="horz" pos="3334" userDrawn="1">
          <p15:clr>
            <a:srgbClr val="FBAE40"/>
          </p15:clr>
        </p15:guide>
        <p15:guide id="14" orient="horz" pos="2792" userDrawn="1">
          <p15:clr>
            <a:srgbClr val="FBAE40"/>
          </p15:clr>
        </p15:guide>
        <p15:guide id="15" orient="horz" pos="2135" userDrawn="1">
          <p15:clr>
            <a:srgbClr val="FBAE40"/>
          </p15:clr>
        </p15:guide>
        <p15:guide id="16" orient="horz" pos="943" userDrawn="1">
          <p15:clr>
            <a:srgbClr val="FBAE40"/>
          </p15:clr>
        </p15:guide>
        <p15:guide id="17" pos="4623"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722511"/>
          </a:xfrm>
        </p:spPr>
        <p:txBody>
          <a:bodyPr>
            <a:normAutofit/>
          </a:bodyPr>
          <a:lstStyle>
            <a:lvl1pPr>
              <a:defRPr sz="2700"/>
            </a:lvl1pPr>
          </a:lstStyle>
          <a:p>
            <a:r>
              <a:rPr lang="en-US"/>
              <a:t>Click to edit Master title style</a:t>
            </a:r>
            <a:endParaRPr lang="en-CA"/>
          </a:p>
        </p:txBody>
      </p:sp>
      <p:sp>
        <p:nvSpPr>
          <p:cNvPr id="3" name="Subtitle 2"/>
          <p:cNvSpPr>
            <a:spLocks noGrp="1"/>
          </p:cNvSpPr>
          <p:nvPr>
            <p:ph type="subTitle" idx="1"/>
          </p:nvPr>
        </p:nvSpPr>
        <p:spPr>
          <a:xfrm>
            <a:off x="683568" y="2852936"/>
            <a:ext cx="7776864" cy="648072"/>
          </a:xfrm>
        </p:spPr>
        <p:txBody>
          <a:bodyPr/>
          <a:lstStyle>
            <a:lvl1pPr marL="0" indent="0" algn="l">
              <a:buNone/>
              <a:defRPr>
                <a:solidFill>
                  <a:srgbClr val="333E48"/>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CA"/>
          </a:p>
        </p:txBody>
      </p:sp>
      <p:sp>
        <p:nvSpPr>
          <p:cNvPr id="6" name="Slide Number Placeholder 5"/>
          <p:cNvSpPr>
            <a:spLocks noGrp="1"/>
          </p:cNvSpPr>
          <p:nvPr>
            <p:ph type="sldNum" sz="quarter" idx="12"/>
          </p:nvPr>
        </p:nvSpPr>
        <p:spPr/>
        <p:txBody>
          <a:bodyPr/>
          <a:lstStyle/>
          <a:p>
            <a:fld id="{13C06039-E340-4ADB-8684-BC50785334A4}" type="slidenum">
              <a:rPr lang="en-CA" smtClean="0"/>
              <a:t>‹#›</a:t>
            </a:fld>
            <a:endParaRPr lang="en-CA"/>
          </a:p>
        </p:txBody>
      </p:sp>
      <p:grpSp>
        <p:nvGrpSpPr>
          <p:cNvPr id="8" name="Group 7"/>
          <p:cNvGrpSpPr/>
          <p:nvPr userDrawn="1"/>
        </p:nvGrpSpPr>
        <p:grpSpPr>
          <a:xfrm>
            <a:off x="-508" y="563604"/>
            <a:ext cx="9144001" cy="741160"/>
            <a:chOff x="-508" y="563604"/>
            <a:chExt cx="9144001" cy="741160"/>
          </a:xfrm>
        </p:grpSpPr>
        <p:sp>
          <p:nvSpPr>
            <p:cNvPr id="9"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10" name="Freeform 9"/>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11"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grpSp>
    </p:spTree>
    <p:extLst>
      <p:ext uri="{BB962C8B-B14F-4D97-AF65-F5344CB8AC3E}">
        <p14:creationId xmlns:p14="http://schemas.microsoft.com/office/powerpoint/2010/main" val="4290091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7" name="Group 6"/>
          <p:cNvGrpSpPr/>
          <p:nvPr userDrawn="1"/>
        </p:nvGrpSpPr>
        <p:grpSpPr>
          <a:xfrm>
            <a:off x="-238000" y="2889262"/>
            <a:ext cx="4218558" cy="4451390"/>
            <a:chOff x="-252536" y="2889262"/>
            <a:chExt cx="4218558" cy="445139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180528" y="2889262"/>
              <a:ext cx="4146550" cy="424815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52536" y="3104964"/>
              <a:ext cx="4134385" cy="4235688"/>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52536" y="4155920"/>
              <a:ext cx="3111500" cy="2931033"/>
            </a:xfrm>
            <a:prstGeom prst="rect">
              <a:avLst/>
            </a:prstGeom>
          </p:spPr>
        </p:pic>
      </p:grpSp>
      <p:sp>
        <p:nvSpPr>
          <p:cNvPr id="2" name="Title 1"/>
          <p:cNvSpPr>
            <a:spLocks noGrp="1"/>
          </p:cNvSpPr>
          <p:nvPr>
            <p:ph type="title"/>
          </p:nvPr>
        </p:nvSpPr>
        <p:spPr>
          <a:xfrm>
            <a:off x="722313" y="2060849"/>
            <a:ext cx="7772400" cy="936104"/>
          </a:xfrm>
        </p:spPr>
        <p:txBody>
          <a:bodyPr anchor="ctr"/>
          <a:lstStyle>
            <a:lvl1pPr algn="l">
              <a:defRPr sz="3000" b="0" cap="none" baseline="0"/>
            </a:lvl1pPr>
          </a:lstStyle>
          <a:p>
            <a:r>
              <a:rPr lang="en-US"/>
              <a:t>Click to edit Master title style</a:t>
            </a:r>
            <a:endParaRPr lang="en-CA"/>
          </a:p>
        </p:txBody>
      </p:sp>
      <p:sp>
        <p:nvSpPr>
          <p:cNvPr id="6" name="Slide Number Placeholder 5"/>
          <p:cNvSpPr>
            <a:spLocks noGrp="1"/>
          </p:cNvSpPr>
          <p:nvPr>
            <p:ph type="sldNum" sz="quarter" idx="12"/>
          </p:nvPr>
        </p:nvSpPr>
        <p:spPr/>
        <p:txBody>
          <a:bodyPr/>
          <a:lstStyle/>
          <a:p>
            <a:fld id="{13C06039-E340-4ADB-8684-BC50785334A4}" type="slidenum">
              <a:rPr lang="en-CA" smtClean="0"/>
              <a:t>‹#›</a:t>
            </a:fld>
            <a:endParaRPr lang="en-CA"/>
          </a:p>
        </p:txBody>
      </p:sp>
      <p:sp>
        <p:nvSpPr>
          <p:cNvPr id="11" name="hr" descr="UNCLASSIFIED / NON CLASSIFIÉ"/>
          <p:cNvSpPr txBox="1"/>
          <p:nvPr userDrawn="1"/>
        </p:nvSpPr>
        <p:spPr>
          <a:xfrm>
            <a:off x="0" y="4"/>
            <a:ext cx="9144000" cy="230832"/>
          </a:xfrm>
          <a:prstGeom prst="rect">
            <a:avLst/>
          </a:prstGeom>
          <a:noFill/>
        </p:spPr>
        <p:txBody>
          <a:bodyPr vert="horz" rtlCol="0">
            <a:spAutoFit/>
          </a:bodyPr>
          <a:lstStyle/>
          <a:p>
            <a:pPr algn="r"/>
            <a:r>
              <a:rPr lang="en-CA" sz="900" b="0" i="0" u="none" baseline="0">
                <a:solidFill>
                  <a:srgbClr val="000000"/>
                </a:solidFill>
                <a:latin typeface="arial"/>
              </a:rPr>
              <a:t>UNCLASSIFIED / NON CLASSIFIÉ</a:t>
            </a:r>
          </a:p>
        </p:txBody>
      </p:sp>
    </p:spTree>
    <p:extLst>
      <p:ext uri="{BB962C8B-B14F-4D97-AF65-F5344CB8AC3E}">
        <p14:creationId xmlns:p14="http://schemas.microsoft.com/office/powerpoint/2010/main" val="187885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35042" y="6494335"/>
            <a:ext cx="508958" cy="365125"/>
          </a:xfrm>
        </p:spPr>
        <p:txBody>
          <a:bodyPr/>
          <a:lstStyle>
            <a:lvl1pPr>
              <a:defRPr sz="825"/>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257168" indent="-257168">
              <a:buFont typeface="Wingdings" panose="05000000000000000000" pitchFamily="2" charset="2"/>
              <a:buChar char="Ø"/>
              <a:defRPr sz="1650">
                <a:solidFill>
                  <a:srgbClr val="004D71"/>
                </a:solidFill>
                <a:latin typeface="Calibri" panose="020F0502020204030204" pitchFamily="34" charset="0"/>
              </a:defRPr>
            </a:lvl1pPr>
            <a:lvl2pPr marL="527434" indent="-257168">
              <a:buFont typeface="Arial" panose="020B0604020202020204" pitchFamily="34" charset="0"/>
              <a:buChar char="•"/>
              <a:defRPr sz="1500">
                <a:solidFill>
                  <a:srgbClr val="004D71"/>
                </a:solidFill>
                <a:latin typeface="Calibri" panose="020F0502020204030204" pitchFamily="34" charset="0"/>
              </a:defRPr>
            </a:lvl2pPr>
            <a:lvl3pPr marL="673877" indent="-204783">
              <a:defRPr sz="1350">
                <a:solidFill>
                  <a:srgbClr val="004D71"/>
                </a:solidFill>
                <a:latin typeface="Calibri" panose="020F0502020204030204" pitchFamily="34" charset="0"/>
              </a:defRPr>
            </a:lvl3pPr>
            <a:lvl4pPr>
              <a:defRPr sz="1200">
                <a:solidFill>
                  <a:srgbClr val="004D71"/>
                </a:solidFill>
                <a:latin typeface="Calibri" panose="020F0502020204030204" pitchFamily="34" charset="0"/>
              </a:defRPr>
            </a:lvl4pPr>
            <a:lvl5pPr marL="0" indent="941762">
              <a:defRPr sz="1050">
                <a:solidFill>
                  <a:srgbClr val="004D71"/>
                </a:solidFill>
                <a:latin typeface="Calibri" panose="020F0502020204030204" pitchFamily="34" charset="0"/>
              </a:defRPr>
            </a:lvl5pPr>
          </a:lstStyle>
          <a:p>
            <a:pPr lvl="0"/>
            <a:r>
              <a:rPr lang="en-CA" altLang="ko-KR" dirty="0"/>
              <a:t>Click to add </a:t>
            </a:r>
          </a:p>
          <a:p>
            <a:pPr lvl="1"/>
            <a:r>
              <a:rPr lang="en-CA" altLang="ko-KR" dirty="0"/>
              <a:t>Text</a:t>
            </a:r>
          </a:p>
          <a:p>
            <a:pPr lvl="2"/>
            <a:r>
              <a:rPr lang="en-CA" altLang="ko-KR" dirty="0"/>
              <a:t>text</a:t>
            </a:r>
          </a:p>
        </p:txBody>
      </p:sp>
      <p:sp>
        <p:nvSpPr>
          <p:cNvPr id="2" name="Title 1"/>
          <p:cNvSpPr>
            <a:spLocks noGrp="1"/>
          </p:cNvSpPr>
          <p:nvPr>
            <p:ph type="title"/>
          </p:nvPr>
        </p:nvSpPr>
        <p:spPr>
          <a:xfrm>
            <a:off x="759201" y="138065"/>
            <a:ext cx="7598591" cy="680085"/>
          </a:xfrm>
          <a:prstGeom prst="rect">
            <a:avLst/>
          </a:prstGeom>
        </p:spPr>
        <p:txBody>
          <a:bodyPr wrap="none" lIns="0" tIns="0" rIns="0" bIns="0" anchor="ctr" anchorCtr="0">
            <a:normAutofit/>
          </a:bodyPr>
          <a:lstStyle>
            <a:lvl1pPr marL="0" indent="0" algn="l" defTabSz="685783" rtl="0" eaLnBrk="1" latinLnBrk="0" hangingPunct="1">
              <a:spcBef>
                <a:spcPts val="0"/>
              </a:spcBef>
              <a:buFont typeface="Arial" panose="020B0604020202020204" pitchFamily="34" charset="0"/>
              <a:buNone/>
              <a:defRPr lang="en-CA" sz="1875" kern="1200" baseline="0" dirty="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grpSp>
        <p:nvGrpSpPr>
          <p:cNvPr id="5" name="Group 4"/>
          <p:cNvGrpSpPr/>
          <p:nvPr userDrawn="1"/>
        </p:nvGrpSpPr>
        <p:grpSpPr>
          <a:xfrm>
            <a:off x="0" y="854075"/>
            <a:ext cx="9144276" cy="54000"/>
            <a:chOff x="0" y="1124744"/>
            <a:chExt cx="9144276" cy="45719"/>
          </a:xfrm>
        </p:grpSpPr>
        <p:sp>
          <p:nvSpPr>
            <p:cNvPr id="7" name="Rectangle 6"/>
            <p:cNvSpPr/>
            <p:nvPr userDrawn="1"/>
          </p:nvSpPr>
          <p:spPr>
            <a:xfrm>
              <a:off x="0" y="1124744"/>
              <a:ext cx="7056000" cy="45719"/>
            </a:xfrm>
            <a:prstGeom prst="rect">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dirty="0">
                <a:solidFill>
                  <a:schemeClr val="tx1"/>
                </a:solidFill>
              </a:endParaRPr>
            </a:p>
          </p:txBody>
        </p:sp>
        <p:sp>
          <p:nvSpPr>
            <p:cNvPr id="8" name="Rectangle 7"/>
            <p:cNvSpPr/>
            <p:nvPr userDrawn="1"/>
          </p:nvSpPr>
          <p:spPr>
            <a:xfrm>
              <a:off x="7056276" y="1124744"/>
              <a:ext cx="2088000" cy="45719"/>
            </a:xfrm>
            <a:prstGeom prst="rect">
              <a:avLst/>
            </a:pr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dirty="0"/>
            </a:p>
          </p:txBody>
        </p:sp>
        <p:sp>
          <p:nvSpPr>
            <p:cNvPr id="9" name="Parallelogram 8"/>
            <p:cNvSpPr/>
            <p:nvPr userDrawn="1"/>
          </p:nvSpPr>
          <p:spPr>
            <a:xfrm>
              <a:off x="7019790" y="1124744"/>
              <a:ext cx="96169" cy="45719"/>
            </a:xfrm>
            <a:prstGeom prst="parallelogram">
              <a:avLst>
                <a:gd name="adj" fmla="val 80218"/>
              </a:avLst>
            </a:pr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dirty="0">
                <a:solidFill>
                  <a:schemeClr val="tx1"/>
                </a:solidFill>
              </a:endParaRPr>
            </a:p>
          </p:txBody>
        </p:sp>
      </p:grpSp>
    </p:spTree>
    <p:extLst>
      <p:ext uri="{BB962C8B-B14F-4D97-AF65-F5344CB8AC3E}">
        <p14:creationId xmlns:p14="http://schemas.microsoft.com/office/powerpoint/2010/main" val="2077113458"/>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lstStyle>
            <a:lvl1pPr>
              <a:defRPr b="1"/>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p:cNvSpPr>
            <a:spLocks noGrp="1"/>
          </p:cNvSpPr>
          <p:nvPr>
            <p:ph type="sldNum" sz="quarter" idx="12"/>
          </p:nvPr>
        </p:nvSpPr>
        <p:spPr/>
        <p:txBody>
          <a:bodyPr/>
          <a:lstStyle/>
          <a:p>
            <a:fld id="{13C06039-E340-4ADB-8684-BC50785334A4}" type="slidenum">
              <a:rPr lang="en-CA" smtClean="0"/>
              <a:t>‹#›</a:t>
            </a:fld>
            <a:endParaRPr lang="en-CA"/>
          </a:p>
        </p:txBody>
      </p:sp>
    </p:spTree>
    <p:extLst>
      <p:ext uri="{BB962C8B-B14F-4D97-AF65-F5344CB8AC3E}">
        <p14:creationId xmlns:p14="http://schemas.microsoft.com/office/powerpoint/2010/main" val="18552521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5" name="Slide Number Placeholder 4"/>
          <p:cNvSpPr>
            <a:spLocks noGrp="1"/>
          </p:cNvSpPr>
          <p:nvPr>
            <p:ph type="sldNum" sz="quarter" idx="12"/>
          </p:nvPr>
        </p:nvSpPr>
        <p:spPr/>
        <p:txBody>
          <a:bodyPr/>
          <a:lstStyle/>
          <a:p>
            <a:fld id="{13C06039-E340-4ADB-8684-BC50785334A4}" type="slidenum">
              <a:rPr lang="en-CA" smtClean="0"/>
              <a:t>‹#›</a:t>
            </a:fld>
            <a:endParaRPr lang="en-CA"/>
          </a:p>
        </p:txBody>
      </p:sp>
    </p:spTree>
    <p:extLst>
      <p:ext uri="{BB962C8B-B14F-4D97-AF65-F5344CB8AC3E}">
        <p14:creationId xmlns:p14="http://schemas.microsoft.com/office/powerpoint/2010/main" val="3972704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C06039-E340-4ADB-8684-BC50785334A4}" type="slidenum">
              <a:rPr lang="en-CA" smtClean="0"/>
              <a:t>‹#›</a:t>
            </a:fld>
            <a:endParaRPr lang="en-CA"/>
          </a:p>
        </p:txBody>
      </p:sp>
    </p:spTree>
    <p:extLst>
      <p:ext uri="{BB962C8B-B14F-4D97-AF65-F5344CB8AC3E}">
        <p14:creationId xmlns:p14="http://schemas.microsoft.com/office/powerpoint/2010/main" val="7409360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13C06039-E340-4ADB-8684-BC50785334A4}" type="slidenum">
              <a:rPr lang="en-CA" smtClean="0"/>
              <a:t>‹#›</a:t>
            </a:fld>
            <a:endParaRPr lang="en-CA"/>
          </a:p>
        </p:txBody>
      </p:sp>
      <p:sp>
        <p:nvSpPr>
          <p:cNvPr id="5" name="Content Placeholder 4"/>
          <p:cNvSpPr>
            <a:spLocks noGrp="1"/>
          </p:cNvSpPr>
          <p:nvPr>
            <p:ph sz="quarter" idx="11"/>
          </p:nvPr>
        </p:nvSpPr>
        <p:spPr>
          <a:xfrm>
            <a:off x="457201" y="980728"/>
            <a:ext cx="3970784" cy="48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6"/>
          <p:cNvSpPr>
            <a:spLocks noGrp="1"/>
          </p:cNvSpPr>
          <p:nvPr>
            <p:ph sz="quarter" idx="12"/>
          </p:nvPr>
        </p:nvSpPr>
        <p:spPr>
          <a:xfrm>
            <a:off x="4707960" y="980728"/>
            <a:ext cx="3968496" cy="48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02515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Only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2" name="Title 1"/>
          <p:cNvSpPr>
            <a:spLocks noGrp="1"/>
          </p:cNvSpPr>
          <p:nvPr>
            <p:ph type="title"/>
          </p:nvPr>
        </p:nvSpPr>
        <p:spPr>
          <a:xfrm>
            <a:off x="759199" y="138062"/>
            <a:ext cx="5432982" cy="878670"/>
          </a:xfrm>
        </p:spPr>
        <p:txBody>
          <a:bodyPr lIns="0" tIns="0" rIns="0" bIns="0" anchor="ctr"/>
          <a:lstStyle>
            <a:lvl1pPr algn="l">
              <a:defRPr lang="en-CA" sz="2100" baseline="0">
                <a:solidFill>
                  <a:schemeClr val="accent1"/>
                </a:solidFill>
                <a:latin typeface="Calibri" panose="020F0502020204030204" pitchFamily="34" charset="0"/>
                <a:ea typeface="+mn-ea"/>
                <a:cs typeface="+mn-cs"/>
              </a:defRPr>
            </a:lvl1pPr>
          </a:lstStyle>
          <a:p>
            <a:pPr marL="0" marR="0" lvl="0" indent="0" fontAlgn="auto">
              <a:lnSpc>
                <a:spcPct val="100000"/>
              </a:lnSpc>
              <a:spcBef>
                <a:spcPct val="20000"/>
              </a:spcBef>
              <a:spcAft>
                <a:spcPts val="0"/>
              </a:spcAft>
              <a:buClrTx/>
              <a:buSzTx/>
              <a:buFont typeface="Arial" panose="020B0604020202020204" pitchFamily="34" charset="0"/>
              <a:tabLst/>
            </a:pPr>
            <a:r>
              <a:rPr lang="en-US"/>
              <a:t>Click to edit Master title style</a:t>
            </a:r>
            <a:endParaRPr lang="en-CA"/>
          </a:p>
        </p:txBody>
      </p:sp>
    </p:spTree>
    <p:extLst>
      <p:ext uri="{BB962C8B-B14F-4D97-AF65-F5344CB8AC3E}">
        <p14:creationId xmlns:p14="http://schemas.microsoft.com/office/powerpoint/2010/main" val="554015993"/>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19125" y="2086439"/>
            <a:ext cx="6572250" cy="792162"/>
          </a:xfrm>
        </p:spPr>
        <p:txBody>
          <a:bodyPr/>
          <a:lstStyle>
            <a:lvl1pPr>
              <a:defRPr>
                <a:latin typeface="+mj-lt"/>
              </a:defRPr>
            </a:lvl1pPr>
          </a:lstStyle>
          <a:p>
            <a:r>
              <a:rPr lang="en-US"/>
              <a:t>Click to edit Master title style</a:t>
            </a:r>
            <a:endParaRPr lang="en-CA"/>
          </a:p>
        </p:txBody>
      </p:sp>
    </p:spTree>
    <p:extLst>
      <p:ext uri="{BB962C8B-B14F-4D97-AF65-F5344CB8AC3E}">
        <p14:creationId xmlns:p14="http://schemas.microsoft.com/office/powerpoint/2010/main" val="27393873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722511"/>
          </a:xfrm>
        </p:spPr>
        <p:txBody>
          <a:bodyPr>
            <a:normAutofit/>
          </a:bodyPr>
          <a:lstStyle>
            <a:lvl1pPr>
              <a:defRPr sz="2700"/>
            </a:lvl1pPr>
          </a:lstStyle>
          <a:p>
            <a:r>
              <a:rPr lang="en-US" dirty="0"/>
              <a:t>Click to edit Master title style</a:t>
            </a:r>
            <a:endParaRPr lang="en-CA" dirty="0"/>
          </a:p>
        </p:txBody>
      </p:sp>
      <p:sp>
        <p:nvSpPr>
          <p:cNvPr id="3" name="Subtitle 2"/>
          <p:cNvSpPr>
            <a:spLocks noGrp="1"/>
          </p:cNvSpPr>
          <p:nvPr>
            <p:ph type="subTitle" idx="1"/>
          </p:nvPr>
        </p:nvSpPr>
        <p:spPr>
          <a:xfrm>
            <a:off x="683568" y="2852936"/>
            <a:ext cx="7776864" cy="648072"/>
          </a:xfrm>
        </p:spPr>
        <p:txBody>
          <a:bodyPr/>
          <a:lstStyle>
            <a:lvl1pPr marL="0" indent="0" algn="l">
              <a:buNone/>
              <a:defRPr>
                <a:solidFill>
                  <a:srgbClr val="333E48"/>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endParaRPr lang="en-CA" dirty="0"/>
          </a:p>
        </p:txBody>
      </p:sp>
      <p:sp>
        <p:nvSpPr>
          <p:cNvPr id="6" name="Slide Number Placeholder 5"/>
          <p:cNvSpPr>
            <a:spLocks noGrp="1"/>
          </p:cNvSpPr>
          <p:nvPr>
            <p:ph type="sldNum" sz="quarter" idx="12"/>
          </p:nvPr>
        </p:nvSpPr>
        <p:spPr/>
        <p:txBody>
          <a:bodyPr/>
          <a:lstStyle/>
          <a:p>
            <a:fld id="{13C06039-E340-4ADB-8684-BC50785334A4}" type="slidenum">
              <a:rPr lang="en-CA" smtClean="0"/>
              <a:t>‹#›</a:t>
            </a:fld>
            <a:endParaRPr lang="en-CA"/>
          </a:p>
        </p:txBody>
      </p:sp>
      <p:grpSp>
        <p:nvGrpSpPr>
          <p:cNvPr id="8" name="Group 7"/>
          <p:cNvGrpSpPr/>
          <p:nvPr userDrawn="1"/>
        </p:nvGrpSpPr>
        <p:grpSpPr>
          <a:xfrm>
            <a:off x="-508" y="563604"/>
            <a:ext cx="9144001" cy="741160"/>
            <a:chOff x="-508" y="563604"/>
            <a:chExt cx="9144001" cy="741160"/>
          </a:xfrm>
        </p:grpSpPr>
        <p:sp>
          <p:nvSpPr>
            <p:cNvPr id="9"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10" name="Freeform 9"/>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11"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grpSp>
    </p:spTree>
    <p:extLst>
      <p:ext uri="{BB962C8B-B14F-4D97-AF65-F5344CB8AC3E}">
        <p14:creationId xmlns:p14="http://schemas.microsoft.com/office/powerpoint/2010/main" val="503075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7" name="Group 6"/>
          <p:cNvGrpSpPr/>
          <p:nvPr userDrawn="1"/>
        </p:nvGrpSpPr>
        <p:grpSpPr>
          <a:xfrm>
            <a:off x="-238000" y="2889262"/>
            <a:ext cx="4218558" cy="4451390"/>
            <a:chOff x="-252536" y="2889262"/>
            <a:chExt cx="4218558" cy="445139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180528" y="2889262"/>
              <a:ext cx="4146550" cy="424815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52536" y="3104964"/>
              <a:ext cx="4134385" cy="4235688"/>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52536" y="4155920"/>
              <a:ext cx="3111500" cy="2931033"/>
            </a:xfrm>
            <a:prstGeom prst="rect">
              <a:avLst/>
            </a:prstGeom>
          </p:spPr>
        </p:pic>
      </p:grpSp>
      <p:sp>
        <p:nvSpPr>
          <p:cNvPr id="2" name="Title 1"/>
          <p:cNvSpPr>
            <a:spLocks noGrp="1"/>
          </p:cNvSpPr>
          <p:nvPr>
            <p:ph type="title"/>
          </p:nvPr>
        </p:nvSpPr>
        <p:spPr>
          <a:xfrm>
            <a:off x="722313" y="2060849"/>
            <a:ext cx="7772400" cy="936104"/>
          </a:xfrm>
        </p:spPr>
        <p:txBody>
          <a:bodyPr anchor="ctr"/>
          <a:lstStyle>
            <a:lvl1pPr algn="l">
              <a:defRPr sz="3000" b="0" cap="none" baseline="0"/>
            </a:lvl1pPr>
          </a:lstStyle>
          <a:p>
            <a:r>
              <a:rPr lang="en-US" dirty="0"/>
              <a:t>Click to edit Master title style</a:t>
            </a:r>
            <a:endParaRPr lang="en-CA" dirty="0"/>
          </a:p>
        </p:txBody>
      </p:sp>
      <p:sp>
        <p:nvSpPr>
          <p:cNvPr id="6" name="Slide Number Placeholder 5"/>
          <p:cNvSpPr>
            <a:spLocks noGrp="1"/>
          </p:cNvSpPr>
          <p:nvPr>
            <p:ph type="sldNum" sz="quarter" idx="12"/>
          </p:nvPr>
        </p:nvSpPr>
        <p:spPr/>
        <p:txBody>
          <a:bodyPr/>
          <a:lstStyle/>
          <a:p>
            <a:fld id="{13C06039-E340-4ADB-8684-BC50785334A4}" type="slidenum">
              <a:rPr lang="en-CA" smtClean="0"/>
              <a:t>‹#›</a:t>
            </a:fld>
            <a:endParaRPr lang="en-CA"/>
          </a:p>
        </p:txBody>
      </p:sp>
      <p:sp>
        <p:nvSpPr>
          <p:cNvPr id="11" name="hr" descr="UNCLASSIFIED / NON CLASSIFIÉ"/>
          <p:cNvSpPr txBox="1"/>
          <p:nvPr userDrawn="1"/>
        </p:nvSpPr>
        <p:spPr>
          <a:xfrm>
            <a:off x="0" y="4"/>
            <a:ext cx="9144000" cy="230832"/>
          </a:xfrm>
          <a:prstGeom prst="rect">
            <a:avLst/>
          </a:prstGeom>
          <a:noFill/>
        </p:spPr>
        <p:txBody>
          <a:bodyPr vert="horz" rtlCol="0">
            <a:spAutoFit/>
          </a:bodyPr>
          <a:lstStyle/>
          <a:p>
            <a:pPr algn="r"/>
            <a:r>
              <a:rPr lang="en-CA" sz="900" b="0" i="0" u="none" baseline="0" dirty="0">
                <a:solidFill>
                  <a:srgbClr val="000000"/>
                </a:solidFill>
                <a:latin typeface="arial"/>
              </a:rPr>
              <a:t>UNCLASSIFIED / NON CLASSIFIÉ</a:t>
            </a:r>
          </a:p>
        </p:txBody>
      </p:sp>
    </p:spTree>
    <p:extLst>
      <p:ext uri="{BB962C8B-B14F-4D97-AF65-F5344CB8AC3E}">
        <p14:creationId xmlns:p14="http://schemas.microsoft.com/office/powerpoint/2010/main" val="33505355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lstStyle>
            <a:lvl1pPr>
              <a:defRPr b="1"/>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p:cNvSpPr>
            <a:spLocks noGrp="1"/>
          </p:cNvSpPr>
          <p:nvPr>
            <p:ph type="sldNum" sz="quarter" idx="12"/>
          </p:nvPr>
        </p:nvSpPr>
        <p:spPr/>
        <p:txBody>
          <a:bodyPr/>
          <a:lstStyle/>
          <a:p>
            <a:fld id="{13C06039-E340-4ADB-8684-BC50785334A4}" type="slidenum">
              <a:rPr lang="en-CA" smtClean="0"/>
              <a:t>‹#›</a:t>
            </a:fld>
            <a:endParaRPr lang="en-CA"/>
          </a:p>
        </p:txBody>
      </p:sp>
    </p:spTree>
    <p:extLst>
      <p:ext uri="{BB962C8B-B14F-4D97-AF65-F5344CB8AC3E}">
        <p14:creationId xmlns:p14="http://schemas.microsoft.com/office/powerpoint/2010/main" val="28283099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5" name="Slide Number Placeholder 4"/>
          <p:cNvSpPr>
            <a:spLocks noGrp="1"/>
          </p:cNvSpPr>
          <p:nvPr>
            <p:ph type="sldNum" sz="quarter" idx="12"/>
          </p:nvPr>
        </p:nvSpPr>
        <p:spPr/>
        <p:txBody>
          <a:bodyPr/>
          <a:lstStyle/>
          <a:p>
            <a:fld id="{13C06039-E340-4ADB-8684-BC50785334A4}" type="slidenum">
              <a:rPr lang="en-CA" smtClean="0"/>
              <a:t>‹#›</a:t>
            </a:fld>
            <a:endParaRPr lang="en-CA"/>
          </a:p>
        </p:txBody>
      </p:sp>
    </p:spTree>
    <p:extLst>
      <p:ext uri="{BB962C8B-B14F-4D97-AF65-F5344CB8AC3E}">
        <p14:creationId xmlns:p14="http://schemas.microsoft.com/office/powerpoint/2010/main" val="320490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16426" y="728702"/>
            <a:ext cx="1728192" cy="2446824"/>
          </a:xfrm>
          <a:prstGeom prst="rect">
            <a:avLst/>
          </a:prstGeom>
          <a:noFill/>
        </p:spPr>
        <p:txBody>
          <a:bodyPr wrap="square" rtlCol="0">
            <a:spAutoFit/>
          </a:bodyPr>
          <a:lstStyle/>
          <a:p>
            <a:r>
              <a:rPr lang="en-CA" sz="900" dirty="0"/>
              <a:t>This is</a:t>
            </a:r>
            <a:r>
              <a:rPr lang="en-CA" sz="900" baseline="0" dirty="0"/>
              <a:t> the sample</a:t>
            </a:r>
            <a:br>
              <a:rPr lang="en-CA" sz="900" baseline="0" dirty="0"/>
            </a:br>
            <a:r>
              <a:rPr lang="en-CA" sz="900" baseline="0" dirty="0"/>
              <a:t>icon page.</a:t>
            </a:r>
          </a:p>
          <a:p>
            <a:endParaRPr lang="en-CA" sz="900" dirty="0"/>
          </a:p>
          <a:p>
            <a:r>
              <a:rPr lang="en-CA" sz="900" dirty="0"/>
              <a:t>It features a </a:t>
            </a:r>
            <a:br>
              <a:rPr lang="en-CA" sz="900" baseline="0" dirty="0"/>
            </a:br>
            <a:r>
              <a:rPr lang="en-CA" sz="900" baseline="0" dirty="0"/>
              <a:t>selection of symbols</a:t>
            </a:r>
            <a:br>
              <a:rPr lang="en-CA" sz="900" baseline="0" dirty="0"/>
            </a:br>
            <a:r>
              <a:rPr lang="en-CA" sz="900" baseline="0" dirty="0"/>
              <a:t>for use in your presentation.</a:t>
            </a:r>
          </a:p>
          <a:p>
            <a:endParaRPr lang="en-CA" sz="900" baseline="0" dirty="0"/>
          </a:p>
          <a:p>
            <a:r>
              <a:rPr lang="en-CA" sz="900" baseline="0" dirty="0"/>
              <a:t>To use a particular symbol, simply go to the </a:t>
            </a:r>
            <a:r>
              <a:rPr lang="en-CA" sz="900" b="1" baseline="0" dirty="0"/>
              <a:t>(1) View </a:t>
            </a:r>
            <a:r>
              <a:rPr lang="en-CA" sz="900" baseline="0" dirty="0"/>
              <a:t>Tab and select </a:t>
            </a:r>
            <a:r>
              <a:rPr lang="en-CA" sz="900" b="1" baseline="0" dirty="0"/>
              <a:t>Slide Master (2)</a:t>
            </a:r>
            <a:r>
              <a:rPr lang="en-CA" sz="900" baseline="0" dirty="0"/>
              <a:t>. Navigate to the last layout and select the icon(s) you would like to use. Copy them, return to </a:t>
            </a:r>
            <a:r>
              <a:rPr lang="en-CA" sz="900" b="1" baseline="0" dirty="0"/>
              <a:t>(3) Normal</a:t>
            </a:r>
            <a:r>
              <a:rPr lang="en-CA" sz="900" baseline="0" dirty="0"/>
              <a:t> view and paste them on the correct slide. Change the colour by choosing a new shape fill if you wish.</a:t>
            </a:r>
            <a:endParaRPr lang="en-CA" sz="900" dirty="0"/>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3" y="5090395"/>
            <a:ext cx="7455283" cy="1124008"/>
          </a:xfrm>
          <a:prstGeom prst="rect">
            <a:avLst/>
          </a:prstGeom>
        </p:spPr>
      </p:pic>
      <p:grpSp>
        <p:nvGrpSpPr>
          <p:cNvPr id="338" name="Group 337"/>
          <p:cNvGrpSpPr/>
          <p:nvPr userDrawn="1"/>
        </p:nvGrpSpPr>
        <p:grpSpPr>
          <a:xfrm>
            <a:off x="5351684" y="5109420"/>
            <a:ext cx="407963"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340" name="TextBox 339"/>
            <p:cNvSpPr txBox="1"/>
            <p:nvPr userDrawn="1"/>
          </p:nvSpPr>
          <p:spPr>
            <a:xfrm>
              <a:off x="5209534" y="4012788"/>
              <a:ext cx="243441" cy="300082"/>
            </a:xfrm>
            <a:prstGeom prst="rect">
              <a:avLst/>
            </a:prstGeom>
            <a:noFill/>
          </p:spPr>
          <p:txBody>
            <a:bodyPr wrap="square" rtlCol="0">
              <a:spAutoFit/>
            </a:bodyPr>
            <a:lstStyle/>
            <a:p>
              <a:r>
                <a:rPr lang="en-CA" sz="1350" b="1" dirty="0">
                  <a:solidFill>
                    <a:schemeClr val="bg2"/>
                  </a:solidFill>
                </a:rPr>
                <a:t>1</a:t>
              </a:r>
            </a:p>
          </p:txBody>
        </p:sp>
      </p:grpSp>
      <p:grpSp>
        <p:nvGrpSpPr>
          <p:cNvPr id="341" name="Group 340"/>
          <p:cNvGrpSpPr/>
          <p:nvPr userDrawn="1"/>
        </p:nvGrpSpPr>
        <p:grpSpPr>
          <a:xfrm>
            <a:off x="2449630" y="5437292"/>
            <a:ext cx="407963"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343" name="TextBox 342"/>
            <p:cNvSpPr txBox="1"/>
            <p:nvPr userDrawn="1"/>
          </p:nvSpPr>
          <p:spPr>
            <a:xfrm>
              <a:off x="5209534" y="4012788"/>
              <a:ext cx="243441" cy="300082"/>
            </a:xfrm>
            <a:prstGeom prst="rect">
              <a:avLst/>
            </a:prstGeom>
            <a:noFill/>
          </p:spPr>
          <p:txBody>
            <a:bodyPr wrap="square" rtlCol="0">
              <a:spAutoFit/>
            </a:bodyPr>
            <a:lstStyle/>
            <a:p>
              <a:r>
                <a:rPr lang="en-CA" sz="1350" b="1" dirty="0">
                  <a:solidFill>
                    <a:schemeClr val="bg2"/>
                  </a:solidFill>
                </a:rPr>
                <a:t>2</a:t>
              </a:r>
            </a:p>
          </p:txBody>
        </p:sp>
      </p:grpSp>
      <p:grpSp>
        <p:nvGrpSpPr>
          <p:cNvPr id="344" name="Group 343"/>
          <p:cNvGrpSpPr/>
          <p:nvPr userDrawn="1"/>
        </p:nvGrpSpPr>
        <p:grpSpPr>
          <a:xfrm>
            <a:off x="373175" y="5821811"/>
            <a:ext cx="407963"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346" name="TextBox 345"/>
            <p:cNvSpPr txBox="1"/>
            <p:nvPr userDrawn="1"/>
          </p:nvSpPr>
          <p:spPr>
            <a:xfrm>
              <a:off x="5209534" y="4012788"/>
              <a:ext cx="243441" cy="300082"/>
            </a:xfrm>
            <a:prstGeom prst="rect">
              <a:avLst/>
            </a:prstGeom>
            <a:noFill/>
          </p:spPr>
          <p:txBody>
            <a:bodyPr wrap="square" rtlCol="0">
              <a:spAutoFit/>
            </a:bodyPr>
            <a:lstStyle/>
            <a:p>
              <a:r>
                <a:rPr lang="en-CA" sz="1350" b="1" dirty="0">
                  <a:solidFill>
                    <a:schemeClr val="bg2"/>
                  </a:solidFill>
                </a:rPr>
                <a:t>3</a:t>
              </a:r>
            </a:p>
          </p:txBody>
        </p:sp>
      </p:grpSp>
      <p:sp>
        <p:nvSpPr>
          <p:cNvPr id="14" name="Freeform 5"/>
          <p:cNvSpPr>
            <a:spLocks/>
          </p:cNvSpPr>
          <p:nvPr userDrawn="1"/>
        </p:nvSpPr>
        <p:spPr bwMode="auto">
          <a:xfrm>
            <a:off x="4824413" y="654056"/>
            <a:ext cx="331788"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grpSp>
        <p:nvGrpSpPr>
          <p:cNvPr id="15" name="Group 14"/>
          <p:cNvGrpSpPr/>
          <p:nvPr userDrawn="1"/>
        </p:nvGrpSpPr>
        <p:grpSpPr>
          <a:xfrm>
            <a:off x="6303966" y="2513013"/>
            <a:ext cx="277813"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sp>
        <p:nvSpPr>
          <p:cNvPr id="18" name="Freeform 8"/>
          <p:cNvSpPr>
            <a:spLocks/>
          </p:cNvSpPr>
          <p:nvPr userDrawn="1"/>
        </p:nvSpPr>
        <p:spPr bwMode="auto">
          <a:xfrm>
            <a:off x="5357814" y="2949581"/>
            <a:ext cx="146050"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9" name="Freeform 9"/>
          <p:cNvSpPr>
            <a:spLocks/>
          </p:cNvSpPr>
          <p:nvPr userDrawn="1"/>
        </p:nvSpPr>
        <p:spPr bwMode="auto">
          <a:xfrm>
            <a:off x="5299075" y="3125788"/>
            <a:ext cx="2667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20" name="Freeform 10"/>
          <p:cNvSpPr>
            <a:spLocks/>
          </p:cNvSpPr>
          <p:nvPr userDrawn="1"/>
        </p:nvSpPr>
        <p:spPr bwMode="auto">
          <a:xfrm>
            <a:off x="5272089" y="2998794"/>
            <a:ext cx="317500"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21" name="Freeform 11"/>
          <p:cNvSpPr>
            <a:spLocks noEditPoints="1"/>
          </p:cNvSpPr>
          <p:nvPr userDrawn="1"/>
        </p:nvSpPr>
        <p:spPr bwMode="auto">
          <a:xfrm>
            <a:off x="5241925" y="739775"/>
            <a:ext cx="32385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22" name="Freeform 12"/>
          <p:cNvSpPr>
            <a:spLocks/>
          </p:cNvSpPr>
          <p:nvPr userDrawn="1"/>
        </p:nvSpPr>
        <p:spPr bwMode="auto">
          <a:xfrm>
            <a:off x="4244976" y="758825"/>
            <a:ext cx="431800"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23" name="Freeform 13"/>
          <p:cNvSpPr>
            <a:spLocks noEditPoints="1"/>
          </p:cNvSpPr>
          <p:nvPr userDrawn="1"/>
        </p:nvSpPr>
        <p:spPr bwMode="auto">
          <a:xfrm>
            <a:off x="2924175" y="1303338"/>
            <a:ext cx="293688"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grpSp>
        <p:nvGrpSpPr>
          <p:cNvPr id="24" name="Group 23"/>
          <p:cNvGrpSpPr/>
          <p:nvPr userDrawn="1"/>
        </p:nvGrpSpPr>
        <p:grpSpPr>
          <a:xfrm>
            <a:off x="3449641" y="692150"/>
            <a:ext cx="663575"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sp>
        <p:nvSpPr>
          <p:cNvPr id="32" name="Freeform 21"/>
          <p:cNvSpPr>
            <a:spLocks noEditPoints="1"/>
          </p:cNvSpPr>
          <p:nvPr userDrawn="1"/>
        </p:nvSpPr>
        <p:spPr bwMode="auto">
          <a:xfrm>
            <a:off x="5657852" y="2987675"/>
            <a:ext cx="352425"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33" name="Freeform 22"/>
          <p:cNvSpPr>
            <a:spLocks noEditPoints="1"/>
          </p:cNvSpPr>
          <p:nvPr userDrawn="1"/>
        </p:nvSpPr>
        <p:spPr bwMode="auto">
          <a:xfrm>
            <a:off x="4298951" y="2392369"/>
            <a:ext cx="447675"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grpSp>
        <p:nvGrpSpPr>
          <p:cNvPr id="34" name="Group 33"/>
          <p:cNvGrpSpPr/>
          <p:nvPr userDrawn="1"/>
        </p:nvGrpSpPr>
        <p:grpSpPr>
          <a:xfrm>
            <a:off x="6064253" y="1249369"/>
            <a:ext cx="385763" cy="382587"/>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sp>
        <p:nvSpPr>
          <p:cNvPr id="38" name="Freeform 26"/>
          <p:cNvSpPr>
            <a:spLocks/>
          </p:cNvSpPr>
          <p:nvPr userDrawn="1"/>
        </p:nvSpPr>
        <p:spPr bwMode="auto">
          <a:xfrm>
            <a:off x="4283076" y="1782763"/>
            <a:ext cx="355600"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grpSp>
        <p:nvGrpSpPr>
          <p:cNvPr id="39" name="Group 38"/>
          <p:cNvGrpSpPr/>
          <p:nvPr userDrawn="1"/>
        </p:nvGrpSpPr>
        <p:grpSpPr>
          <a:xfrm>
            <a:off x="6113466" y="3044825"/>
            <a:ext cx="460375" cy="158750"/>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grpSp>
        <p:nvGrpSpPr>
          <p:cNvPr id="43" name="Group 42"/>
          <p:cNvGrpSpPr/>
          <p:nvPr userDrawn="1"/>
        </p:nvGrpSpPr>
        <p:grpSpPr>
          <a:xfrm>
            <a:off x="4819652" y="1831976"/>
            <a:ext cx="436563"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grpSp>
        <p:nvGrpSpPr>
          <p:cNvPr id="59" name="Group 58"/>
          <p:cNvGrpSpPr/>
          <p:nvPr userDrawn="1"/>
        </p:nvGrpSpPr>
        <p:grpSpPr>
          <a:xfrm>
            <a:off x="5337178" y="1831977"/>
            <a:ext cx="449263"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sp>
        <p:nvSpPr>
          <p:cNvPr id="75" name="Freeform 60"/>
          <p:cNvSpPr>
            <a:spLocks noEditPoints="1"/>
          </p:cNvSpPr>
          <p:nvPr userDrawn="1"/>
        </p:nvSpPr>
        <p:spPr bwMode="auto">
          <a:xfrm>
            <a:off x="5619751" y="966788"/>
            <a:ext cx="215900"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76" name="Freeform 61"/>
          <p:cNvSpPr>
            <a:spLocks noEditPoints="1"/>
          </p:cNvSpPr>
          <p:nvPr userDrawn="1"/>
        </p:nvSpPr>
        <p:spPr bwMode="auto">
          <a:xfrm>
            <a:off x="5514978" y="1319213"/>
            <a:ext cx="301625"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77" name="Freeform 62"/>
          <p:cNvSpPr>
            <a:spLocks/>
          </p:cNvSpPr>
          <p:nvPr userDrawn="1"/>
        </p:nvSpPr>
        <p:spPr bwMode="auto">
          <a:xfrm>
            <a:off x="4078288" y="1295400"/>
            <a:ext cx="2667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78" name="Oval 63"/>
          <p:cNvSpPr>
            <a:spLocks noChangeArrowheads="1"/>
          </p:cNvSpPr>
          <p:nvPr userDrawn="1"/>
        </p:nvSpPr>
        <p:spPr bwMode="auto">
          <a:xfrm>
            <a:off x="4159251" y="1589094"/>
            <a:ext cx="88900"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grpSp>
        <p:nvGrpSpPr>
          <p:cNvPr id="79" name="Group 78"/>
          <p:cNvGrpSpPr/>
          <p:nvPr userDrawn="1"/>
        </p:nvGrpSpPr>
        <p:grpSpPr>
          <a:xfrm>
            <a:off x="2784477" y="1724025"/>
            <a:ext cx="325438"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grpSp>
        <p:nvGrpSpPr>
          <p:cNvPr id="84" name="Group 83"/>
          <p:cNvGrpSpPr/>
          <p:nvPr userDrawn="1"/>
        </p:nvGrpSpPr>
        <p:grpSpPr>
          <a:xfrm>
            <a:off x="3194050" y="1724031"/>
            <a:ext cx="255588" cy="684213"/>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grpSp>
        <p:nvGrpSpPr>
          <p:cNvPr id="89" name="Group 88"/>
          <p:cNvGrpSpPr/>
          <p:nvPr userDrawn="1"/>
        </p:nvGrpSpPr>
        <p:grpSpPr>
          <a:xfrm>
            <a:off x="6180138" y="1743075"/>
            <a:ext cx="469900" cy="649288"/>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sp>
        <p:nvSpPr>
          <p:cNvPr id="98" name="Freeform 80"/>
          <p:cNvSpPr>
            <a:spLocks/>
          </p:cNvSpPr>
          <p:nvPr userDrawn="1"/>
        </p:nvSpPr>
        <p:spPr bwMode="auto">
          <a:xfrm>
            <a:off x="6396038" y="754063"/>
            <a:ext cx="274638"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grpSp>
        <p:nvGrpSpPr>
          <p:cNvPr id="99" name="Group 98"/>
          <p:cNvGrpSpPr/>
          <p:nvPr userDrawn="1"/>
        </p:nvGrpSpPr>
        <p:grpSpPr>
          <a:xfrm>
            <a:off x="4956176" y="2465394"/>
            <a:ext cx="455613" cy="35242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sp>
        <p:nvSpPr>
          <p:cNvPr id="108" name="Freeform 89"/>
          <p:cNvSpPr>
            <a:spLocks noEditPoints="1"/>
          </p:cNvSpPr>
          <p:nvPr userDrawn="1"/>
        </p:nvSpPr>
        <p:spPr bwMode="auto">
          <a:xfrm>
            <a:off x="5110163" y="1287469"/>
            <a:ext cx="2667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09" name="Freeform 92"/>
          <p:cNvSpPr>
            <a:spLocks/>
          </p:cNvSpPr>
          <p:nvPr userDrawn="1"/>
        </p:nvSpPr>
        <p:spPr bwMode="auto">
          <a:xfrm>
            <a:off x="4511675" y="977906"/>
            <a:ext cx="390525"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10" name="Freeform 93"/>
          <p:cNvSpPr>
            <a:spLocks/>
          </p:cNvSpPr>
          <p:nvPr userDrawn="1"/>
        </p:nvSpPr>
        <p:spPr bwMode="auto">
          <a:xfrm>
            <a:off x="2889252" y="2655888"/>
            <a:ext cx="393700"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11" name="Freeform 94"/>
          <p:cNvSpPr>
            <a:spLocks noEditPoints="1"/>
          </p:cNvSpPr>
          <p:nvPr userDrawn="1"/>
        </p:nvSpPr>
        <p:spPr bwMode="auto">
          <a:xfrm>
            <a:off x="1958978" y="1349381"/>
            <a:ext cx="231775"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grpSp>
        <p:nvGrpSpPr>
          <p:cNvPr id="112" name="Group 111"/>
          <p:cNvGrpSpPr/>
          <p:nvPr userDrawn="1"/>
        </p:nvGrpSpPr>
        <p:grpSpPr>
          <a:xfrm>
            <a:off x="5932488" y="708027"/>
            <a:ext cx="363538" cy="366713"/>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grpSp>
        <p:nvGrpSpPr>
          <p:cNvPr id="116" name="Group 115"/>
          <p:cNvGrpSpPr/>
          <p:nvPr userDrawn="1"/>
        </p:nvGrpSpPr>
        <p:grpSpPr>
          <a:xfrm>
            <a:off x="3406776" y="1298575"/>
            <a:ext cx="528638" cy="374650"/>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grpSp>
        <p:nvGrpSpPr>
          <p:cNvPr id="120" name="Group 119"/>
          <p:cNvGrpSpPr/>
          <p:nvPr userDrawn="1"/>
        </p:nvGrpSpPr>
        <p:grpSpPr>
          <a:xfrm>
            <a:off x="2136776" y="796927"/>
            <a:ext cx="512763" cy="44767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sp>
        <p:nvSpPr>
          <p:cNvPr id="124" name="Freeform 104"/>
          <p:cNvSpPr>
            <a:spLocks/>
          </p:cNvSpPr>
          <p:nvPr userDrawn="1"/>
        </p:nvSpPr>
        <p:spPr bwMode="auto">
          <a:xfrm>
            <a:off x="4341813" y="2867031"/>
            <a:ext cx="36195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25" name="Freeform 105"/>
          <p:cNvSpPr>
            <a:spLocks/>
          </p:cNvSpPr>
          <p:nvPr userDrawn="1"/>
        </p:nvSpPr>
        <p:spPr bwMode="auto">
          <a:xfrm>
            <a:off x="3843341" y="2578106"/>
            <a:ext cx="377825"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26" name="Freeform 106"/>
          <p:cNvSpPr>
            <a:spLocks noEditPoints="1"/>
          </p:cNvSpPr>
          <p:nvPr userDrawn="1"/>
        </p:nvSpPr>
        <p:spPr bwMode="auto">
          <a:xfrm>
            <a:off x="1920878" y="2184400"/>
            <a:ext cx="377825"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27" name="Freeform 107"/>
          <p:cNvSpPr>
            <a:spLocks noEditPoints="1"/>
          </p:cNvSpPr>
          <p:nvPr userDrawn="1"/>
        </p:nvSpPr>
        <p:spPr bwMode="auto">
          <a:xfrm>
            <a:off x="3662365" y="1847850"/>
            <a:ext cx="528638"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28" name="Freeform 108"/>
          <p:cNvSpPr>
            <a:spLocks/>
          </p:cNvSpPr>
          <p:nvPr userDrawn="1"/>
        </p:nvSpPr>
        <p:spPr bwMode="auto">
          <a:xfrm>
            <a:off x="1878013" y="1712913"/>
            <a:ext cx="5334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29" name="Freeform 109"/>
          <p:cNvSpPr>
            <a:spLocks noEditPoints="1"/>
          </p:cNvSpPr>
          <p:nvPr userDrawn="1"/>
        </p:nvSpPr>
        <p:spPr bwMode="auto">
          <a:xfrm>
            <a:off x="2781303" y="735014"/>
            <a:ext cx="498475"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grpSp>
        <p:nvGrpSpPr>
          <p:cNvPr id="130" name="Group 129"/>
          <p:cNvGrpSpPr/>
          <p:nvPr userDrawn="1"/>
        </p:nvGrpSpPr>
        <p:grpSpPr>
          <a:xfrm>
            <a:off x="3368675" y="2287594"/>
            <a:ext cx="369888" cy="557213"/>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sp>
        <p:nvSpPr>
          <p:cNvPr id="134" name="Freeform 113"/>
          <p:cNvSpPr>
            <a:spLocks/>
          </p:cNvSpPr>
          <p:nvPr userDrawn="1"/>
        </p:nvSpPr>
        <p:spPr bwMode="auto">
          <a:xfrm>
            <a:off x="2425703" y="1492250"/>
            <a:ext cx="320675"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35" name="Freeform 114"/>
          <p:cNvSpPr>
            <a:spLocks/>
          </p:cNvSpPr>
          <p:nvPr userDrawn="1"/>
        </p:nvSpPr>
        <p:spPr bwMode="auto">
          <a:xfrm>
            <a:off x="5581653" y="2287588"/>
            <a:ext cx="582613"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36" name="Freeform 115"/>
          <p:cNvSpPr>
            <a:spLocks/>
          </p:cNvSpPr>
          <p:nvPr userDrawn="1"/>
        </p:nvSpPr>
        <p:spPr bwMode="auto">
          <a:xfrm>
            <a:off x="5461000" y="2613025"/>
            <a:ext cx="579438"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37" name="Freeform 116"/>
          <p:cNvSpPr>
            <a:spLocks/>
          </p:cNvSpPr>
          <p:nvPr userDrawn="1"/>
        </p:nvSpPr>
        <p:spPr bwMode="auto">
          <a:xfrm>
            <a:off x="4786316" y="2971806"/>
            <a:ext cx="346075"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38" name="Freeform 117"/>
          <p:cNvSpPr>
            <a:spLocks noEditPoints="1"/>
          </p:cNvSpPr>
          <p:nvPr userDrawn="1"/>
        </p:nvSpPr>
        <p:spPr bwMode="auto">
          <a:xfrm>
            <a:off x="2314578" y="2006606"/>
            <a:ext cx="327025"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39" name="Freeform 118"/>
          <p:cNvSpPr>
            <a:spLocks noEditPoints="1"/>
          </p:cNvSpPr>
          <p:nvPr userDrawn="1"/>
        </p:nvSpPr>
        <p:spPr bwMode="auto">
          <a:xfrm>
            <a:off x="2554289" y="2373319"/>
            <a:ext cx="169863"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40" name="Freeform 119"/>
          <p:cNvSpPr>
            <a:spLocks noEditPoints="1"/>
          </p:cNvSpPr>
          <p:nvPr userDrawn="1"/>
        </p:nvSpPr>
        <p:spPr bwMode="auto">
          <a:xfrm>
            <a:off x="1835153" y="3125794"/>
            <a:ext cx="644525"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41" name="Freeform 120"/>
          <p:cNvSpPr>
            <a:spLocks noEditPoints="1"/>
          </p:cNvSpPr>
          <p:nvPr userDrawn="1"/>
        </p:nvSpPr>
        <p:spPr bwMode="auto">
          <a:xfrm>
            <a:off x="3390903" y="3049588"/>
            <a:ext cx="587375"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42" name="Freeform 121"/>
          <p:cNvSpPr>
            <a:spLocks noEditPoints="1"/>
          </p:cNvSpPr>
          <p:nvPr userDrawn="1"/>
        </p:nvSpPr>
        <p:spPr bwMode="auto">
          <a:xfrm>
            <a:off x="5318127" y="3405194"/>
            <a:ext cx="374650"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43" name="Freeform 122"/>
          <p:cNvSpPr>
            <a:spLocks noEditPoints="1"/>
          </p:cNvSpPr>
          <p:nvPr userDrawn="1"/>
        </p:nvSpPr>
        <p:spPr bwMode="auto">
          <a:xfrm>
            <a:off x="5854701" y="3400425"/>
            <a:ext cx="374650"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grpSp>
        <p:nvGrpSpPr>
          <p:cNvPr id="144" name="Group 143"/>
          <p:cNvGrpSpPr/>
          <p:nvPr userDrawn="1"/>
        </p:nvGrpSpPr>
        <p:grpSpPr>
          <a:xfrm>
            <a:off x="7372353" y="2392363"/>
            <a:ext cx="155575" cy="355600"/>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sp>
        <p:nvSpPr>
          <p:cNvPr id="147" name="Freeform 125"/>
          <p:cNvSpPr>
            <a:spLocks noEditPoints="1"/>
          </p:cNvSpPr>
          <p:nvPr userDrawn="1"/>
        </p:nvSpPr>
        <p:spPr bwMode="auto">
          <a:xfrm>
            <a:off x="2619375" y="3184531"/>
            <a:ext cx="439738"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48" name="Freeform 126"/>
          <p:cNvSpPr>
            <a:spLocks noEditPoints="1"/>
          </p:cNvSpPr>
          <p:nvPr userDrawn="1"/>
        </p:nvSpPr>
        <p:spPr bwMode="auto">
          <a:xfrm>
            <a:off x="7453316" y="1839916"/>
            <a:ext cx="193675"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49" name="Freeform 127"/>
          <p:cNvSpPr>
            <a:spLocks noEditPoints="1"/>
          </p:cNvSpPr>
          <p:nvPr userDrawn="1"/>
        </p:nvSpPr>
        <p:spPr bwMode="auto">
          <a:xfrm>
            <a:off x="2185990" y="3602038"/>
            <a:ext cx="406400"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grpSp>
        <p:nvGrpSpPr>
          <p:cNvPr id="150" name="Group 149"/>
          <p:cNvGrpSpPr/>
          <p:nvPr userDrawn="1"/>
        </p:nvGrpSpPr>
        <p:grpSpPr>
          <a:xfrm>
            <a:off x="7221540" y="2921000"/>
            <a:ext cx="355600" cy="279400"/>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grpSp>
        <p:nvGrpSpPr>
          <p:cNvPr id="157" name="Group 156"/>
          <p:cNvGrpSpPr/>
          <p:nvPr userDrawn="1"/>
        </p:nvGrpSpPr>
        <p:grpSpPr>
          <a:xfrm>
            <a:off x="1862141" y="2570163"/>
            <a:ext cx="528637" cy="49530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sp>
        <p:nvSpPr>
          <p:cNvPr id="161" name="Freeform 135"/>
          <p:cNvSpPr>
            <a:spLocks noEditPoints="1"/>
          </p:cNvSpPr>
          <p:nvPr userDrawn="1"/>
        </p:nvSpPr>
        <p:spPr bwMode="auto">
          <a:xfrm>
            <a:off x="2390776" y="2709863"/>
            <a:ext cx="387350"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62" name="Freeform 136"/>
          <p:cNvSpPr>
            <a:spLocks/>
          </p:cNvSpPr>
          <p:nvPr userDrawn="1"/>
        </p:nvSpPr>
        <p:spPr bwMode="auto">
          <a:xfrm>
            <a:off x="2657475"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63" name="Freeform 137"/>
          <p:cNvSpPr>
            <a:spLocks/>
          </p:cNvSpPr>
          <p:nvPr userDrawn="1"/>
        </p:nvSpPr>
        <p:spPr bwMode="auto">
          <a:xfrm>
            <a:off x="7264401" y="715967"/>
            <a:ext cx="387350"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64" name="Freeform 138"/>
          <p:cNvSpPr>
            <a:spLocks noEditPoints="1"/>
          </p:cNvSpPr>
          <p:nvPr userDrawn="1"/>
        </p:nvSpPr>
        <p:spPr bwMode="auto">
          <a:xfrm>
            <a:off x="4476751" y="1414469"/>
            <a:ext cx="471488"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grpSp>
        <p:nvGrpSpPr>
          <p:cNvPr id="165" name="Group 164"/>
          <p:cNvGrpSpPr/>
          <p:nvPr userDrawn="1"/>
        </p:nvGrpSpPr>
        <p:grpSpPr>
          <a:xfrm>
            <a:off x="2581276" y="4216400"/>
            <a:ext cx="539750" cy="2857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grpSp>
        <p:nvGrpSpPr>
          <p:cNvPr id="170" name="Group 169"/>
          <p:cNvGrpSpPr/>
          <p:nvPr userDrawn="1"/>
        </p:nvGrpSpPr>
        <p:grpSpPr>
          <a:xfrm>
            <a:off x="3322639" y="4216400"/>
            <a:ext cx="539750" cy="2857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grpSp>
        <p:nvGrpSpPr>
          <p:cNvPr id="175" name="Group 174"/>
          <p:cNvGrpSpPr/>
          <p:nvPr userDrawn="1"/>
        </p:nvGrpSpPr>
        <p:grpSpPr>
          <a:xfrm>
            <a:off x="6916738" y="4011619"/>
            <a:ext cx="436562"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sp>
        <p:nvSpPr>
          <p:cNvPr id="178" name="Freeform 149"/>
          <p:cNvSpPr>
            <a:spLocks noEditPoints="1"/>
          </p:cNvSpPr>
          <p:nvPr userDrawn="1"/>
        </p:nvSpPr>
        <p:spPr bwMode="auto">
          <a:xfrm>
            <a:off x="7585078" y="4003681"/>
            <a:ext cx="296863"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79" name="Rectangle 150"/>
          <p:cNvSpPr>
            <a:spLocks noChangeArrowheads="1"/>
          </p:cNvSpPr>
          <p:nvPr userDrawn="1"/>
        </p:nvSpPr>
        <p:spPr bwMode="auto">
          <a:xfrm>
            <a:off x="7705725" y="4057653"/>
            <a:ext cx="9525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80" name="Rectangle 151"/>
          <p:cNvSpPr>
            <a:spLocks noChangeArrowheads="1"/>
          </p:cNvSpPr>
          <p:nvPr userDrawn="1"/>
        </p:nvSpPr>
        <p:spPr bwMode="auto">
          <a:xfrm>
            <a:off x="7623175" y="4114800"/>
            <a:ext cx="177800"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81" name="Rectangle 152"/>
          <p:cNvSpPr>
            <a:spLocks noChangeArrowheads="1"/>
          </p:cNvSpPr>
          <p:nvPr userDrawn="1"/>
        </p:nvSpPr>
        <p:spPr bwMode="auto">
          <a:xfrm>
            <a:off x="7623175" y="4170369"/>
            <a:ext cx="177800"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82" name="Freeform 153"/>
          <p:cNvSpPr>
            <a:spLocks/>
          </p:cNvSpPr>
          <p:nvPr userDrawn="1"/>
        </p:nvSpPr>
        <p:spPr bwMode="auto">
          <a:xfrm>
            <a:off x="7724777" y="4254500"/>
            <a:ext cx="123825"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83" name="Freeform 154"/>
          <p:cNvSpPr>
            <a:spLocks noEditPoints="1"/>
          </p:cNvSpPr>
          <p:nvPr userDrawn="1"/>
        </p:nvSpPr>
        <p:spPr bwMode="auto">
          <a:xfrm>
            <a:off x="8310563" y="3467106"/>
            <a:ext cx="560388"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84" name="Freeform 155"/>
          <p:cNvSpPr>
            <a:spLocks noEditPoints="1"/>
          </p:cNvSpPr>
          <p:nvPr userDrawn="1"/>
        </p:nvSpPr>
        <p:spPr bwMode="auto">
          <a:xfrm>
            <a:off x="8423278" y="2354263"/>
            <a:ext cx="544513"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85" name="Freeform 156"/>
          <p:cNvSpPr>
            <a:spLocks noEditPoints="1"/>
          </p:cNvSpPr>
          <p:nvPr userDrawn="1"/>
        </p:nvSpPr>
        <p:spPr bwMode="auto">
          <a:xfrm>
            <a:off x="1870078" y="4054481"/>
            <a:ext cx="517525"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86" name="Freeform 157"/>
          <p:cNvSpPr>
            <a:spLocks noEditPoints="1"/>
          </p:cNvSpPr>
          <p:nvPr userDrawn="1"/>
        </p:nvSpPr>
        <p:spPr bwMode="auto">
          <a:xfrm>
            <a:off x="4554539" y="3852863"/>
            <a:ext cx="493713"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187" name="Freeform 160"/>
          <p:cNvSpPr>
            <a:spLocks noEditPoints="1"/>
          </p:cNvSpPr>
          <p:nvPr userDrawn="1"/>
        </p:nvSpPr>
        <p:spPr bwMode="auto">
          <a:xfrm>
            <a:off x="3840163" y="3917954"/>
            <a:ext cx="547688"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grpSp>
        <p:nvGrpSpPr>
          <p:cNvPr id="188" name="Group 187"/>
          <p:cNvGrpSpPr/>
          <p:nvPr userDrawn="1"/>
        </p:nvGrpSpPr>
        <p:grpSpPr>
          <a:xfrm>
            <a:off x="7867650" y="673106"/>
            <a:ext cx="668338" cy="78105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sp>
        <p:nvSpPr>
          <p:cNvPr id="192" name="Freeform 164"/>
          <p:cNvSpPr>
            <a:spLocks noEditPoints="1"/>
          </p:cNvSpPr>
          <p:nvPr userDrawn="1"/>
        </p:nvSpPr>
        <p:spPr bwMode="auto">
          <a:xfrm>
            <a:off x="6480176" y="3473450"/>
            <a:ext cx="341313"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grpSp>
        <p:nvGrpSpPr>
          <p:cNvPr id="193" name="Group 192"/>
          <p:cNvGrpSpPr/>
          <p:nvPr userDrawn="1"/>
        </p:nvGrpSpPr>
        <p:grpSpPr>
          <a:xfrm>
            <a:off x="8531226" y="4313238"/>
            <a:ext cx="412750" cy="215900"/>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grpSp>
        <p:nvGrpSpPr>
          <p:cNvPr id="197" name="Group 196"/>
          <p:cNvGrpSpPr/>
          <p:nvPr userDrawn="1"/>
        </p:nvGrpSpPr>
        <p:grpSpPr>
          <a:xfrm>
            <a:off x="6207127" y="3949700"/>
            <a:ext cx="528638" cy="536576"/>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sp>
        <p:nvSpPr>
          <p:cNvPr id="200" name="Freeform 170"/>
          <p:cNvSpPr>
            <a:spLocks noEditPoints="1"/>
          </p:cNvSpPr>
          <p:nvPr userDrawn="1"/>
        </p:nvSpPr>
        <p:spPr bwMode="auto">
          <a:xfrm>
            <a:off x="4411665" y="4157663"/>
            <a:ext cx="458788"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grpSp>
        <p:nvGrpSpPr>
          <p:cNvPr id="201" name="Group 200"/>
          <p:cNvGrpSpPr/>
          <p:nvPr userDrawn="1"/>
        </p:nvGrpSpPr>
        <p:grpSpPr>
          <a:xfrm>
            <a:off x="8210550" y="3883031"/>
            <a:ext cx="325438" cy="239713"/>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grpSp>
        <p:nvGrpSpPr>
          <p:cNvPr id="205" name="Group 204"/>
          <p:cNvGrpSpPr/>
          <p:nvPr userDrawn="1"/>
        </p:nvGrpSpPr>
        <p:grpSpPr>
          <a:xfrm>
            <a:off x="7554914" y="1314456"/>
            <a:ext cx="420687" cy="277813"/>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sp>
        <p:nvSpPr>
          <p:cNvPr id="210" name="Freeform 178"/>
          <p:cNvSpPr>
            <a:spLocks noEditPoints="1"/>
          </p:cNvSpPr>
          <p:nvPr userDrawn="1"/>
        </p:nvSpPr>
        <p:spPr bwMode="auto">
          <a:xfrm>
            <a:off x="5719763" y="4003681"/>
            <a:ext cx="452438"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211" name="Oval 179"/>
          <p:cNvSpPr>
            <a:spLocks noChangeArrowheads="1"/>
          </p:cNvSpPr>
          <p:nvPr userDrawn="1"/>
        </p:nvSpPr>
        <p:spPr bwMode="auto">
          <a:xfrm>
            <a:off x="6102351" y="4254500"/>
            <a:ext cx="31750"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212" name="Freeform 180"/>
          <p:cNvSpPr>
            <a:spLocks noEditPoints="1"/>
          </p:cNvSpPr>
          <p:nvPr userDrawn="1"/>
        </p:nvSpPr>
        <p:spPr bwMode="auto">
          <a:xfrm>
            <a:off x="7612065" y="2349500"/>
            <a:ext cx="374650"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grpSp>
        <p:nvGrpSpPr>
          <p:cNvPr id="213" name="Group 212"/>
          <p:cNvGrpSpPr/>
          <p:nvPr userDrawn="1"/>
        </p:nvGrpSpPr>
        <p:grpSpPr>
          <a:xfrm>
            <a:off x="8482015" y="1017594"/>
            <a:ext cx="520700"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sp>
        <p:nvSpPr>
          <p:cNvPr id="224" name="Freeform 191"/>
          <p:cNvSpPr>
            <a:spLocks/>
          </p:cNvSpPr>
          <p:nvPr userDrawn="1"/>
        </p:nvSpPr>
        <p:spPr bwMode="auto">
          <a:xfrm>
            <a:off x="3514727" y="3575055"/>
            <a:ext cx="417513"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225" name="Freeform 192"/>
          <p:cNvSpPr>
            <a:spLocks/>
          </p:cNvSpPr>
          <p:nvPr userDrawn="1"/>
        </p:nvSpPr>
        <p:spPr bwMode="auto">
          <a:xfrm>
            <a:off x="3994152" y="3257550"/>
            <a:ext cx="173038"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grpSp>
        <p:nvGrpSpPr>
          <p:cNvPr id="226" name="Group 225"/>
          <p:cNvGrpSpPr/>
          <p:nvPr userDrawn="1"/>
        </p:nvGrpSpPr>
        <p:grpSpPr>
          <a:xfrm>
            <a:off x="7732713" y="3551244"/>
            <a:ext cx="342900" cy="301625"/>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sp>
        <p:nvSpPr>
          <p:cNvPr id="230" name="Freeform 196"/>
          <p:cNvSpPr>
            <a:spLocks noEditPoints="1"/>
          </p:cNvSpPr>
          <p:nvPr userDrawn="1"/>
        </p:nvSpPr>
        <p:spPr bwMode="auto">
          <a:xfrm>
            <a:off x="8450266" y="1758950"/>
            <a:ext cx="517525"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231" name="Freeform 197"/>
          <p:cNvSpPr>
            <a:spLocks/>
          </p:cNvSpPr>
          <p:nvPr userDrawn="1"/>
        </p:nvSpPr>
        <p:spPr bwMode="auto">
          <a:xfrm>
            <a:off x="2778128" y="3644900"/>
            <a:ext cx="639763"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sp>
        <p:nvSpPr>
          <p:cNvPr id="232" name="Freeform 198"/>
          <p:cNvSpPr>
            <a:spLocks/>
          </p:cNvSpPr>
          <p:nvPr userDrawn="1"/>
        </p:nvSpPr>
        <p:spPr bwMode="auto">
          <a:xfrm>
            <a:off x="2970216" y="3860800"/>
            <a:ext cx="239713"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grpSp>
        <p:nvGrpSpPr>
          <p:cNvPr id="233" name="Group 232"/>
          <p:cNvGrpSpPr/>
          <p:nvPr userDrawn="1"/>
        </p:nvGrpSpPr>
        <p:grpSpPr>
          <a:xfrm>
            <a:off x="4337053" y="3381376"/>
            <a:ext cx="487363" cy="339725"/>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grpSp>
        <p:nvGrpSpPr>
          <p:cNvPr id="236" name="Group 235"/>
          <p:cNvGrpSpPr/>
          <p:nvPr userDrawn="1"/>
        </p:nvGrpSpPr>
        <p:grpSpPr>
          <a:xfrm>
            <a:off x="7673978" y="2925769"/>
            <a:ext cx="606425"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grpSp>
        <p:nvGrpSpPr>
          <p:cNvPr id="242" name="Group 241"/>
          <p:cNvGrpSpPr/>
          <p:nvPr userDrawn="1"/>
        </p:nvGrpSpPr>
        <p:grpSpPr>
          <a:xfrm>
            <a:off x="7835900" y="1778000"/>
            <a:ext cx="474663" cy="490538"/>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grpSp>
        <p:nvGrpSpPr>
          <p:cNvPr id="245" name="Group 244"/>
          <p:cNvGrpSpPr/>
          <p:nvPr userDrawn="1"/>
        </p:nvGrpSpPr>
        <p:grpSpPr>
          <a:xfrm>
            <a:off x="6727828" y="1284294"/>
            <a:ext cx="587375"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grpSp>
        <p:nvGrpSpPr>
          <p:cNvPr id="250" name="Group 249"/>
          <p:cNvGrpSpPr/>
          <p:nvPr userDrawn="1"/>
        </p:nvGrpSpPr>
        <p:grpSpPr>
          <a:xfrm>
            <a:off x="5248278" y="3883026"/>
            <a:ext cx="309563" cy="309563"/>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grpSp>
        <p:nvGrpSpPr>
          <p:cNvPr id="258" name="Group 257"/>
          <p:cNvGrpSpPr/>
          <p:nvPr userDrawn="1"/>
        </p:nvGrpSpPr>
        <p:grpSpPr>
          <a:xfrm>
            <a:off x="5040316" y="4292606"/>
            <a:ext cx="220663"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grpSp>
        <p:nvGrpSpPr>
          <p:cNvPr id="261" name="Group 260"/>
          <p:cNvGrpSpPr/>
          <p:nvPr userDrawn="1"/>
        </p:nvGrpSpPr>
        <p:grpSpPr>
          <a:xfrm>
            <a:off x="6762750" y="1933581"/>
            <a:ext cx="409576"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sp>
        <p:nvSpPr>
          <p:cNvPr id="269" name="Freeform 229"/>
          <p:cNvSpPr>
            <a:spLocks noEditPoints="1"/>
          </p:cNvSpPr>
          <p:nvPr userDrawn="1"/>
        </p:nvSpPr>
        <p:spPr bwMode="auto">
          <a:xfrm>
            <a:off x="6905626" y="3378206"/>
            <a:ext cx="452438"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dirty="0"/>
          </a:p>
        </p:txBody>
      </p:sp>
      <p:grpSp>
        <p:nvGrpSpPr>
          <p:cNvPr id="270" name="Group 269"/>
          <p:cNvGrpSpPr/>
          <p:nvPr userDrawn="1"/>
        </p:nvGrpSpPr>
        <p:grpSpPr>
          <a:xfrm>
            <a:off x="6716713" y="2667006"/>
            <a:ext cx="417512"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grpSp>
        <p:nvGrpSpPr>
          <p:cNvPr id="274" name="Group 273"/>
          <p:cNvGrpSpPr/>
          <p:nvPr userDrawn="1"/>
        </p:nvGrpSpPr>
        <p:grpSpPr>
          <a:xfrm>
            <a:off x="6705603" y="781050"/>
            <a:ext cx="469901" cy="339726"/>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grpSp>
    </p:spTree>
    <p:extLst>
      <p:ext uri="{BB962C8B-B14F-4D97-AF65-F5344CB8AC3E}">
        <p14:creationId xmlns:p14="http://schemas.microsoft.com/office/powerpoint/2010/main" val="2496780939"/>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C06039-E340-4ADB-8684-BC50785334A4}" type="slidenum">
              <a:rPr lang="en-CA" smtClean="0"/>
              <a:t>‹#›</a:t>
            </a:fld>
            <a:endParaRPr lang="en-CA"/>
          </a:p>
        </p:txBody>
      </p:sp>
    </p:spTree>
    <p:extLst>
      <p:ext uri="{BB962C8B-B14F-4D97-AF65-F5344CB8AC3E}">
        <p14:creationId xmlns:p14="http://schemas.microsoft.com/office/powerpoint/2010/main" val="931253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3" name="Slide Number Placeholder 2"/>
          <p:cNvSpPr>
            <a:spLocks noGrp="1"/>
          </p:cNvSpPr>
          <p:nvPr>
            <p:ph type="sldNum" sz="quarter" idx="10"/>
          </p:nvPr>
        </p:nvSpPr>
        <p:spPr/>
        <p:txBody>
          <a:bodyPr/>
          <a:lstStyle/>
          <a:p>
            <a:fld id="{13C06039-E340-4ADB-8684-BC50785334A4}" type="slidenum">
              <a:rPr lang="en-CA" smtClean="0"/>
              <a:t>‹#›</a:t>
            </a:fld>
            <a:endParaRPr lang="en-CA"/>
          </a:p>
        </p:txBody>
      </p:sp>
      <p:sp>
        <p:nvSpPr>
          <p:cNvPr id="5" name="Content Placeholder 4"/>
          <p:cNvSpPr>
            <a:spLocks noGrp="1"/>
          </p:cNvSpPr>
          <p:nvPr>
            <p:ph sz="quarter" idx="11"/>
          </p:nvPr>
        </p:nvSpPr>
        <p:spPr>
          <a:xfrm>
            <a:off x="457201" y="980728"/>
            <a:ext cx="3970784" cy="489654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Content Placeholder 6"/>
          <p:cNvSpPr>
            <a:spLocks noGrp="1"/>
          </p:cNvSpPr>
          <p:nvPr>
            <p:ph sz="quarter" idx="12"/>
          </p:nvPr>
        </p:nvSpPr>
        <p:spPr>
          <a:xfrm>
            <a:off x="4707960" y="980728"/>
            <a:ext cx="3968496" cy="489654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9334859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377903" y="1620000"/>
            <a:ext cx="8387673"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377903" y="504000"/>
            <a:ext cx="8387673"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74055853"/>
      </p:ext>
    </p:extLst>
  </p:cSld>
  <p:clrMapOvr>
    <a:masterClrMapping/>
  </p:clrMapOvr>
  <p:extLst>
    <p:ext uri="{DCECCB84-F9BA-43D5-87BE-67443E8EF086}">
      <p15:sldGuideLst xmlns:p15="http://schemas.microsoft.com/office/powerpoint/2012/main">
        <p15:guide id="1" pos="237" userDrawn="1">
          <p15:clr>
            <a:srgbClr val="FBAE40"/>
          </p15:clr>
        </p15:guide>
        <p15:guide id="2" orient="horz" pos="3991" userDrawn="1">
          <p15:clr>
            <a:srgbClr val="FBAE40"/>
          </p15:clr>
        </p15:guide>
        <p15:guide id="3" pos="5523" userDrawn="1">
          <p15:clr>
            <a:srgbClr val="FBAE40"/>
          </p15:clr>
        </p15:guide>
        <p15:guide id="4" orient="horz" pos="318" userDrawn="1">
          <p15:clr>
            <a:srgbClr val="FBAE40"/>
          </p15:clr>
        </p15:guide>
        <p15:guide id="5" orient="horz" pos="552" userDrawn="1">
          <p15:clr>
            <a:srgbClr val="FBAE40"/>
          </p15:clr>
        </p15:guide>
        <p15:guide id="6" orient="horz" pos="1019"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35042" y="6494335"/>
            <a:ext cx="508958" cy="365125"/>
          </a:xfrm>
        </p:spPr>
        <p:txBody>
          <a:bodyPr/>
          <a:lstStyle>
            <a:lvl1pPr>
              <a:defRPr sz="825"/>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257168" indent="-257168">
              <a:buFont typeface="Wingdings" panose="05000000000000000000" pitchFamily="2" charset="2"/>
              <a:buChar char="Ø"/>
              <a:defRPr sz="1650">
                <a:solidFill>
                  <a:srgbClr val="004D71"/>
                </a:solidFill>
                <a:latin typeface="Calibri" panose="020F0502020204030204" pitchFamily="34" charset="0"/>
              </a:defRPr>
            </a:lvl1pPr>
            <a:lvl2pPr marL="527434" indent="-257168">
              <a:buFont typeface="Arial" panose="020B0604020202020204" pitchFamily="34" charset="0"/>
              <a:buChar char="•"/>
              <a:defRPr sz="1500">
                <a:solidFill>
                  <a:srgbClr val="004D71"/>
                </a:solidFill>
                <a:latin typeface="Calibri" panose="020F0502020204030204" pitchFamily="34" charset="0"/>
              </a:defRPr>
            </a:lvl2pPr>
            <a:lvl3pPr marL="673877" indent="-204783">
              <a:defRPr sz="1350">
                <a:solidFill>
                  <a:srgbClr val="004D71"/>
                </a:solidFill>
                <a:latin typeface="Calibri" panose="020F0502020204030204" pitchFamily="34" charset="0"/>
              </a:defRPr>
            </a:lvl3pPr>
            <a:lvl4pPr>
              <a:defRPr sz="1200">
                <a:solidFill>
                  <a:srgbClr val="004D71"/>
                </a:solidFill>
                <a:latin typeface="Calibri" panose="020F0502020204030204" pitchFamily="34" charset="0"/>
              </a:defRPr>
            </a:lvl4pPr>
            <a:lvl5pPr marL="0" indent="941762">
              <a:defRPr sz="1050">
                <a:solidFill>
                  <a:srgbClr val="004D71"/>
                </a:solidFill>
                <a:latin typeface="Calibri" panose="020F0502020204030204" pitchFamily="34" charset="0"/>
              </a:defRPr>
            </a:lvl5pPr>
          </a:lstStyle>
          <a:p>
            <a:pPr lvl="0"/>
            <a:r>
              <a:rPr lang="en-CA" altLang="ko-KR" dirty="0"/>
              <a:t>Click to add </a:t>
            </a:r>
          </a:p>
          <a:p>
            <a:pPr lvl="1"/>
            <a:r>
              <a:rPr lang="en-CA" altLang="ko-KR" dirty="0"/>
              <a:t>Text</a:t>
            </a:r>
          </a:p>
          <a:p>
            <a:pPr lvl="2"/>
            <a:r>
              <a:rPr lang="en-CA" altLang="ko-KR" dirty="0"/>
              <a:t>text</a:t>
            </a:r>
          </a:p>
        </p:txBody>
      </p:sp>
      <p:sp>
        <p:nvSpPr>
          <p:cNvPr id="2" name="Title 1"/>
          <p:cNvSpPr>
            <a:spLocks noGrp="1"/>
          </p:cNvSpPr>
          <p:nvPr>
            <p:ph type="title"/>
          </p:nvPr>
        </p:nvSpPr>
        <p:spPr>
          <a:xfrm>
            <a:off x="759201" y="138065"/>
            <a:ext cx="7598591" cy="680085"/>
          </a:xfrm>
          <a:prstGeom prst="rect">
            <a:avLst/>
          </a:prstGeom>
        </p:spPr>
        <p:txBody>
          <a:bodyPr wrap="none" lIns="0" tIns="0" rIns="0" bIns="0" anchor="ctr" anchorCtr="0">
            <a:normAutofit/>
          </a:bodyPr>
          <a:lstStyle>
            <a:lvl1pPr marL="0" indent="0" algn="l" defTabSz="685783" rtl="0" eaLnBrk="1" latinLnBrk="0" hangingPunct="1">
              <a:spcBef>
                <a:spcPts val="0"/>
              </a:spcBef>
              <a:buFont typeface="Arial" panose="020B0604020202020204" pitchFamily="34" charset="0"/>
              <a:buNone/>
              <a:defRPr lang="en-CA" sz="1875" kern="1200" baseline="0" dirty="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grpSp>
        <p:nvGrpSpPr>
          <p:cNvPr id="5" name="Group 4"/>
          <p:cNvGrpSpPr/>
          <p:nvPr userDrawn="1"/>
        </p:nvGrpSpPr>
        <p:grpSpPr>
          <a:xfrm>
            <a:off x="0" y="854075"/>
            <a:ext cx="9144276" cy="54000"/>
            <a:chOff x="0" y="1124744"/>
            <a:chExt cx="9144276" cy="45719"/>
          </a:xfrm>
        </p:grpSpPr>
        <p:sp>
          <p:nvSpPr>
            <p:cNvPr id="7" name="Rectangle 6"/>
            <p:cNvSpPr/>
            <p:nvPr userDrawn="1"/>
          </p:nvSpPr>
          <p:spPr>
            <a:xfrm>
              <a:off x="0" y="1124744"/>
              <a:ext cx="7056000" cy="45719"/>
            </a:xfrm>
            <a:prstGeom prst="rect">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dirty="0">
                <a:solidFill>
                  <a:schemeClr val="tx1"/>
                </a:solidFill>
              </a:endParaRPr>
            </a:p>
          </p:txBody>
        </p:sp>
        <p:sp>
          <p:nvSpPr>
            <p:cNvPr id="8" name="Rectangle 7"/>
            <p:cNvSpPr/>
            <p:nvPr userDrawn="1"/>
          </p:nvSpPr>
          <p:spPr>
            <a:xfrm>
              <a:off x="7056276" y="1124744"/>
              <a:ext cx="2088000" cy="45719"/>
            </a:xfrm>
            <a:prstGeom prst="rect">
              <a:avLst/>
            </a:pr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dirty="0"/>
            </a:p>
          </p:txBody>
        </p:sp>
        <p:sp>
          <p:nvSpPr>
            <p:cNvPr id="9" name="Parallelogram 8"/>
            <p:cNvSpPr/>
            <p:nvPr userDrawn="1"/>
          </p:nvSpPr>
          <p:spPr>
            <a:xfrm>
              <a:off x="7019790" y="1124744"/>
              <a:ext cx="96169" cy="45719"/>
            </a:xfrm>
            <a:prstGeom prst="parallelogram">
              <a:avLst>
                <a:gd name="adj" fmla="val 80218"/>
              </a:avLst>
            </a:pr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dirty="0">
                <a:solidFill>
                  <a:schemeClr val="tx1"/>
                </a:solidFill>
              </a:endParaRPr>
            </a:p>
          </p:txBody>
        </p:sp>
      </p:grpSp>
    </p:spTree>
    <p:extLst>
      <p:ext uri="{BB962C8B-B14F-4D97-AF65-F5344CB8AC3E}">
        <p14:creationId xmlns:p14="http://schemas.microsoft.com/office/powerpoint/2010/main" val="1460711865"/>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722511"/>
          </a:xfrm>
        </p:spPr>
        <p:txBody>
          <a:bodyPr>
            <a:normAutofit/>
          </a:bodyPr>
          <a:lstStyle>
            <a:lvl1pPr>
              <a:defRPr sz="2700"/>
            </a:lvl1pPr>
          </a:lstStyle>
          <a:p>
            <a:r>
              <a:rPr lang="en-US" dirty="0"/>
              <a:t>Click to edit Master title style</a:t>
            </a:r>
            <a:endParaRPr lang="en-CA" dirty="0"/>
          </a:p>
        </p:txBody>
      </p:sp>
      <p:sp>
        <p:nvSpPr>
          <p:cNvPr id="3" name="Subtitle 2"/>
          <p:cNvSpPr>
            <a:spLocks noGrp="1"/>
          </p:cNvSpPr>
          <p:nvPr>
            <p:ph type="subTitle" idx="1"/>
          </p:nvPr>
        </p:nvSpPr>
        <p:spPr>
          <a:xfrm>
            <a:off x="683568" y="2852936"/>
            <a:ext cx="7776864" cy="648072"/>
          </a:xfrm>
        </p:spPr>
        <p:txBody>
          <a:bodyPr/>
          <a:lstStyle>
            <a:lvl1pPr marL="0" indent="0" algn="l">
              <a:buNone/>
              <a:defRPr>
                <a:solidFill>
                  <a:srgbClr val="333E48"/>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endParaRPr lang="en-CA" dirty="0"/>
          </a:p>
        </p:txBody>
      </p:sp>
      <p:sp>
        <p:nvSpPr>
          <p:cNvPr id="6" name="Slide Number Placeholder 5"/>
          <p:cNvSpPr>
            <a:spLocks noGrp="1"/>
          </p:cNvSpPr>
          <p:nvPr>
            <p:ph type="sldNum" sz="quarter" idx="12"/>
          </p:nvPr>
        </p:nvSpPr>
        <p:spPr/>
        <p:txBody>
          <a:bodyPr/>
          <a:lstStyle/>
          <a:p>
            <a:fld id="{13C06039-E340-4ADB-8684-BC50785334A4}" type="slidenum">
              <a:rPr lang="en-CA" smtClean="0">
                <a:solidFill>
                  <a:prstClr val="black">
                    <a:tint val="75000"/>
                  </a:prstClr>
                </a:solidFill>
              </a:rPr>
              <a:pPr/>
              <a:t>‹#›</a:t>
            </a:fld>
            <a:endParaRPr lang="en-CA">
              <a:solidFill>
                <a:prstClr val="black">
                  <a:tint val="75000"/>
                </a:prstClr>
              </a:solidFill>
            </a:endParaRPr>
          </a:p>
        </p:txBody>
      </p:sp>
      <p:grpSp>
        <p:nvGrpSpPr>
          <p:cNvPr id="8" name="Group 7"/>
          <p:cNvGrpSpPr/>
          <p:nvPr userDrawn="1"/>
        </p:nvGrpSpPr>
        <p:grpSpPr>
          <a:xfrm>
            <a:off x="-508" y="563604"/>
            <a:ext cx="9144001" cy="741160"/>
            <a:chOff x="-508" y="563604"/>
            <a:chExt cx="9144001" cy="741160"/>
          </a:xfrm>
        </p:grpSpPr>
        <p:sp>
          <p:nvSpPr>
            <p:cNvPr id="9"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solidFill>
                  <a:prstClr val="black"/>
                </a:solidFill>
              </a:endParaRPr>
            </a:p>
          </p:txBody>
        </p:sp>
        <p:sp>
          <p:nvSpPr>
            <p:cNvPr id="10" name="Freeform 9"/>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solidFill>
                  <a:prstClr val="black"/>
                </a:solidFill>
              </a:endParaRPr>
            </a:p>
          </p:txBody>
        </p:sp>
        <p:sp>
          <p:nvSpPr>
            <p:cNvPr id="11"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solidFill>
                  <a:prstClr val="black"/>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grpSp>
    </p:spTree>
    <p:extLst>
      <p:ext uri="{BB962C8B-B14F-4D97-AF65-F5344CB8AC3E}">
        <p14:creationId xmlns:p14="http://schemas.microsoft.com/office/powerpoint/2010/main" val="33372923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7" name="Group 6"/>
          <p:cNvGrpSpPr/>
          <p:nvPr userDrawn="1"/>
        </p:nvGrpSpPr>
        <p:grpSpPr>
          <a:xfrm>
            <a:off x="-238000" y="2889262"/>
            <a:ext cx="4218558" cy="4451390"/>
            <a:chOff x="-252536" y="2889262"/>
            <a:chExt cx="4218558" cy="445139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180528" y="2889262"/>
              <a:ext cx="4146550" cy="424815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52536" y="3104964"/>
              <a:ext cx="4134385" cy="4235688"/>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52536" y="4155920"/>
              <a:ext cx="3111500" cy="2931033"/>
            </a:xfrm>
            <a:prstGeom prst="rect">
              <a:avLst/>
            </a:prstGeom>
          </p:spPr>
        </p:pic>
      </p:grpSp>
      <p:sp>
        <p:nvSpPr>
          <p:cNvPr id="2" name="Title 1"/>
          <p:cNvSpPr>
            <a:spLocks noGrp="1"/>
          </p:cNvSpPr>
          <p:nvPr>
            <p:ph type="title"/>
          </p:nvPr>
        </p:nvSpPr>
        <p:spPr>
          <a:xfrm>
            <a:off x="722313" y="2060849"/>
            <a:ext cx="7772400" cy="936104"/>
          </a:xfrm>
        </p:spPr>
        <p:txBody>
          <a:bodyPr anchor="ctr"/>
          <a:lstStyle>
            <a:lvl1pPr algn="l">
              <a:defRPr sz="3000" b="0" cap="none" baseline="0"/>
            </a:lvl1pPr>
          </a:lstStyle>
          <a:p>
            <a:r>
              <a:rPr lang="en-US" dirty="0"/>
              <a:t>Click to edit Master title style</a:t>
            </a:r>
            <a:endParaRPr lang="en-CA" dirty="0"/>
          </a:p>
        </p:txBody>
      </p:sp>
      <p:sp>
        <p:nvSpPr>
          <p:cNvPr id="6" name="Slide Number Placeholder 5"/>
          <p:cNvSpPr>
            <a:spLocks noGrp="1"/>
          </p:cNvSpPr>
          <p:nvPr>
            <p:ph type="sldNum" sz="quarter" idx="12"/>
          </p:nvPr>
        </p:nvSpPr>
        <p:spPr/>
        <p:txBody>
          <a:bodyPr/>
          <a:lstStyle/>
          <a:p>
            <a:fld id="{13C06039-E340-4ADB-8684-BC50785334A4}" type="slidenum">
              <a:rPr lang="en-CA" smtClean="0">
                <a:solidFill>
                  <a:prstClr val="black">
                    <a:tint val="75000"/>
                  </a:prstClr>
                </a:solidFill>
              </a:rPr>
              <a:pPr/>
              <a:t>‹#›</a:t>
            </a:fld>
            <a:endParaRPr lang="en-CA">
              <a:solidFill>
                <a:prstClr val="black">
                  <a:tint val="75000"/>
                </a:prstClr>
              </a:solidFill>
            </a:endParaRPr>
          </a:p>
        </p:txBody>
      </p:sp>
      <p:sp>
        <p:nvSpPr>
          <p:cNvPr id="11" name="hr" descr="UNCLASSIFIED / NON CLASSIFIÉ"/>
          <p:cNvSpPr txBox="1"/>
          <p:nvPr userDrawn="1"/>
        </p:nvSpPr>
        <p:spPr>
          <a:xfrm>
            <a:off x="0" y="4"/>
            <a:ext cx="9144000" cy="230832"/>
          </a:xfrm>
          <a:prstGeom prst="rect">
            <a:avLst/>
          </a:prstGeom>
          <a:noFill/>
        </p:spPr>
        <p:txBody>
          <a:bodyPr vert="horz" rtlCol="0">
            <a:spAutoFit/>
          </a:bodyPr>
          <a:lstStyle/>
          <a:p>
            <a:pPr algn="r"/>
            <a:r>
              <a:rPr lang="en-CA" sz="900" dirty="0">
                <a:solidFill>
                  <a:srgbClr val="000000"/>
                </a:solidFill>
                <a:latin typeface="arial"/>
              </a:rPr>
              <a:t>UNCLASSIFIED / NON CLASSIFIÉ</a:t>
            </a:r>
          </a:p>
        </p:txBody>
      </p:sp>
    </p:spTree>
    <p:extLst>
      <p:ext uri="{BB962C8B-B14F-4D97-AF65-F5344CB8AC3E}">
        <p14:creationId xmlns:p14="http://schemas.microsoft.com/office/powerpoint/2010/main" val="2291342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1" cy="562074"/>
          </a:xfrm>
        </p:spPr>
        <p:txBody>
          <a:bodyPr/>
          <a:lstStyle/>
          <a:p>
            <a:r>
              <a:rPr lang="en-US"/>
              <a:t>Click to edit Master title style</a:t>
            </a:r>
            <a:endParaRPr lang="en-CA"/>
          </a:p>
        </p:txBody>
      </p:sp>
      <p:sp>
        <p:nvSpPr>
          <p:cNvPr id="3" name="Content Placeholder 2"/>
          <p:cNvSpPr>
            <a:spLocks noGrp="1"/>
          </p:cNvSpPr>
          <p:nvPr>
            <p:ph idx="1"/>
          </p:nvPr>
        </p:nvSpPr>
        <p:spPr/>
        <p:txBody>
          <a:bodyPr/>
          <a:lstStyle>
            <a:lvl1pPr marL="132157" indent="-132157">
              <a:defRPr/>
            </a:lvl1pPr>
            <a:lvl2pPr marL="269993" indent="-134997">
              <a:defRPr/>
            </a:lvl2pPr>
            <a:lvl3pPr marL="539987" indent="-134997">
              <a:tabLst>
                <a:tab pos="673877" algn="l"/>
              </a:tabLst>
              <a:defRPr/>
            </a:lvl3pPr>
            <a:lvl4pPr marL="674984" indent="-134997">
              <a:defRPr/>
            </a:lvl4pPr>
            <a:lvl5pPr marL="1010816" indent="-171446">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p:cNvSpPr>
            <a:spLocks noGrp="1"/>
          </p:cNvSpPr>
          <p:nvPr>
            <p:ph type="sldNum" sz="quarter" idx="12"/>
          </p:nvPr>
        </p:nvSpPr>
        <p:spPr/>
        <p:txBody>
          <a:bodyPr/>
          <a:lstStyle/>
          <a:p>
            <a:fld id="{13C06039-E340-4ADB-8684-BC50785334A4}" type="slidenum">
              <a:rPr lang="en-CA" smtClean="0">
                <a:solidFill>
                  <a:prstClr val="black">
                    <a:tint val="75000"/>
                  </a:prstClr>
                </a:solidFill>
              </a:rPr>
              <a:pPr/>
              <a:t>‹#›</a:t>
            </a:fld>
            <a:endParaRPr lang="en-CA">
              <a:solidFill>
                <a:prstClr val="black">
                  <a:tint val="75000"/>
                </a:prstClr>
              </a:solidFill>
            </a:endParaRPr>
          </a:p>
        </p:txBody>
      </p:sp>
      <p:sp>
        <p:nvSpPr>
          <p:cNvPr id="4" name="TextBox 3"/>
          <p:cNvSpPr txBox="1"/>
          <p:nvPr userDrawn="1"/>
        </p:nvSpPr>
        <p:spPr>
          <a:xfrm>
            <a:off x="3815110" y="6521875"/>
            <a:ext cx="1257075" cy="253916"/>
          </a:xfrm>
          <a:prstGeom prst="rect">
            <a:avLst/>
          </a:prstGeom>
          <a:noFill/>
        </p:spPr>
        <p:txBody>
          <a:bodyPr wrap="none" rtlCol="0">
            <a:spAutoFit/>
          </a:bodyPr>
          <a:lstStyle/>
          <a:p>
            <a:r>
              <a:rPr lang="en-CA" sz="1050" dirty="0">
                <a:solidFill>
                  <a:prstClr val="black"/>
                </a:solidFill>
              </a:rPr>
              <a:t>Draft for Discussion</a:t>
            </a:r>
          </a:p>
        </p:txBody>
      </p:sp>
    </p:spTree>
    <p:extLst>
      <p:ext uri="{BB962C8B-B14F-4D97-AF65-F5344CB8AC3E}">
        <p14:creationId xmlns:p14="http://schemas.microsoft.com/office/powerpoint/2010/main" val="19428672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5" name="Slide Number Placeholder 4"/>
          <p:cNvSpPr>
            <a:spLocks noGrp="1"/>
          </p:cNvSpPr>
          <p:nvPr>
            <p:ph type="sldNum" sz="quarter" idx="12"/>
          </p:nvPr>
        </p:nvSpPr>
        <p:spPr/>
        <p:txBody>
          <a:bodyPr/>
          <a:lstStyle/>
          <a:p>
            <a:fld id="{13C06039-E340-4ADB-8684-BC50785334A4}"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13845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C06039-E340-4ADB-8684-BC50785334A4}"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249340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13C06039-E340-4ADB-8684-BC50785334A4}" type="slidenum">
              <a:rPr lang="en-CA" smtClean="0">
                <a:solidFill>
                  <a:prstClr val="black">
                    <a:tint val="75000"/>
                  </a:prstClr>
                </a:solidFill>
              </a:rPr>
              <a:pPr/>
              <a:t>‹#›</a:t>
            </a:fld>
            <a:endParaRPr lang="en-CA">
              <a:solidFill>
                <a:prstClr val="black">
                  <a:tint val="75000"/>
                </a:prstClr>
              </a:solidFill>
            </a:endParaRPr>
          </a:p>
        </p:txBody>
      </p:sp>
      <p:sp>
        <p:nvSpPr>
          <p:cNvPr id="5" name="Content Placeholder 4"/>
          <p:cNvSpPr>
            <a:spLocks noGrp="1"/>
          </p:cNvSpPr>
          <p:nvPr>
            <p:ph sz="quarter" idx="11"/>
          </p:nvPr>
        </p:nvSpPr>
        <p:spPr>
          <a:xfrm>
            <a:off x="457201" y="980728"/>
            <a:ext cx="3970784" cy="489654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Content Placeholder 6"/>
          <p:cNvSpPr>
            <a:spLocks noGrp="1"/>
          </p:cNvSpPr>
          <p:nvPr>
            <p:ph sz="quarter" idx="12"/>
          </p:nvPr>
        </p:nvSpPr>
        <p:spPr>
          <a:xfrm>
            <a:off x="4707960" y="980728"/>
            <a:ext cx="3968496" cy="489654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282968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35"/>
            <a:ext cx="385766" cy="365125"/>
          </a:xfrm>
        </p:spPr>
        <p:txBody>
          <a:bodyPr/>
          <a:lstStyle>
            <a:lvl1pPr>
              <a:defRPr sz="6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1650">
                <a:solidFill>
                  <a:srgbClr val="004D71"/>
                </a:solidFill>
                <a:latin typeface="Calibri" panose="020F0502020204030204" pitchFamily="34" charset="0"/>
              </a:defRPr>
            </a:lvl1pPr>
            <a:lvl2pPr>
              <a:defRPr sz="1500">
                <a:solidFill>
                  <a:srgbClr val="004D71"/>
                </a:solidFill>
                <a:latin typeface="Calibri" panose="020F0502020204030204" pitchFamily="34" charset="0"/>
              </a:defRPr>
            </a:lvl2pPr>
            <a:lvl3pPr>
              <a:defRPr sz="1350">
                <a:solidFill>
                  <a:srgbClr val="004D71"/>
                </a:solidFill>
                <a:latin typeface="Calibri" panose="020F0502020204030204" pitchFamily="34" charset="0"/>
              </a:defRPr>
            </a:lvl3pPr>
            <a:lvl4pPr>
              <a:defRPr sz="1200">
                <a:solidFill>
                  <a:srgbClr val="004D71"/>
                </a:solidFill>
                <a:latin typeface="Calibri" panose="020F0502020204030204" pitchFamily="34" charset="0"/>
              </a:defRPr>
            </a:lvl4pPr>
            <a:lvl5pPr marL="0" indent="941762">
              <a:defRPr sz="105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342892" indent="-342892" algn="l">
              <a:buFont typeface="Arial" panose="020B0604020202020204" pitchFamily="34" charset="0"/>
              <a:buNone/>
              <a:defRPr lang="en-CA" sz="21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grpSp>
        <p:nvGrpSpPr>
          <p:cNvPr id="5" name="Group 4"/>
          <p:cNvGrpSpPr/>
          <p:nvPr userDrawn="1"/>
        </p:nvGrpSpPr>
        <p:grpSpPr>
          <a:xfrm>
            <a:off x="0" y="854075"/>
            <a:ext cx="9144276" cy="54000"/>
            <a:chOff x="0" y="1124744"/>
            <a:chExt cx="9144276" cy="45719"/>
          </a:xfrm>
        </p:grpSpPr>
        <p:sp>
          <p:nvSpPr>
            <p:cNvPr id="7" name="Rectangle 6"/>
            <p:cNvSpPr/>
            <p:nvPr userDrawn="1"/>
          </p:nvSpPr>
          <p:spPr>
            <a:xfrm>
              <a:off x="0" y="1124744"/>
              <a:ext cx="7056000" cy="45719"/>
            </a:xfrm>
            <a:prstGeom prst="rect">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dirty="0">
                <a:solidFill>
                  <a:schemeClr val="tx1"/>
                </a:solidFill>
              </a:endParaRPr>
            </a:p>
          </p:txBody>
        </p:sp>
        <p:sp>
          <p:nvSpPr>
            <p:cNvPr id="8" name="Rectangle 7"/>
            <p:cNvSpPr/>
            <p:nvPr userDrawn="1"/>
          </p:nvSpPr>
          <p:spPr>
            <a:xfrm>
              <a:off x="7056276" y="1124744"/>
              <a:ext cx="2088000" cy="45719"/>
            </a:xfrm>
            <a:prstGeom prst="rect">
              <a:avLst/>
            </a:pr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dirty="0"/>
            </a:p>
          </p:txBody>
        </p:sp>
        <p:sp>
          <p:nvSpPr>
            <p:cNvPr id="9" name="Parallelogram 8"/>
            <p:cNvSpPr/>
            <p:nvPr userDrawn="1"/>
          </p:nvSpPr>
          <p:spPr>
            <a:xfrm>
              <a:off x="7019790" y="1124744"/>
              <a:ext cx="96169" cy="45719"/>
            </a:xfrm>
            <a:prstGeom prst="parallelogram">
              <a:avLst>
                <a:gd name="adj" fmla="val 80218"/>
              </a:avLst>
            </a:pr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dirty="0">
                <a:solidFill>
                  <a:schemeClr val="tx1"/>
                </a:solidFill>
              </a:endParaRPr>
            </a:p>
          </p:txBody>
        </p:sp>
      </p:grpSp>
    </p:spTree>
    <p:extLst>
      <p:ext uri="{BB962C8B-B14F-4D97-AF65-F5344CB8AC3E}">
        <p14:creationId xmlns:p14="http://schemas.microsoft.com/office/powerpoint/2010/main" val="807438160"/>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40713"/>
            <a:ext cx="8229600" cy="891632"/>
          </a:xfrm>
        </p:spPr>
        <p:txBody>
          <a:bodyPr/>
          <a:lstStyle/>
          <a:p>
            <a:r>
              <a:rPr lang="en-US" dirty="0"/>
              <a:t>Click to edit Master title style</a:t>
            </a:r>
          </a:p>
        </p:txBody>
      </p:sp>
      <p:sp>
        <p:nvSpPr>
          <p:cNvPr id="3" name="Content Placeholder 2"/>
          <p:cNvSpPr>
            <a:spLocks noGrp="1"/>
          </p:cNvSpPr>
          <p:nvPr>
            <p:ph sz="half" idx="1"/>
          </p:nvPr>
        </p:nvSpPr>
        <p:spPr>
          <a:xfrm>
            <a:off x="457200" y="1987766"/>
            <a:ext cx="8229600" cy="4000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76382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35042" y="6494335"/>
            <a:ext cx="508958" cy="365125"/>
          </a:xfrm>
        </p:spPr>
        <p:txBody>
          <a:bodyPr/>
          <a:lstStyle>
            <a:lvl1pPr>
              <a:defRPr sz="825"/>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257168" indent="-257168">
              <a:buFont typeface="Wingdings" panose="05000000000000000000" pitchFamily="2" charset="2"/>
              <a:buChar char="Ø"/>
              <a:defRPr sz="1650">
                <a:solidFill>
                  <a:srgbClr val="004D71"/>
                </a:solidFill>
                <a:latin typeface="Calibri" panose="020F0502020204030204" pitchFamily="34" charset="0"/>
              </a:defRPr>
            </a:lvl1pPr>
            <a:lvl2pPr marL="527434" indent="-257168">
              <a:buFont typeface="Arial" panose="020B0604020202020204" pitchFamily="34" charset="0"/>
              <a:buChar char="•"/>
              <a:defRPr sz="1500">
                <a:solidFill>
                  <a:srgbClr val="004D71"/>
                </a:solidFill>
                <a:latin typeface="Calibri" panose="020F0502020204030204" pitchFamily="34" charset="0"/>
              </a:defRPr>
            </a:lvl2pPr>
            <a:lvl3pPr marL="673877" indent="-204783">
              <a:defRPr sz="1350">
                <a:solidFill>
                  <a:srgbClr val="004D71"/>
                </a:solidFill>
                <a:latin typeface="Calibri" panose="020F0502020204030204" pitchFamily="34" charset="0"/>
              </a:defRPr>
            </a:lvl3pPr>
            <a:lvl4pPr>
              <a:defRPr sz="1200">
                <a:solidFill>
                  <a:srgbClr val="004D71"/>
                </a:solidFill>
                <a:latin typeface="Calibri" panose="020F0502020204030204" pitchFamily="34" charset="0"/>
              </a:defRPr>
            </a:lvl4pPr>
            <a:lvl5pPr marL="0" indent="941762">
              <a:defRPr sz="1050">
                <a:solidFill>
                  <a:srgbClr val="004D71"/>
                </a:solidFill>
                <a:latin typeface="Calibri" panose="020F0502020204030204" pitchFamily="34" charset="0"/>
              </a:defRPr>
            </a:lvl5pPr>
          </a:lstStyle>
          <a:p>
            <a:pPr lvl="0"/>
            <a:r>
              <a:rPr lang="en-CA" altLang="ko-KR" dirty="0"/>
              <a:t>Click to add </a:t>
            </a:r>
          </a:p>
          <a:p>
            <a:pPr lvl="1"/>
            <a:r>
              <a:rPr lang="en-CA" altLang="ko-KR" dirty="0"/>
              <a:t>Text</a:t>
            </a:r>
          </a:p>
          <a:p>
            <a:pPr lvl="2"/>
            <a:r>
              <a:rPr lang="en-CA" altLang="ko-KR" dirty="0"/>
              <a:t>text</a:t>
            </a:r>
          </a:p>
        </p:txBody>
      </p:sp>
      <p:sp>
        <p:nvSpPr>
          <p:cNvPr id="2" name="Title 1"/>
          <p:cNvSpPr>
            <a:spLocks noGrp="1"/>
          </p:cNvSpPr>
          <p:nvPr>
            <p:ph type="title"/>
          </p:nvPr>
        </p:nvSpPr>
        <p:spPr>
          <a:xfrm>
            <a:off x="759201" y="138065"/>
            <a:ext cx="7598591" cy="680085"/>
          </a:xfrm>
          <a:prstGeom prst="rect">
            <a:avLst/>
          </a:prstGeom>
        </p:spPr>
        <p:txBody>
          <a:bodyPr wrap="none" lIns="0" tIns="0" rIns="0" bIns="0" anchor="ctr" anchorCtr="0">
            <a:normAutofit/>
          </a:bodyPr>
          <a:lstStyle>
            <a:lvl1pPr marL="0" indent="0" algn="l" defTabSz="685783" rtl="0" eaLnBrk="1" latinLnBrk="0" hangingPunct="1">
              <a:spcBef>
                <a:spcPts val="0"/>
              </a:spcBef>
              <a:buFont typeface="Arial" panose="020B0604020202020204" pitchFamily="34" charset="0"/>
              <a:buNone/>
              <a:defRPr lang="en-CA" sz="1875" kern="1200" baseline="0" dirty="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grpSp>
        <p:nvGrpSpPr>
          <p:cNvPr id="5" name="Group 4"/>
          <p:cNvGrpSpPr/>
          <p:nvPr userDrawn="1"/>
        </p:nvGrpSpPr>
        <p:grpSpPr>
          <a:xfrm>
            <a:off x="0" y="854075"/>
            <a:ext cx="9144276" cy="54000"/>
            <a:chOff x="0" y="1124744"/>
            <a:chExt cx="9144276" cy="45719"/>
          </a:xfrm>
        </p:grpSpPr>
        <p:sp>
          <p:nvSpPr>
            <p:cNvPr id="7" name="Rectangle 6"/>
            <p:cNvSpPr/>
            <p:nvPr userDrawn="1"/>
          </p:nvSpPr>
          <p:spPr>
            <a:xfrm>
              <a:off x="0" y="1124744"/>
              <a:ext cx="7056000" cy="45719"/>
            </a:xfrm>
            <a:prstGeom prst="rect">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dirty="0">
                <a:solidFill>
                  <a:schemeClr val="tx1"/>
                </a:solidFill>
              </a:endParaRPr>
            </a:p>
          </p:txBody>
        </p:sp>
        <p:sp>
          <p:nvSpPr>
            <p:cNvPr id="8" name="Rectangle 7"/>
            <p:cNvSpPr/>
            <p:nvPr userDrawn="1"/>
          </p:nvSpPr>
          <p:spPr>
            <a:xfrm>
              <a:off x="7056276" y="1124744"/>
              <a:ext cx="2088000" cy="45719"/>
            </a:xfrm>
            <a:prstGeom prst="rect">
              <a:avLst/>
            </a:pr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dirty="0"/>
            </a:p>
          </p:txBody>
        </p:sp>
        <p:sp>
          <p:nvSpPr>
            <p:cNvPr id="9" name="Parallelogram 8"/>
            <p:cNvSpPr/>
            <p:nvPr userDrawn="1"/>
          </p:nvSpPr>
          <p:spPr>
            <a:xfrm>
              <a:off x="7019790" y="1124744"/>
              <a:ext cx="96169" cy="45719"/>
            </a:xfrm>
            <a:prstGeom prst="parallelogram">
              <a:avLst>
                <a:gd name="adj" fmla="val 80218"/>
              </a:avLst>
            </a:pr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dirty="0">
                <a:solidFill>
                  <a:schemeClr val="tx1"/>
                </a:solidFill>
              </a:endParaRPr>
            </a:p>
          </p:txBody>
        </p:sp>
      </p:grpSp>
    </p:spTree>
    <p:extLst>
      <p:ext uri="{BB962C8B-B14F-4D97-AF65-F5344CB8AC3E}">
        <p14:creationId xmlns:p14="http://schemas.microsoft.com/office/powerpoint/2010/main" val="3341613978"/>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722511"/>
          </a:xfrm>
        </p:spPr>
        <p:txBody>
          <a:bodyPr>
            <a:normAutofit/>
          </a:bodyPr>
          <a:lstStyle>
            <a:lvl1pPr>
              <a:defRPr sz="3600"/>
            </a:lvl1pPr>
          </a:lstStyle>
          <a:p>
            <a:r>
              <a:rPr lang="en-US" dirty="0"/>
              <a:t>Click to edit Master title style</a:t>
            </a:r>
            <a:endParaRPr lang="en-CA" dirty="0"/>
          </a:p>
        </p:txBody>
      </p:sp>
      <p:sp>
        <p:nvSpPr>
          <p:cNvPr id="3" name="Subtitle 2"/>
          <p:cNvSpPr>
            <a:spLocks noGrp="1"/>
          </p:cNvSpPr>
          <p:nvPr>
            <p:ph type="subTitle" idx="1"/>
          </p:nvPr>
        </p:nvSpPr>
        <p:spPr>
          <a:xfrm>
            <a:off x="683568" y="2852936"/>
            <a:ext cx="7776864" cy="648072"/>
          </a:xfrm>
        </p:spPr>
        <p:txBody>
          <a:bodyPr/>
          <a:lstStyle>
            <a:lvl1pPr marL="0" indent="0" algn="l">
              <a:buNone/>
              <a:defRPr>
                <a:solidFill>
                  <a:srgbClr val="333E4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6" name="Slide Number Placeholder 5"/>
          <p:cNvSpPr>
            <a:spLocks noGrp="1"/>
          </p:cNvSpPr>
          <p:nvPr>
            <p:ph type="sldNum" sz="quarter" idx="12"/>
          </p:nvPr>
        </p:nvSpPr>
        <p:spPr/>
        <p:txBody>
          <a:bodyPr/>
          <a:lstStyle/>
          <a:p>
            <a:fld id="{13C06039-E340-4ADB-8684-BC50785334A4}" type="slidenum">
              <a:rPr lang="en-CA" smtClean="0"/>
              <a:t>‹#›</a:t>
            </a:fld>
            <a:endParaRPr lang="en-CA"/>
          </a:p>
        </p:txBody>
      </p:sp>
      <p:grpSp>
        <p:nvGrpSpPr>
          <p:cNvPr id="8" name="Group 7"/>
          <p:cNvGrpSpPr/>
          <p:nvPr userDrawn="1"/>
        </p:nvGrpSpPr>
        <p:grpSpPr>
          <a:xfrm>
            <a:off x="-508" y="563604"/>
            <a:ext cx="9144001" cy="741160"/>
            <a:chOff x="-508" y="563604"/>
            <a:chExt cx="9144001" cy="741160"/>
          </a:xfrm>
        </p:grpSpPr>
        <p:sp>
          <p:nvSpPr>
            <p:cNvPr id="9"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 name="Freeform 9"/>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grpSp>
    </p:spTree>
    <p:extLst>
      <p:ext uri="{BB962C8B-B14F-4D97-AF65-F5344CB8AC3E}">
        <p14:creationId xmlns:p14="http://schemas.microsoft.com/office/powerpoint/2010/main" val="33339638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7" name="Group 6"/>
          <p:cNvGrpSpPr/>
          <p:nvPr userDrawn="1"/>
        </p:nvGrpSpPr>
        <p:grpSpPr>
          <a:xfrm>
            <a:off x="-238000" y="2889262"/>
            <a:ext cx="4218558" cy="4451390"/>
            <a:chOff x="-252536" y="2889262"/>
            <a:chExt cx="4218558" cy="445139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180528" y="2889262"/>
              <a:ext cx="4146550" cy="424815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52536" y="3104964"/>
              <a:ext cx="4134385" cy="4235688"/>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52536" y="4155920"/>
              <a:ext cx="3111500" cy="2931033"/>
            </a:xfrm>
            <a:prstGeom prst="rect">
              <a:avLst/>
            </a:prstGeom>
          </p:spPr>
        </p:pic>
      </p:grpSp>
      <p:sp>
        <p:nvSpPr>
          <p:cNvPr id="2" name="Title 1"/>
          <p:cNvSpPr>
            <a:spLocks noGrp="1"/>
          </p:cNvSpPr>
          <p:nvPr>
            <p:ph type="title"/>
          </p:nvPr>
        </p:nvSpPr>
        <p:spPr>
          <a:xfrm>
            <a:off x="722313" y="2060849"/>
            <a:ext cx="7772400" cy="936104"/>
          </a:xfrm>
        </p:spPr>
        <p:txBody>
          <a:bodyPr anchor="ctr"/>
          <a:lstStyle>
            <a:lvl1pPr algn="l">
              <a:defRPr sz="4000" b="0" cap="none" baseline="0"/>
            </a:lvl1pPr>
          </a:lstStyle>
          <a:p>
            <a:r>
              <a:rPr lang="en-US" dirty="0"/>
              <a:t>Click to edit Master title style</a:t>
            </a:r>
            <a:endParaRPr lang="en-CA" dirty="0"/>
          </a:p>
        </p:txBody>
      </p:sp>
      <p:sp>
        <p:nvSpPr>
          <p:cNvPr id="6" name="Slide Number Placeholder 5"/>
          <p:cNvSpPr>
            <a:spLocks noGrp="1"/>
          </p:cNvSpPr>
          <p:nvPr>
            <p:ph type="sldNum" sz="quarter" idx="12"/>
          </p:nvPr>
        </p:nvSpPr>
        <p:spPr/>
        <p:txBody>
          <a:bodyPr/>
          <a:lstStyle/>
          <a:p>
            <a:fld id="{13C06039-E340-4ADB-8684-BC50785334A4}" type="slidenum">
              <a:rPr lang="en-CA" smtClean="0"/>
              <a:t>‹#›</a:t>
            </a:fld>
            <a:endParaRPr lang="en-CA"/>
          </a:p>
        </p:txBody>
      </p:sp>
      <p:sp>
        <p:nvSpPr>
          <p:cNvPr id="11" name="hr" descr="UNCLASSIFIED / NON CLASSIFIÉ"/>
          <p:cNvSpPr txBox="1"/>
          <p:nvPr userDrawn="1"/>
        </p:nvSpPr>
        <p:spPr>
          <a:xfrm>
            <a:off x="0" y="0"/>
            <a:ext cx="9144000" cy="276999"/>
          </a:xfrm>
          <a:prstGeom prst="rect">
            <a:avLst/>
          </a:prstGeom>
          <a:noFill/>
        </p:spPr>
        <p:txBody>
          <a:bodyPr vert="horz" rtlCol="0">
            <a:spAutoFit/>
          </a:bodyPr>
          <a:lstStyle/>
          <a:p>
            <a:pPr algn="r"/>
            <a:r>
              <a:rPr lang="en-CA" sz="1200" b="0" i="0" u="none" baseline="0" dirty="0">
                <a:solidFill>
                  <a:srgbClr val="000000"/>
                </a:solidFill>
                <a:latin typeface="arial"/>
              </a:rPr>
              <a:t>UNCLASSIFIED / NON CLASSIFIÉ</a:t>
            </a:r>
          </a:p>
        </p:txBody>
      </p:sp>
    </p:spTree>
    <p:extLst>
      <p:ext uri="{BB962C8B-B14F-4D97-AF65-F5344CB8AC3E}">
        <p14:creationId xmlns:p14="http://schemas.microsoft.com/office/powerpoint/2010/main" val="1863369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lstStyle>
            <a:lvl1pPr>
              <a:defRPr b="1"/>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marL="288000" indent="-288000">
              <a:defRPr/>
            </a:lvl1pPr>
            <a:lvl2pPr marL="684000" indent="-288000">
              <a:spcBef>
                <a:spcPts val="600"/>
              </a:spcBef>
              <a:defRPr/>
            </a:lvl2pPr>
            <a:lvl3pPr marL="1008000" indent="-252000">
              <a:spcBef>
                <a:spcPts val="600"/>
              </a:spcBef>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p:cNvSpPr>
            <a:spLocks noGrp="1"/>
          </p:cNvSpPr>
          <p:nvPr>
            <p:ph type="sldNum" sz="quarter" idx="12"/>
          </p:nvPr>
        </p:nvSpPr>
        <p:spPr/>
        <p:txBody>
          <a:bodyPr/>
          <a:lstStyle/>
          <a:p>
            <a:fld id="{13C06039-E340-4ADB-8684-BC50785334A4}" type="slidenum">
              <a:rPr lang="en-CA" smtClean="0"/>
              <a:t>‹#›</a:t>
            </a:fld>
            <a:endParaRPr lang="en-CA"/>
          </a:p>
        </p:txBody>
      </p:sp>
    </p:spTree>
    <p:extLst>
      <p:ext uri="{BB962C8B-B14F-4D97-AF65-F5344CB8AC3E}">
        <p14:creationId xmlns:p14="http://schemas.microsoft.com/office/powerpoint/2010/main" val="33166032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5" name="Slide Number Placeholder 4"/>
          <p:cNvSpPr>
            <a:spLocks noGrp="1"/>
          </p:cNvSpPr>
          <p:nvPr>
            <p:ph type="sldNum" sz="quarter" idx="12"/>
          </p:nvPr>
        </p:nvSpPr>
        <p:spPr/>
        <p:txBody>
          <a:bodyPr/>
          <a:lstStyle/>
          <a:p>
            <a:fld id="{13C06039-E340-4ADB-8684-BC50785334A4}" type="slidenum">
              <a:rPr lang="en-CA" smtClean="0"/>
              <a:t>‹#›</a:t>
            </a:fld>
            <a:endParaRPr lang="en-CA"/>
          </a:p>
        </p:txBody>
      </p:sp>
    </p:spTree>
    <p:extLst>
      <p:ext uri="{BB962C8B-B14F-4D97-AF65-F5344CB8AC3E}">
        <p14:creationId xmlns:p14="http://schemas.microsoft.com/office/powerpoint/2010/main" val="32006701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C06039-E340-4ADB-8684-BC50785334A4}" type="slidenum">
              <a:rPr lang="en-CA" smtClean="0"/>
              <a:t>‹#›</a:t>
            </a:fld>
            <a:endParaRPr lang="en-CA"/>
          </a:p>
        </p:txBody>
      </p:sp>
    </p:spTree>
    <p:extLst>
      <p:ext uri="{BB962C8B-B14F-4D97-AF65-F5344CB8AC3E}">
        <p14:creationId xmlns:p14="http://schemas.microsoft.com/office/powerpoint/2010/main" val="4406970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3" name="Slide Number Placeholder 2"/>
          <p:cNvSpPr>
            <a:spLocks noGrp="1"/>
          </p:cNvSpPr>
          <p:nvPr>
            <p:ph type="sldNum" sz="quarter" idx="10"/>
          </p:nvPr>
        </p:nvSpPr>
        <p:spPr/>
        <p:txBody>
          <a:bodyPr/>
          <a:lstStyle/>
          <a:p>
            <a:fld id="{13C06039-E340-4ADB-8684-BC50785334A4}" type="slidenum">
              <a:rPr lang="en-CA" smtClean="0"/>
              <a:t>‹#›</a:t>
            </a:fld>
            <a:endParaRPr lang="en-CA"/>
          </a:p>
        </p:txBody>
      </p:sp>
      <p:sp>
        <p:nvSpPr>
          <p:cNvPr id="5" name="Content Placeholder 4"/>
          <p:cNvSpPr>
            <a:spLocks noGrp="1"/>
          </p:cNvSpPr>
          <p:nvPr>
            <p:ph sz="quarter" idx="11"/>
          </p:nvPr>
        </p:nvSpPr>
        <p:spPr>
          <a:xfrm>
            <a:off x="457200" y="980728"/>
            <a:ext cx="3970784" cy="489654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Content Placeholder 6"/>
          <p:cNvSpPr>
            <a:spLocks noGrp="1"/>
          </p:cNvSpPr>
          <p:nvPr>
            <p:ph sz="quarter" idx="12"/>
          </p:nvPr>
        </p:nvSpPr>
        <p:spPr>
          <a:xfrm>
            <a:off x="4707960" y="980728"/>
            <a:ext cx="3968496" cy="489654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5108596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3"/>
            <a:ext cx="5432982" cy="878670"/>
          </a:xfrm>
          <a:prstGeom prst="rect">
            <a:avLst/>
          </a:prstGeom>
        </p:spPr>
        <p:txBody>
          <a:bodyPr lIns="0" tIns="0" rIns="0" bIns="0"/>
          <a:lstStyle>
            <a:lvl1pPr marL="0" marR="0" indent="0" algn="l" defTabSz="685810" rtl="0" eaLnBrk="1" fontAlgn="auto" latinLnBrk="0" hangingPunct="1">
              <a:lnSpc>
                <a:spcPct val="100000"/>
              </a:lnSpc>
              <a:spcBef>
                <a:spcPct val="20000"/>
              </a:spcBef>
              <a:spcAft>
                <a:spcPts val="0"/>
              </a:spcAft>
              <a:buClrTx/>
              <a:buSzTx/>
              <a:buFont typeface="Arial" panose="020B0604020202020204" pitchFamily="34" charset="0"/>
              <a:buNone/>
              <a:tabLst/>
              <a:defRPr sz="2100" baseline="0">
                <a:solidFill>
                  <a:schemeClr val="accent1"/>
                </a:solidFill>
                <a:latin typeface="Calibri" panose="020F0502020204030204" pitchFamily="34" charset="0"/>
              </a:defRPr>
            </a:lvl1pPr>
            <a:lvl2pPr marL="342905" indent="0">
              <a:buNone/>
              <a:defRPr/>
            </a:lvl2pPr>
          </a:lstStyle>
          <a:p>
            <a:pPr lvl="0"/>
            <a:r>
              <a:rPr lang="en-US" dirty="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1650">
                <a:solidFill>
                  <a:srgbClr val="004D71"/>
                </a:solidFill>
                <a:latin typeface="Calibri" panose="020F0502020204030204" pitchFamily="34" charset="0"/>
              </a:defRPr>
            </a:lvl1pPr>
            <a:lvl2pPr>
              <a:defRPr sz="1500">
                <a:solidFill>
                  <a:srgbClr val="004D71"/>
                </a:solidFill>
                <a:latin typeface="Calibri" panose="020F0502020204030204" pitchFamily="34" charset="0"/>
              </a:defRPr>
            </a:lvl2pPr>
            <a:lvl3pPr>
              <a:defRPr sz="1350">
                <a:solidFill>
                  <a:srgbClr val="004D71"/>
                </a:solidFill>
                <a:latin typeface="Calibri" panose="020F0502020204030204" pitchFamily="34" charset="0"/>
              </a:defRPr>
            </a:lvl3pPr>
            <a:lvl4pPr>
              <a:defRPr sz="1200">
                <a:solidFill>
                  <a:srgbClr val="004D71"/>
                </a:solidFill>
                <a:latin typeface="Calibri" panose="020F0502020204030204" pitchFamily="34" charset="0"/>
              </a:defRPr>
            </a:lvl4pPr>
            <a:lvl5pPr marL="0" indent="941798">
              <a:defRPr sz="1050">
                <a:solidFill>
                  <a:srgbClr val="004D71"/>
                </a:solidFill>
                <a:latin typeface="Calibri" panose="020F0502020204030204" pitchFamily="34" charset="0"/>
              </a:defRPr>
            </a:lvl5pPr>
          </a:lstStyle>
          <a:p>
            <a:pPr lvl="0"/>
            <a:r>
              <a:rPr lang="en-CA" altLang="ko-KR" dirty="0"/>
              <a:t>Click to add text</a:t>
            </a:r>
          </a:p>
        </p:txBody>
      </p:sp>
    </p:spTree>
    <p:extLst>
      <p:ext uri="{BB962C8B-B14F-4D97-AF65-F5344CB8AC3E}">
        <p14:creationId xmlns:p14="http://schemas.microsoft.com/office/powerpoint/2010/main" val="4279128304"/>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722511"/>
          </a:xfrm>
        </p:spPr>
        <p:txBody>
          <a:bodyPr>
            <a:normAutofit/>
          </a:bodyPr>
          <a:lstStyle>
            <a:lvl1pPr>
              <a:defRPr sz="3600">
                <a:solidFill>
                  <a:schemeClr val="accent1">
                    <a:lumMod val="75000"/>
                  </a:schemeClr>
                </a:solidFill>
              </a:defRPr>
            </a:lvl1pPr>
          </a:lstStyle>
          <a:p>
            <a:r>
              <a:rPr lang="en-US" dirty="0"/>
              <a:t>Click to edit Master title style</a:t>
            </a:r>
            <a:endParaRPr lang="en-CA" dirty="0"/>
          </a:p>
        </p:txBody>
      </p:sp>
      <p:sp>
        <p:nvSpPr>
          <p:cNvPr id="3" name="Subtitle 2"/>
          <p:cNvSpPr>
            <a:spLocks noGrp="1"/>
          </p:cNvSpPr>
          <p:nvPr>
            <p:ph type="subTitle" idx="1"/>
          </p:nvPr>
        </p:nvSpPr>
        <p:spPr>
          <a:xfrm>
            <a:off x="683568" y="2852936"/>
            <a:ext cx="7776864" cy="648072"/>
          </a:xfrm>
        </p:spPr>
        <p:txBody>
          <a:bodyPr/>
          <a:lstStyle>
            <a:lvl1pPr marL="0" indent="0" algn="l">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6" name="Slide Number Placeholder 5"/>
          <p:cNvSpPr>
            <a:spLocks noGrp="1"/>
          </p:cNvSpPr>
          <p:nvPr>
            <p:ph type="sldNum" sz="quarter" idx="12"/>
          </p:nvPr>
        </p:nvSpPr>
        <p:spPr/>
        <p:txBody>
          <a:bodyPr/>
          <a:lstStyle/>
          <a:p>
            <a:fld id="{13C06039-E340-4ADB-8684-BC50785334A4}" type="slidenum">
              <a:rPr lang="en-CA" smtClean="0"/>
              <a:t>‹#›</a:t>
            </a:fld>
            <a:endParaRPr lang="en-CA" dirty="0"/>
          </a:p>
        </p:txBody>
      </p:sp>
      <p:grpSp>
        <p:nvGrpSpPr>
          <p:cNvPr id="8" name="Group 7"/>
          <p:cNvGrpSpPr/>
          <p:nvPr userDrawn="1"/>
        </p:nvGrpSpPr>
        <p:grpSpPr>
          <a:xfrm>
            <a:off x="-508" y="563604"/>
            <a:ext cx="9144001" cy="741160"/>
            <a:chOff x="-508" y="563604"/>
            <a:chExt cx="9144001" cy="741160"/>
          </a:xfrm>
        </p:grpSpPr>
        <p:sp>
          <p:nvSpPr>
            <p:cNvPr id="9"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0" name="Freeform 9"/>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1"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grpSp>
    </p:spTree>
    <p:extLst>
      <p:ext uri="{BB962C8B-B14F-4D97-AF65-F5344CB8AC3E}">
        <p14:creationId xmlns:p14="http://schemas.microsoft.com/office/powerpoint/2010/main" val="111197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722511"/>
          </a:xfrm>
        </p:spPr>
        <p:txBody>
          <a:bodyPr>
            <a:normAutofit/>
          </a:bodyPr>
          <a:lstStyle>
            <a:lvl1pPr>
              <a:defRPr sz="2700"/>
            </a:lvl1pPr>
          </a:lstStyle>
          <a:p>
            <a:r>
              <a:rPr lang="en-US" dirty="0"/>
              <a:t>Click to edit Master title style</a:t>
            </a:r>
            <a:endParaRPr lang="en-CA" dirty="0"/>
          </a:p>
        </p:txBody>
      </p:sp>
      <p:sp>
        <p:nvSpPr>
          <p:cNvPr id="3" name="Subtitle 2"/>
          <p:cNvSpPr>
            <a:spLocks noGrp="1"/>
          </p:cNvSpPr>
          <p:nvPr>
            <p:ph type="subTitle" idx="1"/>
          </p:nvPr>
        </p:nvSpPr>
        <p:spPr>
          <a:xfrm>
            <a:off x="683568" y="2852936"/>
            <a:ext cx="7776864" cy="648072"/>
          </a:xfrm>
          <a:prstGeom prst="rect">
            <a:avLst/>
          </a:prstGeom>
        </p:spPr>
        <p:txBody>
          <a:bodyPr/>
          <a:lstStyle>
            <a:lvl1pPr marL="0" indent="0" algn="l">
              <a:buNone/>
              <a:defRPr>
                <a:solidFill>
                  <a:srgbClr val="333E48"/>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endParaRPr lang="en-CA" dirty="0"/>
          </a:p>
        </p:txBody>
      </p:sp>
      <p:sp>
        <p:nvSpPr>
          <p:cNvPr id="6" name="Slide Number Placeholder 5"/>
          <p:cNvSpPr>
            <a:spLocks noGrp="1"/>
          </p:cNvSpPr>
          <p:nvPr>
            <p:ph type="sldNum" sz="quarter" idx="12"/>
          </p:nvPr>
        </p:nvSpPr>
        <p:spPr/>
        <p:txBody>
          <a:bodyPr/>
          <a:lstStyle/>
          <a:p>
            <a:fld id="{13C06039-E340-4ADB-8684-BC50785334A4}" type="slidenum">
              <a:rPr lang="en-CA" smtClean="0"/>
              <a:t>‹#›</a:t>
            </a:fld>
            <a:endParaRPr lang="en-CA" dirty="0"/>
          </a:p>
        </p:txBody>
      </p:sp>
      <p:grpSp>
        <p:nvGrpSpPr>
          <p:cNvPr id="8" name="Group 7"/>
          <p:cNvGrpSpPr/>
          <p:nvPr userDrawn="1"/>
        </p:nvGrpSpPr>
        <p:grpSpPr>
          <a:xfrm>
            <a:off x="-508" y="563604"/>
            <a:ext cx="9144001" cy="741160"/>
            <a:chOff x="-508" y="563604"/>
            <a:chExt cx="9144001" cy="741160"/>
          </a:xfrm>
        </p:grpSpPr>
        <p:sp>
          <p:nvSpPr>
            <p:cNvPr id="9"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0" name="Freeform 9"/>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1"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grpSp>
    </p:spTree>
    <p:extLst>
      <p:ext uri="{BB962C8B-B14F-4D97-AF65-F5344CB8AC3E}">
        <p14:creationId xmlns:p14="http://schemas.microsoft.com/office/powerpoint/2010/main" val="16086350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7" name="Group 6"/>
          <p:cNvGrpSpPr/>
          <p:nvPr userDrawn="1"/>
        </p:nvGrpSpPr>
        <p:grpSpPr>
          <a:xfrm>
            <a:off x="-238000" y="2889262"/>
            <a:ext cx="4218558" cy="4451390"/>
            <a:chOff x="-252536" y="2889262"/>
            <a:chExt cx="4218558" cy="445139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180528" y="2889262"/>
              <a:ext cx="4146550" cy="424815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52536" y="3104964"/>
              <a:ext cx="4134385" cy="4235688"/>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52536" y="4155920"/>
              <a:ext cx="3111500" cy="2931033"/>
            </a:xfrm>
            <a:prstGeom prst="rect">
              <a:avLst/>
            </a:prstGeom>
          </p:spPr>
        </p:pic>
      </p:grpSp>
      <p:sp>
        <p:nvSpPr>
          <p:cNvPr id="2" name="Title 1"/>
          <p:cNvSpPr>
            <a:spLocks noGrp="1"/>
          </p:cNvSpPr>
          <p:nvPr>
            <p:ph type="title"/>
          </p:nvPr>
        </p:nvSpPr>
        <p:spPr>
          <a:xfrm>
            <a:off x="722313" y="2060849"/>
            <a:ext cx="7772400" cy="936104"/>
          </a:xfrm>
        </p:spPr>
        <p:txBody>
          <a:bodyPr anchor="ctr"/>
          <a:lstStyle>
            <a:lvl1pPr algn="l">
              <a:defRPr sz="4000" b="0" cap="none" baseline="0"/>
            </a:lvl1pPr>
          </a:lstStyle>
          <a:p>
            <a:r>
              <a:rPr lang="en-US" dirty="0"/>
              <a:t>Click to edit Master title style</a:t>
            </a:r>
            <a:endParaRPr lang="en-CA" dirty="0"/>
          </a:p>
        </p:txBody>
      </p:sp>
      <p:sp>
        <p:nvSpPr>
          <p:cNvPr id="6" name="Slide Number Placeholder 5"/>
          <p:cNvSpPr>
            <a:spLocks noGrp="1"/>
          </p:cNvSpPr>
          <p:nvPr>
            <p:ph type="sldNum" sz="quarter" idx="12"/>
          </p:nvPr>
        </p:nvSpPr>
        <p:spPr/>
        <p:txBody>
          <a:bodyPr/>
          <a:lstStyle/>
          <a:p>
            <a:fld id="{13C06039-E340-4ADB-8684-BC50785334A4}" type="slidenum">
              <a:rPr lang="en-CA" smtClean="0"/>
              <a:t>‹#›</a:t>
            </a:fld>
            <a:endParaRPr lang="en-CA" dirty="0"/>
          </a:p>
        </p:txBody>
      </p:sp>
      <p:sp>
        <p:nvSpPr>
          <p:cNvPr id="11" name="hr" descr="UNCLASSIFIED / NON CLASSIFIÉ"/>
          <p:cNvSpPr txBox="1"/>
          <p:nvPr userDrawn="1"/>
        </p:nvSpPr>
        <p:spPr>
          <a:xfrm>
            <a:off x="0" y="0"/>
            <a:ext cx="9144000" cy="276999"/>
          </a:xfrm>
          <a:prstGeom prst="rect">
            <a:avLst/>
          </a:prstGeom>
          <a:noFill/>
        </p:spPr>
        <p:txBody>
          <a:bodyPr vert="horz" rtlCol="0">
            <a:spAutoFit/>
          </a:bodyPr>
          <a:lstStyle/>
          <a:p>
            <a:pPr algn="r"/>
            <a:r>
              <a:rPr lang="en-CA" sz="1200" b="0" i="0" u="none" baseline="0" dirty="0">
                <a:solidFill>
                  <a:srgbClr val="000000"/>
                </a:solidFill>
                <a:latin typeface="arial"/>
              </a:rPr>
              <a:t>UNCLASSIFIED / NON CLASSIFIÉ</a:t>
            </a:r>
          </a:p>
        </p:txBody>
      </p:sp>
    </p:spTree>
    <p:extLst>
      <p:ext uri="{BB962C8B-B14F-4D97-AF65-F5344CB8AC3E}">
        <p14:creationId xmlns:p14="http://schemas.microsoft.com/office/powerpoint/2010/main" val="4264445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75000"/>
                  </a:schemeClr>
                </a:solidFill>
              </a:defRPr>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marL="177800" indent="-177800">
              <a:defRPr sz="2000">
                <a:solidFill>
                  <a:schemeClr val="accent1">
                    <a:lumMod val="75000"/>
                  </a:schemeClr>
                </a:solidFill>
              </a:defRPr>
            </a:lvl1pPr>
            <a:lvl2pPr marL="360363" indent="-182563">
              <a:defRPr sz="1800">
                <a:solidFill>
                  <a:schemeClr val="accent1">
                    <a:lumMod val="75000"/>
                  </a:schemeClr>
                </a:solidFill>
              </a:defRPr>
            </a:lvl2pPr>
            <a:lvl3pPr marL="536575" indent="-176213">
              <a:defRPr sz="1600">
                <a:solidFill>
                  <a:schemeClr val="accent1">
                    <a:lumMod val="75000"/>
                  </a:schemeClr>
                </a:solidFill>
              </a:defRPr>
            </a:lvl3pPr>
            <a:lvl4pPr marL="720725" indent="-184150">
              <a:defRPr sz="1400">
                <a:solidFill>
                  <a:schemeClr val="accent1">
                    <a:lumMod val="75000"/>
                  </a:schemeClr>
                </a:solidFill>
              </a:defRPr>
            </a:lvl4pPr>
            <a:lvl5pPr marL="896938" indent="-176213">
              <a:defRPr sz="1400">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p:cNvSpPr>
            <a:spLocks noGrp="1"/>
          </p:cNvSpPr>
          <p:nvPr>
            <p:ph type="sldNum" sz="quarter" idx="12"/>
          </p:nvPr>
        </p:nvSpPr>
        <p:spPr>
          <a:xfrm>
            <a:off x="8534400" y="6356350"/>
            <a:ext cx="475456" cy="365125"/>
          </a:xfrm>
        </p:spPr>
        <p:txBody>
          <a:bodyPr/>
          <a:lstStyle/>
          <a:p>
            <a:fld id="{13C06039-E340-4ADB-8684-BC50785334A4}" type="slidenum">
              <a:rPr lang="en-CA" smtClean="0"/>
              <a:t>‹#›</a:t>
            </a:fld>
            <a:endParaRPr lang="en-CA" dirty="0"/>
          </a:p>
        </p:txBody>
      </p:sp>
    </p:spTree>
    <p:extLst>
      <p:ext uri="{BB962C8B-B14F-4D97-AF65-F5344CB8AC3E}">
        <p14:creationId xmlns:p14="http://schemas.microsoft.com/office/powerpoint/2010/main" val="247994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75000"/>
                  </a:schemeClr>
                </a:solidFill>
              </a:defRPr>
            </a:lvl1pPr>
          </a:lstStyle>
          <a:p>
            <a:r>
              <a:rPr lang="en-US" dirty="0"/>
              <a:t>Click to edit Master title style</a:t>
            </a:r>
            <a:endParaRPr lang="en-CA" dirty="0"/>
          </a:p>
        </p:txBody>
      </p:sp>
      <p:sp>
        <p:nvSpPr>
          <p:cNvPr id="5" name="Slide Number Placeholder 4"/>
          <p:cNvSpPr>
            <a:spLocks noGrp="1"/>
          </p:cNvSpPr>
          <p:nvPr>
            <p:ph type="sldNum" sz="quarter" idx="12"/>
          </p:nvPr>
        </p:nvSpPr>
        <p:spPr>
          <a:xfrm>
            <a:off x="8351520" y="6356350"/>
            <a:ext cx="658336" cy="365125"/>
          </a:xfrm>
        </p:spPr>
        <p:txBody>
          <a:bodyPr/>
          <a:lstStyle/>
          <a:p>
            <a:fld id="{13C06039-E340-4ADB-8684-BC50785334A4}" type="slidenum">
              <a:rPr lang="en-CA" smtClean="0"/>
              <a:t>‹#›</a:t>
            </a:fld>
            <a:endParaRPr lang="en-CA" dirty="0"/>
          </a:p>
        </p:txBody>
      </p:sp>
    </p:spTree>
    <p:extLst>
      <p:ext uri="{BB962C8B-B14F-4D97-AF65-F5344CB8AC3E}">
        <p14:creationId xmlns:p14="http://schemas.microsoft.com/office/powerpoint/2010/main" val="14215810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C06039-E340-4ADB-8684-BC50785334A4}" type="slidenum">
              <a:rPr lang="en-CA" smtClean="0"/>
              <a:t>‹#›</a:t>
            </a:fld>
            <a:endParaRPr lang="en-CA" dirty="0"/>
          </a:p>
        </p:txBody>
      </p:sp>
    </p:spTree>
    <p:extLst>
      <p:ext uri="{BB962C8B-B14F-4D97-AF65-F5344CB8AC3E}">
        <p14:creationId xmlns:p14="http://schemas.microsoft.com/office/powerpoint/2010/main" val="32687852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a:xfrm>
            <a:off x="8525690" y="6356350"/>
            <a:ext cx="484165" cy="365125"/>
          </a:xfrm>
        </p:spPr>
        <p:txBody>
          <a:bodyPr/>
          <a:lstStyle/>
          <a:p>
            <a:fld id="{13C06039-E340-4ADB-8684-BC50785334A4}" type="slidenum">
              <a:rPr lang="en-CA" smtClean="0"/>
              <a:t>‹#›</a:t>
            </a:fld>
            <a:endParaRPr lang="en-CA" dirty="0"/>
          </a:p>
        </p:txBody>
      </p:sp>
      <p:sp>
        <p:nvSpPr>
          <p:cNvPr id="5" name="Content Placeholder 4"/>
          <p:cNvSpPr>
            <a:spLocks noGrp="1"/>
          </p:cNvSpPr>
          <p:nvPr>
            <p:ph sz="quarter" idx="11"/>
          </p:nvPr>
        </p:nvSpPr>
        <p:spPr>
          <a:xfrm>
            <a:off x="457200" y="980728"/>
            <a:ext cx="3970784" cy="5375622"/>
          </a:xfrm>
        </p:spPr>
        <p:txBody>
          <a:bodyPr>
            <a:normAutofit/>
          </a:bodyPr>
          <a:lstStyle>
            <a:lvl1pPr marL="182563" indent="-182563">
              <a:defRPr sz="2000"/>
            </a:lvl1pPr>
            <a:lvl2pPr marL="357188" indent="-174625">
              <a:defRPr sz="1800"/>
            </a:lvl2pPr>
            <a:lvl3pPr marL="539750" indent="-182563">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Content Placeholder 6"/>
          <p:cNvSpPr>
            <a:spLocks noGrp="1"/>
          </p:cNvSpPr>
          <p:nvPr>
            <p:ph sz="quarter" idx="12"/>
          </p:nvPr>
        </p:nvSpPr>
        <p:spPr>
          <a:xfrm>
            <a:off x="4707960" y="980728"/>
            <a:ext cx="3968496" cy="5375622"/>
          </a:xfrm>
        </p:spPr>
        <p:txBody>
          <a:bodyPr>
            <a:normAutofit/>
          </a:bodyPr>
          <a:lstStyle>
            <a:lvl1pPr marL="182563" indent="-182563">
              <a:defRPr sz="2000"/>
            </a:lvl1pPr>
            <a:lvl2pPr marL="357188" indent="-174625">
              <a:defRPr sz="1800"/>
            </a:lvl2pPr>
            <a:lvl3pPr marL="539750" indent="-182563">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6684978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dirty="0"/>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Tree>
    <p:extLst>
      <p:ext uri="{BB962C8B-B14F-4D97-AF65-F5344CB8AC3E}">
        <p14:creationId xmlns:p14="http://schemas.microsoft.com/office/powerpoint/2010/main" val="1969456339"/>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Tree>
    <p:extLst>
      <p:ext uri="{BB962C8B-B14F-4D97-AF65-F5344CB8AC3E}">
        <p14:creationId xmlns:p14="http://schemas.microsoft.com/office/powerpoint/2010/main" val="183182492"/>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35042" y="6494329"/>
            <a:ext cx="508958" cy="365125"/>
          </a:xfrm>
        </p:spPr>
        <p:txBody>
          <a:bodyPr/>
          <a:lstStyle>
            <a:lvl1pPr>
              <a:defRPr sz="11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342900" indent="-342900">
              <a:buFont typeface="Wingdings" panose="05000000000000000000" pitchFamily="2" charset="2"/>
              <a:buChar char="Ø"/>
              <a:defRPr sz="2200">
                <a:solidFill>
                  <a:srgbClr val="004D71"/>
                </a:solidFill>
                <a:latin typeface="Calibri" panose="020F0502020204030204" pitchFamily="34" charset="0"/>
              </a:defRPr>
            </a:lvl1pPr>
            <a:lvl2pPr marL="703262" indent="-342900">
              <a:buFont typeface="Arial" panose="020B0604020202020204" pitchFamily="34" charset="0"/>
              <a:buChar char="•"/>
              <a:defRPr sz="2000">
                <a:solidFill>
                  <a:srgbClr val="004D71"/>
                </a:solidFill>
                <a:latin typeface="Calibri" panose="020F0502020204030204" pitchFamily="34" charset="0"/>
              </a:defRPr>
            </a:lvl2pPr>
            <a:lvl3pPr marL="898525" indent="-273050">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a:t>
            </a:r>
          </a:p>
          <a:p>
            <a:pPr lvl="1"/>
            <a:r>
              <a:rPr lang="en-CA" altLang="ko-KR" dirty="0"/>
              <a:t>Text</a:t>
            </a:r>
          </a:p>
          <a:p>
            <a:pPr lvl="2"/>
            <a:r>
              <a:rPr lang="en-CA" altLang="ko-KR" dirty="0"/>
              <a:t>text</a:t>
            </a:r>
          </a:p>
        </p:txBody>
      </p:sp>
      <p:sp>
        <p:nvSpPr>
          <p:cNvPr id="2" name="Title 1"/>
          <p:cNvSpPr>
            <a:spLocks noGrp="1"/>
          </p:cNvSpPr>
          <p:nvPr>
            <p:ph type="title"/>
          </p:nvPr>
        </p:nvSpPr>
        <p:spPr>
          <a:xfrm>
            <a:off x="759198" y="138062"/>
            <a:ext cx="7598591" cy="680085"/>
          </a:xfrm>
          <a:prstGeom prst="rect">
            <a:avLst/>
          </a:prstGeom>
        </p:spPr>
        <p:txBody>
          <a:bodyPr wrap="none" lIns="0" tIns="0" rIns="0" bIns="0" anchor="ctr" anchorCtr="0">
            <a:normAutofit/>
          </a:bodyPr>
          <a:lstStyle>
            <a:lvl1pPr marL="0" indent="0" algn="l" defTabSz="914400" rtl="0" eaLnBrk="1" latinLnBrk="0" hangingPunct="1">
              <a:spcBef>
                <a:spcPts val="0"/>
              </a:spcBef>
              <a:buFont typeface="Arial" panose="020B0604020202020204" pitchFamily="34" charset="0"/>
              <a:buNone/>
              <a:defRPr lang="en-CA" sz="2500" kern="1200" baseline="0" dirty="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grpSp>
        <p:nvGrpSpPr>
          <p:cNvPr id="5" name="Group 4"/>
          <p:cNvGrpSpPr/>
          <p:nvPr userDrawn="1"/>
        </p:nvGrpSpPr>
        <p:grpSpPr>
          <a:xfrm>
            <a:off x="0" y="854075"/>
            <a:ext cx="9144276" cy="54000"/>
            <a:chOff x="0" y="1124744"/>
            <a:chExt cx="9144276" cy="45719"/>
          </a:xfrm>
        </p:grpSpPr>
        <p:sp>
          <p:nvSpPr>
            <p:cNvPr id="7" name="Rectangle 6"/>
            <p:cNvSpPr/>
            <p:nvPr userDrawn="1"/>
          </p:nvSpPr>
          <p:spPr>
            <a:xfrm>
              <a:off x="0" y="1124744"/>
              <a:ext cx="7056000" cy="45719"/>
            </a:xfrm>
            <a:prstGeom prst="rect">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dirty="0">
                <a:solidFill>
                  <a:schemeClr val="tx1"/>
                </a:solidFill>
              </a:endParaRPr>
            </a:p>
          </p:txBody>
        </p:sp>
        <p:sp>
          <p:nvSpPr>
            <p:cNvPr id="8" name="Rectangle 7"/>
            <p:cNvSpPr/>
            <p:nvPr userDrawn="1"/>
          </p:nvSpPr>
          <p:spPr>
            <a:xfrm>
              <a:off x="7056276" y="1124744"/>
              <a:ext cx="2088000" cy="45719"/>
            </a:xfrm>
            <a:prstGeom prst="rect">
              <a:avLst/>
            </a:pr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dirty="0"/>
            </a:p>
          </p:txBody>
        </p:sp>
        <p:sp>
          <p:nvSpPr>
            <p:cNvPr id="9" name="Parallelogram 8"/>
            <p:cNvSpPr/>
            <p:nvPr userDrawn="1"/>
          </p:nvSpPr>
          <p:spPr>
            <a:xfrm>
              <a:off x="7019790" y="1124744"/>
              <a:ext cx="96169" cy="45719"/>
            </a:xfrm>
            <a:prstGeom prst="parallelogram">
              <a:avLst>
                <a:gd name="adj" fmla="val 80218"/>
              </a:avLst>
            </a:pr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dirty="0">
                <a:solidFill>
                  <a:schemeClr val="tx1"/>
                </a:solidFill>
              </a:endParaRPr>
            </a:p>
          </p:txBody>
        </p:sp>
      </p:grpSp>
    </p:spTree>
    <p:extLst>
      <p:ext uri="{BB962C8B-B14F-4D97-AF65-F5344CB8AC3E}">
        <p14:creationId xmlns:p14="http://schemas.microsoft.com/office/powerpoint/2010/main" val="223687741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286887"/>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052741"/>
            <a:ext cx="8229600" cy="5073427"/>
          </a:xfrm>
          <a:prstGeom prst="rect">
            <a:avLst/>
          </a:prstGeom>
        </p:spPr>
        <p:txBody>
          <a:bodyPr>
            <a:normAutofit/>
          </a:bodyPr>
          <a:lstStyle>
            <a:lvl1pPr marL="269993" indent="-269993" algn="l" defTabSz="685783" rtl="0" eaLnBrk="1" latinLnBrk="0" hangingPunct="1">
              <a:lnSpc>
                <a:spcPct val="100000"/>
              </a:lnSpc>
              <a:spcBef>
                <a:spcPts val="450"/>
              </a:spcBef>
              <a:buClr>
                <a:schemeClr val="accent1">
                  <a:lumMod val="75000"/>
                </a:schemeClr>
              </a:buClr>
              <a:buSzPct val="100000"/>
              <a:buFont typeface="Wingdings 3" panose="05040102010807070707" pitchFamily="18" charset="2"/>
              <a:buChar char=""/>
              <a:defRPr lang="en-US" sz="1500" b="0" kern="1200" dirty="0">
                <a:solidFill>
                  <a:srgbClr val="004A6F"/>
                </a:solidFill>
                <a:latin typeface="+mn-lt"/>
                <a:ea typeface="+mn-ea"/>
                <a:cs typeface="+mn-cs"/>
              </a:defRPr>
            </a:lvl1pPr>
            <a:lvl2pPr marL="403612" indent="-134997">
              <a:lnSpc>
                <a:spcPct val="100000"/>
              </a:lnSpc>
              <a:spcBef>
                <a:spcPts val="450"/>
              </a:spcBef>
              <a:defRPr sz="1350">
                <a:solidFill>
                  <a:srgbClr val="004A6F"/>
                </a:solidFill>
              </a:defRPr>
            </a:lvl2pPr>
            <a:lvl3pPr marL="535768" indent="-132157">
              <a:lnSpc>
                <a:spcPct val="100000"/>
              </a:lnSpc>
              <a:spcBef>
                <a:spcPts val="450"/>
              </a:spcBef>
              <a:defRPr sz="1200">
                <a:solidFill>
                  <a:srgbClr val="004A6F"/>
                </a:solidFill>
              </a:defRPr>
            </a:lvl3pPr>
            <a:lvl4pPr marL="673877" indent="-138110">
              <a:lnSpc>
                <a:spcPct val="100000"/>
              </a:lnSpc>
              <a:spcBef>
                <a:spcPts val="450"/>
              </a:spcBef>
              <a:defRPr sz="1050">
                <a:solidFill>
                  <a:srgbClr val="004A6F"/>
                </a:solidFill>
              </a:defRPr>
            </a:lvl4pPr>
            <a:lvl5pPr marL="806034" indent="-134997">
              <a:lnSpc>
                <a:spcPct val="100000"/>
              </a:lnSpc>
              <a:spcBef>
                <a:spcPts val="450"/>
              </a:spcBef>
              <a:defRPr sz="1050">
                <a:solidFill>
                  <a:srgbClr val="004A6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p:cNvSpPr>
            <a:spLocks noGrp="1"/>
          </p:cNvSpPr>
          <p:nvPr>
            <p:ph type="sldNum" sz="quarter" idx="12"/>
          </p:nvPr>
        </p:nvSpPr>
        <p:spPr>
          <a:xfrm>
            <a:off x="8534400" y="6356356"/>
            <a:ext cx="475456" cy="365125"/>
          </a:xfrm>
        </p:spPr>
        <p:txBody>
          <a:bodyPr/>
          <a:lstStyle/>
          <a:p>
            <a:fld id="{13C06039-E340-4ADB-8684-BC50785334A4}" type="slidenum">
              <a:rPr lang="en-CA" smtClean="0"/>
              <a:t>‹#›</a:t>
            </a:fld>
            <a:endParaRPr lang="en-CA"/>
          </a:p>
        </p:txBody>
      </p:sp>
    </p:spTree>
    <p:extLst>
      <p:ext uri="{BB962C8B-B14F-4D97-AF65-F5344CB8AC3E}">
        <p14:creationId xmlns:p14="http://schemas.microsoft.com/office/powerpoint/2010/main" val="49591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650978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EA00231-006F-4C57-80D5-244270D6AFC1}" type="datetimeFigureOut">
              <a:rPr lang="en-CA" smtClean="0"/>
              <a:t>2020-12-02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D69F3BA-F4A5-421E-9CA5-8C10FFB21D1D}" type="slidenum">
              <a:rPr lang="en-CA" smtClean="0"/>
              <a:t>‹#›</a:t>
            </a:fld>
            <a:endParaRPr lang="en-CA" dirty="0"/>
          </a:p>
        </p:txBody>
      </p:sp>
    </p:spTree>
    <p:extLst>
      <p:ext uri="{BB962C8B-B14F-4D97-AF65-F5344CB8AC3E}">
        <p14:creationId xmlns:p14="http://schemas.microsoft.com/office/powerpoint/2010/main" val="313022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10" Type="http://schemas.openxmlformats.org/officeDocument/2006/relationships/theme" Target="../theme/theme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D4B517-E49B-41B6-9DBC-23634E0F1CDC}" type="slidenum">
              <a:rPr lang="en-CA" smtClean="0"/>
              <a:t>‹#›</a:t>
            </a:fld>
            <a:endParaRPr lang="en-CA" dirty="0"/>
          </a:p>
        </p:txBody>
      </p:sp>
      <p:sp>
        <p:nvSpPr>
          <p:cNvPr id="3" name="Title Placeholder 2"/>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5" name="hl"/>
          <p:cNvSpPr txBox="1"/>
          <p:nvPr userDrawn="1"/>
        </p:nvSpPr>
        <p:spPr>
          <a:xfrm>
            <a:off x="0" y="0"/>
            <a:ext cx="9144000" cy="300082"/>
          </a:xfrm>
          <a:prstGeom prst="rect">
            <a:avLst/>
          </a:prstGeom>
          <a:noFill/>
        </p:spPr>
        <p:txBody>
          <a:bodyPr vert="horz" rtlCol="0">
            <a:spAutoFit/>
          </a:bodyPr>
          <a:lstStyle/>
          <a:p>
            <a:endParaRPr lang="en-CA" sz="1350" dirty="0">
              <a:solidFill>
                <a:schemeClr val="tx1"/>
              </a:solidFill>
            </a:endParaRPr>
          </a:p>
        </p:txBody>
      </p:sp>
    </p:spTree>
    <p:extLst>
      <p:ext uri="{BB962C8B-B14F-4D97-AF65-F5344CB8AC3E}">
        <p14:creationId xmlns:p14="http://schemas.microsoft.com/office/powerpoint/2010/main" val="3236022259"/>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51" r:id="rId3"/>
    <p:sldLayoutId id="2147483661" r:id="rId4"/>
    <p:sldLayoutId id="2147483671" r:id="rId5"/>
    <p:sldLayoutId id="2147483673" r:id="rId6"/>
    <p:sldLayoutId id="2147483714" r:id="rId7"/>
    <p:sldLayoutId id="2147483715" r:id="rId8"/>
  </p:sldLayoutIdLst>
  <p:hf hdr="0" ftr="0" dt="0"/>
  <p:txStyles>
    <p:titleStyle>
      <a:lvl1pPr algn="l"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28650" y="6356356"/>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EA00231-006F-4C57-80D5-244270D6AFC1}" type="datetimeFigureOut">
              <a:rPr lang="en-CA" smtClean="0"/>
              <a:t>2020-12-02</a:t>
            </a:fld>
            <a:endParaRPr lang="en-CA" dirty="0"/>
          </a:p>
        </p:txBody>
      </p:sp>
      <p:sp>
        <p:nvSpPr>
          <p:cNvPr id="5" name="Footer Placeholder 4"/>
          <p:cNvSpPr>
            <a:spLocks noGrp="1"/>
          </p:cNvSpPr>
          <p:nvPr>
            <p:ph type="ftr" sz="quarter" idx="3"/>
          </p:nvPr>
        </p:nvSpPr>
        <p:spPr>
          <a:xfrm>
            <a:off x="3028950" y="6356356"/>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457950" y="6356356"/>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69F3BA-F4A5-421E-9CA5-8C10FFB21D1D}" type="slidenum">
              <a:rPr lang="en-CA" smtClean="0"/>
              <a:t>‹#›</a:t>
            </a:fld>
            <a:endParaRPr lang="en-CA" dirty="0"/>
          </a:p>
        </p:txBody>
      </p:sp>
    </p:spTree>
    <p:extLst>
      <p:ext uri="{BB962C8B-B14F-4D97-AF65-F5344CB8AC3E}">
        <p14:creationId xmlns:p14="http://schemas.microsoft.com/office/powerpoint/2010/main" val="37020983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2074"/>
          </a:xfrm>
          <a:prstGeom prst="rect">
            <a:avLst/>
          </a:prstGeom>
        </p:spPr>
        <p:txBody>
          <a:bodyPr vert="horz" lIns="91440" tIns="45720" rIns="91440" bIns="45720" rtlCol="0" anchor="b">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052741"/>
            <a:ext cx="8229600" cy="50734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p:cNvSpPr>
            <a:spLocks noGrp="1"/>
          </p:cNvSpPr>
          <p:nvPr>
            <p:ph type="sldNum" sz="quarter" idx="4"/>
          </p:nvPr>
        </p:nvSpPr>
        <p:spPr>
          <a:xfrm>
            <a:off x="6876256" y="6356360"/>
            <a:ext cx="21336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13C06039-E340-4ADB-8684-BC50785334A4}" type="slidenum">
              <a:rPr lang="en-CA" smtClean="0"/>
              <a:t>‹#›</a:t>
            </a:fld>
            <a:endParaRPr lang="en-CA"/>
          </a:p>
        </p:txBody>
      </p:sp>
      <p:grpSp>
        <p:nvGrpSpPr>
          <p:cNvPr id="16" name="Group 15"/>
          <p:cNvGrpSpPr/>
          <p:nvPr userDrawn="1"/>
        </p:nvGrpSpPr>
        <p:grpSpPr>
          <a:xfrm>
            <a:off x="0" y="854075"/>
            <a:ext cx="9144276" cy="54000"/>
            <a:chOff x="0" y="1124744"/>
            <a:chExt cx="9144276" cy="45719"/>
          </a:xfrm>
        </p:grpSpPr>
        <p:sp>
          <p:nvSpPr>
            <p:cNvPr id="13" name="Rectangle 12"/>
            <p:cNvSpPr/>
            <p:nvPr userDrawn="1"/>
          </p:nvSpPr>
          <p:spPr>
            <a:xfrm>
              <a:off x="0" y="1124744"/>
              <a:ext cx="7056000" cy="45719"/>
            </a:xfrm>
            <a:prstGeom prst="rect">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013">
                <a:solidFill>
                  <a:schemeClr val="tx1"/>
                </a:solidFill>
              </a:endParaRPr>
            </a:p>
          </p:txBody>
        </p:sp>
        <p:sp>
          <p:nvSpPr>
            <p:cNvPr id="14" name="Rectangle 13"/>
            <p:cNvSpPr/>
            <p:nvPr userDrawn="1"/>
          </p:nvSpPr>
          <p:spPr>
            <a:xfrm>
              <a:off x="7056276" y="1124744"/>
              <a:ext cx="2088000" cy="45719"/>
            </a:xfrm>
            <a:prstGeom prst="rect">
              <a:avLst/>
            </a:pr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013"/>
            </a:p>
          </p:txBody>
        </p:sp>
        <p:sp>
          <p:nvSpPr>
            <p:cNvPr id="15" name="Parallelogram 14"/>
            <p:cNvSpPr/>
            <p:nvPr userDrawn="1"/>
          </p:nvSpPr>
          <p:spPr>
            <a:xfrm>
              <a:off x="7019790" y="1124744"/>
              <a:ext cx="96169" cy="45719"/>
            </a:xfrm>
            <a:prstGeom prst="parallelogram">
              <a:avLst>
                <a:gd name="adj" fmla="val 80218"/>
              </a:avLst>
            </a:pr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013">
                <a:solidFill>
                  <a:schemeClr val="tx1"/>
                </a:solidFill>
              </a:endParaRPr>
            </a:p>
          </p:txBody>
        </p:sp>
      </p:grpSp>
      <p:sp>
        <p:nvSpPr>
          <p:cNvPr id="4" name="hl"/>
          <p:cNvSpPr txBox="1"/>
          <p:nvPr userDrawn="1"/>
        </p:nvSpPr>
        <p:spPr>
          <a:xfrm>
            <a:off x="0" y="1"/>
            <a:ext cx="9144000" cy="248209"/>
          </a:xfrm>
          <a:prstGeom prst="rect">
            <a:avLst/>
          </a:prstGeom>
          <a:noFill/>
        </p:spPr>
        <p:txBody>
          <a:bodyPr vert="horz" rtlCol="0">
            <a:spAutoFit/>
          </a:bodyPr>
          <a:lstStyle/>
          <a:p>
            <a:endParaRPr lang="en-CA" sz="1013">
              <a:solidFill>
                <a:schemeClr val="tx1"/>
              </a:solidFill>
            </a:endParaRPr>
          </a:p>
        </p:txBody>
      </p:sp>
    </p:spTree>
    <p:extLst>
      <p:ext uri="{BB962C8B-B14F-4D97-AF65-F5344CB8AC3E}">
        <p14:creationId xmlns:p14="http://schemas.microsoft.com/office/powerpoint/2010/main" val="129187230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Lst>
  <p:hf hdr="0" ftr="0" dt="0"/>
  <p:txStyles>
    <p:titleStyle>
      <a:lvl1pPr algn="l" defTabSz="514337" rtl="0" eaLnBrk="1" latinLnBrk="0" hangingPunct="1">
        <a:spcBef>
          <a:spcPct val="0"/>
        </a:spcBef>
        <a:buNone/>
        <a:defRPr sz="1350" b="1" kern="1200">
          <a:solidFill>
            <a:srgbClr val="004D71"/>
          </a:solidFill>
          <a:latin typeface="+mj-lt"/>
          <a:ea typeface="+mj-ea"/>
          <a:cs typeface="+mj-cs"/>
        </a:defRPr>
      </a:lvl1pPr>
    </p:titleStyle>
    <p:bodyStyle>
      <a:lvl1pPr marL="192876" indent="-192876" algn="l" defTabSz="514337" rtl="0" eaLnBrk="1" latinLnBrk="0" hangingPunct="1">
        <a:spcBef>
          <a:spcPct val="20000"/>
        </a:spcBef>
        <a:buFont typeface="Arial" panose="020B0604020202020204" pitchFamily="34" charset="0"/>
        <a:buChar char="•"/>
        <a:defRPr sz="1125" kern="1200">
          <a:solidFill>
            <a:srgbClr val="004D71"/>
          </a:solidFill>
          <a:latin typeface="+mn-lt"/>
          <a:ea typeface="+mn-ea"/>
          <a:cs typeface="+mn-cs"/>
        </a:defRPr>
      </a:lvl1pPr>
      <a:lvl2pPr marL="417899" indent="-160731" algn="l" defTabSz="514337" rtl="0" eaLnBrk="1" latinLnBrk="0" hangingPunct="1">
        <a:spcBef>
          <a:spcPct val="20000"/>
        </a:spcBef>
        <a:buFont typeface="Arial" panose="020B0604020202020204" pitchFamily="34" charset="0"/>
        <a:buChar char="–"/>
        <a:defRPr sz="1013" kern="1200">
          <a:solidFill>
            <a:srgbClr val="004D71"/>
          </a:solidFill>
          <a:latin typeface="+mn-lt"/>
          <a:ea typeface="+mn-ea"/>
          <a:cs typeface="+mn-cs"/>
        </a:defRPr>
      </a:lvl2pPr>
      <a:lvl3pPr marL="642922" indent="-128585" algn="l" defTabSz="514337" rtl="0" eaLnBrk="1" latinLnBrk="0" hangingPunct="1">
        <a:spcBef>
          <a:spcPct val="20000"/>
        </a:spcBef>
        <a:buFont typeface="Arial" panose="020B0604020202020204" pitchFamily="34" charset="0"/>
        <a:buChar char="•"/>
        <a:defRPr sz="900" kern="1200">
          <a:solidFill>
            <a:srgbClr val="004D71"/>
          </a:solidFill>
          <a:latin typeface="+mn-lt"/>
          <a:ea typeface="+mn-ea"/>
          <a:cs typeface="+mn-cs"/>
        </a:defRPr>
      </a:lvl3pPr>
      <a:lvl4pPr marL="900091" indent="-128585" algn="l" defTabSz="514337" rtl="0" eaLnBrk="1" latinLnBrk="0" hangingPunct="1">
        <a:spcBef>
          <a:spcPct val="20000"/>
        </a:spcBef>
        <a:buFont typeface="Arial" panose="020B0604020202020204" pitchFamily="34" charset="0"/>
        <a:buChar char="–"/>
        <a:defRPr sz="900" kern="1200">
          <a:solidFill>
            <a:srgbClr val="004D71"/>
          </a:solidFill>
          <a:latin typeface="+mn-lt"/>
          <a:ea typeface="+mn-ea"/>
          <a:cs typeface="+mn-cs"/>
        </a:defRPr>
      </a:lvl4pPr>
      <a:lvl5pPr marL="1157259" indent="-128585" algn="l" defTabSz="514337" rtl="0" eaLnBrk="1" latinLnBrk="0" hangingPunct="1">
        <a:spcBef>
          <a:spcPct val="20000"/>
        </a:spcBef>
        <a:buFont typeface="Arial" panose="020B0604020202020204" pitchFamily="34" charset="0"/>
        <a:buChar char="»"/>
        <a:defRPr sz="900" kern="1200">
          <a:solidFill>
            <a:srgbClr val="004D71"/>
          </a:solidFill>
          <a:latin typeface="+mn-lt"/>
          <a:ea typeface="+mn-ea"/>
          <a:cs typeface="+mn-cs"/>
        </a:defRPr>
      </a:lvl5pPr>
      <a:lvl6pPr marL="1414428" indent="-128585" algn="l" defTabSz="514337"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96" indent="-128585" algn="l" defTabSz="514337"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765" indent="-128585" algn="l" defTabSz="514337"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34" indent="-128585" algn="l" defTabSz="514337"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2074"/>
          </a:xfrm>
          <a:prstGeom prst="rect">
            <a:avLst/>
          </a:prstGeom>
        </p:spPr>
        <p:txBody>
          <a:bodyPr vert="horz" lIns="91440" tIns="45720" rIns="91440" bIns="45720" rtlCol="0" anchor="b">
            <a:normAutofit/>
          </a:bodyPr>
          <a:lstStyle/>
          <a:p>
            <a:r>
              <a:rPr lang="en-US"/>
              <a:t>Click to edit Master title style</a:t>
            </a:r>
            <a:endParaRPr lang="en-CA"/>
          </a:p>
        </p:txBody>
      </p:sp>
      <p:sp>
        <p:nvSpPr>
          <p:cNvPr id="3" name="Text Placeholder 2"/>
          <p:cNvSpPr>
            <a:spLocks noGrp="1"/>
          </p:cNvSpPr>
          <p:nvPr>
            <p:ph type="body" idx="1"/>
          </p:nvPr>
        </p:nvSpPr>
        <p:spPr>
          <a:xfrm>
            <a:off x="457200" y="1052741"/>
            <a:ext cx="8229600" cy="5073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p:cNvSpPr>
            <a:spLocks noGrp="1"/>
          </p:cNvSpPr>
          <p:nvPr>
            <p:ph type="sldNum" sz="quarter" idx="4"/>
          </p:nvPr>
        </p:nvSpPr>
        <p:spPr>
          <a:xfrm>
            <a:off x="6876256" y="6356356"/>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C06039-E340-4ADB-8684-BC50785334A4}" type="slidenum">
              <a:rPr lang="en-CA" smtClean="0"/>
              <a:t>‹#›</a:t>
            </a:fld>
            <a:endParaRPr lang="en-CA"/>
          </a:p>
        </p:txBody>
      </p:sp>
      <p:grpSp>
        <p:nvGrpSpPr>
          <p:cNvPr id="16" name="Group 15"/>
          <p:cNvGrpSpPr/>
          <p:nvPr userDrawn="1"/>
        </p:nvGrpSpPr>
        <p:grpSpPr>
          <a:xfrm>
            <a:off x="0" y="854075"/>
            <a:ext cx="9144276" cy="54000"/>
            <a:chOff x="0" y="1124744"/>
            <a:chExt cx="9144276" cy="45719"/>
          </a:xfrm>
        </p:grpSpPr>
        <p:sp>
          <p:nvSpPr>
            <p:cNvPr id="13" name="Rectangle 12"/>
            <p:cNvSpPr/>
            <p:nvPr userDrawn="1"/>
          </p:nvSpPr>
          <p:spPr>
            <a:xfrm>
              <a:off x="0" y="1124744"/>
              <a:ext cx="7056000" cy="45719"/>
            </a:xfrm>
            <a:prstGeom prst="rect">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a:solidFill>
                  <a:schemeClr val="tx1"/>
                </a:solidFill>
              </a:endParaRPr>
            </a:p>
          </p:txBody>
        </p:sp>
        <p:sp>
          <p:nvSpPr>
            <p:cNvPr id="14" name="Rectangle 13"/>
            <p:cNvSpPr/>
            <p:nvPr userDrawn="1"/>
          </p:nvSpPr>
          <p:spPr>
            <a:xfrm>
              <a:off x="7056276" y="1124744"/>
              <a:ext cx="2088000" cy="45719"/>
            </a:xfrm>
            <a:prstGeom prst="rect">
              <a:avLst/>
            </a:pr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a:p>
          </p:txBody>
        </p:sp>
        <p:sp>
          <p:nvSpPr>
            <p:cNvPr id="15" name="Parallelogram 14"/>
            <p:cNvSpPr/>
            <p:nvPr userDrawn="1"/>
          </p:nvSpPr>
          <p:spPr>
            <a:xfrm>
              <a:off x="7019790" y="1124744"/>
              <a:ext cx="96169" cy="45719"/>
            </a:xfrm>
            <a:prstGeom prst="parallelogram">
              <a:avLst>
                <a:gd name="adj" fmla="val 80218"/>
              </a:avLst>
            </a:pr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a:solidFill>
                  <a:schemeClr val="tx1"/>
                </a:solidFill>
              </a:endParaRPr>
            </a:p>
          </p:txBody>
        </p:sp>
      </p:grpSp>
      <p:sp>
        <p:nvSpPr>
          <p:cNvPr id="4" name="hl"/>
          <p:cNvSpPr txBox="1"/>
          <p:nvPr userDrawn="1"/>
        </p:nvSpPr>
        <p:spPr>
          <a:xfrm>
            <a:off x="0" y="0"/>
            <a:ext cx="9144000" cy="300082"/>
          </a:xfrm>
          <a:prstGeom prst="rect">
            <a:avLst/>
          </a:prstGeom>
          <a:noFill/>
        </p:spPr>
        <p:txBody>
          <a:bodyPr vert="horz" rtlCol="0">
            <a:spAutoFit/>
          </a:bodyPr>
          <a:lstStyle/>
          <a:p>
            <a:endParaRPr lang="en-CA" sz="1350">
              <a:solidFill>
                <a:schemeClr val="tx1"/>
              </a:solidFill>
            </a:endParaRPr>
          </a:p>
        </p:txBody>
      </p:sp>
    </p:spTree>
    <p:extLst>
      <p:ext uri="{BB962C8B-B14F-4D97-AF65-F5344CB8AC3E}">
        <p14:creationId xmlns:p14="http://schemas.microsoft.com/office/powerpoint/2010/main" val="129804946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Lst>
  <p:hf hdr="0" ftr="0" dt="0"/>
  <p:txStyles>
    <p:titleStyle>
      <a:lvl1pPr algn="l" defTabSz="685783" rtl="0" eaLnBrk="1" latinLnBrk="0" hangingPunct="1">
        <a:spcBef>
          <a:spcPct val="0"/>
        </a:spcBef>
        <a:buNone/>
        <a:defRPr sz="1800" b="1" kern="1200">
          <a:solidFill>
            <a:srgbClr val="004D7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1500" kern="1200">
          <a:solidFill>
            <a:srgbClr val="004D7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1350" kern="1200">
          <a:solidFill>
            <a:srgbClr val="004D71"/>
          </a:solidFill>
          <a:latin typeface="+mn-lt"/>
          <a:ea typeface="+mn-ea"/>
          <a:cs typeface="+mn-cs"/>
        </a:defRPr>
      </a:lvl2pPr>
      <a:lvl3pPr marL="857228" indent="-171446" algn="l" defTabSz="685783" rtl="0" eaLnBrk="1" latinLnBrk="0" hangingPunct="1">
        <a:spcBef>
          <a:spcPct val="20000"/>
        </a:spcBef>
        <a:buFont typeface="Arial" panose="020B0604020202020204" pitchFamily="34" charset="0"/>
        <a:buChar char="•"/>
        <a:defRPr sz="1200" kern="1200">
          <a:solidFill>
            <a:srgbClr val="004D71"/>
          </a:solidFill>
          <a:latin typeface="+mn-lt"/>
          <a:ea typeface="+mn-ea"/>
          <a:cs typeface="+mn-cs"/>
        </a:defRPr>
      </a:lvl3pPr>
      <a:lvl4pPr marL="1200120" indent="-171446" algn="l" defTabSz="685783" rtl="0" eaLnBrk="1" latinLnBrk="0" hangingPunct="1">
        <a:spcBef>
          <a:spcPct val="20000"/>
        </a:spcBef>
        <a:buFont typeface="Arial" panose="020B0604020202020204" pitchFamily="34" charset="0"/>
        <a:buChar char="–"/>
        <a:defRPr sz="1200" kern="1200">
          <a:solidFill>
            <a:srgbClr val="004D7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200" kern="1200">
          <a:solidFill>
            <a:srgbClr val="004D7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2074"/>
          </a:xfrm>
          <a:prstGeom prst="rect">
            <a:avLst/>
          </a:prstGeom>
        </p:spPr>
        <p:txBody>
          <a:bodyPr vert="horz" lIns="91440" tIns="45720" rIns="91440" bIns="45720" rtlCol="0" anchor="b">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052741"/>
            <a:ext cx="8229600" cy="50734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p:cNvSpPr>
            <a:spLocks noGrp="1"/>
          </p:cNvSpPr>
          <p:nvPr>
            <p:ph type="sldNum" sz="quarter" idx="4"/>
          </p:nvPr>
        </p:nvSpPr>
        <p:spPr>
          <a:xfrm>
            <a:off x="6876256" y="6356356"/>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C06039-E340-4ADB-8684-BC50785334A4}" type="slidenum">
              <a:rPr lang="en-CA" smtClean="0"/>
              <a:t>‹#›</a:t>
            </a:fld>
            <a:endParaRPr lang="en-CA"/>
          </a:p>
        </p:txBody>
      </p:sp>
      <p:grpSp>
        <p:nvGrpSpPr>
          <p:cNvPr id="16" name="Group 15"/>
          <p:cNvGrpSpPr/>
          <p:nvPr userDrawn="1"/>
        </p:nvGrpSpPr>
        <p:grpSpPr>
          <a:xfrm>
            <a:off x="0" y="854075"/>
            <a:ext cx="9144276" cy="54000"/>
            <a:chOff x="0" y="1124744"/>
            <a:chExt cx="9144276" cy="45719"/>
          </a:xfrm>
        </p:grpSpPr>
        <p:sp>
          <p:nvSpPr>
            <p:cNvPr id="13" name="Rectangle 12"/>
            <p:cNvSpPr/>
            <p:nvPr userDrawn="1"/>
          </p:nvSpPr>
          <p:spPr>
            <a:xfrm>
              <a:off x="0" y="1124744"/>
              <a:ext cx="7056000" cy="45719"/>
            </a:xfrm>
            <a:prstGeom prst="rect">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a:solidFill>
                  <a:schemeClr val="tx1"/>
                </a:solidFill>
              </a:endParaRPr>
            </a:p>
          </p:txBody>
        </p:sp>
        <p:sp>
          <p:nvSpPr>
            <p:cNvPr id="14" name="Rectangle 13"/>
            <p:cNvSpPr/>
            <p:nvPr userDrawn="1"/>
          </p:nvSpPr>
          <p:spPr>
            <a:xfrm>
              <a:off x="7056276" y="1124744"/>
              <a:ext cx="2088000" cy="45719"/>
            </a:xfrm>
            <a:prstGeom prst="rect">
              <a:avLst/>
            </a:pr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a:p>
          </p:txBody>
        </p:sp>
        <p:sp>
          <p:nvSpPr>
            <p:cNvPr id="15" name="Parallelogram 14"/>
            <p:cNvSpPr/>
            <p:nvPr userDrawn="1"/>
          </p:nvSpPr>
          <p:spPr>
            <a:xfrm>
              <a:off x="7019790" y="1124744"/>
              <a:ext cx="96169" cy="45719"/>
            </a:xfrm>
            <a:prstGeom prst="parallelogram">
              <a:avLst>
                <a:gd name="adj" fmla="val 80218"/>
              </a:avLst>
            </a:pr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a:solidFill>
                  <a:schemeClr val="tx1"/>
                </a:solidFill>
              </a:endParaRPr>
            </a:p>
          </p:txBody>
        </p:sp>
      </p:grpSp>
      <p:sp>
        <p:nvSpPr>
          <p:cNvPr id="4" name="hl"/>
          <p:cNvSpPr txBox="1"/>
          <p:nvPr userDrawn="1"/>
        </p:nvSpPr>
        <p:spPr>
          <a:xfrm>
            <a:off x="0" y="0"/>
            <a:ext cx="9144000" cy="300082"/>
          </a:xfrm>
          <a:prstGeom prst="rect">
            <a:avLst/>
          </a:prstGeom>
          <a:noFill/>
        </p:spPr>
        <p:txBody>
          <a:bodyPr vert="horz" rtlCol="0">
            <a:spAutoFit/>
          </a:bodyPr>
          <a:lstStyle/>
          <a:p>
            <a:endParaRPr lang="en-CA" sz="1350">
              <a:solidFill>
                <a:schemeClr val="tx1"/>
              </a:solidFill>
            </a:endParaRPr>
          </a:p>
        </p:txBody>
      </p:sp>
    </p:spTree>
    <p:extLst>
      <p:ext uri="{BB962C8B-B14F-4D97-AF65-F5344CB8AC3E}">
        <p14:creationId xmlns:p14="http://schemas.microsoft.com/office/powerpoint/2010/main" val="144945942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73" r:id="rId8"/>
  </p:sldLayoutIdLst>
  <p:hf hdr="0" ftr="0" dt="0"/>
  <p:txStyles>
    <p:titleStyle>
      <a:lvl1pPr algn="l" defTabSz="685783" rtl="0" eaLnBrk="1" latinLnBrk="0" hangingPunct="1">
        <a:spcBef>
          <a:spcPct val="0"/>
        </a:spcBef>
        <a:buNone/>
        <a:defRPr sz="1800" b="1" kern="1200">
          <a:solidFill>
            <a:srgbClr val="004D7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1500" kern="1200">
          <a:solidFill>
            <a:srgbClr val="004D7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1350" kern="1200">
          <a:solidFill>
            <a:srgbClr val="004D71"/>
          </a:solidFill>
          <a:latin typeface="+mn-lt"/>
          <a:ea typeface="+mn-ea"/>
          <a:cs typeface="+mn-cs"/>
        </a:defRPr>
      </a:lvl2pPr>
      <a:lvl3pPr marL="857228" indent="-171446" algn="l" defTabSz="685783" rtl="0" eaLnBrk="1" latinLnBrk="0" hangingPunct="1">
        <a:spcBef>
          <a:spcPct val="20000"/>
        </a:spcBef>
        <a:buFont typeface="Arial" panose="020B0604020202020204" pitchFamily="34" charset="0"/>
        <a:buChar char="•"/>
        <a:defRPr sz="1200" kern="1200">
          <a:solidFill>
            <a:srgbClr val="004D71"/>
          </a:solidFill>
          <a:latin typeface="+mn-lt"/>
          <a:ea typeface="+mn-ea"/>
          <a:cs typeface="+mn-cs"/>
        </a:defRPr>
      </a:lvl3pPr>
      <a:lvl4pPr marL="1200120" indent="-171446" algn="l" defTabSz="685783" rtl="0" eaLnBrk="1" latinLnBrk="0" hangingPunct="1">
        <a:spcBef>
          <a:spcPct val="20000"/>
        </a:spcBef>
        <a:buFont typeface="Arial" panose="020B0604020202020204" pitchFamily="34" charset="0"/>
        <a:buChar char="–"/>
        <a:defRPr sz="1200" kern="1200">
          <a:solidFill>
            <a:srgbClr val="004D7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200" kern="1200">
          <a:solidFill>
            <a:srgbClr val="004D7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74638"/>
            <a:ext cx="8435280" cy="562074"/>
          </a:xfrm>
          <a:prstGeom prst="rect">
            <a:avLst/>
          </a:prstGeom>
        </p:spPr>
        <p:txBody>
          <a:bodyPr vert="horz" lIns="91440" tIns="45720" rIns="91440" bIns="45720" rtlCol="0" anchor="b">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052741"/>
            <a:ext cx="8229600" cy="50734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876256" y="6356356"/>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C06039-E340-4ADB-8684-BC50785334A4}" type="slidenum">
              <a:rPr lang="en-CA" smtClean="0">
                <a:solidFill>
                  <a:prstClr val="black">
                    <a:tint val="75000"/>
                  </a:prstClr>
                </a:solidFill>
              </a:rPr>
              <a:pPr/>
              <a:t>‹#›</a:t>
            </a:fld>
            <a:endParaRPr lang="en-CA">
              <a:solidFill>
                <a:prstClr val="black">
                  <a:tint val="75000"/>
                </a:prstClr>
              </a:solidFill>
            </a:endParaRPr>
          </a:p>
        </p:txBody>
      </p:sp>
      <p:grpSp>
        <p:nvGrpSpPr>
          <p:cNvPr id="16" name="Group 15"/>
          <p:cNvGrpSpPr/>
          <p:nvPr userDrawn="1"/>
        </p:nvGrpSpPr>
        <p:grpSpPr>
          <a:xfrm>
            <a:off x="0" y="854075"/>
            <a:ext cx="9144276" cy="54000"/>
            <a:chOff x="0" y="1124744"/>
            <a:chExt cx="9144276" cy="45719"/>
          </a:xfrm>
        </p:grpSpPr>
        <p:sp>
          <p:nvSpPr>
            <p:cNvPr id="13" name="Rectangle 12"/>
            <p:cNvSpPr/>
            <p:nvPr userDrawn="1"/>
          </p:nvSpPr>
          <p:spPr>
            <a:xfrm>
              <a:off x="0" y="1124744"/>
              <a:ext cx="7056000" cy="45719"/>
            </a:xfrm>
            <a:prstGeom prst="rect">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solidFill>
                  <a:prstClr val="black"/>
                </a:solidFill>
              </a:endParaRPr>
            </a:p>
          </p:txBody>
        </p:sp>
        <p:sp>
          <p:nvSpPr>
            <p:cNvPr id="14" name="Rectangle 13"/>
            <p:cNvSpPr/>
            <p:nvPr userDrawn="1"/>
          </p:nvSpPr>
          <p:spPr>
            <a:xfrm>
              <a:off x="7056276" y="1124744"/>
              <a:ext cx="2088000" cy="45719"/>
            </a:xfrm>
            <a:prstGeom prst="rect">
              <a:avLst/>
            </a:pr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solidFill>
                  <a:prstClr val="black"/>
                </a:solidFill>
              </a:endParaRPr>
            </a:p>
          </p:txBody>
        </p:sp>
        <p:sp>
          <p:nvSpPr>
            <p:cNvPr id="15" name="Parallelogram 14"/>
            <p:cNvSpPr/>
            <p:nvPr userDrawn="1"/>
          </p:nvSpPr>
          <p:spPr>
            <a:xfrm>
              <a:off x="7019790" y="1124744"/>
              <a:ext cx="96169" cy="45719"/>
            </a:xfrm>
            <a:prstGeom prst="parallelogram">
              <a:avLst>
                <a:gd name="adj" fmla="val 80218"/>
              </a:avLst>
            </a:pr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solidFill>
                  <a:prstClr val="black"/>
                </a:solidFill>
              </a:endParaRPr>
            </a:p>
          </p:txBody>
        </p:sp>
      </p:grpSp>
      <p:sp>
        <p:nvSpPr>
          <p:cNvPr id="4" name="hl"/>
          <p:cNvSpPr txBox="1"/>
          <p:nvPr userDrawn="1"/>
        </p:nvSpPr>
        <p:spPr>
          <a:xfrm>
            <a:off x="0" y="0"/>
            <a:ext cx="9144000" cy="300082"/>
          </a:xfrm>
          <a:prstGeom prst="rect">
            <a:avLst/>
          </a:prstGeom>
          <a:noFill/>
        </p:spPr>
        <p:txBody>
          <a:bodyPr vert="horz" rtlCol="0">
            <a:spAutoFit/>
          </a:bodyPr>
          <a:lstStyle/>
          <a:p>
            <a:endParaRPr lang="en-CA" sz="1350">
              <a:solidFill>
                <a:prstClr val="black"/>
              </a:solidFill>
            </a:endParaRPr>
          </a:p>
        </p:txBody>
      </p:sp>
    </p:spTree>
    <p:extLst>
      <p:ext uri="{BB962C8B-B14F-4D97-AF65-F5344CB8AC3E}">
        <p14:creationId xmlns:p14="http://schemas.microsoft.com/office/powerpoint/2010/main" val="320941262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74" r:id="rId8"/>
  </p:sldLayoutIdLst>
  <p:hf hdr="0" ftr="0" dt="0"/>
  <p:txStyles>
    <p:titleStyle>
      <a:lvl1pPr algn="l" defTabSz="685783" rtl="0" eaLnBrk="1" latinLnBrk="0" hangingPunct="1">
        <a:spcBef>
          <a:spcPct val="0"/>
        </a:spcBef>
        <a:buNone/>
        <a:defRPr sz="1800" kern="1200">
          <a:solidFill>
            <a:srgbClr val="004D7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1500" kern="1200">
          <a:solidFill>
            <a:srgbClr val="004D7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1350" kern="1200">
          <a:solidFill>
            <a:srgbClr val="004D71"/>
          </a:solidFill>
          <a:latin typeface="+mn-lt"/>
          <a:ea typeface="+mn-ea"/>
          <a:cs typeface="+mn-cs"/>
        </a:defRPr>
      </a:lvl2pPr>
      <a:lvl3pPr marL="857228" indent="-171446" algn="l" defTabSz="685783" rtl="0" eaLnBrk="1" latinLnBrk="0" hangingPunct="1">
        <a:spcBef>
          <a:spcPct val="20000"/>
        </a:spcBef>
        <a:buFont typeface="Arial" panose="020B0604020202020204" pitchFamily="34" charset="0"/>
        <a:buChar char="•"/>
        <a:defRPr sz="1200" kern="1200">
          <a:solidFill>
            <a:srgbClr val="004D71"/>
          </a:solidFill>
          <a:latin typeface="+mn-lt"/>
          <a:ea typeface="+mn-ea"/>
          <a:cs typeface="+mn-cs"/>
        </a:defRPr>
      </a:lvl3pPr>
      <a:lvl4pPr marL="1200120" indent="-171446" algn="l" defTabSz="685783" rtl="0" eaLnBrk="1" latinLnBrk="0" hangingPunct="1">
        <a:spcBef>
          <a:spcPct val="20000"/>
        </a:spcBef>
        <a:buFont typeface="Arial" panose="020B0604020202020204" pitchFamily="34" charset="0"/>
        <a:buChar char="–"/>
        <a:defRPr sz="1200" kern="1200">
          <a:solidFill>
            <a:srgbClr val="004D7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200" kern="1200">
          <a:solidFill>
            <a:srgbClr val="004D7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2074"/>
          </a:xfrm>
          <a:prstGeom prst="rect">
            <a:avLst/>
          </a:prstGeom>
        </p:spPr>
        <p:txBody>
          <a:bodyPr vert="horz" lIns="91440" tIns="45720" rIns="91440" bIns="45720" rtlCol="0" anchor="b">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052736"/>
            <a:ext cx="8229600" cy="50734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p:cNvSpPr>
            <a:spLocks noGrp="1"/>
          </p:cNvSpPr>
          <p:nvPr>
            <p:ph type="sldNum" sz="quarter" idx="4"/>
          </p:nvPr>
        </p:nvSpPr>
        <p:spPr>
          <a:xfrm>
            <a:off x="687625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06039-E340-4ADB-8684-BC50785334A4}" type="slidenum">
              <a:rPr lang="en-CA" smtClean="0"/>
              <a:t>‹#›</a:t>
            </a:fld>
            <a:endParaRPr lang="en-CA"/>
          </a:p>
        </p:txBody>
      </p:sp>
      <p:grpSp>
        <p:nvGrpSpPr>
          <p:cNvPr id="16" name="Group 15"/>
          <p:cNvGrpSpPr/>
          <p:nvPr userDrawn="1"/>
        </p:nvGrpSpPr>
        <p:grpSpPr>
          <a:xfrm>
            <a:off x="0" y="854075"/>
            <a:ext cx="9144276" cy="54000"/>
            <a:chOff x="0" y="1124744"/>
            <a:chExt cx="9144276" cy="45719"/>
          </a:xfrm>
        </p:grpSpPr>
        <p:sp>
          <p:nvSpPr>
            <p:cNvPr id="13" name="Rectangle 12"/>
            <p:cNvSpPr/>
            <p:nvPr userDrawn="1"/>
          </p:nvSpPr>
          <p:spPr>
            <a:xfrm>
              <a:off x="0" y="1124744"/>
              <a:ext cx="7056000" cy="45719"/>
            </a:xfrm>
            <a:prstGeom prst="rect">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a:solidFill>
                  <a:schemeClr val="tx1"/>
                </a:solidFill>
              </a:endParaRPr>
            </a:p>
          </p:txBody>
        </p:sp>
        <p:sp>
          <p:nvSpPr>
            <p:cNvPr id="14" name="Rectangle 13"/>
            <p:cNvSpPr/>
            <p:nvPr userDrawn="1"/>
          </p:nvSpPr>
          <p:spPr>
            <a:xfrm>
              <a:off x="7056276" y="1124744"/>
              <a:ext cx="2088000" cy="45719"/>
            </a:xfrm>
            <a:prstGeom prst="rect">
              <a:avLst/>
            </a:pr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a:p>
          </p:txBody>
        </p:sp>
        <p:sp>
          <p:nvSpPr>
            <p:cNvPr id="15" name="Parallelogram 14"/>
            <p:cNvSpPr/>
            <p:nvPr userDrawn="1"/>
          </p:nvSpPr>
          <p:spPr>
            <a:xfrm>
              <a:off x="7019790" y="1124744"/>
              <a:ext cx="96169" cy="45719"/>
            </a:xfrm>
            <a:prstGeom prst="parallelogram">
              <a:avLst>
                <a:gd name="adj" fmla="val 80218"/>
              </a:avLst>
            </a:pr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a:solidFill>
                  <a:schemeClr val="tx1"/>
                </a:solidFill>
              </a:endParaRPr>
            </a:p>
          </p:txBody>
        </p:sp>
      </p:grpSp>
      <p:sp>
        <p:nvSpPr>
          <p:cNvPr id="4" name="hl"/>
          <p:cNvSpPr txBox="1"/>
          <p:nvPr userDrawn="1"/>
        </p:nvSpPr>
        <p:spPr>
          <a:xfrm>
            <a:off x="0" y="0"/>
            <a:ext cx="9144000" cy="369332"/>
          </a:xfrm>
          <a:prstGeom prst="rect">
            <a:avLst/>
          </a:prstGeom>
          <a:noFill/>
        </p:spPr>
        <p:txBody>
          <a:bodyPr vert="horz" rtlCol="0">
            <a:spAutoFit/>
          </a:bodyPr>
          <a:lstStyle/>
          <a:p>
            <a:endParaRPr lang="en-CA">
              <a:solidFill>
                <a:schemeClr val="tx1"/>
              </a:solidFill>
            </a:endParaRPr>
          </a:p>
        </p:txBody>
      </p:sp>
    </p:spTree>
    <p:extLst>
      <p:ext uri="{BB962C8B-B14F-4D97-AF65-F5344CB8AC3E}">
        <p14:creationId xmlns:p14="http://schemas.microsoft.com/office/powerpoint/2010/main" val="658535878"/>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Lst>
  <p:hf hdr="0" ftr="0" dt="0"/>
  <p:txStyles>
    <p:titleStyle>
      <a:lvl1pPr algn="l" defTabSz="914400" rtl="0" eaLnBrk="1" latinLnBrk="0" hangingPunct="1">
        <a:spcBef>
          <a:spcPct val="0"/>
        </a:spcBef>
        <a:buNone/>
        <a:defRPr sz="2400" b="1" kern="1200">
          <a:solidFill>
            <a:srgbClr val="004D7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rgbClr val="004D7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004D7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004D7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004D7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2074"/>
          </a:xfrm>
          <a:prstGeom prst="rect">
            <a:avLst/>
          </a:prstGeom>
        </p:spPr>
        <p:txBody>
          <a:bodyPr vert="horz" lIns="91440" tIns="45720" rIns="91440" bIns="45720" rtlCol="0" anchor="b">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052736"/>
            <a:ext cx="8229600" cy="50734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87625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06039-E340-4ADB-8684-BC50785334A4}" type="slidenum">
              <a:rPr lang="en-CA" smtClean="0"/>
              <a:t>‹#›</a:t>
            </a:fld>
            <a:endParaRPr lang="en-CA" dirty="0"/>
          </a:p>
        </p:txBody>
      </p:sp>
      <p:grpSp>
        <p:nvGrpSpPr>
          <p:cNvPr id="16" name="Group 15"/>
          <p:cNvGrpSpPr/>
          <p:nvPr userDrawn="1"/>
        </p:nvGrpSpPr>
        <p:grpSpPr>
          <a:xfrm>
            <a:off x="0" y="854075"/>
            <a:ext cx="9144276" cy="54000"/>
            <a:chOff x="0" y="1124744"/>
            <a:chExt cx="9144276" cy="45719"/>
          </a:xfrm>
        </p:grpSpPr>
        <p:sp>
          <p:nvSpPr>
            <p:cNvPr id="13" name="Rectangle 12"/>
            <p:cNvSpPr/>
            <p:nvPr userDrawn="1"/>
          </p:nvSpPr>
          <p:spPr>
            <a:xfrm>
              <a:off x="0" y="1124744"/>
              <a:ext cx="7056000" cy="45719"/>
            </a:xfrm>
            <a:prstGeom prst="rect">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dirty="0">
                <a:solidFill>
                  <a:schemeClr val="tx1"/>
                </a:solidFill>
              </a:endParaRPr>
            </a:p>
          </p:txBody>
        </p:sp>
        <p:sp>
          <p:nvSpPr>
            <p:cNvPr id="14" name="Rectangle 13"/>
            <p:cNvSpPr/>
            <p:nvPr userDrawn="1"/>
          </p:nvSpPr>
          <p:spPr>
            <a:xfrm>
              <a:off x="7056276" y="1124744"/>
              <a:ext cx="2088000" cy="45719"/>
            </a:xfrm>
            <a:prstGeom prst="rect">
              <a:avLst/>
            </a:pr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dirty="0"/>
            </a:p>
          </p:txBody>
        </p:sp>
        <p:sp>
          <p:nvSpPr>
            <p:cNvPr id="15" name="Parallelogram 14"/>
            <p:cNvSpPr/>
            <p:nvPr userDrawn="1"/>
          </p:nvSpPr>
          <p:spPr>
            <a:xfrm>
              <a:off x="7019790" y="1124744"/>
              <a:ext cx="96169" cy="45719"/>
            </a:xfrm>
            <a:prstGeom prst="parallelogram">
              <a:avLst>
                <a:gd name="adj" fmla="val 80218"/>
              </a:avLst>
            </a:pr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dirty="0">
                <a:solidFill>
                  <a:schemeClr val="tx1"/>
                </a:solidFill>
              </a:endParaRPr>
            </a:p>
          </p:txBody>
        </p:sp>
      </p:grpSp>
      <p:sp>
        <p:nvSpPr>
          <p:cNvPr id="4" name="hl"/>
          <p:cNvSpPr txBox="1"/>
          <p:nvPr userDrawn="1"/>
        </p:nvSpPr>
        <p:spPr>
          <a:xfrm>
            <a:off x="0" y="0"/>
            <a:ext cx="9144000" cy="369332"/>
          </a:xfrm>
          <a:prstGeom prst="rect">
            <a:avLst/>
          </a:prstGeom>
          <a:noFill/>
        </p:spPr>
        <p:txBody>
          <a:bodyPr vert="horz" rtlCol="0">
            <a:spAutoFit/>
          </a:bodyPr>
          <a:lstStyle/>
          <a:p>
            <a:endParaRPr lang="en-CA" dirty="0">
              <a:solidFill>
                <a:schemeClr val="tx1"/>
              </a:solidFill>
            </a:endParaRPr>
          </a:p>
        </p:txBody>
      </p:sp>
    </p:spTree>
    <p:extLst>
      <p:ext uri="{BB962C8B-B14F-4D97-AF65-F5344CB8AC3E}">
        <p14:creationId xmlns:p14="http://schemas.microsoft.com/office/powerpoint/2010/main" val="3833990246"/>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Lst>
  <p:hf hdr="0" ftr="0" dt="0"/>
  <p:txStyles>
    <p:titleStyle>
      <a:lvl1pPr algn="l" defTabSz="914400" rtl="0" eaLnBrk="1" latinLnBrk="0" hangingPunct="1">
        <a:spcBef>
          <a:spcPct val="0"/>
        </a:spcBef>
        <a:buNone/>
        <a:defRPr sz="28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004D7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30.xml"/><Relationship Id="rId5" Type="http://schemas.openxmlformats.org/officeDocument/2006/relationships/image" Target="../media/image36.png"/><Relationship Id="rId4" Type="http://schemas.openxmlformats.org/officeDocument/2006/relationships/image" Target="../media/image35.sv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31.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61.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hyperlink" Target="https://lebaobabbleu.com/category/grammaire/la-phrase-interrogativ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1.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0.xml"/><Relationship Id="rId6" Type="http://schemas.openxmlformats.org/officeDocument/2006/relationships/image" Target="../media/image25.png"/><Relationship Id="rId11" Type="http://schemas.openxmlformats.org/officeDocument/2006/relationships/hyperlink" Target="https://www.gcpedia.gc.ca/wiki/File:FinancialManagementTransformation_Roadmap_FinalReport_25082019.pdf" TargetMode="External"/><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7" t="-130" r="743" b="130"/>
          <a:stretch/>
        </p:blipFill>
        <p:spPr>
          <a:xfrm>
            <a:off x="-10852" y="1550483"/>
            <a:ext cx="9144000" cy="5307517"/>
          </a:xfrm>
          <a:prstGeom prst="rect">
            <a:avLst/>
          </a:prstGeom>
          <a:effectLst>
            <a:outerShdw blurRad="50800" dist="50800" dir="5400000" algn="ctr" rotWithShape="0">
              <a:srgbClr val="000000">
                <a:alpha val="40000"/>
              </a:srgbClr>
            </a:outerShdw>
          </a:effectLst>
        </p:spPr>
      </p:pic>
      <p:sp>
        <p:nvSpPr>
          <p:cNvPr id="8" name="Rectangle 7"/>
          <p:cNvSpPr/>
          <p:nvPr/>
        </p:nvSpPr>
        <p:spPr>
          <a:xfrm>
            <a:off x="-10852" y="3933057"/>
            <a:ext cx="9144000" cy="18002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glow rad="393700">
                  <a:srgbClr val="4F81BD"/>
                </a:glow>
                <a:outerShdw blurRad="50800" dist="50800" dir="5400000" algn="ctr" rotWithShape="0">
                  <a:srgbClr val="000000">
                    <a:alpha val="65000"/>
                  </a:srgbClr>
                </a:outerShdw>
              </a:effectLst>
              <a:uLnTx/>
              <a:uFillTx/>
              <a:latin typeface="Calibri"/>
              <a:ea typeface="+mn-ea"/>
              <a:cs typeface="+mn-cs"/>
            </a:endParaRPr>
          </a:p>
        </p:txBody>
      </p:sp>
      <p:sp>
        <p:nvSpPr>
          <p:cNvPr id="9" name="Title 1"/>
          <p:cNvSpPr txBox="1">
            <a:spLocks/>
          </p:cNvSpPr>
          <p:nvPr/>
        </p:nvSpPr>
        <p:spPr>
          <a:xfrm>
            <a:off x="323528" y="4065603"/>
            <a:ext cx="8713408" cy="1665541"/>
          </a:xfrm>
          <a:prstGeom prst="rect">
            <a:avLst/>
          </a:prstGeom>
          <a:noFill/>
          <a:ln>
            <a:noFill/>
          </a:ln>
          <a:effectLst>
            <a:outerShdw blurRad="50800" sx="1000" sy="1000" algn="ctr" rotWithShape="0">
              <a:srgbClr val="000000"/>
            </a:outerShdw>
          </a:effectLst>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700" b="1" i="0" u="none" strike="noStrike" kern="1200" cap="none" spc="0" normalizeH="0" baseline="0" noProof="0" dirty="0">
                <a:ln>
                  <a:noFill/>
                </a:ln>
                <a:solidFill>
                  <a:prstClr val="black"/>
                </a:solidFill>
                <a:effectLst>
                  <a:glow rad="1092200">
                    <a:srgbClr val="4F81BD">
                      <a:alpha val="40000"/>
                    </a:srgbClr>
                  </a:glow>
                </a:effectLst>
                <a:uLnTx/>
                <a:uFillTx/>
                <a:latin typeface="Calibri"/>
                <a:ea typeface="+mj-ea"/>
                <a:cs typeface="+mj-cs"/>
              </a:rPr>
              <a:t>Engagement Week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700" b="1" i="0" u="none" strike="noStrike" kern="1200" cap="none" spc="0" normalizeH="0" baseline="0" noProof="0" dirty="0">
                <a:ln>
                  <a:noFill/>
                </a:ln>
                <a:solidFill>
                  <a:prstClr val="black"/>
                </a:solidFill>
                <a:effectLst>
                  <a:glow rad="1092200">
                    <a:srgbClr val="4F81BD">
                      <a:alpha val="40000"/>
                    </a:srgbClr>
                  </a:glow>
                </a:effectLst>
                <a:uLnTx/>
                <a:uFillTx/>
                <a:latin typeface="Calibri"/>
                <a:ea typeface="+mj-ea"/>
                <a:cs typeface="+mj-cs"/>
              </a:rPr>
              <a:t>Digital Comptrollership Program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100" b="1" i="0" u="none" strike="noStrike" kern="1200" cap="none" spc="0" normalizeH="0" baseline="0" noProof="0" dirty="0">
              <a:ln>
                <a:noFill/>
              </a:ln>
              <a:solidFill>
                <a:srgbClr val="4F81BD"/>
              </a:solidFill>
              <a:effectLst>
                <a:glow>
                  <a:srgbClr val="EEECE1">
                    <a:lumMod val="90000"/>
                    <a:alpha val="0"/>
                  </a:srgbClr>
                </a:glow>
                <a:outerShdw dist="63500" dir="2700000" algn="ctr" rotWithShape="0">
                  <a:prstClr val="white">
                    <a:lumMod val="85000"/>
                  </a:prstClr>
                </a:outerShdw>
              </a:effectLst>
              <a:uLnTx/>
              <a:uFillTx/>
              <a:latin typeface="Calibri"/>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CA" sz="3600" dirty="0">
                <a:solidFill>
                  <a:srgbClr val="1F497D"/>
                </a:solidFill>
                <a:effectLst>
                  <a:glow>
                    <a:srgbClr val="EEECE1">
                      <a:lumMod val="90000"/>
                      <a:alpha val="0"/>
                    </a:srgbClr>
                  </a:glow>
                  <a:outerShdw dist="63500" dir="2700000" algn="ctr" rotWithShape="0">
                    <a:prstClr val="white">
                      <a:lumMod val="85000"/>
                    </a:prstClr>
                  </a:outerShdw>
                </a:effectLst>
                <a:latin typeface="Calibri"/>
              </a:rPr>
              <a:t>Business Authority &amp; Design Authority session</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2900" b="0" i="0" u="none" strike="noStrike" kern="1200" cap="none" spc="0" normalizeH="0" baseline="0" noProof="0" dirty="0">
                <a:ln>
                  <a:noFill/>
                </a:ln>
                <a:solidFill>
                  <a:srgbClr val="1F497D"/>
                </a:solidFill>
                <a:effectLst>
                  <a:glow>
                    <a:srgbClr val="EEECE1">
                      <a:lumMod val="90000"/>
                      <a:alpha val="0"/>
                    </a:srgbClr>
                  </a:glow>
                  <a:outerShdw dist="63500" dir="2700000" algn="ctr" rotWithShape="0">
                    <a:prstClr val="white">
                      <a:lumMod val="85000"/>
                    </a:prstClr>
                  </a:outerShdw>
                </a:effectLst>
                <a:uLnTx/>
                <a:uFillTx/>
                <a:latin typeface="Calibri"/>
                <a:ea typeface="+mj-ea"/>
                <a:cs typeface="+mj-cs"/>
              </a:rPr>
              <a:t>November 17, 2020</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2100" b="0" i="0" u="none" strike="noStrike" kern="1200" cap="none" spc="0" normalizeH="0" baseline="0" noProof="0" dirty="0">
                <a:ln>
                  <a:noFill/>
                </a:ln>
                <a:solidFill>
                  <a:srgbClr val="1F497D"/>
                </a:solidFill>
                <a:effectLst>
                  <a:glow>
                    <a:srgbClr val="EEECE1">
                      <a:lumMod val="90000"/>
                      <a:alpha val="0"/>
                    </a:srgbClr>
                  </a:glow>
                  <a:outerShdw dist="63500" dir="2700000" algn="ctr" rotWithShape="0">
                    <a:prstClr val="white">
                      <a:lumMod val="85000"/>
                    </a:prstClr>
                  </a:outerShdw>
                </a:effectLst>
                <a:uLnTx/>
                <a:uFillTx/>
                <a:latin typeface="Calibri"/>
                <a:ea typeface="+mj-ea"/>
                <a:cs typeface="+mj-cs"/>
              </a:rPr>
              <a:t>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CA" sz="2100" b="0" i="0" u="none" strike="noStrike" kern="1200" cap="none" spc="0" normalizeH="0" baseline="0" noProof="0" dirty="0">
              <a:ln>
                <a:noFill/>
              </a:ln>
              <a:solidFill>
                <a:prstClr val="black"/>
              </a:solidFill>
              <a:effectLst>
                <a:glow>
                  <a:srgbClr val="EEECE1">
                    <a:lumMod val="90000"/>
                    <a:alpha val="0"/>
                  </a:srgbClr>
                </a:glow>
                <a:outerShdw dist="63500" dir="2700000" algn="ctr" rotWithShape="0">
                  <a:prstClr val="white">
                    <a:lumMod val="85000"/>
                  </a:prstClr>
                </a:outerShdw>
              </a:effectLst>
              <a:uLnTx/>
              <a:uFillTx/>
              <a:latin typeface="Calibri"/>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CA" sz="2100" b="0" i="0" u="none" strike="noStrike" kern="1200" cap="none" spc="0" normalizeH="0" baseline="0" noProof="0" dirty="0">
              <a:ln>
                <a:noFill/>
              </a:ln>
              <a:solidFill>
                <a:prstClr val="black"/>
              </a:solidFill>
              <a:effectLst>
                <a:glow>
                  <a:srgbClr val="EEECE1">
                    <a:lumMod val="90000"/>
                    <a:alpha val="0"/>
                  </a:srgbClr>
                </a:glow>
                <a:outerShdw dist="63500" dir="2700000" algn="ctr" rotWithShape="0">
                  <a:prstClr val="white">
                    <a:lumMod val="85000"/>
                  </a:prstClr>
                </a:outerShdw>
              </a:effectLst>
              <a:uLnTx/>
              <a:uFillTx/>
              <a:latin typeface="Calibri"/>
              <a:ea typeface="+mj-ea"/>
              <a:cs typeface="+mj-cs"/>
            </a:endParaRPr>
          </a:p>
        </p:txBody>
      </p:sp>
    </p:spTree>
    <p:extLst>
      <p:ext uri="{BB962C8B-B14F-4D97-AF65-F5344CB8AC3E}">
        <p14:creationId xmlns:p14="http://schemas.microsoft.com/office/powerpoint/2010/main" val="1656550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C77502-5F49-4706-98DE-11E3716489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 t="-130" r="743" b="130"/>
          <a:stretch/>
        </p:blipFill>
        <p:spPr>
          <a:xfrm>
            <a:off x="0" y="775242"/>
            <a:ext cx="9144000" cy="5307517"/>
          </a:xfrm>
          <a:prstGeom prst="rect">
            <a:avLst/>
          </a:prstGeom>
          <a:effectLst>
            <a:outerShdw blurRad="50800" dist="50800" dir="5400000" algn="ctr" rotWithShape="0">
              <a:srgbClr val="000000">
                <a:alpha val="40000"/>
              </a:srgbClr>
            </a:outerShdw>
          </a:effectLst>
        </p:spPr>
      </p:pic>
      <p:sp>
        <p:nvSpPr>
          <p:cNvPr id="9" name="Rectangle 8">
            <a:extLst>
              <a:ext uri="{FF2B5EF4-FFF2-40B4-BE49-F238E27FC236}">
                <a16:creationId xmlns:a16="http://schemas.microsoft.com/office/drawing/2014/main" id="{F9BB40CD-F901-49C4-92E4-D8E1488A95FA}"/>
              </a:ext>
            </a:extLst>
          </p:cNvPr>
          <p:cNvSpPr/>
          <p:nvPr/>
        </p:nvSpPr>
        <p:spPr>
          <a:xfrm>
            <a:off x="0" y="3807043"/>
            <a:ext cx="9144000" cy="135015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CA" sz="1350">
              <a:solidFill>
                <a:prstClr val="white"/>
              </a:solidFill>
              <a:effectLst>
                <a:glow rad="393700">
                  <a:srgbClr val="4F81BD"/>
                </a:glow>
                <a:outerShdw blurRad="50800" dist="50800" dir="5400000" algn="ctr" rotWithShape="0">
                  <a:srgbClr val="000000">
                    <a:alpha val="65000"/>
                  </a:srgbClr>
                </a:outerShdw>
              </a:effectLst>
              <a:latin typeface="Calibri"/>
            </a:endParaRPr>
          </a:p>
        </p:txBody>
      </p:sp>
      <p:sp>
        <p:nvSpPr>
          <p:cNvPr id="7" name="Title 1"/>
          <p:cNvSpPr txBox="1">
            <a:spLocks/>
          </p:cNvSpPr>
          <p:nvPr/>
        </p:nvSpPr>
        <p:spPr>
          <a:xfrm>
            <a:off x="349453" y="4071117"/>
            <a:ext cx="7032497" cy="985081"/>
          </a:xfrm>
          <a:prstGeom prst="rect">
            <a:avLst/>
          </a:prstGeom>
          <a:noFill/>
          <a:ln>
            <a:noFill/>
          </a:ln>
          <a:effectLst>
            <a:outerShdw blurRad="50800" sx="1000" sy="1000" algn="ctr" rotWithShape="0">
              <a:srgbClr val="000000"/>
            </a:outerShd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2800" b="1" dirty="0">
                <a:solidFill>
                  <a:schemeClr val="tx2"/>
                </a:solidFill>
                <a:effectLst>
                  <a:glow>
                    <a:srgbClr val="EEECE1">
                      <a:lumMod val="90000"/>
                      <a:alpha val="0"/>
                    </a:srgbClr>
                  </a:glow>
                </a:effectLst>
              </a:rPr>
              <a:t>Overview of the Business Authority &amp; Design Authority within the DCP Coordinated Model</a:t>
            </a:r>
            <a:endParaRPr lang="en-US" sz="2800" b="1" dirty="0">
              <a:solidFill>
                <a:schemeClr val="tx2"/>
              </a:solidFill>
              <a:effectLst>
                <a:glow>
                  <a:srgbClr val="EEECE1">
                    <a:lumMod val="90000"/>
                    <a:alpha val="0"/>
                  </a:srgbClr>
                </a:glow>
              </a:effectLst>
              <a:cs typeface="Calibri"/>
            </a:endParaRPr>
          </a:p>
          <a:p>
            <a:pPr>
              <a:defRPr/>
            </a:pPr>
            <a:r>
              <a:rPr lang="en-CA" sz="2800" dirty="0">
                <a:solidFill>
                  <a:prstClr val="black"/>
                </a:solidFill>
                <a:effectLst>
                  <a:glow>
                    <a:srgbClr val="FFFFFF">
                      <a:lumMod val="90000"/>
                      <a:alpha val="0"/>
                    </a:srgbClr>
                  </a:glow>
                  <a:outerShdw dist="63500" dir="2700000" algn="ctr" rotWithShape="0">
                    <a:prstClr val="white">
                      <a:lumMod val="85000"/>
                    </a:prstClr>
                  </a:outerShdw>
                </a:effectLst>
                <a:latin typeface="Calibri"/>
              </a:rPr>
              <a:t>	</a:t>
            </a:r>
          </a:p>
          <a:p>
            <a:pPr>
              <a:defRPr/>
            </a:pPr>
            <a:endParaRPr lang="en-CA" sz="2800" dirty="0">
              <a:solidFill>
                <a:prstClr val="black"/>
              </a:solidFill>
              <a:effectLst>
                <a:glow>
                  <a:srgbClr val="FFFFFF">
                    <a:lumMod val="90000"/>
                    <a:alpha val="0"/>
                  </a:srgbClr>
                </a:glow>
                <a:outerShdw dist="63500" dir="2700000" algn="ctr" rotWithShape="0">
                  <a:prstClr val="white">
                    <a:lumMod val="85000"/>
                  </a:prstClr>
                </a:outerShdw>
              </a:effectLst>
              <a:latin typeface="Calibri"/>
            </a:endParaRPr>
          </a:p>
        </p:txBody>
      </p:sp>
      <p:sp>
        <p:nvSpPr>
          <p:cNvPr id="10" name="Slide Number Placeholder 1">
            <a:extLst>
              <a:ext uri="{FF2B5EF4-FFF2-40B4-BE49-F238E27FC236}">
                <a16:creationId xmlns:a16="http://schemas.microsoft.com/office/drawing/2014/main" id="{1F5A80CE-D169-4D4C-B344-C84EA724A651}"/>
              </a:ext>
            </a:extLst>
          </p:cNvPr>
          <p:cNvSpPr txBox="1">
            <a:spLocks/>
          </p:cNvSpPr>
          <p:nvPr/>
        </p:nvSpPr>
        <p:spPr>
          <a:xfrm>
            <a:off x="6876256" y="635635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D4B517-E49B-41B6-9DBC-23634E0F1CDC}" type="slidenum">
              <a:rPr lang="en-CA" sz="1200" smtClean="0">
                <a:solidFill>
                  <a:prstClr val="black">
                    <a:tint val="75000"/>
                  </a:prstClr>
                </a:solidFill>
                <a:latin typeface="Calibri"/>
              </a:rPr>
              <a:pPr algn="r">
                <a:defRPr/>
              </a:pPr>
              <a:t>10</a:t>
            </a:fld>
            <a:endParaRPr lang="en-CA" sz="1200" dirty="0">
              <a:solidFill>
                <a:prstClr val="black">
                  <a:tint val="75000"/>
                </a:prstClr>
              </a:solidFill>
              <a:latin typeface="Calibri"/>
            </a:endParaRPr>
          </a:p>
        </p:txBody>
      </p:sp>
    </p:spTree>
    <p:extLst>
      <p:ext uri="{BB962C8B-B14F-4D97-AF65-F5344CB8AC3E}">
        <p14:creationId xmlns:p14="http://schemas.microsoft.com/office/powerpoint/2010/main" val="3385636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17498-C0DB-452A-B18D-051FD9516408}"/>
              </a:ext>
            </a:extLst>
          </p:cNvPr>
          <p:cNvSpPr>
            <a:spLocks noGrp="1"/>
          </p:cNvSpPr>
          <p:nvPr>
            <p:ph type="title"/>
          </p:nvPr>
        </p:nvSpPr>
        <p:spPr/>
        <p:txBody>
          <a:bodyPr>
            <a:normAutofit/>
          </a:bodyPr>
          <a:lstStyle/>
          <a:p>
            <a:r>
              <a:rPr lang="en-US" sz="2800" b="0" dirty="0"/>
              <a:t>DCP’s Coordinated Model Structure</a:t>
            </a:r>
          </a:p>
        </p:txBody>
      </p:sp>
      <p:sp>
        <p:nvSpPr>
          <p:cNvPr id="7" name="Content Placeholder 6">
            <a:extLst>
              <a:ext uri="{FF2B5EF4-FFF2-40B4-BE49-F238E27FC236}">
                <a16:creationId xmlns:a16="http://schemas.microsoft.com/office/drawing/2014/main" id="{449FD1CF-70F2-4056-A42D-AAD78069CB6D}"/>
              </a:ext>
            </a:extLst>
          </p:cNvPr>
          <p:cNvSpPr>
            <a:spLocks noGrp="1"/>
          </p:cNvSpPr>
          <p:nvPr>
            <p:ph idx="1"/>
          </p:nvPr>
        </p:nvSpPr>
        <p:spPr/>
        <p:txBody>
          <a:bodyPr/>
          <a:lstStyle/>
          <a:p>
            <a:r>
              <a:rPr lang="en-US" sz="1800" b="1" dirty="0">
                <a:solidFill>
                  <a:srgbClr val="487F99"/>
                </a:solidFill>
              </a:rPr>
              <a:t>Overall structure to support the Transition to </a:t>
            </a:r>
            <a:br>
              <a:rPr lang="en-US" sz="1800" b="1" dirty="0">
                <a:solidFill>
                  <a:srgbClr val="487F99"/>
                </a:solidFill>
              </a:rPr>
            </a:br>
            <a:r>
              <a:rPr lang="en-US" sz="1800" b="1" dirty="0">
                <a:solidFill>
                  <a:srgbClr val="487F99"/>
                </a:solidFill>
              </a:rPr>
              <a:t>S/4HANA and Deliver Transformation across the GC</a:t>
            </a:r>
          </a:p>
          <a:p>
            <a:pPr lvl="1"/>
            <a:r>
              <a:rPr lang="en-IE" sz="1600" dirty="0">
                <a:solidFill>
                  <a:srgbClr val="487F99"/>
                </a:solidFill>
              </a:rPr>
              <a:t>Central Design Authority, reports to the Business </a:t>
            </a:r>
            <a:br>
              <a:rPr lang="en-IE" sz="1600" dirty="0">
                <a:solidFill>
                  <a:srgbClr val="487F99"/>
                </a:solidFill>
              </a:rPr>
            </a:br>
            <a:r>
              <a:rPr lang="en-IE" sz="1600" dirty="0">
                <a:solidFill>
                  <a:srgbClr val="487F99"/>
                </a:solidFill>
              </a:rPr>
              <a:t>Authority</a:t>
            </a:r>
          </a:p>
          <a:p>
            <a:endParaRPr lang="en-CA" dirty="0"/>
          </a:p>
        </p:txBody>
      </p:sp>
      <p:grpSp>
        <p:nvGrpSpPr>
          <p:cNvPr id="3" name="Group 2">
            <a:extLst>
              <a:ext uri="{FF2B5EF4-FFF2-40B4-BE49-F238E27FC236}">
                <a16:creationId xmlns:a16="http://schemas.microsoft.com/office/drawing/2014/main" id="{B884236D-2F7D-4AA1-A09A-319A51DCAD4F}"/>
              </a:ext>
            </a:extLst>
          </p:cNvPr>
          <p:cNvGrpSpPr/>
          <p:nvPr/>
        </p:nvGrpSpPr>
        <p:grpSpPr>
          <a:xfrm>
            <a:off x="630107" y="2734767"/>
            <a:ext cx="7555962" cy="2932191"/>
            <a:chOff x="1709585" y="2494609"/>
            <a:chExt cx="9158360" cy="3234852"/>
          </a:xfrm>
        </p:grpSpPr>
        <p:sp>
          <p:nvSpPr>
            <p:cNvPr id="40" name="Text Placeholder 2">
              <a:extLst>
                <a:ext uri="{FF2B5EF4-FFF2-40B4-BE49-F238E27FC236}">
                  <a16:creationId xmlns:a16="http://schemas.microsoft.com/office/drawing/2014/main" id="{E4EBE2B2-3B64-4313-9876-3EC39EBD227C}"/>
                </a:ext>
              </a:extLst>
            </p:cNvPr>
            <p:cNvSpPr txBox="1">
              <a:spLocks/>
            </p:cNvSpPr>
            <p:nvPr/>
          </p:nvSpPr>
          <p:spPr>
            <a:xfrm>
              <a:off x="1709585" y="3537273"/>
              <a:ext cx="1664363" cy="564448"/>
            </a:xfrm>
            <a:prstGeom prst="rect">
              <a:avLst/>
            </a:prstGeom>
          </p:spPr>
          <p:txBody>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Bebas Neue" panose="020B0606020202050201" pitchFamily="34"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Bebas Neue" panose="020B0606020202050201" pitchFamily="34" charset="0"/>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Bebas Neue" panose="020B0606020202050201" pitchFamily="34" charset="0"/>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Bebas Neue" panose="020B0606020202050201" pitchFamily="34" charset="0"/>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Bebas Neue" panose="020B0606020202050201" pitchFamily="34" charset="0"/>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defTabSz="816398">
                <a:buClr>
                  <a:srgbClr val="4F81BD"/>
                </a:buClr>
                <a:defRPr/>
              </a:pPr>
              <a:r>
                <a:rPr lang="en-IE" sz="1400" b="1" dirty="0">
                  <a:solidFill>
                    <a:srgbClr val="487F99"/>
                  </a:solidFill>
                  <a:latin typeface="Calibri"/>
                </a:rPr>
                <a:t>ARCHITECTURE REVIEW BOARD</a:t>
              </a:r>
            </a:p>
          </p:txBody>
        </p:sp>
        <p:sp>
          <p:nvSpPr>
            <p:cNvPr id="41" name="Text Placeholder 2">
              <a:extLst>
                <a:ext uri="{FF2B5EF4-FFF2-40B4-BE49-F238E27FC236}">
                  <a16:creationId xmlns:a16="http://schemas.microsoft.com/office/drawing/2014/main" id="{928BAF20-2713-4609-B8AA-93DCE1D3799A}"/>
                </a:ext>
              </a:extLst>
            </p:cNvPr>
            <p:cNvSpPr txBox="1">
              <a:spLocks/>
            </p:cNvSpPr>
            <p:nvPr/>
          </p:nvSpPr>
          <p:spPr>
            <a:xfrm>
              <a:off x="1709585" y="4133596"/>
              <a:ext cx="1784615" cy="564448"/>
            </a:xfrm>
            <a:prstGeom prst="rect">
              <a:avLst/>
            </a:prstGeom>
          </p:spPr>
          <p:txBody>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Bebas Neue" panose="020B0606020202050201" pitchFamily="34"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Bebas Neue" panose="020B0606020202050201" pitchFamily="34" charset="0"/>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Bebas Neue" panose="020B0606020202050201" pitchFamily="34" charset="0"/>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Bebas Neue" panose="020B0606020202050201" pitchFamily="34" charset="0"/>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Bebas Neue" panose="020B0606020202050201" pitchFamily="34" charset="0"/>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defTabSz="816398">
                <a:buClr>
                  <a:srgbClr val="4F81BD"/>
                </a:buClr>
                <a:defRPr/>
              </a:pPr>
              <a:r>
                <a:rPr lang="en-IE" sz="1000" b="1" dirty="0">
                  <a:solidFill>
                    <a:srgbClr val="487F99"/>
                  </a:solidFill>
                  <a:latin typeface="Calibri"/>
                </a:rPr>
                <a:t>Team of Architects </a:t>
              </a:r>
              <a:r>
                <a:rPr lang="en-IE" sz="1000" dirty="0">
                  <a:solidFill>
                    <a:srgbClr val="487F99"/>
                  </a:solidFill>
                  <a:latin typeface="Calibri"/>
                </a:rPr>
                <a:t>who will define and maintain the target architecture and overall roadmap </a:t>
              </a:r>
            </a:p>
          </p:txBody>
        </p:sp>
        <p:sp>
          <p:nvSpPr>
            <p:cNvPr id="42" name="Text Placeholder 2">
              <a:extLst>
                <a:ext uri="{FF2B5EF4-FFF2-40B4-BE49-F238E27FC236}">
                  <a16:creationId xmlns:a16="http://schemas.microsoft.com/office/drawing/2014/main" id="{DEE574FA-C193-4EEA-815B-036112A9A590}"/>
                </a:ext>
              </a:extLst>
            </p:cNvPr>
            <p:cNvSpPr txBox="1">
              <a:spLocks/>
            </p:cNvSpPr>
            <p:nvPr/>
          </p:nvSpPr>
          <p:spPr>
            <a:xfrm>
              <a:off x="1745764" y="4984017"/>
              <a:ext cx="1689341" cy="564448"/>
            </a:xfrm>
            <a:prstGeom prst="rect">
              <a:avLst/>
            </a:prstGeom>
          </p:spPr>
          <p:txBody>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Bebas Neue" panose="020B0606020202050201" pitchFamily="34"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Bebas Neue" panose="020B0606020202050201" pitchFamily="34" charset="0"/>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Bebas Neue" panose="020B0606020202050201" pitchFamily="34" charset="0"/>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Bebas Neue" panose="020B0606020202050201" pitchFamily="34" charset="0"/>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Bebas Neue" panose="020B0606020202050201" pitchFamily="34" charset="0"/>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defTabSz="816398">
                <a:buClr>
                  <a:srgbClr val="4F81BD"/>
                </a:buClr>
                <a:defRPr/>
              </a:pPr>
              <a:r>
                <a:rPr lang="en-IE" sz="1000" b="1" dirty="0">
                  <a:solidFill>
                    <a:srgbClr val="487F99"/>
                  </a:solidFill>
                  <a:latin typeface="Calibri"/>
                </a:rPr>
                <a:t>Review board  with 2 representatives from each cluster </a:t>
              </a:r>
              <a:r>
                <a:rPr lang="en-IE" sz="1000" dirty="0">
                  <a:solidFill>
                    <a:srgbClr val="487F99"/>
                  </a:solidFill>
                  <a:latin typeface="Calibri"/>
                </a:rPr>
                <a:t>to finalise all proposals from the arb and COE to the business authority</a:t>
              </a:r>
            </a:p>
          </p:txBody>
        </p:sp>
        <p:sp>
          <p:nvSpPr>
            <p:cNvPr id="44" name="Text Placeholder 2">
              <a:extLst>
                <a:ext uri="{FF2B5EF4-FFF2-40B4-BE49-F238E27FC236}">
                  <a16:creationId xmlns:a16="http://schemas.microsoft.com/office/drawing/2014/main" id="{16D5B634-D76C-4BF4-ADC7-8B656A1D3867}"/>
                </a:ext>
              </a:extLst>
            </p:cNvPr>
            <p:cNvSpPr txBox="1">
              <a:spLocks/>
            </p:cNvSpPr>
            <p:nvPr/>
          </p:nvSpPr>
          <p:spPr>
            <a:xfrm>
              <a:off x="3863752" y="3537534"/>
              <a:ext cx="2076740" cy="564448"/>
            </a:xfrm>
            <a:prstGeom prst="rect">
              <a:avLst/>
            </a:prstGeom>
          </p:spPr>
          <p:txBody>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Bebas Neue" panose="020B0606020202050201" pitchFamily="34"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Bebas Neue" panose="020B0606020202050201" pitchFamily="34" charset="0"/>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Bebas Neue" panose="020B0606020202050201" pitchFamily="34" charset="0"/>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Bebas Neue" panose="020B0606020202050201" pitchFamily="34" charset="0"/>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Bebas Neue" panose="020B0606020202050201" pitchFamily="34" charset="0"/>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defTabSz="816398">
                <a:buClr>
                  <a:srgbClr val="4F81BD"/>
                </a:buClr>
                <a:defRPr/>
              </a:pPr>
              <a:r>
                <a:rPr lang="en-IE" sz="1400" b="1" dirty="0">
                  <a:solidFill>
                    <a:srgbClr val="487F99"/>
                  </a:solidFill>
                  <a:latin typeface="Calibri"/>
                </a:rPr>
                <a:t>BUSINESS PROCESS AUTHORITY BOARD</a:t>
              </a:r>
            </a:p>
          </p:txBody>
        </p:sp>
        <p:sp>
          <p:nvSpPr>
            <p:cNvPr id="45" name="Text Placeholder 2">
              <a:extLst>
                <a:ext uri="{FF2B5EF4-FFF2-40B4-BE49-F238E27FC236}">
                  <a16:creationId xmlns:a16="http://schemas.microsoft.com/office/drawing/2014/main" id="{F64C1B72-F955-44D9-AAF0-650C7C6AD461}"/>
                </a:ext>
              </a:extLst>
            </p:cNvPr>
            <p:cNvSpPr txBox="1">
              <a:spLocks/>
            </p:cNvSpPr>
            <p:nvPr/>
          </p:nvSpPr>
          <p:spPr>
            <a:xfrm>
              <a:off x="3832755" y="4133596"/>
              <a:ext cx="2124000" cy="1429455"/>
            </a:xfrm>
            <a:prstGeom prst="rect">
              <a:avLst/>
            </a:prstGeom>
          </p:spPr>
          <p:txBody>
            <a:bodyPr lIns="27000" tIns="27000" rIns="27000" bIns="27000"/>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Bebas Neue" panose="020B0606020202050201" pitchFamily="34"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Bebas Neue" panose="020B0606020202050201" pitchFamily="34" charset="0"/>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Bebas Neue" panose="020B0606020202050201" pitchFamily="34" charset="0"/>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Bebas Neue" panose="020B0606020202050201" pitchFamily="34" charset="0"/>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Bebas Neue" panose="020B0606020202050201" pitchFamily="34" charset="0"/>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defTabSz="816398">
                <a:buClr>
                  <a:srgbClr val="4F81BD"/>
                </a:buClr>
                <a:defRPr/>
              </a:pPr>
              <a:r>
                <a:rPr lang="en-US" sz="1000" b="1" dirty="0">
                  <a:solidFill>
                    <a:srgbClr val="487F99"/>
                  </a:solidFill>
                  <a:latin typeface="Calibri"/>
                </a:rPr>
                <a:t>Team of business and functional experts</a:t>
              </a:r>
              <a:r>
                <a:rPr lang="en-US" sz="1000" dirty="0">
                  <a:solidFill>
                    <a:srgbClr val="487F99"/>
                  </a:solidFill>
                  <a:latin typeface="Calibri"/>
                </a:rPr>
                <a:t> per line of business with Business Process Owners as </a:t>
              </a:r>
              <a:br>
                <a:rPr lang="en-US" sz="1000" dirty="0">
                  <a:solidFill>
                    <a:srgbClr val="487F99"/>
                  </a:solidFill>
                  <a:latin typeface="Calibri"/>
                </a:rPr>
              </a:br>
              <a:r>
                <a:rPr lang="en-US" sz="1000" b="1" u="sng" dirty="0">
                  <a:solidFill>
                    <a:srgbClr val="4F81BD">
                      <a:lumMod val="75000"/>
                    </a:srgbClr>
                  </a:solidFill>
                  <a:latin typeface="Calibri"/>
                </a:rPr>
                <a:t>Co-Leads, endorsing decisions </a:t>
              </a:r>
              <a:br>
                <a:rPr lang="en-US" sz="1000" b="1" u="sng" dirty="0">
                  <a:solidFill>
                    <a:srgbClr val="4F81BD">
                      <a:lumMod val="75000"/>
                    </a:srgbClr>
                  </a:solidFill>
                  <a:latin typeface="Calibri"/>
                </a:rPr>
              </a:br>
              <a:r>
                <a:rPr lang="en-US" sz="1000" b="1" u="sng" dirty="0">
                  <a:solidFill>
                    <a:srgbClr val="4F81BD">
                      <a:lumMod val="75000"/>
                    </a:srgbClr>
                  </a:solidFill>
                  <a:latin typeface="Calibri"/>
                </a:rPr>
                <a:t>DCFOs</a:t>
              </a:r>
              <a:br>
                <a:rPr lang="en-US" sz="1000" b="1" dirty="0">
                  <a:solidFill>
                    <a:srgbClr val="487F99"/>
                  </a:solidFill>
                  <a:latin typeface="Calibri"/>
                </a:rPr>
              </a:br>
              <a:endParaRPr lang="en-US" sz="1000" b="1" dirty="0">
                <a:solidFill>
                  <a:srgbClr val="487F99"/>
                </a:solidFill>
                <a:latin typeface="Calibri"/>
              </a:endParaRPr>
            </a:p>
            <a:p>
              <a:pPr algn="ctr" defTabSz="816398">
                <a:buClr>
                  <a:srgbClr val="4F81BD"/>
                </a:buClr>
                <a:defRPr/>
              </a:pPr>
              <a:endParaRPr lang="en-US" sz="1000" b="1" dirty="0">
                <a:solidFill>
                  <a:srgbClr val="487F99"/>
                </a:solidFill>
                <a:latin typeface="Calibri"/>
              </a:endParaRPr>
            </a:p>
          </p:txBody>
        </p:sp>
        <p:sp>
          <p:nvSpPr>
            <p:cNvPr id="46" name="Text Placeholder 2">
              <a:extLst>
                <a:ext uri="{FF2B5EF4-FFF2-40B4-BE49-F238E27FC236}">
                  <a16:creationId xmlns:a16="http://schemas.microsoft.com/office/drawing/2014/main" id="{50B5E927-CD0A-43B1-9A38-4EB331908DE9}"/>
                </a:ext>
              </a:extLst>
            </p:cNvPr>
            <p:cNvSpPr txBox="1">
              <a:spLocks/>
            </p:cNvSpPr>
            <p:nvPr/>
          </p:nvSpPr>
          <p:spPr>
            <a:xfrm>
              <a:off x="3864622" y="5165013"/>
              <a:ext cx="2060263" cy="564448"/>
            </a:xfrm>
            <a:prstGeom prst="rect">
              <a:avLst/>
            </a:prstGeom>
          </p:spPr>
          <p:txBody>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Bebas Neue" panose="020B0606020202050201" pitchFamily="34"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Bebas Neue" panose="020B0606020202050201" pitchFamily="34" charset="0"/>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Bebas Neue" panose="020B0606020202050201" pitchFamily="34" charset="0"/>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Bebas Neue" panose="020B0606020202050201" pitchFamily="34" charset="0"/>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Bebas Neue" panose="020B0606020202050201" pitchFamily="34" charset="0"/>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defTabSz="816398">
                <a:buClr>
                  <a:srgbClr val="4F81BD"/>
                </a:buClr>
                <a:defRPr/>
              </a:pPr>
              <a:r>
                <a:rPr lang="en-IE" sz="1000" dirty="0">
                  <a:solidFill>
                    <a:srgbClr val="487F99"/>
                  </a:solidFill>
                  <a:latin typeface="Calibri"/>
                </a:rPr>
                <a:t>Business Process Owners’ role is to </a:t>
              </a:r>
              <a:r>
                <a:rPr lang="en-IE" sz="1000" b="1" dirty="0">
                  <a:solidFill>
                    <a:srgbClr val="487F99"/>
                  </a:solidFill>
                  <a:latin typeface="Calibri"/>
                </a:rPr>
                <a:t>maintain process integrity, review and validate business requirements </a:t>
              </a:r>
              <a:r>
                <a:rPr lang="en-IE" sz="1000" dirty="0">
                  <a:solidFill>
                    <a:srgbClr val="487F99"/>
                  </a:solidFill>
                  <a:latin typeface="Calibri"/>
                </a:rPr>
                <a:t>and master data per line of business</a:t>
              </a:r>
            </a:p>
          </p:txBody>
        </p:sp>
        <p:sp>
          <p:nvSpPr>
            <p:cNvPr id="48" name="Text Placeholder 2">
              <a:extLst>
                <a:ext uri="{FF2B5EF4-FFF2-40B4-BE49-F238E27FC236}">
                  <a16:creationId xmlns:a16="http://schemas.microsoft.com/office/drawing/2014/main" id="{75E818A1-8A1E-4746-B8F6-D6DEBCCD2459}"/>
                </a:ext>
              </a:extLst>
            </p:cNvPr>
            <p:cNvSpPr txBox="1">
              <a:spLocks/>
            </p:cNvSpPr>
            <p:nvPr/>
          </p:nvSpPr>
          <p:spPr>
            <a:xfrm>
              <a:off x="6221384" y="3532489"/>
              <a:ext cx="2076740" cy="564448"/>
            </a:xfrm>
            <a:prstGeom prst="rect">
              <a:avLst/>
            </a:prstGeom>
          </p:spPr>
          <p:txBody>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Bebas Neue" panose="020B0606020202050201" pitchFamily="34"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Bebas Neue" panose="020B0606020202050201" pitchFamily="34" charset="0"/>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Bebas Neue" panose="020B0606020202050201" pitchFamily="34" charset="0"/>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Bebas Neue" panose="020B0606020202050201" pitchFamily="34" charset="0"/>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Bebas Neue" panose="020B0606020202050201" pitchFamily="34" charset="0"/>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defTabSz="816398">
                <a:buClr>
                  <a:srgbClr val="4F81BD"/>
                </a:buClr>
                <a:defRPr/>
              </a:pPr>
              <a:r>
                <a:rPr lang="en-IE" sz="1400" b="1" dirty="0">
                  <a:solidFill>
                    <a:srgbClr val="487F99"/>
                  </a:solidFill>
                  <a:latin typeface="Calibri"/>
                </a:rPr>
                <a:t>CENTER OF EXCELLENCE</a:t>
              </a:r>
            </a:p>
          </p:txBody>
        </p:sp>
        <p:sp>
          <p:nvSpPr>
            <p:cNvPr id="49" name="Text Placeholder 2">
              <a:extLst>
                <a:ext uri="{FF2B5EF4-FFF2-40B4-BE49-F238E27FC236}">
                  <a16:creationId xmlns:a16="http://schemas.microsoft.com/office/drawing/2014/main" id="{45E8CD20-B32E-4B7C-BF7C-AE6DCCE4E321}"/>
                </a:ext>
              </a:extLst>
            </p:cNvPr>
            <p:cNvSpPr txBox="1">
              <a:spLocks/>
            </p:cNvSpPr>
            <p:nvPr/>
          </p:nvSpPr>
          <p:spPr>
            <a:xfrm>
              <a:off x="6221384" y="4088340"/>
              <a:ext cx="2076740" cy="564448"/>
            </a:xfrm>
            <a:prstGeom prst="rect">
              <a:avLst/>
            </a:prstGeom>
          </p:spPr>
          <p:txBody>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Bebas Neue" panose="020B0606020202050201" pitchFamily="34"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Bebas Neue" panose="020B0606020202050201" pitchFamily="34" charset="0"/>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Bebas Neue" panose="020B0606020202050201" pitchFamily="34" charset="0"/>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Bebas Neue" panose="020B0606020202050201" pitchFamily="34" charset="0"/>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Bebas Neue" panose="020B0606020202050201" pitchFamily="34" charset="0"/>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defTabSz="816398">
                <a:buClr>
                  <a:srgbClr val="4F81BD"/>
                </a:buClr>
                <a:defRPr/>
              </a:pPr>
              <a:r>
                <a:rPr lang="en-IE" sz="1000" b="1" dirty="0">
                  <a:solidFill>
                    <a:srgbClr val="487F99"/>
                  </a:solidFill>
                  <a:latin typeface="Calibri"/>
                </a:rPr>
                <a:t>Team of Application Lifecycle Management Experts </a:t>
              </a:r>
              <a:r>
                <a:rPr lang="en-IE" sz="1000" dirty="0">
                  <a:solidFill>
                    <a:srgbClr val="487F99"/>
                  </a:solidFill>
                  <a:latin typeface="Calibri"/>
                </a:rPr>
                <a:t>who will define and maintain the co-ordinated operating model</a:t>
              </a:r>
            </a:p>
          </p:txBody>
        </p:sp>
        <p:sp>
          <p:nvSpPr>
            <p:cNvPr id="50" name="Text Placeholder 2">
              <a:extLst>
                <a:ext uri="{FF2B5EF4-FFF2-40B4-BE49-F238E27FC236}">
                  <a16:creationId xmlns:a16="http://schemas.microsoft.com/office/drawing/2014/main" id="{674EA14C-D8DB-40F5-A2C5-75C8D5DFEAF3}"/>
                </a:ext>
              </a:extLst>
            </p:cNvPr>
            <p:cNvSpPr txBox="1">
              <a:spLocks/>
            </p:cNvSpPr>
            <p:nvPr/>
          </p:nvSpPr>
          <p:spPr>
            <a:xfrm>
              <a:off x="6221384" y="4870816"/>
              <a:ext cx="2076740" cy="564448"/>
            </a:xfrm>
            <a:prstGeom prst="rect">
              <a:avLst/>
            </a:prstGeom>
          </p:spPr>
          <p:txBody>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Bebas Neue" panose="020B0606020202050201" pitchFamily="34"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Bebas Neue" panose="020B0606020202050201" pitchFamily="34" charset="0"/>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Bebas Neue" panose="020B0606020202050201" pitchFamily="34" charset="0"/>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Bebas Neue" panose="020B0606020202050201" pitchFamily="34" charset="0"/>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Bebas Neue" panose="020B0606020202050201" pitchFamily="34" charset="0"/>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defTabSz="816398">
                <a:buClr>
                  <a:srgbClr val="4F81BD"/>
                </a:buClr>
                <a:defRPr/>
              </a:pPr>
              <a:r>
                <a:rPr lang="en-IE" sz="1000" dirty="0">
                  <a:solidFill>
                    <a:srgbClr val="487F99"/>
                  </a:solidFill>
                  <a:latin typeface="Calibri"/>
                </a:rPr>
                <a:t>The group will </a:t>
              </a:r>
              <a:r>
                <a:rPr lang="en-IE" sz="1000" b="1" dirty="0">
                  <a:solidFill>
                    <a:srgbClr val="487F99"/>
                  </a:solidFill>
                  <a:latin typeface="Calibri"/>
                </a:rPr>
                <a:t>manage the global release plan </a:t>
              </a:r>
              <a:r>
                <a:rPr lang="en-IE" sz="1000" dirty="0">
                  <a:solidFill>
                    <a:srgbClr val="487F99"/>
                  </a:solidFill>
                  <a:latin typeface="Calibri"/>
                </a:rPr>
                <a:t>across the clusters for major releases</a:t>
              </a:r>
            </a:p>
          </p:txBody>
        </p:sp>
        <p:sp>
          <p:nvSpPr>
            <p:cNvPr id="52" name="Text Placeholder 2">
              <a:extLst>
                <a:ext uri="{FF2B5EF4-FFF2-40B4-BE49-F238E27FC236}">
                  <a16:creationId xmlns:a16="http://schemas.microsoft.com/office/drawing/2014/main" id="{2200F4BF-1C64-45F8-852C-E8E18BFE3F5C}"/>
                </a:ext>
              </a:extLst>
            </p:cNvPr>
            <p:cNvSpPr txBox="1">
              <a:spLocks/>
            </p:cNvSpPr>
            <p:nvPr/>
          </p:nvSpPr>
          <p:spPr>
            <a:xfrm>
              <a:off x="8400256" y="3528584"/>
              <a:ext cx="2467689" cy="564448"/>
            </a:xfrm>
            <a:prstGeom prst="rect">
              <a:avLst/>
            </a:prstGeom>
          </p:spPr>
          <p:txBody>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Bebas Neue" panose="020B0606020202050201" pitchFamily="34"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Bebas Neue" panose="020B0606020202050201" pitchFamily="34" charset="0"/>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Bebas Neue" panose="020B0606020202050201" pitchFamily="34" charset="0"/>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Bebas Neue" panose="020B0606020202050201" pitchFamily="34" charset="0"/>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Bebas Neue" panose="020B0606020202050201" pitchFamily="34" charset="0"/>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defTabSz="816398">
                <a:buClr>
                  <a:srgbClr val="4F81BD"/>
                </a:buClr>
                <a:defRPr/>
              </a:pPr>
              <a:r>
                <a:rPr lang="en-IE" sz="1400" b="1" dirty="0">
                  <a:solidFill>
                    <a:srgbClr val="487F99"/>
                  </a:solidFill>
                  <a:latin typeface="Calibri"/>
                </a:rPr>
                <a:t>PROGRAM MANAGEMENT OFFICE</a:t>
              </a:r>
            </a:p>
          </p:txBody>
        </p:sp>
        <p:sp>
          <p:nvSpPr>
            <p:cNvPr id="53" name="Text Placeholder 2">
              <a:extLst>
                <a:ext uri="{FF2B5EF4-FFF2-40B4-BE49-F238E27FC236}">
                  <a16:creationId xmlns:a16="http://schemas.microsoft.com/office/drawing/2014/main" id="{ED935AC0-3A57-4E57-8D5E-1268D4B84931}"/>
                </a:ext>
              </a:extLst>
            </p:cNvPr>
            <p:cNvSpPr txBox="1">
              <a:spLocks/>
            </p:cNvSpPr>
            <p:nvPr/>
          </p:nvSpPr>
          <p:spPr>
            <a:xfrm>
              <a:off x="8485337" y="4101722"/>
              <a:ext cx="1963438" cy="564448"/>
            </a:xfrm>
            <a:prstGeom prst="rect">
              <a:avLst/>
            </a:prstGeom>
          </p:spPr>
          <p:txBody>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Bebas Neue" panose="020B0606020202050201" pitchFamily="34"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Bebas Neue" panose="020B0606020202050201" pitchFamily="34" charset="0"/>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Bebas Neue" panose="020B0606020202050201" pitchFamily="34" charset="0"/>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Bebas Neue" panose="020B0606020202050201" pitchFamily="34" charset="0"/>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Bebas Neue" panose="020B0606020202050201" pitchFamily="34" charset="0"/>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defTabSz="816398">
                <a:buClr>
                  <a:srgbClr val="4F81BD"/>
                </a:buClr>
                <a:defRPr/>
              </a:pPr>
              <a:r>
                <a:rPr lang="en-IE" sz="1000" dirty="0">
                  <a:solidFill>
                    <a:srgbClr val="487F99"/>
                  </a:solidFill>
                  <a:latin typeface="Calibri"/>
                </a:rPr>
                <a:t>Focused on </a:t>
              </a:r>
              <a:r>
                <a:rPr lang="en-IE" sz="1000" b="1" dirty="0">
                  <a:solidFill>
                    <a:srgbClr val="487F99"/>
                  </a:solidFill>
                  <a:latin typeface="Calibri"/>
                </a:rPr>
                <a:t>managing the schedules, costing and plans </a:t>
              </a:r>
              <a:r>
                <a:rPr lang="en-IE" sz="1000" dirty="0">
                  <a:solidFill>
                    <a:srgbClr val="487F99"/>
                  </a:solidFill>
                  <a:latin typeface="Calibri"/>
                </a:rPr>
                <a:t>for the program</a:t>
              </a:r>
            </a:p>
          </p:txBody>
        </p:sp>
        <p:sp>
          <p:nvSpPr>
            <p:cNvPr id="54" name="Text Placeholder 2">
              <a:extLst>
                <a:ext uri="{FF2B5EF4-FFF2-40B4-BE49-F238E27FC236}">
                  <a16:creationId xmlns:a16="http://schemas.microsoft.com/office/drawing/2014/main" id="{5B34F97C-EA56-435F-AACC-D7C231D0268F}"/>
                </a:ext>
              </a:extLst>
            </p:cNvPr>
            <p:cNvSpPr txBox="1">
              <a:spLocks/>
            </p:cNvSpPr>
            <p:nvPr/>
          </p:nvSpPr>
          <p:spPr>
            <a:xfrm>
              <a:off x="8473784" y="4772479"/>
              <a:ext cx="1963438" cy="564448"/>
            </a:xfrm>
            <a:prstGeom prst="rect">
              <a:avLst/>
            </a:prstGeom>
          </p:spPr>
          <p:txBody>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Bebas Neue" panose="020B0606020202050201" pitchFamily="34" charset="0"/>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Bebas Neue" panose="020B0606020202050201" pitchFamily="34" charset="0"/>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Bebas Neue" panose="020B0606020202050201" pitchFamily="34" charset="0"/>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Bebas Neue" panose="020B0606020202050201" pitchFamily="34" charset="0"/>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Bebas Neue" panose="020B0606020202050201" pitchFamily="34" charset="0"/>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defTabSz="816398">
                <a:buClr>
                  <a:srgbClr val="4F81BD"/>
                </a:buClr>
                <a:defRPr/>
              </a:pPr>
              <a:r>
                <a:rPr lang="en-IE" sz="1000" b="1" dirty="0">
                  <a:solidFill>
                    <a:srgbClr val="487F99"/>
                  </a:solidFill>
                  <a:latin typeface="Calibri"/>
                </a:rPr>
                <a:t>Project managers </a:t>
              </a:r>
              <a:r>
                <a:rPr lang="en-IE" sz="1000" dirty="0">
                  <a:solidFill>
                    <a:srgbClr val="487F99"/>
                  </a:solidFill>
                  <a:latin typeface="Calibri"/>
                </a:rPr>
                <a:t>to support cluster onboarding and aligning deployments with the program</a:t>
              </a:r>
            </a:p>
          </p:txBody>
        </p:sp>
        <p:pic>
          <p:nvPicPr>
            <p:cNvPr id="62" name="Graphic 61" descr="Meeting">
              <a:extLst>
                <a:ext uri="{FF2B5EF4-FFF2-40B4-BE49-F238E27FC236}">
                  <a16:creationId xmlns:a16="http://schemas.microsoft.com/office/drawing/2014/main" id="{B9CC0A63-7121-4324-B8B4-EAD3E884E2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2063" y="2494609"/>
              <a:ext cx="914400" cy="914400"/>
            </a:xfrm>
            <a:prstGeom prst="rect">
              <a:avLst/>
            </a:prstGeom>
          </p:spPr>
        </p:pic>
        <p:pic>
          <p:nvPicPr>
            <p:cNvPr id="64" name="Graphic 63" descr="Meeting">
              <a:extLst>
                <a:ext uri="{FF2B5EF4-FFF2-40B4-BE49-F238E27FC236}">
                  <a16:creationId xmlns:a16="http://schemas.microsoft.com/office/drawing/2014/main" id="{008BA540-B051-4A9F-B99E-7A33FF9757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85808" y="2497483"/>
              <a:ext cx="914400" cy="914400"/>
            </a:xfrm>
            <a:prstGeom prst="rect">
              <a:avLst/>
            </a:prstGeom>
          </p:spPr>
        </p:pic>
        <p:pic>
          <p:nvPicPr>
            <p:cNvPr id="66" name="Picture 8" descr="Staff png white, Picture #851265 white people png">
              <a:extLst>
                <a:ext uri="{FF2B5EF4-FFF2-40B4-BE49-F238E27FC236}">
                  <a16:creationId xmlns:a16="http://schemas.microsoft.com/office/drawing/2014/main" id="{389D4E1A-7405-48B5-B87C-B00DF21E2BB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5434" y="2703316"/>
              <a:ext cx="548640" cy="548640"/>
            </a:xfrm>
            <a:prstGeom prst="rect">
              <a:avLst/>
            </a:prstGeom>
            <a:solidFill>
              <a:srgbClr val="487F99"/>
            </a:solidFill>
            <a:ln>
              <a:solidFill>
                <a:srgbClr val="487F99"/>
              </a:solidFill>
            </a:ln>
          </p:spPr>
        </p:pic>
        <p:pic>
          <p:nvPicPr>
            <p:cNvPr id="67" name="Picture 8" descr="Staff png white, Picture #851265 white people png">
              <a:extLst>
                <a:ext uri="{FF2B5EF4-FFF2-40B4-BE49-F238E27FC236}">
                  <a16:creationId xmlns:a16="http://schemas.microsoft.com/office/drawing/2014/main" id="{29E7B2C1-9913-4C2A-8A2E-E1BAB3F5E78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92736" y="2705683"/>
              <a:ext cx="548640" cy="548640"/>
            </a:xfrm>
            <a:prstGeom prst="rect">
              <a:avLst/>
            </a:prstGeom>
            <a:solidFill>
              <a:srgbClr val="487F99"/>
            </a:solidFill>
            <a:ln>
              <a:solidFill>
                <a:srgbClr val="487F99"/>
              </a:solidFill>
            </a:ln>
          </p:spPr>
        </p:pic>
      </p:grpSp>
      <p:grpSp>
        <p:nvGrpSpPr>
          <p:cNvPr id="11" name="Group 10">
            <a:extLst>
              <a:ext uri="{FF2B5EF4-FFF2-40B4-BE49-F238E27FC236}">
                <a16:creationId xmlns:a16="http://schemas.microsoft.com/office/drawing/2014/main" id="{7E0B3407-46DD-4072-9476-F803586DF96A}"/>
              </a:ext>
            </a:extLst>
          </p:cNvPr>
          <p:cNvGrpSpPr/>
          <p:nvPr/>
        </p:nvGrpSpPr>
        <p:grpSpPr>
          <a:xfrm>
            <a:off x="5990812" y="1032019"/>
            <a:ext cx="2256657" cy="1622804"/>
            <a:chOff x="7963924" y="69747"/>
            <a:chExt cx="2596572" cy="1895239"/>
          </a:xfrm>
        </p:grpSpPr>
        <p:cxnSp>
          <p:nvCxnSpPr>
            <p:cNvPr id="28" name="Straight Connector 27">
              <a:extLst>
                <a:ext uri="{FF2B5EF4-FFF2-40B4-BE49-F238E27FC236}">
                  <a16:creationId xmlns:a16="http://schemas.microsoft.com/office/drawing/2014/main" id="{CF1028BE-A38A-461F-B4A6-EAB69E9590DE}"/>
                </a:ext>
              </a:extLst>
            </p:cNvPr>
            <p:cNvCxnSpPr>
              <a:cxnSpLocks/>
              <a:stCxn id="29" idx="2"/>
              <a:endCxn id="27" idx="0"/>
            </p:cNvCxnSpPr>
            <p:nvPr/>
          </p:nvCxnSpPr>
          <p:spPr>
            <a:xfrm>
              <a:off x="9260139" y="756702"/>
              <a:ext cx="2071" cy="93092"/>
            </a:xfrm>
            <a:prstGeom prst="line">
              <a:avLst/>
            </a:prstGeom>
            <a:noFill/>
            <a:ln w="38100">
              <a:solidFill>
                <a:srgbClr val="000000"/>
              </a:solidFill>
              <a:round/>
              <a:headEnd/>
              <a:tailEnd/>
            </a:ln>
          </p:spPr>
        </p:cxnSp>
        <p:grpSp>
          <p:nvGrpSpPr>
            <p:cNvPr id="10" name="Group 9">
              <a:extLst>
                <a:ext uri="{FF2B5EF4-FFF2-40B4-BE49-F238E27FC236}">
                  <a16:creationId xmlns:a16="http://schemas.microsoft.com/office/drawing/2014/main" id="{AEE0333C-614B-4369-9F99-52922A821630}"/>
                </a:ext>
              </a:extLst>
            </p:cNvPr>
            <p:cNvGrpSpPr/>
            <p:nvPr/>
          </p:nvGrpSpPr>
          <p:grpSpPr>
            <a:xfrm>
              <a:off x="7963924" y="69747"/>
              <a:ext cx="2596572" cy="1895239"/>
              <a:chOff x="7963924" y="69747"/>
              <a:chExt cx="2596572" cy="1895239"/>
            </a:xfrm>
          </p:grpSpPr>
          <p:sp>
            <p:nvSpPr>
              <p:cNvPr id="27" name="Rectangle 26">
                <a:extLst>
                  <a:ext uri="{FF2B5EF4-FFF2-40B4-BE49-F238E27FC236}">
                    <a16:creationId xmlns:a16="http://schemas.microsoft.com/office/drawing/2014/main" id="{BB3E57EC-B85B-4109-A923-FDFFB57DC30E}"/>
                  </a:ext>
                </a:extLst>
              </p:cNvPr>
              <p:cNvSpPr/>
              <p:nvPr/>
            </p:nvSpPr>
            <p:spPr>
              <a:xfrm>
                <a:off x="7963924" y="849794"/>
                <a:ext cx="2596572" cy="1115192"/>
              </a:xfrm>
              <a:prstGeom prst="rect">
                <a:avLst/>
              </a:prstGeom>
              <a:solidFill>
                <a:srgbClr val="F0AB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t"/>
              <a:lstStyle/>
              <a:p>
                <a:pPr defTabSz="685783">
                  <a:lnSpc>
                    <a:spcPct val="85000"/>
                  </a:lnSpc>
                  <a:defRPr/>
                </a:pPr>
                <a:r>
                  <a:rPr lang="en-CA" sz="1050" b="1" dirty="0">
                    <a:solidFill>
                      <a:prstClr val="black"/>
                    </a:solidFill>
                    <a:latin typeface="Calibri"/>
                  </a:rPr>
                  <a:t>Design Authority</a:t>
                </a:r>
              </a:p>
            </p:txBody>
          </p:sp>
          <p:sp>
            <p:nvSpPr>
              <p:cNvPr id="29" name="Rectangle 3">
                <a:extLst>
                  <a:ext uri="{FF2B5EF4-FFF2-40B4-BE49-F238E27FC236}">
                    <a16:creationId xmlns:a16="http://schemas.microsoft.com/office/drawing/2014/main" id="{C47D12DC-5E42-4DDC-AF26-D7705F31CC05}"/>
                  </a:ext>
                </a:extLst>
              </p:cNvPr>
              <p:cNvSpPr>
                <a:spLocks noChangeArrowheads="1"/>
              </p:cNvSpPr>
              <p:nvPr/>
            </p:nvSpPr>
            <p:spPr bwMode="gray">
              <a:xfrm>
                <a:off x="8446788" y="69747"/>
                <a:ext cx="1626702" cy="686955"/>
              </a:xfrm>
              <a:prstGeom prst="rect">
                <a:avLst/>
              </a:prstGeom>
              <a:solidFill>
                <a:srgbClr val="008FD3"/>
              </a:solidFill>
              <a:ln w="9525" algn="ctr">
                <a:solidFill>
                  <a:srgbClr val="000000"/>
                </a:solidFill>
                <a:miter lim="800000"/>
                <a:headEnd/>
                <a:tailEnd/>
              </a:ln>
            </p:spPr>
            <p:txBody>
              <a:bodyPr lIns="67500" tIns="35100" rIns="67500" bIns="35100" anchor="t">
                <a:noAutofit/>
              </a:bodyPr>
              <a:lstStyle/>
              <a:p>
                <a:pPr algn="ctr" defTabSz="816562">
                  <a:defRPr/>
                </a:pPr>
                <a:r>
                  <a:rPr lang="en-US" altLang="en-US" sz="1050" b="1" kern="0" dirty="0">
                    <a:solidFill>
                      <a:prstClr val="white"/>
                    </a:solidFill>
                    <a:latin typeface="Calibri"/>
                  </a:rPr>
                  <a:t>Business Authority</a:t>
                </a:r>
              </a:p>
            </p:txBody>
          </p:sp>
        </p:grpSp>
        <p:sp>
          <p:nvSpPr>
            <p:cNvPr id="30" name="Rectangle 29">
              <a:extLst>
                <a:ext uri="{FF2B5EF4-FFF2-40B4-BE49-F238E27FC236}">
                  <a16:creationId xmlns:a16="http://schemas.microsoft.com/office/drawing/2014/main" id="{0B271930-BC1D-4777-B4CE-D332348505F9}"/>
                </a:ext>
              </a:extLst>
            </p:cNvPr>
            <p:cNvSpPr>
              <a:spLocks noChangeArrowheads="1"/>
            </p:cNvSpPr>
            <p:nvPr/>
          </p:nvSpPr>
          <p:spPr bwMode="gray">
            <a:xfrm>
              <a:off x="8664990" y="394412"/>
              <a:ext cx="1189124" cy="288000"/>
            </a:xfrm>
            <a:prstGeom prst="rect">
              <a:avLst/>
            </a:prstGeom>
            <a:solidFill>
              <a:schemeClr val="bg1"/>
            </a:solidFill>
            <a:ln w="12700" algn="ctr">
              <a:solidFill>
                <a:schemeClr val="tx2"/>
              </a:solidFill>
              <a:miter lim="800000"/>
              <a:headEnd/>
              <a:tailEnd/>
            </a:ln>
          </p:spPr>
          <p:txBody>
            <a:bodyPr lIns="40490" tIns="40490" rIns="40490" bIns="40490" anchor="ctr"/>
            <a:lstStyle/>
            <a:p>
              <a:pPr algn="ctr" defTabSz="685783">
                <a:spcBef>
                  <a:spcPct val="0"/>
                </a:spcBef>
                <a:buSzPct val="75000"/>
                <a:defRPr/>
              </a:pPr>
              <a:r>
                <a:rPr lang="en-US" altLang="en-US" sz="675" b="1" dirty="0">
                  <a:solidFill>
                    <a:prstClr val="black"/>
                  </a:solidFill>
                  <a:latin typeface="Calibri"/>
                  <a:ea typeface="Arial Unicode MS" panose="020B0604020202020204" pitchFamily="34" charset="-128"/>
                  <a:cs typeface="Arial Unicode MS" panose="020B0604020202020204" pitchFamily="34" charset="-128"/>
                </a:rPr>
                <a:t>Steering Committee</a:t>
              </a:r>
            </a:p>
          </p:txBody>
        </p:sp>
        <p:sp>
          <p:nvSpPr>
            <p:cNvPr id="31" name="Rectangle 30">
              <a:extLst>
                <a:ext uri="{FF2B5EF4-FFF2-40B4-BE49-F238E27FC236}">
                  <a16:creationId xmlns:a16="http://schemas.microsoft.com/office/drawing/2014/main" id="{A9F95F90-7358-44ED-8D89-2B8D151B7DF4}"/>
                </a:ext>
              </a:extLst>
            </p:cNvPr>
            <p:cNvSpPr>
              <a:spLocks noChangeArrowheads="1"/>
            </p:cNvSpPr>
            <p:nvPr/>
          </p:nvSpPr>
          <p:spPr bwMode="gray">
            <a:xfrm>
              <a:off x="8040924" y="1428996"/>
              <a:ext cx="1764000" cy="216000"/>
            </a:xfrm>
            <a:prstGeom prst="rect">
              <a:avLst/>
            </a:prstGeom>
            <a:solidFill>
              <a:schemeClr val="bg1"/>
            </a:solidFill>
            <a:ln w="12700" algn="ctr">
              <a:solidFill>
                <a:schemeClr val="tx2"/>
              </a:solidFill>
              <a:miter lim="800000"/>
              <a:headEnd/>
              <a:tailEnd/>
            </a:ln>
          </p:spPr>
          <p:txBody>
            <a:bodyPr lIns="40490" tIns="40490" rIns="40490" bIns="40490" anchor="ctr"/>
            <a:lstStyle/>
            <a:p>
              <a:pPr algn="ctr" defTabSz="685783">
                <a:spcBef>
                  <a:spcPct val="0"/>
                </a:spcBef>
                <a:buSzPct val="75000"/>
                <a:defRPr/>
              </a:pPr>
              <a:r>
                <a:rPr lang="en-US" altLang="en-US" sz="675" b="1" dirty="0">
                  <a:solidFill>
                    <a:prstClr val="black"/>
                  </a:solidFill>
                  <a:latin typeface="Calibri"/>
                  <a:ea typeface="Arial Unicode MS" panose="020B0604020202020204" pitchFamily="34" charset="-128"/>
                  <a:cs typeface="Arial Unicode MS" panose="020B0604020202020204" pitchFamily="34" charset="-128"/>
                </a:rPr>
                <a:t>Business Process Authority Board</a:t>
              </a:r>
            </a:p>
          </p:txBody>
        </p:sp>
        <p:sp>
          <p:nvSpPr>
            <p:cNvPr id="32" name="Rectangle 31">
              <a:extLst>
                <a:ext uri="{FF2B5EF4-FFF2-40B4-BE49-F238E27FC236}">
                  <a16:creationId xmlns:a16="http://schemas.microsoft.com/office/drawing/2014/main" id="{59FAD0F8-8821-462D-8CD4-ECD42CBF8030}"/>
                </a:ext>
              </a:extLst>
            </p:cNvPr>
            <p:cNvSpPr>
              <a:spLocks noChangeArrowheads="1"/>
            </p:cNvSpPr>
            <p:nvPr/>
          </p:nvSpPr>
          <p:spPr bwMode="gray">
            <a:xfrm>
              <a:off x="9373848" y="894378"/>
              <a:ext cx="1116000" cy="216000"/>
            </a:xfrm>
            <a:prstGeom prst="rect">
              <a:avLst/>
            </a:prstGeom>
            <a:solidFill>
              <a:schemeClr val="bg1"/>
            </a:solidFill>
            <a:ln w="12700" algn="ctr">
              <a:solidFill>
                <a:schemeClr val="tx2"/>
              </a:solidFill>
              <a:miter lim="800000"/>
              <a:headEnd/>
              <a:tailEnd/>
            </a:ln>
          </p:spPr>
          <p:txBody>
            <a:bodyPr lIns="40490" tIns="40490" rIns="40490" bIns="40490" anchor="ctr"/>
            <a:lstStyle/>
            <a:p>
              <a:pPr algn="ctr" defTabSz="685783">
                <a:spcBef>
                  <a:spcPct val="0"/>
                </a:spcBef>
                <a:buSzPct val="75000"/>
                <a:defRPr/>
              </a:pPr>
              <a:r>
                <a:rPr lang="en-US" altLang="en-US" sz="675" b="1" dirty="0">
                  <a:solidFill>
                    <a:prstClr val="black"/>
                  </a:solidFill>
                  <a:latin typeface="Calibri"/>
                  <a:ea typeface="Arial Unicode MS" panose="020B0604020202020204" pitchFamily="34" charset="-128"/>
                  <a:cs typeface="Arial Unicode MS" panose="020B0604020202020204" pitchFamily="34" charset="-128"/>
                </a:rPr>
                <a:t>Program Leadership</a:t>
              </a:r>
            </a:p>
          </p:txBody>
        </p:sp>
        <p:sp>
          <p:nvSpPr>
            <p:cNvPr id="34" name="Rectangle 33">
              <a:extLst>
                <a:ext uri="{FF2B5EF4-FFF2-40B4-BE49-F238E27FC236}">
                  <a16:creationId xmlns:a16="http://schemas.microsoft.com/office/drawing/2014/main" id="{BD5736C5-2E98-45DD-8965-7F62CE90B8CF}"/>
                </a:ext>
              </a:extLst>
            </p:cNvPr>
            <p:cNvSpPr>
              <a:spLocks noChangeArrowheads="1"/>
            </p:cNvSpPr>
            <p:nvPr/>
          </p:nvSpPr>
          <p:spPr bwMode="gray">
            <a:xfrm>
              <a:off x="8034787" y="1161687"/>
              <a:ext cx="1978587" cy="216000"/>
            </a:xfrm>
            <a:prstGeom prst="rect">
              <a:avLst/>
            </a:prstGeom>
            <a:solidFill>
              <a:schemeClr val="bg1"/>
            </a:solidFill>
            <a:ln w="12700" algn="ctr">
              <a:solidFill>
                <a:schemeClr val="tx2"/>
              </a:solidFill>
              <a:miter lim="800000"/>
              <a:headEnd/>
              <a:tailEnd/>
            </a:ln>
          </p:spPr>
          <p:txBody>
            <a:bodyPr lIns="40490" tIns="40490" rIns="40490" bIns="40490" anchor="ctr"/>
            <a:lstStyle/>
            <a:p>
              <a:pPr algn="ctr" defTabSz="685783">
                <a:spcBef>
                  <a:spcPct val="0"/>
                </a:spcBef>
                <a:buSzPct val="75000"/>
                <a:defRPr/>
              </a:pPr>
              <a:r>
                <a:rPr lang="en-US" altLang="en-US" sz="675" b="1" dirty="0">
                  <a:solidFill>
                    <a:prstClr val="black"/>
                  </a:solidFill>
                  <a:latin typeface="Calibri"/>
                  <a:ea typeface="Arial Unicode MS" panose="020B0604020202020204" pitchFamily="34" charset="-128"/>
                  <a:cs typeface="Arial Unicode MS" panose="020B0604020202020204" pitchFamily="34" charset="-128"/>
                </a:rPr>
                <a:t>Enterprise Architecture Review Board</a:t>
              </a:r>
            </a:p>
          </p:txBody>
        </p:sp>
        <p:sp>
          <p:nvSpPr>
            <p:cNvPr id="35" name="Rectangle 34">
              <a:extLst>
                <a:ext uri="{FF2B5EF4-FFF2-40B4-BE49-F238E27FC236}">
                  <a16:creationId xmlns:a16="http://schemas.microsoft.com/office/drawing/2014/main" id="{B15F922E-1365-4F0F-9902-438DB038D45F}"/>
                </a:ext>
              </a:extLst>
            </p:cNvPr>
            <p:cNvSpPr>
              <a:spLocks noChangeArrowheads="1"/>
            </p:cNvSpPr>
            <p:nvPr/>
          </p:nvSpPr>
          <p:spPr bwMode="gray">
            <a:xfrm>
              <a:off x="8034786" y="1696304"/>
              <a:ext cx="1224000" cy="216000"/>
            </a:xfrm>
            <a:prstGeom prst="rect">
              <a:avLst/>
            </a:prstGeom>
            <a:solidFill>
              <a:schemeClr val="bg1"/>
            </a:solidFill>
            <a:ln w="12700" algn="ctr">
              <a:solidFill>
                <a:schemeClr val="tx2"/>
              </a:solidFill>
              <a:miter lim="800000"/>
              <a:headEnd/>
              <a:tailEnd/>
            </a:ln>
          </p:spPr>
          <p:txBody>
            <a:bodyPr lIns="40490" tIns="40490" rIns="40490" bIns="40490" anchor="ctr"/>
            <a:lstStyle/>
            <a:p>
              <a:pPr algn="ctr" defTabSz="685783">
                <a:spcBef>
                  <a:spcPct val="0"/>
                </a:spcBef>
                <a:buSzPct val="75000"/>
                <a:defRPr/>
              </a:pPr>
              <a:r>
                <a:rPr lang="en-US" altLang="en-US" sz="675" b="1" dirty="0" err="1">
                  <a:solidFill>
                    <a:prstClr val="black"/>
                  </a:solidFill>
                  <a:latin typeface="Calibri"/>
                  <a:ea typeface="Arial Unicode MS" panose="020B0604020202020204" pitchFamily="34" charset="-128"/>
                  <a:cs typeface="Arial Unicode MS" panose="020B0604020202020204" pitchFamily="34" charset="-128"/>
                </a:rPr>
                <a:t>CoE</a:t>
              </a:r>
              <a:r>
                <a:rPr lang="en-US" altLang="en-US" sz="675" b="1" dirty="0">
                  <a:solidFill>
                    <a:prstClr val="black"/>
                  </a:solidFill>
                  <a:latin typeface="Calibri"/>
                  <a:ea typeface="Arial Unicode MS" panose="020B0604020202020204" pitchFamily="34" charset="-128"/>
                  <a:cs typeface="Arial Unicode MS" panose="020B0604020202020204" pitchFamily="34" charset="-128"/>
                </a:rPr>
                <a:t> Review Board</a:t>
              </a:r>
            </a:p>
          </p:txBody>
        </p:sp>
      </p:grpSp>
      <p:sp>
        <p:nvSpPr>
          <p:cNvPr id="33" name="Slide Number Placeholder 1">
            <a:extLst>
              <a:ext uri="{FF2B5EF4-FFF2-40B4-BE49-F238E27FC236}">
                <a16:creationId xmlns:a16="http://schemas.microsoft.com/office/drawing/2014/main" id="{D097B176-7F85-4A88-8BE6-9D2E4264291E}"/>
              </a:ext>
            </a:extLst>
          </p:cNvPr>
          <p:cNvSpPr txBox="1">
            <a:spLocks/>
          </p:cNvSpPr>
          <p:nvPr/>
        </p:nvSpPr>
        <p:spPr>
          <a:xfrm>
            <a:off x="6876256" y="635635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D4B517-E49B-41B6-9DBC-23634E0F1CDC}" type="slidenum">
              <a:rPr lang="en-CA" sz="1200" smtClean="0">
                <a:solidFill>
                  <a:prstClr val="black">
                    <a:tint val="75000"/>
                  </a:prstClr>
                </a:solidFill>
                <a:latin typeface="Calibri"/>
              </a:rPr>
              <a:pPr algn="r">
                <a:defRPr/>
              </a:pPr>
              <a:t>11</a:t>
            </a:fld>
            <a:endParaRPr lang="en-CA" sz="1200" dirty="0">
              <a:solidFill>
                <a:prstClr val="black">
                  <a:tint val="75000"/>
                </a:prstClr>
              </a:solidFill>
              <a:latin typeface="Calibri"/>
            </a:endParaRPr>
          </a:p>
        </p:txBody>
      </p:sp>
    </p:spTree>
    <p:extLst>
      <p:ext uri="{BB962C8B-B14F-4D97-AF65-F5344CB8AC3E}">
        <p14:creationId xmlns:p14="http://schemas.microsoft.com/office/powerpoint/2010/main" val="2328823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CE29A-19BA-425B-8F02-C27DB4C84495}"/>
              </a:ext>
            </a:extLst>
          </p:cNvPr>
          <p:cNvSpPr>
            <a:spLocks noGrp="1"/>
          </p:cNvSpPr>
          <p:nvPr>
            <p:ph type="title"/>
          </p:nvPr>
        </p:nvSpPr>
        <p:spPr/>
        <p:txBody>
          <a:bodyPr>
            <a:normAutofit/>
          </a:bodyPr>
          <a:lstStyle/>
          <a:p>
            <a:r>
              <a:rPr lang="en-CA" sz="2800" b="0" dirty="0"/>
              <a:t>DCP Governance</a:t>
            </a:r>
            <a:endParaRPr lang="en-IE" sz="2800" b="0" dirty="0"/>
          </a:p>
        </p:txBody>
      </p:sp>
      <p:sp>
        <p:nvSpPr>
          <p:cNvPr id="3" name="Rectangle 2">
            <a:extLst>
              <a:ext uri="{FF2B5EF4-FFF2-40B4-BE49-F238E27FC236}">
                <a16:creationId xmlns:a16="http://schemas.microsoft.com/office/drawing/2014/main" id="{62C7ED7D-7F82-4078-9FE6-F56C038C4D6F}"/>
              </a:ext>
            </a:extLst>
          </p:cNvPr>
          <p:cNvSpPr/>
          <p:nvPr/>
        </p:nvSpPr>
        <p:spPr>
          <a:xfrm>
            <a:off x="2247560" y="1120644"/>
            <a:ext cx="6502320" cy="1944122"/>
          </a:xfrm>
          <a:prstGeom prst="rect">
            <a:avLst/>
          </a:prstGeom>
          <a:solidFill>
            <a:schemeClr val="bg1"/>
          </a:solidFill>
          <a:ln>
            <a:solidFill>
              <a:srgbClr val="487F99"/>
            </a:solidFill>
          </a:ln>
          <a:effectLst>
            <a:outerShdw blurRad="50800" dist="38100" dir="2700000" algn="tl" rotWithShape="0">
              <a:prstClr val="black">
                <a:alpha val="40000"/>
              </a:prstClr>
            </a:outerShdw>
          </a:effectLst>
        </p:spPr>
        <p:txBody>
          <a:bodyPr wrap="square">
            <a:spAutoFit/>
          </a:bodyPr>
          <a:lstStyle/>
          <a:p>
            <a:pPr defTabSz="685783">
              <a:spcAft>
                <a:spcPts val="450"/>
              </a:spcAft>
              <a:defRPr/>
            </a:pPr>
            <a:r>
              <a:rPr lang="en-IE" sz="1400" b="1" i="1" dirty="0">
                <a:solidFill>
                  <a:srgbClr val="487F99"/>
                </a:solidFill>
                <a:latin typeface="Calibri"/>
              </a:rPr>
              <a:t>GC Digital Core Template </a:t>
            </a:r>
          </a:p>
          <a:p>
            <a:pPr defTabSz="685783">
              <a:spcAft>
                <a:spcPts val="450"/>
              </a:spcAft>
              <a:defRPr/>
            </a:pPr>
            <a:r>
              <a:rPr lang="en-IE" sz="1400" i="1" dirty="0">
                <a:solidFill>
                  <a:srgbClr val="487F99"/>
                </a:solidFill>
                <a:latin typeface="Calibri"/>
              </a:rPr>
              <a:t>The GC Digital Core template management approach allows multi-site SAP installations to efficiently manage the GC’s business processes across deployments – from initial template definition to template implementation and template optimization.</a:t>
            </a:r>
          </a:p>
          <a:p>
            <a:pPr defTabSz="685783">
              <a:spcAft>
                <a:spcPts val="450"/>
              </a:spcAft>
              <a:defRPr/>
            </a:pPr>
            <a:r>
              <a:rPr lang="en-IE" sz="1400" i="1" dirty="0">
                <a:solidFill>
                  <a:srgbClr val="487F99"/>
                </a:solidFill>
                <a:latin typeface="Calibri"/>
              </a:rPr>
              <a:t>For the GC, the template, built iteratively is the optimal solution to deliver the Program goals and also allows for the best return on investments; as new functionality is delivered, all departments linked to the template can deploy the new functionality without the requirement to design and build.</a:t>
            </a:r>
          </a:p>
        </p:txBody>
      </p:sp>
      <p:grpSp>
        <p:nvGrpSpPr>
          <p:cNvPr id="5" name="Group 4">
            <a:extLst>
              <a:ext uri="{FF2B5EF4-FFF2-40B4-BE49-F238E27FC236}">
                <a16:creationId xmlns:a16="http://schemas.microsoft.com/office/drawing/2014/main" id="{338E6F71-F727-460E-A056-FC8375D499A8}"/>
              </a:ext>
            </a:extLst>
          </p:cNvPr>
          <p:cNvGrpSpPr/>
          <p:nvPr/>
        </p:nvGrpSpPr>
        <p:grpSpPr>
          <a:xfrm>
            <a:off x="381003" y="2038557"/>
            <a:ext cx="7619998" cy="3845665"/>
            <a:chOff x="523168" y="1575075"/>
            <a:chExt cx="9293433" cy="4715078"/>
          </a:xfrm>
        </p:grpSpPr>
        <p:pic>
          <p:nvPicPr>
            <p:cNvPr id="4" name="Picture 3">
              <a:extLst>
                <a:ext uri="{FF2B5EF4-FFF2-40B4-BE49-F238E27FC236}">
                  <a16:creationId xmlns:a16="http://schemas.microsoft.com/office/drawing/2014/main" id="{304B4E6E-00D8-44EA-970A-75D88ABD5857}"/>
                </a:ext>
              </a:extLst>
            </p:cNvPr>
            <p:cNvPicPr>
              <a:picLocks noChangeAspect="1"/>
            </p:cNvPicPr>
            <p:nvPr/>
          </p:nvPicPr>
          <p:blipFill>
            <a:blip r:embed="rId2"/>
            <a:stretch>
              <a:fillRect/>
            </a:stretch>
          </p:blipFill>
          <p:spPr>
            <a:xfrm>
              <a:off x="1702769" y="2999926"/>
              <a:ext cx="1076669" cy="1076669"/>
            </a:xfrm>
            <a:prstGeom prst="rect">
              <a:avLst/>
            </a:prstGeom>
          </p:spPr>
        </p:pic>
        <p:pic>
          <p:nvPicPr>
            <p:cNvPr id="6" name="Picture 5">
              <a:extLst>
                <a:ext uri="{FF2B5EF4-FFF2-40B4-BE49-F238E27FC236}">
                  <a16:creationId xmlns:a16="http://schemas.microsoft.com/office/drawing/2014/main" id="{1706F765-2FC5-471D-8CB6-7C1094DA459C}"/>
                </a:ext>
              </a:extLst>
            </p:cNvPr>
            <p:cNvPicPr>
              <a:picLocks noChangeAspect="1"/>
            </p:cNvPicPr>
            <p:nvPr/>
          </p:nvPicPr>
          <p:blipFill>
            <a:blip r:embed="rId3"/>
            <a:stretch>
              <a:fillRect/>
            </a:stretch>
          </p:blipFill>
          <p:spPr>
            <a:xfrm>
              <a:off x="685801" y="4820655"/>
              <a:ext cx="856291" cy="754178"/>
            </a:xfrm>
            <a:prstGeom prst="rect">
              <a:avLst/>
            </a:prstGeom>
          </p:spPr>
        </p:pic>
        <p:pic>
          <p:nvPicPr>
            <p:cNvPr id="9" name="Picture 8">
              <a:extLst>
                <a:ext uri="{FF2B5EF4-FFF2-40B4-BE49-F238E27FC236}">
                  <a16:creationId xmlns:a16="http://schemas.microsoft.com/office/drawing/2014/main" id="{FAACFC8E-D6A3-48EA-9E76-D45960C95B9A}"/>
                </a:ext>
              </a:extLst>
            </p:cNvPr>
            <p:cNvPicPr>
              <a:picLocks noChangeAspect="1"/>
            </p:cNvPicPr>
            <p:nvPr/>
          </p:nvPicPr>
          <p:blipFill>
            <a:blip r:embed="rId4"/>
            <a:stretch>
              <a:fillRect/>
            </a:stretch>
          </p:blipFill>
          <p:spPr>
            <a:xfrm>
              <a:off x="2568427" y="4754685"/>
              <a:ext cx="900840" cy="900840"/>
            </a:xfrm>
            <a:prstGeom prst="rect">
              <a:avLst/>
            </a:prstGeom>
          </p:spPr>
        </p:pic>
        <p:pic>
          <p:nvPicPr>
            <p:cNvPr id="11" name="Picture 10">
              <a:extLst>
                <a:ext uri="{FF2B5EF4-FFF2-40B4-BE49-F238E27FC236}">
                  <a16:creationId xmlns:a16="http://schemas.microsoft.com/office/drawing/2014/main" id="{0DC8DBFF-1094-46FC-BDE0-50894B7464B7}"/>
                </a:ext>
              </a:extLst>
            </p:cNvPr>
            <p:cNvPicPr>
              <a:picLocks noChangeAspect="1"/>
            </p:cNvPicPr>
            <p:nvPr/>
          </p:nvPicPr>
          <p:blipFill>
            <a:blip r:embed="rId5"/>
            <a:stretch>
              <a:fillRect/>
            </a:stretch>
          </p:blipFill>
          <p:spPr>
            <a:xfrm>
              <a:off x="1672182" y="4820655"/>
              <a:ext cx="754178" cy="754178"/>
            </a:xfrm>
            <a:prstGeom prst="rect">
              <a:avLst/>
            </a:prstGeom>
          </p:spPr>
        </p:pic>
        <p:pic>
          <p:nvPicPr>
            <p:cNvPr id="13" name="Picture 12">
              <a:extLst>
                <a:ext uri="{FF2B5EF4-FFF2-40B4-BE49-F238E27FC236}">
                  <a16:creationId xmlns:a16="http://schemas.microsoft.com/office/drawing/2014/main" id="{1FC44DB7-3AE0-473D-AF3B-52F16106D2CE}"/>
                </a:ext>
              </a:extLst>
            </p:cNvPr>
            <p:cNvPicPr>
              <a:picLocks noChangeAspect="1"/>
            </p:cNvPicPr>
            <p:nvPr/>
          </p:nvPicPr>
          <p:blipFill>
            <a:blip r:embed="rId6"/>
            <a:stretch>
              <a:fillRect/>
            </a:stretch>
          </p:blipFill>
          <p:spPr>
            <a:xfrm>
              <a:off x="1741526" y="1575075"/>
              <a:ext cx="977682" cy="977682"/>
            </a:xfrm>
            <a:prstGeom prst="rect">
              <a:avLst/>
            </a:prstGeom>
          </p:spPr>
        </p:pic>
        <p:sp>
          <p:nvSpPr>
            <p:cNvPr id="14" name="TextBox 13">
              <a:extLst>
                <a:ext uri="{FF2B5EF4-FFF2-40B4-BE49-F238E27FC236}">
                  <a16:creationId xmlns:a16="http://schemas.microsoft.com/office/drawing/2014/main" id="{158B421C-13E3-4C8A-BAE2-7ECEEFAEFFCF}"/>
                </a:ext>
              </a:extLst>
            </p:cNvPr>
            <p:cNvSpPr txBox="1"/>
            <p:nvPr/>
          </p:nvSpPr>
          <p:spPr>
            <a:xfrm>
              <a:off x="685799" y="5588314"/>
              <a:ext cx="977680" cy="509432"/>
            </a:xfrm>
            <a:prstGeom prst="rect">
              <a:avLst/>
            </a:prstGeom>
            <a:noFill/>
          </p:spPr>
          <p:txBody>
            <a:bodyPr wrap="square" lIns="0" tIns="0" rIns="0" bIns="0" rtlCol="0">
              <a:spAutoFit/>
            </a:bodyPr>
            <a:lstStyle/>
            <a:p>
              <a:pPr algn="ctr" defTabSz="612258" fontAlgn="base">
                <a:spcBef>
                  <a:spcPct val="50000"/>
                </a:spcBef>
                <a:spcAft>
                  <a:spcPct val="0"/>
                </a:spcAft>
                <a:buClr>
                  <a:srgbClr val="F0AB00"/>
                </a:buClr>
                <a:buSzPct val="80000"/>
                <a:defRPr/>
              </a:pPr>
              <a:r>
                <a:rPr lang="en-IE" sz="675" b="1" kern="0" dirty="0">
                  <a:solidFill>
                    <a:srgbClr val="000000"/>
                  </a:solidFill>
                  <a:latin typeface="Arial"/>
                  <a:ea typeface="Arial Unicode MS" pitchFamily="34" charset="-128"/>
                  <a:cs typeface="Arial Unicode MS" pitchFamily="34" charset="-128"/>
                </a:rPr>
                <a:t>DCP ARB</a:t>
              </a:r>
            </a:p>
            <a:p>
              <a:pPr marL="96413" indent="-96413" defTabSz="612258" fontAlgn="base">
                <a:spcAft>
                  <a:spcPct val="0"/>
                </a:spcAft>
                <a:buClr>
                  <a:srgbClr val="F0AB00"/>
                </a:buClr>
                <a:buSzPct val="80000"/>
                <a:buFont typeface="Arial" panose="020B0604020202020204" pitchFamily="34" charset="0"/>
                <a:buChar char="•"/>
                <a:defRPr/>
              </a:pPr>
              <a:r>
                <a:rPr lang="en-IE" sz="675" kern="0" dirty="0">
                  <a:solidFill>
                    <a:srgbClr val="000000"/>
                  </a:solidFill>
                  <a:latin typeface="Arial"/>
                  <a:ea typeface="Arial Unicode MS" pitchFamily="34" charset="-128"/>
                  <a:cs typeface="Arial Unicode MS" pitchFamily="34" charset="-128"/>
                </a:rPr>
                <a:t>Design</a:t>
              </a:r>
            </a:p>
            <a:p>
              <a:pPr marL="96413" indent="-96413" defTabSz="612258" fontAlgn="base">
                <a:spcAft>
                  <a:spcPct val="0"/>
                </a:spcAft>
                <a:buClr>
                  <a:srgbClr val="F0AB00"/>
                </a:buClr>
                <a:buSzPct val="80000"/>
                <a:buFont typeface="Arial" panose="020B0604020202020204" pitchFamily="34" charset="0"/>
                <a:buChar char="•"/>
                <a:defRPr/>
              </a:pPr>
              <a:r>
                <a:rPr lang="en-IE" sz="675" kern="0" dirty="0">
                  <a:solidFill>
                    <a:srgbClr val="000000"/>
                  </a:solidFill>
                  <a:latin typeface="Arial"/>
                  <a:ea typeface="Arial Unicode MS" pitchFamily="34" charset="-128"/>
                  <a:cs typeface="Arial Unicode MS" pitchFamily="34" charset="-128"/>
                </a:rPr>
                <a:t>Tools</a:t>
              </a:r>
            </a:p>
            <a:p>
              <a:pPr marL="96413" indent="-96413" defTabSz="612258" fontAlgn="base">
                <a:spcAft>
                  <a:spcPct val="0"/>
                </a:spcAft>
                <a:buClr>
                  <a:srgbClr val="F0AB00"/>
                </a:buClr>
                <a:buSzPct val="80000"/>
                <a:buFont typeface="Arial" panose="020B0604020202020204" pitchFamily="34" charset="0"/>
                <a:buChar char="•"/>
                <a:defRPr/>
              </a:pPr>
              <a:r>
                <a:rPr lang="en-IE" sz="675" kern="0" dirty="0">
                  <a:solidFill>
                    <a:srgbClr val="000000"/>
                  </a:solidFill>
                  <a:latin typeface="Arial"/>
                  <a:ea typeface="Arial Unicode MS" pitchFamily="34" charset="-128"/>
                  <a:cs typeface="Arial Unicode MS" pitchFamily="34" charset="-128"/>
                </a:rPr>
                <a:t>Materials</a:t>
              </a:r>
            </a:p>
          </p:txBody>
        </p:sp>
        <p:sp>
          <p:nvSpPr>
            <p:cNvPr id="17" name="TextBox 16">
              <a:extLst>
                <a:ext uri="{FF2B5EF4-FFF2-40B4-BE49-F238E27FC236}">
                  <a16:creationId xmlns:a16="http://schemas.microsoft.com/office/drawing/2014/main" id="{DFF6008C-18CC-490D-9264-CB3D6F5D31B2}"/>
                </a:ext>
              </a:extLst>
            </p:cNvPr>
            <p:cNvSpPr txBox="1"/>
            <p:nvPr/>
          </p:nvSpPr>
          <p:spPr>
            <a:xfrm>
              <a:off x="1660881" y="5588314"/>
              <a:ext cx="977680" cy="509432"/>
            </a:xfrm>
            <a:prstGeom prst="rect">
              <a:avLst/>
            </a:prstGeom>
            <a:noFill/>
          </p:spPr>
          <p:txBody>
            <a:bodyPr wrap="square" lIns="0" tIns="0" rIns="0" bIns="0" rtlCol="0">
              <a:spAutoFit/>
            </a:bodyPr>
            <a:lstStyle/>
            <a:p>
              <a:pPr algn="ctr" defTabSz="612258" fontAlgn="base">
                <a:spcBef>
                  <a:spcPct val="50000"/>
                </a:spcBef>
                <a:spcAft>
                  <a:spcPct val="0"/>
                </a:spcAft>
                <a:buClr>
                  <a:srgbClr val="F0AB00"/>
                </a:buClr>
                <a:buSzPct val="80000"/>
                <a:defRPr/>
              </a:pPr>
              <a:r>
                <a:rPr lang="en-IE" sz="675" b="1" kern="0" dirty="0">
                  <a:solidFill>
                    <a:srgbClr val="000000"/>
                  </a:solidFill>
                  <a:latin typeface="Arial"/>
                  <a:ea typeface="Arial Unicode MS" pitchFamily="34" charset="-128"/>
                  <a:cs typeface="Arial Unicode MS" pitchFamily="34" charset="-128"/>
                </a:rPr>
                <a:t>DCP BPOB</a:t>
              </a:r>
            </a:p>
            <a:p>
              <a:pPr marL="96413" indent="-96413" defTabSz="612258" fontAlgn="base">
                <a:spcAft>
                  <a:spcPct val="0"/>
                </a:spcAft>
                <a:buClr>
                  <a:srgbClr val="F0AB00"/>
                </a:buClr>
                <a:buSzPct val="80000"/>
                <a:buFont typeface="Arial" panose="020B0604020202020204" pitchFamily="34" charset="0"/>
                <a:buChar char="•"/>
                <a:defRPr/>
              </a:pPr>
              <a:r>
                <a:rPr lang="en-IE" sz="675" kern="0" dirty="0">
                  <a:solidFill>
                    <a:srgbClr val="000000"/>
                  </a:solidFill>
                  <a:latin typeface="Arial"/>
                  <a:ea typeface="Arial Unicode MS" pitchFamily="34" charset="-128"/>
                  <a:cs typeface="Arial Unicode MS" pitchFamily="34" charset="-128"/>
                </a:rPr>
                <a:t>Fixtures</a:t>
              </a:r>
            </a:p>
            <a:p>
              <a:pPr marL="96413" indent="-96413" defTabSz="612258" fontAlgn="base">
                <a:spcAft>
                  <a:spcPct val="0"/>
                </a:spcAft>
                <a:buClr>
                  <a:srgbClr val="F0AB00"/>
                </a:buClr>
                <a:buSzPct val="80000"/>
                <a:buFont typeface="Arial" panose="020B0604020202020204" pitchFamily="34" charset="0"/>
                <a:buChar char="•"/>
                <a:defRPr/>
              </a:pPr>
              <a:r>
                <a:rPr lang="en-IE" sz="675" kern="0" dirty="0">
                  <a:solidFill>
                    <a:srgbClr val="000000"/>
                  </a:solidFill>
                  <a:latin typeface="Arial"/>
                  <a:ea typeface="Arial Unicode MS" pitchFamily="34" charset="-128"/>
                  <a:cs typeface="Arial Unicode MS" pitchFamily="34" charset="-128"/>
                </a:rPr>
                <a:t>Fittings</a:t>
              </a:r>
            </a:p>
            <a:p>
              <a:pPr marL="96413" indent="-96413" defTabSz="612258" fontAlgn="base">
                <a:spcAft>
                  <a:spcPct val="0"/>
                </a:spcAft>
                <a:buClr>
                  <a:srgbClr val="F0AB00"/>
                </a:buClr>
                <a:buSzPct val="80000"/>
                <a:buFont typeface="Arial" panose="020B0604020202020204" pitchFamily="34" charset="0"/>
                <a:buChar char="•"/>
                <a:defRPr/>
              </a:pPr>
              <a:r>
                <a:rPr lang="en-IE" sz="675" kern="0" dirty="0">
                  <a:solidFill>
                    <a:srgbClr val="000000"/>
                  </a:solidFill>
                  <a:latin typeface="Arial"/>
                  <a:ea typeface="Arial Unicode MS" pitchFamily="34" charset="-128"/>
                  <a:cs typeface="Arial Unicode MS" pitchFamily="34" charset="-128"/>
                </a:rPr>
                <a:t>Furniture</a:t>
              </a:r>
            </a:p>
          </p:txBody>
        </p:sp>
        <p:sp>
          <p:nvSpPr>
            <p:cNvPr id="18" name="TextBox 17">
              <a:extLst>
                <a:ext uri="{FF2B5EF4-FFF2-40B4-BE49-F238E27FC236}">
                  <a16:creationId xmlns:a16="http://schemas.microsoft.com/office/drawing/2014/main" id="{4DB27880-F6AC-428F-9155-2FC0A9993FD1}"/>
                </a:ext>
              </a:extLst>
            </p:cNvPr>
            <p:cNvSpPr txBox="1"/>
            <p:nvPr/>
          </p:nvSpPr>
          <p:spPr>
            <a:xfrm>
              <a:off x="2568426" y="5574834"/>
              <a:ext cx="977680" cy="254716"/>
            </a:xfrm>
            <a:prstGeom prst="rect">
              <a:avLst/>
            </a:prstGeom>
            <a:noFill/>
          </p:spPr>
          <p:txBody>
            <a:bodyPr wrap="square" lIns="0" tIns="0" rIns="0" bIns="0" rtlCol="0">
              <a:spAutoFit/>
            </a:bodyPr>
            <a:lstStyle/>
            <a:p>
              <a:pPr algn="ctr" defTabSz="612258" fontAlgn="base">
                <a:spcBef>
                  <a:spcPct val="50000"/>
                </a:spcBef>
                <a:spcAft>
                  <a:spcPct val="0"/>
                </a:spcAft>
                <a:buClr>
                  <a:srgbClr val="F0AB00"/>
                </a:buClr>
                <a:buSzPct val="80000"/>
                <a:defRPr/>
              </a:pPr>
              <a:r>
                <a:rPr lang="en-IE" sz="675" b="1" kern="0" dirty="0">
                  <a:solidFill>
                    <a:srgbClr val="000000"/>
                  </a:solidFill>
                  <a:latin typeface="Arial"/>
                  <a:ea typeface="Arial Unicode MS" pitchFamily="34" charset="-128"/>
                  <a:cs typeface="Arial Unicode MS" pitchFamily="34" charset="-128"/>
                </a:rPr>
                <a:t>DCP CoE</a:t>
              </a:r>
            </a:p>
            <a:p>
              <a:pPr marL="96413" indent="-96413" defTabSz="612258" fontAlgn="base">
                <a:spcAft>
                  <a:spcPct val="0"/>
                </a:spcAft>
                <a:buClr>
                  <a:srgbClr val="F0AB00"/>
                </a:buClr>
                <a:buSzPct val="80000"/>
                <a:buFont typeface="Arial" panose="020B0604020202020204" pitchFamily="34" charset="0"/>
                <a:buChar char="•"/>
                <a:defRPr/>
              </a:pPr>
              <a:r>
                <a:rPr lang="en-IE" sz="675" kern="0" dirty="0">
                  <a:solidFill>
                    <a:srgbClr val="000000"/>
                  </a:solidFill>
                  <a:latin typeface="Arial"/>
                  <a:ea typeface="Arial Unicode MS" pitchFamily="34" charset="-128"/>
                  <a:cs typeface="Arial Unicode MS" pitchFamily="34" charset="-128"/>
                </a:rPr>
                <a:t>Maintenance</a:t>
              </a:r>
            </a:p>
          </p:txBody>
        </p:sp>
        <p:sp>
          <p:nvSpPr>
            <p:cNvPr id="20" name="TextBox 19">
              <a:extLst>
                <a:ext uri="{FF2B5EF4-FFF2-40B4-BE49-F238E27FC236}">
                  <a16:creationId xmlns:a16="http://schemas.microsoft.com/office/drawing/2014/main" id="{33DC92FB-7674-4857-B3E9-A9F1BD314647}"/>
                </a:ext>
              </a:extLst>
            </p:cNvPr>
            <p:cNvSpPr txBox="1"/>
            <p:nvPr/>
          </p:nvSpPr>
          <p:spPr>
            <a:xfrm>
              <a:off x="1802222" y="3989365"/>
              <a:ext cx="977680" cy="127359"/>
            </a:xfrm>
            <a:prstGeom prst="rect">
              <a:avLst/>
            </a:prstGeom>
            <a:noFill/>
          </p:spPr>
          <p:txBody>
            <a:bodyPr wrap="square" lIns="0" tIns="0" rIns="0" bIns="0" rtlCol="0">
              <a:spAutoFit/>
            </a:bodyPr>
            <a:lstStyle/>
            <a:p>
              <a:pPr algn="ctr" defTabSz="612258" fontAlgn="base">
                <a:spcBef>
                  <a:spcPct val="50000"/>
                </a:spcBef>
                <a:spcAft>
                  <a:spcPct val="0"/>
                </a:spcAft>
                <a:buClr>
                  <a:srgbClr val="F0AB00"/>
                </a:buClr>
                <a:buSzPct val="80000"/>
                <a:defRPr/>
              </a:pPr>
              <a:r>
                <a:rPr lang="en-IE" sz="675" b="1" kern="0" dirty="0">
                  <a:solidFill>
                    <a:srgbClr val="000000"/>
                  </a:solidFill>
                  <a:latin typeface="Arial"/>
                  <a:ea typeface="Arial Unicode MS" pitchFamily="34" charset="-128"/>
                  <a:cs typeface="Arial Unicode MS" pitchFamily="34" charset="-128"/>
                </a:rPr>
                <a:t>GC Digital Core</a:t>
              </a:r>
            </a:p>
          </p:txBody>
        </p:sp>
        <p:sp>
          <p:nvSpPr>
            <p:cNvPr id="21" name="TextBox 20">
              <a:extLst>
                <a:ext uri="{FF2B5EF4-FFF2-40B4-BE49-F238E27FC236}">
                  <a16:creationId xmlns:a16="http://schemas.microsoft.com/office/drawing/2014/main" id="{AD2D0B91-30C4-43C6-83D1-1CC0270ECE12}"/>
                </a:ext>
              </a:extLst>
            </p:cNvPr>
            <p:cNvSpPr txBox="1"/>
            <p:nvPr/>
          </p:nvSpPr>
          <p:spPr>
            <a:xfrm>
              <a:off x="523168" y="2014712"/>
              <a:ext cx="1279055" cy="445990"/>
            </a:xfrm>
            <a:prstGeom prst="rect">
              <a:avLst/>
            </a:prstGeom>
            <a:noFill/>
          </p:spPr>
          <p:txBody>
            <a:bodyPr wrap="square" lIns="0" tIns="0" rIns="0" bIns="0" rtlCol="0">
              <a:spAutoFit/>
            </a:bodyPr>
            <a:lstStyle/>
            <a:p>
              <a:pPr algn="ctr" defTabSz="612258" fontAlgn="base">
                <a:spcBef>
                  <a:spcPct val="50000"/>
                </a:spcBef>
                <a:spcAft>
                  <a:spcPct val="0"/>
                </a:spcAft>
                <a:buClr>
                  <a:srgbClr val="F0AB00"/>
                </a:buClr>
                <a:buSzPct val="80000"/>
                <a:defRPr/>
              </a:pPr>
              <a:r>
                <a:rPr lang="en-IE" sz="788" b="1" kern="0" dirty="0">
                  <a:solidFill>
                    <a:srgbClr val="000000"/>
                  </a:solidFill>
                  <a:latin typeface="Arial"/>
                  <a:ea typeface="Arial Unicode MS" pitchFamily="34" charset="-128"/>
                  <a:cs typeface="Arial Unicode MS" pitchFamily="34" charset="-128"/>
                </a:rPr>
                <a:t>Business Authority</a:t>
              </a:r>
            </a:p>
            <a:p>
              <a:pPr marL="96413" indent="-96413" defTabSz="612258" fontAlgn="base">
                <a:spcAft>
                  <a:spcPct val="0"/>
                </a:spcAft>
                <a:buClr>
                  <a:srgbClr val="F0AB00"/>
                </a:buClr>
                <a:buSzPct val="80000"/>
                <a:buFont typeface="Arial" panose="020B0604020202020204" pitchFamily="34" charset="0"/>
                <a:buChar char="•"/>
                <a:defRPr/>
              </a:pPr>
              <a:r>
                <a:rPr lang="en-IE" sz="788" kern="0" dirty="0">
                  <a:solidFill>
                    <a:srgbClr val="000000"/>
                  </a:solidFill>
                  <a:latin typeface="Arial"/>
                  <a:ea typeface="Arial Unicode MS" pitchFamily="34" charset="-128"/>
                  <a:cs typeface="Arial Unicode MS" pitchFamily="34" charset="-128"/>
                </a:rPr>
                <a:t>Requirements</a:t>
              </a:r>
            </a:p>
            <a:p>
              <a:pPr marL="96413" indent="-96413" defTabSz="612258" fontAlgn="base">
                <a:spcAft>
                  <a:spcPct val="0"/>
                </a:spcAft>
                <a:buClr>
                  <a:srgbClr val="F0AB00"/>
                </a:buClr>
                <a:buSzPct val="80000"/>
                <a:buFont typeface="Arial" panose="020B0604020202020204" pitchFamily="34" charset="0"/>
                <a:buChar char="•"/>
                <a:defRPr/>
              </a:pPr>
              <a:r>
                <a:rPr lang="en-IE" sz="788" kern="0" dirty="0">
                  <a:solidFill>
                    <a:srgbClr val="000000"/>
                  </a:solidFill>
                  <a:latin typeface="Arial"/>
                  <a:ea typeface="Arial Unicode MS" pitchFamily="34" charset="-128"/>
                  <a:cs typeface="Arial Unicode MS" pitchFamily="34" charset="-128"/>
                </a:rPr>
                <a:t>Budget</a:t>
              </a:r>
            </a:p>
          </p:txBody>
        </p:sp>
        <p:cxnSp>
          <p:nvCxnSpPr>
            <p:cNvPr id="23" name="Straight Arrow Connector 22">
              <a:extLst>
                <a:ext uri="{FF2B5EF4-FFF2-40B4-BE49-F238E27FC236}">
                  <a16:creationId xmlns:a16="http://schemas.microsoft.com/office/drawing/2014/main" id="{E7FBDC77-B865-4E86-ADB0-8EC589218102}"/>
                </a:ext>
              </a:extLst>
            </p:cNvPr>
            <p:cNvCxnSpPr>
              <a:cxnSpLocks/>
              <a:stCxn id="13" idx="2"/>
            </p:cNvCxnSpPr>
            <p:nvPr/>
          </p:nvCxnSpPr>
          <p:spPr>
            <a:xfrm>
              <a:off x="2230367" y="2552758"/>
              <a:ext cx="0" cy="507459"/>
            </a:xfrm>
            <a:prstGeom prst="straightConnector1">
              <a:avLst/>
            </a:prstGeom>
            <a:ln w="25400">
              <a:prstDash val="dash"/>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26" name="Connector: Elbow 25">
              <a:extLst>
                <a:ext uri="{FF2B5EF4-FFF2-40B4-BE49-F238E27FC236}">
                  <a16:creationId xmlns:a16="http://schemas.microsoft.com/office/drawing/2014/main" id="{C4E7DEBA-8211-471F-BB85-7AD7CE7B8293}"/>
                </a:ext>
              </a:extLst>
            </p:cNvPr>
            <p:cNvCxnSpPr>
              <a:cxnSpLocks/>
              <a:stCxn id="6" idx="0"/>
              <a:endCxn id="20" idx="2"/>
            </p:cNvCxnSpPr>
            <p:nvPr/>
          </p:nvCxnSpPr>
          <p:spPr>
            <a:xfrm rot="5400000" flipH="1" flipV="1">
              <a:off x="1350538" y="3880132"/>
              <a:ext cx="703932" cy="1177116"/>
            </a:xfrm>
            <a:prstGeom prst="bentConnector3">
              <a:avLst/>
            </a:prstGeom>
            <a:ln w="25400">
              <a:prstDash val="dash"/>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33" name="Connector: Elbow 32">
              <a:extLst>
                <a:ext uri="{FF2B5EF4-FFF2-40B4-BE49-F238E27FC236}">
                  <a16:creationId xmlns:a16="http://schemas.microsoft.com/office/drawing/2014/main" id="{6E9EB36A-1F91-4125-B1B8-78840123434B}"/>
                </a:ext>
              </a:extLst>
            </p:cNvPr>
            <p:cNvCxnSpPr>
              <a:cxnSpLocks/>
              <a:stCxn id="9" idx="0"/>
              <a:endCxn id="20" idx="2"/>
            </p:cNvCxnSpPr>
            <p:nvPr/>
          </p:nvCxnSpPr>
          <p:spPr>
            <a:xfrm rot="16200000" flipV="1">
              <a:off x="2335974" y="4071811"/>
              <a:ext cx="637962" cy="727786"/>
            </a:xfrm>
            <a:prstGeom prst="bentConnector3">
              <a:avLst>
                <a:gd name="adj1" fmla="val 50000"/>
              </a:avLst>
            </a:prstGeom>
            <a:ln w="25400">
              <a:prstDash val="dash"/>
              <a:headEnd type="none" w="med" len="med"/>
              <a:tailEnd type="triangle"/>
            </a:ln>
          </p:spPr>
          <p:style>
            <a:lnRef idx="1">
              <a:schemeClr val="accent5"/>
            </a:lnRef>
            <a:fillRef idx="0">
              <a:schemeClr val="accent5"/>
            </a:fillRef>
            <a:effectRef idx="0">
              <a:schemeClr val="accent5"/>
            </a:effectRef>
            <a:fontRef idx="minor">
              <a:schemeClr val="tx1"/>
            </a:fontRef>
          </p:style>
        </p:cxnSp>
        <p:sp>
          <p:nvSpPr>
            <p:cNvPr id="45" name="TextBox 44">
              <a:extLst>
                <a:ext uri="{FF2B5EF4-FFF2-40B4-BE49-F238E27FC236}">
                  <a16:creationId xmlns:a16="http://schemas.microsoft.com/office/drawing/2014/main" id="{ECEFDA69-C7C6-4AD2-AE22-EBA69DA3FC8F}"/>
                </a:ext>
              </a:extLst>
            </p:cNvPr>
            <p:cNvSpPr txBox="1"/>
            <p:nvPr/>
          </p:nvSpPr>
          <p:spPr>
            <a:xfrm>
              <a:off x="769151" y="3373944"/>
              <a:ext cx="1008000" cy="382232"/>
            </a:xfrm>
            <a:prstGeom prst="rect">
              <a:avLst/>
            </a:prstGeom>
            <a:noFill/>
          </p:spPr>
          <p:txBody>
            <a:bodyPr wrap="square" lIns="0" tIns="0" rIns="0" bIns="0" rtlCol="0">
              <a:spAutoFit/>
            </a:bodyPr>
            <a:lstStyle/>
            <a:p>
              <a:pPr algn="ctr" defTabSz="612258" fontAlgn="base">
                <a:spcBef>
                  <a:spcPct val="50000"/>
                </a:spcBef>
                <a:spcAft>
                  <a:spcPct val="0"/>
                </a:spcAft>
                <a:buClr>
                  <a:srgbClr val="F0AB00"/>
                </a:buClr>
                <a:buSzPct val="80000"/>
                <a:defRPr/>
              </a:pPr>
              <a:r>
                <a:rPr lang="en-IE" sz="1013" kern="0" dirty="0">
                  <a:solidFill>
                    <a:srgbClr val="000000"/>
                  </a:solidFill>
                  <a:latin typeface="Arial"/>
                  <a:ea typeface="Arial Unicode MS" pitchFamily="34" charset="-128"/>
                  <a:cs typeface="Arial Unicode MS" pitchFamily="34" charset="-128"/>
                </a:rPr>
                <a:t>GC </a:t>
              </a:r>
              <a:br>
                <a:rPr lang="en-IE" sz="1013" kern="0" dirty="0">
                  <a:solidFill>
                    <a:srgbClr val="000000"/>
                  </a:solidFill>
                  <a:latin typeface="Arial"/>
                  <a:ea typeface="Arial Unicode MS" pitchFamily="34" charset="-128"/>
                  <a:cs typeface="Arial Unicode MS" pitchFamily="34" charset="-128"/>
                </a:rPr>
              </a:br>
              <a:r>
                <a:rPr lang="en-IE" sz="1013" kern="0" dirty="0">
                  <a:solidFill>
                    <a:srgbClr val="000000"/>
                  </a:solidFill>
                  <a:latin typeface="Arial"/>
                  <a:ea typeface="Arial Unicode MS" pitchFamily="34" charset="-128"/>
                  <a:cs typeface="Arial Unicode MS" pitchFamily="34" charset="-128"/>
                </a:rPr>
                <a:t>Template</a:t>
              </a:r>
            </a:p>
          </p:txBody>
        </p:sp>
        <p:sp>
          <p:nvSpPr>
            <p:cNvPr id="46" name="TextBox 45">
              <a:extLst>
                <a:ext uri="{FF2B5EF4-FFF2-40B4-BE49-F238E27FC236}">
                  <a16:creationId xmlns:a16="http://schemas.microsoft.com/office/drawing/2014/main" id="{7A4054B5-B329-4881-B74B-411863A5D59A}"/>
                </a:ext>
              </a:extLst>
            </p:cNvPr>
            <p:cNvSpPr txBox="1"/>
            <p:nvPr/>
          </p:nvSpPr>
          <p:spPr>
            <a:xfrm>
              <a:off x="3817030" y="5493414"/>
              <a:ext cx="2525276" cy="191117"/>
            </a:xfrm>
            <a:prstGeom prst="rect">
              <a:avLst/>
            </a:prstGeom>
            <a:noFill/>
            <a:ln>
              <a:solidFill>
                <a:srgbClr val="00B0F0"/>
              </a:solidFill>
            </a:ln>
          </p:spPr>
          <p:txBody>
            <a:bodyPr wrap="square" lIns="0" tIns="0" rIns="0" bIns="0" rtlCol="0">
              <a:spAutoFit/>
            </a:bodyPr>
            <a:lstStyle/>
            <a:p>
              <a:pPr algn="ctr" defTabSz="612258" fontAlgn="base">
                <a:spcBef>
                  <a:spcPct val="50000"/>
                </a:spcBef>
                <a:spcAft>
                  <a:spcPct val="0"/>
                </a:spcAft>
                <a:buClr>
                  <a:srgbClr val="F0AB00"/>
                </a:buClr>
                <a:buSzPct val="80000"/>
                <a:defRPr/>
              </a:pPr>
              <a:r>
                <a:rPr lang="en-IE" sz="1013" kern="0" dirty="0">
                  <a:solidFill>
                    <a:srgbClr val="000000"/>
                  </a:solidFill>
                  <a:latin typeface="Arial"/>
                  <a:ea typeface="Arial Unicode MS" pitchFamily="34" charset="-128"/>
                  <a:cs typeface="Arial Unicode MS" pitchFamily="34" charset="-128"/>
                </a:rPr>
                <a:t>Architecture and Design</a:t>
              </a:r>
            </a:p>
          </p:txBody>
        </p:sp>
        <p:pic>
          <p:nvPicPr>
            <p:cNvPr id="54" name="Picture 53">
              <a:extLst>
                <a:ext uri="{FF2B5EF4-FFF2-40B4-BE49-F238E27FC236}">
                  <a16:creationId xmlns:a16="http://schemas.microsoft.com/office/drawing/2014/main" id="{9D9A35FE-7883-46B9-9F1D-72AB097A7032}"/>
                </a:ext>
              </a:extLst>
            </p:cNvPr>
            <p:cNvPicPr>
              <a:picLocks noChangeAspect="1"/>
            </p:cNvPicPr>
            <p:nvPr/>
          </p:nvPicPr>
          <p:blipFill>
            <a:blip r:embed="rId7"/>
            <a:stretch>
              <a:fillRect/>
            </a:stretch>
          </p:blipFill>
          <p:spPr>
            <a:xfrm>
              <a:off x="7500321" y="3042070"/>
              <a:ext cx="993218" cy="993218"/>
            </a:xfrm>
            <a:prstGeom prst="rect">
              <a:avLst/>
            </a:prstGeom>
          </p:spPr>
        </p:pic>
        <p:pic>
          <p:nvPicPr>
            <p:cNvPr id="55" name="Picture 54">
              <a:extLst>
                <a:ext uri="{FF2B5EF4-FFF2-40B4-BE49-F238E27FC236}">
                  <a16:creationId xmlns:a16="http://schemas.microsoft.com/office/drawing/2014/main" id="{09554390-685E-4B31-A655-3971733B2723}"/>
                </a:ext>
              </a:extLst>
            </p:cNvPr>
            <p:cNvPicPr>
              <a:picLocks noChangeAspect="1"/>
            </p:cNvPicPr>
            <p:nvPr/>
          </p:nvPicPr>
          <p:blipFill>
            <a:blip r:embed="rId8"/>
            <a:stretch>
              <a:fillRect/>
            </a:stretch>
          </p:blipFill>
          <p:spPr>
            <a:xfrm>
              <a:off x="3541761" y="3362557"/>
              <a:ext cx="516505" cy="516505"/>
            </a:xfrm>
            <a:prstGeom prst="rect">
              <a:avLst/>
            </a:prstGeom>
          </p:spPr>
        </p:pic>
        <p:pic>
          <p:nvPicPr>
            <p:cNvPr id="56" name="Picture 55">
              <a:extLst>
                <a:ext uri="{FF2B5EF4-FFF2-40B4-BE49-F238E27FC236}">
                  <a16:creationId xmlns:a16="http://schemas.microsoft.com/office/drawing/2014/main" id="{6FA7F247-2F8A-40B1-8072-E28F21DEB8B6}"/>
                </a:ext>
              </a:extLst>
            </p:cNvPr>
            <p:cNvPicPr>
              <a:picLocks noChangeAspect="1"/>
            </p:cNvPicPr>
            <p:nvPr/>
          </p:nvPicPr>
          <p:blipFill>
            <a:blip r:embed="rId8"/>
            <a:stretch>
              <a:fillRect/>
            </a:stretch>
          </p:blipFill>
          <p:spPr>
            <a:xfrm>
              <a:off x="3959004" y="3176684"/>
              <a:ext cx="723154" cy="723154"/>
            </a:xfrm>
            <a:prstGeom prst="rect">
              <a:avLst/>
            </a:prstGeom>
          </p:spPr>
        </p:pic>
        <p:pic>
          <p:nvPicPr>
            <p:cNvPr id="57" name="Picture 56">
              <a:extLst>
                <a:ext uri="{FF2B5EF4-FFF2-40B4-BE49-F238E27FC236}">
                  <a16:creationId xmlns:a16="http://schemas.microsoft.com/office/drawing/2014/main" id="{C20765CB-585B-42BD-952E-F544E7D1E4AC}"/>
                </a:ext>
              </a:extLst>
            </p:cNvPr>
            <p:cNvPicPr>
              <a:picLocks noChangeAspect="1"/>
            </p:cNvPicPr>
            <p:nvPr/>
          </p:nvPicPr>
          <p:blipFill>
            <a:blip r:embed="rId8"/>
            <a:stretch>
              <a:fillRect/>
            </a:stretch>
          </p:blipFill>
          <p:spPr>
            <a:xfrm>
              <a:off x="4464952" y="2919325"/>
              <a:ext cx="1015138" cy="1015138"/>
            </a:xfrm>
            <a:prstGeom prst="rect">
              <a:avLst/>
            </a:prstGeom>
          </p:spPr>
        </p:pic>
        <p:sp>
          <p:nvSpPr>
            <p:cNvPr id="58" name="TextBox 57">
              <a:extLst>
                <a:ext uri="{FF2B5EF4-FFF2-40B4-BE49-F238E27FC236}">
                  <a16:creationId xmlns:a16="http://schemas.microsoft.com/office/drawing/2014/main" id="{7550B33E-D56E-4B54-A4E1-8A72258970DE}"/>
                </a:ext>
              </a:extLst>
            </p:cNvPr>
            <p:cNvSpPr txBox="1"/>
            <p:nvPr/>
          </p:nvSpPr>
          <p:spPr>
            <a:xfrm>
              <a:off x="3548941" y="3899839"/>
              <a:ext cx="460584" cy="254716"/>
            </a:xfrm>
            <a:prstGeom prst="rect">
              <a:avLst/>
            </a:prstGeom>
            <a:noFill/>
          </p:spPr>
          <p:txBody>
            <a:bodyPr wrap="square" lIns="0" tIns="0" rIns="0" bIns="0" rtlCol="0">
              <a:spAutoFit/>
            </a:bodyPr>
            <a:lstStyle>
              <a:defPPr>
                <a:defRPr lang="de-DE"/>
              </a:defPPr>
              <a:lvl1pPr algn="ctr" fontAlgn="base">
                <a:spcBef>
                  <a:spcPct val="50000"/>
                </a:spcBef>
                <a:spcAft>
                  <a:spcPct val="0"/>
                </a:spcAft>
                <a:buClr>
                  <a:srgbClr val="F0AB00"/>
                </a:buClr>
                <a:buSzPct val="80000"/>
                <a:defRPr sz="900" b="1" kern="0">
                  <a:ea typeface="Arial Unicode MS" pitchFamily="34" charset="-128"/>
                  <a:cs typeface="Arial Unicode MS" pitchFamily="34" charset="-128"/>
                </a:defRPr>
              </a:lvl1pPr>
            </a:lstStyle>
            <a:p>
              <a:pPr defTabSz="612258">
                <a:defRPr/>
              </a:pPr>
              <a:r>
                <a:rPr lang="en-CA" sz="675" dirty="0">
                  <a:solidFill>
                    <a:srgbClr val="000000"/>
                  </a:solidFill>
                  <a:latin typeface="Arial"/>
                </a:rPr>
                <a:t>TBS (</a:t>
              </a:r>
              <a:r>
                <a:rPr lang="en-CA" sz="675" dirty="0" err="1">
                  <a:solidFill>
                    <a:srgbClr val="000000"/>
                  </a:solidFill>
                  <a:latin typeface="Arial"/>
                </a:rPr>
                <a:t>GCfm</a:t>
              </a:r>
              <a:r>
                <a:rPr lang="en-CA" sz="675" dirty="0">
                  <a:solidFill>
                    <a:srgbClr val="000000"/>
                  </a:solidFill>
                  <a:latin typeface="Arial"/>
                </a:rPr>
                <a:t>)</a:t>
              </a:r>
            </a:p>
          </p:txBody>
        </p:sp>
        <p:sp>
          <p:nvSpPr>
            <p:cNvPr id="59" name="TextBox 58">
              <a:extLst>
                <a:ext uri="{FF2B5EF4-FFF2-40B4-BE49-F238E27FC236}">
                  <a16:creationId xmlns:a16="http://schemas.microsoft.com/office/drawing/2014/main" id="{4D006B87-E3F1-4D01-B8A5-E4D8CA32AB74}"/>
                </a:ext>
              </a:extLst>
            </p:cNvPr>
            <p:cNvSpPr txBox="1"/>
            <p:nvPr/>
          </p:nvSpPr>
          <p:spPr>
            <a:xfrm>
              <a:off x="4181037" y="3908973"/>
              <a:ext cx="279091" cy="127359"/>
            </a:xfrm>
            <a:prstGeom prst="rect">
              <a:avLst/>
            </a:prstGeom>
            <a:noFill/>
          </p:spPr>
          <p:txBody>
            <a:bodyPr wrap="square" lIns="0" tIns="0" rIns="0" bIns="0" rtlCol="0">
              <a:spAutoFit/>
            </a:bodyPr>
            <a:lstStyle>
              <a:defPPr>
                <a:defRPr lang="de-DE"/>
              </a:defPPr>
              <a:lvl1pPr algn="ctr" fontAlgn="base">
                <a:spcBef>
                  <a:spcPct val="50000"/>
                </a:spcBef>
                <a:spcAft>
                  <a:spcPct val="0"/>
                </a:spcAft>
                <a:buClr>
                  <a:srgbClr val="F0AB00"/>
                </a:buClr>
                <a:buSzPct val="80000"/>
                <a:defRPr sz="900" b="1" kern="0">
                  <a:ea typeface="Arial Unicode MS" pitchFamily="34" charset="-128"/>
                  <a:cs typeface="Arial Unicode MS" pitchFamily="34" charset="-128"/>
                </a:defRPr>
              </a:lvl1pPr>
            </a:lstStyle>
            <a:p>
              <a:pPr defTabSz="612258">
                <a:defRPr/>
              </a:pPr>
              <a:r>
                <a:rPr lang="en-CA" sz="675" dirty="0">
                  <a:solidFill>
                    <a:srgbClr val="000000"/>
                  </a:solidFill>
                  <a:latin typeface="Arial"/>
                </a:rPr>
                <a:t>DFO</a:t>
              </a:r>
            </a:p>
          </p:txBody>
        </p:sp>
        <p:sp>
          <p:nvSpPr>
            <p:cNvPr id="60" name="TextBox 59">
              <a:extLst>
                <a:ext uri="{FF2B5EF4-FFF2-40B4-BE49-F238E27FC236}">
                  <a16:creationId xmlns:a16="http://schemas.microsoft.com/office/drawing/2014/main" id="{58FBC540-6462-4DDE-9439-AB4F5C815E5B}"/>
                </a:ext>
              </a:extLst>
            </p:cNvPr>
            <p:cNvSpPr txBox="1"/>
            <p:nvPr/>
          </p:nvSpPr>
          <p:spPr>
            <a:xfrm>
              <a:off x="4784852" y="3912395"/>
              <a:ext cx="374045" cy="127359"/>
            </a:xfrm>
            <a:prstGeom prst="rect">
              <a:avLst/>
            </a:prstGeom>
            <a:noFill/>
          </p:spPr>
          <p:txBody>
            <a:bodyPr wrap="square" lIns="0" tIns="0" rIns="0" bIns="0" rtlCol="0">
              <a:spAutoFit/>
            </a:bodyPr>
            <a:lstStyle>
              <a:defPPr>
                <a:defRPr lang="de-DE"/>
              </a:defPPr>
              <a:lvl1pPr algn="ctr" fontAlgn="base">
                <a:spcBef>
                  <a:spcPct val="50000"/>
                </a:spcBef>
                <a:spcAft>
                  <a:spcPct val="0"/>
                </a:spcAft>
                <a:buClr>
                  <a:srgbClr val="F0AB00"/>
                </a:buClr>
                <a:buSzPct val="80000"/>
                <a:defRPr sz="900" b="1" kern="0">
                  <a:ea typeface="Arial Unicode MS" pitchFamily="34" charset="-128"/>
                  <a:cs typeface="Arial Unicode MS" pitchFamily="34" charset="-128"/>
                </a:defRPr>
              </a:lvl1pPr>
            </a:lstStyle>
            <a:p>
              <a:pPr defTabSz="612258">
                <a:defRPr/>
              </a:pPr>
              <a:r>
                <a:rPr lang="en-US" sz="675" dirty="0">
                  <a:solidFill>
                    <a:srgbClr val="000000"/>
                  </a:solidFill>
                  <a:latin typeface="Arial"/>
                </a:rPr>
                <a:t>PSPC</a:t>
              </a:r>
              <a:endParaRPr lang="en-CA" sz="675" dirty="0">
                <a:solidFill>
                  <a:srgbClr val="000000"/>
                </a:solidFill>
                <a:latin typeface="Arial"/>
              </a:endParaRPr>
            </a:p>
          </p:txBody>
        </p:sp>
        <p:grpSp>
          <p:nvGrpSpPr>
            <p:cNvPr id="61" name="Group 60">
              <a:extLst>
                <a:ext uri="{FF2B5EF4-FFF2-40B4-BE49-F238E27FC236}">
                  <a16:creationId xmlns:a16="http://schemas.microsoft.com/office/drawing/2014/main" id="{A80927F3-A6BA-43EB-B74F-4CCEA3946795}"/>
                </a:ext>
              </a:extLst>
            </p:cNvPr>
            <p:cNvGrpSpPr/>
            <p:nvPr/>
          </p:nvGrpSpPr>
          <p:grpSpPr>
            <a:xfrm>
              <a:off x="5781790" y="3073317"/>
              <a:ext cx="1044863" cy="914630"/>
              <a:chOff x="2538751" y="1973689"/>
              <a:chExt cx="1396037" cy="1533380"/>
            </a:xfrm>
          </p:grpSpPr>
          <p:pic>
            <p:nvPicPr>
              <p:cNvPr id="62" name="Picture 61">
                <a:extLst>
                  <a:ext uri="{FF2B5EF4-FFF2-40B4-BE49-F238E27FC236}">
                    <a16:creationId xmlns:a16="http://schemas.microsoft.com/office/drawing/2014/main" id="{853EE66F-6CED-4C23-B395-B9284E9ED744}"/>
                  </a:ext>
                </a:extLst>
              </p:cNvPr>
              <p:cNvPicPr>
                <a:picLocks noChangeAspect="1"/>
              </p:cNvPicPr>
              <p:nvPr/>
            </p:nvPicPr>
            <p:blipFill>
              <a:blip r:embed="rId8"/>
              <a:stretch>
                <a:fillRect/>
              </a:stretch>
            </p:blipFill>
            <p:spPr>
              <a:xfrm>
                <a:off x="2538751" y="1973689"/>
                <a:ext cx="1396037" cy="1396037"/>
              </a:xfrm>
              <a:prstGeom prst="rect">
                <a:avLst/>
              </a:prstGeom>
            </p:spPr>
          </p:pic>
          <p:sp>
            <p:nvSpPr>
              <p:cNvPr id="63" name="TextBox 62">
                <a:extLst>
                  <a:ext uri="{FF2B5EF4-FFF2-40B4-BE49-F238E27FC236}">
                    <a16:creationId xmlns:a16="http://schemas.microsoft.com/office/drawing/2014/main" id="{7333CC66-6F60-45CF-967D-5F46A4FA65C6}"/>
                  </a:ext>
                </a:extLst>
              </p:cNvPr>
              <p:cNvSpPr txBox="1"/>
              <p:nvPr/>
            </p:nvSpPr>
            <p:spPr>
              <a:xfrm>
                <a:off x="3002381" y="3293552"/>
                <a:ext cx="460583" cy="213517"/>
              </a:xfrm>
              <a:prstGeom prst="rect">
                <a:avLst/>
              </a:prstGeom>
              <a:noFill/>
            </p:spPr>
            <p:txBody>
              <a:bodyPr wrap="square" lIns="0" tIns="0" rIns="0" bIns="0" rtlCol="0">
                <a:spAutoFit/>
              </a:bodyPr>
              <a:lstStyle>
                <a:defPPr>
                  <a:defRPr lang="de-DE"/>
                </a:defPPr>
                <a:lvl1pPr algn="ctr" fontAlgn="base">
                  <a:spcBef>
                    <a:spcPct val="50000"/>
                  </a:spcBef>
                  <a:spcAft>
                    <a:spcPct val="0"/>
                  </a:spcAft>
                  <a:buClr>
                    <a:srgbClr val="F0AB00"/>
                  </a:buClr>
                  <a:buSzPct val="80000"/>
                  <a:defRPr sz="900" b="1" kern="0">
                    <a:ea typeface="Arial Unicode MS" pitchFamily="34" charset="-128"/>
                    <a:cs typeface="Arial Unicode MS" pitchFamily="34" charset="-128"/>
                  </a:defRPr>
                </a:lvl1pPr>
              </a:lstStyle>
              <a:p>
                <a:pPr defTabSz="612258">
                  <a:defRPr/>
                </a:pPr>
                <a:r>
                  <a:rPr lang="en-CA" sz="675" dirty="0">
                    <a:solidFill>
                      <a:srgbClr val="000000"/>
                    </a:solidFill>
                    <a:latin typeface="Arial"/>
                  </a:rPr>
                  <a:t>AAFC</a:t>
                </a:r>
              </a:p>
            </p:txBody>
          </p:sp>
        </p:grpSp>
        <p:grpSp>
          <p:nvGrpSpPr>
            <p:cNvPr id="64" name="Group 63">
              <a:extLst>
                <a:ext uri="{FF2B5EF4-FFF2-40B4-BE49-F238E27FC236}">
                  <a16:creationId xmlns:a16="http://schemas.microsoft.com/office/drawing/2014/main" id="{3E9E93BC-F78C-4672-9F7D-1A2750C64FFC}"/>
                </a:ext>
              </a:extLst>
            </p:cNvPr>
            <p:cNvGrpSpPr/>
            <p:nvPr/>
          </p:nvGrpSpPr>
          <p:grpSpPr>
            <a:xfrm>
              <a:off x="5251127" y="3177611"/>
              <a:ext cx="723154" cy="850554"/>
              <a:chOff x="3714296" y="2570395"/>
              <a:chExt cx="723154" cy="850554"/>
            </a:xfrm>
          </p:grpSpPr>
          <p:pic>
            <p:nvPicPr>
              <p:cNvPr id="65" name="Picture 64">
                <a:extLst>
                  <a:ext uri="{FF2B5EF4-FFF2-40B4-BE49-F238E27FC236}">
                    <a16:creationId xmlns:a16="http://schemas.microsoft.com/office/drawing/2014/main" id="{E4D456AC-191E-43B1-98DF-94A840B026EB}"/>
                  </a:ext>
                </a:extLst>
              </p:cNvPr>
              <p:cNvPicPr>
                <a:picLocks noChangeAspect="1"/>
              </p:cNvPicPr>
              <p:nvPr/>
            </p:nvPicPr>
            <p:blipFill>
              <a:blip r:embed="rId8"/>
              <a:stretch>
                <a:fillRect/>
              </a:stretch>
            </p:blipFill>
            <p:spPr>
              <a:xfrm>
                <a:off x="3714296" y="2570395"/>
                <a:ext cx="723154" cy="723154"/>
              </a:xfrm>
              <a:prstGeom prst="rect">
                <a:avLst/>
              </a:prstGeom>
            </p:spPr>
          </p:pic>
          <p:sp>
            <p:nvSpPr>
              <p:cNvPr id="66" name="TextBox 65">
                <a:extLst>
                  <a:ext uri="{FF2B5EF4-FFF2-40B4-BE49-F238E27FC236}">
                    <a16:creationId xmlns:a16="http://schemas.microsoft.com/office/drawing/2014/main" id="{684E25E4-D500-48B3-BA3C-374858772F97}"/>
                  </a:ext>
                </a:extLst>
              </p:cNvPr>
              <p:cNvSpPr txBox="1"/>
              <p:nvPr/>
            </p:nvSpPr>
            <p:spPr>
              <a:xfrm>
                <a:off x="3847985" y="3293590"/>
                <a:ext cx="455776" cy="127359"/>
              </a:xfrm>
              <a:prstGeom prst="rect">
                <a:avLst/>
              </a:prstGeom>
              <a:noFill/>
            </p:spPr>
            <p:txBody>
              <a:bodyPr wrap="square" lIns="0" tIns="0" rIns="0" bIns="0" rtlCol="0">
                <a:spAutoFit/>
              </a:bodyPr>
              <a:lstStyle>
                <a:defPPr>
                  <a:defRPr lang="de-DE"/>
                </a:defPPr>
                <a:lvl1pPr algn="ctr" fontAlgn="base">
                  <a:spcBef>
                    <a:spcPct val="50000"/>
                  </a:spcBef>
                  <a:spcAft>
                    <a:spcPct val="0"/>
                  </a:spcAft>
                  <a:buClr>
                    <a:srgbClr val="F0AB00"/>
                  </a:buClr>
                  <a:buSzPct val="80000"/>
                  <a:defRPr sz="900" b="1" kern="0">
                    <a:ea typeface="Arial Unicode MS" pitchFamily="34" charset="-128"/>
                    <a:cs typeface="Arial Unicode MS" pitchFamily="34" charset="-128"/>
                  </a:defRPr>
                </a:lvl1pPr>
              </a:lstStyle>
              <a:p>
                <a:pPr defTabSz="612258">
                  <a:defRPr/>
                </a:pPr>
                <a:r>
                  <a:rPr lang="en-US" sz="675" dirty="0">
                    <a:solidFill>
                      <a:srgbClr val="000000"/>
                    </a:solidFill>
                    <a:latin typeface="Arial"/>
                  </a:rPr>
                  <a:t>G</a:t>
                </a:r>
                <a:r>
                  <a:rPr lang="en-CA" sz="675" dirty="0">
                    <a:solidFill>
                      <a:srgbClr val="000000"/>
                    </a:solidFill>
                    <a:latin typeface="Arial"/>
                  </a:rPr>
                  <a:t>AC</a:t>
                </a:r>
              </a:p>
            </p:txBody>
          </p:sp>
        </p:grpSp>
        <p:sp>
          <p:nvSpPr>
            <p:cNvPr id="68" name="TextBox 67">
              <a:extLst>
                <a:ext uri="{FF2B5EF4-FFF2-40B4-BE49-F238E27FC236}">
                  <a16:creationId xmlns:a16="http://schemas.microsoft.com/office/drawing/2014/main" id="{E6F93FB0-F8BF-47D1-8649-918B5410EE8C}"/>
                </a:ext>
              </a:extLst>
            </p:cNvPr>
            <p:cNvSpPr txBox="1"/>
            <p:nvPr/>
          </p:nvSpPr>
          <p:spPr>
            <a:xfrm>
              <a:off x="7709249" y="3906764"/>
              <a:ext cx="455776" cy="127359"/>
            </a:xfrm>
            <a:prstGeom prst="rect">
              <a:avLst/>
            </a:prstGeom>
            <a:noFill/>
          </p:spPr>
          <p:txBody>
            <a:bodyPr wrap="square" lIns="0" tIns="0" rIns="0" bIns="0" rtlCol="0">
              <a:spAutoFit/>
            </a:bodyPr>
            <a:lstStyle>
              <a:defPPr>
                <a:defRPr lang="de-DE"/>
              </a:defPPr>
              <a:lvl1pPr algn="ctr" fontAlgn="base">
                <a:spcBef>
                  <a:spcPct val="50000"/>
                </a:spcBef>
                <a:spcAft>
                  <a:spcPct val="0"/>
                </a:spcAft>
                <a:buClr>
                  <a:srgbClr val="F0AB00"/>
                </a:buClr>
                <a:buSzPct val="80000"/>
                <a:defRPr sz="900" b="1" kern="0">
                  <a:ea typeface="Arial Unicode MS" pitchFamily="34" charset="-128"/>
                  <a:cs typeface="Arial Unicode MS" pitchFamily="34" charset="-128"/>
                </a:defRPr>
              </a:lvl1pPr>
            </a:lstStyle>
            <a:p>
              <a:pPr defTabSz="612258">
                <a:defRPr/>
              </a:pPr>
              <a:r>
                <a:rPr lang="en-CA" sz="675" dirty="0">
                  <a:solidFill>
                    <a:srgbClr val="000000"/>
                  </a:solidFill>
                  <a:latin typeface="Arial"/>
                </a:rPr>
                <a:t>DND</a:t>
              </a:r>
            </a:p>
          </p:txBody>
        </p:sp>
        <p:pic>
          <p:nvPicPr>
            <p:cNvPr id="69" name="Picture 68">
              <a:extLst>
                <a:ext uri="{FF2B5EF4-FFF2-40B4-BE49-F238E27FC236}">
                  <a16:creationId xmlns:a16="http://schemas.microsoft.com/office/drawing/2014/main" id="{F3F3029B-C986-4B02-B1A6-0232C621B9AB}"/>
                </a:ext>
              </a:extLst>
            </p:cNvPr>
            <p:cNvPicPr>
              <a:picLocks noChangeAspect="1"/>
            </p:cNvPicPr>
            <p:nvPr/>
          </p:nvPicPr>
          <p:blipFill>
            <a:blip r:embed="rId8"/>
            <a:stretch>
              <a:fillRect/>
            </a:stretch>
          </p:blipFill>
          <p:spPr>
            <a:xfrm>
              <a:off x="8404007" y="3166744"/>
              <a:ext cx="746820" cy="746820"/>
            </a:xfrm>
            <a:prstGeom prst="rect">
              <a:avLst/>
            </a:prstGeom>
          </p:spPr>
        </p:pic>
        <p:pic>
          <p:nvPicPr>
            <p:cNvPr id="70" name="Picture 69">
              <a:extLst>
                <a:ext uri="{FF2B5EF4-FFF2-40B4-BE49-F238E27FC236}">
                  <a16:creationId xmlns:a16="http://schemas.microsoft.com/office/drawing/2014/main" id="{DB10B824-D044-4B74-B659-DFE192CDFC46}"/>
                </a:ext>
              </a:extLst>
            </p:cNvPr>
            <p:cNvPicPr>
              <a:picLocks noChangeAspect="1"/>
            </p:cNvPicPr>
            <p:nvPr/>
          </p:nvPicPr>
          <p:blipFill>
            <a:blip r:embed="rId8"/>
            <a:stretch>
              <a:fillRect/>
            </a:stretch>
          </p:blipFill>
          <p:spPr>
            <a:xfrm>
              <a:off x="8823383" y="2960102"/>
              <a:ext cx="993218" cy="993218"/>
            </a:xfrm>
            <a:prstGeom prst="rect">
              <a:avLst/>
            </a:prstGeom>
          </p:spPr>
        </p:pic>
        <p:sp>
          <p:nvSpPr>
            <p:cNvPr id="71" name="TextBox 70">
              <a:extLst>
                <a:ext uri="{FF2B5EF4-FFF2-40B4-BE49-F238E27FC236}">
                  <a16:creationId xmlns:a16="http://schemas.microsoft.com/office/drawing/2014/main" id="{DC4E83B0-7CA5-46FB-B12E-AD31CEA3AC40}"/>
                </a:ext>
              </a:extLst>
            </p:cNvPr>
            <p:cNvSpPr txBox="1"/>
            <p:nvPr/>
          </p:nvSpPr>
          <p:spPr>
            <a:xfrm>
              <a:off x="8720096" y="3912395"/>
              <a:ext cx="615027" cy="127359"/>
            </a:xfrm>
            <a:prstGeom prst="rect">
              <a:avLst/>
            </a:prstGeom>
            <a:noFill/>
          </p:spPr>
          <p:txBody>
            <a:bodyPr wrap="square" lIns="0" tIns="0" rIns="0" bIns="0" rtlCol="0">
              <a:spAutoFit/>
            </a:bodyPr>
            <a:lstStyle>
              <a:defPPr>
                <a:defRPr lang="de-DE"/>
              </a:defPPr>
              <a:lvl1pPr algn="ctr" fontAlgn="base">
                <a:spcBef>
                  <a:spcPct val="50000"/>
                </a:spcBef>
                <a:spcAft>
                  <a:spcPct val="0"/>
                </a:spcAft>
                <a:buClr>
                  <a:srgbClr val="F0AB00"/>
                </a:buClr>
                <a:buSzPct val="80000"/>
                <a:defRPr sz="900" b="1" kern="0">
                  <a:ea typeface="Arial Unicode MS" pitchFamily="34" charset="-128"/>
                  <a:cs typeface="Arial Unicode MS" pitchFamily="34" charset="-128"/>
                </a:defRPr>
              </a:lvl1pPr>
            </a:lstStyle>
            <a:p>
              <a:pPr defTabSz="612258">
                <a:defRPr/>
              </a:pPr>
              <a:r>
                <a:rPr lang="en-CA" sz="675" dirty="0">
                  <a:solidFill>
                    <a:srgbClr val="000000"/>
                  </a:solidFill>
                  <a:latin typeface="Arial"/>
                </a:rPr>
                <a:t>CRA/CBSA</a:t>
              </a:r>
            </a:p>
          </p:txBody>
        </p:sp>
        <p:pic>
          <p:nvPicPr>
            <p:cNvPr id="72" name="Picture 71">
              <a:extLst>
                <a:ext uri="{FF2B5EF4-FFF2-40B4-BE49-F238E27FC236}">
                  <a16:creationId xmlns:a16="http://schemas.microsoft.com/office/drawing/2014/main" id="{923CEFDD-DE32-4246-975A-9C24007C23F0}"/>
                </a:ext>
              </a:extLst>
            </p:cNvPr>
            <p:cNvPicPr>
              <a:picLocks noChangeAspect="1"/>
            </p:cNvPicPr>
            <p:nvPr/>
          </p:nvPicPr>
          <p:blipFill>
            <a:blip r:embed="rId2"/>
            <a:stretch>
              <a:fillRect/>
            </a:stretch>
          </p:blipFill>
          <p:spPr>
            <a:xfrm>
              <a:off x="6690068" y="4868568"/>
              <a:ext cx="1385354" cy="1385354"/>
            </a:xfrm>
            <a:prstGeom prst="rect">
              <a:avLst/>
            </a:prstGeom>
          </p:spPr>
        </p:pic>
        <p:cxnSp>
          <p:nvCxnSpPr>
            <p:cNvPr id="73" name="Connector: Elbow 72">
              <a:extLst>
                <a:ext uri="{FF2B5EF4-FFF2-40B4-BE49-F238E27FC236}">
                  <a16:creationId xmlns:a16="http://schemas.microsoft.com/office/drawing/2014/main" id="{9EF9D535-DF2D-4A4D-8BBD-B3D54365BB9C}"/>
                </a:ext>
              </a:extLst>
            </p:cNvPr>
            <p:cNvCxnSpPr>
              <a:cxnSpLocks/>
              <a:stCxn id="72" idx="0"/>
              <a:endCxn id="58" idx="2"/>
            </p:cNvCxnSpPr>
            <p:nvPr/>
          </p:nvCxnSpPr>
          <p:spPr>
            <a:xfrm rot="16200000" flipV="1">
              <a:off x="5223983" y="2709804"/>
              <a:ext cx="714013" cy="3603513"/>
            </a:xfrm>
            <a:prstGeom prst="bentConnector3">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A60423F7-9ED4-4C1F-B786-4623174F4EA7}"/>
                </a:ext>
              </a:extLst>
            </p:cNvPr>
            <p:cNvCxnSpPr>
              <a:cxnSpLocks/>
              <a:stCxn id="72" idx="0"/>
              <a:endCxn id="71" idx="2"/>
            </p:cNvCxnSpPr>
            <p:nvPr/>
          </p:nvCxnSpPr>
          <p:spPr>
            <a:xfrm rot="5400000" flipH="1" flipV="1">
              <a:off x="7790772" y="3631729"/>
              <a:ext cx="828814" cy="1644865"/>
            </a:xfrm>
            <a:prstGeom prst="bentConnector3">
              <a:avLst>
                <a:gd name="adj1" fmla="val 50000"/>
              </a:avLst>
            </a:prstGeom>
            <a:ln w="25400">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2FB4F1CA-9039-4F73-B465-BC49035A097C}"/>
                </a:ext>
              </a:extLst>
            </p:cNvPr>
            <p:cNvCxnSpPr>
              <a:endCxn id="54" idx="2"/>
            </p:cNvCxnSpPr>
            <p:nvPr/>
          </p:nvCxnSpPr>
          <p:spPr>
            <a:xfrm flipV="1">
              <a:off x="7996930" y="4035288"/>
              <a:ext cx="0" cy="404484"/>
            </a:xfrm>
            <a:prstGeom prst="straightConnector1">
              <a:avLst/>
            </a:prstGeom>
            <a:ln w="25400">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4AC9699-3831-44D0-8207-F90A8F1D9EDC}"/>
                </a:ext>
              </a:extLst>
            </p:cNvPr>
            <p:cNvCxnSpPr>
              <a:endCxn id="59" idx="2"/>
            </p:cNvCxnSpPr>
            <p:nvPr/>
          </p:nvCxnSpPr>
          <p:spPr>
            <a:xfrm flipV="1">
              <a:off x="4320582" y="4036332"/>
              <a:ext cx="1" cy="397167"/>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94A2E23D-B60B-4417-BCF6-E8C05D50B22A}"/>
                </a:ext>
              </a:extLst>
            </p:cNvPr>
            <p:cNvCxnSpPr/>
            <p:nvPr/>
          </p:nvCxnSpPr>
          <p:spPr>
            <a:xfrm flipV="1">
              <a:off x="4971873" y="4046059"/>
              <a:ext cx="0" cy="420672"/>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53AF224A-1310-4496-9160-B766513E8044}"/>
                </a:ext>
              </a:extLst>
            </p:cNvPr>
            <p:cNvCxnSpPr/>
            <p:nvPr/>
          </p:nvCxnSpPr>
          <p:spPr>
            <a:xfrm flipV="1">
              <a:off x="5609869" y="4036681"/>
              <a:ext cx="0" cy="420672"/>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B46D42BE-1514-42C7-9E5F-5341E5333048}"/>
                </a:ext>
              </a:extLst>
            </p:cNvPr>
            <p:cNvCxnSpPr/>
            <p:nvPr/>
          </p:nvCxnSpPr>
          <p:spPr>
            <a:xfrm flipV="1">
              <a:off x="6391773" y="4047853"/>
              <a:ext cx="0" cy="420672"/>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80" name="Picture 79">
              <a:extLst>
                <a:ext uri="{FF2B5EF4-FFF2-40B4-BE49-F238E27FC236}">
                  <a16:creationId xmlns:a16="http://schemas.microsoft.com/office/drawing/2014/main" id="{A2504200-6C78-42A7-852B-6A67A89FA81C}"/>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636973" y="4278141"/>
              <a:ext cx="377180" cy="377180"/>
            </a:xfrm>
            <a:prstGeom prst="rect">
              <a:avLst/>
            </a:prstGeom>
          </p:spPr>
        </p:pic>
        <p:pic>
          <p:nvPicPr>
            <p:cNvPr id="81" name="Picture 80">
              <a:extLst>
                <a:ext uri="{FF2B5EF4-FFF2-40B4-BE49-F238E27FC236}">
                  <a16:creationId xmlns:a16="http://schemas.microsoft.com/office/drawing/2014/main" id="{1FE97AF5-E867-4E82-A6B8-1EB2F2920969}"/>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8062246" y="4353146"/>
              <a:ext cx="227173" cy="227173"/>
            </a:xfrm>
            <a:prstGeom prst="rect">
              <a:avLst/>
            </a:prstGeom>
          </p:spPr>
        </p:pic>
        <p:pic>
          <p:nvPicPr>
            <p:cNvPr id="82" name="Picture 81">
              <a:extLst>
                <a:ext uri="{FF2B5EF4-FFF2-40B4-BE49-F238E27FC236}">
                  <a16:creationId xmlns:a16="http://schemas.microsoft.com/office/drawing/2014/main" id="{9E275BE0-71AB-49D7-920C-ECA6C80CE22E}"/>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8905958" y="4353146"/>
              <a:ext cx="227173" cy="227173"/>
            </a:xfrm>
            <a:prstGeom prst="rect">
              <a:avLst/>
            </a:prstGeom>
          </p:spPr>
        </p:pic>
        <p:sp>
          <p:nvSpPr>
            <p:cNvPr id="83" name="TextBox 82">
              <a:extLst>
                <a:ext uri="{FF2B5EF4-FFF2-40B4-BE49-F238E27FC236}">
                  <a16:creationId xmlns:a16="http://schemas.microsoft.com/office/drawing/2014/main" id="{5F336875-623B-491B-9C22-61F0F1B4E9B5}"/>
                </a:ext>
              </a:extLst>
            </p:cNvPr>
            <p:cNvSpPr txBox="1"/>
            <p:nvPr/>
          </p:nvSpPr>
          <p:spPr>
            <a:xfrm>
              <a:off x="6746685" y="6092040"/>
              <a:ext cx="1272121" cy="198113"/>
            </a:xfrm>
            <a:prstGeom prst="rect">
              <a:avLst/>
            </a:prstGeom>
            <a:noFill/>
          </p:spPr>
          <p:txBody>
            <a:bodyPr wrap="square" lIns="0" tIns="0" rIns="0" bIns="0" rtlCol="0">
              <a:spAutoFit/>
            </a:bodyPr>
            <a:lstStyle/>
            <a:p>
              <a:pPr algn="ctr" defTabSz="612258" fontAlgn="base">
                <a:spcBef>
                  <a:spcPct val="50000"/>
                </a:spcBef>
                <a:spcAft>
                  <a:spcPct val="0"/>
                </a:spcAft>
                <a:buClr>
                  <a:srgbClr val="F0AB00"/>
                </a:buClr>
                <a:buSzPct val="80000"/>
                <a:defRPr/>
              </a:pPr>
              <a:r>
                <a:rPr lang="en-IE" sz="750" b="1" kern="0" dirty="0">
                  <a:solidFill>
                    <a:srgbClr val="000000"/>
                  </a:solidFill>
                  <a:latin typeface="Arial"/>
                  <a:ea typeface="Arial Unicode MS" pitchFamily="34" charset="-128"/>
                  <a:cs typeface="Arial Unicode MS" pitchFamily="34" charset="-128"/>
                </a:rPr>
                <a:t>GC </a:t>
              </a:r>
              <a:r>
                <a:rPr lang="en-IE" sz="1050" b="1" kern="0" dirty="0">
                  <a:solidFill>
                    <a:srgbClr val="000000"/>
                  </a:solidFill>
                  <a:latin typeface="Arial"/>
                  <a:ea typeface="Arial Unicode MS" pitchFamily="34" charset="-128"/>
                  <a:cs typeface="Arial Unicode MS" pitchFamily="34" charset="-128"/>
                </a:rPr>
                <a:t>Digital</a:t>
              </a:r>
              <a:r>
                <a:rPr lang="en-IE" sz="750" b="1" kern="0" dirty="0">
                  <a:solidFill>
                    <a:srgbClr val="000000"/>
                  </a:solidFill>
                  <a:latin typeface="Arial"/>
                  <a:ea typeface="Arial Unicode MS" pitchFamily="34" charset="-128"/>
                  <a:cs typeface="Arial Unicode MS" pitchFamily="34" charset="-128"/>
                </a:rPr>
                <a:t> Core</a:t>
              </a:r>
            </a:p>
          </p:txBody>
        </p:sp>
        <p:cxnSp>
          <p:nvCxnSpPr>
            <p:cNvPr id="84" name="Straight Arrow Connector 83">
              <a:extLst>
                <a:ext uri="{FF2B5EF4-FFF2-40B4-BE49-F238E27FC236}">
                  <a16:creationId xmlns:a16="http://schemas.microsoft.com/office/drawing/2014/main" id="{7BE1E5B4-C0CC-4A38-9D9B-16E4F814718A}"/>
                </a:ext>
              </a:extLst>
            </p:cNvPr>
            <p:cNvCxnSpPr>
              <a:cxnSpLocks/>
            </p:cNvCxnSpPr>
            <p:nvPr/>
          </p:nvCxnSpPr>
          <p:spPr>
            <a:xfrm>
              <a:off x="2757398" y="3615807"/>
              <a:ext cx="694645" cy="0"/>
            </a:xfrm>
            <a:prstGeom prst="straightConnector1">
              <a:avLst/>
            </a:prstGeom>
            <a:ln w="25400">
              <a:prstDash val="dash"/>
              <a:headEnd type="none" w="med" len="med"/>
              <a:tailEnd type="triangle"/>
            </a:ln>
          </p:spPr>
          <p:style>
            <a:lnRef idx="1">
              <a:schemeClr val="accent5"/>
            </a:lnRef>
            <a:fillRef idx="0">
              <a:schemeClr val="accent5"/>
            </a:fillRef>
            <a:effectRef idx="0">
              <a:schemeClr val="accent5"/>
            </a:effectRef>
            <a:fontRef idx="minor">
              <a:schemeClr val="tx1"/>
            </a:fontRef>
          </p:style>
        </p:cxnSp>
        <p:sp>
          <p:nvSpPr>
            <p:cNvPr id="12" name="Rectangle 11">
              <a:extLst>
                <a:ext uri="{FF2B5EF4-FFF2-40B4-BE49-F238E27FC236}">
                  <a16:creationId xmlns:a16="http://schemas.microsoft.com/office/drawing/2014/main" id="{DDD72B13-8E1F-484E-953F-AAF96A35EA90}"/>
                </a:ext>
              </a:extLst>
            </p:cNvPr>
            <p:cNvSpPr/>
            <p:nvPr/>
          </p:nvSpPr>
          <p:spPr>
            <a:xfrm>
              <a:off x="7558003" y="3392045"/>
              <a:ext cx="347867" cy="46854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CA" sz="1350">
                <a:solidFill>
                  <a:prstClr val="white"/>
                </a:solidFill>
                <a:latin typeface="Calibri"/>
              </a:endParaRPr>
            </a:p>
          </p:txBody>
        </p:sp>
        <p:pic>
          <p:nvPicPr>
            <p:cNvPr id="67" name="Picture 66">
              <a:extLst>
                <a:ext uri="{FF2B5EF4-FFF2-40B4-BE49-F238E27FC236}">
                  <a16:creationId xmlns:a16="http://schemas.microsoft.com/office/drawing/2014/main" id="{5C34E845-0BE6-4307-B56C-9E2BB163B3F4}"/>
                </a:ext>
              </a:extLst>
            </p:cNvPr>
            <p:cNvPicPr>
              <a:picLocks noChangeAspect="1"/>
            </p:cNvPicPr>
            <p:nvPr/>
          </p:nvPicPr>
          <p:blipFill>
            <a:blip r:embed="rId8"/>
            <a:stretch>
              <a:fillRect/>
            </a:stretch>
          </p:blipFill>
          <p:spPr>
            <a:xfrm>
              <a:off x="7277585" y="3081386"/>
              <a:ext cx="819567" cy="819567"/>
            </a:xfrm>
            <a:prstGeom prst="rect">
              <a:avLst/>
            </a:prstGeom>
          </p:spPr>
        </p:pic>
        <p:cxnSp>
          <p:nvCxnSpPr>
            <p:cNvPr id="19" name="Straight Arrow Connector 18">
              <a:extLst>
                <a:ext uri="{FF2B5EF4-FFF2-40B4-BE49-F238E27FC236}">
                  <a16:creationId xmlns:a16="http://schemas.microsoft.com/office/drawing/2014/main" id="{CB87E7AF-FED4-48E6-8668-3FDB9FFC95AB}"/>
                </a:ext>
              </a:extLst>
            </p:cNvPr>
            <p:cNvCxnSpPr>
              <a:cxnSpLocks/>
            </p:cNvCxnSpPr>
            <p:nvPr/>
          </p:nvCxnSpPr>
          <p:spPr>
            <a:xfrm>
              <a:off x="3497438" y="5597287"/>
              <a:ext cx="4615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4309E2C7-4E07-4D37-B952-7AD8D595B855}"/>
                </a:ext>
              </a:extLst>
            </p:cNvPr>
            <p:cNvCxnSpPr>
              <a:cxnSpLocks/>
            </p:cNvCxnSpPr>
            <p:nvPr/>
          </p:nvCxnSpPr>
          <p:spPr>
            <a:xfrm>
              <a:off x="6188284" y="5597287"/>
              <a:ext cx="7180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86" name="Slide Number Placeholder 1">
            <a:extLst>
              <a:ext uri="{FF2B5EF4-FFF2-40B4-BE49-F238E27FC236}">
                <a16:creationId xmlns:a16="http://schemas.microsoft.com/office/drawing/2014/main" id="{1B9C88D4-9FE6-4907-A885-DB21DA0A49E9}"/>
              </a:ext>
            </a:extLst>
          </p:cNvPr>
          <p:cNvSpPr txBox="1">
            <a:spLocks/>
          </p:cNvSpPr>
          <p:nvPr/>
        </p:nvSpPr>
        <p:spPr>
          <a:xfrm>
            <a:off x="6876256" y="635635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D4B517-E49B-41B6-9DBC-23634E0F1CDC}" type="slidenum">
              <a:rPr lang="en-CA" sz="1200" smtClean="0">
                <a:solidFill>
                  <a:prstClr val="black">
                    <a:tint val="75000"/>
                  </a:prstClr>
                </a:solidFill>
                <a:latin typeface="Calibri"/>
              </a:rPr>
              <a:pPr algn="r">
                <a:defRPr/>
              </a:pPr>
              <a:t>12</a:t>
            </a:fld>
            <a:endParaRPr lang="en-CA" sz="1200" dirty="0">
              <a:solidFill>
                <a:prstClr val="black">
                  <a:tint val="75000"/>
                </a:prstClr>
              </a:solidFill>
              <a:latin typeface="Calibri"/>
            </a:endParaRPr>
          </a:p>
        </p:txBody>
      </p:sp>
    </p:spTree>
    <p:extLst>
      <p:ext uri="{BB962C8B-B14F-4D97-AF65-F5344CB8AC3E}">
        <p14:creationId xmlns:p14="http://schemas.microsoft.com/office/powerpoint/2010/main" val="3566656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437322" y="1124744"/>
            <a:ext cx="8527774" cy="5293146"/>
          </a:xfrm>
        </p:spPr>
        <p:txBody>
          <a:bodyPr/>
          <a:lstStyle/>
          <a:p>
            <a:pPr marL="0" indent="0">
              <a:buNone/>
            </a:pPr>
            <a:r>
              <a:rPr lang="en-CA" sz="1600" b="1" dirty="0"/>
              <a:t>Purpose</a:t>
            </a:r>
          </a:p>
          <a:p>
            <a:pPr marL="0" indent="0">
              <a:buNone/>
            </a:pPr>
            <a:r>
              <a:rPr lang="en-CA" sz="1200" dirty="0"/>
              <a:t>The Digital Comptrollership Program Business Authority, as per the coordinated governance and support model, and sets direction for transformation of financial and materiel management (FM) across government, represents the FM business, and sets the business agenda.</a:t>
            </a:r>
          </a:p>
          <a:p>
            <a:pPr marL="270266" lvl="1" indent="0">
              <a:buNone/>
            </a:pPr>
            <a:endParaRPr lang="en-CA" sz="1000" dirty="0"/>
          </a:p>
          <a:p>
            <a:pPr marL="0" indent="0">
              <a:buNone/>
            </a:pPr>
            <a:r>
              <a:rPr lang="en-CA" sz="1600" b="1" dirty="0"/>
              <a:t>Objective</a:t>
            </a:r>
          </a:p>
          <a:p>
            <a:pPr marL="0" indent="0">
              <a:buNone/>
            </a:pPr>
            <a:r>
              <a:rPr lang="en-CA" sz="1200" dirty="0"/>
              <a:t>The main function of the governance will be to oversee the incremental development of the Government of Canada (GC) Digital Core. The Digital Core’s concept is based on a common understanding that “some” activities or functions are, or should be, standardized across the GC. The first version of the GC Digital Core will address basic financial management activities (e.g., accounting, procurement, budgeting and forecasting), however, it will rely on other government departments (OGD’s) and the functional community to assist in the development of any additional functionality (e.g., extended asset management, real property), moving forward.</a:t>
            </a:r>
          </a:p>
          <a:p>
            <a:pPr marL="270266" lvl="1" indent="0">
              <a:buNone/>
            </a:pPr>
            <a:r>
              <a:rPr lang="en-CA" sz="1200" dirty="0"/>
              <a:t>	</a:t>
            </a:r>
            <a:endParaRPr lang="en-CA" sz="2400" noProof="0" dirty="0"/>
          </a:p>
          <a:p>
            <a:pPr marL="0" indent="0">
              <a:buNone/>
            </a:pPr>
            <a:r>
              <a:rPr lang="en-CA" sz="1600" b="1" dirty="0"/>
              <a:t>Responsibilities</a:t>
            </a:r>
          </a:p>
          <a:p>
            <a:pPr marL="0" indent="0">
              <a:buNone/>
            </a:pPr>
            <a:r>
              <a:rPr lang="en-CA" sz="1200" dirty="0"/>
              <a:t>The FMT Program Steering Committee provides leadership and advice on:</a:t>
            </a:r>
          </a:p>
          <a:p>
            <a:pPr lvl="1"/>
            <a:r>
              <a:rPr lang="en-CA" sz="1200" dirty="0"/>
              <a:t>Vision for FM across government</a:t>
            </a:r>
          </a:p>
          <a:p>
            <a:pPr lvl="1"/>
            <a:r>
              <a:rPr lang="en-CA" sz="1200" dirty="0"/>
              <a:t>Prioritizing business requirements regarding functionality to be included in future releases</a:t>
            </a:r>
          </a:p>
          <a:p>
            <a:pPr lvl="1"/>
            <a:r>
              <a:rPr lang="en-CA" sz="1200" dirty="0"/>
              <a:t>Oversight of projects that make up the DCP Program</a:t>
            </a:r>
          </a:p>
          <a:p>
            <a:pPr lvl="1"/>
            <a:r>
              <a:rPr lang="en-CA" sz="1200" dirty="0"/>
              <a:t>Transformation strategies, implementation roadmap and priorities</a:t>
            </a:r>
          </a:p>
          <a:p>
            <a:pPr lvl="1"/>
            <a:r>
              <a:rPr lang="en-CA" sz="1200" dirty="0"/>
              <a:t>Desired outcomes and benefits</a:t>
            </a:r>
          </a:p>
          <a:p>
            <a:pPr lvl="1"/>
            <a:r>
              <a:rPr lang="en-CA" sz="1200" dirty="0"/>
              <a:t>Implementation resourcing and funding</a:t>
            </a:r>
          </a:p>
          <a:p>
            <a:pPr marL="270266" lvl="1" indent="0">
              <a:buNone/>
            </a:pPr>
            <a:endParaRPr lang="en-CA" sz="900" dirty="0"/>
          </a:p>
          <a:p>
            <a:pPr marL="0" indent="0">
              <a:buNone/>
            </a:pPr>
            <a:r>
              <a:rPr lang="en-CA" sz="1600" b="1" dirty="0"/>
              <a:t>The Business Authority directs and empowers the Design Authority.</a:t>
            </a:r>
          </a:p>
        </p:txBody>
      </p:sp>
      <p:sp>
        <p:nvSpPr>
          <p:cNvPr id="4" name="Title 3"/>
          <p:cNvSpPr>
            <a:spLocks noGrp="1"/>
          </p:cNvSpPr>
          <p:nvPr>
            <p:ph type="title"/>
          </p:nvPr>
        </p:nvSpPr>
        <p:spPr/>
        <p:txBody>
          <a:bodyPr>
            <a:normAutofit/>
          </a:bodyPr>
          <a:lstStyle/>
          <a:p>
            <a:r>
              <a:rPr lang="en-CA" sz="2800" noProof="0" dirty="0"/>
              <a:t>DCP Business Authority - Terms of Reference</a:t>
            </a:r>
          </a:p>
        </p:txBody>
      </p:sp>
      <p:sp>
        <p:nvSpPr>
          <p:cNvPr id="5" name="Slide Number Placeholder 1">
            <a:extLst>
              <a:ext uri="{FF2B5EF4-FFF2-40B4-BE49-F238E27FC236}">
                <a16:creationId xmlns:a16="http://schemas.microsoft.com/office/drawing/2014/main" id="{58CB3B48-BEB9-400D-9157-6E3BFD749391}"/>
              </a:ext>
            </a:extLst>
          </p:cNvPr>
          <p:cNvSpPr txBox="1">
            <a:spLocks/>
          </p:cNvSpPr>
          <p:nvPr/>
        </p:nvSpPr>
        <p:spPr>
          <a:xfrm>
            <a:off x="6876256" y="635635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D4B517-E49B-41B6-9DBC-23634E0F1CDC}" type="slidenum">
              <a:rPr lang="en-CA" sz="1200" smtClean="0">
                <a:solidFill>
                  <a:prstClr val="black">
                    <a:tint val="75000"/>
                  </a:prstClr>
                </a:solidFill>
                <a:latin typeface="Calibri"/>
              </a:rPr>
              <a:pPr algn="r">
                <a:defRPr/>
              </a:pPr>
              <a:t>13</a:t>
            </a:fld>
            <a:endParaRPr lang="en-CA" sz="1200" dirty="0">
              <a:solidFill>
                <a:prstClr val="black">
                  <a:tint val="75000"/>
                </a:prstClr>
              </a:solidFill>
              <a:latin typeface="Calibri"/>
            </a:endParaRPr>
          </a:p>
        </p:txBody>
      </p:sp>
    </p:spTree>
    <p:extLst>
      <p:ext uri="{BB962C8B-B14F-4D97-AF65-F5344CB8AC3E}">
        <p14:creationId xmlns:p14="http://schemas.microsoft.com/office/powerpoint/2010/main" val="3736884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759201" y="1226769"/>
            <a:ext cx="8112862" cy="3969860"/>
          </a:xfrm>
        </p:spPr>
        <p:txBody>
          <a:bodyPr/>
          <a:lstStyle/>
          <a:p>
            <a:r>
              <a:rPr lang="en-CA" sz="1600" dirty="0"/>
              <a:t>The Business Authority sets the business agenda</a:t>
            </a:r>
          </a:p>
          <a:p>
            <a:r>
              <a:rPr lang="en-CA" sz="1600" dirty="0"/>
              <a:t>It provides the vision and strategy for business transformation and directly empowers the design authority</a:t>
            </a:r>
          </a:p>
          <a:p>
            <a:r>
              <a:rPr lang="en-CA" sz="1600" dirty="0"/>
              <a:t>The Business Authority is ultimately responsible for the planning of new solutions, functionality and changes across the DCP Program</a:t>
            </a:r>
          </a:p>
        </p:txBody>
      </p:sp>
      <p:sp>
        <p:nvSpPr>
          <p:cNvPr id="4" name="Title 3"/>
          <p:cNvSpPr>
            <a:spLocks noGrp="1"/>
          </p:cNvSpPr>
          <p:nvPr>
            <p:ph type="title"/>
          </p:nvPr>
        </p:nvSpPr>
        <p:spPr/>
        <p:txBody>
          <a:bodyPr>
            <a:normAutofit/>
          </a:bodyPr>
          <a:lstStyle/>
          <a:p>
            <a:r>
              <a:rPr lang="en-CA" sz="2800" noProof="0" dirty="0"/>
              <a:t>The Role of the Business Authority - Process</a:t>
            </a:r>
          </a:p>
        </p:txBody>
      </p:sp>
      <p:sp>
        <p:nvSpPr>
          <p:cNvPr id="26" name="Rectangle 25">
            <a:extLst>
              <a:ext uri="{FF2B5EF4-FFF2-40B4-BE49-F238E27FC236}">
                <a16:creationId xmlns:a16="http://schemas.microsoft.com/office/drawing/2014/main" id="{1F82FB58-BE2A-41DD-B897-995D362C0E8B}"/>
              </a:ext>
            </a:extLst>
          </p:cNvPr>
          <p:cNvSpPr/>
          <p:nvPr/>
        </p:nvSpPr>
        <p:spPr bwMode="gray">
          <a:xfrm>
            <a:off x="3897772" y="2726536"/>
            <a:ext cx="2526999" cy="1536416"/>
          </a:xfrm>
          <a:prstGeom prst="rect">
            <a:avLst/>
          </a:prstGeom>
          <a:noFill/>
          <a:ln w="19050" algn="ctr">
            <a:solidFill>
              <a:schemeClr val="tx1"/>
            </a:solidFill>
            <a:prstDash val="sysDash"/>
            <a:miter lim="800000"/>
            <a:headEnd/>
            <a:tailEnd/>
          </a:ln>
        </p:spPr>
        <p:txBody>
          <a:bodyPr lIns="67500" tIns="54000" rIns="67500" bIns="54000" rtlCol="0" anchor="t"/>
          <a:lstStyle/>
          <a:p>
            <a:pPr algn="ctr" fontAlgn="base">
              <a:spcBef>
                <a:spcPct val="50000"/>
              </a:spcBef>
              <a:spcAft>
                <a:spcPct val="0"/>
              </a:spcAft>
              <a:buClr>
                <a:srgbClr val="F0AB00"/>
              </a:buClr>
              <a:buSzPct val="80000"/>
            </a:pPr>
            <a:r>
              <a:rPr lang="en-IE" sz="900" kern="0" dirty="0">
                <a:ea typeface="Arial Unicode MS" pitchFamily="34" charset="-128"/>
                <a:cs typeface="Arial Unicode MS" pitchFamily="34" charset="-128"/>
              </a:rPr>
              <a:t>Design Authority </a:t>
            </a:r>
          </a:p>
        </p:txBody>
      </p:sp>
      <p:cxnSp>
        <p:nvCxnSpPr>
          <p:cNvPr id="27" name="Straight Arrow Connector 26">
            <a:extLst>
              <a:ext uri="{FF2B5EF4-FFF2-40B4-BE49-F238E27FC236}">
                <a16:creationId xmlns:a16="http://schemas.microsoft.com/office/drawing/2014/main" id="{57D8F658-BD87-453B-BA0B-A7A22DB2A829}"/>
              </a:ext>
            </a:extLst>
          </p:cNvPr>
          <p:cNvCxnSpPr>
            <a:cxnSpLocks/>
            <a:stCxn id="34" idx="3"/>
            <a:endCxn id="35" idx="1"/>
          </p:cNvCxnSpPr>
          <p:nvPr/>
        </p:nvCxnSpPr>
        <p:spPr>
          <a:xfrm flipV="1">
            <a:off x="2443922" y="3613078"/>
            <a:ext cx="282822" cy="1560"/>
          </a:xfrm>
          <a:prstGeom prst="straightConnector1">
            <a:avLst/>
          </a:prstGeom>
          <a:ln w="25400">
            <a:solidFill>
              <a:schemeClr val="tx1"/>
            </a:solidFill>
            <a:prstDash val="sys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5CB00A8-11E5-4802-B9EB-F570F608A161}"/>
              </a:ext>
            </a:extLst>
          </p:cNvPr>
          <p:cNvCxnSpPr>
            <a:cxnSpLocks/>
          </p:cNvCxnSpPr>
          <p:nvPr/>
        </p:nvCxnSpPr>
        <p:spPr>
          <a:xfrm flipV="1">
            <a:off x="3617745" y="3580466"/>
            <a:ext cx="280028" cy="0"/>
          </a:xfrm>
          <a:prstGeom prst="straightConnector1">
            <a:avLst/>
          </a:prstGeom>
          <a:ln w="25400">
            <a:solidFill>
              <a:schemeClr val="tx1"/>
            </a:solidFill>
            <a:prstDash val="sys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764DBDC-F90D-4282-87B9-62AE9F7BEA71}"/>
              </a:ext>
            </a:extLst>
          </p:cNvPr>
          <p:cNvCxnSpPr>
            <a:cxnSpLocks/>
          </p:cNvCxnSpPr>
          <p:nvPr/>
        </p:nvCxnSpPr>
        <p:spPr>
          <a:xfrm>
            <a:off x="6424773" y="3580466"/>
            <a:ext cx="281639" cy="0"/>
          </a:xfrm>
          <a:prstGeom prst="straightConnector1">
            <a:avLst/>
          </a:prstGeom>
          <a:ln w="25400">
            <a:solidFill>
              <a:schemeClr val="tx1"/>
            </a:solidFill>
            <a:prstDash val="sys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7A6AEB11-EB56-47B8-80B7-1208FB0DF9B3}"/>
              </a:ext>
            </a:extLst>
          </p:cNvPr>
          <p:cNvSpPr/>
          <p:nvPr/>
        </p:nvSpPr>
        <p:spPr>
          <a:xfrm>
            <a:off x="1450480" y="4228662"/>
            <a:ext cx="1141222" cy="1631216"/>
          </a:xfrm>
          <a:prstGeom prst="rect">
            <a:avLst/>
          </a:prstGeom>
        </p:spPr>
        <p:txBody>
          <a:bodyPr wrap="square">
            <a:spAutoFit/>
          </a:bodyPr>
          <a:lstStyle/>
          <a:p>
            <a:r>
              <a:rPr lang="en-IE" sz="1000" dirty="0"/>
              <a:t>Once the Business Authority has set the vision and agreed the agenda for the transformation, it begins to gather and validate business requests and requirements</a:t>
            </a:r>
          </a:p>
        </p:txBody>
      </p:sp>
      <p:sp>
        <p:nvSpPr>
          <p:cNvPr id="31" name="Rectangle 30">
            <a:extLst>
              <a:ext uri="{FF2B5EF4-FFF2-40B4-BE49-F238E27FC236}">
                <a16:creationId xmlns:a16="http://schemas.microsoft.com/office/drawing/2014/main" id="{57834D5C-1F82-4B1D-8A02-AE50BC4B6F31}"/>
              </a:ext>
            </a:extLst>
          </p:cNvPr>
          <p:cNvSpPr/>
          <p:nvPr/>
        </p:nvSpPr>
        <p:spPr>
          <a:xfrm>
            <a:off x="2688573" y="4228660"/>
            <a:ext cx="1140198" cy="2246769"/>
          </a:xfrm>
          <a:prstGeom prst="rect">
            <a:avLst/>
          </a:prstGeom>
        </p:spPr>
        <p:txBody>
          <a:bodyPr wrap="square">
            <a:spAutoFit/>
          </a:bodyPr>
          <a:lstStyle/>
          <a:p>
            <a:r>
              <a:rPr lang="en-IE" sz="1000" dirty="0"/>
              <a:t>The Business Authority will then prioritize the business requirements based on alignment to the vision or the mandate for change and then pass the requirements to the Design Authority</a:t>
            </a:r>
          </a:p>
        </p:txBody>
      </p:sp>
      <p:sp>
        <p:nvSpPr>
          <p:cNvPr id="32" name="Rectangle 31">
            <a:extLst>
              <a:ext uri="{FF2B5EF4-FFF2-40B4-BE49-F238E27FC236}">
                <a16:creationId xmlns:a16="http://schemas.microsoft.com/office/drawing/2014/main" id="{C2003470-228B-4C71-A3A0-E7C51CDFD0C7}"/>
              </a:ext>
            </a:extLst>
          </p:cNvPr>
          <p:cNvSpPr/>
          <p:nvPr/>
        </p:nvSpPr>
        <p:spPr>
          <a:xfrm>
            <a:off x="3828770" y="4326387"/>
            <a:ext cx="2711177" cy="1938992"/>
          </a:xfrm>
          <a:prstGeom prst="rect">
            <a:avLst/>
          </a:prstGeom>
        </p:spPr>
        <p:txBody>
          <a:bodyPr wrap="square">
            <a:spAutoFit/>
          </a:bodyPr>
          <a:lstStyle/>
          <a:p>
            <a:r>
              <a:rPr lang="en-IE" sz="1000" dirty="0"/>
              <a:t>The Design Authority will validate the feasibility of the business requirement/request – Architecture, Business Process Owners/Working Groups – and pass to the ALM team for release planning to determine when the functional or technical change can be adopted, what options are available and then pass to PMO for costing and timing.</a:t>
            </a:r>
          </a:p>
          <a:p>
            <a:r>
              <a:rPr lang="en-IE" sz="1000" dirty="0"/>
              <a:t>Once validated that it is feasible and the correct solution is identified with the correct release and costed, the series updated release plan is presented back to the Business Authority</a:t>
            </a:r>
          </a:p>
        </p:txBody>
      </p:sp>
      <p:sp>
        <p:nvSpPr>
          <p:cNvPr id="33" name="Rectangle 32">
            <a:extLst>
              <a:ext uri="{FF2B5EF4-FFF2-40B4-BE49-F238E27FC236}">
                <a16:creationId xmlns:a16="http://schemas.microsoft.com/office/drawing/2014/main" id="{1B5B1EAC-A529-4E4F-A49B-126C9344BAB6}"/>
              </a:ext>
            </a:extLst>
          </p:cNvPr>
          <p:cNvSpPr/>
          <p:nvPr/>
        </p:nvSpPr>
        <p:spPr>
          <a:xfrm>
            <a:off x="6687993" y="4228661"/>
            <a:ext cx="1305804" cy="1323439"/>
          </a:xfrm>
          <a:prstGeom prst="rect">
            <a:avLst/>
          </a:prstGeom>
        </p:spPr>
        <p:txBody>
          <a:bodyPr wrap="square">
            <a:spAutoFit/>
          </a:bodyPr>
          <a:lstStyle/>
          <a:p>
            <a:r>
              <a:rPr lang="en-IE" sz="1000" dirty="0"/>
              <a:t>Depending on the release approach, the Business Authority will approve projects/major changes at regular intervals – Quarterly, Annually</a:t>
            </a:r>
          </a:p>
        </p:txBody>
      </p:sp>
      <p:sp>
        <p:nvSpPr>
          <p:cNvPr id="34" name="Flowchart: Multidocument 33"/>
          <p:cNvSpPr/>
          <p:nvPr/>
        </p:nvSpPr>
        <p:spPr>
          <a:xfrm>
            <a:off x="1450480" y="3074638"/>
            <a:ext cx="993442" cy="1080000"/>
          </a:xfrm>
          <a:prstGeom prst="flowChartMultidocument">
            <a:avLst/>
          </a:prstGeom>
          <a:solidFill>
            <a:srgbClr val="0F96D5"/>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buClr>
                <a:srgbClr val="F0AB00"/>
              </a:buClr>
              <a:buSzPct val="80000"/>
            </a:pPr>
            <a:r>
              <a:rPr lang="en-IE" sz="900" kern="0" dirty="0">
                <a:ea typeface="Arial Unicode MS" pitchFamily="34" charset="-128"/>
                <a:cs typeface="Arial Unicode MS" pitchFamily="34" charset="-128"/>
              </a:rPr>
              <a:t>Business Requirements</a:t>
            </a:r>
            <a:endParaRPr lang="en-IE" sz="375" b="1" kern="0" dirty="0">
              <a:ea typeface="Arial Unicode MS" pitchFamily="34" charset="-128"/>
              <a:cs typeface="Arial Unicode MS" pitchFamily="34" charset="-128"/>
            </a:endParaRPr>
          </a:p>
        </p:txBody>
      </p:sp>
      <p:sp>
        <p:nvSpPr>
          <p:cNvPr id="35" name="Flowchart: Multidocument 34"/>
          <p:cNvSpPr/>
          <p:nvPr/>
        </p:nvSpPr>
        <p:spPr>
          <a:xfrm>
            <a:off x="2726744" y="3073078"/>
            <a:ext cx="969566" cy="1080000"/>
          </a:xfrm>
          <a:prstGeom prst="flowChartMultidocument">
            <a:avLst/>
          </a:prstGeom>
          <a:solidFill>
            <a:srgbClr val="0F96D5"/>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buClr>
                <a:srgbClr val="F0AB00"/>
              </a:buClr>
              <a:buSzPct val="80000"/>
            </a:pPr>
            <a:r>
              <a:rPr lang="en-IE" sz="900" kern="0" dirty="0">
                <a:ea typeface="Arial Unicode MS" pitchFamily="34" charset="-128"/>
                <a:cs typeface="Arial Unicode MS" pitchFamily="34" charset="-128"/>
              </a:rPr>
              <a:t>Prioritization</a:t>
            </a:r>
            <a:endParaRPr lang="en-IE" sz="375" b="1" kern="0" dirty="0">
              <a:ea typeface="Arial Unicode MS" pitchFamily="34" charset="-128"/>
              <a:cs typeface="Arial Unicode MS" pitchFamily="34" charset="-128"/>
            </a:endParaRPr>
          </a:p>
        </p:txBody>
      </p:sp>
      <p:sp>
        <p:nvSpPr>
          <p:cNvPr id="40" name="Flowchart: Multidocument 39"/>
          <p:cNvSpPr/>
          <p:nvPr/>
        </p:nvSpPr>
        <p:spPr>
          <a:xfrm>
            <a:off x="6706409" y="3075696"/>
            <a:ext cx="945000" cy="1080000"/>
          </a:xfrm>
          <a:prstGeom prst="flowChartMultidocument">
            <a:avLst/>
          </a:prstGeom>
          <a:solidFill>
            <a:srgbClr val="0F96D5"/>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buClr>
                <a:srgbClr val="F0AB00"/>
              </a:buClr>
              <a:buSzPct val="80000"/>
            </a:pPr>
            <a:r>
              <a:rPr lang="en-IE" sz="900" kern="0" dirty="0">
                <a:ea typeface="Arial Unicode MS" pitchFamily="34" charset="-128"/>
                <a:cs typeface="Arial Unicode MS" pitchFamily="34" charset="-128"/>
              </a:rPr>
              <a:t>Project/ Change Approved</a:t>
            </a:r>
          </a:p>
        </p:txBody>
      </p:sp>
      <p:sp>
        <p:nvSpPr>
          <p:cNvPr id="44" name="Flowchart: Multidocument 43"/>
          <p:cNvSpPr/>
          <p:nvPr/>
        </p:nvSpPr>
        <p:spPr>
          <a:xfrm>
            <a:off x="4099235" y="3058663"/>
            <a:ext cx="945000" cy="1080000"/>
          </a:xfrm>
          <a:prstGeom prst="flowChartMultidocument">
            <a:avLst/>
          </a:prstGeom>
          <a:solidFill>
            <a:srgbClr val="F0B00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buClr>
                <a:srgbClr val="F0AB00"/>
              </a:buClr>
              <a:buSzPct val="80000"/>
            </a:pPr>
            <a:r>
              <a:rPr lang="en-IE" sz="900" kern="0" dirty="0">
                <a:solidFill>
                  <a:schemeClr val="tx1"/>
                </a:solidFill>
                <a:ea typeface="Arial Unicode MS" pitchFamily="34" charset="-128"/>
                <a:cs typeface="Arial Unicode MS" pitchFamily="34" charset="-128"/>
              </a:rPr>
              <a:t>Feasibility</a:t>
            </a:r>
            <a:endParaRPr lang="en-IE" sz="375" b="1" kern="0" dirty="0">
              <a:solidFill>
                <a:schemeClr val="tx1"/>
              </a:solidFill>
              <a:ea typeface="Arial Unicode MS" pitchFamily="34" charset="-128"/>
              <a:cs typeface="Arial Unicode MS" pitchFamily="34" charset="-128"/>
            </a:endParaRPr>
          </a:p>
        </p:txBody>
      </p:sp>
      <p:sp>
        <p:nvSpPr>
          <p:cNvPr id="45" name="Flowchart: Multidocument 44"/>
          <p:cNvSpPr/>
          <p:nvPr/>
        </p:nvSpPr>
        <p:spPr>
          <a:xfrm>
            <a:off x="5330903" y="3048453"/>
            <a:ext cx="945000" cy="1080000"/>
          </a:xfrm>
          <a:prstGeom prst="flowChartMultidocument">
            <a:avLst/>
          </a:prstGeom>
          <a:solidFill>
            <a:srgbClr val="F0B00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buClr>
                <a:srgbClr val="F0AB00"/>
              </a:buClr>
              <a:buSzPct val="80000"/>
            </a:pPr>
            <a:r>
              <a:rPr lang="en-IE" sz="900" kern="0" dirty="0">
                <a:solidFill>
                  <a:schemeClr val="tx1"/>
                </a:solidFill>
                <a:ea typeface="Arial Unicode MS" pitchFamily="34" charset="-128"/>
                <a:cs typeface="Arial Unicode MS" pitchFamily="34" charset="-128"/>
              </a:rPr>
              <a:t>Release Planning</a:t>
            </a:r>
          </a:p>
        </p:txBody>
      </p:sp>
      <p:sp>
        <p:nvSpPr>
          <p:cNvPr id="18" name="Slide Number Placeholder 1">
            <a:extLst>
              <a:ext uri="{FF2B5EF4-FFF2-40B4-BE49-F238E27FC236}">
                <a16:creationId xmlns:a16="http://schemas.microsoft.com/office/drawing/2014/main" id="{BD377E3D-FDDC-491E-A91A-5FE4FFE44884}"/>
              </a:ext>
            </a:extLst>
          </p:cNvPr>
          <p:cNvSpPr txBox="1">
            <a:spLocks/>
          </p:cNvSpPr>
          <p:nvPr/>
        </p:nvSpPr>
        <p:spPr>
          <a:xfrm>
            <a:off x="6876256" y="635635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D4B517-E49B-41B6-9DBC-23634E0F1CDC}" type="slidenum">
              <a:rPr lang="en-CA" sz="1200" smtClean="0">
                <a:solidFill>
                  <a:prstClr val="black">
                    <a:tint val="75000"/>
                  </a:prstClr>
                </a:solidFill>
                <a:latin typeface="Calibri"/>
              </a:rPr>
              <a:pPr algn="r">
                <a:defRPr/>
              </a:pPr>
              <a:t>14</a:t>
            </a:fld>
            <a:endParaRPr lang="en-CA" sz="1200" dirty="0">
              <a:solidFill>
                <a:prstClr val="black">
                  <a:tint val="75000"/>
                </a:prstClr>
              </a:solidFill>
              <a:latin typeface="Calibri"/>
            </a:endParaRPr>
          </a:p>
        </p:txBody>
      </p:sp>
    </p:spTree>
    <p:extLst>
      <p:ext uri="{BB962C8B-B14F-4D97-AF65-F5344CB8AC3E}">
        <p14:creationId xmlns:p14="http://schemas.microsoft.com/office/powerpoint/2010/main" val="506890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210731-99BB-42B4-9E31-8F7B25CD18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 t="-130" r="743" b="130"/>
          <a:stretch/>
        </p:blipFill>
        <p:spPr>
          <a:xfrm>
            <a:off x="0" y="775242"/>
            <a:ext cx="9144000" cy="5307517"/>
          </a:xfrm>
          <a:prstGeom prst="rect">
            <a:avLst/>
          </a:prstGeom>
          <a:effectLst>
            <a:outerShdw blurRad="50800" dist="50800" dir="5400000" algn="ctr" rotWithShape="0">
              <a:srgbClr val="000000">
                <a:alpha val="40000"/>
              </a:srgbClr>
            </a:outerShdw>
          </a:effectLst>
        </p:spPr>
      </p:pic>
      <p:sp>
        <p:nvSpPr>
          <p:cNvPr id="6" name="Rectangle 5">
            <a:extLst>
              <a:ext uri="{FF2B5EF4-FFF2-40B4-BE49-F238E27FC236}">
                <a16:creationId xmlns:a16="http://schemas.microsoft.com/office/drawing/2014/main" id="{6305E54F-E3F2-4AE1-8D0D-DEE044AB8FE5}"/>
              </a:ext>
            </a:extLst>
          </p:cNvPr>
          <p:cNvSpPr/>
          <p:nvPr/>
        </p:nvSpPr>
        <p:spPr>
          <a:xfrm>
            <a:off x="0" y="3807043"/>
            <a:ext cx="9144000" cy="135015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CA" sz="1350">
              <a:solidFill>
                <a:prstClr val="white"/>
              </a:solidFill>
              <a:effectLst>
                <a:glow rad="393700">
                  <a:srgbClr val="4F81BD"/>
                </a:glow>
                <a:outerShdw blurRad="50800" dist="50800" dir="5400000" algn="ctr" rotWithShape="0">
                  <a:srgbClr val="000000">
                    <a:alpha val="65000"/>
                  </a:srgbClr>
                </a:outerShdw>
              </a:effectLst>
              <a:latin typeface="Calibri"/>
            </a:endParaRPr>
          </a:p>
        </p:txBody>
      </p:sp>
      <p:sp>
        <p:nvSpPr>
          <p:cNvPr id="7" name="Title 1">
            <a:extLst>
              <a:ext uri="{FF2B5EF4-FFF2-40B4-BE49-F238E27FC236}">
                <a16:creationId xmlns:a16="http://schemas.microsoft.com/office/drawing/2014/main" id="{9C8D714E-0565-4874-A63A-0083FDAD4264}"/>
              </a:ext>
            </a:extLst>
          </p:cNvPr>
          <p:cNvSpPr txBox="1">
            <a:spLocks/>
          </p:cNvSpPr>
          <p:nvPr/>
        </p:nvSpPr>
        <p:spPr>
          <a:xfrm>
            <a:off x="267913" y="3908037"/>
            <a:ext cx="7125685" cy="1249156"/>
          </a:xfrm>
          <a:prstGeom prst="rect">
            <a:avLst/>
          </a:prstGeom>
          <a:noFill/>
          <a:ln>
            <a:noFill/>
          </a:ln>
          <a:effectLst>
            <a:outerShdw blurRad="50800" sx="1000" sy="1000" algn="ctr" rotWithShape="0">
              <a:srgbClr val="000000"/>
            </a:outerShdw>
          </a:effectLst>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sz="2800" b="1" dirty="0">
              <a:solidFill>
                <a:srgbClr val="004D71"/>
              </a:solidFill>
              <a:effectLst>
                <a:glow>
                  <a:srgbClr val="FFFFFF">
                    <a:lumMod val="90000"/>
                    <a:alpha val="0"/>
                  </a:srgbClr>
                </a:glow>
                <a:outerShdw dist="63500" dir="2700000" algn="ctr" rotWithShape="0">
                  <a:prstClr val="white">
                    <a:lumMod val="85000"/>
                  </a:prstClr>
                </a:outerShdw>
              </a:effectLst>
              <a:latin typeface="Calibri"/>
            </a:endParaRPr>
          </a:p>
          <a:p>
            <a:pPr>
              <a:defRPr/>
            </a:pPr>
            <a:r>
              <a:rPr lang="en-US" sz="2900" b="1" dirty="0">
                <a:solidFill>
                  <a:srgbClr val="004D71"/>
                </a:solidFill>
                <a:effectLst>
                  <a:glow>
                    <a:srgbClr val="FFFFFF">
                      <a:lumMod val="90000"/>
                      <a:alpha val="0"/>
                    </a:srgbClr>
                  </a:glow>
                  <a:outerShdw dist="63500" dir="2700000" algn="ctr" rotWithShape="0">
                    <a:prstClr val="white">
                      <a:lumMod val="85000"/>
                    </a:prstClr>
                  </a:outerShdw>
                </a:effectLst>
                <a:latin typeface="Calibri"/>
              </a:rPr>
              <a:t>DCP – Business Capability Model</a:t>
            </a:r>
            <a:endParaRPr lang="en-US" sz="2900" b="1" dirty="0">
              <a:solidFill>
                <a:srgbClr val="4F81BD"/>
              </a:solidFill>
              <a:effectLst>
                <a:glow>
                  <a:srgbClr val="EEECE1">
                    <a:lumMod val="90000"/>
                    <a:alpha val="0"/>
                  </a:srgbClr>
                </a:glow>
                <a:outerShdw dist="63500" dir="2700000" algn="ctr" rotWithShape="0">
                  <a:prstClr val="white">
                    <a:lumMod val="85000"/>
                  </a:prstClr>
                </a:outerShdw>
              </a:effectLst>
              <a:cs typeface="Calibri"/>
            </a:endParaRPr>
          </a:p>
          <a:p>
            <a:pPr>
              <a:defRPr/>
            </a:pPr>
            <a:r>
              <a:rPr lang="en-CA" sz="2800" dirty="0">
                <a:solidFill>
                  <a:prstClr val="black"/>
                </a:solidFill>
                <a:effectLst>
                  <a:glow>
                    <a:srgbClr val="FFFFFF">
                      <a:lumMod val="90000"/>
                      <a:alpha val="0"/>
                    </a:srgbClr>
                  </a:glow>
                  <a:outerShdw dist="63500" dir="2700000" algn="ctr" rotWithShape="0">
                    <a:prstClr val="white">
                      <a:lumMod val="85000"/>
                    </a:prstClr>
                  </a:outerShdw>
                </a:effectLst>
                <a:latin typeface="Calibri"/>
              </a:rPr>
              <a:t>	</a:t>
            </a:r>
          </a:p>
          <a:p>
            <a:pPr>
              <a:defRPr/>
            </a:pPr>
            <a:endParaRPr lang="en-CA" sz="2800" dirty="0">
              <a:solidFill>
                <a:prstClr val="black"/>
              </a:solidFill>
              <a:effectLst>
                <a:glow>
                  <a:srgbClr val="FFFFFF">
                    <a:lumMod val="90000"/>
                    <a:alpha val="0"/>
                  </a:srgbClr>
                </a:glow>
                <a:outerShdw dist="63500" dir="2700000" algn="ctr" rotWithShape="0">
                  <a:prstClr val="white">
                    <a:lumMod val="85000"/>
                  </a:prstClr>
                </a:outerShdw>
              </a:effectLst>
              <a:latin typeface="Calibri"/>
            </a:endParaRPr>
          </a:p>
        </p:txBody>
      </p:sp>
      <p:sp>
        <p:nvSpPr>
          <p:cNvPr id="8" name="Slide Number Placeholder 1">
            <a:extLst>
              <a:ext uri="{FF2B5EF4-FFF2-40B4-BE49-F238E27FC236}">
                <a16:creationId xmlns:a16="http://schemas.microsoft.com/office/drawing/2014/main" id="{9FDFE6FB-DD8F-4063-976C-D4F91C79F3E2}"/>
              </a:ext>
            </a:extLst>
          </p:cNvPr>
          <p:cNvSpPr txBox="1">
            <a:spLocks/>
          </p:cNvSpPr>
          <p:nvPr/>
        </p:nvSpPr>
        <p:spPr>
          <a:xfrm>
            <a:off x="6876256" y="635635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D4B517-E49B-41B6-9DBC-23634E0F1CDC}" type="slidenum">
              <a:rPr lang="en-CA" sz="1200" smtClean="0">
                <a:solidFill>
                  <a:prstClr val="black">
                    <a:tint val="75000"/>
                  </a:prstClr>
                </a:solidFill>
                <a:latin typeface="Calibri"/>
              </a:rPr>
              <a:pPr algn="r">
                <a:defRPr/>
              </a:pPr>
              <a:t>15</a:t>
            </a:fld>
            <a:endParaRPr lang="en-CA" sz="1200" dirty="0">
              <a:solidFill>
                <a:prstClr val="black">
                  <a:tint val="75000"/>
                </a:prstClr>
              </a:solidFill>
              <a:latin typeface="Calibri"/>
            </a:endParaRPr>
          </a:p>
        </p:txBody>
      </p:sp>
    </p:spTree>
    <p:extLst>
      <p:ext uri="{BB962C8B-B14F-4D97-AF65-F5344CB8AC3E}">
        <p14:creationId xmlns:p14="http://schemas.microsoft.com/office/powerpoint/2010/main" val="365670635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DFE3DF-FEFC-48EF-8E93-6C0C14D58E2D}"/>
              </a:ext>
            </a:extLst>
          </p:cNvPr>
          <p:cNvSpPr>
            <a:spLocks noGrp="1"/>
          </p:cNvSpPr>
          <p:nvPr>
            <p:ph type="body" sz="quarter" idx="10"/>
          </p:nvPr>
        </p:nvSpPr>
        <p:spPr>
          <a:xfrm>
            <a:off x="377903" y="1130691"/>
            <a:ext cx="8387673" cy="5590790"/>
          </a:xfrm>
        </p:spPr>
        <p:txBody>
          <a:bodyPr>
            <a:normAutofit lnSpcReduction="10000"/>
          </a:bodyPr>
          <a:lstStyle/>
          <a:p>
            <a:pPr marL="192825" indent="-192825"/>
            <a:r>
              <a:rPr lang="en-IE" sz="1800" dirty="0"/>
              <a:t>A Business Capability Model facilitates strategic discussion on identifying key capabilities required by a business or an organization</a:t>
            </a:r>
            <a:br>
              <a:rPr lang="en-IE" sz="1800" dirty="0"/>
            </a:br>
            <a:endParaRPr lang="en-IE" sz="1800" dirty="0"/>
          </a:p>
          <a:p>
            <a:pPr marL="192825" indent="-192825"/>
            <a:r>
              <a:rPr lang="en-IE" sz="1800" dirty="0"/>
              <a:t>The key value of a Business Capability Model (BCM) is aligning in a language that everyone can understand </a:t>
            </a:r>
            <a:br>
              <a:rPr lang="en-IE" sz="1800" dirty="0"/>
            </a:br>
            <a:endParaRPr lang="en-IE" sz="1800" dirty="0"/>
          </a:p>
          <a:p>
            <a:pPr marL="192825" indent="-192825"/>
            <a:r>
              <a:rPr lang="en-IE" sz="1800" dirty="0"/>
              <a:t>The BCM decomposes the functional areas of an enterprise and describes the primary business functions. It helps to describe, discuss, understand and optimize WHAT an enterprise does</a:t>
            </a:r>
            <a:br>
              <a:rPr lang="en-IE" sz="1800" dirty="0"/>
            </a:br>
            <a:endParaRPr lang="en-IE" sz="1800" dirty="0"/>
          </a:p>
          <a:p>
            <a:pPr marL="192825" indent="-192825"/>
            <a:r>
              <a:rPr lang="en-IE" sz="1800" dirty="0"/>
              <a:t>Business capabilities are different from business processes, business capabilities are required to executive business process – for example: Sales vs Selling (ability v activity)</a:t>
            </a:r>
            <a:br>
              <a:rPr lang="en-IE" sz="1800" dirty="0"/>
            </a:br>
            <a:endParaRPr lang="en-IE" sz="1800" dirty="0"/>
          </a:p>
          <a:p>
            <a:pPr marL="192825" indent="-192825"/>
            <a:r>
              <a:rPr lang="en-IE" sz="1800" dirty="0"/>
              <a:t>The key reason we need to utilize a BCM are:</a:t>
            </a:r>
          </a:p>
          <a:p>
            <a:pPr marL="594054" lvl="2" indent="-192825"/>
            <a:r>
              <a:rPr lang="en-IE" sz="1600" dirty="0"/>
              <a:t>To provide us with a model to quickly identify the business areas where SAP can deliver the capabilities with the most value</a:t>
            </a:r>
          </a:p>
          <a:p>
            <a:pPr marL="594054" lvl="2" indent="-192825"/>
            <a:r>
              <a:rPr lang="en-IE" sz="1600" dirty="0"/>
              <a:t>To bring together the business and IT discussion to quickly achieve a joint level of understanding</a:t>
            </a:r>
          </a:p>
          <a:p>
            <a:pPr marL="594054" lvl="2" indent="-192825"/>
            <a:r>
              <a:rPr lang="en-IE" sz="1600" dirty="0"/>
              <a:t>Aid with a coherent and comprehensive view of business motivation, capabilities, processes, data and resources</a:t>
            </a:r>
          </a:p>
          <a:p>
            <a:pPr marL="192825" indent="-192825"/>
            <a:endParaRPr lang="en-IE" dirty="0"/>
          </a:p>
          <a:p>
            <a:pPr marL="192825" indent="-192825"/>
            <a:endParaRPr lang="en-IE" dirty="0"/>
          </a:p>
        </p:txBody>
      </p:sp>
      <p:sp>
        <p:nvSpPr>
          <p:cNvPr id="3" name="Title 2">
            <a:extLst>
              <a:ext uri="{FF2B5EF4-FFF2-40B4-BE49-F238E27FC236}">
                <a16:creationId xmlns:a16="http://schemas.microsoft.com/office/drawing/2014/main" id="{9B03F7CE-1A4E-47E6-B7D0-E5F2A5D39615}"/>
              </a:ext>
            </a:extLst>
          </p:cNvPr>
          <p:cNvSpPr>
            <a:spLocks noGrp="1"/>
          </p:cNvSpPr>
          <p:nvPr>
            <p:ph type="title"/>
          </p:nvPr>
        </p:nvSpPr>
        <p:spPr/>
        <p:txBody>
          <a:bodyPr>
            <a:noAutofit/>
          </a:bodyPr>
          <a:lstStyle/>
          <a:p>
            <a:r>
              <a:rPr lang="en-IE" sz="2800" b="0" dirty="0"/>
              <a:t>Understanding what a business capability model delivers</a:t>
            </a:r>
          </a:p>
        </p:txBody>
      </p:sp>
      <p:sp>
        <p:nvSpPr>
          <p:cNvPr id="4" name="Slide Number Placeholder 1">
            <a:extLst>
              <a:ext uri="{FF2B5EF4-FFF2-40B4-BE49-F238E27FC236}">
                <a16:creationId xmlns:a16="http://schemas.microsoft.com/office/drawing/2014/main" id="{E5B6083F-AF89-4B49-984D-8AE129CDE280}"/>
              </a:ext>
            </a:extLst>
          </p:cNvPr>
          <p:cNvSpPr txBox="1">
            <a:spLocks/>
          </p:cNvSpPr>
          <p:nvPr/>
        </p:nvSpPr>
        <p:spPr>
          <a:xfrm>
            <a:off x="6876256" y="635635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D4B517-E49B-41B6-9DBC-23634E0F1CDC}" type="slidenum">
              <a:rPr lang="en-CA" sz="1200" smtClean="0">
                <a:solidFill>
                  <a:prstClr val="black">
                    <a:tint val="75000"/>
                  </a:prstClr>
                </a:solidFill>
                <a:latin typeface="Calibri"/>
              </a:rPr>
              <a:pPr algn="r">
                <a:defRPr/>
              </a:pPr>
              <a:t>16</a:t>
            </a:fld>
            <a:endParaRPr lang="en-CA" sz="1200" dirty="0">
              <a:solidFill>
                <a:prstClr val="black">
                  <a:tint val="75000"/>
                </a:prstClr>
              </a:solidFill>
              <a:latin typeface="Calibri"/>
            </a:endParaRPr>
          </a:p>
        </p:txBody>
      </p:sp>
    </p:spTree>
    <p:extLst>
      <p:ext uri="{BB962C8B-B14F-4D97-AF65-F5344CB8AC3E}">
        <p14:creationId xmlns:p14="http://schemas.microsoft.com/office/powerpoint/2010/main" val="1799317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2C49FAF-6B1B-43F1-8F1B-BE0BF0E33D7D}"/>
              </a:ext>
            </a:extLst>
          </p:cNvPr>
          <p:cNvGrpSpPr/>
          <p:nvPr/>
        </p:nvGrpSpPr>
        <p:grpSpPr>
          <a:xfrm>
            <a:off x="675608" y="1106599"/>
            <a:ext cx="7792784" cy="5416509"/>
            <a:chOff x="1575564" y="1585560"/>
            <a:chExt cx="5901093" cy="4173559"/>
          </a:xfrm>
        </p:grpSpPr>
        <p:sp>
          <p:nvSpPr>
            <p:cNvPr id="3" name="Rectangle 2">
              <a:extLst>
                <a:ext uri="{FF2B5EF4-FFF2-40B4-BE49-F238E27FC236}">
                  <a16:creationId xmlns:a16="http://schemas.microsoft.com/office/drawing/2014/main" id="{C0678009-6DFF-4C0E-B240-1F98DE89639E}"/>
                </a:ext>
              </a:extLst>
            </p:cNvPr>
            <p:cNvSpPr/>
            <p:nvPr/>
          </p:nvSpPr>
          <p:spPr bwMode="gray">
            <a:xfrm>
              <a:off x="1627263" y="1585562"/>
              <a:ext cx="630691" cy="3505207"/>
            </a:xfrm>
            <a:prstGeom prst="rect">
              <a:avLst/>
            </a:prstGeom>
            <a:solidFill>
              <a:srgbClr val="DDDDDD"/>
            </a:solidFill>
            <a:ln>
              <a:solidFill>
                <a:srgbClr val="DDDDDD"/>
              </a:solidFill>
              <a:headEnd/>
              <a:tailEnd/>
            </a:ln>
          </p:spPr>
          <p:style>
            <a:lnRef idx="2">
              <a:schemeClr val="accent2"/>
            </a:lnRef>
            <a:fillRef idx="1">
              <a:schemeClr val="lt1"/>
            </a:fillRef>
            <a:effectRef idx="0">
              <a:schemeClr val="accent2"/>
            </a:effectRef>
            <a:fontRef idx="minor">
              <a:schemeClr val="dk1"/>
            </a:fontRef>
          </p:style>
          <p:txBody>
            <a:bodyPr lIns="50612" tIns="20574" rIns="50612" bIns="40490" rtlCol="0" anchor="t"/>
            <a:lstStyle/>
            <a:p>
              <a:pPr algn="ctr" defTabSz="514213" fontAlgn="base">
                <a:spcBef>
                  <a:spcPct val="50000"/>
                </a:spcBef>
                <a:spcAft>
                  <a:spcPct val="0"/>
                </a:spcAft>
                <a:buClr>
                  <a:srgbClr val="F0AB00"/>
                </a:buClr>
                <a:buSzPct val="80000"/>
                <a:defRPr/>
              </a:pPr>
              <a:r>
                <a:rPr lang="en-IE" sz="700" kern="0">
                  <a:solidFill>
                    <a:prstClr val="black"/>
                  </a:solidFill>
                  <a:latin typeface="Calibri"/>
                  <a:ea typeface="Arial Unicode MS" pitchFamily="34" charset="-128"/>
                  <a:cs typeface="Arial Unicode MS" pitchFamily="34" charset="-128"/>
                </a:rPr>
                <a:t>Finance and Budget</a:t>
              </a:r>
            </a:p>
          </p:txBody>
        </p:sp>
        <p:sp>
          <p:nvSpPr>
            <p:cNvPr id="4" name="Rectangle 3">
              <a:extLst>
                <a:ext uri="{FF2B5EF4-FFF2-40B4-BE49-F238E27FC236}">
                  <a16:creationId xmlns:a16="http://schemas.microsoft.com/office/drawing/2014/main" id="{2F3BFDBA-AC91-4F5C-9098-F2D1DB6C4D25}"/>
                </a:ext>
              </a:extLst>
            </p:cNvPr>
            <p:cNvSpPr/>
            <p:nvPr/>
          </p:nvSpPr>
          <p:spPr bwMode="gray">
            <a:xfrm>
              <a:off x="3118321" y="1585561"/>
              <a:ext cx="630691" cy="3505207"/>
            </a:xfrm>
            <a:prstGeom prst="rect">
              <a:avLst/>
            </a:prstGeom>
            <a:solidFill>
              <a:srgbClr val="DDDDDD"/>
            </a:solidFill>
            <a:ln>
              <a:solidFill>
                <a:srgbClr val="DDDDDD"/>
              </a:solid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40490"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en-IE" sz="700" kern="0">
                  <a:latin typeface="Calibri"/>
                  <a:ea typeface="Arial Unicode MS"/>
                  <a:cs typeface="Calibri"/>
                </a:rPr>
                <a:t>Sales</a:t>
              </a:r>
              <a:endParaRPr lang="en-IE" sz="700" kern="0">
                <a:latin typeface="Calibri"/>
                <a:ea typeface="Arial Unicode MS" pitchFamily="34" charset="-128"/>
                <a:cs typeface="Calibri"/>
              </a:endParaRPr>
            </a:p>
          </p:txBody>
        </p:sp>
        <p:sp>
          <p:nvSpPr>
            <p:cNvPr id="6" name="Rectangle 5">
              <a:extLst>
                <a:ext uri="{FF2B5EF4-FFF2-40B4-BE49-F238E27FC236}">
                  <a16:creationId xmlns:a16="http://schemas.microsoft.com/office/drawing/2014/main" id="{8F79AAA7-90BF-426E-A171-976D7F9BA249}"/>
                </a:ext>
              </a:extLst>
            </p:cNvPr>
            <p:cNvSpPr/>
            <p:nvPr/>
          </p:nvSpPr>
          <p:spPr bwMode="gray">
            <a:xfrm>
              <a:off x="3863850" y="1585560"/>
              <a:ext cx="630691" cy="3505206"/>
            </a:xfrm>
            <a:prstGeom prst="rect">
              <a:avLst/>
            </a:prstGeom>
            <a:solidFill>
              <a:srgbClr val="DDDDDD"/>
            </a:solidFill>
            <a:ln>
              <a:solidFill>
                <a:srgbClr val="DDDDDD"/>
              </a:solid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20574" rIns="50612" bIns="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en-IE" sz="700" kern="0" dirty="0">
                  <a:solidFill>
                    <a:prstClr val="black"/>
                  </a:solidFill>
                  <a:latin typeface="Calibri"/>
                  <a:ea typeface="Arial Unicode MS" pitchFamily="34" charset="-128"/>
                </a:rPr>
                <a:t>Human Resources</a:t>
              </a:r>
            </a:p>
          </p:txBody>
        </p:sp>
        <p:sp>
          <p:nvSpPr>
            <p:cNvPr id="7" name="Rectangle 6">
              <a:extLst>
                <a:ext uri="{FF2B5EF4-FFF2-40B4-BE49-F238E27FC236}">
                  <a16:creationId xmlns:a16="http://schemas.microsoft.com/office/drawing/2014/main" id="{61E1E0D6-90F1-4B87-8305-1BAFF05EC0EB}"/>
                </a:ext>
              </a:extLst>
            </p:cNvPr>
            <p:cNvSpPr/>
            <p:nvPr/>
          </p:nvSpPr>
          <p:spPr bwMode="gray">
            <a:xfrm>
              <a:off x="4609379" y="1585562"/>
              <a:ext cx="630691" cy="1811819"/>
            </a:xfrm>
            <a:prstGeom prst="rect">
              <a:avLst/>
            </a:prstGeom>
            <a:solidFill>
              <a:srgbClr val="DDDDDD"/>
            </a:solidFill>
            <a:ln>
              <a:solidFill>
                <a:srgbClr val="DDDDDD"/>
              </a:solid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20574"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en-IE" sz="700" kern="0" dirty="0">
                  <a:solidFill>
                    <a:prstClr val="black"/>
                  </a:solidFill>
                  <a:latin typeface="Calibri"/>
                  <a:ea typeface="Arial Unicode MS" pitchFamily="34" charset="-128"/>
                </a:rPr>
                <a:t>Asset Management</a:t>
              </a:r>
            </a:p>
          </p:txBody>
        </p:sp>
        <p:sp>
          <p:nvSpPr>
            <p:cNvPr id="8" name="Rectangle 7">
              <a:extLst>
                <a:ext uri="{FF2B5EF4-FFF2-40B4-BE49-F238E27FC236}">
                  <a16:creationId xmlns:a16="http://schemas.microsoft.com/office/drawing/2014/main" id="{F19A4829-D9A7-418C-8BDA-148691C19CF3}"/>
                </a:ext>
              </a:extLst>
            </p:cNvPr>
            <p:cNvSpPr/>
            <p:nvPr/>
          </p:nvSpPr>
          <p:spPr bwMode="gray">
            <a:xfrm>
              <a:off x="5354908" y="1585561"/>
              <a:ext cx="630691" cy="1346264"/>
            </a:xfrm>
            <a:prstGeom prst="rect">
              <a:avLst/>
            </a:prstGeom>
            <a:solidFill>
              <a:srgbClr val="DDDDDD"/>
            </a:solidFill>
            <a:ln>
              <a:solidFill>
                <a:srgbClr val="DDDDDD"/>
              </a:solid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20574"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en-IE" sz="700" kern="0">
                  <a:solidFill>
                    <a:prstClr val="black"/>
                  </a:solidFill>
                  <a:latin typeface="Calibri"/>
                  <a:ea typeface="Arial Unicode MS" pitchFamily="34" charset="-128"/>
                </a:rPr>
                <a:t>Materials Management</a:t>
              </a:r>
            </a:p>
          </p:txBody>
        </p:sp>
        <p:sp>
          <p:nvSpPr>
            <p:cNvPr id="9" name="Rectangle 8">
              <a:extLst>
                <a:ext uri="{FF2B5EF4-FFF2-40B4-BE49-F238E27FC236}">
                  <a16:creationId xmlns:a16="http://schemas.microsoft.com/office/drawing/2014/main" id="{D8414C4A-883A-4E31-A086-A8B6415BB947}"/>
                </a:ext>
              </a:extLst>
            </p:cNvPr>
            <p:cNvSpPr/>
            <p:nvPr/>
          </p:nvSpPr>
          <p:spPr bwMode="gray">
            <a:xfrm>
              <a:off x="6100437" y="1585562"/>
              <a:ext cx="630691" cy="2011933"/>
            </a:xfrm>
            <a:prstGeom prst="rect">
              <a:avLst/>
            </a:prstGeom>
            <a:solidFill>
              <a:srgbClr val="DDDDDD"/>
            </a:solidFill>
            <a:ln>
              <a:solidFill>
                <a:srgbClr val="DDDDDD"/>
              </a:solid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20574"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en-IE" sz="700" kern="0" dirty="0">
                  <a:solidFill>
                    <a:prstClr val="black"/>
                  </a:solidFill>
                  <a:latin typeface="Calibri"/>
                  <a:ea typeface="Arial Unicode MS" pitchFamily="34" charset="-128"/>
                </a:rPr>
                <a:t>Supply Chain Management</a:t>
              </a:r>
            </a:p>
          </p:txBody>
        </p:sp>
        <p:sp>
          <p:nvSpPr>
            <p:cNvPr id="11" name="Rectangle 10">
              <a:extLst>
                <a:ext uri="{FF2B5EF4-FFF2-40B4-BE49-F238E27FC236}">
                  <a16:creationId xmlns:a16="http://schemas.microsoft.com/office/drawing/2014/main" id="{3A2381FB-F757-4B06-8862-8300AFD40A88}"/>
                </a:ext>
              </a:extLst>
            </p:cNvPr>
            <p:cNvSpPr/>
            <p:nvPr/>
          </p:nvSpPr>
          <p:spPr bwMode="gray">
            <a:xfrm>
              <a:off x="5345881" y="3000356"/>
              <a:ext cx="630691" cy="2090411"/>
            </a:xfrm>
            <a:prstGeom prst="rect">
              <a:avLst/>
            </a:prstGeom>
            <a:solidFill>
              <a:srgbClr val="DDDDDD"/>
            </a:solidFill>
            <a:ln>
              <a:solidFill>
                <a:srgbClr val="DDDDDD"/>
              </a:solid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40490"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en-IE" sz="700" kern="0" dirty="0">
                  <a:solidFill>
                    <a:prstClr val="black"/>
                  </a:solidFill>
                  <a:latin typeface="Calibri"/>
                  <a:ea typeface="Arial Unicode MS" pitchFamily="34" charset="-128"/>
                </a:rPr>
                <a:t>Application Platform</a:t>
              </a:r>
            </a:p>
          </p:txBody>
        </p:sp>
        <p:sp>
          <p:nvSpPr>
            <p:cNvPr id="12" name="Rectangle 11">
              <a:extLst>
                <a:ext uri="{FF2B5EF4-FFF2-40B4-BE49-F238E27FC236}">
                  <a16:creationId xmlns:a16="http://schemas.microsoft.com/office/drawing/2014/main" id="{F445295B-C390-45DD-83EE-B4E6B1F31935}"/>
                </a:ext>
              </a:extLst>
            </p:cNvPr>
            <p:cNvSpPr/>
            <p:nvPr/>
          </p:nvSpPr>
          <p:spPr bwMode="gray">
            <a:xfrm>
              <a:off x="6100437" y="3669892"/>
              <a:ext cx="630691" cy="1420875"/>
            </a:xfrm>
            <a:prstGeom prst="rect">
              <a:avLst/>
            </a:prstGeom>
            <a:solidFill>
              <a:srgbClr val="DDDDDD"/>
            </a:solidFill>
            <a:ln>
              <a:solidFill>
                <a:srgbClr val="DDDDDD"/>
              </a:solid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40490"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en-IE" sz="700" kern="0">
                  <a:solidFill>
                    <a:prstClr val="black"/>
                  </a:solidFill>
                  <a:latin typeface="Calibri"/>
                  <a:ea typeface="Arial Unicode MS" pitchFamily="34" charset="-128"/>
                </a:rPr>
                <a:t>IT Management</a:t>
              </a:r>
            </a:p>
          </p:txBody>
        </p:sp>
        <p:sp>
          <p:nvSpPr>
            <p:cNvPr id="13" name="Rectangle 12">
              <a:extLst>
                <a:ext uri="{FF2B5EF4-FFF2-40B4-BE49-F238E27FC236}">
                  <a16:creationId xmlns:a16="http://schemas.microsoft.com/office/drawing/2014/main" id="{57526FED-E6C2-4DC7-801D-2151D7F792C3}"/>
                </a:ext>
              </a:extLst>
            </p:cNvPr>
            <p:cNvSpPr/>
            <p:nvPr/>
          </p:nvSpPr>
          <p:spPr bwMode="gray">
            <a:xfrm>
              <a:off x="6845966" y="3669892"/>
              <a:ext cx="630691" cy="1420875"/>
            </a:xfrm>
            <a:prstGeom prst="rect">
              <a:avLst/>
            </a:prstGeom>
            <a:solidFill>
              <a:srgbClr val="DDDDDD"/>
            </a:solidFill>
            <a:ln>
              <a:solidFill>
                <a:srgbClr val="DDDDDD"/>
              </a:solid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40490"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en-IE" sz="700" kern="0">
                  <a:solidFill>
                    <a:prstClr val="black"/>
                  </a:solidFill>
                  <a:latin typeface="Calibri"/>
                  <a:ea typeface="Arial Unicode MS" pitchFamily="34" charset="-128"/>
                </a:rPr>
                <a:t>Database and Data Management</a:t>
              </a:r>
            </a:p>
          </p:txBody>
        </p:sp>
        <p:sp>
          <p:nvSpPr>
            <p:cNvPr id="14" name="Rectangle 13">
              <a:extLst>
                <a:ext uri="{FF2B5EF4-FFF2-40B4-BE49-F238E27FC236}">
                  <a16:creationId xmlns:a16="http://schemas.microsoft.com/office/drawing/2014/main" id="{406372E0-E447-45CC-95B8-916EF535EBC4}"/>
                </a:ext>
              </a:extLst>
            </p:cNvPr>
            <p:cNvSpPr/>
            <p:nvPr/>
          </p:nvSpPr>
          <p:spPr bwMode="gray">
            <a:xfrm>
              <a:off x="1688069" y="1806060"/>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Accounting and Financial Close</a:t>
              </a:r>
            </a:p>
          </p:txBody>
        </p:sp>
        <p:sp>
          <p:nvSpPr>
            <p:cNvPr id="15" name="Rectangle 14">
              <a:extLst>
                <a:ext uri="{FF2B5EF4-FFF2-40B4-BE49-F238E27FC236}">
                  <a16:creationId xmlns:a16="http://schemas.microsoft.com/office/drawing/2014/main" id="{FEAFC965-80C7-4782-9017-21ED69DF23B7}"/>
                </a:ext>
              </a:extLst>
            </p:cNvPr>
            <p:cNvSpPr/>
            <p:nvPr/>
          </p:nvSpPr>
          <p:spPr bwMode="gray">
            <a:xfrm>
              <a:off x="1688068" y="2058437"/>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Accounts Payable</a:t>
              </a:r>
            </a:p>
          </p:txBody>
        </p:sp>
        <p:sp>
          <p:nvSpPr>
            <p:cNvPr id="16" name="Rectangle 15">
              <a:extLst>
                <a:ext uri="{FF2B5EF4-FFF2-40B4-BE49-F238E27FC236}">
                  <a16:creationId xmlns:a16="http://schemas.microsoft.com/office/drawing/2014/main" id="{E40F88D8-F5D6-49B8-9E47-3383C0E8A8FC}"/>
                </a:ext>
              </a:extLst>
            </p:cNvPr>
            <p:cNvSpPr/>
            <p:nvPr/>
          </p:nvSpPr>
          <p:spPr bwMode="gray">
            <a:xfrm>
              <a:off x="1688067" y="2310814"/>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Accounts Receivable</a:t>
              </a:r>
            </a:p>
          </p:txBody>
        </p:sp>
        <p:sp>
          <p:nvSpPr>
            <p:cNvPr id="17" name="Rectangle 16">
              <a:extLst>
                <a:ext uri="{FF2B5EF4-FFF2-40B4-BE49-F238E27FC236}">
                  <a16:creationId xmlns:a16="http://schemas.microsoft.com/office/drawing/2014/main" id="{B89AFBC1-1DD0-48CD-903C-0DBA3AE98B0A}"/>
                </a:ext>
              </a:extLst>
            </p:cNvPr>
            <p:cNvSpPr/>
            <p:nvPr/>
          </p:nvSpPr>
          <p:spPr bwMode="gray">
            <a:xfrm>
              <a:off x="1688343" y="2563191"/>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Asset Accounting</a:t>
              </a:r>
            </a:p>
          </p:txBody>
        </p:sp>
        <p:sp>
          <p:nvSpPr>
            <p:cNvPr id="21" name="Rectangle 20">
              <a:extLst>
                <a:ext uri="{FF2B5EF4-FFF2-40B4-BE49-F238E27FC236}">
                  <a16:creationId xmlns:a16="http://schemas.microsoft.com/office/drawing/2014/main" id="{5C4E3268-0B80-4113-BCF9-0B4D3B194A9D}"/>
                </a:ext>
              </a:extLst>
            </p:cNvPr>
            <p:cNvSpPr/>
            <p:nvPr/>
          </p:nvSpPr>
          <p:spPr bwMode="gray">
            <a:xfrm>
              <a:off x="1688343" y="2815569"/>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Financial Planning and Analysis</a:t>
              </a:r>
            </a:p>
          </p:txBody>
        </p:sp>
        <p:sp>
          <p:nvSpPr>
            <p:cNvPr id="22" name="Rectangle 21">
              <a:extLst>
                <a:ext uri="{FF2B5EF4-FFF2-40B4-BE49-F238E27FC236}">
                  <a16:creationId xmlns:a16="http://schemas.microsoft.com/office/drawing/2014/main" id="{3A203832-ADAF-4681-9CA5-B77362453A6B}"/>
                </a:ext>
              </a:extLst>
            </p:cNvPr>
            <p:cNvSpPr/>
            <p:nvPr/>
          </p:nvSpPr>
          <p:spPr bwMode="gray">
            <a:xfrm>
              <a:off x="1688343" y="3067946"/>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Funds Management</a:t>
              </a:r>
            </a:p>
          </p:txBody>
        </p:sp>
        <p:sp>
          <p:nvSpPr>
            <p:cNvPr id="23" name="Rectangle 22">
              <a:extLst>
                <a:ext uri="{FF2B5EF4-FFF2-40B4-BE49-F238E27FC236}">
                  <a16:creationId xmlns:a16="http://schemas.microsoft.com/office/drawing/2014/main" id="{EE1BF918-3CC6-4809-84A1-57859E872FF0}"/>
                </a:ext>
              </a:extLst>
            </p:cNvPr>
            <p:cNvSpPr/>
            <p:nvPr/>
          </p:nvSpPr>
          <p:spPr bwMode="gray">
            <a:xfrm>
              <a:off x="1688343" y="3320323"/>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Portfolio and Project Management</a:t>
              </a:r>
            </a:p>
          </p:txBody>
        </p:sp>
        <p:sp>
          <p:nvSpPr>
            <p:cNvPr id="24" name="Rectangle 23">
              <a:extLst>
                <a:ext uri="{FF2B5EF4-FFF2-40B4-BE49-F238E27FC236}">
                  <a16:creationId xmlns:a16="http://schemas.microsoft.com/office/drawing/2014/main" id="{2D3F6E51-5604-4A13-944D-54A506437DC1}"/>
                </a:ext>
              </a:extLst>
            </p:cNvPr>
            <p:cNvSpPr/>
            <p:nvPr/>
          </p:nvSpPr>
          <p:spPr bwMode="gray">
            <a:xfrm>
              <a:off x="1689094" y="3572700"/>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Treasury Management</a:t>
              </a:r>
            </a:p>
          </p:txBody>
        </p:sp>
        <p:sp>
          <p:nvSpPr>
            <p:cNvPr id="25" name="Rectangle 24">
              <a:extLst>
                <a:ext uri="{FF2B5EF4-FFF2-40B4-BE49-F238E27FC236}">
                  <a16:creationId xmlns:a16="http://schemas.microsoft.com/office/drawing/2014/main" id="{946B53EB-D7A7-4FC3-8A11-272FA390B838}"/>
                </a:ext>
              </a:extLst>
            </p:cNvPr>
            <p:cNvSpPr/>
            <p:nvPr/>
          </p:nvSpPr>
          <p:spPr bwMode="gray">
            <a:xfrm>
              <a:off x="1689094" y="3825077"/>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Travel Expense Management</a:t>
              </a:r>
            </a:p>
          </p:txBody>
        </p:sp>
        <p:sp>
          <p:nvSpPr>
            <p:cNvPr id="26" name="Rectangle 25">
              <a:extLst>
                <a:ext uri="{FF2B5EF4-FFF2-40B4-BE49-F238E27FC236}">
                  <a16:creationId xmlns:a16="http://schemas.microsoft.com/office/drawing/2014/main" id="{6BB96B90-EE46-4629-8278-CBEAFF9233C3}"/>
                </a:ext>
              </a:extLst>
            </p:cNvPr>
            <p:cNvSpPr/>
            <p:nvPr/>
          </p:nvSpPr>
          <p:spPr bwMode="gray">
            <a:xfrm>
              <a:off x="1689095" y="4077455"/>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Grants Management</a:t>
              </a:r>
            </a:p>
          </p:txBody>
        </p:sp>
        <p:sp>
          <p:nvSpPr>
            <p:cNvPr id="30" name="Rectangle 29">
              <a:extLst>
                <a:ext uri="{FF2B5EF4-FFF2-40B4-BE49-F238E27FC236}">
                  <a16:creationId xmlns:a16="http://schemas.microsoft.com/office/drawing/2014/main" id="{D2E95C70-0932-4C1F-BC4C-C25131E62F8F}"/>
                </a:ext>
              </a:extLst>
            </p:cNvPr>
            <p:cNvSpPr/>
            <p:nvPr/>
          </p:nvSpPr>
          <p:spPr bwMode="gray">
            <a:xfrm>
              <a:off x="3182376" y="1806059"/>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Customer Data Management</a:t>
              </a:r>
            </a:p>
          </p:txBody>
        </p:sp>
        <p:sp>
          <p:nvSpPr>
            <p:cNvPr id="31" name="Rectangle 30">
              <a:extLst>
                <a:ext uri="{FF2B5EF4-FFF2-40B4-BE49-F238E27FC236}">
                  <a16:creationId xmlns:a16="http://schemas.microsoft.com/office/drawing/2014/main" id="{0E6725C4-EA03-4E5B-AB36-71C293863251}"/>
                </a:ext>
              </a:extLst>
            </p:cNvPr>
            <p:cNvSpPr/>
            <p:nvPr/>
          </p:nvSpPr>
          <p:spPr bwMode="gray">
            <a:xfrm>
              <a:off x="3182375" y="2073260"/>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Revenue Management</a:t>
              </a:r>
            </a:p>
          </p:txBody>
        </p:sp>
        <p:sp>
          <p:nvSpPr>
            <p:cNvPr id="32" name="Rectangle 31">
              <a:extLst>
                <a:ext uri="{FF2B5EF4-FFF2-40B4-BE49-F238E27FC236}">
                  <a16:creationId xmlns:a16="http://schemas.microsoft.com/office/drawing/2014/main" id="{FACE3F6C-7611-4C3E-8CB5-33A9635A3070}"/>
                </a:ext>
              </a:extLst>
            </p:cNvPr>
            <p:cNvSpPr/>
            <p:nvPr/>
          </p:nvSpPr>
          <p:spPr bwMode="gray">
            <a:xfrm>
              <a:off x="3182374" y="2340462"/>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Order Management</a:t>
              </a:r>
            </a:p>
          </p:txBody>
        </p:sp>
        <p:sp>
          <p:nvSpPr>
            <p:cNvPr id="33" name="Rectangle 32">
              <a:extLst>
                <a:ext uri="{FF2B5EF4-FFF2-40B4-BE49-F238E27FC236}">
                  <a16:creationId xmlns:a16="http://schemas.microsoft.com/office/drawing/2014/main" id="{751B0AA1-53A4-4DB9-9043-A539645C93BE}"/>
                </a:ext>
              </a:extLst>
            </p:cNvPr>
            <p:cNvSpPr/>
            <p:nvPr/>
          </p:nvSpPr>
          <p:spPr bwMode="gray">
            <a:xfrm>
              <a:off x="3187367" y="2607663"/>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Billing</a:t>
              </a:r>
            </a:p>
          </p:txBody>
        </p:sp>
        <p:sp>
          <p:nvSpPr>
            <p:cNvPr id="34" name="Rectangle 33">
              <a:extLst>
                <a:ext uri="{FF2B5EF4-FFF2-40B4-BE49-F238E27FC236}">
                  <a16:creationId xmlns:a16="http://schemas.microsoft.com/office/drawing/2014/main" id="{731C86D1-28D0-45D7-BDFD-176428771F7A}"/>
                </a:ext>
              </a:extLst>
            </p:cNvPr>
            <p:cNvSpPr/>
            <p:nvPr/>
          </p:nvSpPr>
          <p:spPr bwMode="gray">
            <a:xfrm>
              <a:off x="3187367" y="2874864"/>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Credit Management</a:t>
              </a:r>
            </a:p>
          </p:txBody>
        </p:sp>
        <p:sp>
          <p:nvSpPr>
            <p:cNvPr id="44" name="Rectangle 43">
              <a:extLst>
                <a:ext uri="{FF2B5EF4-FFF2-40B4-BE49-F238E27FC236}">
                  <a16:creationId xmlns:a16="http://schemas.microsoft.com/office/drawing/2014/main" id="{A062547F-A92A-42DD-82A7-C0A946DACC81}"/>
                </a:ext>
              </a:extLst>
            </p:cNvPr>
            <p:cNvSpPr/>
            <p:nvPr/>
          </p:nvSpPr>
          <p:spPr bwMode="gray">
            <a:xfrm>
              <a:off x="3924655" y="1806060"/>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Organisational Management</a:t>
              </a:r>
            </a:p>
          </p:txBody>
        </p:sp>
        <p:sp>
          <p:nvSpPr>
            <p:cNvPr id="45" name="Rectangle 44">
              <a:extLst>
                <a:ext uri="{FF2B5EF4-FFF2-40B4-BE49-F238E27FC236}">
                  <a16:creationId xmlns:a16="http://schemas.microsoft.com/office/drawing/2014/main" id="{1999270E-788B-40FA-B8FD-2A4D7857FCD8}"/>
                </a:ext>
              </a:extLst>
            </p:cNvPr>
            <p:cNvSpPr/>
            <p:nvPr/>
          </p:nvSpPr>
          <p:spPr bwMode="gray">
            <a:xfrm>
              <a:off x="3924654" y="2064805"/>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Personnel Administration</a:t>
              </a:r>
            </a:p>
          </p:txBody>
        </p:sp>
        <p:sp>
          <p:nvSpPr>
            <p:cNvPr id="46" name="Rectangle 45">
              <a:extLst>
                <a:ext uri="{FF2B5EF4-FFF2-40B4-BE49-F238E27FC236}">
                  <a16:creationId xmlns:a16="http://schemas.microsoft.com/office/drawing/2014/main" id="{896B1698-B9B7-4C0C-B0AA-089D92471F5D}"/>
                </a:ext>
              </a:extLst>
            </p:cNvPr>
            <p:cNvSpPr/>
            <p:nvPr/>
          </p:nvSpPr>
          <p:spPr bwMode="gray">
            <a:xfrm>
              <a:off x="1688343" y="4582209"/>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Salary Forecasting</a:t>
              </a:r>
            </a:p>
          </p:txBody>
        </p:sp>
        <p:sp>
          <p:nvSpPr>
            <p:cNvPr id="47" name="Rectangle 46">
              <a:extLst>
                <a:ext uri="{FF2B5EF4-FFF2-40B4-BE49-F238E27FC236}">
                  <a16:creationId xmlns:a16="http://schemas.microsoft.com/office/drawing/2014/main" id="{F4E5B770-FB93-42AA-9D4A-B308513716FA}"/>
                </a:ext>
              </a:extLst>
            </p:cNvPr>
            <p:cNvSpPr/>
            <p:nvPr/>
          </p:nvSpPr>
          <p:spPr bwMode="gray">
            <a:xfrm>
              <a:off x="3924654" y="2323551"/>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Payroll</a:t>
              </a:r>
            </a:p>
          </p:txBody>
        </p:sp>
        <p:sp>
          <p:nvSpPr>
            <p:cNvPr id="48" name="Rectangle 47">
              <a:extLst>
                <a:ext uri="{FF2B5EF4-FFF2-40B4-BE49-F238E27FC236}">
                  <a16:creationId xmlns:a16="http://schemas.microsoft.com/office/drawing/2014/main" id="{E68FFC84-520D-47E6-AD2C-392416B06A01}"/>
                </a:ext>
              </a:extLst>
            </p:cNvPr>
            <p:cNvSpPr/>
            <p:nvPr/>
          </p:nvSpPr>
          <p:spPr bwMode="gray">
            <a:xfrm>
              <a:off x="3924655" y="2582297"/>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Talent Management</a:t>
              </a:r>
            </a:p>
          </p:txBody>
        </p:sp>
        <p:sp>
          <p:nvSpPr>
            <p:cNvPr id="49" name="Rectangle 48">
              <a:extLst>
                <a:ext uri="{FF2B5EF4-FFF2-40B4-BE49-F238E27FC236}">
                  <a16:creationId xmlns:a16="http://schemas.microsoft.com/office/drawing/2014/main" id="{4B4451DC-B026-4F93-8F10-B7907CCBDE4F}"/>
                </a:ext>
              </a:extLst>
            </p:cNvPr>
            <p:cNvSpPr/>
            <p:nvPr/>
          </p:nvSpPr>
          <p:spPr bwMode="gray">
            <a:xfrm>
              <a:off x="3924654" y="2841042"/>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Time and Attendance</a:t>
              </a:r>
            </a:p>
          </p:txBody>
        </p:sp>
        <p:sp>
          <p:nvSpPr>
            <p:cNvPr id="50" name="Rectangle 49">
              <a:extLst>
                <a:ext uri="{FF2B5EF4-FFF2-40B4-BE49-F238E27FC236}">
                  <a16:creationId xmlns:a16="http://schemas.microsoft.com/office/drawing/2014/main" id="{BD93DF76-B9CF-4358-9060-00252DED6CAC}"/>
                </a:ext>
              </a:extLst>
            </p:cNvPr>
            <p:cNvSpPr/>
            <p:nvPr/>
          </p:nvSpPr>
          <p:spPr bwMode="gray">
            <a:xfrm>
              <a:off x="3924654" y="3099788"/>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People Analytics</a:t>
              </a:r>
            </a:p>
          </p:txBody>
        </p:sp>
        <p:sp>
          <p:nvSpPr>
            <p:cNvPr id="51" name="Rectangle 50">
              <a:extLst>
                <a:ext uri="{FF2B5EF4-FFF2-40B4-BE49-F238E27FC236}">
                  <a16:creationId xmlns:a16="http://schemas.microsoft.com/office/drawing/2014/main" id="{E827F15F-1879-4247-A5C2-42182CD1FA70}"/>
                </a:ext>
              </a:extLst>
            </p:cNvPr>
            <p:cNvSpPr/>
            <p:nvPr/>
          </p:nvSpPr>
          <p:spPr bwMode="gray">
            <a:xfrm>
              <a:off x="2372792" y="1585561"/>
              <a:ext cx="630691" cy="3505207"/>
            </a:xfrm>
            <a:prstGeom prst="rect">
              <a:avLst/>
            </a:prstGeom>
            <a:solidFill>
              <a:srgbClr val="DDDDDD"/>
            </a:solidFill>
            <a:ln>
              <a:solidFill>
                <a:srgbClr val="DDDDDD"/>
              </a:solid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40490"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en-IE" sz="700" kern="0">
                  <a:solidFill>
                    <a:prstClr val="black"/>
                  </a:solidFill>
                  <a:latin typeface="Calibri"/>
                  <a:ea typeface="Arial Unicode MS" pitchFamily="34" charset="-128"/>
                </a:rPr>
                <a:t>Procurement</a:t>
              </a:r>
            </a:p>
          </p:txBody>
        </p:sp>
        <p:sp>
          <p:nvSpPr>
            <p:cNvPr id="52" name="Rectangle 51">
              <a:extLst>
                <a:ext uri="{FF2B5EF4-FFF2-40B4-BE49-F238E27FC236}">
                  <a16:creationId xmlns:a16="http://schemas.microsoft.com/office/drawing/2014/main" id="{27BD1912-2394-44A7-9368-A90B377D66F2}"/>
                </a:ext>
              </a:extLst>
            </p:cNvPr>
            <p:cNvSpPr/>
            <p:nvPr/>
          </p:nvSpPr>
          <p:spPr bwMode="gray">
            <a:xfrm>
              <a:off x="2436095" y="1806060"/>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Supplier Data Management</a:t>
              </a:r>
            </a:p>
          </p:txBody>
        </p:sp>
        <p:sp>
          <p:nvSpPr>
            <p:cNvPr id="53" name="Rectangle 52">
              <a:extLst>
                <a:ext uri="{FF2B5EF4-FFF2-40B4-BE49-F238E27FC236}">
                  <a16:creationId xmlns:a16="http://schemas.microsoft.com/office/drawing/2014/main" id="{1DC9A261-8F00-4EE6-8B9D-8B7E1F224C00}"/>
                </a:ext>
              </a:extLst>
            </p:cNvPr>
            <p:cNvSpPr/>
            <p:nvPr/>
          </p:nvSpPr>
          <p:spPr bwMode="gray">
            <a:xfrm>
              <a:off x="2436094" y="2063088"/>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Operational Procurement</a:t>
              </a:r>
            </a:p>
          </p:txBody>
        </p:sp>
        <p:sp>
          <p:nvSpPr>
            <p:cNvPr id="55" name="Rectangle 54">
              <a:extLst>
                <a:ext uri="{FF2B5EF4-FFF2-40B4-BE49-F238E27FC236}">
                  <a16:creationId xmlns:a16="http://schemas.microsoft.com/office/drawing/2014/main" id="{1DF8ED57-4122-4A00-8E51-59EF788FEF7F}"/>
                </a:ext>
              </a:extLst>
            </p:cNvPr>
            <p:cNvSpPr/>
            <p:nvPr/>
          </p:nvSpPr>
          <p:spPr bwMode="gray">
            <a:xfrm>
              <a:off x="2436093" y="2320116"/>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Sourcing</a:t>
              </a:r>
            </a:p>
          </p:txBody>
        </p:sp>
        <p:sp>
          <p:nvSpPr>
            <p:cNvPr id="56" name="Rectangle 55">
              <a:extLst>
                <a:ext uri="{FF2B5EF4-FFF2-40B4-BE49-F238E27FC236}">
                  <a16:creationId xmlns:a16="http://schemas.microsoft.com/office/drawing/2014/main" id="{1A1970E7-02E3-4F2B-9601-B4DD4CFBBDB4}"/>
                </a:ext>
              </a:extLst>
            </p:cNvPr>
            <p:cNvSpPr/>
            <p:nvPr/>
          </p:nvSpPr>
          <p:spPr bwMode="gray">
            <a:xfrm>
              <a:off x="2436094" y="2577144"/>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Catalog Management</a:t>
              </a:r>
            </a:p>
          </p:txBody>
        </p:sp>
        <p:sp>
          <p:nvSpPr>
            <p:cNvPr id="57" name="Rectangle 56">
              <a:extLst>
                <a:ext uri="{FF2B5EF4-FFF2-40B4-BE49-F238E27FC236}">
                  <a16:creationId xmlns:a16="http://schemas.microsoft.com/office/drawing/2014/main" id="{520565CE-F517-4DFF-815C-14EE387F7613}"/>
                </a:ext>
              </a:extLst>
            </p:cNvPr>
            <p:cNvSpPr/>
            <p:nvPr/>
          </p:nvSpPr>
          <p:spPr bwMode="gray">
            <a:xfrm>
              <a:off x="2436093" y="2834172"/>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Contract Management</a:t>
              </a:r>
            </a:p>
          </p:txBody>
        </p:sp>
        <p:sp>
          <p:nvSpPr>
            <p:cNvPr id="58" name="Rectangle 57">
              <a:extLst>
                <a:ext uri="{FF2B5EF4-FFF2-40B4-BE49-F238E27FC236}">
                  <a16:creationId xmlns:a16="http://schemas.microsoft.com/office/drawing/2014/main" id="{A71BCDD7-93F5-4D5A-BED2-EF3995A225D2}"/>
                </a:ext>
              </a:extLst>
            </p:cNvPr>
            <p:cNvSpPr/>
            <p:nvPr/>
          </p:nvSpPr>
          <p:spPr bwMode="gray">
            <a:xfrm>
              <a:off x="2436093" y="3091200"/>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Invoice Management</a:t>
              </a:r>
            </a:p>
          </p:txBody>
        </p:sp>
        <p:sp>
          <p:nvSpPr>
            <p:cNvPr id="59" name="Rectangle 58">
              <a:extLst>
                <a:ext uri="{FF2B5EF4-FFF2-40B4-BE49-F238E27FC236}">
                  <a16:creationId xmlns:a16="http://schemas.microsoft.com/office/drawing/2014/main" id="{00BE3593-B490-4500-BF80-71760220EDB1}"/>
                </a:ext>
              </a:extLst>
            </p:cNvPr>
            <p:cNvSpPr/>
            <p:nvPr/>
          </p:nvSpPr>
          <p:spPr bwMode="gray">
            <a:xfrm>
              <a:off x="2436093" y="3348228"/>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Spend Analysis</a:t>
              </a:r>
            </a:p>
          </p:txBody>
        </p:sp>
        <p:sp>
          <p:nvSpPr>
            <p:cNvPr id="60" name="Rectangle 59">
              <a:extLst>
                <a:ext uri="{FF2B5EF4-FFF2-40B4-BE49-F238E27FC236}">
                  <a16:creationId xmlns:a16="http://schemas.microsoft.com/office/drawing/2014/main" id="{37A0033C-F0A4-45AF-A4F5-ED55C1D2599A}"/>
                </a:ext>
              </a:extLst>
            </p:cNvPr>
            <p:cNvSpPr/>
            <p:nvPr/>
          </p:nvSpPr>
          <p:spPr bwMode="gray">
            <a:xfrm>
              <a:off x="2433597" y="3605259"/>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Collaborative Networking</a:t>
              </a:r>
            </a:p>
          </p:txBody>
        </p:sp>
        <p:sp>
          <p:nvSpPr>
            <p:cNvPr id="61" name="Rectangle 60">
              <a:extLst>
                <a:ext uri="{FF2B5EF4-FFF2-40B4-BE49-F238E27FC236}">
                  <a16:creationId xmlns:a16="http://schemas.microsoft.com/office/drawing/2014/main" id="{4A2C2E30-6764-4AA5-9C7F-DBEFA823237F}"/>
                </a:ext>
              </a:extLst>
            </p:cNvPr>
            <p:cNvSpPr/>
            <p:nvPr/>
          </p:nvSpPr>
          <p:spPr bwMode="gray">
            <a:xfrm>
              <a:off x="4662696" y="1806059"/>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Asset Master Record</a:t>
              </a:r>
            </a:p>
          </p:txBody>
        </p:sp>
        <p:sp>
          <p:nvSpPr>
            <p:cNvPr id="62" name="Rectangle 61">
              <a:extLst>
                <a:ext uri="{FF2B5EF4-FFF2-40B4-BE49-F238E27FC236}">
                  <a16:creationId xmlns:a16="http://schemas.microsoft.com/office/drawing/2014/main" id="{FAFBD463-1D57-4446-B007-FBDEA178C84F}"/>
                </a:ext>
              </a:extLst>
            </p:cNvPr>
            <p:cNvSpPr/>
            <p:nvPr/>
          </p:nvSpPr>
          <p:spPr bwMode="gray">
            <a:xfrm>
              <a:off x="4662696" y="2068201"/>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Asset Operations and Maintenance</a:t>
              </a:r>
            </a:p>
          </p:txBody>
        </p:sp>
        <p:sp>
          <p:nvSpPr>
            <p:cNvPr id="63" name="Rectangle 62">
              <a:extLst>
                <a:ext uri="{FF2B5EF4-FFF2-40B4-BE49-F238E27FC236}">
                  <a16:creationId xmlns:a16="http://schemas.microsoft.com/office/drawing/2014/main" id="{1D64AB82-0E53-4E35-85AD-46DB8F8030B9}"/>
                </a:ext>
              </a:extLst>
            </p:cNvPr>
            <p:cNvSpPr/>
            <p:nvPr/>
          </p:nvSpPr>
          <p:spPr bwMode="gray">
            <a:xfrm>
              <a:off x="4662695" y="2330343"/>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Asset Insights</a:t>
              </a:r>
            </a:p>
          </p:txBody>
        </p:sp>
        <p:sp>
          <p:nvSpPr>
            <p:cNvPr id="64" name="Rectangle 63">
              <a:extLst>
                <a:ext uri="{FF2B5EF4-FFF2-40B4-BE49-F238E27FC236}">
                  <a16:creationId xmlns:a16="http://schemas.microsoft.com/office/drawing/2014/main" id="{8B8B7E17-5C44-4F15-BA93-9A426D15E75F}"/>
                </a:ext>
              </a:extLst>
            </p:cNvPr>
            <p:cNvSpPr/>
            <p:nvPr/>
          </p:nvSpPr>
          <p:spPr bwMode="gray">
            <a:xfrm>
              <a:off x="4662695" y="2592485"/>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Environment, Health, and Safety</a:t>
              </a:r>
            </a:p>
          </p:txBody>
        </p:sp>
        <p:sp>
          <p:nvSpPr>
            <p:cNvPr id="66" name="Rectangle 65">
              <a:extLst>
                <a:ext uri="{FF2B5EF4-FFF2-40B4-BE49-F238E27FC236}">
                  <a16:creationId xmlns:a16="http://schemas.microsoft.com/office/drawing/2014/main" id="{5448E42E-3673-464F-91DE-A941BD073C4C}"/>
                </a:ext>
              </a:extLst>
            </p:cNvPr>
            <p:cNvSpPr/>
            <p:nvPr/>
          </p:nvSpPr>
          <p:spPr bwMode="gray">
            <a:xfrm>
              <a:off x="5417379" y="1806059"/>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Material Master Record</a:t>
              </a:r>
            </a:p>
          </p:txBody>
        </p:sp>
        <p:sp>
          <p:nvSpPr>
            <p:cNvPr id="67" name="Rectangle 66">
              <a:extLst>
                <a:ext uri="{FF2B5EF4-FFF2-40B4-BE49-F238E27FC236}">
                  <a16:creationId xmlns:a16="http://schemas.microsoft.com/office/drawing/2014/main" id="{EAD0BB48-C5BC-4124-854C-CE10646B7E80}"/>
                </a:ext>
              </a:extLst>
            </p:cNvPr>
            <p:cNvSpPr/>
            <p:nvPr/>
          </p:nvSpPr>
          <p:spPr bwMode="gray">
            <a:xfrm>
              <a:off x="5417379" y="2056512"/>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Core Inventory Management</a:t>
              </a:r>
            </a:p>
          </p:txBody>
        </p:sp>
        <p:sp>
          <p:nvSpPr>
            <p:cNvPr id="69" name="Rectangle 68">
              <a:extLst>
                <a:ext uri="{FF2B5EF4-FFF2-40B4-BE49-F238E27FC236}">
                  <a16:creationId xmlns:a16="http://schemas.microsoft.com/office/drawing/2014/main" id="{F39D0C14-C768-4901-9A8C-7AF18779EE61}"/>
                </a:ext>
              </a:extLst>
            </p:cNvPr>
            <p:cNvSpPr/>
            <p:nvPr/>
          </p:nvSpPr>
          <p:spPr bwMode="gray">
            <a:xfrm>
              <a:off x="6161245" y="1806059"/>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Business Planning</a:t>
              </a:r>
            </a:p>
          </p:txBody>
        </p:sp>
        <p:sp>
          <p:nvSpPr>
            <p:cNvPr id="70" name="Rectangle 69">
              <a:extLst>
                <a:ext uri="{FF2B5EF4-FFF2-40B4-BE49-F238E27FC236}">
                  <a16:creationId xmlns:a16="http://schemas.microsoft.com/office/drawing/2014/main" id="{5BB6F2FC-3C8E-42F0-9D08-D25FA62710B2}"/>
                </a:ext>
              </a:extLst>
            </p:cNvPr>
            <p:cNvSpPr/>
            <p:nvPr/>
          </p:nvSpPr>
          <p:spPr bwMode="gray">
            <a:xfrm>
              <a:off x="6161245" y="2068201"/>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Warehouse Management</a:t>
              </a:r>
            </a:p>
          </p:txBody>
        </p:sp>
        <p:sp>
          <p:nvSpPr>
            <p:cNvPr id="71" name="Rectangle 70">
              <a:extLst>
                <a:ext uri="{FF2B5EF4-FFF2-40B4-BE49-F238E27FC236}">
                  <a16:creationId xmlns:a16="http://schemas.microsoft.com/office/drawing/2014/main" id="{157AEAE5-825B-4779-BD09-0DF5DCDD3DF5}"/>
                </a:ext>
              </a:extLst>
            </p:cNvPr>
            <p:cNvSpPr/>
            <p:nvPr/>
          </p:nvSpPr>
          <p:spPr bwMode="gray">
            <a:xfrm>
              <a:off x="6161244" y="2330343"/>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Transportation Management</a:t>
              </a:r>
            </a:p>
          </p:txBody>
        </p:sp>
        <p:sp>
          <p:nvSpPr>
            <p:cNvPr id="72" name="Rectangle 71">
              <a:extLst>
                <a:ext uri="{FF2B5EF4-FFF2-40B4-BE49-F238E27FC236}">
                  <a16:creationId xmlns:a16="http://schemas.microsoft.com/office/drawing/2014/main" id="{E06FE1FC-129C-48E6-B9C7-D1BD8A2B3B91}"/>
                </a:ext>
              </a:extLst>
            </p:cNvPr>
            <p:cNvSpPr/>
            <p:nvPr/>
          </p:nvSpPr>
          <p:spPr bwMode="gray">
            <a:xfrm>
              <a:off x="6161244" y="2592485"/>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Yard Logistics </a:t>
              </a:r>
            </a:p>
          </p:txBody>
        </p:sp>
        <p:sp>
          <p:nvSpPr>
            <p:cNvPr id="74" name="Rectangle 73">
              <a:extLst>
                <a:ext uri="{FF2B5EF4-FFF2-40B4-BE49-F238E27FC236}">
                  <a16:creationId xmlns:a16="http://schemas.microsoft.com/office/drawing/2014/main" id="{AC4FA0B5-3F99-419F-A4CE-F1FBBCB094CD}"/>
                </a:ext>
              </a:extLst>
            </p:cNvPr>
            <p:cNvSpPr/>
            <p:nvPr/>
          </p:nvSpPr>
          <p:spPr bwMode="gray">
            <a:xfrm>
              <a:off x="6845966" y="1585561"/>
              <a:ext cx="630691" cy="2011932"/>
            </a:xfrm>
            <a:prstGeom prst="rect">
              <a:avLst/>
            </a:prstGeom>
            <a:solidFill>
              <a:srgbClr val="DDDDDD"/>
            </a:solidFill>
            <a:ln>
              <a:solidFill>
                <a:srgbClr val="DDDDDD"/>
              </a:solid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20574"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en-IE" sz="700" kern="0">
                  <a:solidFill>
                    <a:prstClr val="black"/>
                  </a:solidFill>
                  <a:latin typeface="Calibri"/>
                  <a:ea typeface="Arial Unicode MS" pitchFamily="34" charset="-128"/>
                </a:rPr>
                <a:t>Analytics and Reporting</a:t>
              </a:r>
            </a:p>
          </p:txBody>
        </p:sp>
        <p:sp>
          <p:nvSpPr>
            <p:cNvPr id="75" name="Rectangle 74">
              <a:extLst>
                <a:ext uri="{FF2B5EF4-FFF2-40B4-BE49-F238E27FC236}">
                  <a16:creationId xmlns:a16="http://schemas.microsoft.com/office/drawing/2014/main" id="{58F309EB-8CA2-43DE-9C55-B931664B4884}"/>
                </a:ext>
              </a:extLst>
            </p:cNvPr>
            <p:cNvSpPr/>
            <p:nvPr/>
          </p:nvSpPr>
          <p:spPr bwMode="gray">
            <a:xfrm>
              <a:off x="1688343" y="4329832"/>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Real Estate Management</a:t>
              </a:r>
            </a:p>
          </p:txBody>
        </p:sp>
        <p:sp>
          <p:nvSpPr>
            <p:cNvPr id="76" name="Rectangle 75">
              <a:extLst>
                <a:ext uri="{FF2B5EF4-FFF2-40B4-BE49-F238E27FC236}">
                  <a16:creationId xmlns:a16="http://schemas.microsoft.com/office/drawing/2014/main" id="{894B6626-B0AF-4068-BE4C-7CDA154EF4C7}"/>
                </a:ext>
              </a:extLst>
            </p:cNvPr>
            <p:cNvSpPr/>
            <p:nvPr/>
          </p:nvSpPr>
          <p:spPr bwMode="gray">
            <a:xfrm>
              <a:off x="6905943" y="1806059"/>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Business Intelligence</a:t>
              </a:r>
            </a:p>
          </p:txBody>
        </p:sp>
        <p:sp>
          <p:nvSpPr>
            <p:cNvPr id="77" name="Rectangle 76">
              <a:extLst>
                <a:ext uri="{FF2B5EF4-FFF2-40B4-BE49-F238E27FC236}">
                  <a16:creationId xmlns:a16="http://schemas.microsoft.com/office/drawing/2014/main" id="{C642F2FC-8E3E-40D9-AAF0-BD09C11815F7}"/>
                </a:ext>
              </a:extLst>
            </p:cNvPr>
            <p:cNvSpPr/>
            <p:nvPr/>
          </p:nvSpPr>
          <p:spPr bwMode="gray">
            <a:xfrm>
              <a:off x="6905943" y="2062432"/>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Planning and Analysis</a:t>
              </a:r>
            </a:p>
          </p:txBody>
        </p:sp>
        <p:sp>
          <p:nvSpPr>
            <p:cNvPr id="78" name="Rectangle 77">
              <a:extLst>
                <a:ext uri="{FF2B5EF4-FFF2-40B4-BE49-F238E27FC236}">
                  <a16:creationId xmlns:a16="http://schemas.microsoft.com/office/drawing/2014/main" id="{AC604892-2AA9-40E6-B3CB-2D25543728CE}"/>
                </a:ext>
              </a:extLst>
            </p:cNvPr>
            <p:cNvSpPr/>
            <p:nvPr/>
          </p:nvSpPr>
          <p:spPr bwMode="gray">
            <a:xfrm>
              <a:off x="6905942" y="2318805"/>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Operational Reporting</a:t>
              </a:r>
            </a:p>
          </p:txBody>
        </p:sp>
        <p:sp>
          <p:nvSpPr>
            <p:cNvPr id="79" name="Rectangle 78">
              <a:extLst>
                <a:ext uri="{FF2B5EF4-FFF2-40B4-BE49-F238E27FC236}">
                  <a16:creationId xmlns:a16="http://schemas.microsoft.com/office/drawing/2014/main" id="{4880A42D-819A-4556-8A49-D60737E23286}"/>
                </a:ext>
              </a:extLst>
            </p:cNvPr>
            <p:cNvSpPr/>
            <p:nvPr/>
          </p:nvSpPr>
          <p:spPr bwMode="gray">
            <a:xfrm>
              <a:off x="6905942" y="2575178"/>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Predictive Analytics</a:t>
              </a:r>
            </a:p>
          </p:txBody>
        </p:sp>
        <p:sp>
          <p:nvSpPr>
            <p:cNvPr id="80" name="Rectangle 79">
              <a:extLst>
                <a:ext uri="{FF2B5EF4-FFF2-40B4-BE49-F238E27FC236}">
                  <a16:creationId xmlns:a16="http://schemas.microsoft.com/office/drawing/2014/main" id="{8581B042-0445-48B4-A9EB-D3B689F94D1A}"/>
                </a:ext>
              </a:extLst>
            </p:cNvPr>
            <p:cNvSpPr/>
            <p:nvPr/>
          </p:nvSpPr>
          <p:spPr bwMode="gray">
            <a:xfrm>
              <a:off x="6905942" y="2831552"/>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Machine Learning Services</a:t>
              </a:r>
            </a:p>
          </p:txBody>
        </p:sp>
        <p:sp>
          <p:nvSpPr>
            <p:cNvPr id="81" name="Rectangle 80">
              <a:extLst>
                <a:ext uri="{FF2B5EF4-FFF2-40B4-BE49-F238E27FC236}">
                  <a16:creationId xmlns:a16="http://schemas.microsoft.com/office/drawing/2014/main" id="{0A177FF9-53C0-48AE-8F89-D0278C00376E}"/>
                </a:ext>
              </a:extLst>
            </p:cNvPr>
            <p:cNvSpPr/>
            <p:nvPr/>
          </p:nvSpPr>
          <p:spPr bwMode="gray">
            <a:xfrm>
              <a:off x="6905941" y="3087925"/>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Enterprise Data Warehouse</a:t>
              </a:r>
            </a:p>
          </p:txBody>
        </p:sp>
        <p:sp>
          <p:nvSpPr>
            <p:cNvPr id="82" name="Rectangle 81">
              <a:extLst>
                <a:ext uri="{FF2B5EF4-FFF2-40B4-BE49-F238E27FC236}">
                  <a16:creationId xmlns:a16="http://schemas.microsoft.com/office/drawing/2014/main" id="{411547A1-E1D2-4C0A-981A-DD4AD604C74D}"/>
                </a:ext>
              </a:extLst>
            </p:cNvPr>
            <p:cNvSpPr/>
            <p:nvPr/>
          </p:nvSpPr>
          <p:spPr bwMode="gray">
            <a:xfrm>
              <a:off x="6905941" y="3344296"/>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Robotic Process Automation</a:t>
              </a:r>
            </a:p>
          </p:txBody>
        </p:sp>
        <p:sp>
          <p:nvSpPr>
            <p:cNvPr id="83" name="Rectangle 82">
              <a:extLst>
                <a:ext uri="{FF2B5EF4-FFF2-40B4-BE49-F238E27FC236}">
                  <a16:creationId xmlns:a16="http://schemas.microsoft.com/office/drawing/2014/main" id="{B22AED3F-D52F-4176-85FF-6D897A1F55D9}"/>
                </a:ext>
              </a:extLst>
            </p:cNvPr>
            <p:cNvSpPr/>
            <p:nvPr/>
          </p:nvSpPr>
          <p:spPr bwMode="gray">
            <a:xfrm>
              <a:off x="5425509" y="3241689"/>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Application Platform</a:t>
              </a:r>
            </a:p>
          </p:txBody>
        </p:sp>
        <p:sp>
          <p:nvSpPr>
            <p:cNvPr id="84" name="Rectangle 83">
              <a:extLst>
                <a:ext uri="{FF2B5EF4-FFF2-40B4-BE49-F238E27FC236}">
                  <a16:creationId xmlns:a16="http://schemas.microsoft.com/office/drawing/2014/main" id="{CC365FCB-EA0A-4AD1-870D-5431403634D0}"/>
                </a:ext>
              </a:extLst>
            </p:cNvPr>
            <p:cNvSpPr/>
            <p:nvPr/>
          </p:nvSpPr>
          <p:spPr bwMode="gray">
            <a:xfrm>
              <a:off x="5425509" y="3497126"/>
              <a:ext cx="509080" cy="266050"/>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600" kern="0" dirty="0">
                  <a:solidFill>
                    <a:prstClr val="white"/>
                  </a:solidFill>
                  <a:latin typeface="Calibri"/>
                  <a:ea typeface="Arial Unicode MS" pitchFamily="34" charset="-128"/>
                  <a:cs typeface="Arial Unicode MS" pitchFamily="34" charset="-128"/>
                </a:rPr>
                <a:t>Content, Collaboration and Output Management</a:t>
              </a:r>
            </a:p>
          </p:txBody>
        </p:sp>
        <p:sp>
          <p:nvSpPr>
            <p:cNvPr id="85" name="Rectangle 84">
              <a:extLst>
                <a:ext uri="{FF2B5EF4-FFF2-40B4-BE49-F238E27FC236}">
                  <a16:creationId xmlns:a16="http://schemas.microsoft.com/office/drawing/2014/main" id="{A8EDC222-A3F7-4C77-BA65-4BA1AD0F6090}"/>
                </a:ext>
              </a:extLst>
            </p:cNvPr>
            <p:cNvSpPr/>
            <p:nvPr/>
          </p:nvSpPr>
          <p:spPr bwMode="gray">
            <a:xfrm>
              <a:off x="5425509" y="3799781"/>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Interface Management</a:t>
              </a:r>
            </a:p>
          </p:txBody>
        </p:sp>
        <p:sp>
          <p:nvSpPr>
            <p:cNvPr id="86" name="Rectangle 85">
              <a:extLst>
                <a:ext uri="{FF2B5EF4-FFF2-40B4-BE49-F238E27FC236}">
                  <a16:creationId xmlns:a16="http://schemas.microsoft.com/office/drawing/2014/main" id="{293EAD29-48CF-4302-8C10-D1CC01285838}"/>
                </a:ext>
              </a:extLst>
            </p:cNvPr>
            <p:cNvSpPr/>
            <p:nvPr/>
          </p:nvSpPr>
          <p:spPr bwMode="gray">
            <a:xfrm>
              <a:off x="5420702" y="4055218"/>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Process Management and Integration</a:t>
              </a:r>
            </a:p>
          </p:txBody>
        </p:sp>
        <p:sp>
          <p:nvSpPr>
            <p:cNvPr id="87" name="Rectangle 86">
              <a:extLst>
                <a:ext uri="{FF2B5EF4-FFF2-40B4-BE49-F238E27FC236}">
                  <a16:creationId xmlns:a16="http://schemas.microsoft.com/office/drawing/2014/main" id="{FC9EB97E-73DB-44F1-ABD6-4471A6CAE155}"/>
                </a:ext>
              </a:extLst>
            </p:cNvPr>
            <p:cNvSpPr/>
            <p:nvPr/>
          </p:nvSpPr>
          <p:spPr bwMode="gray">
            <a:xfrm>
              <a:off x="5420702" y="4310655"/>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User Experience</a:t>
              </a:r>
            </a:p>
          </p:txBody>
        </p:sp>
        <p:sp>
          <p:nvSpPr>
            <p:cNvPr id="88" name="Rectangle 87">
              <a:extLst>
                <a:ext uri="{FF2B5EF4-FFF2-40B4-BE49-F238E27FC236}">
                  <a16:creationId xmlns:a16="http://schemas.microsoft.com/office/drawing/2014/main" id="{5DFBEF17-2C4C-4577-BB4F-257742D0D0BA}"/>
                </a:ext>
              </a:extLst>
            </p:cNvPr>
            <p:cNvSpPr/>
            <p:nvPr/>
          </p:nvSpPr>
          <p:spPr bwMode="gray">
            <a:xfrm>
              <a:off x="6905942" y="3940716"/>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Information Governance</a:t>
              </a:r>
            </a:p>
          </p:txBody>
        </p:sp>
        <p:sp>
          <p:nvSpPr>
            <p:cNvPr id="89" name="Rectangle 88">
              <a:extLst>
                <a:ext uri="{FF2B5EF4-FFF2-40B4-BE49-F238E27FC236}">
                  <a16:creationId xmlns:a16="http://schemas.microsoft.com/office/drawing/2014/main" id="{6314E33B-EAED-4DAC-91CC-11407B100DC2}"/>
                </a:ext>
              </a:extLst>
            </p:cNvPr>
            <p:cNvSpPr/>
            <p:nvPr/>
          </p:nvSpPr>
          <p:spPr bwMode="gray">
            <a:xfrm>
              <a:off x="6905941" y="4204762"/>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Data Quality</a:t>
              </a:r>
            </a:p>
          </p:txBody>
        </p:sp>
        <p:sp>
          <p:nvSpPr>
            <p:cNvPr id="90" name="Rectangle 89">
              <a:extLst>
                <a:ext uri="{FF2B5EF4-FFF2-40B4-BE49-F238E27FC236}">
                  <a16:creationId xmlns:a16="http://schemas.microsoft.com/office/drawing/2014/main" id="{316E0955-C78A-47C4-B5D9-7C502ACC77AE}"/>
                </a:ext>
              </a:extLst>
            </p:cNvPr>
            <p:cNvSpPr/>
            <p:nvPr/>
          </p:nvSpPr>
          <p:spPr bwMode="gray">
            <a:xfrm>
              <a:off x="6905941" y="4468808"/>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Master Data Management</a:t>
              </a:r>
            </a:p>
          </p:txBody>
        </p:sp>
        <p:sp>
          <p:nvSpPr>
            <p:cNvPr id="91" name="Rectangle 90">
              <a:extLst>
                <a:ext uri="{FF2B5EF4-FFF2-40B4-BE49-F238E27FC236}">
                  <a16:creationId xmlns:a16="http://schemas.microsoft.com/office/drawing/2014/main" id="{4E06D439-02E5-47A5-BA56-3D6091142890}"/>
                </a:ext>
              </a:extLst>
            </p:cNvPr>
            <p:cNvSpPr/>
            <p:nvPr/>
          </p:nvSpPr>
          <p:spPr bwMode="gray">
            <a:xfrm>
              <a:off x="6905941" y="4732854"/>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Data Migration and Replication</a:t>
              </a:r>
            </a:p>
          </p:txBody>
        </p:sp>
        <p:sp>
          <p:nvSpPr>
            <p:cNvPr id="93" name="Rectangle 92">
              <a:extLst>
                <a:ext uri="{FF2B5EF4-FFF2-40B4-BE49-F238E27FC236}">
                  <a16:creationId xmlns:a16="http://schemas.microsoft.com/office/drawing/2014/main" id="{CF40119E-7E5D-469D-8775-E1F3FDCC70CB}"/>
                </a:ext>
              </a:extLst>
            </p:cNvPr>
            <p:cNvSpPr/>
            <p:nvPr/>
          </p:nvSpPr>
          <p:spPr bwMode="gray">
            <a:xfrm>
              <a:off x="6161245" y="3940716"/>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Application Lifecycle Management</a:t>
              </a:r>
            </a:p>
          </p:txBody>
        </p:sp>
        <p:sp>
          <p:nvSpPr>
            <p:cNvPr id="94" name="Rectangle 93">
              <a:extLst>
                <a:ext uri="{FF2B5EF4-FFF2-40B4-BE49-F238E27FC236}">
                  <a16:creationId xmlns:a16="http://schemas.microsoft.com/office/drawing/2014/main" id="{0A8997A4-2E7E-4BF0-AF72-48606D0BE2A9}"/>
                </a:ext>
              </a:extLst>
            </p:cNvPr>
            <p:cNvSpPr/>
            <p:nvPr/>
          </p:nvSpPr>
          <p:spPr bwMode="gray">
            <a:xfrm>
              <a:off x="6161242" y="4212504"/>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IT Infrastructure Management</a:t>
              </a:r>
            </a:p>
          </p:txBody>
        </p:sp>
        <p:sp>
          <p:nvSpPr>
            <p:cNvPr id="97" name="Rectangle 96">
              <a:extLst>
                <a:ext uri="{FF2B5EF4-FFF2-40B4-BE49-F238E27FC236}">
                  <a16:creationId xmlns:a16="http://schemas.microsoft.com/office/drawing/2014/main" id="{EC55901E-729E-4E01-BC6E-8E90B0A6D3B6}"/>
                </a:ext>
              </a:extLst>
            </p:cNvPr>
            <p:cNvSpPr/>
            <p:nvPr/>
          </p:nvSpPr>
          <p:spPr bwMode="gray">
            <a:xfrm>
              <a:off x="5425509" y="4566092"/>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Security</a:t>
              </a:r>
            </a:p>
          </p:txBody>
        </p:sp>
        <p:sp>
          <p:nvSpPr>
            <p:cNvPr id="98" name="Rectangle 97">
              <a:extLst>
                <a:ext uri="{FF2B5EF4-FFF2-40B4-BE49-F238E27FC236}">
                  <a16:creationId xmlns:a16="http://schemas.microsoft.com/office/drawing/2014/main" id="{8293E12E-6E64-462E-88A8-4475478F74B9}"/>
                </a:ext>
              </a:extLst>
            </p:cNvPr>
            <p:cNvSpPr/>
            <p:nvPr/>
          </p:nvSpPr>
          <p:spPr bwMode="gray">
            <a:xfrm>
              <a:off x="5425509" y="4821530"/>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Access and Identity Management</a:t>
              </a:r>
            </a:p>
          </p:txBody>
        </p:sp>
        <p:sp>
          <p:nvSpPr>
            <p:cNvPr id="92" name="Rectangle 91">
              <a:extLst>
                <a:ext uri="{FF2B5EF4-FFF2-40B4-BE49-F238E27FC236}">
                  <a16:creationId xmlns:a16="http://schemas.microsoft.com/office/drawing/2014/main" id="{51660245-9574-43EF-96BB-BF08113A162F}"/>
                </a:ext>
              </a:extLst>
            </p:cNvPr>
            <p:cNvSpPr/>
            <p:nvPr/>
          </p:nvSpPr>
          <p:spPr bwMode="gray">
            <a:xfrm>
              <a:off x="4609379" y="3429001"/>
              <a:ext cx="630691" cy="1661766"/>
            </a:xfrm>
            <a:prstGeom prst="rect">
              <a:avLst/>
            </a:prstGeom>
            <a:solidFill>
              <a:srgbClr val="DDDDDD"/>
            </a:solidFill>
            <a:ln>
              <a:solidFill>
                <a:srgbClr val="DDDDDD"/>
              </a:solid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40490"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en-IE" sz="700" kern="0" dirty="0">
                  <a:solidFill>
                    <a:prstClr val="black"/>
                  </a:solidFill>
                  <a:latin typeface="Calibri"/>
                  <a:ea typeface="Arial Unicode MS" pitchFamily="34" charset="-128"/>
                </a:rPr>
                <a:t>Manufacturing</a:t>
              </a:r>
            </a:p>
          </p:txBody>
        </p:sp>
        <p:sp>
          <p:nvSpPr>
            <p:cNvPr id="95" name="Rectangle 94">
              <a:extLst>
                <a:ext uri="{FF2B5EF4-FFF2-40B4-BE49-F238E27FC236}">
                  <a16:creationId xmlns:a16="http://schemas.microsoft.com/office/drawing/2014/main" id="{BA0165B5-F729-4F78-A7A0-084C47C3CA8F}"/>
                </a:ext>
              </a:extLst>
            </p:cNvPr>
            <p:cNvSpPr/>
            <p:nvPr/>
          </p:nvSpPr>
          <p:spPr bwMode="gray">
            <a:xfrm>
              <a:off x="3924654" y="3358533"/>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Delegated Signatories</a:t>
              </a:r>
            </a:p>
          </p:txBody>
        </p:sp>
        <p:sp>
          <p:nvSpPr>
            <p:cNvPr id="96" name="Rectangle 95">
              <a:extLst>
                <a:ext uri="{FF2B5EF4-FFF2-40B4-BE49-F238E27FC236}">
                  <a16:creationId xmlns:a16="http://schemas.microsoft.com/office/drawing/2014/main" id="{518A9D63-BA50-4031-91D2-0F85E1A72F7A}"/>
                </a:ext>
              </a:extLst>
            </p:cNvPr>
            <p:cNvSpPr/>
            <p:nvPr/>
          </p:nvSpPr>
          <p:spPr bwMode="gray">
            <a:xfrm>
              <a:off x="1688067" y="4834582"/>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Enterprise Risk and Compliance</a:t>
              </a:r>
            </a:p>
          </p:txBody>
        </p:sp>
        <p:sp>
          <p:nvSpPr>
            <p:cNvPr id="99" name="Rectangle 98">
              <a:extLst>
                <a:ext uri="{FF2B5EF4-FFF2-40B4-BE49-F238E27FC236}">
                  <a16:creationId xmlns:a16="http://schemas.microsoft.com/office/drawing/2014/main" id="{70F27945-CF10-42C2-9D09-3AE031181E76}"/>
                </a:ext>
              </a:extLst>
            </p:cNvPr>
            <p:cNvSpPr/>
            <p:nvPr/>
          </p:nvSpPr>
          <p:spPr bwMode="gray">
            <a:xfrm>
              <a:off x="4662695" y="3586053"/>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Bill of Materials</a:t>
              </a:r>
            </a:p>
          </p:txBody>
        </p:sp>
        <p:sp>
          <p:nvSpPr>
            <p:cNvPr id="100" name="Rectangle 99">
              <a:extLst>
                <a:ext uri="{FF2B5EF4-FFF2-40B4-BE49-F238E27FC236}">
                  <a16:creationId xmlns:a16="http://schemas.microsoft.com/office/drawing/2014/main" id="{0714C734-9DC8-432E-B82D-810E1D4CDFAC}"/>
                </a:ext>
              </a:extLst>
            </p:cNvPr>
            <p:cNvSpPr/>
            <p:nvPr/>
          </p:nvSpPr>
          <p:spPr bwMode="gray">
            <a:xfrm>
              <a:off x="4662695" y="3850812"/>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Production Planning</a:t>
              </a:r>
            </a:p>
          </p:txBody>
        </p:sp>
        <p:sp>
          <p:nvSpPr>
            <p:cNvPr id="101" name="Rectangle 100">
              <a:extLst>
                <a:ext uri="{FF2B5EF4-FFF2-40B4-BE49-F238E27FC236}">
                  <a16:creationId xmlns:a16="http://schemas.microsoft.com/office/drawing/2014/main" id="{1EF6A52F-370B-4771-8CD5-B469826AF9AA}"/>
                </a:ext>
              </a:extLst>
            </p:cNvPr>
            <p:cNvSpPr/>
            <p:nvPr/>
          </p:nvSpPr>
          <p:spPr bwMode="gray">
            <a:xfrm>
              <a:off x="4662694" y="4115571"/>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Production Execution</a:t>
              </a:r>
            </a:p>
          </p:txBody>
        </p:sp>
        <p:sp>
          <p:nvSpPr>
            <p:cNvPr id="102" name="Rectangle 101">
              <a:extLst>
                <a:ext uri="{FF2B5EF4-FFF2-40B4-BE49-F238E27FC236}">
                  <a16:creationId xmlns:a16="http://schemas.microsoft.com/office/drawing/2014/main" id="{B0A35250-5EAC-4DA5-96D7-C47F23199AFF}"/>
                </a:ext>
              </a:extLst>
            </p:cNvPr>
            <p:cNvSpPr/>
            <p:nvPr/>
          </p:nvSpPr>
          <p:spPr bwMode="gray">
            <a:xfrm>
              <a:off x="4662693" y="4380329"/>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Quality Management</a:t>
              </a:r>
            </a:p>
          </p:txBody>
        </p:sp>
        <p:sp>
          <p:nvSpPr>
            <p:cNvPr id="103" name="Rectangle 102">
              <a:extLst>
                <a:ext uri="{FF2B5EF4-FFF2-40B4-BE49-F238E27FC236}">
                  <a16:creationId xmlns:a16="http://schemas.microsoft.com/office/drawing/2014/main" id="{F075B0F7-F5E4-4A8F-8F79-B4573392418C}"/>
                </a:ext>
              </a:extLst>
            </p:cNvPr>
            <p:cNvSpPr/>
            <p:nvPr/>
          </p:nvSpPr>
          <p:spPr bwMode="gray">
            <a:xfrm>
              <a:off x="3920142" y="3617280"/>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err="1">
                  <a:solidFill>
                    <a:prstClr val="white"/>
                  </a:solidFill>
                  <a:latin typeface="Calibri"/>
                  <a:ea typeface="Arial Unicode MS" pitchFamily="34" charset="-128"/>
                  <a:cs typeface="Arial Unicode MS" pitchFamily="34" charset="-128"/>
                </a:rPr>
                <a:t>Defense</a:t>
              </a:r>
              <a:r>
                <a:rPr lang="en-IE" sz="700" kern="0" dirty="0">
                  <a:solidFill>
                    <a:prstClr val="white"/>
                  </a:solidFill>
                  <a:latin typeface="Calibri"/>
                  <a:ea typeface="Arial Unicode MS" pitchFamily="34" charset="-128"/>
                  <a:cs typeface="Arial Unicode MS" pitchFamily="34" charset="-128"/>
                </a:rPr>
                <a:t> Organizational Management</a:t>
              </a:r>
            </a:p>
          </p:txBody>
        </p:sp>
        <p:sp>
          <p:nvSpPr>
            <p:cNvPr id="104" name="Rectangle 103">
              <a:extLst>
                <a:ext uri="{FF2B5EF4-FFF2-40B4-BE49-F238E27FC236}">
                  <a16:creationId xmlns:a16="http://schemas.microsoft.com/office/drawing/2014/main" id="{C6BA670D-AEB9-4DB1-AADF-E62FCCDA5D95}"/>
                </a:ext>
              </a:extLst>
            </p:cNvPr>
            <p:cNvSpPr/>
            <p:nvPr/>
          </p:nvSpPr>
          <p:spPr bwMode="gray">
            <a:xfrm>
              <a:off x="4662693" y="2854627"/>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Defense Maintenance &amp; Configuration</a:t>
              </a:r>
            </a:p>
          </p:txBody>
        </p:sp>
        <p:sp>
          <p:nvSpPr>
            <p:cNvPr id="105" name="Rectangle 104">
              <a:extLst>
                <a:ext uri="{FF2B5EF4-FFF2-40B4-BE49-F238E27FC236}">
                  <a16:creationId xmlns:a16="http://schemas.microsoft.com/office/drawing/2014/main" id="{A9381C5B-6A26-4A9B-8075-4E4498375FD5}"/>
                </a:ext>
              </a:extLst>
            </p:cNvPr>
            <p:cNvSpPr/>
            <p:nvPr/>
          </p:nvSpPr>
          <p:spPr bwMode="gray">
            <a:xfrm>
              <a:off x="6161242" y="2854626"/>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err="1">
                  <a:solidFill>
                    <a:prstClr val="white"/>
                  </a:solidFill>
                  <a:latin typeface="Calibri"/>
                  <a:ea typeface="Arial Unicode MS" pitchFamily="34" charset="-128"/>
                  <a:cs typeface="Arial Unicode MS" pitchFamily="34" charset="-128"/>
                </a:rPr>
                <a:t>Defense</a:t>
              </a:r>
              <a:r>
                <a:rPr lang="en-IE" sz="700" kern="0" dirty="0">
                  <a:solidFill>
                    <a:prstClr val="white"/>
                  </a:solidFill>
                  <a:latin typeface="Calibri"/>
                  <a:ea typeface="Arial Unicode MS" pitchFamily="34" charset="-128"/>
                  <a:cs typeface="Arial Unicode MS" pitchFamily="34" charset="-128"/>
                </a:rPr>
                <a:t> Supply &amp; Replenishment</a:t>
              </a:r>
            </a:p>
          </p:txBody>
        </p:sp>
        <p:sp>
          <p:nvSpPr>
            <p:cNvPr id="106" name="Rectangle 105">
              <a:extLst>
                <a:ext uri="{FF2B5EF4-FFF2-40B4-BE49-F238E27FC236}">
                  <a16:creationId xmlns:a16="http://schemas.microsoft.com/office/drawing/2014/main" id="{7C1EB35E-897D-4597-8B59-5ECD125E4866}"/>
                </a:ext>
              </a:extLst>
            </p:cNvPr>
            <p:cNvSpPr/>
            <p:nvPr/>
          </p:nvSpPr>
          <p:spPr bwMode="gray">
            <a:xfrm>
              <a:off x="4662693" y="3116768"/>
              <a:ext cx="509080" cy="218833"/>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err="1">
                  <a:solidFill>
                    <a:prstClr val="white"/>
                  </a:solidFill>
                  <a:latin typeface="Calibri"/>
                  <a:ea typeface="Arial Unicode MS" pitchFamily="34" charset="-128"/>
                  <a:cs typeface="Arial Unicode MS" pitchFamily="34" charset="-128"/>
                </a:rPr>
                <a:t>Defense</a:t>
              </a:r>
              <a:r>
                <a:rPr lang="en-IE" sz="700" kern="0" dirty="0">
                  <a:solidFill>
                    <a:prstClr val="white"/>
                  </a:solidFill>
                  <a:latin typeface="Calibri"/>
                  <a:ea typeface="Arial Unicode MS" pitchFamily="34" charset="-128"/>
                  <a:cs typeface="Arial Unicode MS" pitchFamily="34" charset="-128"/>
                </a:rPr>
                <a:t> Operational Readiness</a:t>
              </a:r>
            </a:p>
          </p:txBody>
        </p:sp>
        <p:grpSp>
          <p:nvGrpSpPr>
            <p:cNvPr id="10" name="Group 9">
              <a:extLst>
                <a:ext uri="{FF2B5EF4-FFF2-40B4-BE49-F238E27FC236}">
                  <a16:creationId xmlns:a16="http://schemas.microsoft.com/office/drawing/2014/main" id="{7CA98982-AED6-4F0E-96F7-DF30C42D95A9}"/>
                </a:ext>
              </a:extLst>
            </p:cNvPr>
            <p:cNvGrpSpPr/>
            <p:nvPr/>
          </p:nvGrpSpPr>
          <p:grpSpPr>
            <a:xfrm>
              <a:off x="6517619" y="5197064"/>
              <a:ext cx="959038" cy="562055"/>
              <a:chOff x="7121178" y="6014312"/>
              <a:chExt cx="1278717" cy="749406"/>
            </a:xfrm>
          </p:grpSpPr>
          <p:sp>
            <p:nvSpPr>
              <p:cNvPr id="5" name="Rectangle 4">
                <a:extLst>
                  <a:ext uri="{FF2B5EF4-FFF2-40B4-BE49-F238E27FC236}">
                    <a16:creationId xmlns:a16="http://schemas.microsoft.com/office/drawing/2014/main" id="{0EE320C6-ABFD-4425-A7B0-9210F8221AC1}"/>
                  </a:ext>
                </a:extLst>
              </p:cNvPr>
              <p:cNvSpPr/>
              <p:nvPr/>
            </p:nvSpPr>
            <p:spPr>
              <a:xfrm>
                <a:off x="7121178" y="6014312"/>
                <a:ext cx="1278717" cy="749406"/>
              </a:xfrm>
              <a:prstGeom prst="rect">
                <a:avLst/>
              </a:prstGeom>
              <a:noFill/>
              <a:ln w="9525">
                <a:solidFill>
                  <a:srgbClr val="004D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700"/>
              </a:p>
            </p:txBody>
          </p:sp>
          <p:sp>
            <p:nvSpPr>
              <p:cNvPr id="107" name="Rectangle 106">
                <a:extLst>
                  <a:ext uri="{FF2B5EF4-FFF2-40B4-BE49-F238E27FC236}">
                    <a16:creationId xmlns:a16="http://schemas.microsoft.com/office/drawing/2014/main" id="{3241BF3F-A623-4732-B745-7D96798662AD}"/>
                  </a:ext>
                </a:extLst>
              </p:cNvPr>
              <p:cNvSpPr/>
              <p:nvPr/>
            </p:nvSpPr>
            <p:spPr>
              <a:xfrm>
                <a:off x="7121178" y="6149565"/>
                <a:ext cx="456741" cy="205530"/>
              </a:xfrm>
              <a:prstGeom prst="rect">
                <a:avLst/>
              </a:prstGeom>
              <a:noFill/>
              <a:ln>
                <a:noFill/>
              </a:ln>
            </p:spPr>
            <p:txBody>
              <a:bodyPr wrap="none">
                <a:spAutoFit/>
              </a:bodyPr>
              <a:lstStyle/>
              <a:p>
                <a:pPr fontAlgn="ctr"/>
                <a:r>
                  <a:rPr lang="en-CA" sz="700">
                    <a:solidFill>
                      <a:srgbClr val="004D71"/>
                    </a:solidFill>
                  </a:rPr>
                  <a:t>Legend</a:t>
                </a:r>
                <a:endParaRPr lang="en-CA" sz="700">
                  <a:solidFill>
                    <a:srgbClr val="004D71"/>
                  </a:solidFill>
                  <a:latin typeface="Calibri" panose="020F0502020204030204" pitchFamily="34" charset="0"/>
                </a:endParaRPr>
              </a:p>
            </p:txBody>
          </p:sp>
          <p:sp>
            <p:nvSpPr>
              <p:cNvPr id="108" name="Rectangle 107">
                <a:extLst>
                  <a:ext uri="{FF2B5EF4-FFF2-40B4-BE49-F238E27FC236}">
                    <a16:creationId xmlns:a16="http://schemas.microsoft.com/office/drawing/2014/main" id="{76E74AAA-D08D-40C3-8B0B-FCFDDC69019C}"/>
                  </a:ext>
                </a:extLst>
              </p:cNvPr>
              <p:cNvSpPr/>
              <p:nvPr/>
            </p:nvSpPr>
            <p:spPr bwMode="gray">
              <a:xfrm>
                <a:off x="7695210" y="6137015"/>
                <a:ext cx="576000" cy="252000"/>
              </a:xfrm>
              <a:prstGeom prst="rect">
                <a:avLst/>
              </a:prstGeom>
              <a:solidFill>
                <a:srgbClr val="DDDDDD"/>
              </a:solidFill>
              <a:ln>
                <a:solidFill>
                  <a:srgbClr val="DDDDDD"/>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t"/>
              <a:lstStyle/>
              <a:p>
                <a:pPr algn="ctr" defTabSz="514213" fontAlgn="base">
                  <a:spcBef>
                    <a:spcPct val="50000"/>
                  </a:spcBef>
                  <a:spcAft>
                    <a:spcPct val="0"/>
                  </a:spcAft>
                  <a:buClr>
                    <a:srgbClr val="F0AB00"/>
                  </a:buClr>
                  <a:buSzPct val="80000"/>
                  <a:defRPr/>
                </a:pPr>
                <a:r>
                  <a:rPr lang="en-IE" sz="700" kern="0">
                    <a:solidFill>
                      <a:prstClr val="black"/>
                    </a:solidFill>
                    <a:latin typeface="Calibri"/>
                    <a:ea typeface="Arial Unicode MS" pitchFamily="34" charset="-128"/>
                    <a:cs typeface="Arial Unicode MS" pitchFamily="34" charset="-128"/>
                  </a:rPr>
                  <a:t>Level 1</a:t>
                </a:r>
              </a:p>
            </p:txBody>
          </p:sp>
          <p:sp>
            <p:nvSpPr>
              <p:cNvPr id="109" name="Rectangle 108">
                <a:extLst>
                  <a:ext uri="{FF2B5EF4-FFF2-40B4-BE49-F238E27FC236}">
                    <a16:creationId xmlns:a16="http://schemas.microsoft.com/office/drawing/2014/main" id="{BC90A2B4-4FCD-4761-8423-011DC2612B4C}"/>
                  </a:ext>
                </a:extLst>
              </p:cNvPr>
              <p:cNvSpPr/>
              <p:nvPr/>
            </p:nvSpPr>
            <p:spPr bwMode="gray">
              <a:xfrm>
                <a:off x="7695210" y="6467602"/>
                <a:ext cx="576000" cy="252000"/>
              </a:xfrm>
              <a:prstGeom prst="rect">
                <a:avLst/>
              </a:prstGeom>
              <a:solidFill>
                <a:srgbClr val="3A7992"/>
              </a:solidFill>
              <a:ln>
                <a:solidFill>
                  <a:srgbClr val="3A799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Level 2</a:t>
                </a:r>
              </a:p>
            </p:txBody>
          </p:sp>
        </p:grpSp>
        <p:sp>
          <p:nvSpPr>
            <p:cNvPr id="110" name="Rectangle 109">
              <a:extLst>
                <a:ext uri="{FF2B5EF4-FFF2-40B4-BE49-F238E27FC236}">
                  <a16:creationId xmlns:a16="http://schemas.microsoft.com/office/drawing/2014/main" id="{5D653943-55E6-40F9-AE54-36096F132B25}"/>
                </a:ext>
              </a:extLst>
            </p:cNvPr>
            <p:cNvSpPr/>
            <p:nvPr/>
          </p:nvSpPr>
          <p:spPr>
            <a:xfrm>
              <a:off x="1575564" y="5346763"/>
              <a:ext cx="2082039" cy="154148"/>
            </a:xfrm>
            <a:prstGeom prst="rect">
              <a:avLst/>
            </a:prstGeom>
            <a:noFill/>
            <a:ln>
              <a:noFill/>
            </a:ln>
          </p:spPr>
          <p:txBody>
            <a:bodyPr wrap="none">
              <a:spAutoFit/>
            </a:bodyPr>
            <a:lstStyle/>
            <a:p>
              <a:pPr fontAlgn="ctr"/>
              <a:r>
                <a:rPr lang="en-CA" sz="700">
                  <a:solidFill>
                    <a:srgbClr val="004D71"/>
                  </a:solidFill>
                </a:rPr>
                <a:t>Note: Some working groups mapped to Level 1, some to Level 2 BCM</a:t>
              </a:r>
              <a:endParaRPr lang="en-CA" sz="700">
                <a:solidFill>
                  <a:srgbClr val="004D71"/>
                </a:solidFill>
                <a:latin typeface="Calibri" panose="020F0502020204030204" pitchFamily="34" charset="0"/>
              </a:endParaRPr>
            </a:p>
          </p:txBody>
        </p:sp>
      </p:grpSp>
      <p:sp>
        <p:nvSpPr>
          <p:cNvPr id="111" name="Title 1">
            <a:extLst>
              <a:ext uri="{FF2B5EF4-FFF2-40B4-BE49-F238E27FC236}">
                <a16:creationId xmlns:a16="http://schemas.microsoft.com/office/drawing/2014/main" id="{FBE6271F-626C-4B11-BBCD-CB161F17D8BB}"/>
              </a:ext>
            </a:extLst>
          </p:cNvPr>
          <p:cNvSpPr>
            <a:spLocks noGrp="1"/>
          </p:cNvSpPr>
          <p:nvPr>
            <p:ph type="title"/>
          </p:nvPr>
        </p:nvSpPr>
        <p:spPr>
          <a:xfrm>
            <a:off x="457200" y="274638"/>
            <a:ext cx="8229600" cy="561975"/>
          </a:xfrm>
        </p:spPr>
        <p:txBody>
          <a:bodyPr>
            <a:normAutofit/>
          </a:bodyPr>
          <a:lstStyle/>
          <a:p>
            <a:r>
              <a:rPr lang="en-US" sz="2800" b="0" dirty="0"/>
              <a:t> FM Business Capability Model (BCM)</a:t>
            </a:r>
            <a:endParaRPr lang="en-CA" sz="2800" b="0" dirty="0"/>
          </a:p>
        </p:txBody>
      </p:sp>
    </p:spTree>
    <p:extLst>
      <p:ext uri="{BB962C8B-B14F-4D97-AF65-F5344CB8AC3E}">
        <p14:creationId xmlns:p14="http://schemas.microsoft.com/office/powerpoint/2010/main" val="3948552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6CAB3-4983-41C0-BA61-52D91DD49909}"/>
              </a:ext>
            </a:extLst>
          </p:cNvPr>
          <p:cNvSpPr>
            <a:spLocks noGrp="1"/>
          </p:cNvSpPr>
          <p:nvPr>
            <p:ph type="title"/>
          </p:nvPr>
        </p:nvSpPr>
        <p:spPr/>
        <p:txBody>
          <a:bodyPr>
            <a:normAutofit/>
          </a:bodyPr>
          <a:lstStyle/>
          <a:p>
            <a:r>
              <a:rPr lang="en-CA" sz="2800" b="0" dirty="0"/>
              <a:t>Digital Transformational Leadership Partners </a:t>
            </a:r>
          </a:p>
        </p:txBody>
      </p:sp>
      <p:sp>
        <p:nvSpPr>
          <p:cNvPr id="3" name="Content Placeholder 2">
            <a:extLst>
              <a:ext uri="{FF2B5EF4-FFF2-40B4-BE49-F238E27FC236}">
                <a16:creationId xmlns:a16="http://schemas.microsoft.com/office/drawing/2014/main" id="{F0F351A6-B9C0-490A-882C-90BD98D915CC}"/>
              </a:ext>
            </a:extLst>
          </p:cNvPr>
          <p:cNvSpPr>
            <a:spLocks noGrp="1"/>
          </p:cNvSpPr>
          <p:nvPr>
            <p:ph idx="1"/>
          </p:nvPr>
        </p:nvSpPr>
        <p:spPr/>
        <p:txBody>
          <a:bodyPr>
            <a:normAutofit/>
          </a:bodyPr>
          <a:lstStyle/>
          <a:p>
            <a:pPr marL="0" indent="0">
              <a:buNone/>
            </a:pPr>
            <a:r>
              <a:rPr lang="en-CA" sz="2000" dirty="0"/>
              <a:t>Leadership starting to take shape</a:t>
            </a:r>
          </a:p>
        </p:txBody>
      </p:sp>
      <p:graphicFrame>
        <p:nvGraphicFramePr>
          <p:cNvPr id="5" name="Table 4">
            <a:extLst>
              <a:ext uri="{FF2B5EF4-FFF2-40B4-BE49-F238E27FC236}">
                <a16:creationId xmlns:a16="http://schemas.microsoft.com/office/drawing/2014/main" id="{01A92A2D-DD37-43CB-8A87-766263DBCAB7}"/>
              </a:ext>
            </a:extLst>
          </p:cNvPr>
          <p:cNvGraphicFramePr>
            <a:graphicFrameLocks noGrp="1"/>
          </p:cNvGraphicFramePr>
          <p:nvPr>
            <p:extLst>
              <p:ext uri="{D42A27DB-BD31-4B8C-83A1-F6EECF244321}">
                <p14:modId xmlns:p14="http://schemas.microsoft.com/office/powerpoint/2010/main" val="1078301133"/>
              </p:ext>
            </p:extLst>
          </p:nvPr>
        </p:nvGraphicFramePr>
        <p:xfrm>
          <a:off x="457200" y="1638297"/>
          <a:ext cx="7848600" cy="4131699"/>
        </p:xfrm>
        <a:graphic>
          <a:graphicData uri="http://schemas.openxmlformats.org/drawingml/2006/table">
            <a:tbl>
              <a:tblPr firstRow="1">
                <a:tableStyleId>{7DF18680-E054-41AD-8BC1-D1AEF772440D}</a:tableStyleId>
              </a:tblPr>
              <a:tblGrid>
                <a:gridCol w="3452944">
                  <a:extLst>
                    <a:ext uri="{9D8B030D-6E8A-4147-A177-3AD203B41FA5}">
                      <a16:colId xmlns:a16="http://schemas.microsoft.com/office/drawing/2014/main" val="2636821442"/>
                    </a:ext>
                  </a:extLst>
                </a:gridCol>
                <a:gridCol w="2173156">
                  <a:extLst>
                    <a:ext uri="{9D8B030D-6E8A-4147-A177-3AD203B41FA5}">
                      <a16:colId xmlns:a16="http://schemas.microsoft.com/office/drawing/2014/main" val="340212055"/>
                    </a:ext>
                  </a:extLst>
                </a:gridCol>
                <a:gridCol w="2222500">
                  <a:extLst>
                    <a:ext uri="{9D8B030D-6E8A-4147-A177-3AD203B41FA5}">
                      <a16:colId xmlns:a16="http://schemas.microsoft.com/office/drawing/2014/main" val="1516087725"/>
                    </a:ext>
                  </a:extLst>
                </a:gridCol>
              </a:tblGrid>
              <a:tr h="320627">
                <a:tc>
                  <a:txBody>
                    <a:bodyPr/>
                    <a:lstStyle/>
                    <a:p>
                      <a:pPr marL="0" indent="0" algn="l" defTabSz="914400" rtl="0" eaLnBrk="1" fontAlgn="t" latinLnBrk="0" hangingPunct="1">
                        <a:buFont typeface="Arial" panose="020B0604020202020204" pitchFamily="34" charset="0"/>
                        <a:buNone/>
                      </a:pPr>
                      <a:r>
                        <a:rPr lang="en-CA" sz="1800" u="none" strike="noStrike" kern="1200">
                          <a:ln>
                            <a:noFill/>
                          </a:ln>
                          <a:effectLst/>
                        </a:rPr>
                        <a:t> Working Groups</a:t>
                      </a:r>
                      <a:endParaRPr lang="en-CA" sz="1800" b="0" u="none" strike="noStrike" kern="1200">
                        <a:ln>
                          <a:noFill/>
                        </a:ln>
                        <a:solidFill>
                          <a:schemeClr val="tx1"/>
                        </a:solidFill>
                        <a:effectLst/>
                        <a:latin typeface="+mn-lt"/>
                        <a:ea typeface="+mn-ea"/>
                        <a:cs typeface="+mn-cs"/>
                      </a:endParaRPr>
                    </a:p>
                  </a:txBody>
                  <a:tcPr marL="34290" marR="34290" marT="34290" marB="34290">
                    <a:solidFill>
                      <a:srgbClr val="3095B4"/>
                    </a:solidFill>
                  </a:tcPr>
                </a:tc>
                <a:tc>
                  <a:txBody>
                    <a:bodyPr/>
                    <a:lstStyle/>
                    <a:p>
                      <a:pPr marL="0" indent="0" algn="l" defTabSz="1088558" rtl="0" eaLnBrk="1" fontAlgn="t" latinLnBrk="0" hangingPunct="1">
                        <a:buFont typeface="Arial" panose="020B0604020202020204" pitchFamily="34" charset="0"/>
                        <a:buNone/>
                      </a:pPr>
                      <a:r>
                        <a:rPr lang="en-CA" sz="1800" kern="0">
                          <a:ln>
                            <a:noFill/>
                          </a:ln>
                        </a:rPr>
                        <a:t>Co-Lead</a:t>
                      </a:r>
                      <a:endParaRPr lang="en-CA" sz="1800" b="0" kern="0">
                        <a:ln>
                          <a:noFill/>
                        </a:ln>
                        <a:solidFill>
                          <a:schemeClr val="tx1"/>
                        </a:solidFill>
                        <a:latin typeface="Bebas Neue" panose="020B0606020202050201" pitchFamily="34" charset="0"/>
                        <a:ea typeface="Arial Unicode MS" pitchFamily="34" charset="-128"/>
                        <a:cs typeface="+mn-cs"/>
                      </a:endParaRPr>
                    </a:p>
                  </a:txBody>
                  <a:tcPr marL="34290" marR="34290" marT="34290" marB="34290">
                    <a:solidFill>
                      <a:srgbClr val="3095B4"/>
                    </a:solidFill>
                  </a:tcPr>
                </a:tc>
                <a:tc>
                  <a:txBody>
                    <a:bodyPr/>
                    <a:lstStyle/>
                    <a:p>
                      <a:pPr marL="0" indent="0" algn="l" defTabSz="1088558" rtl="0" eaLnBrk="1" fontAlgn="t" latinLnBrk="0" hangingPunct="1">
                        <a:buFont typeface="Arial" panose="020B0604020202020204" pitchFamily="34" charset="0"/>
                        <a:buNone/>
                      </a:pPr>
                      <a:r>
                        <a:rPr lang="en-CA" sz="1800" kern="0" dirty="0">
                          <a:ln>
                            <a:noFill/>
                          </a:ln>
                        </a:rPr>
                        <a:t>Co-Lead</a:t>
                      </a:r>
                      <a:endParaRPr lang="en-CA" sz="1800" b="0" kern="0" dirty="0">
                        <a:ln>
                          <a:noFill/>
                        </a:ln>
                        <a:solidFill>
                          <a:schemeClr val="tx1"/>
                        </a:solidFill>
                        <a:latin typeface="Bebas Neue" panose="020B0606020202050201" pitchFamily="34" charset="0"/>
                        <a:ea typeface="Arial Unicode MS" pitchFamily="34" charset="-128"/>
                        <a:cs typeface="+mn-cs"/>
                      </a:endParaRPr>
                    </a:p>
                  </a:txBody>
                  <a:tcPr marL="34290" marR="34290" marT="34290" marB="34290">
                    <a:solidFill>
                      <a:srgbClr val="3095B4"/>
                    </a:solidFill>
                  </a:tcPr>
                </a:tc>
                <a:extLst>
                  <a:ext uri="{0D108BD9-81ED-4DB2-BD59-A6C34878D82A}">
                    <a16:rowId xmlns:a16="http://schemas.microsoft.com/office/drawing/2014/main" val="2909612857"/>
                  </a:ext>
                </a:extLst>
              </a:tr>
              <a:tr h="320627">
                <a:tc>
                  <a:txBody>
                    <a:bodyPr/>
                    <a:lstStyle/>
                    <a:p>
                      <a:pPr marL="0" algn="l" defTabSz="914400" rtl="0" eaLnBrk="1" fontAlgn="t" latinLnBrk="0" hangingPunct="1"/>
                      <a:r>
                        <a:rPr lang="en-CA" sz="1600" u="none" strike="noStrike" kern="1200" baseline="0" dirty="0">
                          <a:effectLst/>
                        </a:rPr>
                        <a:t>Finance and Budget </a:t>
                      </a:r>
                      <a:endParaRPr lang="en-CA" sz="1600" u="none" strike="noStrike" kern="1200" baseline="0" dirty="0">
                        <a:solidFill>
                          <a:srgbClr val="004D71"/>
                        </a:solidFill>
                        <a:effectLst/>
                        <a:latin typeface="+mn-lt"/>
                        <a:ea typeface="+mn-ea"/>
                        <a:cs typeface="+mn-cs"/>
                      </a:endParaRPr>
                    </a:p>
                  </a:txBody>
                  <a:tcPr marL="34290" marR="34290" marT="34290" marB="34290">
                    <a:solidFill>
                      <a:srgbClr val="DDDDDD"/>
                    </a:solidFill>
                  </a:tcPr>
                </a:tc>
                <a:tc>
                  <a:txBody>
                    <a:bodyPr/>
                    <a:lstStyle/>
                    <a:p>
                      <a:pPr algn="l" fontAlgn="t"/>
                      <a:r>
                        <a:rPr lang="en-CA" sz="1600" u="none" strike="noStrike" baseline="0">
                          <a:effectLst/>
                        </a:rPr>
                        <a:t>Monique Arnold, PSPC</a:t>
                      </a:r>
                      <a:endParaRPr lang="en-CA" sz="1600" b="1" i="0" u="none" strike="noStrike" baseline="0">
                        <a:solidFill>
                          <a:srgbClr val="004D71"/>
                        </a:solidFill>
                        <a:effectLst/>
                        <a:latin typeface="Calibri" panose="020F0502020204030204" pitchFamily="34" charset="0"/>
                      </a:endParaRPr>
                    </a:p>
                  </a:txBody>
                  <a:tcPr marL="34290" marR="34290" marT="34290" marB="34290">
                    <a:solidFill>
                      <a:srgbClr val="DDDDDD"/>
                    </a:solidFill>
                  </a:tcPr>
                </a:tc>
                <a:tc>
                  <a:txBody>
                    <a:bodyPr/>
                    <a:lstStyle/>
                    <a:p>
                      <a:pPr algn="l" fontAlgn="t"/>
                      <a:r>
                        <a:rPr lang="en-CA" sz="1600" u="none" strike="noStrike" baseline="0">
                          <a:effectLst/>
                        </a:rPr>
                        <a:t>Sophie Bainbridge, GAC </a:t>
                      </a:r>
                      <a:endParaRPr lang="en-CA" sz="1600" b="0" i="0" u="none" strike="noStrike" baseline="0">
                        <a:solidFill>
                          <a:srgbClr val="004D71"/>
                        </a:solidFill>
                        <a:effectLst/>
                        <a:latin typeface="Calibri" panose="020F0502020204030204" pitchFamily="34" charset="0"/>
                      </a:endParaRPr>
                    </a:p>
                  </a:txBody>
                  <a:tcPr marL="34290" marR="34290" marT="34290" marB="34290">
                    <a:solidFill>
                      <a:srgbClr val="DDDDDD"/>
                    </a:solidFill>
                  </a:tcPr>
                </a:tc>
                <a:extLst>
                  <a:ext uri="{0D108BD9-81ED-4DB2-BD59-A6C34878D82A}">
                    <a16:rowId xmlns:a16="http://schemas.microsoft.com/office/drawing/2014/main" val="2585966261"/>
                  </a:ext>
                </a:extLst>
              </a:tr>
              <a:tr h="320627">
                <a:tc>
                  <a:txBody>
                    <a:bodyPr/>
                    <a:lstStyle/>
                    <a:p>
                      <a:pPr marL="179070" lvl="1" indent="0" algn="l" defTabSz="914400" rtl="0" eaLnBrk="1" fontAlgn="t" latinLnBrk="0" hangingPunct="1"/>
                      <a:r>
                        <a:rPr lang="en-CA" sz="1600" u="none" strike="noStrike" kern="1200" baseline="0">
                          <a:effectLst/>
                        </a:rPr>
                        <a:t>Financial Planning and Analysis</a:t>
                      </a:r>
                      <a:endParaRPr lang="en-CA" sz="1600" u="none" strike="noStrike" kern="1200" baseline="0">
                        <a:solidFill>
                          <a:srgbClr val="004D71"/>
                        </a:solidFill>
                        <a:effectLst/>
                        <a:latin typeface="+mn-lt"/>
                        <a:ea typeface="+mn-ea"/>
                        <a:cs typeface="+mn-cs"/>
                      </a:endParaRPr>
                    </a:p>
                  </a:txBody>
                  <a:tcPr marL="34290" marR="34290" marT="34290" marB="34290">
                    <a:solidFill>
                      <a:srgbClr val="DDDDDD"/>
                    </a:solidFill>
                  </a:tcPr>
                </a:tc>
                <a:tc>
                  <a:txBody>
                    <a:bodyPr/>
                    <a:lstStyle/>
                    <a:p>
                      <a:pPr algn="l" fontAlgn="t"/>
                      <a:r>
                        <a:rPr lang="en-CA" sz="1600" u="none" strike="noStrike" baseline="0">
                          <a:effectLst/>
                        </a:rPr>
                        <a:t>Michelle Baron, ISED</a:t>
                      </a:r>
                      <a:endParaRPr lang="en-CA" sz="1600" b="1" i="0" u="none" strike="noStrike" baseline="0">
                        <a:solidFill>
                          <a:srgbClr val="004D71"/>
                        </a:solidFill>
                        <a:effectLst/>
                        <a:latin typeface="Calibri" panose="020F0502020204030204" pitchFamily="34" charset="0"/>
                      </a:endParaRPr>
                    </a:p>
                  </a:txBody>
                  <a:tcPr marL="34290" marR="34290" marT="34290" marB="34290">
                    <a:solidFill>
                      <a:srgbClr val="DDDDDD"/>
                    </a:solidFill>
                  </a:tcPr>
                </a:tc>
                <a:tc>
                  <a:txBody>
                    <a:bodyPr/>
                    <a:lstStyle/>
                    <a:p>
                      <a:pPr algn="l" fontAlgn="t"/>
                      <a:r>
                        <a:rPr lang="en-CA" sz="1600" u="none" strike="noStrike" baseline="0">
                          <a:effectLst/>
                        </a:rPr>
                        <a:t>Shirley Carruthers, GAC</a:t>
                      </a:r>
                      <a:endParaRPr lang="en-CA" sz="1600" b="1" i="0" u="none" strike="noStrike" baseline="0">
                        <a:solidFill>
                          <a:srgbClr val="004D71"/>
                        </a:solidFill>
                        <a:effectLst/>
                        <a:latin typeface="Calibri" panose="020F0502020204030204" pitchFamily="34" charset="0"/>
                      </a:endParaRPr>
                    </a:p>
                  </a:txBody>
                  <a:tcPr marL="34290" marR="34290" marT="34290" marB="34290">
                    <a:solidFill>
                      <a:srgbClr val="DDDDDD"/>
                    </a:solidFill>
                  </a:tcPr>
                </a:tc>
                <a:extLst>
                  <a:ext uri="{0D108BD9-81ED-4DB2-BD59-A6C34878D82A}">
                    <a16:rowId xmlns:a16="http://schemas.microsoft.com/office/drawing/2014/main" val="3770137164"/>
                  </a:ext>
                </a:extLst>
              </a:tr>
              <a:tr h="320627">
                <a:tc>
                  <a:txBody>
                    <a:bodyPr/>
                    <a:lstStyle/>
                    <a:p>
                      <a:pPr marL="179070" lvl="1" indent="0" algn="l" defTabSz="914400" rtl="0" eaLnBrk="1" fontAlgn="t" latinLnBrk="0" hangingPunct="1"/>
                      <a:r>
                        <a:rPr lang="en-CA" sz="1600" u="none" strike="noStrike" kern="1200" baseline="0">
                          <a:effectLst/>
                        </a:rPr>
                        <a:t>Project and Portfolio Management</a:t>
                      </a:r>
                      <a:endParaRPr lang="en-CA" sz="1600" u="none" strike="noStrike" kern="1200" baseline="0">
                        <a:solidFill>
                          <a:srgbClr val="004D71"/>
                        </a:solidFill>
                        <a:effectLst/>
                        <a:latin typeface="+mn-lt"/>
                        <a:ea typeface="+mn-ea"/>
                        <a:cs typeface="+mn-cs"/>
                      </a:endParaRPr>
                    </a:p>
                  </a:txBody>
                  <a:tcPr marL="34290" marR="34290" marT="34290" marB="34290">
                    <a:solidFill>
                      <a:srgbClr val="DDDDDD"/>
                    </a:solidFill>
                  </a:tcPr>
                </a:tc>
                <a:tc>
                  <a:txBody>
                    <a:bodyPr/>
                    <a:lstStyle/>
                    <a:p>
                      <a:pPr algn="l" fontAlgn="t"/>
                      <a:r>
                        <a:rPr lang="en-CA" sz="1600" u="none" strike="noStrike" baseline="0" dirty="0">
                          <a:effectLst/>
                        </a:rPr>
                        <a:t>Johanne </a:t>
                      </a:r>
                      <a:r>
                        <a:rPr lang="en-CA" sz="1600" u="none" strike="noStrike" baseline="0" dirty="0" err="1">
                          <a:effectLst/>
                        </a:rPr>
                        <a:t>Diotte</a:t>
                      </a:r>
                      <a:r>
                        <a:rPr lang="en-CA" sz="1600" u="none" strike="noStrike" baseline="0">
                          <a:effectLst/>
                        </a:rPr>
                        <a:t>, NRC</a:t>
                      </a:r>
                      <a:endParaRPr lang="en-CA" sz="1600" b="1" i="0" u="none" strike="noStrike" baseline="0">
                        <a:solidFill>
                          <a:srgbClr val="004D71"/>
                        </a:solidFill>
                        <a:effectLst/>
                        <a:latin typeface="Calibri" panose="020F0502020204030204" pitchFamily="34" charset="0"/>
                      </a:endParaRPr>
                    </a:p>
                  </a:txBody>
                  <a:tcPr marL="34290" marR="34290" marT="34290" marB="34290">
                    <a:solidFill>
                      <a:srgbClr val="DDDDDD"/>
                    </a:solidFill>
                  </a:tcPr>
                </a:tc>
                <a:tc>
                  <a:txBody>
                    <a:bodyPr/>
                    <a:lstStyle/>
                    <a:p>
                      <a:pPr algn="l" fontAlgn="t"/>
                      <a:r>
                        <a:rPr lang="en-CA" sz="1600" u="none" strike="noStrike" baseline="0">
                          <a:effectLst/>
                        </a:rPr>
                        <a:t>TBC - Dwayne Ross, RCMP</a:t>
                      </a:r>
                      <a:endParaRPr lang="en-CA" sz="1600" b="1" i="0" u="none" strike="noStrike" baseline="0">
                        <a:solidFill>
                          <a:srgbClr val="004D71"/>
                        </a:solidFill>
                        <a:effectLst/>
                        <a:latin typeface="Calibri" panose="020F0502020204030204" pitchFamily="34" charset="0"/>
                      </a:endParaRPr>
                    </a:p>
                  </a:txBody>
                  <a:tcPr marL="34290" marR="34290" marT="34290" marB="34290">
                    <a:solidFill>
                      <a:srgbClr val="DDDDDD"/>
                    </a:solidFill>
                  </a:tcPr>
                </a:tc>
                <a:extLst>
                  <a:ext uri="{0D108BD9-81ED-4DB2-BD59-A6C34878D82A}">
                    <a16:rowId xmlns:a16="http://schemas.microsoft.com/office/drawing/2014/main" val="69016314"/>
                  </a:ext>
                </a:extLst>
              </a:tr>
              <a:tr h="320627">
                <a:tc>
                  <a:txBody>
                    <a:bodyPr/>
                    <a:lstStyle/>
                    <a:p>
                      <a:pPr marL="179070" lvl="1" indent="0" algn="l" defTabSz="914400" rtl="0" eaLnBrk="1" fontAlgn="t" latinLnBrk="0" hangingPunct="1"/>
                      <a:r>
                        <a:rPr lang="en-CA" sz="1600" u="none" strike="noStrike" kern="1200" baseline="0">
                          <a:effectLst/>
                        </a:rPr>
                        <a:t>Travel and Expense Management</a:t>
                      </a:r>
                      <a:endParaRPr lang="en-CA" sz="1600" u="none" strike="noStrike" kern="1200" baseline="0">
                        <a:solidFill>
                          <a:srgbClr val="004D71"/>
                        </a:solidFill>
                        <a:effectLst/>
                        <a:latin typeface="+mn-lt"/>
                        <a:ea typeface="+mn-ea"/>
                        <a:cs typeface="+mn-cs"/>
                      </a:endParaRPr>
                    </a:p>
                  </a:txBody>
                  <a:tcPr marL="34290" marR="34290" marT="34290" marB="34290">
                    <a:solidFill>
                      <a:srgbClr val="DDDDDD"/>
                    </a:solidFill>
                  </a:tcPr>
                </a:tc>
                <a:tc>
                  <a:txBody>
                    <a:bodyPr/>
                    <a:lstStyle/>
                    <a:p>
                      <a:pPr algn="l" fontAlgn="t"/>
                      <a:r>
                        <a:rPr lang="en-CA" sz="1600" u="none" strike="noStrike" baseline="0">
                          <a:effectLst/>
                        </a:rPr>
                        <a:t>Hongchao Wang, HC</a:t>
                      </a:r>
                      <a:endParaRPr lang="en-CA" sz="1600" b="1" i="0" u="none" strike="noStrike" baseline="0">
                        <a:solidFill>
                          <a:srgbClr val="004D71"/>
                        </a:solidFill>
                        <a:effectLst/>
                        <a:latin typeface="Calibri"/>
                      </a:endParaRPr>
                    </a:p>
                  </a:txBody>
                  <a:tcPr marL="34290" marR="34290" marT="34290" marB="34290">
                    <a:solidFill>
                      <a:srgbClr val="DDDDDD"/>
                    </a:solidFill>
                  </a:tcPr>
                </a:tc>
                <a:tc>
                  <a:txBody>
                    <a:bodyPr/>
                    <a:lstStyle/>
                    <a:p>
                      <a:pPr algn="l" fontAlgn="t"/>
                      <a:r>
                        <a:rPr lang="en-CA" sz="1600" b="0" i="0" kern="1200" dirty="0">
                          <a:solidFill>
                            <a:schemeClr val="dk1"/>
                          </a:solidFill>
                          <a:effectLst/>
                          <a:latin typeface="+mn-lt"/>
                          <a:ea typeface="+mn-ea"/>
                          <a:cs typeface="+mn-cs"/>
                        </a:rPr>
                        <a:t>Nathalie Proulx, IRCC</a:t>
                      </a:r>
                      <a:endParaRPr lang="en-CA" sz="2000" b="1" i="0" u="none" strike="noStrike" baseline="0" dirty="0">
                        <a:solidFill>
                          <a:srgbClr val="004D71"/>
                        </a:solidFill>
                        <a:effectLst/>
                        <a:latin typeface="Calibri" panose="020F0502020204030204" pitchFamily="34" charset="0"/>
                      </a:endParaRPr>
                    </a:p>
                  </a:txBody>
                  <a:tcPr marL="34290" marR="34290" marT="34290" marB="34290">
                    <a:solidFill>
                      <a:srgbClr val="DDDDDD"/>
                    </a:solidFill>
                  </a:tcPr>
                </a:tc>
                <a:extLst>
                  <a:ext uri="{0D108BD9-81ED-4DB2-BD59-A6C34878D82A}">
                    <a16:rowId xmlns:a16="http://schemas.microsoft.com/office/drawing/2014/main" val="3467025707"/>
                  </a:ext>
                </a:extLst>
              </a:tr>
              <a:tr h="320627">
                <a:tc>
                  <a:txBody>
                    <a:bodyPr/>
                    <a:lstStyle/>
                    <a:p>
                      <a:pPr marL="179070" indent="0" algn="l" defTabSz="914400" rtl="0" eaLnBrk="1" fontAlgn="t" latinLnBrk="0" hangingPunct="1"/>
                      <a:r>
                        <a:rPr lang="en-CA" sz="1600" u="none" strike="noStrike" kern="1200" baseline="0">
                          <a:effectLst/>
                        </a:rPr>
                        <a:t>Real Estate Management </a:t>
                      </a:r>
                      <a:endParaRPr lang="en-CA" sz="1600" u="none" strike="noStrike" kern="1200" baseline="0">
                        <a:solidFill>
                          <a:srgbClr val="004D71"/>
                        </a:solidFill>
                        <a:effectLst/>
                        <a:latin typeface="+mn-lt"/>
                        <a:ea typeface="+mn-ea"/>
                        <a:cs typeface="+mn-cs"/>
                      </a:endParaRPr>
                    </a:p>
                  </a:txBody>
                  <a:tcPr marL="34290" marR="34290" marT="34290" marB="34290">
                    <a:solidFill>
                      <a:srgbClr val="DDDDDD"/>
                    </a:solidFill>
                  </a:tcPr>
                </a:tc>
                <a:tc>
                  <a:txBody>
                    <a:bodyPr/>
                    <a:lstStyle/>
                    <a:p>
                      <a:pPr algn="l" fontAlgn="t"/>
                      <a:r>
                        <a:rPr lang="en-CA" sz="1600" u="none" strike="noStrike" baseline="0">
                          <a:effectLst/>
                        </a:rPr>
                        <a:t>Denis Lemieux, PSPC</a:t>
                      </a:r>
                      <a:endParaRPr lang="en-CA" sz="1600" b="1" i="0" u="none" strike="noStrike" baseline="0">
                        <a:solidFill>
                          <a:srgbClr val="004D71"/>
                        </a:solidFill>
                        <a:effectLst/>
                        <a:latin typeface="Calibri" panose="020F0502020204030204" pitchFamily="34" charset="0"/>
                      </a:endParaRPr>
                    </a:p>
                  </a:txBody>
                  <a:tcPr marL="34290" marR="34290" marT="34290" marB="34290">
                    <a:solidFill>
                      <a:srgbClr val="DDDDDD"/>
                    </a:solidFill>
                  </a:tcPr>
                </a:tc>
                <a:tc>
                  <a:txBody>
                    <a:bodyPr/>
                    <a:lstStyle/>
                    <a:p>
                      <a:pPr algn="l" fontAlgn="t"/>
                      <a:r>
                        <a:rPr lang="en-CA" sz="1600" u="none" strike="noStrike" baseline="0">
                          <a:effectLst/>
                        </a:rPr>
                        <a:t>Elizabeth Tough, GAC </a:t>
                      </a:r>
                      <a:endParaRPr lang="en-CA" sz="1600" b="0" i="0" u="none" strike="noStrike" baseline="0">
                        <a:solidFill>
                          <a:srgbClr val="004D71"/>
                        </a:solidFill>
                        <a:effectLst/>
                        <a:latin typeface="Calibri" panose="020F0502020204030204" pitchFamily="34" charset="0"/>
                      </a:endParaRPr>
                    </a:p>
                  </a:txBody>
                  <a:tcPr marL="34290" marR="34290" marT="34290" marB="34290">
                    <a:solidFill>
                      <a:srgbClr val="DDDDDD"/>
                    </a:solidFill>
                  </a:tcPr>
                </a:tc>
                <a:extLst>
                  <a:ext uri="{0D108BD9-81ED-4DB2-BD59-A6C34878D82A}">
                    <a16:rowId xmlns:a16="http://schemas.microsoft.com/office/drawing/2014/main" val="1229115556"/>
                  </a:ext>
                </a:extLst>
              </a:tr>
              <a:tr h="320627">
                <a:tc>
                  <a:txBody>
                    <a:bodyPr/>
                    <a:lstStyle/>
                    <a:p>
                      <a:pPr marL="175895" lvl="1" indent="0" algn="l" defTabSz="914400" rtl="0" eaLnBrk="1" fontAlgn="t" latinLnBrk="0" hangingPunct="1"/>
                      <a:r>
                        <a:rPr lang="en-US" sz="1600" u="none" strike="noStrike" kern="1200" baseline="0">
                          <a:effectLst/>
                        </a:rPr>
                        <a:t>Grants Management</a:t>
                      </a:r>
                      <a:endParaRPr lang="en-CA" sz="1600" u="none" strike="noStrike" kern="1200" baseline="0">
                        <a:solidFill>
                          <a:srgbClr val="004D71"/>
                        </a:solidFill>
                        <a:effectLst/>
                        <a:latin typeface="+mn-lt"/>
                        <a:ea typeface="+mn-ea"/>
                        <a:cs typeface="+mn-cs"/>
                      </a:endParaRPr>
                    </a:p>
                  </a:txBody>
                  <a:tcPr marL="34290" marR="34290" marT="34290" marB="34290">
                    <a:solidFill>
                      <a:srgbClr val="DDDDDD"/>
                    </a:solidFill>
                  </a:tcPr>
                </a:tc>
                <a:tc>
                  <a:txBody>
                    <a:bodyPr/>
                    <a:lstStyle/>
                    <a:p>
                      <a:pPr algn="l" fontAlgn="t"/>
                      <a:r>
                        <a:rPr lang="en-CA" sz="1600" u="none" strike="noStrike" baseline="0">
                          <a:effectLst/>
                        </a:rPr>
                        <a:t>Paula Hadden-</a:t>
                      </a:r>
                      <a:r>
                        <a:rPr lang="en-CA" sz="1600" u="none" strike="noStrike" baseline="0" err="1">
                          <a:effectLst/>
                        </a:rPr>
                        <a:t>Jokiel</a:t>
                      </a:r>
                      <a:r>
                        <a:rPr lang="en-CA" sz="1600" u="none" strike="noStrike" baseline="0">
                          <a:effectLst/>
                        </a:rPr>
                        <a:t>, ISC </a:t>
                      </a:r>
                      <a:endParaRPr lang="en-CA" sz="1600" b="0" i="0" u="none" strike="noStrike" baseline="0">
                        <a:solidFill>
                          <a:srgbClr val="004D71"/>
                        </a:solidFill>
                        <a:effectLst/>
                        <a:latin typeface="Calibri" panose="020F0502020204030204" pitchFamily="34" charset="0"/>
                      </a:endParaRPr>
                    </a:p>
                  </a:txBody>
                  <a:tcPr marL="34290" marR="34290" marT="34290" marB="34290">
                    <a:solidFill>
                      <a:srgbClr val="DDDDDD"/>
                    </a:solidFill>
                  </a:tcPr>
                </a:tc>
                <a:tc>
                  <a:txBody>
                    <a:bodyPr/>
                    <a:lstStyle/>
                    <a:p>
                      <a:pPr algn="ctr" fontAlgn="t"/>
                      <a:endParaRPr lang="en-CA" sz="1600" b="0" i="0" u="none" strike="noStrike" baseline="0">
                        <a:solidFill>
                          <a:srgbClr val="004D71"/>
                        </a:solidFill>
                        <a:effectLst/>
                        <a:latin typeface="Calibri" panose="020F0502020204030204" pitchFamily="34" charset="0"/>
                      </a:endParaRPr>
                    </a:p>
                  </a:txBody>
                  <a:tcPr marL="34290" marR="34290" marT="34290" marB="34290">
                    <a:solidFill>
                      <a:srgbClr val="DDDDDD"/>
                    </a:solidFill>
                  </a:tcPr>
                </a:tc>
                <a:extLst>
                  <a:ext uri="{0D108BD9-81ED-4DB2-BD59-A6C34878D82A}">
                    <a16:rowId xmlns:a16="http://schemas.microsoft.com/office/drawing/2014/main" val="2731375812"/>
                  </a:ext>
                </a:extLst>
              </a:tr>
              <a:tr h="320627">
                <a:tc>
                  <a:txBody>
                    <a:bodyPr/>
                    <a:lstStyle/>
                    <a:p>
                      <a:pPr marL="0" algn="l" defTabSz="914400" rtl="0" eaLnBrk="1" fontAlgn="t" latinLnBrk="0" hangingPunct="1"/>
                      <a:r>
                        <a:rPr lang="en-CA" sz="1600" u="none" strike="noStrike" kern="1200" baseline="0" dirty="0">
                          <a:effectLst/>
                        </a:rPr>
                        <a:t>Procurement, Materials Management </a:t>
                      </a:r>
                      <a:endParaRPr lang="en-CA" sz="1600" u="none" strike="noStrike" kern="1200" baseline="0" dirty="0">
                        <a:solidFill>
                          <a:srgbClr val="004D71"/>
                        </a:solidFill>
                        <a:effectLst/>
                        <a:latin typeface="+mn-lt"/>
                        <a:ea typeface="+mn-ea"/>
                        <a:cs typeface="+mn-cs"/>
                      </a:endParaRPr>
                    </a:p>
                  </a:txBody>
                  <a:tcPr marL="34290" marR="34290" marT="34290" marB="34290">
                    <a:solidFill>
                      <a:srgbClr val="DDDDDD"/>
                    </a:solidFill>
                  </a:tcPr>
                </a:tc>
                <a:tc>
                  <a:txBody>
                    <a:bodyPr/>
                    <a:lstStyle/>
                    <a:p>
                      <a:pPr algn="l" fontAlgn="t"/>
                      <a:r>
                        <a:rPr lang="en-CA" sz="1600" u="none" strike="noStrike" baseline="0" err="1">
                          <a:effectLst/>
                        </a:rPr>
                        <a:t>Karine</a:t>
                      </a:r>
                      <a:r>
                        <a:rPr lang="en-CA" sz="1600" u="none" strike="noStrike" baseline="0">
                          <a:effectLst/>
                        </a:rPr>
                        <a:t> </a:t>
                      </a:r>
                      <a:r>
                        <a:rPr lang="en-CA" sz="1600" u="none" strike="noStrike" baseline="0" err="1">
                          <a:effectLst/>
                        </a:rPr>
                        <a:t>Paré</a:t>
                      </a:r>
                      <a:r>
                        <a:rPr lang="en-CA" sz="1600" u="none" strike="noStrike" baseline="0">
                          <a:effectLst/>
                        </a:rPr>
                        <a:t>, ISED </a:t>
                      </a:r>
                      <a:endParaRPr lang="en-CA" sz="1600" b="1" i="0" u="none" strike="noStrike" baseline="0">
                        <a:solidFill>
                          <a:srgbClr val="004D71"/>
                        </a:solidFill>
                        <a:effectLst/>
                        <a:latin typeface="Calibri" panose="020F0502020204030204" pitchFamily="34" charset="0"/>
                      </a:endParaRPr>
                    </a:p>
                  </a:txBody>
                  <a:tcPr marL="34290" marR="34290" marT="34290" marB="34290">
                    <a:solidFill>
                      <a:srgbClr val="DDDDDD"/>
                    </a:solidFill>
                  </a:tcPr>
                </a:tc>
                <a:tc>
                  <a:txBody>
                    <a:bodyPr/>
                    <a:lstStyle/>
                    <a:p>
                      <a:pPr algn="l" fontAlgn="t"/>
                      <a:r>
                        <a:rPr lang="en-CA" sz="1600" u="none" strike="noStrike" baseline="0">
                          <a:effectLst/>
                        </a:rPr>
                        <a:t>Jimmy </a:t>
                      </a:r>
                      <a:r>
                        <a:rPr lang="en-CA" sz="1600" u="none" strike="noStrike" baseline="0" err="1">
                          <a:effectLst/>
                        </a:rPr>
                        <a:t>Fecteau</a:t>
                      </a:r>
                      <a:r>
                        <a:rPr lang="en-CA" sz="1600" u="none" strike="noStrike" baseline="0">
                          <a:effectLst/>
                        </a:rPr>
                        <a:t>, CBSA </a:t>
                      </a:r>
                      <a:endParaRPr lang="en-CA" sz="1600" u="none" strike="noStrike" baseline="0">
                        <a:solidFill>
                          <a:srgbClr val="004D71"/>
                        </a:solidFill>
                        <a:effectLst/>
                      </a:endParaRPr>
                    </a:p>
                  </a:txBody>
                  <a:tcPr marL="34290" marR="34290" marT="34290" marB="34290">
                    <a:solidFill>
                      <a:srgbClr val="DDDDDD"/>
                    </a:solidFill>
                  </a:tcPr>
                </a:tc>
                <a:extLst>
                  <a:ext uri="{0D108BD9-81ED-4DB2-BD59-A6C34878D82A}">
                    <a16:rowId xmlns:a16="http://schemas.microsoft.com/office/drawing/2014/main" val="3209557332"/>
                  </a:ext>
                </a:extLst>
              </a:tr>
              <a:tr h="320627">
                <a:tc>
                  <a:txBody>
                    <a:bodyPr/>
                    <a:lstStyle/>
                    <a:p>
                      <a:pPr marL="0" algn="l" defTabSz="914400" rtl="0" eaLnBrk="1" fontAlgn="t" latinLnBrk="0" hangingPunct="1"/>
                      <a:r>
                        <a:rPr lang="en-CA" sz="1600" u="none" strike="noStrike" kern="1200" baseline="0">
                          <a:effectLst/>
                        </a:rPr>
                        <a:t>Sales</a:t>
                      </a:r>
                      <a:endParaRPr lang="en-CA" sz="1600" u="none" strike="noStrike" kern="1200" baseline="0">
                        <a:solidFill>
                          <a:srgbClr val="004D71"/>
                        </a:solidFill>
                        <a:effectLst/>
                        <a:latin typeface="+mn-lt"/>
                        <a:ea typeface="+mn-ea"/>
                        <a:cs typeface="+mn-cs"/>
                      </a:endParaRPr>
                    </a:p>
                  </a:txBody>
                  <a:tcPr marL="34290" marR="34290" marT="34290" marB="34290">
                    <a:solidFill>
                      <a:srgbClr val="DDDDDD"/>
                    </a:solidFill>
                  </a:tcPr>
                </a:tc>
                <a:tc>
                  <a:txBody>
                    <a:bodyPr/>
                    <a:lstStyle/>
                    <a:p>
                      <a:pPr algn="l" fontAlgn="t"/>
                      <a:r>
                        <a:rPr lang="en-CA" sz="1600" u="none" strike="noStrike" baseline="0" dirty="0">
                          <a:effectLst/>
                        </a:rPr>
                        <a:t>Johanne </a:t>
                      </a:r>
                      <a:r>
                        <a:rPr lang="en-CA" sz="1600" u="none" strike="noStrike" baseline="0" dirty="0" err="1">
                          <a:effectLst/>
                        </a:rPr>
                        <a:t>Diotte</a:t>
                      </a:r>
                      <a:r>
                        <a:rPr lang="en-CA" sz="1600" u="none" strike="noStrike" baseline="0" dirty="0">
                          <a:effectLst/>
                        </a:rPr>
                        <a:t>, NRC</a:t>
                      </a:r>
                      <a:endParaRPr lang="en-CA" sz="1600" b="0" i="0" u="none" strike="noStrike" baseline="0" dirty="0">
                        <a:solidFill>
                          <a:srgbClr val="004D71"/>
                        </a:solidFill>
                        <a:effectLst/>
                        <a:latin typeface="Calibri" panose="020F0502020204030204" pitchFamily="34" charset="0"/>
                      </a:endParaRPr>
                    </a:p>
                  </a:txBody>
                  <a:tcPr marL="34290" marR="34290" marT="34290" marB="34290">
                    <a:solidFill>
                      <a:srgbClr val="DDDDDD"/>
                    </a:solidFill>
                  </a:tcPr>
                </a:tc>
                <a:tc>
                  <a:txBody>
                    <a:bodyPr/>
                    <a:lstStyle/>
                    <a:p>
                      <a:pPr algn="ctr" fontAlgn="t"/>
                      <a:endParaRPr lang="en-CA" sz="1600" b="0" i="0" u="none" strike="noStrike" baseline="0">
                        <a:solidFill>
                          <a:srgbClr val="004D71"/>
                        </a:solidFill>
                        <a:effectLst/>
                        <a:latin typeface="Calibri" panose="020F0502020204030204" pitchFamily="34" charset="0"/>
                      </a:endParaRPr>
                    </a:p>
                  </a:txBody>
                  <a:tcPr marL="34290" marR="34290" marT="34290" marB="34290">
                    <a:solidFill>
                      <a:srgbClr val="DDDDDD"/>
                    </a:solidFill>
                  </a:tcPr>
                </a:tc>
                <a:extLst>
                  <a:ext uri="{0D108BD9-81ED-4DB2-BD59-A6C34878D82A}">
                    <a16:rowId xmlns:a16="http://schemas.microsoft.com/office/drawing/2014/main" val="1703304743"/>
                  </a:ext>
                </a:extLst>
              </a:tr>
              <a:tr h="320627">
                <a:tc>
                  <a:txBody>
                    <a:bodyPr/>
                    <a:lstStyle/>
                    <a:p>
                      <a:pPr marL="0" algn="l" defTabSz="914400" rtl="0" eaLnBrk="1" fontAlgn="t" latinLnBrk="0" hangingPunct="1"/>
                      <a:r>
                        <a:rPr lang="en-CA" sz="1600" u="none" strike="noStrike" kern="1200" baseline="0">
                          <a:effectLst/>
                        </a:rPr>
                        <a:t>Asset Management</a:t>
                      </a:r>
                      <a:endParaRPr lang="en-CA" sz="1600" u="none" strike="noStrike" kern="1200" baseline="0">
                        <a:solidFill>
                          <a:srgbClr val="004D71"/>
                        </a:solidFill>
                        <a:effectLst/>
                        <a:latin typeface="+mn-lt"/>
                        <a:ea typeface="+mn-ea"/>
                        <a:cs typeface="+mn-cs"/>
                      </a:endParaRPr>
                    </a:p>
                  </a:txBody>
                  <a:tcPr marL="34290" marR="34290" marT="34290" marB="34290">
                    <a:solidFill>
                      <a:srgbClr val="DDDDDD"/>
                    </a:solidFill>
                  </a:tcPr>
                </a:tc>
                <a:tc>
                  <a:txBody>
                    <a:bodyPr/>
                    <a:lstStyle/>
                    <a:p>
                      <a:pPr algn="l" fontAlgn="t"/>
                      <a:endParaRPr lang="en-CA" sz="1600" b="0" i="0" u="none" strike="noStrike">
                        <a:solidFill>
                          <a:srgbClr val="487F99"/>
                        </a:solidFill>
                        <a:effectLst/>
                        <a:latin typeface="Calibri" panose="020F0502020204030204" pitchFamily="34" charset="0"/>
                      </a:endParaRPr>
                    </a:p>
                  </a:txBody>
                  <a:tcPr marL="34290" marR="34290" marT="34290" marB="34290">
                    <a:solidFill>
                      <a:srgbClr val="DDDDDD"/>
                    </a:solidFill>
                  </a:tcPr>
                </a:tc>
                <a:tc>
                  <a:txBody>
                    <a:bodyPr/>
                    <a:lstStyle/>
                    <a:p>
                      <a:pPr algn="ctr" fontAlgn="t"/>
                      <a:endParaRPr lang="en-CA" sz="1600" b="0" i="0" u="none" strike="noStrike">
                        <a:solidFill>
                          <a:srgbClr val="487F99"/>
                        </a:solidFill>
                        <a:effectLst/>
                        <a:latin typeface="Calibri" panose="020F0502020204030204" pitchFamily="34" charset="0"/>
                      </a:endParaRPr>
                    </a:p>
                  </a:txBody>
                  <a:tcPr marL="34290" marR="34290" marT="34290" marB="34290">
                    <a:solidFill>
                      <a:srgbClr val="DDDDDD"/>
                    </a:solidFill>
                  </a:tcPr>
                </a:tc>
                <a:extLst>
                  <a:ext uri="{0D108BD9-81ED-4DB2-BD59-A6C34878D82A}">
                    <a16:rowId xmlns:a16="http://schemas.microsoft.com/office/drawing/2014/main" val="3308036152"/>
                  </a:ext>
                </a:extLst>
              </a:tr>
              <a:tr h="346896">
                <a:tc>
                  <a:txBody>
                    <a:bodyPr/>
                    <a:lstStyle/>
                    <a:p>
                      <a:pPr marL="0" algn="l" defTabSz="914400" rtl="0" eaLnBrk="1" fontAlgn="t" latinLnBrk="0" hangingPunct="1"/>
                      <a:r>
                        <a:rPr lang="en-CA" sz="1600" u="none" strike="noStrike" kern="1200" baseline="0" dirty="0">
                          <a:effectLst/>
                        </a:rPr>
                        <a:t>Human Resources </a:t>
                      </a:r>
                      <a:endParaRPr lang="en-CA" sz="1600" u="none" strike="noStrike" kern="1200" baseline="0" dirty="0">
                        <a:solidFill>
                          <a:srgbClr val="004D71"/>
                        </a:solidFill>
                        <a:effectLst/>
                        <a:latin typeface="+mn-lt"/>
                        <a:ea typeface="+mn-ea"/>
                        <a:cs typeface="+mn-cs"/>
                      </a:endParaRPr>
                    </a:p>
                  </a:txBody>
                  <a:tcPr marL="34290" marR="34290" marT="34290" marB="34290">
                    <a:solidFill>
                      <a:srgbClr val="DDDDDD"/>
                    </a:solidFill>
                  </a:tcPr>
                </a:tc>
                <a:tc>
                  <a:txBody>
                    <a:bodyPr/>
                    <a:lstStyle/>
                    <a:p>
                      <a:pPr algn="l" fontAlgn="t"/>
                      <a:endParaRPr lang="en-CA" sz="1600" b="0" i="0" u="none" strike="noStrike">
                        <a:solidFill>
                          <a:srgbClr val="487F99"/>
                        </a:solidFill>
                        <a:effectLst/>
                        <a:latin typeface="Calibri" panose="020F0502020204030204" pitchFamily="34" charset="0"/>
                      </a:endParaRPr>
                    </a:p>
                  </a:txBody>
                  <a:tcPr marL="34290" marR="34290" marT="34290" marB="34290">
                    <a:solidFill>
                      <a:srgbClr val="DDDDDD"/>
                    </a:solidFill>
                  </a:tcPr>
                </a:tc>
                <a:tc>
                  <a:txBody>
                    <a:bodyPr/>
                    <a:lstStyle/>
                    <a:p>
                      <a:pPr algn="ctr" fontAlgn="t"/>
                      <a:endParaRPr lang="en-CA" sz="1600" b="0" i="0" u="none" strike="noStrike">
                        <a:solidFill>
                          <a:srgbClr val="487F99"/>
                        </a:solidFill>
                        <a:effectLst/>
                        <a:latin typeface="Calibri" panose="020F0502020204030204" pitchFamily="34" charset="0"/>
                      </a:endParaRPr>
                    </a:p>
                  </a:txBody>
                  <a:tcPr marL="34290" marR="34290" marT="34290" marB="34290">
                    <a:solidFill>
                      <a:srgbClr val="DDDDDD"/>
                    </a:solidFill>
                  </a:tcPr>
                </a:tc>
                <a:extLst>
                  <a:ext uri="{0D108BD9-81ED-4DB2-BD59-A6C34878D82A}">
                    <a16:rowId xmlns:a16="http://schemas.microsoft.com/office/drawing/2014/main" val="1041473230"/>
                  </a:ext>
                </a:extLst>
              </a:tr>
              <a:tr h="521882">
                <a:tc>
                  <a:txBody>
                    <a:bodyPr/>
                    <a:lstStyle/>
                    <a:p>
                      <a:pPr marL="0" lvl="0" algn="l">
                        <a:buNone/>
                      </a:pPr>
                      <a:r>
                        <a:rPr lang="en-CA" sz="1600" u="none" strike="noStrike" kern="1200" baseline="0" dirty="0">
                          <a:effectLst/>
                        </a:rPr>
                        <a:t>Receiver General</a:t>
                      </a:r>
                    </a:p>
                  </a:txBody>
                  <a:tcPr marL="34290" marR="34290" marT="34290" marB="34290">
                    <a:solidFill>
                      <a:srgbClr val="DDDDDD"/>
                    </a:solidFill>
                  </a:tcPr>
                </a:tc>
                <a:tc>
                  <a:txBody>
                    <a:bodyPr/>
                    <a:lstStyle/>
                    <a:p>
                      <a:pPr lvl="0" algn="l">
                        <a:buNone/>
                      </a:pPr>
                      <a:r>
                        <a:rPr lang="en-CA" sz="1600" u="none" strike="noStrike">
                          <a:effectLst/>
                        </a:rPr>
                        <a:t>Jeffrey Lay, PSPC RG Treasury</a:t>
                      </a:r>
                    </a:p>
                  </a:txBody>
                  <a:tcPr marL="34290" marR="34290" marT="34290" marB="34290">
                    <a:solidFill>
                      <a:srgbClr val="DDDDDD"/>
                    </a:solidFill>
                  </a:tcPr>
                </a:tc>
                <a:tc>
                  <a:txBody>
                    <a:bodyPr/>
                    <a:lstStyle/>
                    <a:p>
                      <a:pPr lvl="0" algn="ctr">
                        <a:buNone/>
                      </a:pPr>
                      <a:endParaRPr lang="en-CA" sz="1600" u="none" strike="noStrike" dirty="0">
                        <a:effectLst/>
                      </a:endParaRPr>
                    </a:p>
                  </a:txBody>
                  <a:tcPr marL="34290" marR="34290" marT="34290" marB="34290">
                    <a:solidFill>
                      <a:srgbClr val="DDDDDD"/>
                    </a:solidFill>
                  </a:tcPr>
                </a:tc>
                <a:extLst>
                  <a:ext uri="{0D108BD9-81ED-4DB2-BD59-A6C34878D82A}">
                    <a16:rowId xmlns:a16="http://schemas.microsoft.com/office/drawing/2014/main" val="1076025795"/>
                  </a:ext>
                </a:extLst>
              </a:tr>
            </a:tbl>
          </a:graphicData>
        </a:graphic>
      </p:graphicFrame>
      <p:sp>
        <p:nvSpPr>
          <p:cNvPr id="7" name="Slide Number Placeholder 1">
            <a:extLst>
              <a:ext uri="{FF2B5EF4-FFF2-40B4-BE49-F238E27FC236}">
                <a16:creationId xmlns:a16="http://schemas.microsoft.com/office/drawing/2014/main" id="{6D1F12B3-0858-47C4-AD15-09BC8A5017C5}"/>
              </a:ext>
            </a:extLst>
          </p:cNvPr>
          <p:cNvSpPr txBox="1">
            <a:spLocks/>
          </p:cNvSpPr>
          <p:nvPr/>
        </p:nvSpPr>
        <p:spPr>
          <a:xfrm>
            <a:off x="6876256" y="635635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D4B517-E49B-41B6-9DBC-23634E0F1CDC}" type="slidenum">
              <a:rPr lang="en-CA" sz="1200" smtClean="0">
                <a:solidFill>
                  <a:prstClr val="black">
                    <a:tint val="75000"/>
                  </a:prstClr>
                </a:solidFill>
                <a:latin typeface="Calibri"/>
              </a:rPr>
              <a:pPr algn="r">
                <a:defRPr/>
              </a:pPr>
              <a:t>18</a:t>
            </a:fld>
            <a:endParaRPr lang="en-CA" sz="1200" dirty="0">
              <a:solidFill>
                <a:prstClr val="black">
                  <a:tint val="75000"/>
                </a:prstClr>
              </a:solidFill>
              <a:latin typeface="Calibri"/>
            </a:endParaRPr>
          </a:p>
        </p:txBody>
      </p:sp>
    </p:spTree>
    <p:extLst>
      <p:ext uri="{BB962C8B-B14F-4D97-AF65-F5344CB8AC3E}">
        <p14:creationId xmlns:p14="http://schemas.microsoft.com/office/powerpoint/2010/main" val="2193336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210731-99BB-42B4-9E31-8F7B25CD18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 t="-130" r="743" b="130"/>
          <a:stretch/>
        </p:blipFill>
        <p:spPr>
          <a:xfrm>
            <a:off x="0" y="775242"/>
            <a:ext cx="9144000" cy="5307517"/>
          </a:xfrm>
          <a:prstGeom prst="rect">
            <a:avLst/>
          </a:prstGeom>
          <a:effectLst>
            <a:outerShdw blurRad="50800" dist="50800" dir="5400000" algn="ctr" rotWithShape="0">
              <a:srgbClr val="000000">
                <a:alpha val="40000"/>
              </a:srgbClr>
            </a:outerShdw>
          </a:effectLst>
        </p:spPr>
      </p:pic>
      <p:sp>
        <p:nvSpPr>
          <p:cNvPr id="6" name="Rectangle 5">
            <a:extLst>
              <a:ext uri="{FF2B5EF4-FFF2-40B4-BE49-F238E27FC236}">
                <a16:creationId xmlns:a16="http://schemas.microsoft.com/office/drawing/2014/main" id="{6305E54F-E3F2-4AE1-8D0D-DEE044AB8FE5}"/>
              </a:ext>
            </a:extLst>
          </p:cNvPr>
          <p:cNvSpPr/>
          <p:nvPr/>
        </p:nvSpPr>
        <p:spPr>
          <a:xfrm>
            <a:off x="0" y="3807043"/>
            <a:ext cx="9144000" cy="135015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CA" sz="1350">
              <a:solidFill>
                <a:prstClr val="white"/>
              </a:solidFill>
              <a:effectLst>
                <a:glow rad="393700">
                  <a:srgbClr val="4F81BD"/>
                </a:glow>
                <a:outerShdw blurRad="50800" dist="50800" dir="5400000" algn="ctr" rotWithShape="0">
                  <a:srgbClr val="000000">
                    <a:alpha val="65000"/>
                  </a:srgbClr>
                </a:outerShdw>
              </a:effectLst>
              <a:latin typeface="Calibri"/>
            </a:endParaRPr>
          </a:p>
        </p:txBody>
      </p:sp>
      <p:sp>
        <p:nvSpPr>
          <p:cNvPr id="7" name="Title 1">
            <a:extLst>
              <a:ext uri="{FF2B5EF4-FFF2-40B4-BE49-F238E27FC236}">
                <a16:creationId xmlns:a16="http://schemas.microsoft.com/office/drawing/2014/main" id="{9C8D714E-0565-4874-A63A-0083FDAD4264}"/>
              </a:ext>
            </a:extLst>
          </p:cNvPr>
          <p:cNvSpPr txBox="1">
            <a:spLocks/>
          </p:cNvSpPr>
          <p:nvPr/>
        </p:nvSpPr>
        <p:spPr>
          <a:xfrm>
            <a:off x="326155" y="3908037"/>
            <a:ext cx="7067443" cy="1249156"/>
          </a:xfrm>
          <a:prstGeom prst="rect">
            <a:avLst/>
          </a:prstGeom>
          <a:noFill/>
          <a:ln>
            <a:noFill/>
          </a:ln>
          <a:effectLst>
            <a:outerShdw blurRad="50800" sx="1000" sy="1000" algn="ctr" rotWithShape="0">
              <a:srgbClr val="000000"/>
            </a:outerShdw>
          </a:effectLst>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sz="2700" b="1" dirty="0">
              <a:solidFill>
                <a:srgbClr val="004D71"/>
              </a:solidFill>
              <a:effectLst>
                <a:glow>
                  <a:srgbClr val="FFFFFF">
                    <a:lumMod val="90000"/>
                    <a:alpha val="0"/>
                  </a:srgbClr>
                </a:glow>
                <a:outerShdw dist="63500" dir="2700000" algn="ctr" rotWithShape="0">
                  <a:prstClr val="white">
                    <a:lumMod val="85000"/>
                  </a:prstClr>
                </a:outerShdw>
              </a:effectLst>
              <a:latin typeface="Calibri"/>
            </a:endParaRPr>
          </a:p>
          <a:p>
            <a:pPr>
              <a:defRPr/>
            </a:pPr>
            <a:r>
              <a:rPr lang="en-CA" sz="2800" b="1" dirty="0">
                <a:solidFill>
                  <a:srgbClr val="004D71"/>
                </a:solidFill>
                <a:effectLst>
                  <a:glow>
                    <a:srgbClr val="FFFFFF">
                      <a:lumMod val="90000"/>
                      <a:alpha val="0"/>
                    </a:srgbClr>
                  </a:glow>
                </a:effectLst>
              </a:rPr>
              <a:t>DCP - Data Strategy and Governance Update</a:t>
            </a:r>
            <a:endParaRPr lang="en-CA" sz="1800" dirty="0">
              <a:solidFill>
                <a:prstClr val="black"/>
              </a:solidFill>
              <a:effectLst>
                <a:glow>
                  <a:srgbClr val="FFFFFF">
                    <a:lumMod val="90000"/>
                    <a:alpha val="0"/>
                  </a:srgbClr>
                </a:glow>
              </a:effectLst>
            </a:endParaRPr>
          </a:p>
          <a:p>
            <a:pPr>
              <a:defRPr/>
            </a:pPr>
            <a:r>
              <a:rPr lang="en-CA" sz="1575" dirty="0">
                <a:solidFill>
                  <a:prstClr val="black"/>
                </a:solidFill>
                <a:effectLst>
                  <a:glow>
                    <a:srgbClr val="FFFFFF">
                      <a:lumMod val="90000"/>
                      <a:alpha val="0"/>
                    </a:srgbClr>
                  </a:glow>
                  <a:outerShdw dist="63500" dir="2700000" algn="ctr" rotWithShape="0">
                    <a:prstClr val="white">
                      <a:lumMod val="85000"/>
                    </a:prstClr>
                  </a:outerShdw>
                </a:effectLst>
                <a:latin typeface="Calibri"/>
              </a:rPr>
              <a:t>	</a:t>
            </a:r>
          </a:p>
          <a:p>
            <a:pPr>
              <a:defRPr/>
            </a:pPr>
            <a:endParaRPr lang="en-CA" sz="1575" dirty="0">
              <a:solidFill>
                <a:prstClr val="black"/>
              </a:solidFill>
              <a:effectLst>
                <a:glow>
                  <a:srgbClr val="FFFFFF">
                    <a:lumMod val="90000"/>
                    <a:alpha val="0"/>
                  </a:srgbClr>
                </a:glow>
                <a:outerShdw dist="63500" dir="2700000" algn="ctr" rotWithShape="0">
                  <a:prstClr val="white">
                    <a:lumMod val="85000"/>
                  </a:prstClr>
                </a:outerShdw>
              </a:effectLst>
              <a:latin typeface="Calibri"/>
            </a:endParaRPr>
          </a:p>
        </p:txBody>
      </p:sp>
      <p:sp>
        <p:nvSpPr>
          <p:cNvPr id="8" name="Slide Number Placeholder 1">
            <a:extLst>
              <a:ext uri="{FF2B5EF4-FFF2-40B4-BE49-F238E27FC236}">
                <a16:creationId xmlns:a16="http://schemas.microsoft.com/office/drawing/2014/main" id="{3624C4A4-46B1-41B8-A163-FFF6D9F33609}"/>
              </a:ext>
            </a:extLst>
          </p:cNvPr>
          <p:cNvSpPr txBox="1">
            <a:spLocks/>
          </p:cNvSpPr>
          <p:nvPr/>
        </p:nvSpPr>
        <p:spPr>
          <a:xfrm>
            <a:off x="6876256" y="635635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D4B517-E49B-41B6-9DBC-23634E0F1CDC}" type="slidenum">
              <a:rPr lang="en-CA" sz="1200" smtClean="0">
                <a:solidFill>
                  <a:prstClr val="black">
                    <a:tint val="75000"/>
                  </a:prstClr>
                </a:solidFill>
                <a:latin typeface="Calibri"/>
              </a:rPr>
              <a:pPr algn="r">
                <a:defRPr/>
              </a:pPr>
              <a:t>19</a:t>
            </a:fld>
            <a:endParaRPr lang="en-CA" sz="1200" dirty="0">
              <a:solidFill>
                <a:prstClr val="black">
                  <a:tint val="75000"/>
                </a:prstClr>
              </a:solidFill>
              <a:latin typeface="Calibri"/>
            </a:endParaRPr>
          </a:p>
        </p:txBody>
      </p:sp>
    </p:spTree>
    <p:extLst>
      <p:ext uri="{BB962C8B-B14F-4D97-AF65-F5344CB8AC3E}">
        <p14:creationId xmlns:p14="http://schemas.microsoft.com/office/powerpoint/2010/main" val="318537434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4B777B-6111-4152-B257-9561315B4B70}"/>
              </a:ext>
            </a:extLst>
          </p:cNvPr>
          <p:cNvSpPr>
            <a:spLocks noGrp="1"/>
          </p:cNvSpPr>
          <p:nvPr>
            <p:ph type="body" sz="quarter" idx="10"/>
          </p:nvPr>
        </p:nvSpPr>
        <p:spPr>
          <a:xfrm>
            <a:off x="1426431" y="2102625"/>
            <a:ext cx="6290755" cy="2964882"/>
          </a:xfrm>
        </p:spPr>
        <p:txBody>
          <a:bodyPr>
            <a:normAutofit/>
          </a:bodyPr>
          <a:lstStyle/>
          <a:p>
            <a:pPr marL="0" indent="0">
              <a:buNone/>
            </a:pPr>
            <a:endParaRPr lang="en-CA" sz="1575" dirty="0"/>
          </a:p>
          <a:p>
            <a:endParaRPr lang="en-IE" sz="1350" dirty="0"/>
          </a:p>
        </p:txBody>
      </p:sp>
      <p:sp>
        <p:nvSpPr>
          <p:cNvPr id="3" name="Title 2">
            <a:extLst>
              <a:ext uri="{FF2B5EF4-FFF2-40B4-BE49-F238E27FC236}">
                <a16:creationId xmlns:a16="http://schemas.microsoft.com/office/drawing/2014/main" id="{D05E8379-06CE-4040-860A-479D55141F3A}"/>
              </a:ext>
            </a:extLst>
          </p:cNvPr>
          <p:cNvSpPr>
            <a:spLocks noGrp="1"/>
          </p:cNvSpPr>
          <p:nvPr>
            <p:ph type="title"/>
          </p:nvPr>
        </p:nvSpPr>
        <p:spPr>
          <a:xfrm>
            <a:off x="470210" y="575670"/>
            <a:ext cx="6290755" cy="207749"/>
          </a:xfrm>
        </p:spPr>
        <p:txBody>
          <a:bodyPr>
            <a:noAutofit/>
          </a:bodyPr>
          <a:lstStyle/>
          <a:p>
            <a:r>
              <a:rPr lang="en-IE" sz="2800" b="0" dirty="0"/>
              <a:t>MS Teams Meeting Protocols </a:t>
            </a:r>
          </a:p>
        </p:txBody>
      </p:sp>
      <p:graphicFrame>
        <p:nvGraphicFramePr>
          <p:cNvPr id="4" name="Diagram 3">
            <a:extLst>
              <a:ext uri="{FF2B5EF4-FFF2-40B4-BE49-F238E27FC236}">
                <a16:creationId xmlns:a16="http://schemas.microsoft.com/office/drawing/2014/main" id="{E530E0CD-3EFD-4A91-AB73-674F3CE4FB8C}"/>
              </a:ext>
            </a:extLst>
          </p:cNvPr>
          <p:cNvGraphicFramePr/>
          <p:nvPr/>
        </p:nvGraphicFramePr>
        <p:xfrm>
          <a:off x="1420090" y="2360254"/>
          <a:ext cx="6177485" cy="247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1">
            <a:extLst>
              <a:ext uri="{FF2B5EF4-FFF2-40B4-BE49-F238E27FC236}">
                <a16:creationId xmlns:a16="http://schemas.microsoft.com/office/drawing/2014/main" id="{0732E4F0-CFC2-40FD-ABD2-819E2049F2DE}"/>
              </a:ext>
            </a:extLst>
          </p:cNvPr>
          <p:cNvSpPr txBox="1">
            <a:spLocks/>
          </p:cNvSpPr>
          <p:nvPr/>
        </p:nvSpPr>
        <p:spPr>
          <a:xfrm>
            <a:off x="6876256" y="635635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D4B517-E49B-41B6-9DBC-23634E0F1CDC}" type="slidenum">
              <a:rPr lang="en-CA" sz="1200" smtClean="0">
                <a:solidFill>
                  <a:prstClr val="black">
                    <a:tint val="75000"/>
                  </a:prstClr>
                </a:solidFill>
                <a:latin typeface="Calibri"/>
              </a:rPr>
              <a:pPr algn="r">
                <a:defRPr/>
              </a:pPr>
              <a:t>2</a:t>
            </a:fld>
            <a:endParaRPr lang="en-CA" sz="1200" dirty="0">
              <a:solidFill>
                <a:prstClr val="black">
                  <a:tint val="75000"/>
                </a:prstClr>
              </a:solidFill>
              <a:latin typeface="Calibri"/>
            </a:endParaRPr>
          </a:p>
        </p:txBody>
      </p:sp>
    </p:spTree>
    <p:extLst>
      <p:ext uri="{BB962C8B-B14F-4D97-AF65-F5344CB8AC3E}">
        <p14:creationId xmlns:p14="http://schemas.microsoft.com/office/powerpoint/2010/main" val="2958001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4EE9-1716-4E9A-9B89-8255EA252281}"/>
              </a:ext>
            </a:extLst>
          </p:cNvPr>
          <p:cNvSpPr>
            <a:spLocks noGrp="1"/>
          </p:cNvSpPr>
          <p:nvPr>
            <p:ph type="title"/>
          </p:nvPr>
        </p:nvSpPr>
        <p:spPr/>
        <p:txBody>
          <a:bodyPr>
            <a:normAutofit/>
          </a:bodyPr>
          <a:lstStyle/>
          <a:p>
            <a:r>
              <a:rPr lang="en-US" sz="2800" dirty="0"/>
              <a:t>FM Data Strategy </a:t>
            </a:r>
            <a:endParaRPr lang="en-CA" sz="2800" dirty="0"/>
          </a:p>
        </p:txBody>
      </p:sp>
      <p:sp>
        <p:nvSpPr>
          <p:cNvPr id="3" name="Content Placeholder 2">
            <a:extLst>
              <a:ext uri="{FF2B5EF4-FFF2-40B4-BE49-F238E27FC236}">
                <a16:creationId xmlns:a16="http://schemas.microsoft.com/office/drawing/2014/main" id="{F97518AA-58EC-49B6-ACF0-94B74CFEBBDD}"/>
              </a:ext>
            </a:extLst>
          </p:cNvPr>
          <p:cNvSpPr>
            <a:spLocks noGrp="1"/>
          </p:cNvSpPr>
          <p:nvPr>
            <p:ph idx="1"/>
          </p:nvPr>
        </p:nvSpPr>
        <p:spPr>
          <a:xfrm>
            <a:off x="457200" y="1052741"/>
            <a:ext cx="8229600" cy="5668740"/>
          </a:xfrm>
        </p:spPr>
        <p:txBody>
          <a:bodyPr>
            <a:normAutofit lnSpcReduction="10000"/>
          </a:bodyPr>
          <a:lstStyle/>
          <a:p>
            <a:r>
              <a:rPr lang="en-US" sz="2000" dirty="0"/>
              <a:t>In 2017, FMT contracted Gartner to develop a maturity benchmark assessment and identify the key FM master data domains </a:t>
            </a:r>
            <a:br>
              <a:rPr lang="en-US" sz="2000" dirty="0"/>
            </a:br>
            <a:endParaRPr lang="en-US" sz="2000" dirty="0"/>
          </a:p>
          <a:p>
            <a:r>
              <a:rPr lang="en-US" sz="2000" dirty="0"/>
              <a:t>During this engagement, they conducted 17 interviews with over 40 representatives across departments, agencies, and central agencies </a:t>
            </a:r>
            <a:br>
              <a:rPr lang="en-US" sz="2000" dirty="0"/>
            </a:br>
            <a:endParaRPr lang="en-US" sz="2000" dirty="0"/>
          </a:p>
          <a:p>
            <a:r>
              <a:rPr lang="en-US" sz="2000" dirty="0"/>
              <a:t>This engagement produced: </a:t>
            </a:r>
            <a:endParaRPr lang="en-CA" sz="2000" dirty="0"/>
          </a:p>
          <a:p>
            <a:pPr lvl="1"/>
            <a:r>
              <a:rPr lang="en-US" sz="1800" b="1" dirty="0"/>
              <a:t>Master Data Management (MDM) Program Vision</a:t>
            </a:r>
          </a:p>
          <a:p>
            <a:pPr lvl="1"/>
            <a:r>
              <a:rPr lang="en-US" sz="1800" b="1" dirty="0"/>
              <a:t>MDM Strategic Goals</a:t>
            </a:r>
          </a:p>
          <a:p>
            <a:pPr lvl="1"/>
            <a:r>
              <a:rPr lang="en-US" sz="1800" b="1" dirty="0"/>
              <a:t>Executive Recommendations</a:t>
            </a:r>
          </a:p>
          <a:p>
            <a:pPr lvl="2"/>
            <a:r>
              <a:rPr lang="en-CA" sz="1800" dirty="0"/>
              <a:t>Refine and Socialize MDM Vision, Strategy and Metrics</a:t>
            </a:r>
          </a:p>
          <a:p>
            <a:pPr lvl="2"/>
            <a:r>
              <a:rPr lang="en-CA" sz="1800" dirty="0"/>
              <a:t>Establish authority, mandate and project</a:t>
            </a:r>
          </a:p>
          <a:p>
            <a:pPr lvl="2"/>
            <a:r>
              <a:rPr lang="en-CA" sz="1800" dirty="0"/>
              <a:t>Establish MDM Data Domain priorities</a:t>
            </a:r>
          </a:p>
          <a:p>
            <a:pPr lvl="2"/>
            <a:r>
              <a:rPr lang="en-CA" sz="1800" dirty="0"/>
              <a:t>Define business requirements for MDM</a:t>
            </a:r>
          </a:p>
          <a:p>
            <a:pPr lvl="2"/>
            <a:r>
              <a:rPr lang="en-CA" sz="1800" dirty="0"/>
              <a:t>Establish an Information Governance for MDM</a:t>
            </a:r>
          </a:p>
          <a:p>
            <a:pPr lvl="2"/>
            <a:r>
              <a:rPr lang="en-CA" sz="1800" dirty="0"/>
              <a:t>Establish a MDM Program for Financial Management</a:t>
            </a:r>
          </a:p>
          <a:p>
            <a:pPr lvl="2"/>
            <a:r>
              <a:rPr lang="en-CA" sz="1800" dirty="0"/>
              <a:t>Define data quality, data integration and master data life cycle</a:t>
            </a:r>
          </a:p>
          <a:p>
            <a:pPr lvl="2"/>
            <a:r>
              <a:rPr lang="en-CA" sz="1800" dirty="0"/>
              <a:t>Support FMT MDM planning and blueprint for the GCFM solution</a:t>
            </a:r>
          </a:p>
          <a:p>
            <a:endParaRPr lang="en-CA" dirty="0"/>
          </a:p>
        </p:txBody>
      </p:sp>
      <p:sp>
        <p:nvSpPr>
          <p:cNvPr id="5" name="Slide Number Placeholder 1">
            <a:extLst>
              <a:ext uri="{FF2B5EF4-FFF2-40B4-BE49-F238E27FC236}">
                <a16:creationId xmlns:a16="http://schemas.microsoft.com/office/drawing/2014/main" id="{7AFF04F7-71BA-4FC2-AA40-E8375186E985}"/>
              </a:ext>
            </a:extLst>
          </p:cNvPr>
          <p:cNvSpPr txBox="1">
            <a:spLocks/>
          </p:cNvSpPr>
          <p:nvPr/>
        </p:nvSpPr>
        <p:spPr>
          <a:xfrm>
            <a:off x="6876256" y="635635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D4B517-E49B-41B6-9DBC-23634E0F1CDC}" type="slidenum">
              <a:rPr lang="en-CA" sz="1200" smtClean="0">
                <a:solidFill>
                  <a:prstClr val="black">
                    <a:tint val="75000"/>
                  </a:prstClr>
                </a:solidFill>
                <a:latin typeface="Calibri"/>
              </a:rPr>
              <a:pPr algn="r">
                <a:defRPr/>
              </a:pPr>
              <a:t>20</a:t>
            </a:fld>
            <a:endParaRPr lang="en-CA" sz="1200" dirty="0">
              <a:solidFill>
                <a:prstClr val="black">
                  <a:tint val="75000"/>
                </a:prstClr>
              </a:solidFill>
              <a:latin typeface="Calibri"/>
            </a:endParaRPr>
          </a:p>
        </p:txBody>
      </p:sp>
    </p:spTree>
    <p:extLst>
      <p:ext uri="{BB962C8B-B14F-4D97-AF65-F5344CB8AC3E}">
        <p14:creationId xmlns:p14="http://schemas.microsoft.com/office/powerpoint/2010/main" val="1956912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412B-EA2F-4FF4-B188-9E920189F3E3}"/>
              </a:ext>
            </a:extLst>
          </p:cNvPr>
          <p:cNvSpPr>
            <a:spLocks noGrp="1"/>
          </p:cNvSpPr>
          <p:nvPr>
            <p:ph type="title"/>
          </p:nvPr>
        </p:nvSpPr>
        <p:spPr/>
        <p:txBody>
          <a:bodyPr>
            <a:normAutofit/>
          </a:bodyPr>
          <a:lstStyle/>
          <a:p>
            <a:r>
              <a:rPr lang="en-US" sz="2800" dirty="0"/>
              <a:t>FM Data Strategy cont’d…</a:t>
            </a:r>
            <a:endParaRPr lang="en-CA" sz="2800" dirty="0"/>
          </a:p>
        </p:txBody>
      </p:sp>
      <p:sp>
        <p:nvSpPr>
          <p:cNvPr id="3" name="Content Placeholder 2">
            <a:extLst>
              <a:ext uri="{FF2B5EF4-FFF2-40B4-BE49-F238E27FC236}">
                <a16:creationId xmlns:a16="http://schemas.microsoft.com/office/drawing/2014/main" id="{C07AAF89-8052-4341-85EC-FE8682B2E572}"/>
              </a:ext>
            </a:extLst>
          </p:cNvPr>
          <p:cNvSpPr>
            <a:spLocks noGrp="1"/>
          </p:cNvSpPr>
          <p:nvPr>
            <p:ph idx="1"/>
          </p:nvPr>
        </p:nvSpPr>
        <p:spPr>
          <a:xfrm>
            <a:off x="562761" y="1309394"/>
            <a:ext cx="6790804" cy="5046962"/>
          </a:xfrm>
        </p:spPr>
        <p:txBody>
          <a:bodyPr>
            <a:normAutofit fontScale="92500" lnSpcReduction="10000"/>
          </a:bodyPr>
          <a:lstStyle/>
          <a:p>
            <a:r>
              <a:rPr lang="en-CA" sz="1700" dirty="0"/>
              <a:t>In 2019, SAP delivered its “Point of View” document, identifying the </a:t>
            </a:r>
            <a:br>
              <a:rPr lang="en-CA" sz="1700" dirty="0"/>
            </a:br>
            <a:r>
              <a:rPr lang="en-CA" sz="1700" dirty="0"/>
              <a:t>development of a program-wide Master Data Management Strategy </a:t>
            </a:r>
            <a:br>
              <a:rPr lang="en-CA" sz="1700" dirty="0"/>
            </a:br>
            <a:r>
              <a:rPr lang="en-CA" sz="1700" dirty="0"/>
              <a:t>as one of the key recommendations.</a:t>
            </a:r>
            <a:br>
              <a:rPr lang="en-CA" sz="1700" dirty="0"/>
            </a:br>
            <a:endParaRPr lang="en-CA" sz="1700" dirty="0"/>
          </a:p>
          <a:p>
            <a:r>
              <a:rPr lang="en-CA" sz="1700" dirty="0"/>
              <a:t>Workshops with departments identified inconsistent and poor quality </a:t>
            </a:r>
            <a:br>
              <a:rPr lang="en-CA" sz="1700" dirty="0"/>
            </a:br>
            <a:r>
              <a:rPr lang="en-CA" sz="1700" dirty="0"/>
              <a:t>of master data as a key pain point</a:t>
            </a:r>
            <a:br>
              <a:rPr lang="en-CA" sz="1700" dirty="0"/>
            </a:br>
            <a:endParaRPr lang="en-CA" sz="1700" dirty="0"/>
          </a:p>
          <a:p>
            <a:r>
              <a:rPr lang="en-US" sz="1700" dirty="0"/>
              <a:t>Currently, DCP is advancing SAP’s and Gartner’s initial recommendations, while also aligning to OCIO’s existing data and digital mandate</a:t>
            </a:r>
            <a:br>
              <a:rPr lang="en-US" sz="1700" dirty="0"/>
            </a:br>
            <a:endParaRPr lang="en-US" sz="1700" dirty="0"/>
          </a:p>
          <a:p>
            <a:r>
              <a:rPr lang="en-CA" sz="1700" dirty="0"/>
              <a:t>Current focus:</a:t>
            </a:r>
          </a:p>
          <a:p>
            <a:pPr lvl="1"/>
            <a:r>
              <a:rPr lang="en-CA" sz="1550" dirty="0"/>
              <a:t>Defining a Master Data Management and Governance strategy and actionable </a:t>
            </a:r>
            <a:br>
              <a:rPr lang="en-CA" sz="1550" dirty="0"/>
            </a:br>
            <a:r>
              <a:rPr lang="en-CA" sz="1550" dirty="0"/>
              <a:t>roadmap for SAP master data, supporting the SAP-driven business transformation projects, EPS and S/4HANA; as well as, Real Property and G&amp;Cs</a:t>
            </a:r>
          </a:p>
          <a:p>
            <a:pPr lvl="1"/>
            <a:r>
              <a:rPr lang="en-US" sz="1500" dirty="0"/>
              <a:t>Defining Data Ownership &amp; Stewardship including a data governance operating </a:t>
            </a:r>
            <a:br>
              <a:rPr lang="en-US" sz="1500" dirty="0"/>
            </a:br>
            <a:r>
              <a:rPr lang="en-US" sz="1500" dirty="0"/>
              <a:t>model, organizational structure, roles and responsibilities</a:t>
            </a:r>
          </a:p>
          <a:p>
            <a:pPr lvl="1"/>
            <a:r>
              <a:rPr lang="en-US" sz="1500" dirty="0"/>
              <a:t>Explore and assess if policy changes would be required</a:t>
            </a:r>
            <a:br>
              <a:rPr lang="en-US" sz="1500" dirty="0"/>
            </a:br>
            <a:endParaRPr lang="en-US" sz="1500" dirty="0"/>
          </a:p>
          <a:p>
            <a:r>
              <a:rPr lang="en-US" sz="1850" dirty="0"/>
              <a:t>Next steps:</a:t>
            </a:r>
            <a:br>
              <a:rPr lang="en-US" sz="1850" dirty="0"/>
            </a:br>
            <a:r>
              <a:rPr lang="en-US" sz="1700" dirty="0"/>
              <a:t>Finalize contracting; and determine whether policy changes are required to support new governance/operating model</a:t>
            </a:r>
          </a:p>
          <a:p>
            <a:pPr lvl="1"/>
            <a:endParaRPr lang="en-CA" sz="1500" dirty="0"/>
          </a:p>
          <a:p>
            <a:pPr lvl="1"/>
            <a:endParaRPr lang="en-CA" sz="1500" dirty="0"/>
          </a:p>
        </p:txBody>
      </p:sp>
      <p:grpSp>
        <p:nvGrpSpPr>
          <p:cNvPr id="7" name="Group 6">
            <a:extLst>
              <a:ext uri="{FF2B5EF4-FFF2-40B4-BE49-F238E27FC236}">
                <a16:creationId xmlns:a16="http://schemas.microsoft.com/office/drawing/2014/main" id="{114D82B1-8B70-4D64-89F9-A49F439A549E}"/>
              </a:ext>
            </a:extLst>
          </p:cNvPr>
          <p:cNvGrpSpPr/>
          <p:nvPr/>
        </p:nvGrpSpPr>
        <p:grpSpPr>
          <a:xfrm>
            <a:off x="6763816" y="1570891"/>
            <a:ext cx="2040215" cy="4307079"/>
            <a:chOff x="6458568" y="1114746"/>
            <a:chExt cx="2444441" cy="5073426"/>
          </a:xfrm>
        </p:grpSpPr>
        <p:sp>
          <p:nvSpPr>
            <p:cNvPr id="8" name="Arrow: Circular 7">
              <a:extLst>
                <a:ext uri="{FF2B5EF4-FFF2-40B4-BE49-F238E27FC236}">
                  <a16:creationId xmlns:a16="http://schemas.microsoft.com/office/drawing/2014/main" id="{D162967F-D036-451E-A3F2-374914DE5D76}"/>
                </a:ext>
              </a:extLst>
            </p:cNvPr>
            <p:cNvSpPr/>
            <p:nvPr/>
          </p:nvSpPr>
          <p:spPr>
            <a:xfrm>
              <a:off x="6990015" y="1114746"/>
              <a:ext cx="1912994" cy="1913189"/>
            </a:xfrm>
            <a:prstGeom prst="circularArrow">
              <a:avLst>
                <a:gd name="adj1" fmla="val 10980"/>
                <a:gd name="adj2" fmla="val 1142322"/>
                <a:gd name="adj3" fmla="val 4500000"/>
                <a:gd name="adj4" fmla="val 10800000"/>
                <a:gd name="adj5" fmla="val 12500"/>
              </a:avLst>
            </a:prstGeom>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EA87331E-6AE0-43C9-8B1B-C4EDAB0E7BC7}"/>
                </a:ext>
              </a:extLst>
            </p:cNvPr>
            <p:cNvSpPr/>
            <p:nvPr/>
          </p:nvSpPr>
          <p:spPr>
            <a:xfrm>
              <a:off x="7412374" y="1807268"/>
              <a:ext cx="1067559" cy="533724"/>
            </a:xfrm>
            <a:custGeom>
              <a:avLst/>
              <a:gdLst>
                <a:gd name="connsiteX0" fmla="*/ 0 w 1067559"/>
                <a:gd name="connsiteY0" fmla="*/ 0 h 533724"/>
                <a:gd name="connsiteX1" fmla="*/ 1067559 w 1067559"/>
                <a:gd name="connsiteY1" fmla="*/ 0 h 533724"/>
                <a:gd name="connsiteX2" fmla="*/ 1067559 w 1067559"/>
                <a:gd name="connsiteY2" fmla="*/ 533724 h 533724"/>
                <a:gd name="connsiteX3" fmla="*/ 0 w 1067559"/>
                <a:gd name="connsiteY3" fmla="*/ 533724 h 533724"/>
                <a:gd name="connsiteX4" fmla="*/ 0 w 1067559"/>
                <a:gd name="connsiteY4" fmla="*/ 0 h 53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559" h="533724">
                  <a:moveTo>
                    <a:pt x="0" y="0"/>
                  </a:moveTo>
                  <a:lnTo>
                    <a:pt x="1067559" y="0"/>
                  </a:lnTo>
                  <a:lnTo>
                    <a:pt x="1067559" y="533724"/>
                  </a:lnTo>
                  <a:lnTo>
                    <a:pt x="0" y="5337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algn="ctr" defTabSz="533387">
                <a:lnSpc>
                  <a:spcPct val="90000"/>
                </a:lnSpc>
                <a:spcBef>
                  <a:spcPct val="0"/>
                </a:spcBef>
                <a:spcAft>
                  <a:spcPct val="35000"/>
                </a:spcAft>
                <a:defRPr/>
              </a:pPr>
              <a:r>
                <a:rPr lang="en-US" sz="1200" b="1" dirty="0">
                  <a:solidFill>
                    <a:prstClr val="black">
                      <a:hueOff val="0"/>
                      <a:satOff val="0"/>
                      <a:lumOff val="0"/>
                      <a:alphaOff val="0"/>
                    </a:prstClr>
                  </a:solidFill>
                  <a:latin typeface="Calibri"/>
                </a:rPr>
                <a:t>CEDI</a:t>
              </a:r>
              <a:endParaRPr lang="en-CA" sz="1200" b="1" dirty="0">
                <a:solidFill>
                  <a:prstClr val="black">
                    <a:hueOff val="0"/>
                    <a:satOff val="0"/>
                    <a:lumOff val="0"/>
                    <a:alphaOff val="0"/>
                  </a:prstClr>
                </a:solidFill>
                <a:latin typeface="Calibri"/>
              </a:endParaRPr>
            </a:p>
          </p:txBody>
        </p:sp>
        <p:sp>
          <p:nvSpPr>
            <p:cNvPr id="10" name="Shape 9">
              <a:extLst>
                <a:ext uri="{FF2B5EF4-FFF2-40B4-BE49-F238E27FC236}">
                  <a16:creationId xmlns:a16="http://schemas.microsoft.com/office/drawing/2014/main" id="{93290FB0-F236-4610-AB2E-40286287AD48}"/>
                </a:ext>
              </a:extLst>
            </p:cNvPr>
            <p:cNvSpPr/>
            <p:nvPr/>
          </p:nvSpPr>
          <p:spPr>
            <a:xfrm>
              <a:off x="6458568" y="2214157"/>
              <a:ext cx="1912994" cy="1913189"/>
            </a:xfrm>
            <a:prstGeom prst="leftCircularArrow">
              <a:avLst>
                <a:gd name="adj1" fmla="val 10980"/>
                <a:gd name="adj2" fmla="val 1142322"/>
                <a:gd name="adj3" fmla="val 6300000"/>
                <a:gd name="adj4" fmla="val 18900000"/>
                <a:gd name="adj5" fmla="val 12500"/>
              </a:avLst>
            </a:prstGeom>
          </p:spPr>
          <p:style>
            <a:lnRef idx="0">
              <a:schemeClr val="lt1">
                <a:hueOff val="0"/>
                <a:satOff val="0"/>
                <a:lumOff val="0"/>
                <a:alphaOff val="0"/>
              </a:schemeClr>
            </a:lnRef>
            <a:fillRef idx="3">
              <a:schemeClr val="accent1">
                <a:shade val="50000"/>
                <a:hueOff val="180718"/>
                <a:satOff val="-3780"/>
                <a:lumOff val="21031"/>
                <a:alphaOff val="0"/>
              </a:schemeClr>
            </a:fillRef>
            <a:effectRef idx="2">
              <a:schemeClr val="accent1">
                <a:shade val="50000"/>
                <a:hueOff val="180718"/>
                <a:satOff val="-3780"/>
                <a:lumOff val="21031"/>
                <a:alphaOff val="0"/>
              </a:schemeClr>
            </a:effectRef>
            <a:fontRef idx="minor">
              <a:schemeClr val="lt1"/>
            </a:fontRef>
          </p:style>
        </p:sp>
        <p:sp>
          <p:nvSpPr>
            <p:cNvPr id="11" name="Freeform: Shape 10">
              <a:extLst>
                <a:ext uri="{FF2B5EF4-FFF2-40B4-BE49-F238E27FC236}">
                  <a16:creationId xmlns:a16="http://schemas.microsoft.com/office/drawing/2014/main" id="{7F46BFA9-7ECB-464F-9595-C76745E22BB7}"/>
                </a:ext>
              </a:extLst>
            </p:cNvPr>
            <p:cNvSpPr/>
            <p:nvPr/>
          </p:nvSpPr>
          <p:spPr>
            <a:xfrm>
              <a:off x="6878774" y="2908709"/>
              <a:ext cx="1067559" cy="533724"/>
            </a:xfrm>
            <a:custGeom>
              <a:avLst/>
              <a:gdLst>
                <a:gd name="connsiteX0" fmla="*/ 0 w 1067559"/>
                <a:gd name="connsiteY0" fmla="*/ 0 h 533724"/>
                <a:gd name="connsiteX1" fmla="*/ 1067559 w 1067559"/>
                <a:gd name="connsiteY1" fmla="*/ 0 h 533724"/>
                <a:gd name="connsiteX2" fmla="*/ 1067559 w 1067559"/>
                <a:gd name="connsiteY2" fmla="*/ 533724 h 533724"/>
                <a:gd name="connsiteX3" fmla="*/ 0 w 1067559"/>
                <a:gd name="connsiteY3" fmla="*/ 533724 h 533724"/>
                <a:gd name="connsiteX4" fmla="*/ 0 w 1067559"/>
                <a:gd name="connsiteY4" fmla="*/ 0 h 53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559" h="533724">
                  <a:moveTo>
                    <a:pt x="0" y="0"/>
                  </a:moveTo>
                  <a:lnTo>
                    <a:pt x="1067559" y="0"/>
                  </a:lnTo>
                  <a:lnTo>
                    <a:pt x="1067559" y="533724"/>
                  </a:lnTo>
                  <a:lnTo>
                    <a:pt x="0" y="5337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algn="ctr" defTabSz="533387">
                <a:lnSpc>
                  <a:spcPct val="90000"/>
                </a:lnSpc>
                <a:spcBef>
                  <a:spcPct val="0"/>
                </a:spcBef>
                <a:spcAft>
                  <a:spcPct val="35000"/>
                </a:spcAft>
                <a:defRPr/>
              </a:pPr>
              <a:r>
                <a:rPr lang="en-US" sz="1200" b="1" dirty="0">
                  <a:solidFill>
                    <a:prstClr val="black">
                      <a:hueOff val="0"/>
                      <a:satOff val="0"/>
                      <a:lumOff val="0"/>
                      <a:alphaOff val="0"/>
                    </a:prstClr>
                  </a:solidFill>
                  <a:latin typeface="Calibri"/>
                </a:rPr>
                <a:t>GARTNER</a:t>
              </a:r>
            </a:p>
          </p:txBody>
        </p:sp>
        <p:sp>
          <p:nvSpPr>
            <p:cNvPr id="12" name="Arrow: Circular 11">
              <a:extLst>
                <a:ext uri="{FF2B5EF4-FFF2-40B4-BE49-F238E27FC236}">
                  <a16:creationId xmlns:a16="http://schemas.microsoft.com/office/drawing/2014/main" id="{96330552-0DB2-4491-A09D-31CC8011D608}"/>
                </a:ext>
              </a:extLst>
            </p:cNvPr>
            <p:cNvSpPr/>
            <p:nvPr/>
          </p:nvSpPr>
          <p:spPr>
            <a:xfrm>
              <a:off x="6990015" y="3317628"/>
              <a:ext cx="1912994" cy="1913189"/>
            </a:xfrm>
            <a:prstGeom prst="circularArrow">
              <a:avLst>
                <a:gd name="adj1" fmla="val 10980"/>
                <a:gd name="adj2" fmla="val 1142322"/>
                <a:gd name="adj3" fmla="val 4500000"/>
                <a:gd name="adj4" fmla="val 13500000"/>
                <a:gd name="adj5" fmla="val 12500"/>
              </a:avLst>
            </a:prstGeom>
          </p:spPr>
          <p:style>
            <a:lnRef idx="0">
              <a:schemeClr val="lt1">
                <a:hueOff val="0"/>
                <a:satOff val="0"/>
                <a:lumOff val="0"/>
                <a:alphaOff val="0"/>
              </a:schemeClr>
            </a:lnRef>
            <a:fillRef idx="3">
              <a:schemeClr val="accent1">
                <a:shade val="50000"/>
                <a:hueOff val="361436"/>
                <a:satOff val="-7560"/>
                <a:lumOff val="42063"/>
                <a:alphaOff val="0"/>
              </a:schemeClr>
            </a:fillRef>
            <a:effectRef idx="2">
              <a:schemeClr val="accent1">
                <a:shade val="50000"/>
                <a:hueOff val="361436"/>
                <a:satOff val="-7560"/>
                <a:lumOff val="42063"/>
                <a:alphaOff val="0"/>
              </a:schemeClr>
            </a:effectRef>
            <a:fontRef idx="minor">
              <a:schemeClr val="lt1"/>
            </a:fontRef>
          </p:style>
        </p:sp>
        <p:sp>
          <p:nvSpPr>
            <p:cNvPr id="13" name="Freeform: Shape 12">
              <a:extLst>
                <a:ext uri="{FF2B5EF4-FFF2-40B4-BE49-F238E27FC236}">
                  <a16:creationId xmlns:a16="http://schemas.microsoft.com/office/drawing/2014/main" id="{29EA5D64-D508-4410-BEF7-F20F51962625}"/>
                </a:ext>
              </a:extLst>
            </p:cNvPr>
            <p:cNvSpPr/>
            <p:nvPr/>
          </p:nvSpPr>
          <p:spPr>
            <a:xfrm>
              <a:off x="7412374" y="4010150"/>
              <a:ext cx="1067559" cy="533724"/>
            </a:xfrm>
            <a:custGeom>
              <a:avLst/>
              <a:gdLst>
                <a:gd name="connsiteX0" fmla="*/ 0 w 1067559"/>
                <a:gd name="connsiteY0" fmla="*/ 0 h 533724"/>
                <a:gd name="connsiteX1" fmla="*/ 1067559 w 1067559"/>
                <a:gd name="connsiteY1" fmla="*/ 0 h 533724"/>
                <a:gd name="connsiteX2" fmla="*/ 1067559 w 1067559"/>
                <a:gd name="connsiteY2" fmla="*/ 533724 h 533724"/>
                <a:gd name="connsiteX3" fmla="*/ 0 w 1067559"/>
                <a:gd name="connsiteY3" fmla="*/ 533724 h 533724"/>
                <a:gd name="connsiteX4" fmla="*/ 0 w 1067559"/>
                <a:gd name="connsiteY4" fmla="*/ 0 h 53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559" h="533724">
                  <a:moveTo>
                    <a:pt x="0" y="0"/>
                  </a:moveTo>
                  <a:lnTo>
                    <a:pt x="1067559" y="0"/>
                  </a:lnTo>
                  <a:lnTo>
                    <a:pt x="1067559" y="533724"/>
                  </a:lnTo>
                  <a:lnTo>
                    <a:pt x="0" y="5337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algn="ctr" defTabSz="533387">
                <a:lnSpc>
                  <a:spcPct val="90000"/>
                </a:lnSpc>
                <a:spcBef>
                  <a:spcPct val="0"/>
                </a:spcBef>
                <a:spcAft>
                  <a:spcPct val="35000"/>
                </a:spcAft>
                <a:defRPr/>
              </a:pPr>
              <a:r>
                <a:rPr lang="en-US" sz="1200" b="1" dirty="0">
                  <a:solidFill>
                    <a:prstClr val="black">
                      <a:hueOff val="0"/>
                      <a:satOff val="0"/>
                      <a:lumOff val="0"/>
                      <a:alphaOff val="0"/>
                    </a:prstClr>
                  </a:solidFill>
                  <a:latin typeface="Calibri"/>
                </a:rPr>
                <a:t>SAP</a:t>
              </a:r>
            </a:p>
          </p:txBody>
        </p:sp>
        <p:sp>
          <p:nvSpPr>
            <p:cNvPr id="14" name="Block Arc 13">
              <a:extLst>
                <a:ext uri="{FF2B5EF4-FFF2-40B4-BE49-F238E27FC236}">
                  <a16:creationId xmlns:a16="http://schemas.microsoft.com/office/drawing/2014/main" id="{E48025E9-62D2-43A1-AAB2-A3880D21E782}"/>
                </a:ext>
              </a:extLst>
            </p:cNvPr>
            <p:cNvSpPr/>
            <p:nvPr/>
          </p:nvSpPr>
          <p:spPr>
            <a:xfrm>
              <a:off x="6594929" y="4543875"/>
              <a:ext cx="1643503" cy="1644297"/>
            </a:xfrm>
            <a:prstGeom prst="blockArc">
              <a:avLst>
                <a:gd name="adj1" fmla="val 0"/>
                <a:gd name="adj2" fmla="val 18900000"/>
                <a:gd name="adj3" fmla="val 12740"/>
              </a:avLst>
            </a:prstGeom>
          </p:spPr>
          <p:style>
            <a:lnRef idx="0">
              <a:schemeClr val="lt1">
                <a:hueOff val="0"/>
                <a:satOff val="0"/>
                <a:lumOff val="0"/>
                <a:alphaOff val="0"/>
              </a:schemeClr>
            </a:lnRef>
            <a:fillRef idx="3">
              <a:schemeClr val="accent1">
                <a:shade val="50000"/>
                <a:hueOff val="180718"/>
                <a:satOff val="-3780"/>
                <a:lumOff val="21031"/>
                <a:alphaOff val="0"/>
              </a:schemeClr>
            </a:fillRef>
            <a:effectRef idx="2">
              <a:schemeClr val="accent1">
                <a:shade val="50000"/>
                <a:hueOff val="180718"/>
                <a:satOff val="-3780"/>
                <a:lumOff val="21031"/>
                <a:alphaOff val="0"/>
              </a:schemeClr>
            </a:effectRef>
            <a:fontRef idx="minor">
              <a:schemeClr val="lt1"/>
            </a:fontRef>
          </p:style>
        </p:sp>
        <p:sp>
          <p:nvSpPr>
            <p:cNvPr id="15" name="Freeform: Shape 14">
              <a:extLst>
                <a:ext uri="{FF2B5EF4-FFF2-40B4-BE49-F238E27FC236}">
                  <a16:creationId xmlns:a16="http://schemas.microsoft.com/office/drawing/2014/main" id="{6313F99B-D056-4CC0-B777-7F7106DDA596}"/>
                </a:ext>
              </a:extLst>
            </p:cNvPr>
            <p:cNvSpPr/>
            <p:nvPr/>
          </p:nvSpPr>
          <p:spPr>
            <a:xfrm>
              <a:off x="6878774" y="5111591"/>
              <a:ext cx="1067559" cy="533724"/>
            </a:xfrm>
            <a:custGeom>
              <a:avLst/>
              <a:gdLst>
                <a:gd name="connsiteX0" fmla="*/ 0 w 1067559"/>
                <a:gd name="connsiteY0" fmla="*/ 0 h 533724"/>
                <a:gd name="connsiteX1" fmla="*/ 1067559 w 1067559"/>
                <a:gd name="connsiteY1" fmla="*/ 0 h 533724"/>
                <a:gd name="connsiteX2" fmla="*/ 1067559 w 1067559"/>
                <a:gd name="connsiteY2" fmla="*/ 533724 h 533724"/>
                <a:gd name="connsiteX3" fmla="*/ 0 w 1067559"/>
                <a:gd name="connsiteY3" fmla="*/ 533724 h 533724"/>
                <a:gd name="connsiteX4" fmla="*/ 0 w 1067559"/>
                <a:gd name="connsiteY4" fmla="*/ 0 h 53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559" h="533724">
                  <a:moveTo>
                    <a:pt x="0" y="0"/>
                  </a:moveTo>
                  <a:lnTo>
                    <a:pt x="1067559" y="0"/>
                  </a:lnTo>
                  <a:lnTo>
                    <a:pt x="1067559" y="533724"/>
                  </a:lnTo>
                  <a:lnTo>
                    <a:pt x="0" y="5337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 tIns="5715" rIns="5715" bIns="5715" numCol="1" spcCol="1270" anchor="ctr" anchorCtr="0">
              <a:noAutofit/>
            </a:bodyPr>
            <a:lstStyle/>
            <a:p>
              <a:pPr algn="ctr" defTabSz="400040">
                <a:lnSpc>
                  <a:spcPct val="90000"/>
                </a:lnSpc>
                <a:spcBef>
                  <a:spcPct val="0"/>
                </a:spcBef>
                <a:spcAft>
                  <a:spcPct val="35000"/>
                </a:spcAft>
                <a:defRPr/>
              </a:pPr>
              <a:r>
                <a:rPr lang="en-US" sz="900" b="1" dirty="0">
                  <a:solidFill>
                    <a:prstClr val="black">
                      <a:hueOff val="0"/>
                      <a:satOff val="0"/>
                      <a:lumOff val="0"/>
                      <a:alphaOff val="0"/>
                    </a:prstClr>
                  </a:solidFill>
                  <a:latin typeface="Calibri"/>
                </a:rPr>
                <a:t>Digital Comptrollership</a:t>
              </a:r>
            </a:p>
          </p:txBody>
        </p:sp>
      </p:grpSp>
      <p:sp>
        <p:nvSpPr>
          <p:cNvPr id="16" name="Slide Number Placeholder 1">
            <a:extLst>
              <a:ext uri="{FF2B5EF4-FFF2-40B4-BE49-F238E27FC236}">
                <a16:creationId xmlns:a16="http://schemas.microsoft.com/office/drawing/2014/main" id="{66F6BF62-1CB7-48F0-807D-C7CCB01B499C}"/>
              </a:ext>
            </a:extLst>
          </p:cNvPr>
          <p:cNvSpPr txBox="1">
            <a:spLocks/>
          </p:cNvSpPr>
          <p:nvPr/>
        </p:nvSpPr>
        <p:spPr>
          <a:xfrm>
            <a:off x="6876256" y="635635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D4B517-E49B-41B6-9DBC-23634E0F1CDC}" type="slidenum">
              <a:rPr lang="en-CA" sz="1200" smtClean="0">
                <a:solidFill>
                  <a:prstClr val="black">
                    <a:tint val="75000"/>
                  </a:prstClr>
                </a:solidFill>
                <a:latin typeface="Calibri"/>
              </a:rPr>
              <a:pPr algn="r">
                <a:defRPr/>
              </a:pPr>
              <a:t>21</a:t>
            </a:fld>
            <a:endParaRPr lang="en-CA" sz="1200" dirty="0">
              <a:solidFill>
                <a:prstClr val="black">
                  <a:tint val="75000"/>
                </a:prstClr>
              </a:solidFill>
              <a:latin typeface="Calibri"/>
            </a:endParaRPr>
          </a:p>
        </p:txBody>
      </p:sp>
    </p:spTree>
    <p:extLst>
      <p:ext uri="{BB962C8B-B14F-4D97-AF65-F5344CB8AC3E}">
        <p14:creationId xmlns:p14="http://schemas.microsoft.com/office/powerpoint/2010/main" val="419892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210731-99BB-42B4-9E31-8F7B25CD18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 t="-130" r="743" b="130"/>
          <a:stretch/>
        </p:blipFill>
        <p:spPr>
          <a:xfrm>
            <a:off x="0" y="775242"/>
            <a:ext cx="9144000" cy="5307517"/>
          </a:xfrm>
          <a:prstGeom prst="rect">
            <a:avLst/>
          </a:prstGeom>
          <a:effectLst>
            <a:outerShdw blurRad="50800" dist="50800" dir="5400000" algn="ctr" rotWithShape="0">
              <a:srgbClr val="000000">
                <a:alpha val="40000"/>
              </a:srgbClr>
            </a:outerShdw>
          </a:effectLst>
        </p:spPr>
      </p:pic>
      <p:sp>
        <p:nvSpPr>
          <p:cNvPr id="6" name="Rectangle 5">
            <a:extLst>
              <a:ext uri="{FF2B5EF4-FFF2-40B4-BE49-F238E27FC236}">
                <a16:creationId xmlns:a16="http://schemas.microsoft.com/office/drawing/2014/main" id="{6305E54F-E3F2-4AE1-8D0D-DEE044AB8FE5}"/>
              </a:ext>
            </a:extLst>
          </p:cNvPr>
          <p:cNvSpPr/>
          <p:nvPr/>
        </p:nvSpPr>
        <p:spPr>
          <a:xfrm>
            <a:off x="0" y="3807043"/>
            <a:ext cx="9144000" cy="135015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CA" sz="1350">
              <a:solidFill>
                <a:prstClr val="white"/>
              </a:solidFill>
              <a:effectLst>
                <a:glow rad="393700">
                  <a:srgbClr val="4F81BD"/>
                </a:glow>
                <a:outerShdw blurRad="50800" dist="50800" dir="5400000" algn="ctr" rotWithShape="0">
                  <a:srgbClr val="000000">
                    <a:alpha val="65000"/>
                  </a:srgbClr>
                </a:outerShdw>
              </a:effectLst>
              <a:latin typeface="Calibri"/>
            </a:endParaRPr>
          </a:p>
        </p:txBody>
      </p:sp>
      <p:sp>
        <p:nvSpPr>
          <p:cNvPr id="7" name="Title 1">
            <a:extLst>
              <a:ext uri="{FF2B5EF4-FFF2-40B4-BE49-F238E27FC236}">
                <a16:creationId xmlns:a16="http://schemas.microsoft.com/office/drawing/2014/main" id="{9C8D714E-0565-4874-A63A-0083FDAD4264}"/>
              </a:ext>
            </a:extLst>
          </p:cNvPr>
          <p:cNvSpPr txBox="1">
            <a:spLocks/>
          </p:cNvSpPr>
          <p:nvPr/>
        </p:nvSpPr>
        <p:spPr>
          <a:xfrm>
            <a:off x="215496" y="3908037"/>
            <a:ext cx="7178102" cy="1249156"/>
          </a:xfrm>
          <a:prstGeom prst="rect">
            <a:avLst/>
          </a:prstGeom>
          <a:noFill/>
          <a:ln>
            <a:noFill/>
          </a:ln>
          <a:effectLst>
            <a:outerShdw blurRad="50800" sx="1000" sy="1000" algn="ctr" rotWithShape="0">
              <a:srgbClr val="000000"/>
            </a:outerShdw>
          </a:effectLst>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sz="2700" b="1" dirty="0">
              <a:solidFill>
                <a:srgbClr val="004D71"/>
              </a:solidFill>
              <a:effectLst>
                <a:glow>
                  <a:srgbClr val="FFFFFF">
                    <a:lumMod val="90000"/>
                    <a:alpha val="0"/>
                  </a:srgbClr>
                </a:glow>
                <a:outerShdw dist="63500" dir="2700000" algn="ctr" rotWithShape="0">
                  <a:prstClr val="white">
                    <a:lumMod val="85000"/>
                  </a:prstClr>
                </a:outerShdw>
              </a:effectLst>
              <a:latin typeface="Calibri"/>
            </a:endParaRPr>
          </a:p>
          <a:p>
            <a:pPr>
              <a:defRPr/>
            </a:pPr>
            <a:r>
              <a:rPr lang="en-CA" sz="2900" b="1" dirty="0">
                <a:solidFill>
                  <a:srgbClr val="004D71"/>
                </a:solidFill>
                <a:effectLst>
                  <a:glow>
                    <a:srgbClr val="FFFFFF">
                      <a:lumMod val="90000"/>
                      <a:alpha val="0"/>
                    </a:srgbClr>
                  </a:glow>
                </a:effectLst>
              </a:rPr>
              <a:t>Our Approach to Deliver Value</a:t>
            </a:r>
            <a:endParaRPr lang="en-CA" sz="2900" dirty="0">
              <a:solidFill>
                <a:prstClr val="black"/>
              </a:solidFill>
              <a:effectLst>
                <a:glow>
                  <a:srgbClr val="FFFFFF">
                    <a:lumMod val="90000"/>
                    <a:alpha val="0"/>
                  </a:srgbClr>
                </a:glow>
              </a:effectLst>
            </a:endParaRPr>
          </a:p>
          <a:p>
            <a:pPr>
              <a:defRPr/>
            </a:pPr>
            <a:r>
              <a:rPr lang="en-CA" sz="1575" dirty="0">
                <a:solidFill>
                  <a:prstClr val="black"/>
                </a:solidFill>
                <a:effectLst>
                  <a:glow>
                    <a:srgbClr val="FFFFFF">
                      <a:lumMod val="90000"/>
                      <a:alpha val="0"/>
                    </a:srgbClr>
                  </a:glow>
                  <a:outerShdw dist="63500" dir="2700000" algn="ctr" rotWithShape="0">
                    <a:prstClr val="white">
                      <a:lumMod val="85000"/>
                    </a:prstClr>
                  </a:outerShdw>
                </a:effectLst>
                <a:latin typeface="Calibri"/>
              </a:rPr>
              <a:t>	</a:t>
            </a:r>
          </a:p>
          <a:p>
            <a:pPr>
              <a:defRPr/>
            </a:pPr>
            <a:endParaRPr lang="en-CA" sz="1575" dirty="0">
              <a:solidFill>
                <a:prstClr val="black"/>
              </a:solidFill>
              <a:effectLst>
                <a:glow>
                  <a:srgbClr val="FFFFFF">
                    <a:lumMod val="90000"/>
                    <a:alpha val="0"/>
                  </a:srgbClr>
                </a:glow>
                <a:outerShdw dist="63500" dir="2700000" algn="ctr" rotWithShape="0">
                  <a:prstClr val="white">
                    <a:lumMod val="85000"/>
                  </a:prstClr>
                </a:outerShdw>
              </a:effectLst>
              <a:latin typeface="Calibri"/>
            </a:endParaRPr>
          </a:p>
        </p:txBody>
      </p:sp>
      <p:sp>
        <p:nvSpPr>
          <p:cNvPr id="8" name="Slide Number Placeholder 1">
            <a:extLst>
              <a:ext uri="{FF2B5EF4-FFF2-40B4-BE49-F238E27FC236}">
                <a16:creationId xmlns:a16="http://schemas.microsoft.com/office/drawing/2014/main" id="{41A15836-4FBC-4E2A-9F25-4B423AB6A5B1}"/>
              </a:ext>
            </a:extLst>
          </p:cNvPr>
          <p:cNvSpPr txBox="1">
            <a:spLocks/>
          </p:cNvSpPr>
          <p:nvPr/>
        </p:nvSpPr>
        <p:spPr>
          <a:xfrm>
            <a:off x="6876256" y="635635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D4B517-E49B-41B6-9DBC-23634E0F1CDC}" type="slidenum">
              <a:rPr lang="en-CA" sz="1200" smtClean="0">
                <a:solidFill>
                  <a:prstClr val="black">
                    <a:tint val="75000"/>
                  </a:prstClr>
                </a:solidFill>
                <a:latin typeface="Calibri"/>
              </a:rPr>
              <a:pPr algn="r">
                <a:defRPr/>
              </a:pPr>
              <a:t>22</a:t>
            </a:fld>
            <a:endParaRPr lang="en-CA" sz="1200" dirty="0">
              <a:solidFill>
                <a:prstClr val="black">
                  <a:tint val="75000"/>
                </a:prstClr>
              </a:solidFill>
              <a:latin typeface="Calibri"/>
            </a:endParaRPr>
          </a:p>
        </p:txBody>
      </p:sp>
    </p:spTree>
    <p:extLst>
      <p:ext uri="{BB962C8B-B14F-4D97-AF65-F5344CB8AC3E}">
        <p14:creationId xmlns:p14="http://schemas.microsoft.com/office/powerpoint/2010/main" val="258733357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1761" y="138065"/>
            <a:ext cx="7886031" cy="680085"/>
          </a:xfrm>
        </p:spPr>
        <p:txBody>
          <a:bodyPr>
            <a:normAutofit/>
          </a:bodyPr>
          <a:lstStyle/>
          <a:p>
            <a:r>
              <a:rPr lang="en-CA" sz="2800" noProof="0" dirty="0"/>
              <a:t>GC’s Digital Transformation Approach</a:t>
            </a:r>
          </a:p>
        </p:txBody>
      </p:sp>
      <p:pic>
        <p:nvPicPr>
          <p:cNvPr id="3" name="Picture 2">
            <a:extLst>
              <a:ext uri="{FF2B5EF4-FFF2-40B4-BE49-F238E27FC236}">
                <a16:creationId xmlns:a16="http://schemas.microsoft.com/office/drawing/2014/main" id="{6D3C885D-8842-49A2-B208-5B58E98EADD2}"/>
              </a:ext>
            </a:extLst>
          </p:cNvPr>
          <p:cNvPicPr>
            <a:picLocks noChangeAspect="1"/>
          </p:cNvPicPr>
          <p:nvPr/>
        </p:nvPicPr>
        <p:blipFill>
          <a:blip r:embed="rId3"/>
          <a:stretch>
            <a:fillRect/>
          </a:stretch>
        </p:blipFill>
        <p:spPr>
          <a:xfrm>
            <a:off x="759201" y="1870934"/>
            <a:ext cx="7598591" cy="4226803"/>
          </a:xfrm>
          <a:prstGeom prst="rect">
            <a:avLst/>
          </a:prstGeom>
        </p:spPr>
      </p:pic>
      <p:sp>
        <p:nvSpPr>
          <p:cNvPr id="34" name="Slide Number Placeholder 1">
            <a:extLst>
              <a:ext uri="{FF2B5EF4-FFF2-40B4-BE49-F238E27FC236}">
                <a16:creationId xmlns:a16="http://schemas.microsoft.com/office/drawing/2014/main" id="{D357FB56-2660-45E1-B4D5-BF5F5F0A16A2}"/>
              </a:ext>
            </a:extLst>
          </p:cNvPr>
          <p:cNvSpPr txBox="1">
            <a:spLocks/>
          </p:cNvSpPr>
          <p:nvPr/>
        </p:nvSpPr>
        <p:spPr>
          <a:xfrm>
            <a:off x="6876256" y="635635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D4B517-E49B-41B6-9DBC-23634E0F1CDC}" type="slidenum">
              <a:rPr lang="en-CA" sz="1200" smtClean="0">
                <a:solidFill>
                  <a:prstClr val="black">
                    <a:tint val="75000"/>
                  </a:prstClr>
                </a:solidFill>
                <a:latin typeface="Calibri"/>
              </a:rPr>
              <a:pPr algn="r">
                <a:defRPr/>
              </a:pPr>
              <a:t>23</a:t>
            </a:fld>
            <a:endParaRPr lang="en-CA" sz="1200" dirty="0">
              <a:solidFill>
                <a:prstClr val="black">
                  <a:tint val="75000"/>
                </a:prstClr>
              </a:solidFill>
              <a:latin typeface="Calibri"/>
            </a:endParaRPr>
          </a:p>
        </p:txBody>
      </p:sp>
    </p:spTree>
    <p:extLst>
      <p:ext uri="{BB962C8B-B14F-4D97-AF65-F5344CB8AC3E}">
        <p14:creationId xmlns:p14="http://schemas.microsoft.com/office/powerpoint/2010/main" val="784152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81675-5131-4577-9B45-F863D87FA752}"/>
              </a:ext>
            </a:extLst>
          </p:cNvPr>
          <p:cNvSpPr>
            <a:spLocks noGrp="1"/>
          </p:cNvSpPr>
          <p:nvPr>
            <p:ph type="title"/>
          </p:nvPr>
        </p:nvSpPr>
        <p:spPr>
          <a:xfrm>
            <a:off x="457200" y="150718"/>
            <a:ext cx="8229600" cy="562074"/>
          </a:xfrm>
        </p:spPr>
        <p:txBody>
          <a:bodyPr>
            <a:normAutofit/>
          </a:bodyPr>
          <a:lstStyle/>
          <a:p>
            <a:r>
              <a:rPr lang="en-CA" sz="2400" dirty="0">
                <a:solidFill>
                  <a:schemeClr val="tx2"/>
                </a:solidFill>
              </a:rPr>
              <a:t>Enterprise Solution Back Office City Map</a:t>
            </a:r>
          </a:p>
        </p:txBody>
      </p:sp>
      <p:sp>
        <p:nvSpPr>
          <p:cNvPr id="4" name="Slide Number Placeholder 3">
            <a:extLst>
              <a:ext uri="{FF2B5EF4-FFF2-40B4-BE49-F238E27FC236}">
                <a16:creationId xmlns:a16="http://schemas.microsoft.com/office/drawing/2014/main" id="{B0963D8D-5209-44F9-AB8A-F18356B1A3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C06039-E340-4ADB-8684-BC50785334A4}"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D7CF19D3-F8E8-4F07-B7F8-F359CE4AA088}"/>
              </a:ext>
            </a:extLst>
          </p:cNvPr>
          <p:cNvPicPr>
            <a:picLocks noChangeAspect="1"/>
          </p:cNvPicPr>
          <p:nvPr/>
        </p:nvPicPr>
        <p:blipFill>
          <a:blip r:embed="rId2"/>
          <a:stretch>
            <a:fillRect/>
          </a:stretch>
        </p:blipFill>
        <p:spPr>
          <a:xfrm>
            <a:off x="3174863" y="3406527"/>
            <a:ext cx="2474832" cy="257983"/>
          </a:xfrm>
          <a:prstGeom prst="rect">
            <a:avLst/>
          </a:prstGeom>
        </p:spPr>
      </p:pic>
      <p:pic>
        <p:nvPicPr>
          <p:cNvPr id="7" name="Picture 6">
            <a:extLst>
              <a:ext uri="{FF2B5EF4-FFF2-40B4-BE49-F238E27FC236}">
                <a16:creationId xmlns:a16="http://schemas.microsoft.com/office/drawing/2014/main" id="{B6B0F70C-15EA-4B61-BF42-CEE1CBCA7FC3}"/>
              </a:ext>
            </a:extLst>
          </p:cNvPr>
          <p:cNvPicPr>
            <a:picLocks noChangeAspect="1"/>
          </p:cNvPicPr>
          <p:nvPr/>
        </p:nvPicPr>
        <p:blipFill>
          <a:blip r:embed="rId3"/>
          <a:stretch>
            <a:fillRect/>
          </a:stretch>
        </p:blipFill>
        <p:spPr>
          <a:xfrm>
            <a:off x="3789732" y="3174127"/>
            <a:ext cx="1054699" cy="274344"/>
          </a:xfrm>
          <a:prstGeom prst="rect">
            <a:avLst/>
          </a:prstGeom>
        </p:spPr>
      </p:pic>
      <p:sp>
        <p:nvSpPr>
          <p:cNvPr id="26" name="Flowchart: Process 25">
            <a:extLst>
              <a:ext uri="{FF2B5EF4-FFF2-40B4-BE49-F238E27FC236}">
                <a16:creationId xmlns:a16="http://schemas.microsoft.com/office/drawing/2014/main" id="{70CD2889-1492-4CD3-B8D7-D0A1A0442A2D}"/>
              </a:ext>
            </a:extLst>
          </p:cNvPr>
          <p:cNvSpPr/>
          <p:nvPr/>
        </p:nvSpPr>
        <p:spPr>
          <a:xfrm>
            <a:off x="475880" y="4039156"/>
            <a:ext cx="8088659" cy="265101"/>
          </a:xfrm>
          <a:prstGeom prst="flowChartProcess">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white"/>
                </a:solidFill>
                <a:effectLst/>
                <a:uLnTx/>
                <a:uFillTx/>
                <a:latin typeface="Calibri"/>
                <a:ea typeface="+mn-ea"/>
                <a:cs typeface="+mn-cs"/>
              </a:rPr>
              <a:t>Projects</a:t>
            </a:r>
          </a:p>
        </p:txBody>
      </p:sp>
      <p:cxnSp>
        <p:nvCxnSpPr>
          <p:cNvPr id="27" name="Straight Connector 26">
            <a:extLst>
              <a:ext uri="{FF2B5EF4-FFF2-40B4-BE49-F238E27FC236}">
                <a16:creationId xmlns:a16="http://schemas.microsoft.com/office/drawing/2014/main" id="{CF42B575-4A36-410A-9383-1DCC23841C9B}"/>
              </a:ext>
            </a:extLst>
          </p:cNvPr>
          <p:cNvCxnSpPr>
            <a:cxnSpLocks/>
          </p:cNvCxnSpPr>
          <p:nvPr/>
        </p:nvCxnSpPr>
        <p:spPr>
          <a:xfrm>
            <a:off x="284480" y="3871614"/>
            <a:ext cx="872537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71D5D636-F51D-4C90-8C8B-304A1873279C}"/>
              </a:ext>
            </a:extLst>
          </p:cNvPr>
          <p:cNvSpPr/>
          <p:nvPr/>
        </p:nvSpPr>
        <p:spPr>
          <a:xfrm>
            <a:off x="2153882" y="5175210"/>
            <a:ext cx="562072" cy="191908"/>
          </a:xfrm>
          <a:prstGeom prst="rect">
            <a:avLst/>
          </a:prstGeom>
          <a:gradFill>
            <a:gsLst>
              <a:gs pos="0">
                <a:srgbClr val="FFFF00"/>
              </a:gs>
              <a:gs pos="73000">
                <a:srgbClr val="FFFF00"/>
              </a:gs>
              <a:gs pos="100000">
                <a:schemeClr val="accent1">
                  <a:lumMod val="60000"/>
                </a:schemeClr>
              </a:gs>
            </a:gsLst>
            <a:path path="circle">
              <a:fillToRect l="50000" t="130000" r="50000" b="-30000"/>
            </a:path>
          </a:grad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black"/>
                </a:solidFill>
                <a:effectLst/>
                <a:uLnTx/>
                <a:uFillTx/>
                <a:latin typeface="Calibri"/>
                <a:ea typeface="+mn-ea"/>
                <a:cs typeface="+mn-cs"/>
              </a:rPr>
              <a:t>Pilot</a:t>
            </a:r>
          </a:p>
        </p:txBody>
      </p:sp>
      <p:sp>
        <p:nvSpPr>
          <p:cNvPr id="30" name="Rectangle 29">
            <a:extLst>
              <a:ext uri="{FF2B5EF4-FFF2-40B4-BE49-F238E27FC236}">
                <a16:creationId xmlns:a16="http://schemas.microsoft.com/office/drawing/2014/main" id="{155C7FF2-BE8C-4D24-A069-603EC744BE08}"/>
              </a:ext>
            </a:extLst>
          </p:cNvPr>
          <p:cNvSpPr/>
          <p:nvPr/>
        </p:nvSpPr>
        <p:spPr>
          <a:xfrm>
            <a:off x="2056465" y="5605905"/>
            <a:ext cx="3244461" cy="199359"/>
          </a:xfrm>
          <a:prstGeom prst="rect">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black"/>
                </a:solidFill>
                <a:effectLst/>
                <a:uLnTx/>
                <a:uFillTx/>
                <a:latin typeface="Calibri"/>
                <a:ea typeface="+mn-ea"/>
                <a:cs typeface="+mn-cs"/>
              </a:rPr>
              <a:t>4 years to move dep’ts off HRG</a:t>
            </a:r>
          </a:p>
        </p:txBody>
      </p:sp>
      <p:sp>
        <p:nvSpPr>
          <p:cNvPr id="33" name="Rectangle 32">
            <a:extLst>
              <a:ext uri="{FF2B5EF4-FFF2-40B4-BE49-F238E27FC236}">
                <a16:creationId xmlns:a16="http://schemas.microsoft.com/office/drawing/2014/main" id="{F9726D14-E213-4D35-8120-AD4A3F48B0A2}"/>
              </a:ext>
            </a:extLst>
          </p:cNvPr>
          <p:cNvSpPr/>
          <p:nvPr/>
        </p:nvSpPr>
        <p:spPr>
          <a:xfrm>
            <a:off x="2173398" y="4788109"/>
            <a:ext cx="5212977" cy="179997"/>
          </a:xfrm>
          <a:prstGeom prst="rect">
            <a:avLst/>
          </a:prstGeom>
          <a:gradFill flip="none" rotWithShape="1">
            <a:gsLst>
              <a:gs pos="0">
                <a:srgbClr val="0070C0"/>
              </a:gs>
              <a:gs pos="46000">
                <a:schemeClr val="accent1">
                  <a:lumMod val="95000"/>
                  <a:lumOff val="5000"/>
                </a:schemeClr>
              </a:gs>
              <a:gs pos="100000">
                <a:schemeClr val="accent1">
                  <a:lumMod val="60000"/>
                </a:schemeClr>
              </a:gs>
            </a:gsLst>
            <a:path path="circle">
              <a:fillToRect l="50000" t="130000" r="50000" b="-30000"/>
            </a:path>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white"/>
                </a:solidFill>
                <a:effectLst/>
                <a:uLnTx/>
                <a:uFillTx/>
                <a:latin typeface="Calibri"/>
                <a:ea typeface="+mn-ea"/>
                <a:cs typeface="+mn-cs"/>
              </a:rPr>
              <a:t>Less than 7 years to move dep’ts to S/4 HANA</a:t>
            </a:r>
          </a:p>
        </p:txBody>
      </p:sp>
      <p:sp>
        <p:nvSpPr>
          <p:cNvPr id="36" name="Rectangle 35">
            <a:extLst>
              <a:ext uri="{FF2B5EF4-FFF2-40B4-BE49-F238E27FC236}">
                <a16:creationId xmlns:a16="http://schemas.microsoft.com/office/drawing/2014/main" id="{DD826C92-54A5-46B7-BC64-35912133FB18}"/>
              </a:ext>
            </a:extLst>
          </p:cNvPr>
          <p:cNvSpPr/>
          <p:nvPr/>
        </p:nvSpPr>
        <p:spPr>
          <a:xfrm>
            <a:off x="6962997" y="4699739"/>
            <a:ext cx="1233054" cy="179997"/>
          </a:xfrm>
          <a:prstGeom prst="rect">
            <a:avLst/>
          </a:prstGeom>
          <a:gradFill flip="none" rotWithShape="1">
            <a:gsLst>
              <a:gs pos="0">
                <a:srgbClr val="0070C0"/>
              </a:gs>
              <a:gs pos="46000">
                <a:schemeClr val="accent1">
                  <a:lumMod val="95000"/>
                  <a:lumOff val="5000"/>
                </a:schemeClr>
              </a:gs>
              <a:gs pos="100000">
                <a:schemeClr val="accent1">
                  <a:lumMod val="60000"/>
                </a:schemeClr>
              </a:gs>
            </a:gsLst>
            <a:path path="circle">
              <a:fillToRect l="50000" t="130000" r="50000" b="-30000"/>
            </a:path>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white"/>
                </a:solidFill>
                <a:effectLst/>
                <a:uLnTx/>
                <a:uFillTx/>
                <a:latin typeface="Calibri"/>
                <a:ea typeface="+mn-ea"/>
                <a:cs typeface="+mn-cs"/>
              </a:rPr>
              <a:t>Pay Premium</a:t>
            </a:r>
          </a:p>
        </p:txBody>
      </p:sp>
      <p:sp>
        <p:nvSpPr>
          <p:cNvPr id="37" name="Rectangle 36">
            <a:extLst>
              <a:ext uri="{FF2B5EF4-FFF2-40B4-BE49-F238E27FC236}">
                <a16:creationId xmlns:a16="http://schemas.microsoft.com/office/drawing/2014/main" id="{2D18369D-2047-46F5-93A2-69F8E0D9D006}"/>
              </a:ext>
            </a:extLst>
          </p:cNvPr>
          <p:cNvSpPr/>
          <p:nvPr/>
        </p:nvSpPr>
        <p:spPr>
          <a:xfrm>
            <a:off x="1620740" y="4462582"/>
            <a:ext cx="1739675" cy="19935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black"/>
                </a:solidFill>
                <a:effectLst/>
                <a:uLnTx/>
                <a:uFillTx/>
                <a:latin typeface="Calibri"/>
                <a:ea typeface="+mn-ea"/>
                <a:cs typeface="+mn-cs"/>
              </a:rPr>
              <a:t>Phase I</a:t>
            </a:r>
          </a:p>
        </p:txBody>
      </p:sp>
      <p:sp>
        <p:nvSpPr>
          <p:cNvPr id="38" name="Rectangle 37">
            <a:extLst>
              <a:ext uri="{FF2B5EF4-FFF2-40B4-BE49-F238E27FC236}">
                <a16:creationId xmlns:a16="http://schemas.microsoft.com/office/drawing/2014/main" id="{A9D6FBAC-F973-4E51-A80D-A53D3C0A908B}"/>
              </a:ext>
            </a:extLst>
          </p:cNvPr>
          <p:cNvSpPr/>
          <p:nvPr/>
        </p:nvSpPr>
        <p:spPr>
          <a:xfrm>
            <a:off x="3387521" y="4449809"/>
            <a:ext cx="4291070" cy="207051"/>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black"/>
                </a:solidFill>
                <a:effectLst/>
                <a:uLnTx/>
                <a:uFillTx/>
                <a:latin typeface="Calibri"/>
                <a:ea typeface="+mn-ea"/>
                <a:cs typeface="+mn-cs"/>
              </a:rPr>
              <a:t>Phase II</a:t>
            </a:r>
          </a:p>
        </p:txBody>
      </p:sp>
      <p:sp>
        <p:nvSpPr>
          <p:cNvPr id="40" name="TextBox 39">
            <a:extLst>
              <a:ext uri="{FF2B5EF4-FFF2-40B4-BE49-F238E27FC236}">
                <a16:creationId xmlns:a16="http://schemas.microsoft.com/office/drawing/2014/main" id="{60721F8E-B4F6-43A0-9356-5675BDD1BF74}"/>
              </a:ext>
            </a:extLst>
          </p:cNvPr>
          <p:cNvSpPr txBox="1"/>
          <p:nvPr/>
        </p:nvSpPr>
        <p:spPr>
          <a:xfrm>
            <a:off x="1142562" y="4502693"/>
            <a:ext cx="171522"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EPS</a:t>
            </a:r>
          </a:p>
        </p:txBody>
      </p:sp>
      <p:pic>
        <p:nvPicPr>
          <p:cNvPr id="41" name="Picture 2">
            <a:extLst>
              <a:ext uri="{FF2B5EF4-FFF2-40B4-BE49-F238E27FC236}">
                <a16:creationId xmlns:a16="http://schemas.microsoft.com/office/drawing/2014/main" id="{E42F426C-C5E4-416C-8485-D84C8F86EC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6924" y="1220538"/>
            <a:ext cx="702847" cy="1192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extBox 41">
            <a:extLst>
              <a:ext uri="{FF2B5EF4-FFF2-40B4-BE49-F238E27FC236}">
                <a16:creationId xmlns:a16="http://schemas.microsoft.com/office/drawing/2014/main" id="{AD7BACD7-D4C8-436F-A700-E02F1015E76A}"/>
              </a:ext>
            </a:extLst>
          </p:cNvPr>
          <p:cNvSpPr txBox="1"/>
          <p:nvPr/>
        </p:nvSpPr>
        <p:spPr>
          <a:xfrm>
            <a:off x="6746840" y="1132168"/>
            <a:ext cx="6908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0" cap="none" spc="0" normalizeH="0" baseline="0" noProof="0" dirty="0">
                <a:ln>
                  <a:noFill/>
                </a:ln>
                <a:solidFill>
                  <a:prstClr val="black"/>
                </a:solidFill>
                <a:effectLst/>
                <a:uLnTx/>
                <a:uFillTx/>
                <a:latin typeface="Calibri"/>
                <a:ea typeface="+mn-ea"/>
                <a:cs typeface="+mn-cs"/>
              </a:rPr>
              <a:t>Next Gen HR-PAY</a:t>
            </a:r>
          </a:p>
        </p:txBody>
      </p:sp>
      <p:pic>
        <p:nvPicPr>
          <p:cNvPr id="43" name="Picture 42">
            <a:extLst>
              <a:ext uri="{FF2B5EF4-FFF2-40B4-BE49-F238E27FC236}">
                <a16:creationId xmlns:a16="http://schemas.microsoft.com/office/drawing/2014/main" id="{7A9F2A26-7A15-406F-B815-B65B52E76289}"/>
              </a:ext>
            </a:extLst>
          </p:cNvPr>
          <p:cNvPicPr>
            <a:picLocks noChangeAspect="1"/>
          </p:cNvPicPr>
          <p:nvPr/>
        </p:nvPicPr>
        <p:blipFill>
          <a:blip r:embed="rId5"/>
          <a:stretch>
            <a:fillRect/>
          </a:stretch>
        </p:blipFill>
        <p:spPr>
          <a:xfrm>
            <a:off x="7229713" y="1816423"/>
            <a:ext cx="349811" cy="596471"/>
          </a:xfrm>
          <a:prstGeom prst="rect">
            <a:avLst/>
          </a:prstGeom>
        </p:spPr>
      </p:pic>
      <p:pic>
        <p:nvPicPr>
          <p:cNvPr id="45" name="Picture 44">
            <a:extLst>
              <a:ext uri="{FF2B5EF4-FFF2-40B4-BE49-F238E27FC236}">
                <a16:creationId xmlns:a16="http://schemas.microsoft.com/office/drawing/2014/main" id="{AD48A738-D460-4120-B587-1A2D7C0D3026}"/>
              </a:ext>
            </a:extLst>
          </p:cNvPr>
          <p:cNvPicPr>
            <a:picLocks noChangeAspect="1"/>
          </p:cNvPicPr>
          <p:nvPr/>
        </p:nvPicPr>
        <p:blipFill>
          <a:blip r:embed="rId6"/>
          <a:stretch>
            <a:fillRect/>
          </a:stretch>
        </p:blipFill>
        <p:spPr>
          <a:xfrm>
            <a:off x="1038537" y="1149601"/>
            <a:ext cx="958510" cy="930319"/>
          </a:xfrm>
          <a:prstGeom prst="rect">
            <a:avLst/>
          </a:prstGeom>
        </p:spPr>
      </p:pic>
      <p:pic>
        <p:nvPicPr>
          <p:cNvPr id="46" name="Picture 45">
            <a:extLst>
              <a:ext uri="{FF2B5EF4-FFF2-40B4-BE49-F238E27FC236}">
                <a16:creationId xmlns:a16="http://schemas.microsoft.com/office/drawing/2014/main" id="{F407C922-6E51-4FF7-9CDB-024C8C5AA06A}"/>
              </a:ext>
            </a:extLst>
          </p:cNvPr>
          <p:cNvPicPr>
            <a:picLocks noChangeAspect="1"/>
          </p:cNvPicPr>
          <p:nvPr/>
        </p:nvPicPr>
        <p:blipFill>
          <a:blip r:embed="rId7"/>
          <a:stretch>
            <a:fillRect/>
          </a:stretch>
        </p:blipFill>
        <p:spPr>
          <a:xfrm>
            <a:off x="1180102" y="1816423"/>
            <a:ext cx="5826584" cy="1259802"/>
          </a:xfrm>
          <a:prstGeom prst="rect">
            <a:avLst/>
          </a:prstGeom>
        </p:spPr>
      </p:pic>
      <p:cxnSp>
        <p:nvCxnSpPr>
          <p:cNvPr id="48" name="Straight Connector 47">
            <a:extLst>
              <a:ext uri="{FF2B5EF4-FFF2-40B4-BE49-F238E27FC236}">
                <a16:creationId xmlns:a16="http://schemas.microsoft.com/office/drawing/2014/main" id="{2CFADAB3-CEF9-4A11-AFF4-8B9732908B5A}"/>
              </a:ext>
            </a:extLst>
          </p:cNvPr>
          <p:cNvCxnSpPr/>
          <p:nvPr/>
        </p:nvCxnSpPr>
        <p:spPr>
          <a:xfrm>
            <a:off x="1863442" y="3139753"/>
            <a:ext cx="49072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C6707333-330F-47EA-8C4A-909D90E890D5}"/>
              </a:ext>
            </a:extLst>
          </p:cNvPr>
          <p:cNvSpPr/>
          <p:nvPr/>
        </p:nvSpPr>
        <p:spPr>
          <a:xfrm>
            <a:off x="457200" y="4457502"/>
            <a:ext cx="1122933" cy="18369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black"/>
                </a:solidFill>
                <a:effectLst/>
                <a:uLnTx/>
                <a:uFillTx/>
                <a:latin typeface="Calibri"/>
                <a:ea typeface="+mn-ea"/>
                <a:cs typeface="+mn-cs"/>
              </a:rPr>
              <a:t>EPS</a:t>
            </a:r>
          </a:p>
        </p:txBody>
      </p:sp>
      <p:sp>
        <p:nvSpPr>
          <p:cNvPr id="49" name="Rectangle 48">
            <a:extLst>
              <a:ext uri="{FF2B5EF4-FFF2-40B4-BE49-F238E27FC236}">
                <a16:creationId xmlns:a16="http://schemas.microsoft.com/office/drawing/2014/main" id="{AC72592E-46C4-4B27-A3AA-0B66B37915BF}"/>
              </a:ext>
            </a:extLst>
          </p:cNvPr>
          <p:cNvSpPr/>
          <p:nvPr/>
        </p:nvSpPr>
        <p:spPr>
          <a:xfrm>
            <a:off x="468824" y="4778427"/>
            <a:ext cx="1104253" cy="199359"/>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SAP  S/4 HANA</a:t>
            </a:r>
          </a:p>
        </p:txBody>
      </p:sp>
      <p:sp>
        <p:nvSpPr>
          <p:cNvPr id="50" name="Rectangle 49">
            <a:extLst>
              <a:ext uri="{FF2B5EF4-FFF2-40B4-BE49-F238E27FC236}">
                <a16:creationId xmlns:a16="http://schemas.microsoft.com/office/drawing/2014/main" id="{7D9223AD-E44D-49F1-8147-2090565FE537}"/>
              </a:ext>
            </a:extLst>
          </p:cNvPr>
          <p:cNvSpPr/>
          <p:nvPr/>
        </p:nvSpPr>
        <p:spPr>
          <a:xfrm>
            <a:off x="475880" y="5177321"/>
            <a:ext cx="1104253" cy="199359"/>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8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NextGen  HR and Pay</a:t>
            </a:r>
          </a:p>
        </p:txBody>
      </p:sp>
      <p:sp>
        <p:nvSpPr>
          <p:cNvPr id="51" name="Rectangle 50">
            <a:extLst>
              <a:ext uri="{FF2B5EF4-FFF2-40B4-BE49-F238E27FC236}">
                <a16:creationId xmlns:a16="http://schemas.microsoft.com/office/drawing/2014/main" id="{D255CAF5-CD11-4633-A80D-B39B55E2D7FD}"/>
              </a:ext>
            </a:extLst>
          </p:cNvPr>
          <p:cNvSpPr/>
          <p:nvPr/>
        </p:nvSpPr>
        <p:spPr>
          <a:xfrm>
            <a:off x="487339" y="5605905"/>
            <a:ext cx="1104253" cy="199359"/>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black"/>
                </a:solidFill>
                <a:effectLst/>
                <a:uLnTx/>
                <a:uFillTx/>
                <a:latin typeface="Calibri"/>
                <a:ea typeface="+mn-ea"/>
                <a:cs typeface="+mn-cs"/>
              </a:rPr>
              <a:t>Next Gen Travel</a:t>
            </a:r>
          </a:p>
        </p:txBody>
      </p:sp>
      <p:sp>
        <p:nvSpPr>
          <p:cNvPr id="5" name="TextBox 4">
            <a:extLst>
              <a:ext uri="{FF2B5EF4-FFF2-40B4-BE49-F238E27FC236}">
                <a16:creationId xmlns:a16="http://schemas.microsoft.com/office/drawing/2014/main" id="{3E7DFB41-15C3-4DB3-B6F3-9F3CB123B168}"/>
              </a:ext>
            </a:extLst>
          </p:cNvPr>
          <p:cNvSpPr txBox="1"/>
          <p:nvPr/>
        </p:nvSpPr>
        <p:spPr>
          <a:xfrm>
            <a:off x="3360415" y="1122034"/>
            <a:ext cx="960586" cy="253916"/>
          </a:xfrm>
          <a:prstGeom prst="rect">
            <a:avLst/>
          </a:prstGeom>
          <a:noFill/>
          <a:ln>
            <a:solidFill>
              <a:schemeClr val="tx1"/>
            </a:solidFill>
          </a:ln>
          <a:effectLst>
            <a:outerShdw blurRad="50800" dist="38100" sx="98000" sy="98000" algn="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prstClr val="black"/>
                </a:solidFill>
                <a:effectLst/>
                <a:uLnTx/>
                <a:uFillTx/>
                <a:latin typeface="Calibri"/>
                <a:ea typeface="+mn-ea"/>
                <a:cs typeface="+mn-cs"/>
              </a:rPr>
              <a:t>Real Property</a:t>
            </a:r>
          </a:p>
        </p:txBody>
      </p:sp>
      <p:pic>
        <p:nvPicPr>
          <p:cNvPr id="3" name="Picture 2">
            <a:extLst>
              <a:ext uri="{FF2B5EF4-FFF2-40B4-BE49-F238E27FC236}">
                <a16:creationId xmlns:a16="http://schemas.microsoft.com/office/drawing/2014/main" id="{81EF9A3B-D597-4109-BE38-ED55EA300E97}"/>
              </a:ext>
            </a:extLst>
          </p:cNvPr>
          <p:cNvPicPr>
            <a:picLocks noChangeAspect="1"/>
          </p:cNvPicPr>
          <p:nvPr/>
        </p:nvPicPr>
        <p:blipFill>
          <a:blip r:embed="rId8"/>
          <a:stretch>
            <a:fillRect/>
          </a:stretch>
        </p:blipFill>
        <p:spPr>
          <a:xfrm>
            <a:off x="827584" y="1124744"/>
            <a:ext cx="322452" cy="167614"/>
          </a:xfrm>
          <a:prstGeom prst="rect">
            <a:avLst/>
          </a:prstGeom>
        </p:spPr>
      </p:pic>
      <p:sp>
        <p:nvSpPr>
          <p:cNvPr id="31" name="TextBox 30">
            <a:extLst>
              <a:ext uri="{FF2B5EF4-FFF2-40B4-BE49-F238E27FC236}">
                <a16:creationId xmlns:a16="http://schemas.microsoft.com/office/drawing/2014/main" id="{94D67DE5-430D-403B-B202-34AA22BDEE9F}"/>
              </a:ext>
            </a:extLst>
          </p:cNvPr>
          <p:cNvSpPr txBox="1"/>
          <p:nvPr/>
        </p:nvSpPr>
        <p:spPr>
          <a:xfrm>
            <a:off x="7995920" y="1196752"/>
            <a:ext cx="690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a:ea typeface="+mn-ea"/>
                <a:cs typeface="+mn-cs"/>
              </a:rPr>
              <a:t>TA#1</a:t>
            </a:r>
          </a:p>
        </p:txBody>
      </p:sp>
      <p:pic>
        <p:nvPicPr>
          <p:cNvPr id="32" name="Picture 31">
            <a:extLst>
              <a:ext uri="{FF2B5EF4-FFF2-40B4-BE49-F238E27FC236}">
                <a16:creationId xmlns:a16="http://schemas.microsoft.com/office/drawing/2014/main" id="{3D0445C2-5740-494D-B35A-E75278B11882}"/>
              </a:ext>
            </a:extLst>
          </p:cNvPr>
          <p:cNvPicPr>
            <a:picLocks noChangeAspect="1"/>
          </p:cNvPicPr>
          <p:nvPr/>
        </p:nvPicPr>
        <p:blipFill>
          <a:blip r:embed="rId9"/>
          <a:stretch>
            <a:fillRect/>
          </a:stretch>
        </p:blipFill>
        <p:spPr>
          <a:xfrm>
            <a:off x="8196051" y="1488918"/>
            <a:ext cx="322454" cy="167945"/>
          </a:xfrm>
          <a:prstGeom prst="rect">
            <a:avLst/>
          </a:prstGeom>
        </p:spPr>
      </p:pic>
      <p:pic>
        <p:nvPicPr>
          <p:cNvPr id="39" name="Picture 38">
            <a:extLst>
              <a:ext uri="{FF2B5EF4-FFF2-40B4-BE49-F238E27FC236}">
                <a16:creationId xmlns:a16="http://schemas.microsoft.com/office/drawing/2014/main" id="{9C8B7636-E07F-4B55-9057-072FD66B6DA4}"/>
              </a:ext>
            </a:extLst>
          </p:cNvPr>
          <p:cNvPicPr>
            <a:picLocks noChangeAspect="1"/>
          </p:cNvPicPr>
          <p:nvPr/>
        </p:nvPicPr>
        <p:blipFill>
          <a:blip r:embed="rId10"/>
          <a:stretch>
            <a:fillRect/>
          </a:stretch>
        </p:blipFill>
        <p:spPr>
          <a:xfrm>
            <a:off x="4256369" y="2590263"/>
            <a:ext cx="322454" cy="167945"/>
          </a:xfrm>
          <a:prstGeom prst="rect">
            <a:avLst/>
          </a:prstGeom>
        </p:spPr>
      </p:pic>
      <p:pic>
        <p:nvPicPr>
          <p:cNvPr id="56" name="Picture 55">
            <a:extLst>
              <a:ext uri="{FF2B5EF4-FFF2-40B4-BE49-F238E27FC236}">
                <a16:creationId xmlns:a16="http://schemas.microsoft.com/office/drawing/2014/main" id="{D3A12227-ABA8-4D86-B6BE-F9CC044CFCF3}"/>
              </a:ext>
            </a:extLst>
          </p:cNvPr>
          <p:cNvPicPr>
            <a:picLocks noChangeAspect="1"/>
          </p:cNvPicPr>
          <p:nvPr/>
        </p:nvPicPr>
        <p:blipFill>
          <a:blip r:embed="rId9"/>
          <a:stretch>
            <a:fillRect/>
          </a:stretch>
        </p:blipFill>
        <p:spPr>
          <a:xfrm>
            <a:off x="4227947" y="1277956"/>
            <a:ext cx="312831" cy="162932"/>
          </a:xfrm>
          <a:prstGeom prst="rect">
            <a:avLst/>
          </a:prstGeom>
        </p:spPr>
      </p:pic>
      <p:sp>
        <p:nvSpPr>
          <p:cNvPr id="57" name="TextBox 56">
            <a:extLst>
              <a:ext uri="{FF2B5EF4-FFF2-40B4-BE49-F238E27FC236}">
                <a16:creationId xmlns:a16="http://schemas.microsoft.com/office/drawing/2014/main" id="{7E9B0A6E-8788-4424-A457-691A0987AAC0}"/>
              </a:ext>
            </a:extLst>
          </p:cNvPr>
          <p:cNvSpPr txBox="1"/>
          <p:nvPr/>
        </p:nvSpPr>
        <p:spPr>
          <a:xfrm>
            <a:off x="7655090" y="2612896"/>
            <a:ext cx="882638" cy="369332"/>
          </a:xfrm>
          <a:prstGeom prst="rect">
            <a:avLst/>
          </a:prstGeom>
          <a:noFill/>
          <a:ln>
            <a:solidFill>
              <a:schemeClr val="tx1"/>
            </a:solidFill>
          </a:ln>
          <a:effectLst>
            <a:outerShdw blurRad="50800" dist="38100" sx="103000" sy="103000" algn="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black"/>
                </a:solidFill>
                <a:effectLst/>
                <a:uLnTx/>
                <a:uFillTx/>
                <a:latin typeface="Calibri"/>
                <a:ea typeface="+mn-ea"/>
                <a:cs typeface="+mn-cs"/>
              </a:rPr>
              <a:t>Travel </a:t>
            </a:r>
            <a:br>
              <a:rPr kumimoji="0" lang="en-CA" sz="900" b="0" i="0" u="none" strike="noStrike" kern="1200" cap="none" spc="0" normalizeH="0" baseline="0" noProof="0" dirty="0">
                <a:ln>
                  <a:noFill/>
                </a:ln>
                <a:solidFill>
                  <a:prstClr val="black"/>
                </a:solidFill>
                <a:effectLst/>
                <a:uLnTx/>
                <a:uFillTx/>
                <a:latin typeface="Calibri"/>
                <a:ea typeface="+mn-ea"/>
                <a:cs typeface="+mn-cs"/>
              </a:rPr>
            </a:br>
            <a:r>
              <a:rPr kumimoji="0" lang="en-CA" sz="900" b="0" i="0" u="none" strike="noStrike" kern="1200" cap="none" spc="0" normalizeH="0" baseline="0" noProof="0" dirty="0">
                <a:ln>
                  <a:noFill/>
                </a:ln>
                <a:solidFill>
                  <a:prstClr val="black"/>
                </a:solidFill>
                <a:effectLst/>
                <a:uLnTx/>
                <a:uFillTx/>
                <a:latin typeface="Calibri"/>
                <a:ea typeface="+mn-ea"/>
                <a:cs typeface="+mn-cs"/>
              </a:rPr>
              <a:t>Next Gen</a:t>
            </a:r>
          </a:p>
        </p:txBody>
      </p:sp>
      <p:sp>
        <p:nvSpPr>
          <p:cNvPr id="34" name="TextBox 33">
            <a:extLst>
              <a:ext uri="{FF2B5EF4-FFF2-40B4-BE49-F238E27FC236}">
                <a16:creationId xmlns:a16="http://schemas.microsoft.com/office/drawing/2014/main" id="{4D5A4CF9-D88C-4841-BA02-494095ACFBFC}"/>
              </a:ext>
            </a:extLst>
          </p:cNvPr>
          <p:cNvSpPr txBox="1"/>
          <p:nvPr/>
        </p:nvSpPr>
        <p:spPr>
          <a:xfrm>
            <a:off x="7092280" y="12738"/>
            <a:ext cx="222141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a:ea typeface="+mn-ea"/>
                <a:cs typeface="+mn-cs"/>
              </a:rPr>
              <a:t>Draft for Discussion Only</a:t>
            </a:r>
            <a:endParaRPr kumimoji="0" lang="en-CA" sz="14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080100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581196" y="1161239"/>
            <a:ext cx="5502104" cy="2051861"/>
          </a:xfrm>
        </p:spPr>
        <p:txBody>
          <a:bodyPr/>
          <a:lstStyle/>
          <a:p>
            <a:r>
              <a:rPr lang="en-CA" sz="1800" dirty="0"/>
              <a:t>Template delivered GC Digital Core</a:t>
            </a:r>
          </a:p>
          <a:p>
            <a:r>
              <a:rPr lang="en-CA" sz="1800" dirty="0"/>
              <a:t>Common platforms</a:t>
            </a:r>
          </a:p>
          <a:p>
            <a:r>
              <a:rPr lang="en-CA" sz="1800" dirty="0"/>
              <a:t>Common data structures</a:t>
            </a:r>
          </a:p>
          <a:p>
            <a:r>
              <a:rPr lang="en-CA" sz="1800" dirty="0"/>
              <a:t>Common principles</a:t>
            </a:r>
          </a:p>
          <a:p>
            <a:r>
              <a:rPr lang="en-CA" sz="1800" dirty="0"/>
              <a:t>Real-time reporting for improved decision making</a:t>
            </a:r>
          </a:p>
          <a:p>
            <a:r>
              <a:rPr lang="en-CA" sz="1800" dirty="0"/>
              <a:t>Improved data quality</a:t>
            </a:r>
          </a:p>
          <a:p>
            <a:r>
              <a:rPr lang="en-CA" sz="1800" dirty="0"/>
              <a:t>Better access to data and information</a:t>
            </a:r>
          </a:p>
          <a:p>
            <a:r>
              <a:rPr lang="en-CA" sz="1800" dirty="0"/>
              <a:t>Digital Comptrollership</a:t>
            </a:r>
          </a:p>
        </p:txBody>
      </p:sp>
      <p:sp>
        <p:nvSpPr>
          <p:cNvPr id="4" name="Title 3"/>
          <p:cNvSpPr>
            <a:spLocks noGrp="1"/>
          </p:cNvSpPr>
          <p:nvPr>
            <p:ph type="title"/>
          </p:nvPr>
        </p:nvSpPr>
        <p:spPr/>
        <p:txBody>
          <a:bodyPr>
            <a:normAutofit/>
          </a:bodyPr>
          <a:lstStyle/>
          <a:p>
            <a:r>
              <a:rPr lang="en-CA" sz="2800" noProof="0" dirty="0"/>
              <a:t>Focus and Evolution Path</a:t>
            </a:r>
          </a:p>
        </p:txBody>
      </p:sp>
      <p:pic>
        <p:nvPicPr>
          <p:cNvPr id="5" name="Picture 4"/>
          <p:cNvPicPr>
            <a:picLocks noChangeAspect="1"/>
          </p:cNvPicPr>
          <p:nvPr/>
        </p:nvPicPr>
        <p:blipFill>
          <a:blip r:embed="rId3"/>
          <a:stretch>
            <a:fillRect/>
          </a:stretch>
        </p:blipFill>
        <p:spPr>
          <a:xfrm>
            <a:off x="364191" y="2312324"/>
            <a:ext cx="8640110" cy="4182011"/>
          </a:xfrm>
          <a:prstGeom prst="rect">
            <a:avLst/>
          </a:prstGeom>
        </p:spPr>
      </p:pic>
      <p:sp>
        <p:nvSpPr>
          <p:cNvPr id="6" name="Slide Number Placeholder 1">
            <a:extLst>
              <a:ext uri="{FF2B5EF4-FFF2-40B4-BE49-F238E27FC236}">
                <a16:creationId xmlns:a16="http://schemas.microsoft.com/office/drawing/2014/main" id="{2D409CA0-52DD-4A35-B977-2029967528F6}"/>
              </a:ext>
            </a:extLst>
          </p:cNvPr>
          <p:cNvSpPr txBox="1">
            <a:spLocks/>
          </p:cNvSpPr>
          <p:nvPr/>
        </p:nvSpPr>
        <p:spPr>
          <a:xfrm>
            <a:off x="6876256" y="635635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D4B517-E49B-41B6-9DBC-23634E0F1CDC}" type="slidenum">
              <a:rPr lang="en-CA" sz="1200" smtClean="0">
                <a:solidFill>
                  <a:prstClr val="black">
                    <a:tint val="75000"/>
                  </a:prstClr>
                </a:solidFill>
                <a:latin typeface="Calibri"/>
              </a:rPr>
              <a:pPr algn="r">
                <a:defRPr/>
              </a:pPr>
              <a:t>25</a:t>
            </a:fld>
            <a:endParaRPr lang="en-CA" sz="1200" dirty="0">
              <a:solidFill>
                <a:prstClr val="black">
                  <a:tint val="75000"/>
                </a:prstClr>
              </a:solidFill>
              <a:latin typeface="Calibri"/>
            </a:endParaRPr>
          </a:p>
        </p:txBody>
      </p:sp>
    </p:spTree>
    <p:extLst>
      <p:ext uri="{BB962C8B-B14F-4D97-AF65-F5344CB8AC3E}">
        <p14:creationId xmlns:p14="http://schemas.microsoft.com/office/powerpoint/2010/main" val="4055026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F3697-271F-491C-A769-53A15C860D3C}"/>
              </a:ext>
            </a:extLst>
          </p:cNvPr>
          <p:cNvSpPr>
            <a:spLocks noGrp="1"/>
          </p:cNvSpPr>
          <p:nvPr>
            <p:ph type="title"/>
          </p:nvPr>
        </p:nvSpPr>
        <p:spPr/>
        <p:txBody>
          <a:bodyPr>
            <a:noAutofit/>
          </a:bodyPr>
          <a:lstStyle/>
          <a:p>
            <a:r>
              <a:rPr lang="en-CA" sz="2800" b="0" dirty="0"/>
              <a:t>Any Questions?</a:t>
            </a:r>
          </a:p>
        </p:txBody>
      </p:sp>
      <p:pic>
        <p:nvPicPr>
          <p:cNvPr id="12" name="Picture 11" descr="A close up of a toy&#10;&#10;Description automatically generated">
            <a:extLst>
              <a:ext uri="{FF2B5EF4-FFF2-40B4-BE49-F238E27FC236}">
                <a16:creationId xmlns:a16="http://schemas.microsoft.com/office/drawing/2014/main" id="{3DD1ACBF-278A-4A18-AA8B-7A0C27C77B2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65050" y="2129473"/>
            <a:ext cx="2850356" cy="2850356"/>
          </a:xfrm>
          <a:prstGeom prst="rect">
            <a:avLst/>
          </a:prstGeom>
        </p:spPr>
      </p:pic>
      <p:sp>
        <p:nvSpPr>
          <p:cNvPr id="5" name="Slide Number Placeholder 1">
            <a:extLst>
              <a:ext uri="{FF2B5EF4-FFF2-40B4-BE49-F238E27FC236}">
                <a16:creationId xmlns:a16="http://schemas.microsoft.com/office/drawing/2014/main" id="{02C35E39-8A34-4656-B781-1F88D893338D}"/>
              </a:ext>
            </a:extLst>
          </p:cNvPr>
          <p:cNvSpPr txBox="1">
            <a:spLocks/>
          </p:cNvSpPr>
          <p:nvPr/>
        </p:nvSpPr>
        <p:spPr>
          <a:xfrm>
            <a:off x="6876256" y="635635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D4B517-E49B-41B6-9DBC-23634E0F1CDC}" type="slidenum">
              <a:rPr lang="en-CA" sz="1200" smtClean="0">
                <a:solidFill>
                  <a:prstClr val="black">
                    <a:tint val="75000"/>
                  </a:prstClr>
                </a:solidFill>
                <a:latin typeface="Calibri"/>
              </a:rPr>
              <a:pPr algn="r">
                <a:defRPr/>
              </a:pPr>
              <a:t>26</a:t>
            </a:fld>
            <a:endParaRPr lang="en-CA" sz="1200" dirty="0">
              <a:solidFill>
                <a:prstClr val="black">
                  <a:tint val="75000"/>
                </a:prstClr>
              </a:solidFill>
              <a:latin typeface="Calibri"/>
            </a:endParaRPr>
          </a:p>
        </p:txBody>
      </p:sp>
    </p:spTree>
    <p:extLst>
      <p:ext uri="{BB962C8B-B14F-4D97-AF65-F5344CB8AC3E}">
        <p14:creationId xmlns:p14="http://schemas.microsoft.com/office/powerpoint/2010/main" val="2978071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490250" y="1428141"/>
            <a:ext cx="2359250" cy="4783809"/>
          </a:xfrm>
          <a:prstGeom prst="rect">
            <a:avLst/>
          </a:prstGeom>
        </p:spPr>
      </p:pic>
      <p:sp>
        <p:nvSpPr>
          <p:cNvPr id="4" name="Title 3"/>
          <p:cNvSpPr>
            <a:spLocks noGrp="1"/>
          </p:cNvSpPr>
          <p:nvPr>
            <p:ph type="title"/>
          </p:nvPr>
        </p:nvSpPr>
        <p:spPr/>
        <p:txBody>
          <a:bodyPr>
            <a:normAutofit/>
          </a:bodyPr>
          <a:lstStyle/>
          <a:p>
            <a:r>
              <a:rPr lang="en-CA" sz="2800" b="0" dirty="0"/>
              <a:t>Digital Comptrollership Program (DCP) Vision</a:t>
            </a:r>
          </a:p>
        </p:txBody>
      </p:sp>
      <p:sp>
        <p:nvSpPr>
          <p:cNvPr id="6" name="Content Placeholder 5">
            <a:extLst>
              <a:ext uri="{FF2B5EF4-FFF2-40B4-BE49-F238E27FC236}">
                <a16:creationId xmlns:a16="http://schemas.microsoft.com/office/drawing/2014/main" id="{E7C77AB8-E36B-458F-9889-5BC63893BDC8}"/>
              </a:ext>
            </a:extLst>
          </p:cNvPr>
          <p:cNvSpPr>
            <a:spLocks noGrp="1"/>
          </p:cNvSpPr>
          <p:nvPr>
            <p:ph idx="1"/>
          </p:nvPr>
        </p:nvSpPr>
        <p:spPr>
          <a:xfrm>
            <a:off x="487021" y="1428141"/>
            <a:ext cx="5797307" cy="4783809"/>
          </a:xfrm>
        </p:spPr>
        <p:txBody>
          <a:bodyPr>
            <a:normAutofit fontScale="92500" lnSpcReduction="20000"/>
          </a:bodyPr>
          <a:lstStyle/>
          <a:p>
            <a:pPr marL="0" indent="0" defTabSz="816398">
              <a:spcBef>
                <a:spcPct val="0"/>
              </a:spcBef>
              <a:buNone/>
              <a:defRPr/>
            </a:pPr>
            <a:r>
              <a:rPr lang="en-CA" sz="2400" b="1" dirty="0">
                <a:latin typeface="Calibri"/>
              </a:rPr>
              <a:t>DCP is creating a future in which “digital controllership” can harness innovation and technology to </a:t>
            </a:r>
            <a:r>
              <a:rPr lang="en-US" sz="2400" b="1" dirty="0">
                <a:latin typeface="Calibri"/>
              </a:rPr>
              <a:t>reimagine capabilities, business processes and policies, fundamentally transform its role, and provide more and more insightful and strategic support to the organization.</a:t>
            </a:r>
          </a:p>
          <a:p>
            <a:pPr marL="0" indent="0" defTabSz="816398">
              <a:spcBef>
                <a:spcPct val="0"/>
              </a:spcBef>
              <a:buNone/>
              <a:defRPr/>
            </a:pPr>
            <a:endParaRPr lang="en-US" sz="1800" b="1" dirty="0">
              <a:latin typeface="Calibri"/>
            </a:endParaRPr>
          </a:p>
          <a:p>
            <a:pPr marL="0" indent="0" defTabSz="816398">
              <a:spcBef>
                <a:spcPct val="0"/>
              </a:spcBef>
              <a:buNone/>
              <a:defRPr/>
            </a:pPr>
            <a:endParaRPr lang="en-US" sz="1050" b="1" dirty="0">
              <a:latin typeface="Calibri"/>
            </a:endParaRPr>
          </a:p>
          <a:p>
            <a:pPr marL="0" indent="0" defTabSz="816398">
              <a:spcBef>
                <a:spcPct val="0"/>
              </a:spcBef>
              <a:buNone/>
              <a:defRPr/>
            </a:pPr>
            <a:r>
              <a:rPr lang="en-IE" sz="2100" dirty="0"/>
              <a:t>DCP Program will modernize the Business Model across the Government of Canada. Key objectives:</a:t>
            </a:r>
          </a:p>
          <a:p>
            <a:pPr marL="202401" indent="-202401" defTabSz="816398">
              <a:defRPr/>
            </a:pPr>
            <a:r>
              <a:rPr lang="en-IE" sz="1900" dirty="0"/>
              <a:t>Provide more timely access to reliable, consistent GC-wide information</a:t>
            </a:r>
          </a:p>
          <a:p>
            <a:pPr marL="202401" indent="-202401" defTabSz="816398">
              <a:defRPr/>
            </a:pPr>
            <a:r>
              <a:rPr lang="en-IE" sz="1900" dirty="0"/>
              <a:t>Ensure that FM services better enable the delivery of programs for Canadians and remain cost effective and sustainable</a:t>
            </a:r>
          </a:p>
          <a:p>
            <a:pPr marL="202401" indent="-202401" defTabSz="816398">
              <a:defRPr/>
            </a:pPr>
            <a:r>
              <a:rPr lang="en-IE" sz="1900" dirty="0"/>
              <a:t>Design and deliver standard, streamlined processes and </a:t>
            </a:r>
            <a:br>
              <a:rPr lang="en-IE" sz="1900" dirty="0"/>
            </a:br>
            <a:r>
              <a:rPr lang="en-IE" sz="1900" dirty="0"/>
              <a:t>common data structures </a:t>
            </a:r>
          </a:p>
          <a:p>
            <a:pPr marL="202401" indent="-202401" defTabSz="816398">
              <a:defRPr/>
            </a:pPr>
            <a:r>
              <a:rPr lang="en-IE" sz="1900" dirty="0"/>
              <a:t>Build modernized common systems to replace departmental platforms</a:t>
            </a:r>
            <a:endParaRPr lang="en-US" sz="1900" dirty="0">
              <a:latin typeface="Calibri"/>
            </a:endParaRPr>
          </a:p>
          <a:p>
            <a:pPr marL="0" indent="0" defTabSz="816398">
              <a:spcBef>
                <a:spcPct val="0"/>
              </a:spcBef>
              <a:buNone/>
              <a:defRPr/>
            </a:pPr>
            <a:endParaRPr lang="en-US" sz="1800" b="1" dirty="0">
              <a:latin typeface="Calibri"/>
            </a:endParaRPr>
          </a:p>
        </p:txBody>
      </p:sp>
      <p:cxnSp>
        <p:nvCxnSpPr>
          <p:cNvPr id="10" name="Straight Connector 9"/>
          <p:cNvCxnSpPr>
            <a:cxnSpLocks/>
          </p:cNvCxnSpPr>
          <p:nvPr/>
        </p:nvCxnSpPr>
        <p:spPr>
          <a:xfrm>
            <a:off x="487021" y="3212824"/>
            <a:ext cx="554355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7" name="Slide Number Placeholder 1">
            <a:extLst>
              <a:ext uri="{FF2B5EF4-FFF2-40B4-BE49-F238E27FC236}">
                <a16:creationId xmlns:a16="http://schemas.microsoft.com/office/drawing/2014/main" id="{9CE2B422-70C9-4D5F-8CC7-90078C80378F}"/>
              </a:ext>
            </a:extLst>
          </p:cNvPr>
          <p:cNvSpPr txBox="1">
            <a:spLocks/>
          </p:cNvSpPr>
          <p:nvPr/>
        </p:nvSpPr>
        <p:spPr>
          <a:xfrm>
            <a:off x="6876256" y="635635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D4B517-E49B-41B6-9DBC-23634E0F1CDC}" type="slidenum">
              <a:rPr lang="en-CA" sz="1200" smtClean="0">
                <a:solidFill>
                  <a:prstClr val="black">
                    <a:tint val="75000"/>
                  </a:prstClr>
                </a:solidFill>
                <a:latin typeface="Calibri"/>
              </a:rPr>
              <a:pPr algn="r">
                <a:defRPr/>
              </a:pPr>
              <a:t>3</a:t>
            </a:fld>
            <a:endParaRPr lang="en-CA" sz="1200" dirty="0">
              <a:solidFill>
                <a:prstClr val="black">
                  <a:tint val="75000"/>
                </a:prstClr>
              </a:solidFill>
              <a:latin typeface="Calibri"/>
            </a:endParaRPr>
          </a:p>
        </p:txBody>
      </p:sp>
    </p:spTree>
    <p:extLst>
      <p:ext uri="{BB962C8B-B14F-4D97-AF65-F5344CB8AC3E}">
        <p14:creationId xmlns:p14="http://schemas.microsoft.com/office/powerpoint/2010/main" val="2990904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D3924E-E1C3-45CB-B3F1-B454F752A850}"/>
              </a:ext>
            </a:extLst>
          </p:cNvPr>
          <p:cNvSpPr>
            <a:spLocks noGrp="1"/>
          </p:cNvSpPr>
          <p:nvPr>
            <p:ph type="title"/>
          </p:nvPr>
        </p:nvSpPr>
        <p:spPr/>
        <p:txBody>
          <a:bodyPr>
            <a:normAutofit/>
          </a:bodyPr>
          <a:lstStyle/>
          <a:p>
            <a:r>
              <a:rPr lang="en-CA" sz="2800" b="0" dirty="0"/>
              <a:t>DCP - Strategic Priorities</a:t>
            </a:r>
          </a:p>
        </p:txBody>
      </p:sp>
      <p:grpSp>
        <p:nvGrpSpPr>
          <p:cNvPr id="3" name="Group 2">
            <a:extLst>
              <a:ext uri="{FF2B5EF4-FFF2-40B4-BE49-F238E27FC236}">
                <a16:creationId xmlns:a16="http://schemas.microsoft.com/office/drawing/2014/main" id="{C2AD0A4E-7700-4514-9FB9-134D76A533F3}"/>
              </a:ext>
            </a:extLst>
          </p:cNvPr>
          <p:cNvGrpSpPr/>
          <p:nvPr/>
        </p:nvGrpSpPr>
        <p:grpSpPr>
          <a:xfrm>
            <a:off x="285751" y="1679368"/>
            <a:ext cx="8572498" cy="4641919"/>
            <a:chOff x="1808733" y="1241931"/>
            <a:chExt cx="8725123" cy="4518129"/>
          </a:xfrm>
        </p:grpSpPr>
        <p:sp>
          <p:nvSpPr>
            <p:cNvPr id="5" name="TextBox 4">
              <a:extLst>
                <a:ext uri="{FF2B5EF4-FFF2-40B4-BE49-F238E27FC236}">
                  <a16:creationId xmlns:a16="http://schemas.microsoft.com/office/drawing/2014/main" id="{EF1F68FF-D56D-4031-8049-D807498B2357}"/>
                </a:ext>
              </a:extLst>
            </p:cNvPr>
            <p:cNvSpPr txBox="1"/>
            <p:nvPr/>
          </p:nvSpPr>
          <p:spPr>
            <a:xfrm>
              <a:off x="2459863" y="2833293"/>
              <a:ext cx="2189252" cy="282132"/>
            </a:xfrm>
            <a:prstGeom prst="rect">
              <a:avLst/>
            </a:prstGeom>
          </p:spPr>
          <p:txBody>
            <a:bodyPr anchor="t"/>
            <a:lstStyle>
              <a:defPPr>
                <a:defRPr lang="de-DE"/>
              </a:defPPr>
              <a:lvl1pPr indent="0" defTabSz="1088558">
                <a:spcBef>
                  <a:spcPts val="1800"/>
                </a:spcBef>
                <a:buClr>
                  <a:schemeClr val="accent1"/>
                </a:buClr>
                <a:buSzPct val="80000"/>
                <a:buFontTx/>
                <a:buNone/>
                <a:defRPr sz="2000" b="0">
                  <a:latin typeface="+mn-lt"/>
                </a:defRPr>
              </a:lvl1pPr>
              <a:lvl2pPr marL="0" marR="0" lvl="1" indent="0" algn="ctr" defTabSz="1088558" fontAlgn="auto">
                <a:lnSpc>
                  <a:spcPct val="100000"/>
                </a:lnSpc>
                <a:spcBef>
                  <a:spcPts val="600"/>
                </a:spcBef>
                <a:spcAft>
                  <a:spcPts val="0"/>
                </a:spcAft>
                <a:buClr>
                  <a:srgbClr val="F0AB00"/>
                </a:buClr>
                <a:buFont typeface="Wingdings" pitchFamily="2" charset="2"/>
                <a:buNone/>
                <a:tabLst/>
                <a:defRPr kumimoji="0" sz="1600" b="0" i="0" u="none" strike="noStrike" cap="none" spc="0" normalizeH="0" baseline="0">
                  <a:ln>
                    <a:noFill/>
                  </a:ln>
                  <a:effectLst/>
                  <a:uLnTx/>
                  <a:uFillTx/>
                </a:defRPr>
              </a:lvl2pPr>
              <a:lvl3pPr marL="358775" indent="-179388" defTabSz="1088558">
                <a:spcBef>
                  <a:spcPts val="300"/>
                </a:spcBef>
                <a:buClr>
                  <a:schemeClr val="tx1"/>
                </a:buClr>
                <a:buSzPct val="100000"/>
                <a:buFont typeface="Arial" panose="020B0604020202020204" pitchFamily="34" charset="0"/>
                <a:buChar char="–"/>
                <a:defRPr sz="1800">
                  <a:latin typeface="+mn-lt"/>
                </a:defRPr>
              </a:lvl3pPr>
              <a:lvl4pPr marL="539892" indent="-179964" defTabSz="1088558">
                <a:spcBef>
                  <a:spcPts val="300"/>
                </a:spcBef>
                <a:buClr>
                  <a:schemeClr val="tx1"/>
                </a:buClr>
                <a:buSzPct val="120000"/>
                <a:buFont typeface="Arial" pitchFamily="34" charset="0"/>
                <a:buChar char="▫"/>
                <a:defRPr sz="1600">
                  <a:latin typeface="+mn-lt"/>
                </a:defRPr>
              </a:lvl4pPr>
              <a:lvl5pPr marL="719856" indent="-179964" defTabSz="1088558">
                <a:spcBef>
                  <a:spcPts val="100"/>
                </a:spcBef>
                <a:buClr>
                  <a:schemeClr val="tx1"/>
                </a:buClr>
                <a:buSzPct val="100000"/>
                <a:buFont typeface="Symbol" panose="05050102010706020507" pitchFamily="18" charset="2"/>
                <a:buChar char="-"/>
                <a:defRPr sz="1400" baseline="0">
                  <a:latin typeface="+mn-lt"/>
                </a:defRPr>
              </a:lvl5pPr>
              <a:lvl6pPr marL="2993535" indent="-272140" defTabSz="1088558">
                <a:spcBef>
                  <a:spcPct val="20000"/>
                </a:spcBef>
                <a:buFont typeface="Arial" pitchFamily="34" charset="0"/>
                <a:buChar char="•"/>
                <a:defRPr sz="2400"/>
              </a:lvl6pPr>
              <a:lvl7pPr marL="3537814" indent="-272140" defTabSz="1088558">
                <a:spcBef>
                  <a:spcPct val="20000"/>
                </a:spcBef>
                <a:buFont typeface="Arial" pitchFamily="34" charset="0"/>
                <a:buChar char="•"/>
                <a:defRPr sz="2400"/>
              </a:lvl7pPr>
              <a:lvl8pPr marL="4082093" indent="-272140" defTabSz="1088558">
                <a:spcBef>
                  <a:spcPct val="20000"/>
                </a:spcBef>
                <a:buFont typeface="Arial" pitchFamily="34" charset="0"/>
                <a:buChar char="•"/>
                <a:defRPr sz="2400"/>
              </a:lvl8pPr>
              <a:lvl9pPr marL="4626373" indent="-272140" defTabSz="1088558">
                <a:spcBef>
                  <a:spcPct val="20000"/>
                </a:spcBef>
                <a:buFont typeface="Arial" pitchFamily="34" charset="0"/>
                <a:buChar char="•"/>
                <a:defRPr sz="2400"/>
              </a:lvl9pPr>
            </a:lstStyle>
            <a:p>
              <a:pPr defTabSz="612136">
                <a:spcBef>
                  <a:spcPts val="1013"/>
                </a:spcBef>
                <a:buClr>
                  <a:srgbClr val="F0AB00"/>
                </a:buClr>
                <a:defRPr/>
              </a:pPr>
              <a:r>
                <a:rPr lang="de-DE" sz="1100" b="1" dirty="0">
                  <a:solidFill>
                    <a:srgbClr val="487F99"/>
                  </a:solidFill>
                  <a:latin typeface="Arial"/>
                </a:rPr>
                <a:t>Put the citizen at the center</a:t>
              </a:r>
            </a:p>
          </p:txBody>
        </p:sp>
        <p:sp>
          <p:nvSpPr>
            <p:cNvPr id="6" name="TextBox 5">
              <a:extLst>
                <a:ext uri="{FF2B5EF4-FFF2-40B4-BE49-F238E27FC236}">
                  <a16:creationId xmlns:a16="http://schemas.microsoft.com/office/drawing/2014/main" id="{1BC4BE73-0ED2-41A8-B4B6-18980B9431A3}"/>
                </a:ext>
              </a:extLst>
            </p:cNvPr>
            <p:cNvSpPr txBox="1"/>
            <p:nvPr/>
          </p:nvSpPr>
          <p:spPr>
            <a:xfrm>
              <a:off x="4819487" y="3524768"/>
              <a:ext cx="5332610" cy="898707"/>
            </a:xfrm>
            <a:prstGeom prst="rect">
              <a:avLst/>
            </a:prstGeom>
            <a:noFill/>
          </p:spPr>
          <p:txBody>
            <a:bodyPr wrap="square" lIns="0" tIns="0" rIns="0" bIns="0" rtlCol="0" anchor="t">
              <a:spAutoFit/>
            </a:bodyPr>
            <a:lstStyle/>
            <a:p>
              <a:pPr defTabSz="612258" fontAlgn="base">
                <a:spcBef>
                  <a:spcPct val="50000"/>
                </a:spcBef>
                <a:spcAft>
                  <a:spcPct val="0"/>
                </a:spcAft>
                <a:buClr>
                  <a:srgbClr val="F0AB00"/>
                </a:buClr>
                <a:buSzPct val="80000"/>
                <a:defRPr/>
              </a:pPr>
              <a:r>
                <a:rPr lang="en-US" sz="1200" b="1" kern="0" dirty="0">
                  <a:solidFill>
                    <a:srgbClr val="487F99"/>
                  </a:solidFill>
                  <a:latin typeface="Calibri"/>
                  <a:ea typeface="Arial Unicode MS" pitchFamily="34" charset="-128"/>
                  <a:cs typeface="Arial Unicode MS" pitchFamily="34" charset="-128"/>
                </a:rPr>
                <a:t>Become a data-driven government:</a:t>
              </a:r>
              <a:r>
                <a:rPr lang="en-US" sz="1200" kern="0" dirty="0">
                  <a:solidFill>
                    <a:srgbClr val="487F99"/>
                  </a:solidFill>
                  <a:latin typeface="Calibri"/>
                  <a:ea typeface="Arial Unicode MS" pitchFamily="34" charset="-128"/>
                  <a:cs typeface="Arial Unicode MS" pitchFamily="34" charset="-128"/>
                </a:rPr>
                <a:t> I</a:t>
              </a:r>
              <a:r>
                <a:rPr lang="en-US" sz="1200" dirty="0">
                  <a:solidFill>
                    <a:srgbClr val="487F99"/>
                  </a:solidFill>
                  <a:latin typeface="Calibri"/>
                  <a:cs typeface="Arial" panose="020B0604020202020204" pitchFamily="34" charset="0"/>
                </a:rPr>
                <a:t>ntegrate real time financial and operational data and other knowledge source across departments to turn data into actionable insights for analytics-based, transparent and timely decisions. Data-driven governments will anticipate needs and become more pro-active in allocating funds and resources cost-effectively for higher performance levels</a:t>
              </a:r>
              <a:r>
                <a:rPr lang="en-US" sz="1050" dirty="0">
                  <a:solidFill>
                    <a:srgbClr val="487F99"/>
                  </a:solidFill>
                  <a:latin typeface="Calibri"/>
                  <a:cs typeface="Arial" panose="020B0604020202020204" pitchFamily="34" charset="0"/>
                </a:rPr>
                <a:t>.</a:t>
              </a:r>
            </a:p>
          </p:txBody>
        </p:sp>
        <p:sp>
          <p:nvSpPr>
            <p:cNvPr id="7" name="TextBox 6">
              <a:extLst>
                <a:ext uri="{FF2B5EF4-FFF2-40B4-BE49-F238E27FC236}">
                  <a16:creationId xmlns:a16="http://schemas.microsoft.com/office/drawing/2014/main" id="{ACF996CE-2217-4628-AC4E-4CA7AD70990C}"/>
                </a:ext>
              </a:extLst>
            </p:cNvPr>
            <p:cNvSpPr txBox="1"/>
            <p:nvPr/>
          </p:nvSpPr>
          <p:spPr>
            <a:xfrm>
              <a:off x="4819486" y="2638330"/>
              <a:ext cx="5714370" cy="718965"/>
            </a:xfrm>
            <a:prstGeom prst="rect">
              <a:avLst/>
            </a:prstGeom>
            <a:noFill/>
          </p:spPr>
          <p:txBody>
            <a:bodyPr wrap="square" lIns="0" tIns="0" rIns="0" bIns="0" rtlCol="0" anchor="t">
              <a:spAutoFit/>
            </a:bodyPr>
            <a:lstStyle/>
            <a:p>
              <a:pPr defTabSz="612258" fontAlgn="base">
                <a:spcBef>
                  <a:spcPct val="50000"/>
                </a:spcBef>
                <a:spcAft>
                  <a:spcPct val="0"/>
                </a:spcAft>
                <a:buClr>
                  <a:srgbClr val="F0AB00"/>
                </a:buClr>
                <a:buSzPct val="80000"/>
                <a:defRPr/>
              </a:pPr>
              <a:r>
                <a:rPr lang="en-US" sz="1200" b="1" kern="0" dirty="0">
                  <a:solidFill>
                    <a:srgbClr val="487F99"/>
                  </a:solidFill>
                  <a:latin typeface="Calibri"/>
                  <a:ea typeface="Arial Unicode MS" pitchFamily="34" charset="-128"/>
                  <a:cs typeface="Arial Unicode MS" pitchFamily="34" charset="-128"/>
                </a:rPr>
                <a:t>Build engaging experiences:</a:t>
              </a:r>
              <a:r>
                <a:rPr lang="en-US" sz="1200" kern="0" dirty="0">
                  <a:solidFill>
                    <a:srgbClr val="487F99"/>
                  </a:solidFill>
                  <a:latin typeface="Calibri"/>
                  <a:ea typeface="Arial Unicode MS" pitchFamily="34" charset="-128"/>
                  <a:cs typeface="Arial Unicode MS" pitchFamily="34" charset="-128"/>
                </a:rPr>
                <a:t> </a:t>
              </a:r>
              <a:r>
                <a:rPr lang="en-US" sz="1200" dirty="0">
                  <a:solidFill>
                    <a:srgbClr val="487F99"/>
                  </a:solidFill>
                  <a:latin typeface="Calibri"/>
                  <a:cs typeface="Arial" panose="020B0604020202020204" pitchFamily="34" charset="0"/>
                </a:rPr>
                <a:t>Radically simplify complicated processes for citizens and provide personalized, self-managed online services for guiding them, thus enabling governments to be more responsive, efficient and accountable to their citizens</a:t>
              </a:r>
              <a:r>
                <a:rPr lang="en-US" sz="1200" dirty="0">
                  <a:solidFill>
                    <a:srgbClr val="487F99"/>
                  </a:solidFill>
                  <a:latin typeface="Calibri"/>
                </a:rPr>
                <a:t>. Citizen- centric governments will catalyze civic participation, public innovation and social inclusion.</a:t>
              </a:r>
              <a:endParaRPr lang="en-US" sz="1200" kern="0" dirty="0">
                <a:solidFill>
                  <a:srgbClr val="487F99"/>
                </a:solidFill>
                <a:latin typeface="Calibri"/>
                <a:ea typeface="Arial Unicode MS" pitchFamily="34" charset="-128"/>
                <a:cs typeface="Arial Unicode MS" pitchFamily="34" charset="-128"/>
              </a:endParaRPr>
            </a:p>
          </p:txBody>
        </p:sp>
        <p:sp>
          <p:nvSpPr>
            <p:cNvPr id="8" name="TextBox 7">
              <a:extLst>
                <a:ext uri="{FF2B5EF4-FFF2-40B4-BE49-F238E27FC236}">
                  <a16:creationId xmlns:a16="http://schemas.microsoft.com/office/drawing/2014/main" id="{06B739E3-DEE2-4FC1-9551-AE79160D4DEB}"/>
                </a:ext>
              </a:extLst>
            </p:cNvPr>
            <p:cNvSpPr txBox="1"/>
            <p:nvPr/>
          </p:nvSpPr>
          <p:spPr>
            <a:xfrm>
              <a:off x="4819486" y="4555853"/>
              <a:ext cx="5539868" cy="1078448"/>
            </a:xfrm>
            <a:prstGeom prst="rect">
              <a:avLst/>
            </a:prstGeom>
            <a:noFill/>
          </p:spPr>
          <p:txBody>
            <a:bodyPr wrap="square" lIns="0" tIns="0" rIns="0" bIns="0" rtlCol="0" anchor="t">
              <a:spAutoFit/>
            </a:bodyPr>
            <a:lstStyle/>
            <a:p>
              <a:pPr defTabSz="612258" fontAlgn="base">
                <a:spcBef>
                  <a:spcPct val="50000"/>
                </a:spcBef>
                <a:spcAft>
                  <a:spcPct val="0"/>
                </a:spcAft>
                <a:buClr>
                  <a:srgbClr val="F0AB00"/>
                </a:buClr>
                <a:buSzPct val="80000"/>
                <a:defRPr/>
              </a:pPr>
              <a:r>
                <a:rPr lang="en-US" sz="1200" b="1" kern="0" dirty="0">
                  <a:solidFill>
                    <a:srgbClr val="487F99"/>
                  </a:solidFill>
                  <a:latin typeface="Calibri"/>
                  <a:ea typeface="Arial Unicode MS" pitchFamily="34" charset="-128"/>
                  <a:cs typeface="Arial Unicode MS" pitchFamily="34" charset="-128"/>
                </a:rPr>
                <a:t>Improve efficiency and focus on higher-value outcomes :</a:t>
              </a:r>
              <a:r>
                <a:rPr lang="en-US" sz="1200" kern="0" dirty="0">
                  <a:solidFill>
                    <a:srgbClr val="487F99"/>
                  </a:solidFill>
                  <a:latin typeface="Calibri"/>
                  <a:ea typeface="Arial Unicode MS" pitchFamily="34" charset="-128"/>
                  <a:cs typeface="Arial Unicode MS" pitchFamily="34" charset="-128"/>
                </a:rPr>
                <a:t> </a:t>
              </a:r>
              <a:r>
                <a:rPr lang="en-US" sz="1200" dirty="0">
                  <a:solidFill>
                    <a:srgbClr val="487F99"/>
                  </a:solidFill>
                  <a:latin typeface="Calibri"/>
                  <a:cs typeface="Arial" panose="020B0604020202020204" pitchFamily="34" charset="0"/>
                </a:rPr>
                <a:t>Reimagine core processes (tax, social, security, HR, finance, procurement, services) and operating models through a modern, government-wide digital core connected to networks. Governments’ workforce will benefit from embedded analytics, standard tasks automation and intelligent technologies to focus their work on exceptions and specific cases that require their expertise.</a:t>
              </a:r>
              <a:endParaRPr lang="de-DE" sz="1200" kern="0" dirty="0">
                <a:solidFill>
                  <a:srgbClr val="487F99"/>
                </a:solidFill>
                <a:latin typeface="Calibri"/>
                <a:ea typeface="Arial Unicode MS" pitchFamily="34" charset="-128"/>
                <a:cs typeface="Arial Unicode MS" pitchFamily="34" charset="-128"/>
              </a:endParaRPr>
            </a:p>
          </p:txBody>
        </p:sp>
        <p:cxnSp>
          <p:nvCxnSpPr>
            <p:cNvPr id="9" name="Straight Connector 8">
              <a:extLst>
                <a:ext uri="{FF2B5EF4-FFF2-40B4-BE49-F238E27FC236}">
                  <a16:creationId xmlns:a16="http://schemas.microsoft.com/office/drawing/2014/main" id="{65036B18-3188-41CA-9DE5-5812762D4CB0}"/>
                </a:ext>
              </a:extLst>
            </p:cNvPr>
            <p:cNvCxnSpPr/>
            <p:nvPr/>
          </p:nvCxnSpPr>
          <p:spPr>
            <a:xfrm>
              <a:off x="1901903" y="3457854"/>
              <a:ext cx="8266268" cy="0"/>
            </a:xfrm>
            <a:prstGeom prst="line">
              <a:avLst/>
            </a:prstGeom>
            <a:noFill/>
            <a:ln w="9525" cap="flat" cmpd="sng" algn="ctr">
              <a:solidFill>
                <a:srgbClr val="000000"/>
              </a:solidFill>
              <a:prstDash val="dash"/>
              <a:headEnd type="none" w="med" len="med"/>
              <a:tailEnd type="none" w="med" len="med"/>
            </a:ln>
            <a:effectLst/>
          </p:spPr>
        </p:cxnSp>
        <p:cxnSp>
          <p:nvCxnSpPr>
            <p:cNvPr id="10" name="Straight Connector 9">
              <a:extLst>
                <a:ext uri="{FF2B5EF4-FFF2-40B4-BE49-F238E27FC236}">
                  <a16:creationId xmlns:a16="http://schemas.microsoft.com/office/drawing/2014/main" id="{03956AFD-7586-4177-AA8A-5C97BF08AFE7}"/>
                </a:ext>
              </a:extLst>
            </p:cNvPr>
            <p:cNvCxnSpPr/>
            <p:nvPr/>
          </p:nvCxnSpPr>
          <p:spPr>
            <a:xfrm>
              <a:off x="1901903" y="4492660"/>
              <a:ext cx="8266268" cy="0"/>
            </a:xfrm>
            <a:prstGeom prst="line">
              <a:avLst/>
            </a:prstGeom>
            <a:noFill/>
            <a:ln w="9525" cap="flat" cmpd="sng" algn="ctr">
              <a:solidFill>
                <a:srgbClr val="000000"/>
              </a:solidFill>
              <a:prstDash val="dash"/>
              <a:headEnd type="none" w="med" len="med"/>
              <a:tailEnd type="none" w="med" len="med"/>
            </a:ln>
            <a:effectLst/>
          </p:spPr>
        </p:cxnSp>
        <p:cxnSp>
          <p:nvCxnSpPr>
            <p:cNvPr id="11" name="Straight Connector 10">
              <a:extLst>
                <a:ext uri="{FF2B5EF4-FFF2-40B4-BE49-F238E27FC236}">
                  <a16:creationId xmlns:a16="http://schemas.microsoft.com/office/drawing/2014/main" id="{ADEE9F74-35F7-4105-AD90-5C3DFC466BF8}"/>
                </a:ext>
              </a:extLst>
            </p:cNvPr>
            <p:cNvCxnSpPr/>
            <p:nvPr/>
          </p:nvCxnSpPr>
          <p:spPr>
            <a:xfrm>
              <a:off x="1901903" y="2435464"/>
              <a:ext cx="8266268" cy="0"/>
            </a:xfrm>
            <a:prstGeom prst="line">
              <a:avLst/>
            </a:prstGeom>
            <a:noFill/>
            <a:ln w="9525" cap="flat" cmpd="sng" algn="ctr">
              <a:solidFill>
                <a:srgbClr val="000000"/>
              </a:solidFill>
              <a:prstDash val="dash"/>
              <a:headEnd type="none" w="med" len="med"/>
              <a:tailEnd type="none" w="med" len="med"/>
            </a:ln>
            <a:effectLst/>
          </p:spPr>
        </p:cxnSp>
        <p:sp>
          <p:nvSpPr>
            <p:cNvPr id="12" name="TextBox 11">
              <a:extLst>
                <a:ext uri="{FF2B5EF4-FFF2-40B4-BE49-F238E27FC236}">
                  <a16:creationId xmlns:a16="http://schemas.microsoft.com/office/drawing/2014/main" id="{B297E00B-D05B-4A94-930B-E44953294584}"/>
                </a:ext>
              </a:extLst>
            </p:cNvPr>
            <p:cNvSpPr txBox="1"/>
            <p:nvPr/>
          </p:nvSpPr>
          <p:spPr>
            <a:xfrm>
              <a:off x="4819486" y="2159886"/>
              <a:ext cx="1001768" cy="209699"/>
            </a:xfrm>
            <a:prstGeom prst="rect">
              <a:avLst/>
            </a:prstGeom>
            <a:noFill/>
          </p:spPr>
          <p:txBody>
            <a:bodyPr wrap="none" lIns="0" tIns="0" rIns="0" bIns="0" rtlCol="0">
              <a:spAutoFit/>
            </a:bodyPr>
            <a:lstStyle/>
            <a:p>
              <a:pPr defTabSz="612258" fontAlgn="base">
                <a:spcBef>
                  <a:spcPct val="50000"/>
                </a:spcBef>
                <a:spcAft>
                  <a:spcPct val="0"/>
                </a:spcAft>
                <a:buClr>
                  <a:srgbClr val="F0AB00"/>
                </a:buClr>
                <a:buSzPct val="80000"/>
                <a:defRPr/>
              </a:pPr>
              <a:r>
                <a:rPr lang="de-DE" sz="1400" b="1" kern="0" dirty="0">
                  <a:solidFill>
                    <a:srgbClr val="000000"/>
                  </a:solidFill>
                  <a:latin typeface="Arial"/>
                  <a:ea typeface="Arial Unicode MS" pitchFamily="34" charset="-128"/>
                  <a:cs typeface="Arial Unicode MS" pitchFamily="34" charset="-128"/>
                </a:rPr>
                <a:t>Description</a:t>
              </a:r>
            </a:p>
          </p:txBody>
        </p:sp>
        <p:sp>
          <p:nvSpPr>
            <p:cNvPr id="13" name="TextBox 12">
              <a:extLst>
                <a:ext uri="{FF2B5EF4-FFF2-40B4-BE49-F238E27FC236}">
                  <a16:creationId xmlns:a16="http://schemas.microsoft.com/office/drawing/2014/main" id="{CD90452A-994A-4511-84AF-C32B7504D4F2}"/>
                </a:ext>
              </a:extLst>
            </p:cNvPr>
            <p:cNvSpPr txBox="1"/>
            <p:nvPr/>
          </p:nvSpPr>
          <p:spPr>
            <a:xfrm>
              <a:off x="1901904" y="2159886"/>
              <a:ext cx="1458600" cy="209699"/>
            </a:xfrm>
            <a:prstGeom prst="rect">
              <a:avLst/>
            </a:prstGeom>
            <a:noFill/>
          </p:spPr>
          <p:txBody>
            <a:bodyPr wrap="none" lIns="0" tIns="0" rIns="0" bIns="0" rtlCol="0">
              <a:spAutoFit/>
            </a:bodyPr>
            <a:lstStyle/>
            <a:p>
              <a:pPr defTabSz="612258" fontAlgn="base">
                <a:spcBef>
                  <a:spcPct val="50000"/>
                </a:spcBef>
                <a:spcAft>
                  <a:spcPct val="0"/>
                </a:spcAft>
                <a:buClr>
                  <a:srgbClr val="F0AB00"/>
                </a:buClr>
                <a:buSzPct val="80000"/>
                <a:defRPr/>
              </a:pPr>
              <a:r>
                <a:rPr lang="de-DE" sz="1400" b="1" kern="0" dirty="0">
                  <a:solidFill>
                    <a:srgbClr val="000000"/>
                  </a:solidFill>
                  <a:latin typeface="Arial"/>
                  <a:ea typeface="Arial Unicode MS" pitchFamily="34" charset="-128"/>
                  <a:cs typeface="Arial Unicode MS" pitchFamily="34" charset="-128"/>
                </a:rPr>
                <a:t>Strategic </a:t>
              </a:r>
              <a:r>
                <a:rPr lang="en-CA" sz="1400" b="1" kern="0" dirty="0">
                  <a:solidFill>
                    <a:srgbClr val="000000"/>
                  </a:solidFill>
                  <a:latin typeface="Arial"/>
                  <a:ea typeface="Arial Unicode MS" pitchFamily="34" charset="-128"/>
                  <a:cs typeface="Arial Unicode MS" pitchFamily="34" charset="-128"/>
                </a:rPr>
                <a:t>priority</a:t>
              </a:r>
            </a:p>
          </p:txBody>
        </p:sp>
        <p:pic>
          <p:nvPicPr>
            <p:cNvPr id="14" name="Picture 13">
              <a:extLst>
                <a:ext uri="{FF2B5EF4-FFF2-40B4-BE49-F238E27FC236}">
                  <a16:creationId xmlns:a16="http://schemas.microsoft.com/office/drawing/2014/main" id="{A21DC949-6BD8-41E8-BF53-739171E13D57}"/>
                </a:ext>
              </a:extLst>
            </p:cNvPr>
            <p:cNvPicPr>
              <a:picLocks noChangeAspect="1"/>
            </p:cNvPicPr>
            <p:nvPr/>
          </p:nvPicPr>
          <p:blipFill>
            <a:blip r:embed="rId2"/>
            <a:stretch>
              <a:fillRect/>
            </a:stretch>
          </p:blipFill>
          <p:spPr>
            <a:xfrm>
              <a:off x="1906817" y="4590342"/>
              <a:ext cx="644429" cy="644429"/>
            </a:xfrm>
            <a:prstGeom prst="rect">
              <a:avLst/>
            </a:prstGeom>
            <a:solidFill>
              <a:srgbClr val="FFFFFF"/>
            </a:solidFill>
          </p:spPr>
        </p:pic>
        <p:pic>
          <p:nvPicPr>
            <p:cNvPr id="15" name="Picture 14">
              <a:extLst>
                <a:ext uri="{FF2B5EF4-FFF2-40B4-BE49-F238E27FC236}">
                  <a16:creationId xmlns:a16="http://schemas.microsoft.com/office/drawing/2014/main" id="{ED119DD4-6C50-42A7-87A4-E4B9B93C3761}"/>
                </a:ext>
              </a:extLst>
            </p:cNvPr>
            <p:cNvPicPr>
              <a:picLocks noChangeAspect="1"/>
            </p:cNvPicPr>
            <p:nvPr/>
          </p:nvPicPr>
          <p:blipFill>
            <a:blip r:embed="rId3"/>
            <a:stretch>
              <a:fillRect/>
            </a:stretch>
          </p:blipFill>
          <p:spPr>
            <a:xfrm>
              <a:off x="1901903" y="3660033"/>
              <a:ext cx="639582" cy="646158"/>
            </a:xfrm>
            <a:prstGeom prst="rect">
              <a:avLst/>
            </a:prstGeom>
            <a:solidFill>
              <a:srgbClr val="FFFFFF"/>
            </a:solidFill>
          </p:spPr>
        </p:pic>
        <p:sp>
          <p:nvSpPr>
            <p:cNvPr id="16" name="TextBox 15">
              <a:extLst>
                <a:ext uri="{FF2B5EF4-FFF2-40B4-BE49-F238E27FC236}">
                  <a16:creationId xmlns:a16="http://schemas.microsoft.com/office/drawing/2014/main" id="{4D703FBF-CD4D-4DDE-BFB6-28A969439EDE}"/>
                </a:ext>
              </a:extLst>
            </p:cNvPr>
            <p:cNvSpPr txBox="1"/>
            <p:nvPr/>
          </p:nvSpPr>
          <p:spPr>
            <a:xfrm>
              <a:off x="2459863" y="3844759"/>
              <a:ext cx="2104088" cy="293047"/>
            </a:xfrm>
            <a:prstGeom prst="rect">
              <a:avLst/>
            </a:prstGeom>
          </p:spPr>
          <p:txBody>
            <a:bodyPr anchor="t"/>
            <a:lstStyle>
              <a:defPPr>
                <a:defRPr lang="de-DE"/>
              </a:defPPr>
              <a:lvl1pPr indent="0" defTabSz="1088558">
                <a:spcBef>
                  <a:spcPts val="1800"/>
                </a:spcBef>
                <a:buClr>
                  <a:schemeClr val="accent1"/>
                </a:buClr>
                <a:buSzPct val="80000"/>
                <a:buFontTx/>
                <a:buNone/>
                <a:defRPr sz="2000" b="0">
                  <a:latin typeface="+mn-lt"/>
                </a:defRPr>
              </a:lvl1pPr>
              <a:lvl2pPr marL="0" marR="0" lvl="1" indent="0" algn="ctr" defTabSz="1088558" fontAlgn="auto">
                <a:lnSpc>
                  <a:spcPct val="100000"/>
                </a:lnSpc>
                <a:spcBef>
                  <a:spcPts val="600"/>
                </a:spcBef>
                <a:spcAft>
                  <a:spcPts val="0"/>
                </a:spcAft>
                <a:buClr>
                  <a:srgbClr val="F0AB00"/>
                </a:buClr>
                <a:buFont typeface="Wingdings" pitchFamily="2" charset="2"/>
                <a:buNone/>
                <a:tabLst/>
                <a:defRPr kumimoji="0" sz="1600" b="0" i="0" u="none" strike="noStrike" cap="none" spc="0" normalizeH="0" baseline="0">
                  <a:ln>
                    <a:noFill/>
                  </a:ln>
                  <a:effectLst/>
                  <a:uLnTx/>
                  <a:uFillTx/>
                </a:defRPr>
              </a:lvl2pPr>
              <a:lvl3pPr marL="358775" indent="-179388" defTabSz="1088558">
                <a:spcBef>
                  <a:spcPts val="300"/>
                </a:spcBef>
                <a:buClr>
                  <a:schemeClr val="tx1"/>
                </a:buClr>
                <a:buSzPct val="100000"/>
                <a:buFont typeface="Arial" panose="020B0604020202020204" pitchFamily="34" charset="0"/>
                <a:buChar char="–"/>
                <a:defRPr sz="1800">
                  <a:latin typeface="+mn-lt"/>
                </a:defRPr>
              </a:lvl3pPr>
              <a:lvl4pPr marL="539892" indent="-179964" defTabSz="1088558">
                <a:spcBef>
                  <a:spcPts val="300"/>
                </a:spcBef>
                <a:buClr>
                  <a:schemeClr val="tx1"/>
                </a:buClr>
                <a:buSzPct val="120000"/>
                <a:buFont typeface="Arial" pitchFamily="34" charset="0"/>
                <a:buChar char="▫"/>
                <a:defRPr sz="1600">
                  <a:latin typeface="+mn-lt"/>
                </a:defRPr>
              </a:lvl4pPr>
              <a:lvl5pPr marL="719856" indent="-179964" defTabSz="1088558">
                <a:spcBef>
                  <a:spcPts val="100"/>
                </a:spcBef>
                <a:buClr>
                  <a:schemeClr val="tx1"/>
                </a:buClr>
                <a:buSzPct val="100000"/>
                <a:buFont typeface="Symbol" panose="05050102010706020507" pitchFamily="18" charset="2"/>
                <a:buChar char="-"/>
                <a:defRPr sz="1400" baseline="0">
                  <a:latin typeface="+mn-lt"/>
                </a:defRPr>
              </a:lvl5pPr>
              <a:lvl6pPr marL="2993535" indent="-272140" defTabSz="1088558">
                <a:spcBef>
                  <a:spcPct val="20000"/>
                </a:spcBef>
                <a:buFont typeface="Arial" pitchFamily="34" charset="0"/>
                <a:buChar char="•"/>
                <a:defRPr sz="2400"/>
              </a:lvl6pPr>
              <a:lvl7pPr marL="3537814" indent="-272140" defTabSz="1088558">
                <a:spcBef>
                  <a:spcPct val="20000"/>
                </a:spcBef>
                <a:buFont typeface="Arial" pitchFamily="34" charset="0"/>
                <a:buChar char="•"/>
                <a:defRPr sz="2400"/>
              </a:lvl7pPr>
              <a:lvl8pPr marL="4082093" indent="-272140" defTabSz="1088558">
                <a:spcBef>
                  <a:spcPct val="20000"/>
                </a:spcBef>
                <a:buFont typeface="Arial" pitchFamily="34" charset="0"/>
                <a:buChar char="•"/>
                <a:defRPr sz="2400"/>
              </a:lvl8pPr>
              <a:lvl9pPr marL="4626373" indent="-272140" defTabSz="1088558">
                <a:spcBef>
                  <a:spcPct val="20000"/>
                </a:spcBef>
                <a:buFont typeface="Arial" pitchFamily="34" charset="0"/>
                <a:buChar char="•"/>
                <a:defRPr sz="2400"/>
              </a:lvl9pPr>
            </a:lstStyle>
            <a:p>
              <a:pPr defTabSz="612136">
                <a:spcBef>
                  <a:spcPts val="1013"/>
                </a:spcBef>
                <a:buClr>
                  <a:srgbClr val="F0AB00"/>
                </a:buClr>
                <a:defRPr/>
              </a:pPr>
              <a:r>
                <a:rPr lang="en-CA" sz="1100" b="1" dirty="0">
                  <a:solidFill>
                    <a:srgbClr val="487F99"/>
                  </a:solidFill>
                  <a:latin typeface="Arial"/>
                </a:rPr>
                <a:t>Leverage data as an asset</a:t>
              </a:r>
            </a:p>
          </p:txBody>
        </p:sp>
        <p:sp>
          <p:nvSpPr>
            <p:cNvPr id="17" name="TextBox 16">
              <a:extLst>
                <a:ext uri="{FF2B5EF4-FFF2-40B4-BE49-F238E27FC236}">
                  <a16:creationId xmlns:a16="http://schemas.microsoft.com/office/drawing/2014/main" id="{6E67504D-A1C2-4AA6-8017-76AADB466C20}"/>
                </a:ext>
              </a:extLst>
            </p:cNvPr>
            <p:cNvSpPr txBox="1"/>
            <p:nvPr/>
          </p:nvSpPr>
          <p:spPr>
            <a:xfrm>
              <a:off x="2541485" y="4625674"/>
              <a:ext cx="2107628" cy="644425"/>
            </a:xfrm>
            <a:prstGeom prst="rect">
              <a:avLst/>
            </a:prstGeom>
          </p:spPr>
          <p:txBody>
            <a:bodyPr anchor="t"/>
            <a:lstStyle>
              <a:defPPr>
                <a:defRPr lang="de-DE"/>
              </a:defPPr>
              <a:lvl1pPr indent="0" defTabSz="1088558">
                <a:spcBef>
                  <a:spcPts val="1800"/>
                </a:spcBef>
                <a:buClr>
                  <a:schemeClr val="accent1"/>
                </a:buClr>
                <a:buSzPct val="80000"/>
                <a:buFontTx/>
                <a:buNone/>
                <a:defRPr sz="2000" b="0">
                  <a:latin typeface="+mn-lt"/>
                </a:defRPr>
              </a:lvl1pPr>
              <a:lvl2pPr marL="0" marR="0" lvl="1" indent="0" algn="ctr" defTabSz="1088558" fontAlgn="auto">
                <a:lnSpc>
                  <a:spcPct val="100000"/>
                </a:lnSpc>
                <a:spcBef>
                  <a:spcPts val="600"/>
                </a:spcBef>
                <a:spcAft>
                  <a:spcPts val="0"/>
                </a:spcAft>
                <a:buClr>
                  <a:srgbClr val="F0AB00"/>
                </a:buClr>
                <a:buFont typeface="Wingdings" pitchFamily="2" charset="2"/>
                <a:buNone/>
                <a:tabLst/>
                <a:defRPr kumimoji="0" sz="1600" b="0" i="0" u="none" strike="noStrike" cap="none" spc="0" normalizeH="0" baseline="0">
                  <a:ln>
                    <a:noFill/>
                  </a:ln>
                  <a:effectLst/>
                  <a:uLnTx/>
                  <a:uFillTx/>
                </a:defRPr>
              </a:lvl2pPr>
              <a:lvl3pPr marL="358775" indent="-179388" defTabSz="1088558">
                <a:spcBef>
                  <a:spcPts val="300"/>
                </a:spcBef>
                <a:buClr>
                  <a:schemeClr val="tx1"/>
                </a:buClr>
                <a:buSzPct val="100000"/>
                <a:buFont typeface="Arial" panose="020B0604020202020204" pitchFamily="34" charset="0"/>
                <a:buChar char="–"/>
                <a:defRPr sz="1800">
                  <a:latin typeface="+mn-lt"/>
                </a:defRPr>
              </a:lvl3pPr>
              <a:lvl4pPr marL="539892" indent="-179964" defTabSz="1088558">
                <a:spcBef>
                  <a:spcPts val="300"/>
                </a:spcBef>
                <a:buClr>
                  <a:schemeClr val="tx1"/>
                </a:buClr>
                <a:buSzPct val="120000"/>
                <a:buFont typeface="Arial" pitchFamily="34" charset="0"/>
                <a:buChar char="▫"/>
                <a:defRPr sz="1600">
                  <a:latin typeface="+mn-lt"/>
                </a:defRPr>
              </a:lvl4pPr>
              <a:lvl5pPr marL="719856" indent="-179964" defTabSz="1088558">
                <a:spcBef>
                  <a:spcPts val="100"/>
                </a:spcBef>
                <a:buClr>
                  <a:schemeClr val="tx1"/>
                </a:buClr>
                <a:buSzPct val="100000"/>
                <a:buFont typeface="Symbol" panose="05050102010706020507" pitchFamily="18" charset="2"/>
                <a:buChar char="-"/>
                <a:defRPr sz="1400" baseline="0">
                  <a:latin typeface="+mn-lt"/>
                </a:defRPr>
              </a:lvl5pPr>
              <a:lvl6pPr marL="2993535" indent="-272140" defTabSz="1088558">
                <a:spcBef>
                  <a:spcPct val="20000"/>
                </a:spcBef>
                <a:buFont typeface="Arial" pitchFamily="34" charset="0"/>
                <a:buChar char="•"/>
                <a:defRPr sz="2400"/>
              </a:lvl6pPr>
              <a:lvl7pPr marL="3537814" indent="-272140" defTabSz="1088558">
                <a:spcBef>
                  <a:spcPct val="20000"/>
                </a:spcBef>
                <a:buFont typeface="Arial" pitchFamily="34" charset="0"/>
                <a:buChar char="•"/>
                <a:defRPr sz="2400"/>
              </a:lvl7pPr>
              <a:lvl8pPr marL="4082093" indent="-272140" defTabSz="1088558">
                <a:spcBef>
                  <a:spcPct val="20000"/>
                </a:spcBef>
                <a:buFont typeface="Arial" pitchFamily="34" charset="0"/>
                <a:buChar char="•"/>
                <a:defRPr sz="2400"/>
              </a:lvl8pPr>
              <a:lvl9pPr marL="4626373" indent="-272140" defTabSz="1088558">
                <a:spcBef>
                  <a:spcPct val="20000"/>
                </a:spcBef>
                <a:buFont typeface="Arial" pitchFamily="34" charset="0"/>
                <a:buChar char="•"/>
                <a:defRPr sz="2400"/>
              </a:lvl9pPr>
            </a:lstStyle>
            <a:p>
              <a:pPr defTabSz="612136">
                <a:spcBef>
                  <a:spcPts val="1013"/>
                </a:spcBef>
                <a:buClr>
                  <a:srgbClr val="F0AB00"/>
                </a:buClr>
                <a:defRPr/>
              </a:pPr>
              <a:r>
                <a:rPr lang="en-US" sz="1100" b="1" dirty="0">
                  <a:solidFill>
                    <a:srgbClr val="487F99"/>
                  </a:solidFill>
                  <a:latin typeface="Arial"/>
                </a:rPr>
                <a:t>Reimagine work, processes and operating models</a:t>
              </a:r>
              <a:endParaRPr lang="de-DE" sz="1100" b="1" dirty="0">
                <a:solidFill>
                  <a:srgbClr val="487F99"/>
                </a:solidFill>
                <a:latin typeface="Arial"/>
              </a:endParaRPr>
            </a:p>
          </p:txBody>
        </p:sp>
        <p:pic>
          <p:nvPicPr>
            <p:cNvPr id="18" name="Picture 17">
              <a:extLst>
                <a:ext uri="{FF2B5EF4-FFF2-40B4-BE49-F238E27FC236}">
                  <a16:creationId xmlns:a16="http://schemas.microsoft.com/office/drawing/2014/main" id="{5A03B1E7-B712-41E4-A3FA-1762C9493E2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08734" y="2555156"/>
              <a:ext cx="776649" cy="776649"/>
            </a:xfrm>
            <a:prstGeom prst="rect">
              <a:avLst/>
            </a:prstGeom>
          </p:spPr>
        </p:pic>
        <p:sp>
          <p:nvSpPr>
            <p:cNvPr id="19" name="TextBox 18">
              <a:extLst>
                <a:ext uri="{FF2B5EF4-FFF2-40B4-BE49-F238E27FC236}">
                  <a16:creationId xmlns:a16="http://schemas.microsoft.com/office/drawing/2014/main" id="{CEC1165B-FB09-4E52-8810-B12DD48607AC}"/>
                </a:ext>
              </a:extLst>
            </p:cNvPr>
            <p:cNvSpPr txBox="1"/>
            <p:nvPr/>
          </p:nvSpPr>
          <p:spPr>
            <a:xfrm>
              <a:off x="1906817" y="5681717"/>
              <a:ext cx="1621711" cy="78343"/>
            </a:xfrm>
            <a:prstGeom prst="rect">
              <a:avLst/>
            </a:prstGeom>
            <a:noFill/>
          </p:spPr>
          <p:txBody>
            <a:bodyPr wrap="square" lIns="0" tIns="0" rIns="0" bIns="0" rtlCol="0">
              <a:spAutoFit/>
            </a:bodyPr>
            <a:lstStyle/>
            <a:p>
              <a:pPr defTabSz="612258" fontAlgn="base">
                <a:spcBef>
                  <a:spcPct val="50000"/>
                </a:spcBef>
                <a:spcAft>
                  <a:spcPct val="0"/>
                </a:spcAft>
                <a:buClr>
                  <a:srgbClr val="F0AB00"/>
                </a:buClr>
                <a:buSzPct val="80000"/>
                <a:defRPr/>
              </a:pPr>
              <a:r>
                <a:rPr lang="en-US" sz="450" kern="0" dirty="0">
                  <a:solidFill>
                    <a:srgbClr val="000000"/>
                  </a:solidFill>
                  <a:latin typeface="Arial"/>
                  <a:ea typeface="Arial Unicode MS" pitchFamily="34" charset="-128"/>
                  <a:cs typeface="Arial Unicode MS" pitchFamily="34" charset="-128"/>
                </a:rPr>
                <a:t>Source: SAP Best Run – Public Sector 2019 </a:t>
              </a:r>
            </a:p>
          </p:txBody>
        </p:sp>
        <p:sp>
          <p:nvSpPr>
            <p:cNvPr id="20" name="Rectangle: Rounded Corners 19">
              <a:extLst>
                <a:ext uri="{FF2B5EF4-FFF2-40B4-BE49-F238E27FC236}">
                  <a16:creationId xmlns:a16="http://schemas.microsoft.com/office/drawing/2014/main" id="{329A7DF6-6314-4068-BAE9-60DA0B6BA360}"/>
                </a:ext>
              </a:extLst>
            </p:cNvPr>
            <p:cNvSpPr/>
            <p:nvPr/>
          </p:nvSpPr>
          <p:spPr bwMode="gray">
            <a:xfrm>
              <a:off x="1808733" y="3520599"/>
              <a:ext cx="2840380" cy="1937843"/>
            </a:xfrm>
            <a:prstGeom prst="roundRect">
              <a:avLst/>
            </a:prstGeom>
            <a:noFill/>
            <a:ln w="25400" algn="ctr">
              <a:solidFill>
                <a:srgbClr val="00B0F0"/>
              </a:solidFill>
              <a:miter lim="800000"/>
              <a:headEnd/>
              <a:tailEnd/>
            </a:ln>
          </p:spPr>
          <p:txBody>
            <a:bodyPr lIns="50612" tIns="40490" rIns="50612" bIns="40490" rtlCol="0" anchor="ctr"/>
            <a:lstStyle/>
            <a:p>
              <a:pPr algn="ctr" defTabSz="514200" fontAlgn="base">
                <a:spcBef>
                  <a:spcPct val="50000"/>
                </a:spcBef>
                <a:spcAft>
                  <a:spcPct val="0"/>
                </a:spcAft>
                <a:buClr>
                  <a:srgbClr val="F0AB00"/>
                </a:buClr>
                <a:buSzPct val="80000"/>
                <a:defRPr/>
              </a:pPr>
              <a:endParaRPr lang="en-US" sz="1013" kern="0" dirty="0">
                <a:solidFill>
                  <a:srgbClr val="000000"/>
                </a:solidFill>
                <a:latin typeface="Arial"/>
                <a:ea typeface="Arial Unicode MS" pitchFamily="34" charset="-128"/>
                <a:cs typeface="Arial Unicode MS" pitchFamily="34" charset="-128"/>
              </a:endParaRPr>
            </a:p>
          </p:txBody>
        </p:sp>
        <p:sp>
          <p:nvSpPr>
            <p:cNvPr id="21" name="TextBox 20">
              <a:extLst>
                <a:ext uri="{FF2B5EF4-FFF2-40B4-BE49-F238E27FC236}">
                  <a16:creationId xmlns:a16="http://schemas.microsoft.com/office/drawing/2014/main" id="{8781BC91-2F7E-4BBA-91B6-93D93FB044EE}"/>
                </a:ext>
              </a:extLst>
            </p:cNvPr>
            <p:cNvSpPr txBox="1"/>
            <p:nvPr/>
          </p:nvSpPr>
          <p:spPr>
            <a:xfrm>
              <a:off x="3450060" y="3532568"/>
              <a:ext cx="829411" cy="104457"/>
            </a:xfrm>
            <a:prstGeom prst="rect">
              <a:avLst/>
            </a:prstGeom>
            <a:noFill/>
          </p:spPr>
          <p:txBody>
            <a:bodyPr wrap="square" lIns="0" tIns="0" rIns="0" bIns="0" rtlCol="0">
              <a:spAutoFit/>
            </a:bodyPr>
            <a:lstStyle/>
            <a:p>
              <a:pPr defTabSz="612258" fontAlgn="base">
                <a:spcBef>
                  <a:spcPct val="50000"/>
                </a:spcBef>
                <a:spcAft>
                  <a:spcPct val="0"/>
                </a:spcAft>
                <a:buClr>
                  <a:srgbClr val="F0AB00"/>
                </a:buClr>
                <a:buSzPct val="80000"/>
                <a:defRPr/>
              </a:pPr>
              <a:r>
                <a:rPr lang="en-US" sz="600" b="1" kern="0" dirty="0">
                  <a:solidFill>
                    <a:srgbClr val="00B0F0"/>
                  </a:solidFill>
                  <a:latin typeface="Arial"/>
                  <a:ea typeface="Arial Unicode MS" pitchFamily="34" charset="-128"/>
                  <a:cs typeface="Arial Unicode MS" pitchFamily="34" charset="-128"/>
                </a:rPr>
                <a:t>Primary FMT focus</a:t>
              </a:r>
            </a:p>
          </p:txBody>
        </p:sp>
        <p:sp>
          <p:nvSpPr>
            <p:cNvPr id="22" name="Rectangle: Rounded Corners 21">
              <a:extLst>
                <a:ext uri="{FF2B5EF4-FFF2-40B4-BE49-F238E27FC236}">
                  <a16:creationId xmlns:a16="http://schemas.microsoft.com/office/drawing/2014/main" id="{84018CE2-E3F9-43AB-B6B0-F806476921CF}"/>
                </a:ext>
              </a:extLst>
            </p:cNvPr>
            <p:cNvSpPr/>
            <p:nvPr/>
          </p:nvSpPr>
          <p:spPr bwMode="gray">
            <a:xfrm>
              <a:off x="1808733" y="2555157"/>
              <a:ext cx="2840380" cy="2903285"/>
            </a:xfrm>
            <a:prstGeom prst="roundRect">
              <a:avLst>
                <a:gd name="adj" fmla="val 11318"/>
              </a:avLst>
            </a:prstGeom>
            <a:noFill/>
            <a:ln w="25400" algn="ctr">
              <a:solidFill>
                <a:srgbClr val="00B0F0"/>
              </a:solidFill>
              <a:prstDash val="dash"/>
              <a:miter lim="800000"/>
              <a:headEnd/>
              <a:tailEnd/>
            </a:ln>
          </p:spPr>
          <p:txBody>
            <a:bodyPr lIns="50612" tIns="40490" rIns="50612" bIns="40490" rtlCol="0" anchor="ctr"/>
            <a:lstStyle/>
            <a:p>
              <a:pPr algn="ctr" defTabSz="514200" fontAlgn="base">
                <a:spcBef>
                  <a:spcPct val="50000"/>
                </a:spcBef>
                <a:spcAft>
                  <a:spcPct val="0"/>
                </a:spcAft>
                <a:buClr>
                  <a:srgbClr val="F0AB00"/>
                </a:buClr>
                <a:buSzPct val="80000"/>
                <a:defRPr/>
              </a:pPr>
              <a:endParaRPr lang="en-US" sz="1013" kern="0" dirty="0">
                <a:solidFill>
                  <a:srgbClr val="000000"/>
                </a:solidFill>
                <a:latin typeface="Arial"/>
                <a:ea typeface="Arial Unicode MS" pitchFamily="34" charset="-128"/>
                <a:cs typeface="Arial Unicode MS" pitchFamily="34" charset="-128"/>
              </a:endParaRPr>
            </a:p>
          </p:txBody>
        </p:sp>
        <p:sp>
          <p:nvSpPr>
            <p:cNvPr id="23" name="TextBox 22">
              <a:extLst>
                <a:ext uri="{FF2B5EF4-FFF2-40B4-BE49-F238E27FC236}">
                  <a16:creationId xmlns:a16="http://schemas.microsoft.com/office/drawing/2014/main" id="{59A4A330-F138-4C0C-8969-92857C9EC83D}"/>
                </a:ext>
              </a:extLst>
            </p:cNvPr>
            <p:cNvSpPr txBox="1"/>
            <p:nvPr/>
          </p:nvSpPr>
          <p:spPr>
            <a:xfrm>
              <a:off x="3450061" y="2572176"/>
              <a:ext cx="1015101" cy="104457"/>
            </a:xfrm>
            <a:prstGeom prst="rect">
              <a:avLst/>
            </a:prstGeom>
            <a:noFill/>
          </p:spPr>
          <p:txBody>
            <a:bodyPr wrap="square" lIns="0" tIns="0" rIns="0" bIns="0" rtlCol="0">
              <a:spAutoFit/>
            </a:bodyPr>
            <a:lstStyle/>
            <a:p>
              <a:pPr defTabSz="612258" fontAlgn="base">
                <a:spcBef>
                  <a:spcPct val="50000"/>
                </a:spcBef>
                <a:spcAft>
                  <a:spcPct val="0"/>
                </a:spcAft>
                <a:buClr>
                  <a:srgbClr val="F0AB00"/>
                </a:buClr>
                <a:buSzPct val="80000"/>
                <a:defRPr/>
              </a:pPr>
              <a:r>
                <a:rPr lang="en-US" sz="600" b="1" kern="0" dirty="0">
                  <a:solidFill>
                    <a:srgbClr val="00B0F0"/>
                  </a:solidFill>
                  <a:latin typeface="Arial"/>
                  <a:ea typeface="Arial Unicode MS" pitchFamily="34" charset="-128"/>
                  <a:cs typeface="Arial Unicode MS" pitchFamily="34" charset="-128"/>
                </a:rPr>
                <a:t>Suggested evolution</a:t>
              </a:r>
            </a:p>
          </p:txBody>
        </p:sp>
        <p:sp>
          <p:nvSpPr>
            <p:cNvPr id="24" name="Title">
              <a:extLst>
                <a:ext uri="{FF2B5EF4-FFF2-40B4-BE49-F238E27FC236}">
                  <a16:creationId xmlns:a16="http://schemas.microsoft.com/office/drawing/2014/main" id="{6E7CAE1B-E429-4AF6-97C6-C30D61815B8D}"/>
                </a:ext>
              </a:extLst>
            </p:cNvPr>
            <p:cNvSpPr txBox="1">
              <a:spLocks/>
            </p:cNvSpPr>
            <p:nvPr/>
          </p:nvSpPr>
          <p:spPr bwMode="gray">
            <a:xfrm>
              <a:off x="3000001" y="1241931"/>
              <a:ext cx="6191998" cy="539224"/>
            </a:xfrm>
            <a:prstGeom prst="rect">
              <a:avLst/>
            </a:prstGeom>
            <a:ln>
              <a:solidFill>
                <a:schemeClr val="accent1">
                  <a:shade val="95000"/>
                  <a:satMod val="105000"/>
                </a:schemeClr>
              </a:solidFill>
            </a:ln>
          </p:spPr>
          <p:txBody>
            <a:bodyPr vert="horz" wrap="square" lIns="0" tIns="0" rIns="0" bIns="0" rtlCol="0" anchor="t" anchorCtr="0">
              <a:spAutoFit/>
            </a:bodyPr>
            <a:lstStyle>
              <a:lvl1pPr algn="l" defTabSz="816201" rtl="0" eaLnBrk="1" latinLnBrk="0" hangingPunct="1">
                <a:spcBef>
                  <a:spcPct val="0"/>
                </a:spcBef>
                <a:buNone/>
                <a:defRPr sz="1800" b="1" kern="1200" baseline="0">
                  <a:solidFill>
                    <a:schemeClr val="tx1"/>
                  </a:solidFill>
                  <a:latin typeface="+mj-lt"/>
                  <a:ea typeface="+mj-ea"/>
                  <a:cs typeface="+mj-cs"/>
                </a:defRPr>
              </a:lvl1pPr>
            </a:lstStyle>
            <a:p>
              <a:pPr algn="ctr" defTabSz="612136">
                <a:defRPr/>
              </a:pPr>
              <a:r>
                <a:rPr lang="de-DE" dirty="0">
                  <a:solidFill>
                    <a:srgbClr val="00B0F0"/>
                  </a:solidFill>
                  <a:latin typeface="Arial"/>
                </a:rPr>
                <a:t> Strategic </a:t>
              </a:r>
              <a:r>
                <a:rPr lang="en-CA" dirty="0">
                  <a:solidFill>
                    <a:srgbClr val="00B0F0"/>
                  </a:solidFill>
                  <a:latin typeface="Arial"/>
                </a:rPr>
                <a:t>priorities </a:t>
              </a:r>
              <a:r>
                <a:rPr lang="en-CA" dirty="0">
                  <a:solidFill>
                    <a:srgbClr val="487F99"/>
                  </a:solidFill>
                  <a:latin typeface="Arial"/>
                </a:rPr>
                <a:t>and relevance to GC’s </a:t>
              </a:r>
              <a:br>
                <a:rPr lang="en-CA" dirty="0">
                  <a:solidFill>
                    <a:srgbClr val="487F99"/>
                  </a:solidFill>
                  <a:latin typeface="Arial"/>
                </a:rPr>
              </a:br>
              <a:r>
                <a:rPr lang="en-CA" dirty="0">
                  <a:solidFill>
                    <a:srgbClr val="487F99"/>
                  </a:solidFill>
                  <a:latin typeface="Arial"/>
                </a:rPr>
                <a:t>Digital Comptrollership Program (DCP)</a:t>
              </a:r>
              <a:endParaRPr lang="en-CA" sz="2000" dirty="0">
                <a:solidFill>
                  <a:srgbClr val="487F99"/>
                </a:solidFill>
                <a:latin typeface="Arial"/>
              </a:endParaRPr>
            </a:p>
          </p:txBody>
        </p:sp>
      </p:grpSp>
      <p:sp>
        <p:nvSpPr>
          <p:cNvPr id="25" name="Slide Number Placeholder 1">
            <a:extLst>
              <a:ext uri="{FF2B5EF4-FFF2-40B4-BE49-F238E27FC236}">
                <a16:creationId xmlns:a16="http://schemas.microsoft.com/office/drawing/2014/main" id="{AE2913DC-45DC-43CC-9E4C-D5C3DE600702}"/>
              </a:ext>
            </a:extLst>
          </p:cNvPr>
          <p:cNvSpPr txBox="1">
            <a:spLocks/>
          </p:cNvSpPr>
          <p:nvPr/>
        </p:nvSpPr>
        <p:spPr>
          <a:xfrm>
            <a:off x="6876256" y="635635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D4B517-E49B-41B6-9DBC-23634E0F1CDC}" type="slidenum">
              <a:rPr lang="en-CA" sz="1200" smtClean="0">
                <a:solidFill>
                  <a:prstClr val="black">
                    <a:tint val="75000"/>
                  </a:prstClr>
                </a:solidFill>
                <a:latin typeface="Calibri"/>
              </a:rPr>
              <a:pPr algn="r">
                <a:defRPr/>
              </a:pPr>
              <a:t>4</a:t>
            </a:fld>
            <a:endParaRPr lang="en-CA" sz="1200" dirty="0">
              <a:solidFill>
                <a:prstClr val="black">
                  <a:tint val="75000"/>
                </a:prstClr>
              </a:solidFill>
              <a:latin typeface="Calibri"/>
            </a:endParaRPr>
          </a:p>
        </p:txBody>
      </p:sp>
    </p:spTree>
    <p:extLst>
      <p:ext uri="{BB962C8B-B14F-4D97-AF65-F5344CB8AC3E}">
        <p14:creationId xmlns:p14="http://schemas.microsoft.com/office/powerpoint/2010/main" val="144910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751F75-C5FA-4A63-8246-64AC1E6B21E9}"/>
              </a:ext>
            </a:extLst>
          </p:cNvPr>
          <p:cNvSpPr>
            <a:spLocks noGrp="1"/>
          </p:cNvSpPr>
          <p:nvPr>
            <p:ph type="title"/>
          </p:nvPr>
        </p:nvSpPr>
        <p:spPr>
          <a:xfrm>
            <a:off x="457199" y="274638"/>
            <a:ext cx="8398565" cy="562074"/>
          </a:xfrm>
        </p:spPr>
        <p:txBody>
          <a:bodyPr>
            <a:noAutofit/>
          </a:bodyPr>
          <a:lstStyle/>
          <a:p>
            <a:r>
              <a:rPr lang="en-CA" sz="2800" b="0" dirty="0"/>
              <a:t>DCP - Execution Focus </a:t>
            </a:r>
          </a:p>
        </p:txBody>
      </p:sp>
      <p:sp>
        <p:nvSpPr>
          <p:cNvPr id="22" name="Content Placeholder 21">
            <a:extLst>
              <a:ext uri="{FF2B5EF4-FFF2-40B4-BE49-F238E27FC236}">
                <a16:creationId xmlns:a16="http://schemas.microsoft.com/office/drawing/2014/main" id="{0463CC87-0CED-4955-ACF2-4B2EC0B805D5}"/>
              </a:ext>
            </a:extLst>
          </p:cNvPr>
          <p:cNvSpPr>
            <a:spLocks noGrp="1"/>
          </p:cNvSpPr>
          <p:nvPr>
            <p:ph idx="1"/>
          </p:nvPr>
        </p:nvSpPr>
        <p:spPr/>
        <p:txBody>
          <a:bodyPr/>
          <a:lstStyle/>
          <a:p>
            <a:pPr marL="0" indent="0">
              <a:buNone/>
            </a:pPr>
            <a:r>
              <a:rPr lang="en-US" sz="2000" dirty="0"/>
              <a:t>The Digital Comptrollership Program will </a:t>
            </a:r>
            <a:r>
              <a:rPr lang="en-IE" sz="2000" dirty="0"/>
              <a:t>deliver a modern business model </a:t>
            </a:r>
            <a:br>
              <a:rPr lang="en-IE" sz="2000" dirty="0"/>
            </a:br>
            <a:r>
              <a:rPr lang="en-IE" sz="2000" dirty="0"/>
              <a:t>to bring Digital Transformation across the GC built on SAP’s next generation SAP S/4HANA achieving digitalization, improving operational effectiveness and efficiency and increasing transparency and accountability.</a:t>
            </a:r>
            <a:endParaRPr lang="en-US" sz="2000" dirty="0"/>
          </a:p>
          <a:p>
            <a:endParaRPr lang="en-CA" dirty="0"/>
          </a:p>
        </p:txBody>
      </p:sp>
      <p:sp>
        <p:nvSpPr>
          <p:cNvPr id="6" name="Text Placeholder 2">
            <a:extLst>
              <a:ext uri="{FF2B5EF4-FFF2-40B4-BE49-F238E27FC236}">
                <a16:creationId xmlns:a16="http://schemas.microsoft.com/office/drawing/2014/main" id="{8DF62C35-EF41-4869-AF0E-A55B1A83728B}"/>
              </a:ext>
            </a:extLst>
          </p:cNvPr>
          <p:cNvSpPr txBox="1">
            <a:spLocks/>
          </p:cNvSpPr>
          <p:nvPr/>
        </p:nvSpPr>
        <p:spPr>
          <a:xfrm>
            <a:off x="1445612" y="1815571"/>
            <a:ext cx="6290755" cy="2272229"/>
          </a:xfrm>
          <a:prstGeom prst="rect">
            <a:avLst/>
          </a:prstGeom>
        </p:spPr>
        <p:txBody>
          <a:bodyPr>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612136">
              <a:spcBef>
                <a:spcPts val="1013"/>
              </a:spcBef>
              <a:buClr>
                <a:srgbClr val="F0AB00"/>
              </a:buClr>
              <a:defRPr/>
            </a:pPr>
            <a:endParaRPr lang="en-US" sz="900" dirty="0">
              <a:solidFill>
                <a:srgbClr val="000000"/>
              </a:solidFill>
              <a:latin typeface="Arial"/>
            </a:endParaRPr>
          </a:p>
        </p:txBody>
      </p:sp>
      <p:grpSp>
        <p:nvGrpSpPr>
          <p:cNvPr id="3" name="Group 2">
            <a:extLst>
              <a:ext uri="{FF2B5EF4-FFF2-40B4-BE49-F238E27FC236}">
                <a16:creationId xmlns:a16="http://schemas.microsoft.com/office/drawing/2014/main" id="{C1F2326E-A741-4708-93E9-81B715991924}"/>
              </a:ext>
            </a:extLst>
          </p:cNvPr>
          <p:cNvGrpSpPr/>
          <p:nvPr/>
        </p:nvGrpSpPr>
        <p:grpSpPr>
          <a:xfrm>
            <a:off x="971549" y="2571751"/>
            <a:ext cx="7476711" cy="3888626"/>
            <a:chOff x="1901903" y="2676048"/>
            <a:chExt cx="8577680" cy="4548669"/>
          </a:xfrm>
        </p:grpSpPr>
        <p:sp>
          <p:nvSpPr>
            <p:cNvPr id="7" name="Rectangle 6">
              <a:extLst>
                <a:ext uri="{FF2B5EF4-FFF2-40B4-BE49-F238E27FC236}">
                  <a16:creationId xmlns:a16="http://schemas.microsoft.com/office/drawing/2014/main" id="{E817DEFE-4F36-4293-8120-2DDEDCCD14F0}"/>
                </a:ext>
              </a:extLst>
            </p:cNvPr>
            <p:cNvSpPr/>
            <p:nvPr/>
          </p:nvSpPr>
          <p:spPr>
            <a:xfrm>
              <a:off x="1901903" y="4848600"/>
              <a:ext cx="2485370" cy="2124104"/>
            </a:xfrm>
            <a:prstGeom prst="rect">
              <a:avLst/>
            </a:prstGeom>
          </p:spPr>
          <p:txBody>
            <a:bodyPr wrap="square">
              <a:spAutoFit/>
            </a:bodyPr>
            <a:lstStyle/>
            <a:p>
              <a:pPr marL="121465" lvl="1" indent="-121465" defTabSz="256565">
                <a:buClr>
                  <a:srgbClr val="F0AB00"/>
                </a:buClr>
                <a:buSzPct val="100000"/>
                <a:buFont typeface="wingdings"/>
                <a:buChar char=""/>
                <a:defRPr/>
              </a:pPr>
              <a:r>
                <a:rPr lang="en-US" sz="1400" dirty="0">
                  <a:solidFill>
                    <a:srgbClr val="000000"/>
                  </a:solidFill>
                  <a:latin typeface="Arial"/>
                </a:rPr>
                <a:t>Establish a </a:t>
              </a:r>
              <a:r>
                <a:rPr lang="en-US" sz="1400" b="1" dirty="0">
                  <a:solidFill>
                    <a:srgbClr val="00B0F0"/>
                  </a:solidFill>
                  <a:latin typeface="Arial"/>
                </a:rPr>
                <a:t>GC digital core</a:t>
              </a:r>
              <a:r>
                <a:rPr lang="en-US" sz="1400" b="1" dirty="0">
                  <a:solidFill>
                    <a:srgbClr val="3095B4"/>
                  </a:solidFill>
                  <a:latin typeface="Arial"/>
                </a:rPr>
                <a:t> </a:t>
              </a:r>
              <a:r>
                <a:rPr lang="en-US" sz="1400" dirty="0">
                  <a:solidFill>
                    <a:srgbClr val="000000"/>
                  </a:solidFill>
                  <a:latin typeface="Arial"/>
                </a:rPr>
                <a:t>as the </a:t>
              </a:r>
              <a:r>
                <a:rPr lang="en-US" sz="1400" b="1" dirty="0">
                  <a:solidFill>
                    <a:srgbClr val="00B0F0"/>
                  </a:solidFill>
                  <a:latin typeface="Arial"/>
                </a:rPr>
                <a:t>foundation</a:t>
              </a:r>
              <a:r>
                <a:rPr lang="en-US" sz="1400" b="1" dirty="0">
                  <a:solidFill>
                    <a:srgbClr val="3095B4"/>
                  </a:solidFill>
                  <a:latin typeface="Arial"/>
                </a:rPr>
                <a:t> </a:t>
              </a:r>
              <a:r>
                <a:rPr lang="en-US" sz="1400" dirty="0">
                  <a:solidFill>
                    <a:srgbClr val="000000"/>
                  </a:solidFill>
                  <a:latin typeface="Arial"/>
                </a:rPr>
                <a:t>to run real-time transactions and analytics </a:t>
              </a:r>
            </a:p>
            <a:p>
              <a:pPr marL="121465" lvl="1" indent="-121465" defTabSz="256565">
                <a:buClr>
                  <a:srgbClr val="F0AB00"/>
                </a:buClr>
                <a:buSzPct val="100000"/>
                <a:buFont typeface="wingdings"/>
                <a:buChar char=""/>
                <a:defRPr/>
              </a:pPr>
              <a:r>
                <a:rPr lang="en-US" sz="1400" dirty="0">
                  <a:solidFill>
                    <a:srgbClr val="000000"/>
                  </a:solidFill>
                  <a:latin typeface="Arial"/>
                </a:rPr>
                <a:t>Deliver the </a:t>
              </a:r>
              <a:r>
                <a:rPr lang="en-US" sz="1400" b="1" dirty="0">
                  <a:solidFill>
                    <a:srgbClr val="00B0F0"/>
                  </a:solidFill>
                  <a:latin typeface="Arial"/>
                </a:rPr>
                <a:t>template</a:t>
              </a:r>
              <a:br>
                <a:rPr lang="en-US" sz="1400" b="1" dirty="0">
                  <a:solidFill>
                    <a:srgbClr val="F0AB00"/>
                  </a:solidFill>
                  <a:latin typeface="Arial"/>
                </a:rPr>
              </a:br>
              <a:r>
                <a:rPr lang="en-US" sz="1400" dirty="0">
                  <a:solidFill>
                    <a:srgbClr val="000000"/>
                  </a:solidFill>
                  <a:latin typeface="Arial"/>
                </a:rPr>
                <a:t>for Government Digital Transformation</a:t>
              </a:r>
            </a:p>
          </p:txBody>
        </p:sp>
        <p:sp>
          <p:nvSpPr>
            <p:cNvPr id="8" name="Rectangle 7">
              <a:extLst>
                <a:ext uri="{FF2B5EF4-FFF2-40B4-BE49-F238E27FC236}">
                  <a16:creationId xmlns:a16="http://schemas.microsoft.com/office/drawing/2014/main" id="{37AE581F-FDDB-40D2-996F-18159049C19F}"/>
                </a:ext>
              </a:extLst>
            </p:cNvPr>
            <p:cNvSpPr/>
            <p:nvPr/>
          </p:nvSpPr>
          <p:spPr>
            <a:xfrm>
              <a:off x="4895901" y="4848601"/>
              <a:ext cx="2399675" cy="1872091"/>
            </a:xfrm>
            <a:prstGeom prst="rect">
              <a:avLst/>
            </a:prstGeom>
          </p:spPr>
          <p:txBody>
            <a:bodyPr wrap="square">
              <a:spAutoFit/>
            </a:bodyPr>
            <a:lstStyle/>
            <a:p>
              <a:pPr marL="121465" lvl="1" indent="-121465" defTabSz="256565">
                <a:buClr>
                  <a:srgbClr val="F0AB00"/>
                </a:buClr>
                <a:buSzPct val="100000"/>
                <a:buFont typeface="wingdings"/>
                <a:buChar char=""/>
                <a:defRPr/>
              </a:pPr>
              <a:r>
                <a:rPr lang="en-IE" sz="1400" dirty="0">
                  <a:solidFill>
                    <a:srgbClr val="000000"/>
                  </a:solidFill>
                  <a:latin typeface="Arial"/>
                </a:rPr>
                <a:t>Digitalize and </a:t>
              </a:r>
              <a:r>
                <a:rPr lang="en-IE" sz="1400" b="1" dirty="0">
                  <a:solidFill>
                    <a:srgbClr val="00B0F0"/>
                  </a:solidFill>
                  <a:latin typeface="Arial"/>
                </a:rPr>
                <a:t>transform operational models and processes  </a:t>
              </a:r>
            </a:p>
            <a:p>
              <a:pPr marL="121465" lvl="1" indent="-121465" defTabSz="256565">
                <a:buClr>
                  <a:srgbClr val="F0AB00"/>
                </a:buClr>
                <a:buSzPct val="100000"/>
                <a:buFont typeface="wingdings"/>
                <a:buChar char=""/>
                <a:defRPr/>
              </a:pPr>
              <a:r>
                <a:rPr lang="en-IE" sz="1400" dirty="0">
                  <a:solidFill>
                    <a:srgbClr val="000000"/>
                  </a:solidFill>
                  <a:latin typeface="Arial"/>
                </a:rPr>
                <a:t>Develop </a:t>
              </a:r>
              <a:r>
                <a:rPr lang="en-IE" sz="1400" b="1" dirty="0">
                  <a:solidFill>
                    <a:srgbClr val="00B0F0"/>
                  </a:solidFill>
                  <a:latin typeface="Arial"/>
                </a:rPr>
                <a:t>common</a:t>
              </a:r>
              <a:r>
                <a:rPr lang="en-IE" sz="1400" dirty="0">
                  <a:solidFill>
                    <a:srgbClr val="000000"/>
                  </a:solidFill>
                  <a:latin typeface="Arial"/>
                </a:rPr>
                <a:t> data structures and processes</a:t>
              </a:r>
            </a:p>
          </p:txBody>
        </p:sp>
        <p:sp>
          <p:nvSpPr>
            <p:cNvPr id="9" name="Rectangle 8">
              <a:extLst>
                <a:ext uri="{FF2B5EF4-FFF2-40B4-BE49-F238E27FC236}">
                  <a16:creationId xmlns:a16="http://schemas.microsoft.com/office/drawing/2014/main" id="{03A4AF4A-1650-4641-9F47-78515C7A781E}"/>
                </a:ext>
              </a:extLst>
            </p:cNvPr>
            <p:cNvSpPr/>
            <p:nvPr/>
          </p:nvSpPr>
          <p:spPr>
            <a:xfrm>
              <a:off x="8150158" y="4848601"/>
              <a:ext cx="2329425" cy="2376116"/>
            </a:xfrm>
            <a:prstGeom prst="rect">
              <a:avLst/>
            </a:prstGeom>
          </p:spPr>
          <p:txBody>
            <a:bodyPr wrap="square">
              <a:spAutoFit/>
            </a:bodyPr>
            <a:lstStyle/>
            <a:p>
              <a:pPr marL="121465" lvl="1" indent="-121465" defTabSz="256565">
                <a:buClr>
                  <a:srgbClr val="F0AB00"/>
                </a:buClr>
                <a:buSzPct val="100000"/>
                <a:buFont typeface="wingdings"/>
                <a:buChar char=""/>
                <a:defRPr/>
              </a:pPr>
              <a:r>
                <a:rPr lang="en-US" sz="1400" dirty="0">
                  <a:solidFill>
                    <a:srgbClr val="000000"/>
                  </a:solidFill>
                  <a:latin typeface="Arial"/>
                </a:rPr>
                <a:t>Ensure </a:t>
              </a:r>
              <a:r>
                <a:rPr lang="en-US" sz="1400" b="1" dirty="0">
                  <a:solidFill>
                    <a:srgbClr val="00B0F0"/>
                  </a:solidFill>
                  <a:latin typeface="Arial"/>
                </a:rPr>
                <a:t>business outcomes </a:t>
              </a:r>
              <a:r>
                <a:rPr lang="en-US" sz="1400" dirty="0">
                  <a:solidFill>
                    <a:srgbClr val="000000"/>
                  </a:solidFill>
                  <a:latin typeface="Arial"/>
                </a:rPr>
                <a:t>are the key focus for success</a:t>
              </a:r>
            </a:p>
            <a:p>
              <a:pPr marL="121465" lvl="1" indent="-121465" defTabSz="256565">
                <a:buClr>
                  <a:srgbClr val="F0AB00"/>
                </a:buClr>
                <a:buSzPct val="100000"/>
                <a:buFont typeface="wingdings"/>
                <a:buChar char=""/>
                <a:defRPr/>
              </a:pPr>
              <a:r>
                <a:rPr lang="en-US" sz="1400" dirty="0">
                  <a:solidFill>
                    <a:srgbClr val="000000"/>
                  </a:solidFill>
                  <a:latin typeface="Arial"/>
                </a:rPr>
                <a:t>Continually analyze program performance through</a:t>
              </a:r>
              <a:r>
                <a:rPr lang="en-US" sz="1400" b="1" dirty="0">
                  <a:solidFill>
                    <a:srgbClr val="F0AB00"/>
                  </a:solidFill>
                  <a:latin typeface="Arial"/>
                </a:rPr>
                <a:t> </a:t>
              </a:r>
              <a:r>
                <a:rPr lang="en-US" sz="1400" b="1" dirty="0">
                  <a:solidFill>
                    <a:srgbClr val="00B0F0"/>
                  </a:solidFill>
                  <a:latin typeface="Arial"/>
                </a:rPr>
                <a:t>a new coordinated model</a:t>
              </a:r>
            </a:p>
          </p:txBody>
        </p:sp>
        <p:sp>
          <p:nvSpPr>
            <p:cNvPr id="10" name="Rectangle 9">
              <a:extLst>
                <a:ext uri="{FF2B5EF4-FFF2-40B4-BE49-F238E27FC236}">
                  <a16:creationId xmlns:a16="http://schemas.microsoft.com/office/drawing/2014/main" id="{2BF52B3D-E84D-4572-88EA-536B4ACE1EC8}"/>
                </a:ext>
              </a:extLst>
            </p:cNvPr>
            <p:cNvSpPr/>
            <p:nvPr/>
          </p:nvSpPr>
          <p:spPr>
            <a:xfrm>
              <a:off x="2659036" y="4070312"/>
              <a:ext cx="1183809" cy="360018"/>
            </a:xfrm>
            <a:prstGeom prst="rect">
              <a:avLst/>
            </a:prstGeom>
          </p:spPr>
          <p:txBody>
            <a:bodyPr wrap="none">
              <a:spAutoFit/>
            </a:bodyPr>
            <a:lstStyle/>
            <a:p>
              <a:pPr defTabSz="612258">
                <a:defRPr/>
              </a:pPr>
              <a:r>
                <a:rPr lang="en-US" sz="1400" b="1" dirty="0">
                  <a:solidFill>
                    <a:srgbClr val="000000"/>
                  </a:solidFill>
                  <a:latin typeface="Arial"/>
                </a:rPr>
                <a:t>Digitalize</a:t>
              </a:r>
              <a:endParaRPr lang="en-IE" sz="1400" dirty="0">
                <a:solidFill>
                  <a:srgbClr val="000000"/>
                </a:solidFill>
                <a:latin typeface="Arial"/>
              </a:endParaRPr>
            </a:p>
          </p:txBody>
        </p:sp>
        <p:sp>
          <p:nvSpPr>
            <p:cNvPr id="11" name="Rectangle 10">
              <a:extLst>
                <a:ext uri="{FF2B5EF4-FFF2-40B4-BE49-F238E27FC236}">
                  <a16:creationId xmlns:a16="http://schemas.microsoft.com/office/drawing/2014/main" id="{7F97D674-4761-4C37-92D7-A3C5D69682E3}"/>
                </a:ext>
              </a:extLst>
            </p:cNvPr>
            <p:cNvSpPr/>
            <p:nvPr/>
          </p:nvSpPr>
          <p:spPr>
            <a:xfrm>
              <a:off x="4727803" y="4063768"/>
              <a:ext cx="2735868" cy="612030"/>
            </a:xfrm>
            <a:prstGeom prst="rect">
              <a:avLst/>
            </a:prstGeom>
          </p:spPr>
          <p:txBody>
            <a:bodyPr wrap="square">
              <a:spAutoFit/>
            </a:bodyPr>
            <a:lstStyle/>
            <a:p>
              <a:pPr algn="ctr" defTabSz="612258">
                <a:defRPr/>
              </a:pPr>
              <a:r>
                <a:rPr lang="en-US" sz="1400" b="1" dirty="0">
                  <a:solidFill>
                    <a:srgbClr val="000000"/>
                  </a:solidFill>
                  <a:latin typeface="Arial"/>
                </a:rPr>
                <a:t>Operate more efficiently and effectively</a:t>
              </a:r>
              <a:endParaRPr lang="en-IE" sz="1400" dirty="0">
                <a:solidFill>
                  <a:srgbClr val="000000"/>
                </a:solidFill>
                <a:latin typeface="Arial"/>
              </a:endParaRPr>
            </a:p>
          </p:txBody>
        </p:sp>
        <p:sp>
          <p:nvSpPr>
            <p:cNvPr id="12" name="Text Placeholder 1">
              <a:extLst>
                <a:ext uri="{FF2B5EF4-FFF2-40B4-BE49-F238E27FC236}">
                  <a16:creationId xmlns:a16="http://schemas.microsoft.com/office/drawing/2014/main" id="{46B2D33D-574C-48C6-B1B1-42764B5253F9}"/>
                </a:ext>
              </a:extLst>
            </p:cNvPr>
            <p:cNvSpPr txBox="1">
              <a:spLocks/>
            </p:cNvSpPr>
            <p:nvPr/>
          </p:nvSpPr>
          <p:spPr bwMode="gray">
            <a:xfrm>
              <a:off x="7977659" y="4026204"/>
              <a:ext cx="2399674" cy="612030"/>
            </a:xfrm>
            <a:prstGeom prst="rect">
              <a:avLst/>
            </a:prstGeom>
          </p:spPr>
          <p:txBody>
            <a:bodyPr wrap="square">
              <a:spAutoFit/>
            </a:bodyPr>
            <a:lstStyle>
              <a:defPPr>
                <a:defRPr lang="en-US"/>
              </a:defPPr>
              <a:lvl1pPr algn="ctr" defTabSz="816364">
                <a:defRPr sz="1400" b="1">
                  <a:solidFill>
                    <a:srgbClr val="000000"/>
                  </a:solidFill>
                  <a:latin typeface="Arial"/>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612258">
                <a:defRPr/>
              </a:pPr>
              <a:r>
                <a:rPr lang="en-US" dirty="0"/>
                <a:t>Increase transparency</a:t>
              </a:r>
              <a:br>
                <a:rPr lang="en-US" dirty="0"/>
              </a:br>
              <a:r>
                <a:rPr lang="en-US" dirty="0"/>
                <a:t>and accountability</a:t>
              </a:r>
            </a:p>
          </p:txBody>
        </p:sp>
        <p:cxnSp>
          <p:nvCxnSpPr>
            <p:cNvPr id="13" name="Straight Arrow Connector 12">
              <a:extLst>
                <a:ext uri="{FF2B5EF4-FFF2-40B4-BE49-F238E27FC236}">
                  <a16:creationId xmlns:a16="http://schemas.microsoft.com/office/drawing/2014/main" id="{00C9EE19-1445-4A71-ABEC-73F8B53E33CC}"/>
                </a:ext>
              </a:extLst>
            </p:cNvPr>
            <p:cNvCxnSpPr/>
            <p:nvPr/>
          </p:nvCxnSpPr>
          <p:spPr>
            <a:xfrm>
              <a:off x="1962666" y="3915580"/>
              <a:ext cx="8377442" cy="0"/>
            </a:xfrm>
            <a:prstGeom prst="straightConnector1">
              <a:avLst/>
            </a:prstGeom>
            <a:ln w="28575" cmpd="sng">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A3A0819-2872-4E19-A848-6714E6534B4E}"/>
                </a:ext>
              </a:extLst>
            </p:cNvPr>
            <p:cNvSpPr/>
            <p:nvPr/>
          </p:nvSpPr>
          <p:spPr bwMode="gray">
            <a:xfrm>
              <a:off x="2968562" y="3786104"/>
              <a:ext cx="251336" cy="251336"/>
            </a:xfrm>
            <a:prstGeom prst="ellipse">
              <a:avLst/>
            </a:prstGeom>
            <a:solidFill>
              <a:schemeClr val="bg1"/>
            </a:solidFill>
            <a:ln w="28575" algn="ctr">
              <a:solidFill>
                <a:schemeClr val="accent1"/>
              </a:solidFill>
              <a:miter lim="800000"/>
              <a:headEnd/>
              <a:tailEnd/>
            </a:ln>
          </p:spPr>
          <p:txBody>
            <a:bodyPr lIns="50600" tIns="40480" rIns="50600" bIns="40480" rtlCol="0" anchor="ctr"/>
            <a:lstStyle/>
            <a:p>
              <a:pPr algn="ctr" defTabSz="514097" fontAlgn="base">
                <a:spcBef>
                  <a:spcPct val="50000"/>
                </a:spcBef>
                <a:spcAft>
                  <a:spcPct val="0"/>
                </a:spcAft>
                <a:buClr>
                  <a:srgbClr val="F0AB00"/>
                </a:buClr>
                <a:buSzPct val="80000"/>
                <a:defRPr/>
              </a:pPr>
              <a:endParaRPr lang="en-US" sz="1200" kern="0" dirty="0">
                <a:solidFill>
                  <a:srgbClr val="000000"/>
                </a:solidFill>
                <a:latin typeface="Arial"/>
                <a:ea typeface="Arial Unicode MS" pitchFamily="34" charset="-128"/>
                <a:cs typeface="Arial Unicode MS" pitchFamily="34" charset="-128"/>
              </a:endParaRPr>
            </a:p>
          </p:txBody>
        </p:sp>
        <p:sp>
          <p:nvSpPr>
            <p:cNvPr id="15" name="Oval 14">
              <a:extLst>
                <a:ext uri="{FF2B5EF4-FFF2-40B4-BE49-F238E27FC236}">
                  <a16:creationId xmlns:a16="http://schemas.microsoft.com/office/drawing/2014/main" id="{75BE084F-FC96-4FBD-AFBB-433056BA2A50}"/>
                </a:ext>
              </a:extLst>
            </p:cNvPr>
            <p:cNvSpPr/>
            <p:nvPr/>
          </p:nvSpPr>
          <p:spPr bwMode="gray">
            <a:xfrm>
              <a:off x="6040903" y="3786104"/>
              <a:ext cx="251336" cy="251336"/>
            </a:xfrm>
            <a:prstGeom prst="ellipse">
              <a:avLst/>
            </a:prstGeom>
            <a:solidFill>
              <a:schemeClr val="bg1"/>
            </a:solidFill>
            <a:ln w="28575" algn="ctr">
              <a:solidFill>
                <a:schemeClr val="accent1"/>
              </a:solidFill>
              <a:miter lim="800000"/>
              <a:headEnd/>
              <a:tailEnd/>
            </a:ln>
          </p:spPr>
          <p:txBody>
            <a:bodyPr lIns="50600" tIns="40480" rIns="50600" bIns="40480" rtlCol="0" anchor="ctr"/>
            <a:lstStyle/>
            <a:p>
              <a:pPr algn="ctr" defTabSz="514097" fontAlgn="base">
                <a:spcBef>
                  <a:spcPct val="50000"/>
                </a:spcBef>
                <a:spcAft>
                  <a:spcPct val="0"/>
                </a:spcAft>
                <a:buClr>
                  <a:srgbClr val="F0AB00"/>
                </a:buClr>
                <a:buSzPct val="80000"/>
                <a:defRPr/>
              </a:pPr>
              <a:endParaRPr lang="en-US" sz="1200" kern="0" dirty="0">
                <a:solidFill>
                  <a:srgbClr val="000000"/>
                </a:solidFill>
                <a:latin typeface="Arial"/>
                <a:ea typeface="Arial Unicode MS" pitchFamily="34" charset="-128"/>
                <a:cs typeface="Arial Unicode MS" pitchFamily="34" charset="-128"/>
              </a:endParaRPr>
            </a:p>
          </p:txBody>
        </p:sp>
        <p:sp>
          <p:nvSpPr>
            <p:cNvPr id="16" name="Oval 15">
              <a:extLst>
                <a:ext uri="{FF2B5EF4-FFF2-40B4-BE49-F238E27FC236}">
                  <a16:creationId xmlns:a16="http://schemas.microsoft.com/office/drawing/2014/main" id="{777D87B3-63DE-4226-9484-CCA4AC357A91}"/>
                </a:ext>
              </a:extLst>
            </p:cNvPr>
            <p:cNvSpPr/>
            <p:nvPr/>
          </p:nvSpPr>
          <p:spPr bwMode="gray">
            <a:xfrm>
              <a:off x="9079851" y="3786104"/>
              <a:ext cx="251336" cy="251336"/>
            </a:xfrm>
            <a:prstGeom prst="ellipse">
              <a:avLst/>
            </a:prstGeom>
            <a:solidFill>
              <a:schemeClr val="bg1"/>
            </a:solidFill>
            <a:ln w="28575" algn="ctr">
              <a:solidFill>
                <a:schemeClr val="accent1"/>
              </a:solidFill>
              <a:miter lim="800000"/>
              <a:headEnd/>
              <a:tailEnd/>
            </a:ln>
          </p:spPr>
          <p:txBody>
            <a:bodyPr lIns="50600" tIns="40480" rIns="50600" bIns="40480" rtlCol="0" anchor="ctr"/>
            <a:lstStyle/>
            <a:p>
              <a:pPr algn="ctr" defTabSz="514097" fontAlgn="base">
                <a:spcBef>
                  <a:spcPct val="50000"/>
                </a:spcBef>
                <a:spcAft>
                  <a:spcPct val="0"/>
                </a:spcAft>
                <a:buClr>
                  <a:srgbClr val="F0AB00"/>
                </a:buClr>
                <a:buSzPct val="80000"/>
                <a:defRPr/>
              </a:pPr>
              <a:endParaRPr lang="en-US" sz="1200" kern="0" dirty="0">
                <a:solidFill>
                  <a:srgbClr val="000000"/>
                </a:solidFill>
                <a:latin typeface="Arial"/>
                <a:ea typeface="Arial Unicode MS" pitchFamily="34" charset="-128"/>
                <a:cs typeface="Arial Unicode MS" pitchFamily="34" charset="-128"/>
              </a:endParaRPr>
            </a:p>
          </p:txBody>
        </p:sp>
        <p:pic>
          <p:nvPicPr>
            <p:cNvPr id="17" name="Picture 16">
              <a:extLst>
                <a:ext uri="{FF2B5EF4-FFF2-40B4-BE49-F238E27FC236}">
                  <a16:creationId xmlns:a16="http://schemas.microsoft.com/office/drawing/2014/main" id="{787B65FB-64F8-498F-80F9-3EB3A20F3C4C}"/>
                </a:ext>
              </a:extLst>
            </p:cNvPr>
            <p:cNvPicPr>
              <a:picLocks noChangeAspect="1"/>
            </p:cNvPicPr>
            <p:nvPr/>
          </p:nvPicPr>
          <p:blipFill>
            <a:blip r:embed="rId2"/>
            <a:stretch>
              <a:fillRect/>
            </a:stretch>
          </p:blipFill>
          <p:spPr>
            <a:xfrm>
              <a:off x="2522308" y="2676048"/>
              <a:ext cx="1143847" cy="1143847"/>
            </a:xfrm>
            <a:prstGeom prst="rect">
              <a:avLst/>
            </a:prstGeom>
          </p:spPr>
        </p:pic>
        <p:pic>
          <p:nvPicPr>
            <p:cNvPr id="18" name="Picture 17">
              <a:extLst>
                <a:ext uri="{FF2B5EF4-FFF2-40B4-BE49-F238E27FC236}">
                  <a16:creationId xmlns:a16="http://schemas.microsoft.com/office/drawing/2014/main" id="{DC63D2AD-6786-4DB5-BC51-FC24DCBE58D9}"/>
                </a:ext>
              </a:extLst>
            </p:cNvPr>
            <p:cNvPicPr>
              <a:picLocks noChangeAspect="1"/>
            </p:cNvPicPr>
            <p:nvPr/>
          </p:nvPicPr>
          <p:blipFill>
            <a:blip r:embed="rId3"/>
            <a:stretch>
              <a:fillRect/>
            </a:stretch>
          </p:blipFill>
          <p:spPr>
            <a:xfrm>
              <a:off x="5841837" y="2923237"/>
              <a:ext cx="649469" cy="649469"/>
            </a:xfrm>
            <a:prstGeom prst="rect">
              <a:avLst/>
            </a:prstGeom>
          </p:spPr>
        </p:pic>
        <p:pic>
          <p:nvPicPr>
            <p:cNvPr id="19" name="Picture 18">
              <a:extLst>
                <a:ext uri="{FF2B5EF4-FFF2-40B4-BE49-F238E27FC236}">
                  <a16:creationId xmlns:a16="http://schemas.microsoft.com/office/drawing/2014/main" id="{9F1AA487-28D7-406D-9222-DADDC76B07F4}"/>
                </a:ext>
              </a:extLst>
            </p:cNvPr>
            <p:cNvPicPr>
              <a:picLocks noChangeAspect="1"/>
            </p:cNvPicPr>
            <p:nvPr/>
          </p:nvPicPr>
          <p:blipFill>
            <a:blip r:embed="rId4"/>
            <a:stretch>
              <a:fillRect/>
            </a:stretch>
          </p:blipFill>
          <p:spPr>
            <a:xfrm>
              <a:off x="8795291" y="2776794"/>
              <a:ext cx="826889" cy="826889"/>
            </a:xfrm>
            <a:prstGeom prst="rect">
              <a:avLst/>
            </a:prstGeom>
          </p:spPr>
        </p:pic>
      </p:grpSp>
      <p:sp>
        <p:nvSpPr>
          <p:cNvPr id="20" name="Slide Number Placeholder 1">
            <a:extLst>
              <a:ext uri="{FF2B5EF4-FFF2-40B4-BE49-F238E27FC236}">
                <a16:creationId xmlns:a16="http://schemas.microsoft.com/office/drawing/2014/main" id="{C00C2663-4EDA-403E-8101-AB2801A68713}"/>
              </a:ext>
            </a:extLst>
          </p:cNvPr>
          <p:cNvSpPr txBox="1">
            <a:spLocks/>
          </p:cNvSpPr>
          <p:nvPr/>
        </p:nvSpPr>
        <p:spPr>
          <a:xfrm>
            <a:off x="6876256" y="635635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D4B517-E49B-41B6-9DBC-23634E0F1CDC}" type="slidenum">
              <a:rPr lang="en-CA" sz="1200" smtClean="0">
                <a:solidFill>
                  <a:prstClr val="black">
                    <a:tint val="75000"/>
                  </a:prstClr>
                </a:solidFill>
                <a:latin typeface="Calibri"/>
              </a:rPr>
              <a:pPr algn="r">
                <a:defRPr/>
              </a:pPr>
              <a:t>5</a:t>
            </a:fld>
            <a:endParaRPr lang="en-CA" sz="1200" dirty="0">
              <a:solidFill>
                <a:prstClr val="black">
                  <a:tint val="75000"/>
                </a:prstClr>
              </a:solidFill>
              <a:latin typeface="Calibri"/>
            </a:endParaRPr>
          </a:p>
        </p:txBody>
      </p:sp>
    </p:spTree>
    <p:extLst>
      <p:ext uri="{BB962C8B-B14F-4D97-AF65-F5344CB8AC3E}">
        <p14:creationId xmlns:p14="http://schemas.microsoft.com/office/powerpoint/2010/main" val="3167260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1ED6AF-4800-4D80-8164-CF83D05B866C}"/>
              </a:ext>
            </a:extLst>
          </p:cNvPr>
          <p:cNvSpPr>
            <a:spLocks noGrp="1"/>
          </p:cNvSpPr>
          <p:nvPr>
            <p:ph type="title"/>
          </p:nvPr>
        </p:nvSpPr>
        <p:spPr>
          <a:xfrm>
            <a:off x="457200" y="274638"/>
            <a:ext cx="8686800" cy="562074"/>
          </a:xfrm>
        </p:spPr>
        <p:txBody>
          <a:bodyPr>
            <a:noAutofit/>
          </a:bodyPr>
          <a:lstStyle/>
          <a:p>
            <a:r>
              <a:rPr lang="en-CA" sz="2800" b="0" dirty="0"/>
              <a:t>DCP - Background &amp; Approach</a:t>
            </a:r>
          </a:p>
        </p:txBody>
      </p:sp>
      <p:sp>
        <p:nvSpPr>
          <p:cNvPr id="6" name="Text Placeholder 35">
            <a:extLst>
              <a:ext uri="{FF2B5EF4-FFF2-40B4-BE49-F238E27FC236}">
                <a16:creationId xmlns:a16="http://schemas.microsoft.com/office/drawing/2014/main" id="{633F4C31-5243-4455-9F86-87C21725CD3D}"/>
              </a:ext>
            </a:extLst>
          </p:cNvPr>
          <p:cNvSpPr txBox="1">
            <a:spLocks/>
          </p:cNvSpPr>
          <p:nvPr/>
        </p:nvSpPr>
        <p:spPr bwMode="black">
          <a:xfrm>
            <a:off x="5186888" y="1467610"/>
            <a:ext cx="3283204" cy="3629526"/>
          </a:xfrm>
          <a:prstGeom prst="rect">
            <a:avLst/>
          </a:prstGeom>
        </p:spPr>
        <p:txBody>
          <a:bodyPr vert="horz" lIns="0" tIns="0" rIns="0" bIns="0" rtlCol="0">
            <a:noAutofit/>
          </a:bodyPr>
          <a:lstStyle>
            <a:lvl1pPr marL="0" indent="0" algn="l" defTabSz="816201" rtl="0" eaLnBrk="1" latinLnBrk="0" hangingPunct="1">
              <a:spcBef>
                <a:spcPts val="1350"/>
              </a:spcBef>
              <a:buClr>
                <a:schemeClr val="accent1"/>
              </a:buClr>
              <a:buSzPct val="80000"/>
              <a:buFontTx/>
              <a:buNone/>
              <a:defRPr sz="1500" b="0" kern="1200">
                <a:solidFill>
                  <a:schemeClr val="tx1"/>
                </a:solidFill>
                <a:latin typeface="+mn-lt"/>
                <a:ea typeface="+mn-ea"/>
                <a:cs typeface="+mn-cs"/>
              </a:defRPr>
            </a:lvl1pPr>
            <a:lvl2pPr marL="134937" indent="-134937" algn="l" defTabSz="816201" rtl="0" eaLnBrk="1" latinLnBrk="0" hangingPunct="1">
              <a:spcBef>
                <a:spcPts val="450"/>
              </a:spcBef>
              <a:buClr>
                <a:schemeClr val="accent1"/>
              </a:buClr>
              <a:buSzPct val="100000"/>
              <a:buFont typeface="Wingdings" pitchFamily="2" charset="2"/>
              <a:buChar char="§"/>
              <a:defRPr sz="1350" kern="1200">
                <a:solidFill>
                  <a:schemeClr val="tx1"/>
                </a:solidFill>
                <a:latin typeface="+mn-lt"/>
                <a:ea typeface="+mn-ea"/>
                <a:cs typeface="+mn-cs"/>
              </a:defRPr>
            </a:lvl2pPr>
            <a:lvl3pPr marL="269009" indent="-134505" algn="l" defTabSz="816201" rtl="0" eaLnBrk="1" latinLnBrk="0" hangingPunct="1">
              <a:spcBef>
                <a:spcPts val="225"/>
              </a:spcBef>
              <a:buClr>
                <a:schemeClr val="tx1"/>
              </a:buClr>
              <a:buSzPct val="100000"/>
              <a:buFont typeface="Arial" panose="020B0604020202020204" pitchFamily="34" charset="0"/>
              <a:buChar char="–"/>
              <a:defRPr lang="en-US" sz="1350" kern="1200" noProof="0" dirty="0" smtClean="0">
                <a:solidFill>
                  <a:schemeClr val="tx1"/>
                </a:solidFill>
                <a:latin typeface="+mn-lt"/>
                <a:ea typeface="+mn-ea"/>
                <a:cs typeface="+mn-cs"/>
              </a:defRPr>
            </a:lvl3pPr>
            <a:lvl4pPr marL="404811" indent="-134937" algn="l" defTabSz="816201" rtl="0" eaLnBrk="1" latinLnBrk="0" hangingPunct="1">
              <a:spcBef>
                <a:spcPts val="225"/>
              </a:spcBef>
              <a:buClr>
                <a:schemeClr val="tx1"/>
              </a:buClr>
              <a:buSzPct val="120000"/>
              <a:buFont typeface="Arial" pitchFamily="34" charset="0"/>
              <a:buChar char="▫"/>
              <a:defRPr sz="1200" kern="1200">
                <a:solidFill>
                  <a:schemeClr val="tx1"/>
                </a:solidFill>
                <a:latin typeface="+mn-lt"/>
                <a:ea typeface="+mn-ea"/>
                <a:cs typeface="+mn-cs"/>
              </a:defRPr>
            </a:lvl4pPr>
            <a:lvl5pPr marL="539748" indent="-134937" algn="l" defTabSz="816201" rtl="0" eaLnBrk="1" latinLnBrk="0" hangingPunct="1">
              <a:spcBef>
                <a:spcPts val="75"/>
              </a:spcBef>
              <a:buClr>
                <a:schemeClr val="tx1"/>
              </a:buClr>
              <a:buSzPct val="100000"/>
              <a:buFont typeface="Symbol" panose="05050102010706020507" pitchFamily="18" charset="2"/>
              <a:buChar char="-"/>
              <a:defRPr sz="1050" kern="1200" baseline="0">
                <a:solidFill>
                  <a:schemeClr val="tx1"/>
                </a:solidFill>
                <a:latin typeface="+mn-lt"/>
                <a:ea typeface="+mn-ea"/>
                <a:cs typeface="+mn-cs"/>
              </a:defRPr>
            </a:lvl5pPr>
            <a:lvl6pPr marL="22445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6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07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8854"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defTabSz="612136">
              <a:spcBef>
                <a:spcPts val="675"/>
              </a:spcBef>
              <a:buClr>
                <a:srgbClr val="F0AB00"/>
              </a:buClr>
              <a:defRPr/>
            </a:pPr>
            <a:r>
              <a:rPr lang="en-US" sz="1400" dirty="0">
                <a:solidFill>
                  <a:srgbClr val="004D71"/>
                </a:solidFill>
                <a:latin typeface="Calibri"/>
              </a:rPr>
              <a:t>The key activities of the engagement were as follows:</a:t>
            </a:r>
          </a:p>
          <a:p>
            <a:pPr defTabSz="612136">
              <a:spcBef>
                <a:spcPts val="675"/>
              </a:spcBef>
              <a:buClr>
                <a:srgbClr val="F0AB00"/>
              </a:buClr>
              <a:defRPr/>
            </a:pPr>
            <a:endParaRPr lang="en-US" sz="1400" dirty="0">
              <a:solidFill>
                <a:srgbClr val="004D71"/>
              </a:solidFill>
              <a:latin typeface="Calibri"/>
            </a:endParaRPr>
          </a:p>
          <a:p>
            <a:pPr marL="202401" indent="-202401" defTabSz="816398">
              <a:lnSpc>
                <a:spcPct val="90000"/>
              </a:lnSpc>
              <a:spcBef>
                <a:spcPct val="20000"/>
              </a:spcBef>
              <a:buClr>
                <a:srgbClr val="487F99"/>
              </a:buClr>
              <a:buSzPct val="100000"/>
              <a:buFont typeface="Arial" panose="020B0604020202020204" pitchFamily="34" charset="0"/>
              <a:buChar char="•"/>
              <a:defRPr/>
            </a:pPr>
            <a:r>
              <a:rPr lang="en-US" sz="1400" dirty="0">
                <a:solidFill>
                  <a:srgbClr val="004D71"/>
                </a:solidFill>
                <a:latin typeface="Calibri"/>
              </a:rPr>
              <a:t>Understand GC departments’ pain points, priorities and pre-requisites</a:t>
            </a:r>
          </a:p>
          <a:p>
            <a:pPr marL="202401" indent="-202401" defTabSz="816398">
              <a:lnSpc>
                <a:spcPct val="90000"/>
              </a:lnSpc>
              <a:spcBef>
                <a:spcPct val="20000"/>
              </a:spcBef>
              <a:buClr>
                <a:srgbClr val="487F99"/>
              </a:buClr>
              <a:buSzPct val="100000"/>
              <a:buFont typeface="Arial" panose="020B0604020202020204" pitchFamily="34" charset="0"/>
              <a:buChar char="•"/>
              <a:defRPr/>
            </a:pPr>
            <a:r>
              <a:rPr lang="en-US" sz="1400" dirty="0">
                <a:solidFill>
                  <a:srgbClr val="004D71"/>
                </a:solidFill>
                <a:latin typeface="Calibri"/>
              </a:rPr>
              <a:t>Create a heatmap of current state capabilities</a:t>
            </a:r>
          </a:p>
          <a:p>
            <a:pPr marL="202401" indent="-202401" defTabSz="816398">
              <a:lnSpc>
                <a:spcPct val="90000"/>
              </a:lnSpc>
              <a:spcBef>
                <a:spcPct val="20000"/>
              </a:spcBef>
              <a:buClr>
                <a:srgbClr val="487F99"/>
              </a:buClr>
              <a:buSzPct val="100000"/>
              <a:buFont typeface="Arial" panose="020B0604020202020204" pitchFamily="34" charset="0"/>
              <a:buChar char="•"/>
              <a:defRPr/>
            </a:pPr>
            <a:r>
              <a:rPr lang="en-US" sz="1400" dirty="0">
                <a:solidFill>
                  <a:srgbClr val="004D71"/>
                </a:solidFill>
                <a:latin typeface="Calibri"/>
              </a:rPr>
              <a:t>Identify gaps and potential opportunities to support the DCP vision</a:t>
            </a:r>
          </a:p>
          <a:p>
            <a:pPr marL="202401" indent="-202401" defTabSz="816398">
              <a:lnSpc>
                <a:spcPct val="90000"/>
              </a:lnSpc>
              <a:spcBef>
                <a:spcPct val="20000"/>
              </a:spcBef>
              <a:buClr>
                <a:srgbClr val="487F99"/>
              </a:buClr>
              <a:buSzPct val="100000"/>
              <a:buFont typeface="Arial" panose="020B0604020202020204" pitchFamily="34" charset="0"/>
              <a:buChar char="•"/>
              <a:defRPr/>
            </a:pPr>
            <a:r>
              <a:rPr lang="en-US" sz="1400" dirty="0">
                <a:solidFill>
                  <a:srgbClr val="004D71"/>
                </a:solidFill>
                <a:latin typeface="Calibri"/>
              </a:rPr>
              <a:t>Prioritize the gaps to identify early wins and benefits for the departments</a:t>
            </a:r>
          </a:p>
          <a:p>
            <a:pPr marL="202401" indent="-202401" defTabSz="816398">
              <a:lnSpc>
                <a:spcPct val="90000"/>
              </a:lnSpc>
              <a:spcBef>
                <a:spcPct val="20000"/>
              </a:spcBef>
              <a:buClr>
                <a:srgbClr val="487F99"/>
              </a:buClr>
              <a:buSzPct val="100000"/>
              <a:buFont typeface="Arial" panose="020B0604020202020204" pitchFamily="34" charset="0"/>
              <a:buChar char="•"/>
              <a:defRPr/>
            </a:pPr>
            <a:r>
              <a:rPr lang="en-US" sz="1400" dirty="0">
                <a:solidFill>
                  <a:srgbClr val="004D71"/>
                </a:solidFill>
                <a:latin typeface="Calibri"/>
              </a:rPr>
              <a:t>Develop an instance strategy and deployment roadmap</a:t>
            </a:r>
          </a:p>
          <a:p>
            <a:pPr marL="202401" indent="-202401" defTabSz="816398">
              <a:lnSpc>
                <a:spcPct val="90000"/>
              </a:lnSpc>
              <a:spcBef>
                <a:spcPct val="20000"/>
              </a:spcBef>
              <a:buClr>
                <a:srgbClr val="487F99"/>
              </a:buClr>
              <a:buSzPct val="100000"/>
              <a:buFont typeface="Arial" panose="020B0604020202020204" pitchFamily="34" charset="0"/>
              <a:buChar char="•"/>
              <a:defRPr/>
            </a:pPr>
            <a:r>
              <a:rPr lang="en-US" sz="1400" dirty="0">
                <a:solidFill>
                  <a:srgbClr val="004D71"/>
                </a:solidFill>
                <a:latin typeface="Calibri"/>
              </a:rPr>
              <a:t>Develop an optimal target solution architecture and development roadmap for the GC Digital Core</a:t>
            </a:r>
          </a:p>
          <a:p>
            <a:pPr marL="202401" indent="-202401" defTabSz="816398">
              <a:lnSpc>
                <a:spcPct val="90000"/>
              </a:lnSpc>
              <a:spcBef>
                <a:spcPct val="20000"/>
              </a:spcBef>
              <a:buClr>
                <a:srgbClr val="487F99"/>
              </a:buClr>
              <a:buSzPct val="100000"/>
              <a:buFont typeface="Arial" panose="020B0604020202020204" pitchFamily="34" charset="0"/>
              <a:buChar char="•"/>
              <a:defRPr/>
            </a:pPr>
            <a:r>
              <a:rPr lang="en-US" sz="1400" dirty="0">
                <a:solidFill>
                  <a:srgbClr val="004D71"/>
                </a:solidFill>
                <a:latin typeface="Calibri"/>
              </a:rPr>
              <a:t>Identify program risks, recommend an operational model to position the program for success</a:t>
            </a:r>
          </a:p>
        </p:txBody>
      </p:sp>
      <p:pic>
        <p:nvPicPr>
          <p:cNvPr id="7" name="Picture 6">
            <a:extLst>
              <a:ext uri="{FF2B5EF4-FFF2-40B4-BE49-F238E27FC236}">
                <a16:creationId xmlns:a16="http://schemas.microsoft.com/office/drawing/2014/main" id="{5B749683-B53D-4029-9E06-FCBE40907927}"/>
              </a:ext>
            </a:extLst>
          </p:cNvPr>
          <p:cNvPicPr>
            <a:picLocks noChangeAspect="1"/>
          </p:cNvPicPr>
          <p:nvPr/>
        </p:nvPicPr>
        <p:blipFill rotWithShape="1">
          <a:blip r:embed="rId2"/>
          <a:srcRect l="40307" t="21234" r="40311" b="22140"/>
          <a:stretch/>
        </p:blipFill>
        <p:spPr>
          <a:xfrm>
            <a:off x="4292684" y="1668359"/>
            <a:ext cx="462434" cy="3521282"/>
          </a:xfrm>
          <a:prstGeom prst="rect">
            <a:avLst/>
          </a:prstGeom>
        </p:spPr>
      </p:pic>
      <p:grpSp>
        <p:nvGrpSpPr>
          <p:cNvPr id="21" name="Group 20">
            <a:extLst>
              <a:ext uri="{FF2B5EF4-FFF2-40B4-BE49-F238E27FC236}">
                <a16:creationId xmlns:a16="http://schemas.microsoft.com/office/drawing/2014/main" id="{1ED5FA0A-F069-46AB-AE8E-748BE29A3370}"/>
              </a:ext>
            </a:extLst>
          </p:cNvPr>
          <p:cNvGrpSpPr/>
          <p:nvPr/>
        </p:nvGrpSpPr>
        <p:grpSpPr>
          <a:xfrm>
            <a:off x="457200" y="1467610"/>
            <a:ext cx="3499913" cy="4156255"/>
            <a:chOff x="1066800" y="844947"/>
            <a:chExt cx="4079461" cy="5541673"/>
          </a:xfrm>
        </p:grpSpPr>
        <p:sp>
          <p:nvSpPr>
            <p:cNvPr id="5" name="Text Placeholder 34">
              <a:extLst>
                <a:ext uri="{FF2B5EF4-FFF2-40B4-BE49-F238E27FC236}">
                  <a16:creationId xmlns:a16="http://schemas.microsoft.com/office/drawing/2014/main" id="{50DBB904-302A-4E27-A9E1-BD331B74FC9B}"/>
                </a:ext>
              </a:extLst>
            </p:cNvPr>
            <p:cNvSpPr txBox="1">
              <a:spLocks/>
            </p:cNvSpPr>
            <p:nvPr/>
          </p:nvSpPr>
          <p:spPr bwMode="black">
            <a:xfrm>
              <a:off x="1096731" y="844947"/>
              <a:ext cx="3827742" cy="798560"/>
            </a:xfrm>
            <a:prstGeom prst="rect">
              <a:avLst/>
            </a:prstGeom>
          </p:spPr>
          <p:txBody>
            <a:bodyPr vert="horz" lIns="0" tIns="0" rIns="0" bIns="0" rtlCol="0">
              <a:noAutofit/>
            </a:bodyPr>
            <a:lstStyle>
              <a:lvl1pPr marL="0" indent="0" algn="l" defTabSz="816201" rtl="0" eaLnBrk="1" latinLnBrk="0" hangingPunct="1">
                <a:spcBef>
                  <a:spcPts val="1350"/>
                </a:spcBef>
                <a:buClr>
                  <a:schemeClr val="accent1"/>
                </a:buClr>
                <a:buSzPct val="80000"/>
                <a:buFontTx/>
                <a:buNone/>
                <a:defRPr sz="1500" b="0" kern="1200">
                  <a:solidFill>
                    <a:schemeClr val="tx1"/>
                  </a:solidFill>
                  <a:latin typeface="+mn-lt"/>
                  <a:ea typeface="+mn-ea"/>
                  <a:cs typeface="+mn-cs"/>
                </a:defRPr>
              </a:lvl1pPr>
              <a:lvl2pPr marL="134937" indent="-134937" algn="l" defTabSz="816201" rtl="0" eaLnBrk="1" latinLnBrk="0" hangingPunct="1">
                <a:spcBef>
                  <a:spcPts val="450"/>
                </a:spcBef>
                <a:buClr>
                  <a:schemeClr val="accent1"/>
                </a:buClr>
                <a:buSzPct val="100000"/>
                <a:buFont typeface="Wingdings" pitchFamily="2" charset="2"/>
                <a:buChar char="§"/>
                <a:defRPr sz="1350" kern="1200">
                  <a:solidFill>
                    <a:schemeClr val="tx1"/>
                  </a:solidFill>
                  <a:latin typeface="+mn-lt"/>
                  <a:ea typeface="+mn-ea"/>
                  <a:cs typeface="+mn-cs"/>
                </a:defRPr>
              </a:lvl2pPr>
              <a:lvl3pPr marL="269009" indent="-134505" algn="l" defTabSz="816201" rtl="0" eaLnBrk="1" latinLnBrk="0" hangingPunct="1">
                <a:spcBef>
                  <a:spcPts val="225"/>
                </a:spcBef>
                <a:buClr>
                  <a:schemeClr val="tx1"/>
                </a:buClr>
                <a:buSzPct val="100000"/>
                <a:buFont typeface="Arial" panose="020B0604020202020204" pitchFamily="34" charset="0"/>
                <a:buChar char="–"/>
                <a:defRPr lang="en-US" sz="1350" kern="1200" noProof="0" dirty="0" smtClean="0">
                  <a:solidFill>
                    <a:schemeClr val="tx1"/>
                  </a:solidFill>
                  <a:latin typeface="+mn-lt"/>
                  <a:ea typeface="+mn-ea"/>
                  <a:cs typeface="+mn-cs"/>
                </a:defRPr>
              </a:lvl3pPr>
              <a:lvl4pPr marL="404811" indent="-134937" algn="l" defTabSz="816201" rtl="0" eaLnBrk="1" latinLnBrk="0" hangingPunct="1">
                <a:spcBef>
                  <a:spcPts val="225"/>
                </a:spcBef>
                <a:buClr>
                  <a:schemeClr val="tx1"/>
                </a:buClr>
                <a:buSzPct val="120000"/>
                <a:buFont typeface="Arial" pitchFamily="34" charset="0"/>
                <a:buChar char="▫"/>
                <a:defRPr sz="1200" kern="1200">
                  <a:solidFill>
                    <a:schemeClr val="tx1"/>
                  </a:solidFill>
                  <a:latin typeface="+mn-lt"/>
                  <a:ea typeface="+mn-ea"/>
                  <a:cs typeface="+mn-cs"/>
                </a:defRPr>
              </a:lvl4pPr>
              <a:lvl5pPr marL="539748" indent="-134937" algn="l" defTabSz="816201" rtl="0" eaLnBrk="1" latinLnBrk="0" hangingPunct="1">
                <a:spcBef>
                  <a:spcPts val="75"/>
                </a:spcBef>
                <a:buClr>
                  <a:schemeClr val="tx1"/>
                </a:buClr>
                <a:buSzPct val="100000"/>
                <a:buFont typeface="Symbol" panose="05050102010706020507" pitchFamily="18" charset="2"/>
                <a:buChar char="-"/>
                <a:defRPr sz="1050" kern="1200" baseline="0">
                  <a:solidFill>
                    <a:schemeClr val="tx1"/>
                  </a:solidFill>
                  <a:latin typeface="+mn-lt"/>
                  <a:ea typeface="+mn-ea"/>
                  <a:cs typeface="+mn-cs"/>
                </a:defRPr>
              </a:lvl5pPr>
              <a:lvl6pPr marL="22445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6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07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8854"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defTabSz="816398">
                <a:lnSpc>
                  <a:spcPct val="90000"/>
                </a:lnSpc>
                <a:spcBef>
                  <a:spcPct val="0"/>
                </a:spcBef>
                <a:buClr>
                  <a:srgbClr val="F0AB00"/>
                </a:buClr>
                <a:defRPr/>
              </a:pPr>
              <a:r>
                <a:rPr lang="en-US" sz="1400" dirty="0">
                  <a:solidFill>
                    <a:srgbClr val="004D71"/>
                  </a:solidFill>
                  <a:latin typeface="Calibri"/>
                </a:rPr>
                <a:t>In 2019 to support the DCP roadmap, the Program conducted a series of collaborative workshops to engage the GC departments over eight key focus areas</a:t>
              </a:r>
            </a:p>
          </p:txBody>
        </p:sp>
        <p:pic>
          <p:nvPicPr>
            <p:cNvPr id="8" name="Picture 7">
              <a:extLst>
                <a:ext uri="{FF2B5EF4-FFF2-40B4-BE49-F238E27FC236}">
                  <a16:creationId xmlns:a16="http://schemas.microsoft.com/office/drawing/2014/main" id="{1647C2BB-6DA9-4C62-A256-A7AB78D4F346}"/>
                </a:ext>
              </a:extLst>
            </p:cNvPr>
            <p:cNvPicPr>
              <a:picLocks noChangeAspect="1"/>
            </p:cNvPicPr>
            <p:nvPr/>
          </p:nvPicPr>
          <p:blipFill>
            <a:blip r:embed="rId3"/>
            <a:stretch>
              <a:fillRect/>
            </a:stretch>
          </p:blipFill>
          <p:spPr>
            <a:xfrm>
              <a:off x="1163808" y="2306711"/>
              <a:ext cx="1637872" cy="479935"/>
            </a:xfrm>
            <a:prstGeom prst="rect">
              <a:avLst/>
            </a:prstGeom>
          </p:spPr>
        </p:pic>
        <p:pic>
          <p:nvPicPr>
            <p:cNvPr id="9" name="Picture 8">
              <a:extLst>
                <a:ext uri="{FF2B5EF4-FFF2-40B4-BE49-F238E27FC236}">
                  <a16:creationId xmlns:a16="http://schemas.microsoft.com/office/drawing/2014/main" id="{161D4866-7EC1-4CF4-8553-C61100C2D650}"/>
                </a:ext>
              </a:extLst>
            </p:cNvPr>
            <p:cNvPicPr>
              <a:picLocks noChangeAspect="1"/>
            </p:cNvPicPr>
            <p:nvPr/>
          </p:nvPicPr>
          <p:blipFill>
            <a:blip r:embed="rId4"/>
            <a:stretch>
              <a:fillRect/>
            </a:stretch>
          </p:blipFill>
          <p:spPr>
            <a:xfrm>
              <a:off x="1163810" y="2814438"/>
              <a:ext cx="1637873" cy="479935"/>
            </a:xfrm>
            <a:prstGeom prst="rect">
              <a:avLst/>
            </a:prstGeom>
          </p:spPr>
        </p:pic>
        <p:pic>
          <p:nvPicPr>
            <p:cNvPr id="10" name="Picture 9">
              <a:extLst>
                <a:ext uri="{FF2B5EF4-FFF2-40B4-BE49-F238E27FC236}">
                  <a16:creationId xmlns:a16="http://schemas.microsoft.com/office/drawing/2014/main" id="{A95D8044-52B3-43D0-9199-BD0C79F9DDE3}"/>
                </a:ext>
              </a:extLst>
            </p:cNvPr>
            <p:cNvPicPr>
              <a:picLocks/>
            </p:cNvPicPr>
            <p:nvPr/>
          </p:nvPicPr>
          <p:blipFill>
            <a:blip r:embed="rId5"/>
            <a:stretch>
              <a:fillRect/>
            </a:stretch>
          </p:blipFill>
          <p:spPr>
            <a:xfrm>
              <a:off x="1163810" y="3332632"/>
              <a:ext cx="1638636" cy="510645"/>
            </a:xfrm>
            <a:prstGeom prst="rect">
              <a:avLst/>
            </a:prstGeom>
          </p:spPr>
        </p:pic>
        <p:pic>
          <p:nvPicPr>
            <p:cNvPr id="11" name="Picture 10">
              <a:extLst>
                <a:ext uri="{FF2B5EF4-FFF2-40B4-BE49-F238E27FC236}">
                  <a16:creationId xmlns:a16="http://schemas.microsoft.com/office/drawing/2014/main" id="{A61E01BA-F357-4CC5-B8E4-90D1D991E515}"/>
                </a:ext>
              </a:extLst>
            </p:cNvPr>
            <p:cNvPicPr>
              <a:picLocks noChangeAspect="1"/>
            </p:cNvPicPr>
            <p:nvPr/>
          </p:nvPicPr>
          <p:blipFill>
            <a:blip r:embed="rId6"/>
            <a:stretch>
              <a:fillRect/>
            </a:stretch>
          </p:blipFill>
          <p:spPr>
            <a:xfrm>
              <a:off x="1163808" y="3850132"/>
              <a:ext cx="1641682" cy="479935"/>
            </a:xfrm>
            <a:prstGeom prst="rect">
              <a:avLst/>
            </a:prstGeom>
          </p:spPr>
        </p:pic>
        <p:pic>
          <p:nvPicPr>
            <p:cNvPr id="12" name="Picture 11">
              <a:extLst>
                <a:ext uri="{FF2B5EF4-FFF2-40B4-BE49-F238E27FC236}">
                  <a16:creationId xmlns:a16="http://schemas.microsoft.com/office/drawing/2014/main" id="{25E6C7B8-5143-46C0-AC1E-42046E5D9AD7}"/>
                </a:ext>
              </a:extLst>
            </p:cNvPr>
            <p:cNvPicPr>
              <a:picLocks noChangeAspect="1"/>
            </p:cNvPicPr>
            <p:nvPr/>
          </p:nvPicPr>
          <p:blipFill>
            <a:blip r:embed="rId7"/>
            <a:stretch>
              <a:fillRect/>
            </a:stretch>
          </p:blipFill>
          <p:spPr>
            <a:xfrm>
              <a:off x="3086581" y="2293850"/>
              <a:ext cx="1638636" cy="505657"/>
            </a:xfrm>
            <a:prstGeom prst="rect">
              <a:avLst/>
            </a:prstGeom>
          </p:spPr>
        </p:pic>
        <p:pic>
          <p:nvPicPr>
            <p:cNvPr id="13" name="Picture 12">
              <a:extLst>
                <a:ext uri="{FF2B5EF4-FFF2-40B4-BE49-F238E27FC236}">
                  <a16:creationId xmlns:a16="http://schemas.microsoft.com/office/drawing/2014/main" id="{F57AA00D-39BE-49DC-BD00-4DC2CD245837}"/>
                </a:ext>
              </a:extLst>
            </p:cNvPr>
            <p:cNvPicPr>
              <a:picLocks noChangeAspect="1"/>
            </p:cNvPicPr>
            <p:nvPr/>
          </p:nvPicPr>
          <p:blipFill>
            <a:blip r:embed="rId8"/>
            <a:stretch>
              <a:fillRect/>
            </a:stretch>
          </p:blipFill>
          <p:spPr>
            <a:xfrm>
              <a:off x="3086581" y="3338364"/>
              <a:ext cx="1638636" cy="501319"/>
            </a:xfrm>
            <a:prstGeom prst="rect">
              <a:avLst/>
            </a:prstGeom>
          </p:spPr>
        </p:pic>
        <p:pic>
          <p:nvPicPr>
            <p:cNvPr id="14" name="Picture 13">
              <a:extLst>
                <a:ext uri="{FF2B5EF4-FFF2-40B4-BE49-F238E27FC236}">
                  <a16:creationId xmlns:a16="http://schemas.microsoft.com/office/drawing/2014/main" id="{7D4F0401-E98E-45E8-97C8-6564A7F3A397}"/>
                </a:ext>
              </a:extLst>
            </p:cNvPr>
            <p:cNvPicPr>
              <a:picLocks noChangeAspect="1"/>
            </p:cNvPicPr>
            <p:nvPr/>
          </p:nvPicPr>
          <p:blipFill>
            <a:blip r:embed="rId9"/>
            <a:stretch>
              <a:fillRect/>
            </a:stretch>
          </p:blipFill>
          <p:spPr>
            <a:xfrm>
              <a:off x="3086581" y="3842975"/>
              <a:ext cx="1638636" cy="494253"/>
            </a:xfrm>
            <a:prstGeom prst="rect">
              <a:avLst/>
            </a:prstGeom>
          </p:spPr>
        </p:pic>
        <p:pic>
          <p:nvPicPr>
            <p:cNvPr id="15" name="Picture 14">
              <a:extLst>
                <a:ext uri="{FF2B5EF4-FFF2-40B4-BE49-F238E27FC236}">
                  <a16:creationId xmlns:a16="http://schemas.microsoft.com/office/drawing/2014/main" id="{9FAEE27E-FBFD-4F06-913C-43A7C4B45B15}"/>
                </a:ext>
              </a:extLst>
            </p:cNvPr>
            <p:cNvPicPr>
              <a:picLocks noChangeAspect="1"/>
            </p:cNvPicPr>
            <p:nvPr/>
          </p:nvPicPr>
          <p:blipFill>
            <a:blip r:embed="rId10"/>
            <a:stretch>
              <a:fillRect/>
            </a:stretch>
          </p:blipFill>
          <p:spPr>
            <a:xfrm>
              <a:off x="3086580" y="2823735"/>
              <a:ext cx="1641682" cy="479935"/>
            </a:xfrm>
            <a:prstGeom prst="rect">
              <a:avLst/>
            </a:prstGeom>
          </p:spPr>
        </p:pic>
        <p:sp>
          <p:nvSpPr>
            <p:cNvPr id="16" name="Rectangle: Rounded Corners 15">
              <a:extLst>
                <a:ext uri="{FF2B5EF4-FFF2-40B4-BE49-F238E27FC236}">
                  <a16:creationId xmlns:a16="http://schemas.microsoft.com/office/drawing/2014/main" id="{EE5D876B-FABA-4744-B7F7-D98154B9C7AA}"/>
                </a:ext>
              </a:extLst>
            </p:cNvPr>
            <p:cNvSpPr/>
            <p:nvPr/>
          </p:nvSpPr>
          <p:spPr bwMode="gray">
            <a:xfrm>
              <a:off x="1096731" y="2220579"/>
              <a:ext cx="1790340" cy="2271448"/>
            </a:xfrm>
            <a:prstGeom prst="roundRect">
              <a:avLst>
                <a:gd name="adj" fmla="val 8071"/>
              </a:avLst>
            </a:prstGeom>
            <a:noFill/>
            <a:ln w="25400" algn="ctr">
              <a:solidFill>
                <a:srgbClr val="00B0F0"/>
              </a:solidFill>
              <a:miter lim="800000"/>
              <a:headEnd/>
              <a:tailEnd/>
            </a:ln>
          </p:spPr>
          <p:txBody>
            <a:bodyPr lIns="50612" tIns="40490" rIns="50612" bIns="40490" rtlCol="0" anchor="ctr"/>
            <a:lstStyle/>
            <a:p>
              <a:pPr algn="ctr" defTabSz="514200" fontAlgn="base">
                <a:spcBef>
                  <a:spcPct val="50000"/>
                </a:spcBef>
                <a:spcAft>
                  <a:spcPct val="0"/>
                </a:spcAft>
                <a:buClr>
                  <a:srgbClr val="F0AB00"/>
                </a:buClr>
                <a:buSzPct val="80000"/>
                <a:defRPr/>
              </a:pPr>
              <a:endParaRPr lang="en-US" sz="900" kern="0" dirty="0">
                <a:solidFill>
                  <a:srgbClr val="000000"/>
                </a:solidFill>
                <a:latin typeface="Arial"/>
                <a:ea typeface="Arial Unicode MS" pitchFamily="34" charset="-128"/>
                <a:cs typeface="Arial Unicode MS" pitchFamily="34" charset="-128"/>
              </a:endParaRPr>
            </a:p>
          </p:txBody>
        </p:sp>
        <p:sp>
          <p:nvSpPr>
            <p:cNvPr id="17" name="TextBox 16">
              <a:extLst>
                <a:ext uri="{FF2B5EF4-FFF2-40B4-BE49-F238E27FC236}">
                  <a16:creationId xmlns:a16="http://schemas.microsoft.com/office/drawing/2014/main" id="{BC0A2D43-6ADA-43B2-8CCD-9830A8697AE0}"/>
                </a:ext>
              </a:extLst>
            </p:cNvPr>
            <p:cNvSpPr txBox="1"/>
            <p:nvPr/>
          </p:nvSpPr>
          <p:spPr>
            <a:xfrm>
              <a:off x="1418358" y="4321052"/>
              <a:ext cx="1128774" cy="123111"/>
            </a:xfrm>
            <a:prstGeom prst="rect">
              <a:avLst/>
            </a:prstGeom>
            <a:noFill/>
          </p:spPr>
          <p:txBody>
            <a:bodyPr wrap="square" lIns="0" tIns="0" rIns="0" bIns="0" rtlCol="0">
              <a:spAutoFit/>
            </a:bodyPr>
            <a:lstStyle/>
            <a:p>
              <a:pPr defTabSz="685783" fontAlgn="base">
                <a:spcBef>
                  <a:spcPct val="50000"/>
                </a:spcBef>
                <a:spcAft>
                  <a:spcPct val="0"/>
                </a:spcAft>
                <a:buClr>
                  <a:srgbClr val="F0AB00"/>
                </a:buClr>
                <a:buSzPct val="80000"/>
                <a:defRPr/>
              </a:pPr>
              <a:r>
                <a:rPr lang="en-US" sz="600" kern="0" dirty="0">
                  <a:solidFill>
                    <a:srgbClr val="00B0F0"/>
                  </a:solidFill>
                  <a:latin typeface="Arial"/>
                  <a:ea typeface="Arial Unicode MS" pitchFamily="34" charset="-128"/>
                  <a:cs typeface="Arial Unicode MS" pitchFamily="34" charset="-128"/>
                </a:rPr>
                <a:t>Primary focus of GCfm *</a:t>
              </a:r>
            </a:p>
          </p:txBody>
        </p:sp>
        <p:sp>
          <p:nvSpPr>
            <p:cNvPr id="18" name="Rectangle: Rounded Corners 17">
              <a:extLst>
                <a:ext uri="{FF2B5EF4-FFF2-40B4-BE49-F238E27FC236}">
                  <a16:creationId xmlns:a16="http://schemas.microsoft.com/office/drawing/2014/main" id="{FDBB4BA5-EC22-479F-A5D6-74A567C641EB}"/>
                </a:ext>
              </a:extLst>
            </p:cNvPr>
            <p:cNvSpPr/>
            <p:nvPr/>
          </p:nvSpPr>
          <p:spPr bwMode="gray">
            <a:xfrm>
              <a:off x="3007050" y="2220578"/>
              <a:ext cx="1790340" cy="2271448"/>
            </a:xfrm>
            <a:prstGeom prst="roundRect">
              <a:avLst>
                <a:gd name="adj" fmla="val 8071"/>
              </a:avLst>
            </a:prstGeom>
            <a:noFill/>
            <a:ln w="25400" algn="ctr">
              <a:solidFill>
                <a:srgbClr val="00B0F0"/>
              </a:solidFill>
              <a:prstDash val="dash"/>
              <a:miter lim="800000"/>
              <a:headEnd/>
              <a:tailEnd/>
            </a:ln>
          </p:spPr>
          <p:txBody>
            <a:bodyPr lIns="50612" tIns="40490" rIns="50612" bIns="40490" rtlCol="0" anchor="ctr"/>
            <a:lstStyle/>
            <a:p>
              <a:pPr algn="ctr" defTabSz="514200" fontAlgn="base">
                <a:spcBef>
                  <a:spcPct val="50000"/>
                </a:spcBef>
                <a:spcAft>
                  <a:spcPct val="0"/>
                </a:spcAft>
                <a:buClr>
                  <a:srgbClr val="F0AB00"/>
                </a:buClr>
                <a:buSzPct val="80000"/>
                <a:defRPr/>
              </a:pPr>
              <a:endParaRPr lang="en-US" sz="900" kern="0" dirty="0">
                <a:solidFill>
                  <a:srgbClr val="000000"/>
                </a:solidFill>
                <a:latin typeface="Arial"/>
                <a:ea typeface="Arial Unicode MS" pitchFamily="34" charset="-128"/>
                <a:cs typeface="Arial Unicode MS" pitchFamily="34" charset="-128"/>
              </a:endParaRPr>
            </a:p>
          </p:txBody>
        </p:sp>
        <p:sp>
          <p:nvSpPr>
            <p:cNvPr id="19" name="TextBox 18">
              <a:extLst>
                <a:ext uri="{FF2B5EF4-FFF2-40B4-BE49-F238E27FC236}">
                  <a16:creationId xmlns:a16="http://schemas.microsoft.com/office/drawing/2014/main" id="{7C7A7A30-D501-4917-AABF-F1F737898653}"/>
                </a:ext>
              </a:extLst>
            </p:cNvPr>
            <p:cNvSpPr txBox="1"/>
            <p:nvPr/>
          </p:nvSpPr>
          <p:spPr>
            <a:xfrm>
              <a:off x="3343034" y="4321051"/>
              <a:ext cx="1364143" cy="123111"/>
            </a:xfrm>
            <a:prstGeom prst="rect">
              <a:avLst/>
            </a:prstGeom>
            <a:noFill/>
          </p:spPr>
          <p:txBody>
            <a:bodyPr wrap="square" lIns="0" tIns="0" rIns="0" bIns="0" rtlCol="0">
              <a:spAutoFit/>
            </a:bodyPr>
            <a:lstStyle/>
            <a:p>
              <a:pPr defTabSz="685783" fontAlgn="base">
                <a:spcBef>
                  <a:spcPct val="50000"/>
                </a:spcBef>
                <a:spcAft>
                  <a:spcPct val="0"/>
                </a:spcAft>
                <a:buClr>
                  <a:srgbClr val="F0AB00"/>
                </a:buClr>
                <a:buSzPct val="80000"/>
                <a:defRPr/>
              </a:pPr>
              <a:r>
                <a:rPr lang="en-US" sz="600" kern="0" dirty="0">
                  <a:solidFill>
                    <a:srgbClr val="00B0F0"/>
                  </a:solidFill>
                  <a:latin typeface="Arial"/>
                  <a:ea typeface="Arial Unicode MS" pitchFamily="34" charset="-128"/>
                  <a:cs typeface="Arial Unicode MS" pitchFamily="34" charset="-128"/>
                </a:rPr>
                <a:t>Extended areas of focus</a:t>
              </a:r>
            </a:p>
          </p:txBody>
        </p:sp>
        <p:sp>
          <p:nvSpPr>
            <p:cNvPr id="20" name="Text Placeholder 34">
              <a:extLst>
                <a:ext uri="{FF2B5EF4-FFF2-40B4-BE49-F238E27FC236}">
                  <a16:creationId xmlns:a16="http://schemas.microsoft.com/office/drawing/2014/main" id="{65010647-44F3-4495-9503-77259E74D8A2}"/>
                </a:ext>
              </a:extLst>
            </p:cNvPr>
            <p:cNvSpPr txBox="1">
              <a:spLocks/>
            </p:cNvSpPr>
            <p:nvPr/>
          </p:nvSpPr>
          <p:spPr bwMode="black">
            <a:xfrm>
              <a:off x="1066800" y="4919742"/>
              <a:ext cx="4079461" cy="1466878"/>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816398">
                <a:buClr>
                  <a:srgbClr val="F0AB00"/>
                </a:buClr>
                <a:defRPr/>
              </a:pPr>
              <a:r>
                <a:rPr lang="en-US" sz="1400" dirty="0">
                  <a:solidFill>
                    <a:srgbClr val="004D71"/>
                  </a:solidFill>
                  <a:latin typeface="Calibri"/>
                </a:rPr>
                <a:t>To support the DCP Strategy and target architecture, the Program and SAP conducted additional workshops and meetings with key line of business stakeholders.</a:t>
              </a:r>
            </a:p>
          </p:txBody>
        </p:sp>
      </p:grpSp>
      <p:sp>
        <p:nvSpPr>
          <p:cNvPr id="2" name="Rectangle 1">
            <a:extLst>
              <a:ext uri="{FF2B5EF4-FFF2-40B4-BE49-F238E27FC236}">
                <a16:creationId xmlns:a16="http://schemas.microsoft.com/office/drawing/2014/main" id="{2FCE6ACD-B9C4-4CA0-928B-E956B05F01E4}"/>
              </a:ext>
            </a:extLst>
          </p:cNvPr>
          <p:cNvSpPr/>
          <p:nvPr/>
        </p:nvSpPr>
        <p:spPr>
          <a:xfrm>
            <a:off x="363381" y="5785348"/>
            <a:ext cx="8321040" cy="415498"/>
          </a:xfrm>
          <a:prstGeom prst="rect">
            <a:avLst/>
          </a:prstGeom>
        </p:spPr>
        <p:txBody>
          <a:bodyPr wrap="square">
            <a:spAutoFit/>
          </a:bodyPr>
          <a:lstStyle/>
          <a:p>
            <a:r>
              <a:rPr lang="en-CA" sz="1050" dirty="0">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Financial Management Transformation Roadmap – Final Report 2019 </a:t>
            </a:r>
          </a:p>
          <a:p>
            <a:r>
              <a:rPr lang="en-CA" sz="105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https://www.gcpedia.gc.ca/wiki/File:FinancialManagementTransformation_Roadmap_FinalReport_25082019.pdf</a:t>
            </a:r>
            <a:endParaRPr lang="en-CA" sz="1050" dirty="0"/>
          </a:p>
        </p:txBody>
      </p:sp>
      <p:sp>
        <p:nvSpPr>
          <p:cNvPr id="22" name="Slide Number Placeholder 1">
            <a:extLst>
              <a:ext uri="{FF2B5EF4-FFF2-40B4-BE49-F238E27FC236}">
                <a16:creationId xmlns:a16="http://schemas.microsoft.com/office/drawing/2014/main" id="{B54DE012-8C71-44E1-A7B6-1E85BA82BE97}"/>
              </a:ext>
            </a:extLst>
          </p:cNvPr>
          <p:cNvSpPr txBox="1">
            <a:spLocks/>
          </p:cNvSpPr>
          <p:nvPr/>
        </p:nvSpPr>
        <p:spPr>
          <a:xfrm>
            <a:off x="6876256" y="635635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D4B517-E49B-41B6-9DBC-23634E0F1CDC}" type="slidenum">
              <a:rPr lang="en-CA" sz="1200" smtClean="0">
                <a:solidFill>
                  <a:prstClr val="black">
                    <a:tint val="75000"/>
                  </a:prstClr>
                </a:solidFill>
                <a:latin typeface="Calibri"/>
              </a:rPr>
              <a:pPr algn="r">
                <a:defRPr/>
              </a:pPr>
              <a:t>6</a:t>
            </a:fld>
            <a:endParaRPr lang="en-CA" sz="1200" dirty="0">
              <a:solidFill>
                <a:prstClr val="black">
                  <a:tint val="75000"/>
                </a:prstClr>
              </a:solidFill>
              <a:latin typeface="Calibri"/>
            </a:endParaRPr>
          </a:p>
        </p:txBody>
      </p:sp>
    </p:spTree>
    <p:extLst>
      <p:ext uri="{BB962C8B-B14F-4D97-AF65-F5344CB8AC3E}">
        <p14:creationId xmlns:p14="http://schemas.microsoft.com/office/powerpoint/2010/main" val="163218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52383A-578C-462F-AC09-42182E1E6576}"/>
              </a:ext>
            </a:extLst>
          </p:cNvPr>
          <p:cNvSpPr>
            <a:spLocks noGrp="1"/>
          </p:cNvSpPr>
          <p:nvPr>
            <p:ph type="title"/>
          </p:nvPr>
        </p:nvSpPr>
        <p:spPr>
          <a:xfrm>
            <a:off x="235941" y="251786"/>
            <a:ext cx="9044609" cy="562074"/>
          </a:xfrm>
        </p:spPr>
        <p:txBody>
          <a:bodyPr>
            <a:noAutofit/>
          </a:bodyPr>
          <a:lstStyle/>
          <a:p>
            <a:r>
              <a:rPr lang="en-CA" sz="2800" b="0" dirty="0"/>
              <a:t>DCP - Prioritize Transformation</a:t>
            </a:r>
          </a:p>
        </p:txBody>
      </p:sp>
      <p:sp>
        <p:nvSpPr>
          <p:cNvPr id="5" name="Text Placeholder 2">
            <a:extLst>
              <a:ext uri="{FF2B5EF4-FFF2-40B4-BE49-F238E27FC236}">
                <a16:creationId xmlns:a16="http://schemas.microsoft.com/office/drawing/2014/main" id="{4A3ED289-A8F8-4D0C-9A30-64EEE54E10C1}"/>
              </a:ext>
            </a:extLst>
          </p:cNvPr>
          <p:cNvSpPr txBox="1">
            <a:spLocks/>
          </p:cNvSpPr>
          <p:nvPr/>
        </p:nvSpPr>
        <p:spPr>
          <a:xfrm>
            <a:off x="485941" y="1347622"/>
            <a:ext cx="4443867" cy="2492939"/>
          </a:xfrm>
          <a:prstGeom prst="rect">
            <a:avLst/>
          </a:prstGeom>
        </p:spPr>
        <p:txBody>
          <a:bodyPr>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816398">
              <a:buClr>
                <a:srgbClr val="004D71"/>
              </a:buClr>
              <a:defRPr/>
            </a:pPr>
            <a:r>
              <a:rPr lang="en-IE" sz="1600" dirty="0">
                <a:solidFill>
                  <a:srgbClr val="004D71"/>
                </a:solidFill>
                <a:latin typeface="Calibri"/>
              </a:rPr>
              <a:t>Departments depends on applications to run and support their Business. The GC will maximize and leverage the latest developments in technology to  </a:t>
            </a:r>
            <a:r>
              <a:rPr lang="en-IE" sz="1600" b="1" dirty="0">
                <a:solidFill>
                  <a:srgbClr val="00B0F0"/>
                </a:solidFill>
                <a:latin typeface="Calibri"/>
              </a:rPr>
              <a:t>unlock new capabilities and innovation</a:t>
            </a:r>
            <a:r>
              <a:rPr lang="en-IE" sz="1600" dirty="0">
                <a:solidFill>
                  <a:srgbClr val="004D71"/>
                </a:solidFill>
                <a:latin typeface="Calibri"/>
              </a:rPr>
              <a:t>. Tackle common pain points across the departments and improve operational efficiency and effectiveness. </a:t>
            </a:r>
          </a:p>
          <a:p>
            <a:pPr defTabSz="816398">
              <a:buClr>
                <a:srgbClr val="004D71"/>
              </a:buClr>
              <a:defRPr/>
            </a:pPr>
            <a:r>
              <a:rPr lang="en-IE" sz="1600" b="1" dirty="0">
                <a:solidFill>
                  <a:srgbClr val="00B0F0"/>
                </a:solidFill>
                <a:latin typeface="Calibri"/>
              </a:rPr>
              <a:t>Prioritize the transformation Roadmap </a:t>
            </a:r>
            <a:r>
              <a:rPr lang="en-IE" sz="1600" dirty="0">
                <a:solidFill>
                  <a:srgbClr val="004D71"/>
                </a:solidFill>
                <a:latin typeface="Calibri"/>
              </a:rPr>
              <a:t>to drive transformation toward a data driven and digital Government.</a:t>
            </a:r>
          </a:p>
          <a:p>
            <a:pPr defTabSz="816398">
              <a:buClr>
                <a:srgbClr val="004D71"/>
              </a:buClr>
              <a:defRPr/>
            </a:pPr>
            <a:r>
              <a:rPr lang="en-GB" sz="1600" dirty="0">
                <a:solidFill>
                  <a:srgbClr val="004D71"/>
                </a:solidFill>
                <a:latin typeface="Calibri"/>
              </a:rPr>
              <a:t>Designing and implementing the </a:t>
            </a:r>
            <a:r>
              <a:rPr lang="en-GB" sz="1600" b="1" dirty="0">
                <a:solidFill>
                  <a:srgbClr val="004D71"/>
                </a:solidFill>
                <a:latin typeface="Calibri"/>
              </a:rPr>
              <a:t>value realization dashboard(s)</a:t>
            </a:r>
            <a:r>
              <a:rPr lang="en-GB" sz="1600" dirty="0">
                <a:solidFill>
                  <a:srgbClr val="004D71"/>
                </a:solidFill>
                <a:latin typeface="Calibri"/>
              </a:rPr>
              <a:t>, defining and baselining the </a:t>
            </a:r>
            <a:r>
              <a:rPr lang="en-GB" sz="1600" b="1" dirty="0">
                <a:solidFill>
                  <a:srgbClr val="004D71"/>
                </a:solidFill>
                <a:latin typeface="Calibri"/>
              </a:rPr>
              <a:t>key performance indicators.</a:t>
            </a:r>
            <a:endParaRPr lang="en-US" sz="1600" b="1" dirty="0">
              <a:solidFill>
                <a:srgbClr val="004D71"/>
              </a:solidFill>
              <a:latin typeface="Calibri"/>
            </a:endParaRPr>
          </a:p>
        </p:txBody>
      </p:sp>
      <p:grpSp>
        <p:nvGrpSpPr>
          <p:cNvPr id="3" name="Group 2">
            <a:extLst>
              <a:ext uri="{FF2B5EF4-FFF2-40B4-BE49-F238E27FC236}">
                <a16:creationId xmlns:a16="http://schemas.microsoft.com/office/drawing/2014/main" id="{A2FC5B54-AB1B-42D3-9D11-60E8509351BA}"/>
              </a:ext>
            </a:extLst>
          </p:cNvPr>
          <p:cNvGrpSpPr/>
          <p:nvPr/>
        </p:nvGrpSpPr>
        <p:grpSpPr>
          <a:xfrm>
            <a:off x="4758246" y="1664790"/>
            <a:ext cx="3699954" cy="2792910"/>
            <a:chOff x="6344328" y="1366022"/>
            <a:chExt cx="3945248" cy="3145852"/>
          </a:xfrm>
        </p:grpSpPr>
        <p:pic>
          <p:nvPicPr>
            <p:cNvPr id="8" name="Picture 7">
              <a:extLst>
                <a:ext uri="{FF2B5EF4-FFF2-40B4-BE49-F238E27FC236}">
                  <a16:creationId xmlns:a16="http://schemas.microsoft.com/office/drawing/2014/main" id="{A04FFD0B-889E-4DA0-B27F-089BD6ABE008}"/>
                </a:ext>
              </a:extLst>
            </p:cNvPr>
            <p:cNvPicPr>
              <a:picLocks noChangeAspect="1"/>
            </p:cNvPicPr>
            <p:nvPr/>
          </p:nvPicPr>
          <p:blipFill>
            <a:blip r:embed="rId2"/>
            <a:stretch>
              <a:fillRect/>
            </a:stretch>
          </p:blipFill>
          <p:spPr>
            <a:xfrm>
              <a:off x="6963642" y="1366022"/>
              <a:ext cx="3325934" cy="1870838"/>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1094D198-01CE-4767-9268-8242D16D69DC}"/>
                </a:ext>
              </a:extLst>
            </p:cNvPr>
            <p:cNvPicPr>
              <a:picLocks noChangeAspect="1"/>
            </p:cNvPicPr>
            <p:nvPr/>
          </p:nvPicPr>
          <p:blipFill>
            <a:blip r:embed="rId3"/>
            <a:stretch>
              <a:fillRect/>
            </a:stretch>
          </p:blipFill>
          <p:spPr>
            <a:xfrm>
              <a:off x="6344328" y="2412760"/>
              <a:ext cx="3731759" cy="2099114"/>
            </a:xfrm>
            <a:prstGeom prst="rect">
              <a:avLst/>
            </a:prstGeom>
            <a:ln>
              <a:noFill/>
            </a:ln>
            <a:effectLst>
              <a:outerShdw blurRad="292100" dist="139700" dir="2700000" algn="tl" rotWithShape="0">
                <a:srgbClr val="333333">
                  <a:alpha val="65000"/>
                </a:srgbClr>
              </a:outerShdw>
            </a:effectLst>
          </p:spPr>
        </p:pic>
      </p:grpSp>
      <p:sp>
        <p:nvSpPr>
          <p:cNvPr id="11" name="Rectangle 10">
            <a:extLst>
              <a:ext uri="{FF2B5EF4-FFF2-40B4-BE49-F238E27FC236}">
                <a16:creationId xmlns:a16="http://schemas.microsoft.com/office/drawing/2014/main" id="{26EB0FAA-D99B-4E88-8D3E-F8F916BACFB9}"/>
              </a:ext>
            </a:extLst>
          </p:cNvPr>
          <p:cNvSpPr/>
          <p:nvPr/>
        </p:nvSpPr>
        <p:spPr>
          <a:xfrm>
            <a:off x="580721" y="4933729"/>
            <a:ext cx="7677264" cy="1304203"/>
          </a:xfrm>
          <a:prstGeom prst="rect">
            <a:avLst/>
          </a:prstGeom>
          <a:ln w="0">
            <a:solidFill>
              <a:schemeClr val="tx1"/>
            </a:solidFill>
          </a:ln>
        </p:spPr>
        <p:txBody>
          <a:bodyPr wrap="square">
            <a:spAutoFit/>
          </a:bodyPr>
          <a:lstStyle/>
          <a:p>
            <a:pPr marL="0" lvl="1" defTabSz="256565">
              <a:buClr>
                <a:srgbClr val="F0AB00"/>
              </a:buClr>
              <a:buSzPct val="100000"/>
              <a:defRPr/>
            </a:pPr>
            <a:r>
              <a:rPr lang="en-US" sz="1200" b="1" dirty="0">
                <a:solidFill>
                  <a:srgbClr val="000000"/>
                </a:solidFill>
                <a:latin typeface="Calibri"/>
              </a:rPr>
              <a:t>Increase operational efficiency</a:t>
            </a:r>
          </a:p>
          <a:p>
            <a:pPr marL="128585" lvl="1" indent="-128585" defTabSz="256565">
              <a:buClr>
                <a:srgbClr val="487F99"/>
              </a:buClr>
              <a:buSzPct val="100000"/>
              <a:buFont typeface="Arial" panose="020B0604020202020204" pitchFamily="34" charset="0"/>
              <a:buChar char="•"/>
              <a:defRPr/>
            </a:pPr>
            <a:r>
              <a:rPr lang="en-IE" sz="1200" dirty="0">
                <a:solidFill>
                  <a:prstClr val="black"/>
                </a:solidFill>
                <a:latin typeface="Calibri"/>
              </a:rPr>
              <a:t>Enable real time decision making</a:t>
            </a:r>
          </a:p>
          <a:p>
            <a:pPr marL="128585" lvl="1" indent="-128585" defTabSz="256565">
              <a:buClr>
                <a:srgbClr val="487F99"/>
              </a:buClr>
              <a:buSzPct val="100000"/>
              <a:buFont typeface="Arial" panose="020B0604020202020204" pitchFamily="34" charset="0"/>
              <a:buChar char="•"/>
              <a:defRPr/>
            </a:pPr>
            <a:r>
              <a:rPr lang="en-IE" sz="1200" dirty="0">
                <a:solidFill>
                  <a:prstClr val="black"/>
                </a:solidFill>
                <a:latin typeface="Calibri"/>
              </a:rPr>
              <a:t>Leverage data as a strategic tool across the entirety of the GC</a:t>
            </a:r>
            <a:br>
              <a:rPr lang="en-IE" sz="788" dirty="0">
                <a:solidFill>
                  <a:srgbClr val="000000"/>
                </a:solidFill>
                <a:latin typeface="Calibri"/>
              </a:rPr>
            </a:br>
            <a:endParaRPr lang="en-US" sz="675" dirty="0">
              <a:solidFill>
                <a:srgbClr val="000000"/>
              </a:solidFill>
              <a:latin typeface="Calibri"/>
            </a:endParaRPr>
          </a:p>
          <a:p>
            <a:pPr marL="0" lvl="1" defTabSz="256565">
              <a:buClr>
                <a:srgbClr val="F0AB00"/>
              </a:buClr>
              <a:buSzPct val="100000"/>
              <a:defRPr/>
            </a:pPr>
            <a:r>
              <a:rPr lang="en-US" sz="1200" b="1" dirty="0">
                <a:solidFill>
                  <a:srgbClr val="000000"/>
                </a:solidFill>
                <a:latin typeface="Calibri"/>
              </a:rPr>
              <a:t>Digital Government</a:t>
            </a:r>
          </a:p>
          <a:p>
            <a:pPr marL="128585" lvl="1" indent="-128585" defTabSz="256565">
              <a:buClr>
                <a:srgbClr val="487F99"/>
              </a:buClr>
              <a:buSzPct val="100000"/>
              <a:buFont typeface="Arial" panose="020B0604020202020204" pitchFamily="34" charset="0"/>
              <a:buChar char="•"/>
              <a:defRPr/>
            </a:pPr>
            <a:r>
              <a:rPr lang="en-IE" sz="1200" dirty="0">
                <a:solidFill>
                  <a:prstClr val="black"/>
                </a:solidFill>
                <a:latin typeface="Calibri"/>
              </a:rPr>
              <a:t>Change operational models connecting across traditional silos in real time </a:t>
            </a:r>
          </a:p>
          <a:p>
            <a:pPr marL="128585" lvl="1" indent="-128585" defTabSz="256565">
              <a:buClr>
                <a:srgbClr val="487F99"/>
              </a:buClr>
              <a:buSzPct val="100000"/>
              <a:buFont typeface="Arial" panose="020B0604020202020204" pitchFamily="34" charset="0"/>
              <a:buChar char="•"/>
              <a:defRPr/>
            </a:pPr>
            <a:r>
              <a:rPr lang="en-IE" sz="1200" dirty="0">
                <a:solidFill>
                  <a:prstClr val="black"/>
                </a:solidFill>
                <a:latin typeface="Calibri"/>
              </a:rPr>
              <a:t>Use insight to identify, predict, and  address issues to improve effectiveness and efficiency for all</a:t>
            </a:r>
          </a:p>
        </p:txBody>
      </p:sp>
      <p:sp>
        <p:nvSpPr>
          <p:cNvPr id="10" name="Slide Number Placeholder 1">
            <a:extLst>
              <a:ext uri="{FF2B5EF4-FFF2-40B4-BE49-F238E27FC236}">
                <a16:creationId xmlns:a16="http://schemas.microsoft.com/office/drawing/2014/main" id="{79069009-47D5-48A1-A4A3-58E7C6015391}"/>
              </a:ext>
            </a:extLst>
          </p:cNvPr>
          <p:cNvSpPr txBox="1">
            <a:spLocks/>
          </p:cNvSpPr>
          <p:nvPr/>
        </p:nvSpPr>
        <p:spPr>
          <a:xfrm>
            <a:off x="6876256" y="635635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D4B517-E49B-41B6-9DBC-23634E0F1CDC}" type="slidenum">
              <a:rPr lang="en-CA" sz="1200" smtClean="0">
                <a:solidFill>
                  <a:prstClr val="black">
                    <a:tint val="75000"/>
                  </a:prstClr>
                </a:solidFill>
                <a:latin typeface="Calibri"/>
              </a:rPr>
              <a:pPr algn="r">
                <a:defRPr/>
              </a:pPr>
              <a:t>7</a:t>
            </a:fld>
            <a:endParaRPr lang="en-CA" sz="1200" dirty="0">
              <a:solidFill>
                <a:prstClr val="black">
                  <a:tint val="75000"/>
                </a:prstClr>
              </a:solidFill>
              <a:latin typeface="Calibri"/>
            </a:endParaRPr>
          </a:p>
        </p:txBody>
      </p:sp>
    </p:spTree>
    <p:extLst>
      <p:ext uri="{BB962C8B-B14F-4D97-AF65-F5344CB8AC3E}">
        <p14:creationId xmlns:p14="http://schemas.microsoft.com/office/powerpoint/2010/main" val="2112966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DAB511-4ACC-4BEE-80DA-061D01B45519}"/>
              </a:ext>
            </a:extLst>
          </p:cNvPr>
          <p:cNvSpPr>
            <a:spLocks noGrp="1"/>
          </p:cNvSpPr>
          <p:nvPr>
            <p:ph type="title"/>
          </p:nvPr>
        </p:nvSpPr>
        <p:spPr>
          <a:xfrm>
            <a:off x="457200" y="274638"/>
            <a:ext cx="9372600" cy="562074"/>
          </a:xfrm>
        </p:spPr>
        <p:txBody>
          <a:bodyPr>
            <a:noAutofit/>
          </a:bodyPr>
          <a:lstStyle/>
          <a:p>
            <a:r>
              <a:rPr lang="en-CA" sz="2800" b="0" dirty="0"/>
              <a:t>DCP - GC Digital Core (Accelerator)</a:t>
            </a:r>
          </a:p>
        </p:txBody>
      </p:sp>
      <p:sp>
        <p:nvSpPr>
          <p:cNvPr id="5" name="Text Placeholder 2">
            <a:extLst>
              <a:ext uri="{FF2B5EF4-FFF2-40B4-BE49-F238E27FC236}">
                <a16:creationId xmlns:a16="http://schemas.microsoft.com/office/drawing/2014/main" id="{867E42EE-A053-4017-BE14-16FB2279B07D}"/>
              </a:ext>
            </a:extLst>
          </p:cNvPr>
          <p:cNvSpPr txBox="1">
            <a:spLocks/>
          </p:cNvSpPr>
          <p:nvPr/>
        </p:nvSpPr>
        <p:spPr>
          <a:xfrm>
            <a:off x="457200" y="1481253"/>
            <a:ext cx="3876261" cy="2895952"/>
          </a:xfrm>
          <a:prstGeom prst="rect">
            <a:avLst/>
          </a:prstGeom>
        </p:spPr>
        <p:txBody>
          <a:bodyPr>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612136">
              <a:spcBef>
                <a:spcPts val="1013"/>
              </a:spcBef>
              <a:buClr>
                <a:srgbClr val="F0AB00"/>
              </a:buClr>
              <a:defRPr/>
            </a:pPr>
            <a:r>
              <a:rPr lang="en-IE" sz="1600" dirty="0">
                <a:solidFill>
                  <a:srgbClr val="004D71"/>
                </a:solidFill>
                <a:latin typeface="Calibri"/>
              </a:rPr>
              <a:t>Establish a </a:t>
            </a:r>
            <a:r>
              <a:rPr lang="en-IE" sz="1600" b="1" dirty="0">
                <a:solidFill>
                  <a:srgbClr val="00B0F0"/>
                </a:solidFill>
                <a:latin typeface="Calibri"/>
              </a:rPr>
              <a:t>GC Digital Core template </a:t>
            </a:r>
            <a:r>
              <a:rPr lang="en-IE" sz="1600" dirty="0">
                <a:solidFill>
                  <a:srgbClr val="004D71"/>
                </a:solidFill>
                <a:latin typeface="Calibri"/>
              </a:rPr>
              <a:t>as the foundation and accelerator to run real time transactions and analytics, increase business process standardizing and common data structures and increase Innovation to </a:t>
            </a:r>
            <a:r>
              <a:rPr lang="en-IE" sz="1600" b="1" dirty="0">
                <a:solidFill>
                  <a:srgbClr val="00B0F0"/>
                </a:solidFill>
                <a:latin typeface="Calibri"/>
              </a:rPr>
              <a:t>support Digital transformation.</a:t>
            </a:r>
            <a:endParaRPr lang="en-IE" sz="1600" b="1" dirty="0">
              <a:solidFill>
                <a:srgbClr val="F0AB00"/>
              </a:solidFill>
              <a:latin typeface="Calibri"/>
            </a:endParaRPr>
          </a:p>
          <a:p>
            <a:pPr defTabSz="612136">
              <a:spcBef>
                <a:spcPts val="1013"/>
              </a:spcBef>
              <a:buClr>
                <a:srgbClr val="F0AB00"/>
              </a:buClr>
              <a:defRPr/>
            </a:pPr>
            <a:r>
              <a:rPr lang="en-IE" sz="1600" dirty="0">
                <a:solidFill>
                  <a:srgbClr val="004D71"/>
                </a:solidFill>
                <a:latin typeface="Calibri"/>
              </a:rPr>
              <a:t>To accelerate the Digital Transformation and lower the overall cost of ownership, the GC will implement a </a:t>
            </a:r>
            <a:r>
              <a:rPr lang="en-IE" sz="1600" b="1" dirty="0">
                <a:solidFill>
                  <a:srgbClr val="00B0F0"/>
                </a:solidFill>
                <a:latin typeface="Calibri"/>
              </a:rPr>
              <a:t>Coordinated Model that </a:t>
            </a:r>
            <a:br>
              <a:rPr lang="en-IE" sz="1600" b="1" dirty="0">
                <a:solidFill>
                  <a:srgbClr val="00B0F0"/>
                </a:solidFill>
                <a:latin typeface="Calibri"/>
              </a:rPr>
            </a:br>
            <a:r>
              <a:rPr lang="en-IE" sz="1600" b="1" dirty="0">
                <a:solidFill>
                  <a:srgbClr val="00B0F0"/>
                </a:solidFill>
                <a:latin typeface="Calibri"/>
              </a:rPr>
              <a:t>will support a collaborative model</a:t>
            </a:r>
            <a:r>
              <a:rPr lang="en-IE" sz="1600" b="1" dirty="0">
                <a:solidFill>
                  <a:srgbClr val="0070C0"/>
                </a:solidFill>
                <a:latin typeface="Calibri"/>
              </a:rPr>
              <a:t> </a:t>
            </a:r>
            <a:r>
              <a:rPr lang="en-IE" sz="1600" b="1" dirty="0">
                <a:solidFill>
                  <a:srgbClr val="000000"/>
                </a:solidFill>
                <a:latin typeface="Calibri"/>
              </a:rPr>
              <a:t> </a:t>
            </a:r>
            <a:r>
              <a:rPr lang="en-IE" sz="1600" dirty="0">
                <a:solidFill>
                  <a:srgbClr val="004D71"/>
                </a:solidFill>
                <a:latin typeface="Calibri"/>
              </a:rPr>
              <a:t>for maintenance and change management </a:t>
            </a:r>
            <a:br>
              <a:rPr lang="en-IE" sz="1600" dirty="0">
                <a:solidFill>
                  <a:srgbClr val="004D71"/>
                </a:solidFill>
                <a:latin typeface="Calibri"/>
              </a:rPr>
            </a:br>
            <a:r>
              <a:rPr lang="en-IE" sz="1600" dirty="0">
                <a:solidFill>
                  <a:srgbClr val="004D71"/>
                </a:solidFill>
                <a:latin typeface="Calibri"/>
              </a:rPr>
              <a:t>across the GC.</a:t>
            </a:r>
            <a:endParaRPr lang="en-US" sz="1600" dirty="0">
              <a:solidFill>
                <a:srgbClr val="004D71"/>
              </a:solidFill>
              <a:latin typeface="Calibri"/>
            </a:endParaRPr>
          </a:p>
        </p:txBody>
      </p:sp>
      <p:sp>
        <p:nvSpPr>
          <p:cNvPr id="9" name="Rectangle 8">
            <a:extLst>
              <a:ext uri="{FF2B5EF4-FFF2-40B4-BE49-F238E27FC236}">
                <a16:creationId xmlns:a16="http://schemas.microsoft.com/office/drawing/2014/main" id="{B6977EAF-0A53-48F8-A864-B9E842BDBA92}"/>
              </a:ext>
            </a:extLst>
          </p:cNvPr>
          <p:cNvSpPr/>
          <p:nvPr/>
        </p:nvSpPr>
        <p:spPr>
          <a:xfrm>
            <a:off x="457200" y="4922355"/>
            <a:ext cx="8229600" cy="1569660"/>
          </a:xfrm>
          <a:prstGeom prst="rect">
            <a:avLst/>
          </a:prstGeom>
          <a:ln>
            <a:solidFill>
              <a:schemeClr val="tx2">
                <a:lumMod val="75000"/>
              </a:schemeClr>
            </a:solidFill>
          </a:ln>
        </p:spPr>
        <p:txBody>
          <a:bodyPr wrap="square">
            <a:spAutoFit/>
          </a:bodyPr>
          <a:lstStyle/>
          <a:p>
            <a:pPr marL="0" lvl="1" defTabSz="256565">
              <a:buClr>
                <a:srgbClr val="F0AB00"/>
              </a:buClr>
              <a:buSzPct val="100000"/>
              <a:defRPr/>
            </a:pPr>
            <a:r>
              <a:rPr lang="en-US" sz="1200" b="1" dirty="0">
                <a:solidFill>
                  <a:srgbClr val="000000"/>
                </a:solidFill>
                <a:latin typeface="Calibri"/>
              </a:rPr>
              <a:t>Faster time to value</a:t>
            </a:r>
          </a:p>
          <a:p>
            <a:pPr marL="128585" lvl="1" indent="-128585" defTabSz="256565">
              <a:buClr>
                <a:srgbClr val="487F99"/>
              </a:buClr>
              <a:buSzPct val="100000"/>
              <a:buFont typeface="Arial" panose="020B0604020202020204" pitchFamily="34" charset="0"/>
              <a:buChar char="•"/>
              <a:defRPr/>
            </a:pPr>
            <a:r>
              <a:rPr lang="en-IE" sz="1200" dirty="0">
                <a:solidFill>
                  <a:prstClr val="black"/>
                </a:solidFill>
                <a:latin typeface="Calibri"/>
              </a:rPr>
              <a:t>A </a:t>
            </a:r>
            <a:r>
              <a:rPr lang="en-IE" sz="1200" b="1" u="sng" dirty="0">
                <a:solidFill>
                  <a:prstClr val="black"/>
                </a:solidFill>
                <a:latin typeface="Calibri"/>
              </a:rPr>
              <a:t>centralised program for transformation </a:t>
            </a:r>
            <a:r>
              <a:rPr lang="en-IE" sz="1200" dirty="0">
                <a:solidFill>
                  <a:prstClr val="black"/>
                </a:solidFill>
                <a:latin typeface="Calibri"/>
              </a:rPr>
              <a:t>allows for the reuse of key resources and skills to increase implementation efficiency</a:t>
            </a:r>
            <a:endParaRPr lang="en-US" sz="1200" dirty="0">
              <a:solidFill>
                <a:prstClr val="black"/>
              </a:solidFill>
              <a:latin typeface="Calibri"/>
            </a:endParaRPr>
          </a:p>
          <a:p>
            <a:pPr marL="128585" lvl="1" indent="-128585" defTabSz="256565">
              <a:buClr>
                <a:srgbClr val="487F99"/>
              </a:buClr>
              <a:buSzPct val="100000"/>
              <a:buFont typeface="Arial" panose="020B0604020202020204" pitchFamily="34" charset="0"/>
              <a:buChar char="•"/>
              <a:defRPr/>
            </a:pPr>
            <a:r>
              <a:rPr lang="en-US" sz="1200" dirty="0">
                <a:solidFill>
                  <a:prstClr val="black"/>
                </a:solidFill>
                <a:latin typeface="Calibri"/>
              </a:rPr>
              <a:t>Increase implementation time using the template with </a:t>
            </a:r>
            <a:r>
              <a:rPr lang="en-IE" sz="1200" dirty="0">
                <a:solidFill>
                  <a:prstClr val="black"/>
                </a:solidFill>
                <a:latin typeface="Calibri"/>
              </a:rPr>
              <a:t>preconfigured, end-to-end business processes fully documented and tested.</a:t>
            </a:r>
          </a:p>
          <a:p>
            <a:pPr marL="128585" lvl="1" indent="-128585" defTabSz="256565">
              <a:buClr>
                <a:srgbClr val="487F99"/>
              </a:buClr>
              <a:buSzPct val="100000"/>
              <a:buFont typeface="Arial" panose="020B0604020202020204" pitchFamily="34" charset="0"/>
              <a:buChar char="•"/>
              <a:defRPr/>
            </a:pPr>
            <a:endParaRPr lang="en-IE" sz="1200" dirty="0">
              <a:solidFill>
                <a:prstClr val="black"/>
              </a:solidFill>
              <a:latin typeface="Calibri"/>
            </a:endParaRPr>
          </a:p>
          <a:p>
            <a:pPr marL="0" lvl="1" defTabSz="256565">
              <a:buClr>
                <a:srgbClr val="F0AB00"/>
              </a:buClr>
              <a:buSzPct val="100000"/>
              <a:defRPr/>
            </a:pPr>
            <a:r>
              <a:rPr lang="en-US" sz="1200" b="1" dirty="0">
                <a:solidFill>
                  <a:srgbClr val="000000"/>
                </a:solidFill>
                <a:latin typeface="Calibri"/>
              </a:rPr>
              <a:t>Lower total cost of ownership</a:t>
            </a:r>
          </a:p>
          <a:p>
            <a:pPr marL="128585" lvl="1" indent="-128585" defTabSz="256565">
              <a:buClr>
                <a:srgbClr val="487F99"/>
              </a:buClr>
              <a:buSzPct val="100000"/>
              <a:buFont typeface="Arial" panose="020B0604020202020204" pitchFamily="34" charset="0"/>
              <a:buChar char="•"/>
              <a:defRPr/>
            </a:pPr>
            <a:r>
              <a:rPr lang="en-IE" sz="1200" dirty="0">
                <a:solidFill>
                  <a:prstClr val="black"/>
                </a:solidFill>
                <a:latin typeface="Calibri"/>
              </a:rPr>
              <a:t>Deliver a </a:t>
            </a:r>
            <a:r>
              <a:rPr lang="en-IE" sz="1200" b="1" u="sng" dirty="0">
                <a:solidFill>
                  <a:prstClr val="black"/>
                </a:solidFill>
                <a:latin typeface="Calibri"/>
              </a:rPr>
              <a:t>template to accelerate</a:t>
            </a:r>
            <a:r>
              <a:rPr lang="en-IE" sz="1200" dirty="0">
                <a:solidFill>
                  <a:prstClr val="black"/>
                </a:solidFill>
                <a:latin typeface="Calibri"/>
              </a:rPr>
              <a:t> the transition to S/4HANA and simplify maintenance and operations</a:t>
            </a:r>
          </a:p>
          <a:p>
            <a:pPr marL="128585" lvl="1" indent="-128585" defTabSz="256565">
              <a:buClr>
                <a:srgbClr val="487F99"/>
              </a:buClr>
              <a:buSzPct val="100000"/>
              <a:buFont typeface="Arial" panose="020B0604020202020204" pitchFamily="34" charset="0"/>
              <a:buChar char="•"/>
              <a:defRPr/>
            </a:pPr>
            <a:r>
              <a:rPr lang="en-IE" sz="1200" dirty="0">
                <a:solidFill>
                  <a:prstClr val="black"/>
                </a:solidFill>
                <a:latin typeface="Calibri"/>
              </a:rPr>
              <a:t>Transition to less instances through coordinated support and maintenance</a:t>
            </a:r>
            <a:endParaRPr lang="en-US" sz="1200" dirty="0">
              <a:solidFill>
                <a:prstClr val="black"/>
              </a:solidFill>
              <a:latin typeface="Calibri"/>
            </a:endParaRPr>
          </a:p>
        </p:txBody>
      </p:sp>
      <p:pic>
        <p:nvPicPr>
          <p:cNvPr id="3" name="Picture 2">
            <a:extLst>
              <a:ext uri="{FF2B5EF4-FFF2-40B4-BE49-F238E27FC236}">
                <a16:creationId xmlns:a16="http://schemas.microsoft.com/office/drawing/2014/main" id="{0CFDC072-B6E3-4970-8A2A-DD0852E28037}"/>
              </a:ext>
            </a:extLst>
          </p:cNvPr>
          <p:cNvPicPr>
            <a:picLocks noChangeAspect="1"/>
          </p:cNvPicPr>
          <p:nvPr/>
        </p:nvPicPr>
        <p:blipFill>
          <a:blip r:embed="rId2"/>
          <a:stretch>
            <a:fillRect/>
          </a:stretch>
        </p:blipFill>
        <p:spPr>
          <a:xfrm>
            <a:off x="4723711" y="1703714"/>
            <a:ext cx="3543300" cy="2459784"/>
          </a:xfrm>
          <a:prstGeom prst="rect">
            <a:avLst/>
          </a:prstGeom>
        </p:spPr>
      </p:pic>
      <p:sp>
        <p:nvSpPr>
          <p:cNvPr id="6" name="Slide Number Placeholder 1">
            <a:extLst>
              <a:ext uri="{FF2B5EF4-FFF2-40B4-BE49-F238E27FC236}">
                <a16:creationId xmlns:a16="http://schemas.microsoft.com/office/drawing/2014/main" id="{39A567EB-8F0F-43E4-BC6D-E90E86A30619}"/>
              </a:ext>
            </a:extLst>
          </p:cNvPr>
          <p:cNvSpPr txBox="1">
            <a:spLocks/>
          </p:cNvSpPr>
          <p:nvPr/>
        </p:nvSpPr>
        <p:spPr>
          <a:xfrm>
            <a:off x="6876256" y="635635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D4B517-E49B-41B6-9DBC-23634E0F1CDC}" type="slidenum">
              <a:rPr lang="en-CA" sz="1200" smtClean="0">
                <a:solidFill>
                  <a:prstClr val="black">
                    <a:tint val="75000"/>
                  </a:prstClr>
                </a:solidFill>
                <a:latin typeface="Calibri"/>
              </a:rPr>
              <a:pPr algn="r">
                <a:defRPr/>
              </a:pPr>
              <a:t>8</a:t>
            </a:fld>
            <a:endParaRPr lang="en-CA" sz="1200" dirty="0">
              <a:solidFill>
                <a:prstClr val="black">
                  <a:tint val="75000"/>
                </a:prstClr>
              </a:solidFill>
              <a:latin typeface="Calibri"/>
            </a:endParaRPr>
          </a:p>
        </p:txBody>
      </p:sp>
    </p:spTree>
    <p:extLst>
      <p:ext uri="{BB962C8B-B14F-4D97-AF65-F5344CB8AC3E}">
        <p14:creationId xmlns:p14="http://schemas.microsoft.com/office/powerpoint/2010/main" val="685525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p:txBody>
          <a:bodyPr>
            <a:normAutofit fontScale="90000"/>
          </a:bodyPr>
          <a:lstStyle/>
          <a:p>
            <a:r>
              <a:rPr lang="en-CA" sz="2800" dirty="0"/>
              <a:t>Departmental Financial Management Systems Landscape</a:t>
            </a:r>
          </a:p>
        </p:txBody>
      </p:sp>
      <p:pic>
        <p:nvPicPr>
          <p:cNvPr id="16" name="Picture 15">
            <a:extLst>
              <a:ext uri="{FF2B5EF4-FFF2-40B4-BE49-F238E27FC236}">
                <a16:creationId xmlns:a16="http://schemas.microsoft.com/office/drawing/2014/main" id="{D8D23EB5-11C8-46CD-85D0-E461BEDB76E0}"/>
              </a:ext>
            </a:extLst>
          </p:cNvPr>
          <p:cNvPicPr>
            <a:picLocks noChangeAspect="1"/>
          </p:cNvPicPr>
          <p:nvPr/>
        </p:nvPicPr>
        <p:blipFill>
          <a:blip r:embed="rId3"/>
          <a:stretch>
            <a:fillRect/>
          </a:stretch>
        </p:blipFill>
        <p:spPr>
          <a:xfrm>
            <a:off x="610036" y="1046039"/>
            <a:ext cx="7505264" cy="5537323"/>
          </a:xfrm>
          <a:prstGeom prst="rect">
            <a:avLst/>
          </a:prstGeom>
        </p:spPr>
      </p:pic>
      <p:sp>
        <p:nvSpPr>
          <p:cNvPr id="76" name="Slide Number Placeholder 1">
            <a:extLst>
              <a:ext uri="{FF2B5EF4-FFF2-40B4-BE49-F238E27FC236}">
                <a16:creationId xmlns:a16="http://schemas.microsoft.com/office/drawing/2014/main" id="{ABFD2162-3630-4C8F-8769-ECED0E4BC9A7}"/>
              </a:ext>
            </a:extLst>
          </p:cNvPr>
          <p:cNvSpPr txBox="1">
            <a:spLocks/>
          </p:cNvSpPr>
          <p:nvPr/>
        </p:nvSpPr>
        <p:spPr>
          <a:xfrm>
            <a:off x="7028656" y="650875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2D4B517-E49B-41B6-9DBC-23634E0F1CDC}" type="slidenum">
              <a:rPr lang="en-CA" sz="1200" smtClean="0">
                <a:solidFill>
                  <a:prstClr val="black">
                    <a:tint val="75000"/>
                  </a:prstClr>
                </a:solidFill>
                <a:latin typeface="Calibri"/>
              </a:rPr>
              <a:pPr algn="r">
                <a:defRPr/>
              </a:pPr>
              <a:t>9</a:t>
            </a:fld>
            <a:endParaRPr lang="en-CA" sz="1200" dirty="0">
              <a:solidFill>
                <a:prstClr val="black">
                  <a:tint val="75000"/>
                </a:prstClr>
              </a:solidFill>
              <a:latin typeface="Calibri"/>
            </a:endParaRPr>
          </a:p>
        </p:txBody>
      </p:sp>
    </p:spTree>
    <p:extLst>
      <p:ext uri="{BB962C8B-B14F-4D97-AF65-F5344CB8AC3E}">
        <p14:creationId xmlns:p14="http://schemas.microsoft.com/office/powerpoint/2010/main" val="5929367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Conseil du Trésor&quot;,&quot;Id&quot;:&quot;5fc7dee73433465c04d50037&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lumMod val="50000"/>
              <a:lumOff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lumMod val="50000"/>
              <a:lumOff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lumMod val="50000"/>
              <a:lumOff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lumMod val="50000"/>
              <a:lumOff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32823</TotalTime>
  <Words>2759</Words>
  <Application>Microsoft Office PowerPoint</Application>
  <PresentationFormat>On-screen Show (4:3)</PresentationFormat>
  <Paragraphs>395</Paragraphs>
  <Slides>26</Slides>
  <Notes>13</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26</vt:i4>
      </vt:variant>
    </vt:vector>
  </HeadingPairs>
  <TitlesOfParts>
    <vt:vector size="42" baseType="lpstr">
      <vt:lpstr>Arial</vt:lpstr>
      <vt:lpstr>Arial</vt:lpstr>
      <vt:lpstr>Bebas Neue</vt:lpstr>
      <vt:lpstr>Calibri</vt:lpstr>
      <vt:lpstr>Calibri Light</vt:lpstr>
      <vt:lpstr>wingdings</vt:lpstr>
      <vt:lpstr>wingdings</vt:lpstr>
      <vt:lpstr>Wingdings 3</vt:lpstr>
      <vt:lpstr>Office Theme</vt:lpstr>
      <vt:lpstr>Custom Design</vt:lpstr>
      <vt:lpstr>1_Office Theme</vt:lpstr>
      <vt:lpstr>2_Office Theme</vt:lpstr>
      <vt:lpstr>9_Office Theme</vt:lpstr>
      <vt:lpstr>3_Office Theme</vt:lpstr>
      <vt:lpstr>4_Office Theme</vt:lpstr>
      <vt:lpstr>5_Office Theme</vt:lpstr>
      <vt:lpstr>PowerPoint Presentation</vt:lpstr>
      <vt:lpstr>MS Teams Meeting Protocols </vt:lpstr>
      <vt:lpstr>Digital Comptrollership Program (DCP) Vision</vt:lpstr>
      <vt:lpstr>DCP - Strategic Priorities</vt:lpstr>
      <vt:lpstr>DCP - Execution Focus </vt:lpstr>
      <vt:lpstr>DCP - Background &amp; Approach</vt:lpstr>
      <vt:lpstr>DCP - Prioritize Transformation</vt:lpstr>
      <vt:lpstr>DCP - GC Digital Core (Accelerator)</vt:lpstr>
      <vt:lpstr>Departmental Financial Management Systems Landscape</vt:lpstr>
      <vt:lpstr>PowerPoint Presentation</vt:lpstr>
      <vt:lpstr>DCP’s Coordinated Model Structure</vt:lpstr>
      <vt:lpstr>DCP Governance</vt:lpstr>
      <vt:lpstr>DCP Business Authority - Terms of Reference</vt:lpstr>
      <vt:lpstr>The Role of the Business Authority - Process</vt:lpstr>
      <vt:lpstr>PowerPoint Presentation</vt:lpstr>
      <vt:lpstr>Understanding what a business capability model delivers</vt:lpstr>
      <vt:lpstr> FM Business Capability Model (BCM)</vt:lpstr>
      <vt:lpstr>Digital Transformational Leadership Partners </vt:lpstr>
      <vt:lpstr>PowerPoint Presentation</vt:lpstr>
      <vt:lpstr>FM Data Strategy </vt:lpstr>
      <vt:lpstr>FM Data Strategy cont’d…</vt:lpstr>
      <vt:lpstr>PowerPoint Presentation</vt:lpstr>
      <vt:lpstr>GC’s Digital Transformation Approach</vt:lpstr>
      <vt:lpstr>Enterprise Solution Back Office City Map</vt:lpstr>
      <vt:lpstr>Focus and Evolution Path</vt:lpstr>
      <vt:lpstr>Any Questions?</vt:lpstr>
    </vt:vector>
  </TitlesOfParts>
  <Company>TBS-SCT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Perrier, Matthew C.</dc:creator>
  <cp:lastModifiedBy>Johnston, Abby</cp:lastModifiedBy>
  <cp:revision>982</cp:revision>
  <cp:lastPrinted>2020-03-13T18:05:33Z</cp:lastPrinted>
  <dcterms:created xsi:type="dcterms:W3CDTF">2015-11-06T15:38:40Z</dcterms:created>
  <dcterms:modified xsi:type="dcterms:W3CDTF">2020-12-02T18:37:28Z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51180372-3d75-4824-8b0c-89dd2d202eab</vt:lpwstr>
  </property>
  <property fmtid="{D5CDD505-2E9C-101B-9397-08002B2CF9AE}" pid="3" name="TBSSCTCLASSIFICATION">
    <vt:lpwstr>UNCLASSIFIED</vt:lpwstr>
  </property>
  <property fmtid="{D5CDD505-2E9C-101B-9397-08002B2CF9AE}" pid="4" name="SECCLASS">
    <vt:lpwstr>CLASSU</vt:lpwstr>
  </property>
  <property fmtid="{D5CDD505-2E9C-101B-9397-08002B2CF9AE}" pid="5" name="TBSSCTVISUALMARKINGNO">
    <vt:lpwstr>NO</vt:lpwstr>
  </property>
  <property fmtid="{D5CDD505-2E9C-101B-9397-08002B2CF9AE}" pid="6" name="MSIP_Label_dd4203d7-225b-41a9-8c54-a31e0ceca5df_Enabled">
    <vt:lpwstr>True</vt:lpwstr>
  </property>
  <property fmtid="{D5CDD505-2E9C-101B-9397-08002B2CF9AE}" pid="7" name="MSIP_Label_dd4203d7-225b-41a9-8c54-a31e0ceca5df_SiteId">
    <vt:lpwstr>6397df10-4595-4047-9c4f-03311282152b</vt:lpwstr>
  </property>
  <property fmtid="{D5CDD505-2E9C-101B-9397-08002B2CF9AE}" pid="8" name="MSIP_Label_dd4203d7-225b-41a9-8c54-a31e0ceca5df_Owner">
    <vt:lpwstr>VSTAPLET@tbs-sct.gc.ca</vt:lpwstr>
  </property>
  <property fmtid="{D5CDD505-2E9C-101B-9397-08002B2CF9AE}" pid="9" name="MSIP_Label_dd4203d7-225b-41a9-8c54-a31e0ceca5df_SetDate">
    <vt:lpwstr>2020-05-20T14:52:27.6764455Z</vt:lpwstr>
  </property>
  <property fmtid="{D5CDD505-2E9C-101B-9397-08002B2CF9AE}" pid="10" name="MSIP_Label_dd4203d7-225b-41a9-8c54-a31e0ceca5df_Name">
    <vt:lpwstr>NO MARKING VISIBLE</vt:lpwstr>
  </property>
  <property fmtid="{D5CDD505-2E9C-101B-9397-08002B2CF9AE}" pid="11" name="MSIP_Label_dd4203d7-225b-41a9-8c54-a31e0ceca5df_Application">
    <vt:lpwstr>Microsoft Azure Information Protection</vt:lpwstr>
  </property>
  <property fmtid="{D5CDD505-2E9C-101B-9397-08002B2CF9AE}" pid="12" name="MSIP_Label_dd4203d7-225b-41a9-8c54-a31e0ceca5df_ActionId">
    <vt:lpwstr>b66c9d30-2412-42c8-ab81-3bd858a7eda6</vt:lpwstr>
  </property>
  <property fmtid="{D5CDD505-2E9C-101B-9397-08002B2CF9AE}" pid="13" name="MSIP_Label_dd4203d7-225b-41a9-8c54-a31e0ceca5df_Extended_MSFT_Method">
    <vt:lpwstr>Automatic</vt:lpwstr>
  </property>
  <property fmtid="{D5CDD505-2E9C-101B-9397-08002B2CF9AE}" pid="14" name="MSIP_Label_3515d617-256d-4284-aedb-1064be1c4b48_Enabled">
    <vt:lpwstr>True</vt:lpwstr>
  </property>
  <property fmtid="{D5CDD505-2E9C-101B-9397-08002B2CF9AE}" pid="15" name="MSIP_Label_3515d617-256d-4284-aedb-1064be1c4b48_SiteId">
    <vt:lpwstr>6397df10-4595-4047-9c4f-03311282152b</vt:lpwstr>
  </property>
  <property fmtid="{D5CDD505-2E9C-101B-9397-08002B2CF9AE}" pid="16" name="MSIP_Label_3515d617-256d-4284-aedb-1064be1c4b48_Owner">
    <vt:lpwstr>VSTAPLET@tbs-sct.gc.ca</vt:lpwstr>
  </property>
  <property fmtid="{D5CDD505-2E9C-101B-9397-08002B2CF9AE}" pid="17" name="MSIP_Label_3515d617-256d-4284-aedb-1064be1c4b48_SetDate">
    <vt:lpwstr>2020-05-20T14:52:27.6764455Z</vt:lpwstr>
  </property>
  <property fmtid="{D5CDD505-2E9C-101B-9397-08002B2CF9AE}" pid="18" name="MSIP_Label_3515d617-256d-4284-aedb-1064be1c4b48_Name">
    <vt:lpwstr>UNCLASSIFIED</vt:lpwstr>
  </property>
  <property fmtid="{D5CDD505-2E9C-101B-9397-08002B2CF9AE}" pid="19" name="MSIP_Label_3515d617-256d-4284-aedb-1064be1c4b48_Application">
    <vt:lpwstr>Microsoft Azure Information Protection</vt:lpwstr>
  </property>
  <property fmtid="{D5CDD505-2E9C-101B-9397-08002B2CF9AE}" pid="20" name="MSIP_Label_3515d617-256d-4284-aedb-1064be1c4b48_ActionId">
    <vt:lpwstr>b66c9d30-2412-42c8-ab81-3bd858a7eda6</vt:lpwstr>
  </property>
  <property fmtid="{D5CDD505-2E9C-101B-9397-08002B2CF9AE}" pid="21" name="MSIP_Label_3515d617-256d-4284-aedb-1064be1c4b48_Parent">
    <vt:lpwstr>dd4203d7-225b-41a9-8c54-a31e0ceca5df</vt:lpwstr>
  </property>
  <property fmtid="{D5CDD505-2E9C-101B-9397-08002B2CF9AE}" pid="22" name="MSIP_Label_3515d617-256d-4284-aedb-1064be1c4b48_Extended_MSFT_Method">
    <vt:lpwstr>Automatic</vt:lpwstr>
  </property>
  <property fmtid="{D5CDD505-2E9C-101B-9397-08002B2CF9AE}" pid="23" name="Sensitivity">
    <vt:lpwstr>NO MARKING VISIBLE UNCLASSIFIED</vt:lpwstr>
  </property>
</Properties>
</file>