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2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Lst>
  <p:sldSz cx="9144000" cy="5143500" type="screen16x9"/>
  <p:notesSz cx="6858000" cy="9144000"/>
  <p:embeddedFontLst>
    <p:embeddedFont>
      <p:font typeface="Lato" panose="020F0502020204030203" pitchFamily="34" charset="0"/>
      <p:regular r:id="rId24"/>
      <p:bold r:id="rId25"/>
      <p:italic r:id="rId26"/>
      <p:boldItalic r:id="rId2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30" roundtripDataSignature="AMtx7mhykWPi8kKB+k/iJQqRekSeB9N07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8" d="100"/>
          <a:sy n="138" d="100"/>
        </p:scale>
        <p:origin x="834" y="12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customschemas.google.com/relationships/presentationmetadata" Target="meta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digital.canada.ca/?utm_source=blog_cds_transition_en&amp;utm_medium=blog_cds_transition_en&amp;utm_campaign=cds_homepage_en" TargetMode="External"/><Relationship Id="rId2" Type="http://schemas.openxmlformats.org/officeDocument/2006/relationships/slide" Target="../slides/slide13.xml"/><Relationship Id="rId1" Type="http://schemas.openxmlformats.org/officeDocument/2006/relationships/notesMaster" Target="../notesMasters/notesMaster1.xml"/><Relationship Id="rId4" Type="http://schemas.openxmlformats.org/officeDocument/2006/relationships/hyperlink" Target="https://www.canada.ca/fr/gouvernement/systeme/gouvernement-numerique/plans-strategiques-operations-numeriques-gouvernement-canada.html" TargetMode="Externa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digital.canada.ca/?utm_source=blog_cds_transition_en&amp;utm_medium=blog_cds_transition_en&amp;utm_campaign=cds_homepage_en"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s://www.canada.ca/en/government/system/digital-government/government-canada-digital-operations-strategic-plans.html" TargetMode="Externa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digital.canada.ca/"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5"/>
        <p:cNvGrpSpPr/>
        <p:nvPr/>
      </p:nvGrpSpPr>
      <p:grpSpPr>
        <a:xfrm>
          <a:off x="0" y="0"/>
          <a:ext cx="0" cy="0"/>
          <a:chOff x="0" y="0"/>
          <a:chExt cx="0" cy="0"/>
        </a:xfrm>
      </p:grpSpPr>
      <p:sp>
        <p:nvSpPr>
          <p:cNvPr id="4006" name="Google Shape;4006;p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07" name="Google Shape;400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chemeClr val="dk1"/>
              </a:buClr>
              <a:buSzPts val="1100"/>
              <a:buChar char="-"/>
            </a:pPr>
            <a:endParaRPr>
              <a:solidFill>
                <a:schemeClr val="dk1"/>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4"/>
        <p:cNvGrpSpPr/>
        <p:nvPr/>
      </p:nvGrpSpPr>
      <p:grpSpPr>
        <a:xfrm>
          <a:off x="0" y="0"/>
          <a:ext cx="0" cy="0"/>
          <a:chOff x="0" y="0"/>
          <a:chExt cx="0" cy="0"/>
        </a:xfrm>
      </p:grpSpPr>
      <p:sp>
        <p:nvSpPr>
          <p:cNvPr id="4095" name="Google Shape;4095;p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96" name="Google Shape;4096;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400">
                <a:solidFill>
                  <a:schemeClr val="dk1"/>
                </a:solidFill>
              </a:rPr>
              <a:t>Since launch in 2019…</a:t>
            </a:r>
            <a:endParaRPr sz="1400">
              <a:solidFill>
                <a:srgbClr val="FF0000"/>
              </a:solidFill>
            </a:endParaRPr>
          </a:p>
          <a:p>
            <a:pPr marL="0" lvl="0" indent="0" algn="l" rtl="0">
              <a:lnSpc>
                <a:spcPct val="100000"/>
              </a:lnSpc>
              <a:spcBef>
                <a:spcPts val="0"/>
              </a:spcBef>
              <a:spcAft>
                <a:spcPts val="0"/>
              </a:spcAft>
              <a:buClr>
                <a:schemeClr val="dk1"/>
              </a:buClr>
              <a:buSzPts val="1100"/>
              <a:buFont typeface="Arial"/>
              <a:buNone/>
            </a:pPr>
            <a:endParaRPr sz="1400">
              <a:solidFill>
                <a:srgbClr val="FF0000"/>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483 Federal services are using GC Notify, across 47 departments, and </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…44 Provincial Services are using it across 4 provinces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450" b="1">
                <a:solidFill>
                  <a:srgbClr val="1D1C1D"/>
                </a:solidFill>
              </a:rPr>
              <a:t>&gt;134 M Notifications have been sent to date  </a:t>
            </a:r>
            <a:endParaRPr sz="1450" b="1">
              <a:solidFill>
                <a:srgbClr val="1D1C1D"/>
              </a:solidFill>
            </a:endParaRPr>
          </a:p>
          <a:p>
            <a:pPr marL="0" lvl="0" indent="0" algn="l" rtl="0">
              <a:lnSpc>
                <a:spcPct val="100000"/>
              </a:lnSpc>
              <a:spcBef>
                <a:spcPts val="0"/>
              </a:spcBef>
              <a:spcAft>
                <a:spcPts val="0"/>
              </a:spcAft>
              <a:buClr>
                <a:schemeClr val="dk1"/>
              </a:buClr>
              <a:buSzPts val="1100"/>
              <a:buFont typeface="Arial"/>
              <a:buNone/>
            </a:pPr>
            <a:endParaRPr sz="1450" b="1">
              <a:solidFill>
                <a:srgbClr val="1D1C1D"/>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CDS has started to estimate cost savings realized by departments who adopt GC Notify</a:t>
            </a:r>
            <a:endParaRPr>
              <a:solidFill>
                <a:schemeClr val="dk1"/>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Our estimation to date is that GC Notify has saved clients ~$8.1M…</a:t>
            </a:r>
            <a:endParaRPr>
              <a:solidFill>
                <a:schemeClr val="dk1"/>
              </a:solidFill>
            </a:endParaRPr>
          </a:p>
          <a:p>
            <a:pPr marL="914400" lvl="1" indent="-298450" algn="l" rtl="0">
              <a:lnSpc>
                <a:spcPct val="115000"/>
              </a:lnSpc>
              <a:spcBef>
                <a:spcPts val="0"/>
              </a:spcBef>
              <a:spcAft>
                <a:spcPts val="0"/>
              </a:spcAft>
              <a:buClr>
                <a:schemeClr val="dk1"/>
              </a:buClr>
              <a:buSzPts val="1100"/>
              <a:buChar char="○"/>
            </a:pPr>
            <a:r>
              <a:rPr lang="en">
                <a:solidFill>
                  <a:schemeClr val="dk1"/>
                </a:solidFill>
              </a:rPr>
              <a:t>“$8.1M is based on a conservative cost-offsetting formula, estimating what small percentage of GC Notify’s 131 million interactions (and counting) are allowing departments to shift from communicating through more expensive, high-touch channels, to email and text notifications. The formula does have some limitations, but if you or your department are interested to learn more, and calculate this for your own programs, we’d be happy to put you in touch with our Policy team that developed it.”</a:t>
            </a:r>
            <a:endParaRPr sz="1450" b="1">
              <a:solidFill>
                <a:srgbClr val="1D1C1D"/>
              </a:solidFill>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7"/>
        <p:cNvGrpSpPr/>
        <p:nvPr/>
      </p:nvGrpSpPr>
      <p:grpSpPr>
        <a:xfrm>
          <a:off x="0" y="0"/>
          <a:ext cx="0" cy="0"/>
          <a:chOff x="0" y="0"/>
          <a:chExt cx="0" cy="0"/>
        </a:xfrm>
      </p:grpSpPr>
      <p:sp>
        <p:nvSpPr>
          <p:cNvPr id="4118" name="Google Shape;4118;p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19" name="Google Shape;4119;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5"/>
        <p:cNvGrpSpPr/>
        <p:nvPr/>
      </p:nvGrpSpPr>
      <p:grpSpPr>
        <a:xfrm>
          <a:off x="0" y="0"/>
          <a:ext cx="0" cy="0"/>
          <a:chOff x="0" y="0"/>
          <a:chExt cx="0" cy="0"/>
        </a:xfrm>
      </p:grpSpPr>
      <p:sp>
        <p:nvSpPr>
          <p:cNvPr id="4126" name="Google Shape;4126;p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27" name="Google Shape;4127;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b="1">
                <a:solidFill>
                  <a:schemeClr val="dk1"/>
                </a:solidFill>
              </a:rPr>
              <a:t>Texte alternatif:</a:t>
            </a:r>
            <a:endParaRPr b="1">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Le logo du Service numérique canadien</a:t>
            </a:r>
            <a:br>
              <a:rPr lang="en">
                <a:solidFill>
                  <a:schemeClr val="dk1"/>
                </a:solidFill>
              </a:rPr>
            </a:b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Les mots Service numérique Canadien et Canadian Digital Service</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Une photo du Lac Émeraude en Colombie-Britannique au Canada</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SzPts val="1100"/>
              <a:buNone/>
            </a:pPr>
            <a:r>
              <a:rPr lang="en">
                <a:solidFill>
                  <a:schemeClr val="dk1"/>
                </a:solidFill>
              </a:rPr>
              <a:t>Le mot signature Canada</a:t>
            </a:r>
            <a:endParaRPr>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br>
              <a:rPr lang="en" sz="1400">
                <a:solidFill>
                  <a:schemeClr val="dk1"/>
                </a:solidFill>
              </a:rPr>
            </a:br>
            <a:r>
              <a:rPr lang="en" sz="1400">
                <a:solidFill>
                  <a:schemeClr val="dk1"/>
                </a:solidFill>
              </a:rPr>
              <a:t>Le Service numérique canadien est une équipe numérique au sein du gouvernement, pour le gouvernement. Hébergée au sein du Secrétariat du Conseil du Trésor du Canada, notre équipe a été créée en 2017. </a:t>
            </a: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400">
                <a:solidFill>
                  <a:schemeClr val="dk1"/>
                </a:solidFill>
              </a:rPr>
              <a:t>Notre mandat est d'aider le gouvernement à construire et à fournir de meilleurs services numériques à la fois pour les fonctionnaires et le public qu'ils servent. </a:t>
            </a: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4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400">
                <a:solidFill>
                  <a:schemeClr val="dk1"/>
                </a:solidFill>
              </a:rPr>
              <a:t>Notre objectif est d'aider les équipes gouvernementales à adopter des méthodes modernes et itératives ainsi que des outils pour répondre aux besoins des utilisateurs, réduire les risques et les coûts - tout en favorisant la protection de la vie privée, la sécurité et l'accessibilité.</a:t>
            </a:r>
            <a:endParaRPr sz="1400">
              <a:solidFill>
                <a:schemeClr val="dk1"/>
              </a:solidFill>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0"/>
        <p:cNvGrpSpPr/>
        <p:nvPr/>
      </p:nvGrpSpPr>
      <p:grpSpPr>
        <a:xfrm>
          <a:off x="0" y="0"/>
          <a:ext cx="0" cy="0"/>
          <a:chOff x="0" y="0"/>
          <a:chExt cx="0" cy="0"/>
        </a:xfrm>
      </p:grpSpPr>
      <p:sp>
        <p:nvSpPr>
          <p:cNvPr id="4131" name="Google Shape;4131;p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32" name="Google Shape;4132;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23850" algn="l" rtl="0">
              <a:lnSpc>
                <a:spcPct val="115000"/>
              </a:lnSpc>
              <a:spcBef>
                <a:spcPts val="0"/>
              </a:spcBef>
              <a:spcAft>
                <a:spcPts val="0"/>
              </a:spcAft>
              <a:buSzPts val="1500"/>
              <a:buFont typeface="Lato"/>
              <a:buChar char="●"/>
            </a:pPr>
            <a:r>
              <a:rPr lang="en" sz="1500">
                <a:solidFill>
                  <a:schemeClr val="dk1"/>
                </a:solidFill>
                <a:latin typeface="Calibri"/>
                <a:ea typeface="Calibri"/>
                <a:cs typeface="Calibri"/>
                <a:sym typeface="Calibri"/>
              </a:rPr>
              <a:t>Le </a:t>
            </a:r>
            <a:r>
              <a:rPr lang="en" sz="1500" u="sng">
                <a:solidFill>
                  <a:schemeClr val="hlink"/>
                </a:solidFill>
                <a:latin typeface="Calibri"/>
                <a:ea typeface="Calibri"/>
                <a:cs typeface="Calibri"/>
                <a:sym typeface="Calibri"/>
                <a:hlinkClick r:id="rId3"/>
              </a:rPr>
              <a:t>Service numérique canadien (SNC)</a:t>
            </a:r>
            <a:r>
              <a:rPr lang="en" sz="1500">
                <a:solidFill>
                  <a:schemeClr val="dk1"/>
                </a:solidFill>
                <a:latin typeface="Calibri"/>
                <a:ea typeface="Calibri"/>
                <a:cs typeface="Calibri"/>
                <a:sym typeface="Calibri"/>
              </a:rPr>
              <a:t> a été créé en 2017 dans le cadre du Conseil du Trésor. Depuis lors, il s'emploie à faire progresser </a:t>
            </a:r>
            <a:r>
              <a:rPr lang="en" sz="1500" u="sng">
                <a:solidFill>
                  <a:schemeClr val="hlink"/>
                </a:solidFill>
                <a:latin typeface="Calibri"/>
                <a:ea typeface="Calibri"/>
                <a:cs typeface="Calibri"/>
                <a:sym typeface="Calibri"/>
                <a:hlinkClick r:id="rId4"/>
              </a:rPr>
              <a:t>l'Ambition numérique du Canada </a:t>
            </a:r>
            <a:r>
              <a:rPr lang="en" sz="1500">
                <a:solidFill>
                  <a:schemeClr val="dk1"/>
                </a:solidFill>
                <a:latin typeface="Calibri"/>
                <a:ea typeface="Calibri"/>
                <a:cs typeface="Calibri"/>
                <a:sym typeface="Calibri"/>
              </a:rPr>
              <a:t>en permettant une prestation de services plus cohérente et plus accessible.</a:t>
            </a:r>
            <a:endParaRPr sz="1500">
              <a:solidFill>
                <a:schemeClr val="dk1"/>
              </a:solidFill>
              <a:latin typeface="Calibri"/>
              <a:ea typeface="Calibri"/>
              <a:cs typeface="Calibri"/>
              <a:sym typeface="Calibri"/>
            </a:endParaRPr>
          </a:p>
          <a:p>
            <a:pPr marL="457200" lvl="0" indent="-323850" algn="l" rtl="0">
              <a:lnSpc>
                <a:spcPct val="115000"/>
              </a:lnSpc>
              <a:spcBef>
                <a:spcPts val="0"/>
              </a:spcBef>
              <a:spcAft>
                <a:spcPts val="0"/>
              </a:spcAft>
              <a:buClr>
                <a:schemeClr val="dk1"/>
              </a:buClr>
              <a:buSzPts val="1500"/>
              <a:buFont typeface="Calibri"/>
              <a:buChar char="●"/>
            </a:pPr>
            <a:r>
              <a:rPr lang="en" sz="1500">
                <a:solidFill>
                  <a:schemeClr val="dk1"/>
                </a:solidFill>
                <a:latin typeface="Calibri"/>
                <a:ea typeface="Calibri"/>
                <a:cs typeface="Calibri"/>
                <a:sym typeface="Calibri"/>
              </a:rPr>
              <a:t>L'été dernier, le SNC a rejoint Emploi et Développement social Canada (EDSC) afin d'appuyer le mandat du ministre des services aux citoyens, qui consiste à améliorer et à accélérer la prestation de services au public. Nous faisons désormais partie de Service Canada.</a:t>
            </a:r>
            <a:endParaRPr sz="1500">
              <a:solidFill>
                <a:schemeClr val="dk1"/>
              </a:solidFill>
              <a:latin typeface="Calibri"/>
              <a:ea typeface="Calibri"/>
              <a:cs typeface="Calibri"/>
              <a:sym typeface="Calibri"/>
            </a:endParaRPr>
          </a:p>
          <a:p>
            <a:pPr marL="457200" lvl="0" indent="-323850" algn="l" rtl="0">
              <a:lnSpc>
                <a:spcPct val="115000"/>
              </a:lnSpc>
              <a:spcBef>
                <a:spcPts val="0"/>
              </a:spcBef>
              <a:spcAft>
                <a:spcPts val="0"/>
              </a:spcAft>
              <a:buSzPts val="1500"/>
              <a:buFont typeface="Lato"/>
              <a:buChar char="●"/>
            </a:pPr>
            <a:r>
              <a:rPr lang="en" sz="1500">
                <a:solidFill>
                  <a:schemeClr val="dk1"/>
                </a:solidFill>
                <a:latin typeface="Lato"/>
                <a:ea typeface="Lato"/>
                <a:cs typeface="Lato"/>
                <a:sym typeface="Lato"/>
              </a:rPr>
              <a:t>Nous aidons le gouvernement à adopter des méthodes et outils itératifs et centrés sur l’humain. Ces derniers répondent mieux aux besoins des gens, réduisent les risques et les coûts et garantissent confidentialité, sécurité et accessibilité.</a:t>
            </a:r>
            <a:endParaRPr sz="1500" b="1" u="sng">
              <a:solidFill>
                <a:schemeClr val="dk1"/>
              </a:solidFill>
              <a:latin typeface="Lato"/>
              <a:ea typeface="Lato"/>
              <a:cs typeface="Lato"/>
              <a:sym typeface="Lato"/>
            </a:endParaRPr>
          </a:p>
          <a:p>
            <a:pPr marL="0" lvl="0" indent="0" algn="l" rtl="0">
              <a:lnSpc>
                <a:spcPct val="100000"/>
              </a:lnSpc>
              <a:spcBef>
                <a:spcPts val="0"/>
              </a:spcBef>
              <a:spcAft>
                <a:spcPts val="0"/>
              </a:spcAft>
              <a:buSzPts val="1100"/>
              <a:buNone/>
            </a:pPr>
            <a:endParaRPr sz="14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5"/>
        <p:cNvGrpSpPr/>
        <p:nvPr/>
      </p:nvGrpSpPr>
      <p:grpSpPr>
        <a:xfrm>
          <a:off x="0" y="0"/>
          <a:ext cx="0" cy="0"/>
          <a:chOff x="0" y="0"/>
          <a:chExt cx="0" cy="0"/>
        </a:xfrm>
      </p:grpSpPr>
      <p:sp>
        <p:nvSpPr>
          <p:cNvPr id="4136" name="Google Shape;4136;p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37" name="Google Shape;4137;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rgbClr val="434343"/>
              </a:buClr>
              <a:buSzPts val="1100"/>
              <a:buFont typeface="Lato"/>
              <a:buChar char="■"/>
            </a:pPr>
            <a:r>
              <a:rPr lang="en">
                <a:solidFill>
                  <a:schemeClr val="dk1"/>
                </a:solidFill>
                <a:highlight>
                  <a:srgbClr val="FFFFFF"/>
                </a:highlight>
                <a:latin typeface="Calibri"/>
                <a:ea typeface="Calibri"/>
                <a:cs typeface="Calibri"/>
                <a:sym typeface="Calibri"/>
              </a:rPr>
              <a:t>Notre objectif est de comprendre les </a:t>
            </a:r>
            <a:r>
              <a:rPr lang="en" b="1">
                <a:solidFill>
                  <a:schemeClr val="dk1"/>
                </a:solidFill>
                <a:highlight>
                  <a:srgbClr val="FFFFFF"/>
                </a:highlight>
                <a:latin typeface="Calibri"/>
                <a:ea typeface="Calibri"/>
                <a:cs typeface="Calibri"/>
                <a:sym typeface="Calibri"/>
              </a:rPr>
              <a:t>défis communs</a:t>
            </a:r>
            <a:r>
              <a:rPr lang="en">
                <a:solidFill>
                  <a:schemeClr val="dk1"/>
                </a:solidFill>
                <a:highlight>
                  <a:srgbClr val="FFFFFF"/>
                </a:highlight>
                <a:latin typeface="Calibri"/>
                <a:ea typeface="Calibri"/>
                <a:cs typeface="Calibri"/>
                <a:sym typeface="Calibri"/>
              </a:rPr>
              <a:t> auxquels les fonctionnaires font face en matière de technologie afin de </a:t>
            </a:r>
            <a:r>
              <a:rPr lang="en" b="1">
                <a:solidFill>
                  <a:schemeClr val="dk1"/>
                </a:solidFill>
                <a:highlight>
                  <a:srgbClr val="FFFFFF"/>
                </a:highlight>
                <a:latin typeface="Calibri"/>
                <a:ea typeface="Calibri"/>
                <a:cs typeface="Calibri"/>
                <a:sym typeface="Calibri"/>
              </a:rPr>
              <a:t>développer des solutions économiques</a:t>
            </a:r>
            <a:r>
              <a:rPr lang="en">
                <a:solidFill>
                  <a:schemeClr val="dk1"/>
                </a:solidFill>
                <a:highlight>
                  <a:srgbClr val="FFFFFF"/>
                </a:highlight>
                <a:latin typeface="Calibri"/>
                <a:ea typeface="Calibri"/>
                <a:cs typeface="Calibri"/>
                <a:sym typeface="Calibri"/>
              </a:rPr>
              <a:t>, fiables, sécurisées et axées sur l’humain afin d’aider à régler ces problèmes. </a:t>
            </a:r>
            <a:endParaRPr>
              <a:solidFill>
                <a:srgbClr val="434343"/>
              </a:solidFill>
              <a:highlight>
                <a:srgbClr val="FFFFFF"/>
              </a:highlight>
              <a:latin typeface="Lato"/>
              <a:ea typeface="Lato"/>
              <a:cs typeface="Lato"/>
              <a:sym typeface="Lato"/>
            </a:endParaRPr>
          </a:p>
          <a:p>
            <a:pPr marL="457200" lvl="0" indent="0" algn="l" rtl="0">
              <a:lnSpc>
                <a:spcPct val="100000"/>
              </a:lnSpc>
              <a:spcBef>
                <a:spcPts val="0"/>
              </a:spcBef>
              <a:spcAft>
                <a:spcPts val="0"/>
              </a:spcAft>
              <a:buClr>
                <a:schemeClr val="dk1"/>
              </a:buClr>
              <a:buSzPts val="1100"/>
              <a:buFont typeface="Arial"/>
              <a:buNone/>
            </a:pPr>
            <a:endParaRPr>
              <a:solidFill>
                <a:srgbClr val="434343"/>
              </a:solidFill>
              <a:highlight>
                <a:srgbClr val="FFFFFF"/>
              </a:highlight>
              <a:latin typeface="Calibri"/>
              <a:ea typeface="Calibri"/>
              <a:cs typeface="Calibri"/>
              <a:sym typeface="Calibri"/>
            </a:endParaRPr>
          </a:p>
          <a:p>
            <a:pPr marL="457200" lvl="0" indent="-298450" algn="l" rtl="0">
              <a:lnSpc>
                <a:spcPct val="100000"/>
              </a:lnSpc>
              <a:spcBef>
                <a:spcPts val="0"/>
              </a:spcBef>
              <a:spcAft>
                <a:spcPts val="0"/>
              </a:spcAft>
              <a:buClr>
                <a:srgbClr val="434343"/>
              </a:buClr>
              <a:buSzPts val="1100"/>
              <a:buFont typeface="Lato"/>
              <a:buChar char="■"/>
            </a:pPr>
            <a:r>
              <a:rPr lang="en">
                <a:solidFill>
                  <a:srgbClr val="434343"/>
                </a:solidFill>
                <a:highlight>
                  <a:srgbClr val="FFFFFF"/>
                </a:highlight>
                <a:latin typeface="Calibri"/>
                <a:ea typeface="Calibri"/>
                <a:cs typeface="Calibri"/>
                <a:sym typeface="Calibri"/>
              </a:rPr>
              <a:t>Nous offrons par le biais de nos services de plateforme des outils de TI communs</a:t>
            </a:r>
            <a:r>
              <a:rPr lang="en">
                <a:solidFill>
                  <a:schemeClr val="dk1"/>
                </a:solidFill>
                <a:highlight>
                  <a:srgbClr val="FFFFFF"/>
                </a:highlight>
                <a:latin typeface="Calibri"/>
                <a:ea typeface="Calibri"/>
                <a:cs typeface="Calibri"/>
                <a:sym typeface="Calibri"/>
              </a:rPr>
              <a:t> [</a:t>
            </a:r>
            <a:r>
              <a:rPr lang="en" i="1">
                <a:solidFill>
                  <a:schemeClr val="dk1"/>
                </a:solidFill>
                <a:highlight>
                  <a:srgbClr val="FFFFFF"/>
                </a:highlight>
                <a:latin typeface="Calibri"/>
                <a:ea typeface="Calibri"/>
                <a:cs typeface="Calibri"/>
                <a:sym typeface="Calibri"/>
              </a:rPr>
              <a:t>Suite de produits</a:t>
            </a:r>
            <a:r>
              <a:rPr lang="en">
                <a:solidFill>
                  <a:schemeClr val="dk1"/>
                </a:solidFill>
                <a:highlight>
                  <a:srgbClr val="FFFFFF"/>
                </a:highlight>
                <a:latin typeface="Calibri"/>
                <a:ea typeface="Calibri"/>
                <a:cs typeface="Calibri"/>
                <a:sym typeface="Calibri"/>
              </a:rPr>
              <a:t>] pour tous les ministères afin de simplifier la conception et la livraison de meilleurs services au public.</a:t>
            </a:r>
            <a:endParaRPr>
              <a:solidFill>
                <a:schemeClr val="dk1"/>
              </a:solidFill>
              <a:highlight>
                <a:srgbClr val="FFFFFF"/>
              </a:highlight>
              <a:latin typeface="Calibri"/>
              <a:ea typeface="Calibri"/>
              <a:cs typeface="Calibri"/>
              <a:sym typeface="Calibri"/>
            </a:endParaRPr>
          </a:p>
          <a:p>
            <a:pPr marL="0" lvl="0" indent="0" algn="l" rtl="0">
              <a:lnSpc>
                <a:spcPct val="115000"/>
              </a:lnSpc>
              <a:spcBef>
                <a:spcPts val="0"/>
              </a:spcBef>
              <a:spcAft>
                <a:spcPts val="900"/>
              </a:spcAft>
              <a:buSzPts val="1100"/>
              <a:buNone/>
            </a:pPr>
            <a:endParaRPr sz="1400">
              <a:solidFill>
                <a:schemeClr val="dk1"/>
              </a:solidFill>
              <a:latin typeface="Lato"/>
              <a:ea typeface="Lato"/>
              <a:cs typeface="Lato"/>
              <a:sym typeface="Lato"/>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1"/>
        <p:cNvGrpSpPr/>
        <p:nvPr/>
      </p:nvGrpSpPr>
      <p:grpSpPr>
        <a:xfrm>
          <a:off x="0" y="0"/>
          <a:ext cx="0" cy="0"/>
          <a:chOff x="0" y="0"/>
          <a:chExt cx="0" cy="0"/>
        </a:xfrm>
      </p:grpSpPr>
      <p:sp>
        <p:nvSpPr>
          <p:cNvPr id="4142" name="Google Shape;4142;p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43" name="Google Shape;4143;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Clr>
                <a:schemeClr val="dk1"/>
              </a:buClr>
              <a:buSzPts val="1400"/>
              <a:buChar char="●"/>
            </a:pPr>
            <a:r>
              <a:rPr lang="en" sz="1400">
                <a:solidFill>
                  <a:schemeClr val="dk1"/>
                </a:solidFill>
              </a:rPr>
              <a:t>L'un de ces produits est Notification GC. Notification GC est un outil gratuit, basé sur une plateforme infonuagique, qui aide les équipes chargées des programmes et des services à tenir le public informé à chaque étape d'un processus gouvernemental. </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Il permet aux fonctionnaires de créer des gabarits réutilisables et d'envoyer facilement des mises à jour personnalisées par courriel et par message texte.</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De gauche à droite, vous avez donc un message de notification en toutes lettres.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Dans le deuxième cadre, un gabarit de message avec des variables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Et enfin, dans le cadre 3, la notification telle qu'elle apparaîtrait dans votre boîte de réception.</a:t>
            </a: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endParaRPr sz="14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6"/>
        <p:cNvGrpSpPr/>
        <p:nvPr/>
      </p:nvGrpSpPr>
      <p:grpSpPr>
        <a:xfrm>
          <a:off x="0" y="0"/>
          <a:ext cx="0" cy="0"/>
          <a:chOff x="0" y="0"/>
          <a:chExt cx="0" cy="0"/>
        </a:xfrm>
      </p:grpSpPr>
      <p:sp>
        <p:nvSpPr>
          <p:cNvPr id="4157" name="Google Shape;4157;p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58" name="Google Shape;415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400"/>
              <a:t>Voici les moyens d'envoyer des messages par Notification GC :</a:t>
            </a:r>
            <a:endParaRPr sz="1400"/>
          </a:p>
          <a:p>
            <a:pPr marL="457200" lvl="0" indent="-317500" algn="l" rtl="0">
              <a:lnSpc>
                <a:spcPct val="100000"/>
              </a:lnSpc>
              <a:spcBef>
                <a:spcPts val="0"/>
              </a:spcBef>
              <a:spcAft>
                <a:spcPts val="0"/>
              </a:spcAft>
              <a:buSzPts val="1400"/>
              <a:buAutoNum type="arabicPeriod"/>
            </a:pPr>
            <a:r>
              <a:rPr lang="en" sz="1400"/>
              <a:t>En utilisant une API - en intégrant Notification GC dans des systèmes web existants, OU</a:t>
            </a:r>
            <a:endParaRPr sz="1400"/>
          </a:p>
          <a:p>
            <a:pPr marL="457200" lvl="0" indent="-317500" algn="l" rtl="0">
              <a:lnSpc>
                <a:spcPct val="100000"/>
              </a:lnSpc>
              <a:spcBef>
                <a:spcPts val="0"/>
              </a:spcBef>
              <a:spcAft>
                <a:spcPts val="0"/>
              </a:spcAft>
              <a:buSzPts val="1400"/>
              <a:buAutoNum type="arabicPeriod"/>
            </a:pPr>
            <a:r>
              <a:rPr lang="en" sz="1400"/>
              <a:t>En envoyant des messages en masse, jusqu'à 50 000 destinataires à la fois.</a:t>
            </a:r>
            <a:endParaRPr sz="140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1"/>
        <p:cNvGrpSpPr/>
        <p:nvPr/>
      </p:nvGrpSpPr>
      <p:grpSpPr>
        <a:xfrm>
          <a:off x="0" y="0"/>
          <a:ext cx="0" cy="0"/>
          <a:chOff x="0" y="0"/>
          <a:chExt cx="0" cy="0"/>
        </a:xfrm>
      </p:grpSpPr>
      <p:sp>
        <p:nvSpPr>
          <p:cNvPr id="4182" name="Google Shape;4182;p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83" name="Google Shape;4183;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SzPts val="1100"/>
              <a:buNone/>
            </a:pPr>
            <a:r>
              <a:rPr lang="en" sz="1400">
                <a:solidFill>
                  <a:schemeClr val="dk1"/>
                </a:solidFill>
              </a:rPr>
              <a:t>La sécurité est une question fréquente...</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a:solidFill>
                  <a:schemeClr val="dk1"/>
                </a:solidFill>
              </a:rPr>
              <a:t>Notification GC ne stocke pas de données personnelles au-delà de 7 jours</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a:solidFill>
                  <a:schemeClr val="dk1"/>
                </a:solidFill>
              </a:rPr>
              <a:t>Il est hébergé dans une entité infonuagique AWS située à Montréal</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a:solidFill>
                  <a:schemeClr val="dk1"/>
                </a:solidFill>
              </a:rPr>
              <a:t>Construit pour Protégé B, intégrité moyenne, disponibilité moyenne (PBMM)</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a:solidFill>
                  <a:schemeClr val="dk1"/>
                </a:solidFill>
              </a:rPr>
              <a:t> * - dans un environnement certifié par le Centre canadien de cybersécurité.</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a:solidFill>
                  <a:schemeClr val="dk1"/>
                </a:solidFill>
              </a:rPr>
              <a:t>Bien que notre système Notification GC ait été évalué comme étant sécurisé jusqu'à Protégé B, une fois qu'une notification quitte notre système, elle est transmise aux opérateurs de téléphonie mobile ou aux fournisseurs de courriel - cette partie de la chaîne n'est pas sécurisée pour Protégé B. Elle n'est pas nécessairement cryptée de bout en bout et nous conseillons donc de ne pas envoyer de renseignements personnels au-delà de Protégé A par l'intermédiaire de Notification GC.</a:t>
            </a:r>
            <a:endParaRPr sz="1400">
              <a:solidFill>
                <a:schemeClr val="dk1"/>
              </a:solidFill>
            </a:endParaRPr>
          </a:p>
          <a:p>
            <a:pPr marL="914400" lvl="0" indent="0" algn="l" rtl="0">
              <a:lnSpc>
                <a:spcPct val="100000"/>
              </a:lnSpc>
              <a:spcBef>
                <a:spcPts val="300"/>
              </a:spcBef>
              <a:spcAft>
                <a:spcPts val="0"/>
              </a:spcAft>
              <a:buSzPts val="1100"/>
              <a:buNone/>
            </a:pPr>
            <a:endParaRPr sz="1400">
              <a:highlight>
                <a:srgbClr val="00FFFF"/>
              </a:highlight>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4"/>
        <p:cNvGrpSpPr/>
        <p:nvPr/>
      </p:nvGrpSpPr>
      <p:grpSpPr>
        <a:xfrm>
          <a:off x="0" y="0"/>
          <a:ext cx="0" cy="0"/>
          <a:chOff x="0" y="0"/>
          <a:chExt cx="0" cy="0"/>
        </a:xfrm>
      </p:grpSpPr>
      <p:sp>
        <p:nvSpPr>
          <p:cNvPr id="4195" name="Google Shape;4195;p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96" name="Google Shape;4196;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23850" algn="l" rtl="0">
              <a:lnSpc>
                <a:spcPct val="115000"/>
              </a:lnSpc>
              <a:spcBef>
                <a:spcPts val="0"/>
              </a:spcBef>
              <a:spcAft>
                <a:spcPts val="0"/>
              </a:spcAft>
              <a:buClr>
                <a:schemeClr val="dk1"/>
              </a:buClr>
              <a:buSzPts val="1500"/>
              <a:buFont typeface="Lato"/>
              <a:buChar char="-"/>
            </a:pPr>
            <a:r>
              <a:rPr lang="en" sz="1500">
                <a:solidFill>
                  <a:schemeClr val="dk1"/>
                </a:solidFill>
                <a:latin typeface="Lato"/>
                <a:ea typeface="Lato"/>
                <a:cs typeface="Lato"/>
                <a:sym typeface="Lato"/>
              </a:rPr>
              <a:t>Nous ne sommes pas là pour vous vendre l'utilisation d'un produit et d'un service gratuits, nous sommes là pour le soutenir et l'améliorer !</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0"/>
              </a:spcAft>
              <a:buClr>
                <a:schemeClr val="dk1"/>
              </a:buClr>
              <a:buSzPts val="1500"/>
              <a:buFont typeface="Lato"/>
              <a:buChar char="-"/>
            </a:pPr>
            <a:r>
              <a:rPr lang="en" sz="1500">
                <a:solidFill>
                  <a:schemeClr val="dk1"/>
                </a:solidFill>
                <a:latin typeface="Lato"/>
                <a:ea typeface="Lato"/>
                <a:cs typeface="Lato"/>
                <a:sym typeface="Lato"/>
              </a:rPr>
              <a:t>Nous fournissons une assistance en cas d'incident et une escalade des problèmes 24 heures sur 24</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0"/>
              </a:spcAft>
              <a:buClr>
                <a:schemeClr val="dk1"/>
              </a:buClr>
              <a:buSzPts val="1500"/>
              <a:buFont typeface="Lato"/>
              <a:buChar char="-"/>
            </a:pPr>
            <a:r>
              <a:rPr lang="en" sz="1500">
                <a:solidFill>
                  <a:schemeClr val="dk1"/>
                </a:solidFill>
                <a:latin typeface="Lato"/>
                <a:ea typeface="Lato"/>
                <a:cs typeface="Lato"/>
                <a:sym typeface="Lato"/>
              </a:rPr>
              <a:t>Notification GC est activement maintenu par une équipe de produit interne dédiée du SNC avec une cheffe de produit - nous produisons plusieurs mises à jour par semaine.</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1600"/>
              </a:spcAft>
              <a:buClr>
                <a:schemeClr val="dk1"/>
              </a:buClr>
              <a:buSzPts val="1500"/>
              <a:buFont typeface="Lato"/>
              <a:buChar char="-"/>
            </a:pPr>
            <a:r>
              <a:rPr lang="en" sz="1500">
                <a:solidFill>
                  <a:schemeClr val="dk1"/>
                </a:solidFill>
                <a:latin typeface="Lato"/>
                <a:ea typeface="Lato"/>
                <a:cs typeface="Lato"/>
                <a:sym typeface="Lato"/>
              </a:rPr>
              <a:t>Une assistance par courriel de 9 h à 17 h en semaine....1ère réponse en moyenne : 1 heure, temps de réponse moyen global : 4,5 heures</a:t>
            </a:r>
            <a:endParaRPr sz="1500">
              <a:solidFill>
                <a:schemeClr val="dk1"/>
              </a:solidFill>
              <a:latin typeface="Lato"/>
              <a:ea typeface="Lato"/>
              <a:cs typeface="Lato"/>
              <a:sym typeface="Lato"/>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p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02" name="Google Shape;4202;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400">
                <a:solidFill>
                  <a:schemeClr val="dk1"/>
                </a:solidFill>
              </a:rPr>
              <a:t>Voici quelques exemples des types de notifications que Notification GC peut vous permettre de créer et d'envoyer... Des notifications destinées à vos propres employé·e·s, à vos partenaires ou au grand public - toutes pertinentes pour vos équipes, que vous soyez chez Service Canada, à Stat Can ou ailleurs au sein du GC.</a:t>
            </a:r>
            <a:endParaRPr sz="14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400">
              <a:solidFill>
                <a:schemeClr val="dk1"/>
              </a:solidFill>
            </a:endParaRPr>
          </a:p>
          <a:p>
            <a:pPr marL="0" lvl="0" indent="0" algn="l" rtl="0">
              <a:lnSpc>
                <a:spcPct val="115000"/>
              </a:lnSpc>
              <a:spcBef>
                <a:spcPts val="0"/>
              </a:spcBef>
              <a:spcAft>
                <a:spcPts val="0"/>
              </a:spcAft>
              <a:buSzPts val="1100"/>
              <a:buNone/>
            </a:pPr>
            <a:endParaRPr sz="1400">
              <a:solidFill>
                <a:schemeClr val="dk1"/>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3"/>
        <p:cNvGrpSpPr/>
        <p:nvPr/>
      </p:nvGrpSpPr>
      <p:grpSpPr>
        <a:xfrm>
          <a:off x="0" y="0"/>
          <a:ext cx="0" cy="0"/>
          <a:chOff x="0" y="0"/>
          <a:chExt cx="0" cy="0"/>
        </a:xfrm>
      </p:grpSpPr>
      <p:sp>
        <p:nvSpPr>
          <p:cNvPr id="4014" name="Google Shape;4014;p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15" name="Google Shape;4015;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So who are we? </a:t>
            </a:r>
            <a:endParaRPr sz="1200">
              <a:solidFill>
                <a:schemeClr val="dk1"/>
              </a:solidFill>
              <a:latin typeface="Lato"/>
              <a:ea typeface="Lato"/>
              <a:cs typeface="Lato"/>
              <a:sym typeface="Lato"/>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We are The Canadian Digital Service / Service Numerique Canadien, or ‘CDS / SNC,’ </a:t>
            </a:r>
            <a:endParaRPr sz="1200">
              <a:solidFill>
                <a:schemeClr val="dk1"/>
              </a:solidFill>
              <a:latin typeface="Lato"/>
              <a:ea typeface="Lato"/>
              <a:cs typeface="Lato"/>
              <a:sym typeface="Lato"/>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latin typeface="Lato"/>
                <a:ea typeface="Lato"/>
                <a:cs typeface="Lato"/>
                <a:sym typeface="Lato"/>
              </a:rPr>
              <a:t>a digital team in government, for government.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7"/>
        <p:cNvGrpSpPr/>
        <p:nvPr/>
      </p:nvGrpSpPr>
      <p:grpSpPr>
        <a:xfrm>
          <a:off x="0" y="0"/>
          <a:ext cx="0" cy="0"/>
          <a:chOff x="0" y="0"/>
          <a:chExt cx="0" cy="0"/>
        </a:xfrm>
      </p:grpSpPr>
      <p:sp>
        <p:nvSpPr>
          <p:cNvPr id="4208" name="Google Shape;4208;p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09" name="Google Shape;4209;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400">
                <a:solidFill>
                  <a:schemeClr val="dk1"/>
                </a:solidFill>
              </a:rPr>
              <a:t>Depuis le lancement en 2019...</a:t>
            </a: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r>
              <a:rPr lang="en" sz="1400">
                <a:solidFill>
                  <a:schemeClr val="dk1"/>
                </a:solidFill>
              </a:rPr>
              <a:t>483 services fédéraux utilisent Notification GC, dans 47 départements, et </a:t>
            </a:r>
            <a:endParaRPr sz="1400">
              <a:solidFill>
                <a:schemeClr val="dk1"/>
              </a:solidFill>
            </a:endParaRPr>
          </a:p>
          <a:p>
            <a:pPr marL="0" lvl="0" indent="0" algn="l" rtl="0">
              <a:lnSpc>
                <a:spcPct val="100000"/>
              </a:lnSpc>
              <a:spcBef>
                <a:spcPts val="0"/>
              </a:spcBef>
              <a:spcAft>
                <a:spcPts val="0"/>
              </a:spcAft>
              <a:buSzPts val="1100"/>
              <a:buNone/>
            </a:pPr>
            <a:r>
              <a:rPr lang="en" sz="1400">
                <a:solidFill>
                  <a:schemeClr val="dk1"/>
                </a:solidFill>
              </a:rPr>
              <a:t>...44 services provinciaux l'utilisent dans 4 provinces.</a:t>
            </a: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r>
              <a:rPr lang="en" sz="1400">
                <a:solidFill>
                  <a:schemeClr val="dk1"/>
                </a:solidFill>
              </a:rPr>
              <a:t>&gt;134 M Notifications ont été envoyées à ce jour  </a:t>
            </a: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r>
              <a:rPr lang="en" sz="1400">
                <a:solidFill>
                  <a:schemeClr val="dk1"/>
                </a:solidFill>
              </a:rPr>
              <a:t>La SNC a commencé à estimer les économies réalisées par les ministères qui adoptent le produit.</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À ce jour, nous estimons que Notification GC a permis aux clients d'économiser environ 8,1 millions de dollars...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"Le chiffre de 8,1 millions de dollars est basé sur une formule prudente de compensation des coûts, estimant le faible pourcentage des 131 millions d'interactions avec le produit (et ce n'est pas fini) qui permet aux ministères de passer d'une communication par des canaux plus coûteux et plus tactiles à des notifications par courriel et par texto. La formule a quelques limites, mais si vous souhaitez en savoir plus et la calculer pour vos propres programmes, nous serons heureux de vous mettre en contact avec l'équipe politique qui l'a élaborée."</a:t>
            </a: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a:p>
            <a:pPr marL="0" lvl="0" indent="0" algn="l" rtl="0">
              <a:lnSpc>
                <a:spcPct val="100000"/>
              </a:lnSpc>
              <a:spcBef>
                <a:spcPts val="0"/>
              </a:spcBef>
              <a:spcAft>
                <a:spcPts val="0"/>
              </a:spcAft>
              <a:buSzPts val="1100"/>
              <a:buNone/>
            </a:pPr>
            <a:endParaRPr sz="1400">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7"/>
        <p:cNvGrpSpPr/>
        <p:nvPr/>
      </p:nvGrpSpPr>
      <p:grpSpPr>
        <a:xfrm>
          <a:off x="0" y="0"/>
          <a:ext cx="0" cy="0"/>
          <a:chOff x="0" y="0"/>
          <a:chExt cx="0" cy="0"/>
        </a:xfrm>
      </p:grpSpPr>
      <p:sp>
        <p:nvSpPr>
          <p:cNvPr id="4018" name="Google Shape;4018;p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19" name="Google Shape;4019;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23850" algn="l" rtl="0">
              <a:lnSpc>
                <a:spcPct val="115000"/>
              </a:lnSpc>
              <a:spcBef>
                <a:spcPts val="0"/>
              </a:spcBef>
              <a:spcAft>
                <a:spcPts val="0"/>
              </a:spcAft>
              <a:buSzPts val="1500"/>
              <a:buFont typeface="Lato"/>
              <a:buChar char="●"/>
            </a:pPr>
            <a:r>
              <a:rPr lang="en" sz="1500">
                <a:solidFill>
                  <a:schemeClr val="dk1"/>
                </a:solidFill>
                <a:latin typeface="Lato"/>
                <a:ea typeface="Lato"/>
                <a:cs typeface="Lato"/>
                <a:sym typeface="Lato"/>
              </a:rPr>
              <a:t>The </a:t>
            </a:r>
            <a:r>
              <a:rPr lang="en" sz="1500" u="sng">
                <a:solidFill>
                  <a:srgbClr val="1155CC"/>
                </a:solidFill>
                <a:latin typeface="Lato"/>
                <a:ea typeface="Lato"/>
                <a:cs typeface="Lato"/>
                <a:sym typeface="Lato"/>
                <a:hlinkClick r:id="rId3">
                  <a:extLst>
                    <a:ext uri="{A12FA001-AC4F-418D-AE19-62706E023703}">
                      <ahyp:hlinkClr xmlns:ahyp="http://schemas.microsoft.com/office/drawing/2018/hyperlinkcolor" val="tx"/>
                    </a:ext>
                  </a:extLst>
                </a:hlinkClick>
              </a:rPr>
              <a:t>Canadian Digital Service (CDS)</a:t>
            </a:r>
            <a:r>
              <a:rPr lang="en" sz="1500">
                <a:solidFill>
                  <a:schemeClr val="dk1"/>
                </a:solidFill>
                <a:latin typeface="Lato"/>
                <a:ea typeface="Lato"/>
                <a:cs typeface="Lato"/>
                <a:sym typeface="Lato"/>
              </a:rPr>
              <a:t> was developed in 2017 as part of the Treasury Board. </a:t>
            </a:r>
            <a:r>
              <a:rPr lang="en" sz="1500">
                <a:solidFill>
                  <a:schemeClr val="dk1"/>
                </a:solidFill>
                <a:latin typeface="Calibri"/>
                <a:ea typeface="Calibri"/>
                <a:cs typeface="Calibri"/>
                <a:sym typeface="Calibri"/>
              </a:rPr>
              <a:t>Since then,  it’s worked to advance </a:t>
            </a:r>
            <a:r>
              <a:rPr lang="en" sz="1500" u="sng">
                <a:solidFill>
                  <a:schemeClr val="hlink"/>
                </a:solidFill>
                <a:latin typeface="Calibri"/>
                <a:ea typeface="Calibri"/>
                <a:cs typeface="Calibri"/>
                <a:sym typeface="Calibri"/>
                <a:hlinkClick r:id="rId4"/>
              </a:rPr>
              <a:t>Canada’s Digital Ambition</a:t>
            </a:r>
            <a:r>
              <a:rPr lang="en" sz="1500">
                <a:solidFill>
                  <a:schemeClr val="dk1"/>
                </a:solidFill>
                <a:latin typeface="Calibri"/>
                <a:ea typeface="Calibri"/>
                <a:cs typeface="Calibri"/>
                <a:sym typeface="Calibri"/>
              </a:rPr>
              <a:t> through enabling more consistent and accessible service delivery.</a:t>
            </a:r>
            <a:endParaRPr sz="1500">
              <a:solidFill>
                <a:schemeClr val="dk1"/>
              </a:solidFill>
              <a:latin typeface="Lato"/>
              <a:ea typeface="Lato"/>
              <a:cs typeface="Lato"/>
              <a:sym typeface="Lato"/>
            </a:endParaRPr>
          </a:p>
          <a:p>
            <a:pPr marL="457200" lvl="0" indent="-323850" algn="l" rtl="0">
              <a:lnSpc>
                <a:spcPct val="115000"/>
              </a:lnSpc>
              <a:spcBef>
                <a:spcPts val="0"/>
              </a:spcBef>
              <a:spcAft>
                <a:spcPts val="0"/>
              </a:spcAft>
              <a:buSzPts val="1500"/>
              <a:buFont typeface="Lato"/>
              <a:buChar char="●"/>
            </a:pPr>
            <a:r>
              <a:rPr lang="en" sz="1500">
                <a:solidFill>
                  <a:schemeClr val="dk1"/>
                </a:solidFill>
                <a:latin typeface="Calibri"/>
                <a:ea typeface="Calibri"/>
                <a:cs typeface="Calibri"/>
                <a:sym typeface="Calibri"/>
              </a:rPr>
              <a:t>Last summer, CDS joined </a:t>
            </a:r>
            <a:r>
              <a:rPr lang="en" sz="1500" u="sng">
                <a:solidFill>
                  <a:schemeClr val="hlink"/>
                </a:solidFill>
                <a:latin typeface="Calibri"/>
                <a:ea typeface="Calibri"/>
                <a:cs typeface="Calibri"/>
                <a:sym typeface="Calibri"/>
                <a:hlinkClick r:id="rId4"/>
              </a:rPr>
              <a:t>Employment and Social Development Canada (ESDC)</a:t>
            </a:r>
            <a:r>
              <a:rPr lang="en" sz="1500">
                <a:solidFill>
                  <a:schemeClr val="dk1"/>
                </a:solidFill>
                <a:latin typeface="Calibri"/>
                <a:ea typeface="Calibri"/>
                <a:cs typeface="Calibri"/>
                <a:sym typeface="Calibri"/>
              </a:rPr>
              <a:t> in support of the </a:t>
            </a:r>
            <a:r>
              <a:rPr lang="en" sz="1500" b="1">
                <a:solidFill>
                  <a:schemeClr val="dk1"/>
                </a:solidFill>
                <a:latin typeface="Calibri"/>
                <a:ea typeface="Calibri"/>
                <a:cs typeface="Calibri"/>
                <a:sym typeface="Calibri"/>
              </a:rPr>
              <a:t>Minister of Citizens’ Services mandate</a:t>
            </a:r>
            <a:r>
              <a:rPr lang="en" sz="1500">
                <a:solidFill>
                  <a:schemeClr val="dk1"/>
                </a:solidFill>
                <a:latin typeface="Calibri"/>
                <a:ea typeface="Calibri"/>
                <a:cs typeface="Calibri"/>
                <a:sym typeface="Calibri"/>
              </a:rPr>
              <a:t> to enhance and accelerate service delivery for the public. We now sit under Service Canada.</a:t>
            </a:r>
            <a:endParaRPr sz="1500" strike="sngStrike">
              <a:solidFill>
                <a:schemeClr val="dk1"/>
              </a:solidFill>
              <a:latin typeface="Lato"/>
              <a:ea typeface="Lato"/>
              <a:cs typeface="Lato"/>
              <a:sym typeface="Lato"/>
            </a:endParaRPr>
          </a:p>
          <a:p>
            <a:pPr marL="457200" lvl="0" indent="-323850" algn="l" rtl="0">
              <a:lnSpc>
                <a:spcPct val="115000"/>
              </a:lnSpc>
              <a:spcBef>
                <a:spcPts val="0"/>
              </a:spcBef>
              <a:spcAft>
                <a:spcPts val="0"/>
              </a:spcAft>
              <a:buSzPts val="1500"/>
              <a:buFont typeface="Lato"/>
              <a:buChar char="●"/>
            </a:pPr>
            <a:r>
              <a:rPr lang="en" sz="1500">
                <a:solidFill>
                  <a:schemeClr val="dk1"/>
                </a:solidFill>
                <a:latin typeface="Lato"/>
                <a:ea typeface="Lato"/>
                <a:cs typeface="Lato"/>
                <a:sym typeface="Lato"/>
              </a:rPr>
              <a:t>Our goal is to help government teams adopt modern and iterative methods and tools to meet users’ needs, reduce risk, lower costs, and ensure privacy, security and accessibility.</a:t>
            </a:r>
            <a:endParaRPr sz="1500" b="1" u="sng">
              <a:solidFill>
                <a:schemeClr val="dk1"/>
              </a:solidFill>
              <a:latin typeface="Lato"/>
              <a:ea typeface="Lato"/>
              <a:cs typeface="Lato"/>
              <a:sym typeface="Lato"/>
            </a:endParaRPr>
          </a:p>
          <a:p>
            <a:pPr marL="0" lvl="0" indent="0" algn="l" rtl="0">
              <a:lnSpc>
                <a:spcPct val="100000"/>
              </a:lnSpc>
              <a:spcBef>
                <a:spcPts val="0"/>
              </a:spcBef>
              <a:spcAft>
                <a:spcPts val="0"/>
              </a:spcAft>
              <a:buSzPts val="1100"/>
              <a:buNone/>
            </a:pPr>
            <a:endParaRPr sz="14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2"/>
        <p:cNvGrpSpPr/>
        <p:nvPr/>
      </p:nvGrpSpPr>
      <p:grpSpPr>
        <a:xfrm>
          <a:off x="0" y="0"/>
          <a:ext cx="0" cy="0"/>
          <a:chOff x="0" y="0"/>
          <a:chExt cx="0" cy="0"/>
        </a:xfrm>
      </p:grpSpPr>
      <p:sp>
        <p:nvSpPr>
          <p:cNvPr id="4023" name="Google Shape;4023;p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24" name="Google Shape;4024;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SzPts val="1400"/>
              <a:buFont typeface="Lato"/>
              <a:buChar char="●"/>
            </a:pPr>
            <a:r>
              <a:rPr lang="en" sz="1400">
                <a:solidFill>
                  <a:schemeClr val="dk1"/>
                </a:solidFill>
                <a:latin typeface="Lato"/>
                <a:ea typeface="Lato"/>
                <a:cs typeface="Lato"/>
                <a:sym typeface="Lato"/>
              </a:rPr>
              <a:t>We build “</a:t>
            </a:r>
            <a:r>
              <a:rPr lang="en" sz="1400" b="1" u="sng">
                <a:solidFill>
                  <a:schemeClr val="hlink"/>
                </a:solidFill>
                <a:latin typeface="Lato"/>
                <a:ea typeface="Lato"/>
                <a:cs typeface="Lato"/>
                <a:sym typeface="Lato"/>
                <a:hlinkClick r:id="rId3"/>
              </a:rPr>
              <a:t>Platform </a:t>
            </a:r>
            <a:r>
              <a:rPr lang="en" sz="1400" u="sng">
                <a:solidFill>
                  <a:schemeClr val="hlink"/>
                </a:solidFill>
                <a:latin typeface="Lato"/>
                <a:ea typeface="Lato"/>
                <a:cs typeface="Lato"/>
                <a:sym typeface="Lato"/>
                <a:hlinkClick r:id="rId3"/>
              </a:rPr>
              <a:t>tools</a:t>
            </a:r>
            <a:r>
              <a:rPr lang="en" sz="1400">
                <a:solidFill>
                  <a:schemeClr val="dk1"/>
                </a:solidFill>
                <a:latin typeface="Lato"/>
                <a:ea typeface="Lato"/>
                <a:cs typeface="Lato"/>
                <a:sym typeface="Lato"/>
              </a:rPr>
              <a:t>” -  a set of common, open source products our team has developed that can be easily set up, reused and built on by other teams across government.  We’ve built them to meet GC security and accessibility standards, in order to help departments focus their efforts on the details  unique to </a:t>
            </a:r>
            <a:r>
              <a:rPr lang="en" sz="1400" i="1">
                <a:solidFill>
                  <a:schemeClr val="dk1"/>
                </a:solidFill>
                <a:latin typeface="Lato"/>
                <a:ea typeface="Lato"/>
                <a:cs typeface="Lato"/>
                <a:sym typeface="Lato"/>
              </a:rPr>
              <a:t>their </a:t>
            </a:r>
            <a:r>
              <a:rPr lang="en" sz="1400">
                <a:solidFill>
                  <a:schemeClr val="dk1"/>
                </a:solidFill>
                <a:latin typeface="Lato"/>
                <a:ea typeface="Lato"/>
                <a:cs typeface="Lato"/>
                <a:sym typeface="Lato"/>
              </a:rPr>
              <a:t>services, instead of building everything from scratch. </a:t>
            </a:r>
            <a:endParaRPr sz="1400">
              <a:solidFill>
                <a:schemeClr val="dk1"/>
              </a:solidFill>
              <a:latin typeface="Lato"/>
              <a:ea typeface="Lato"/>
              <a:cs typeface="Lato"/>
              <a:sym typeface="Lato"/>
            </a:endParaRPr>
          </a:p>
          <a:p>
            <a:pPr marL="0" lvl="0" indent="0" algn="l" rtl="0">
              <a:lnSpc>
                <a:spcPct val="115000"/>
              </a:lnSpc>
              <a:spcBef>
                <a:spcPts val="0"/>
              </a:spcBef>
              <a:spcAft>
                <a:spcPts val="900"/>
              </a:spcAft>
              <a:buSzPts val="1100"/>
              <a:buNone/>
            </a:pPr>
            <a:endParaRPr sz="14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8"/>
        <p:cNvGrpSpPr/>
        <p:nvPr/>
      </p:nvGrpSpPr>
      <p:grpSpPr>
        <a:xfrm>
          <a:off x="0" y="0"/>
          <a:ext cx="0" cy="0"/>
          <a:chOff x="0" y="0"/>
          <a:chExt cx="0" cy="0"/>
        </a:xfrm>
      </p:grpSpPr>
      <p:sp>
        <p:nvSpPr>
          <p:cNvPr id="4029" name="Google Shape;4029;p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30" name="Google Shape;403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Clr>
                <a:schemeClr val="dk1"/>
              </a:buClr>
              <a:buSzPts val="1400"/>
              <a:buFont typeface="Arial"/>
              <a:buChar char="●"/>
            </a:pPr>
            <a:r>
              <a:rPr lang="en" sz="1400" b="1">
                <a:solidFill>
                  <a:schemeClr val="dk1"/>
                </a:solidFill>
              </a:rPr>
              <a:t>So one of those products is GC Notify. GC Notify is a free, cloud-based platform tool</a:t>
            </a:r>
            <a:r>
              <a:rPr lang="en" sz="1400">
                <a:solidFill>
                  <a:schemeClr val="dk1"/>
                </a:solidFill>
              </a:rPr>
              <a:t> to help program and service teams keep the public informed at every step, as they go through a government process. </a:t>
            </a:r>
            <a:endParaRPr sz="1400">
              <a:solidFill>
                <a:schemeClr val="dk1"/>
              </a:solidFill>
            </a:endParaRPr>
          </a:p>
          <a:p>
            <a:pPr marL="457200" lvl="0" indent="-317500" algn="l" rtl="0">
              <a:lnSpc>
                <a:spcPct val="100000"/>
              </a:lnSpc>
              <a:spcBef>
                <a:spcPts val="0"/>
              </a:spcBef>
              <a:spcAft>
                <a:spcPts val="0"/>
              </a:spcAft>
              <a:buClr>
                <a:schemeClr val="dk1"/>
              </a:buClr>
              <a:buSzPts val="1400"/>
              <a:buFont typeface="Arial"/>
              <a:buChar char="●"/>
            </a:pPr>
            <a:r>
              <a:rPr lang="en" sz="1400">
                <a:solidFill>
                  <a:schemeClr val="dk1"/>
                </a:solidFill>
              </a:rPr>
              <a:t>It enables public servants to create </a:t>
            </a:r>
            <a:r>
              <a:rPr lang="en" sz="1400" b="1">
                <a:solidFill>
                  <a:schemeClr val="dk1"/>
                </a:solidFill>
              </a:rPr>
              <a:t>reusable templates</a:t>
            </a:r>
            <a:r>
              <a:rPr lang="en" sz="1400">
                <a:solidFill>
                  <a:schemeClr val="dk1"/>
                </a:solidFill>
              </a:rPr>
              <a:t>, and easily send </a:t>
            </a:r>
            <a:r>
              <a:rPr lang="en" sz="1400" b="1">
                <a:solidFill>
                  <a:schemeClr val="dk1"/>
                </a:solidFill>
              </a:rPr>
              <a:t>personalized </a:t>
            </a:r>
            <a:r>
              <a:rPr lang="en" sz="1400">
                <a:solidFill>
                  <a:schemeClr val="dk1"/>
                </a:solidFill>
              </a:rPr>
              <a:t>email and text message updates.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So from left to right, you’ve got a fully spelled out notification message</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In box 2, a templated message with variables</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And finally in box 3, the notification as it would appear in your inbox</a:t>
            </a:r>
            <a:endParaRPr sz="1400">
              <a:solidFill>
                <a:schemeClr val="dk1"/>
              </a:solidFill>
            </a:endParaRPr>
          </a:p>
          <a:p>
            <a:pPr marL="0" lvl="0" indent="0" algn="l" rtl="0">
              <a:lnSpc>
                <a:spcPct val="100000"/>
              </a:lnSpc>
              <a:spcBef>
                <a:spcPts val="0"/>
              </a:spcBef>
              <a:spcAft>
                <a:spcPts val="0"/>
              </a:spcAft>
              <a:buSzPts val="1100"/>
              <a:buNone/>
            </a:pPr>
            <a:endParaRPr sz="140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3"/>
        <p:cNvGrpSpPr/>
        <p:nvPr/>
      </p:nvGrpSpPr>
      <p:grpSpPr>
        <a:xfrm>
          <a:off x="0" y="0"/>
          <a:ext cx="0" cy="0"/>
          <a:chOff x="0" y="0"/>
          <a:chExt cx="0" cy="0"/>
        </a:xfrm>
      </p:grpSpPr>
      <p:sp>
        <p:nvSpPr>
          <p:cNvPr id="4044" name="Google Shape;4044;p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45" name="Google Shape;404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400"/>
              <a:t>These are the ways to send messages through GC Notify:</a:t>
            </a:r>
            <a:endParaRPr sz="1400"/>
          </a:p>
          <a:p>
            <a:pPr marL="457200" lvl="0" indent="-317500" algn="l" rtl="0">
              <a:lnSpc>
                <a:spcPct val="100000"/>
              </a:lnSpc>
              <a:spcBef>
                <a:spcPts val="0"/>
              </a:spcBef>
              <a:spcAft>
                <a:spcPts val="0"/>
              </a:spcAft>
              <a:buSzPts val="1400"/>
              <a:buAutoNum type="arabicPeriod"/>
            </a:pPr>
            <a:r>
              <a:rPr lang="en" sz="1400"/>
              <a:t>By using an API - integrating Notify into existing web systems, OR</a:t>
            </a:r>
            <a:endParaRPr sz="1400"/>
          </a:p>
          <a:p>
            <a:pPr marL="457200" lvl="0" indent="-317500" algn="l" rtl="0">
              <a:lnSpc>
                <a:spcPct val="100000"/>
              </a:lnSpc>
              <a:spcBef>
                <a:spcPts val="0"/>
              </a:spcBef>
              <a:spcAft>
                <a:spcPts val="0"/>
              </a:spcAft>
              <a:buSzPts val="1400"/>
              <a:buAutoNum type="arabicPeriod"/>
            </a:pPr>
            <a:r>
              <a:rPr lang="en" sz="1400"/>
              <a:t>Sending in bulk, up to 50k recipients at once</a:t>
            </a:r>
            <a:endParaRPr sz="140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8"/>
        <p:cNvGrpSpPr/>
        <p:nvPr/>
      </p:nvGrpSpPr>
      <p:grpSpPr>
        <a:xfrm>
          <a:off x="0" y="0"/>
          <a:ext cx="0" cy="0"/>
          <a:chOff x="0" y="0"/>
          <a:chExt cx="0" cy="0"/>
        </a:xfrm>
      </p:grpSpPr>
      <p:sp>
        <p:nvSpPr>
          <p:cNvPr id="4069" name="Google Shape;4069;p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70" name="Google Shape;4070;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400" b="1">
                <a:solidFill>
                  <a:schemeClr val="dk1"/>
                </a:solidFill>
              </a:rPr>
              <a:t>Security is a common question…</a:t>
            </a:r>
            <a:endParaRPr sz="1400" b="1">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GC Notify doesn’t store personal data longer than 7 days</a:t>
            </a:r>
            <a:endParaRPr sz="1400">
              <a:solidFill>
                <a:schemeClr val="dk1"/>
              </a:solidFill>
            </a:endParaRPr>
          </a:p>
          <a:p>
            <a:pPr marL="457200" lvl="0" indent="-317500" algn="l" rtl="0">
              <a:lnSpc>
                <a:spcPct val="100000"/>
              </a:lnSpc>
              <a:spcBef>
                <a:spcPts val="0"/>
              </a:spcBef>
              <a:spcAft>
                <a:spcPts val="0"/>
              </a:spcAft>
              <a:buClr>
                <a:schemeClr val="dk1"/>
              </a:buClr>
              <a:buSzPts val="1400"/>
              <a:buFont typeface="Lato"/>
              <a:buChar char="-"/>
            </a:pPr>
            <a:r>
              <a:rPr lang="en" sz="1400">
                <a:solidFill>
                  <a:schemeClr val="dk1"/>
                </a:solidFill>
              </a:rPr>
              <a:t>It’s hosted in an AWS cloud instance located in Montreal</a:t>
            </a:r>
            <a:endParaRPr sz="1400">
              <a:solidFill>
                <a:schemeClr val="dk1"/>
              </a:solidFill>
            </a:endParaRPr>
          </a:p>
          <a:p>
            <a:pPr marL="457200" lvl="0" indent="-317500" algn="l" rtl="0">
              <a:lnSpc>
                <a:spcPct val="100000"/>
              </a:lnSpc>
              <a:spcBef>
                <a:spcPts val="0"/>
              </a:spcBef>
              <a:spcAft>
                <a:spcPts val="0"/>
              </a:spcAft>
              <a:buClr>
                <a:schemeClr val="dk1"/>
              </a:buClr>
              <a:buSzPts val="1400"/>
              <a:buChar char="-"/>
            </a:pPr>
            <a:r>
              <a:rPr lang="en" sz="1400">
                <a:solidFill>
                  <a:schemeClr val="dk1"/>
                </a:solidFill>
              </a:rPr>
              <a:t>Built for Protected B/Medium Integrity/Medium Availability * -  in an environment </a:t>
            </a:r>
            <a:r>
              <a:rPr lang="en" sz="1400">
                <a:solidFill>
                  <a:srgbClr val="1D1C1D"/>
                </a:solidFill>
              </a:rPr>
              <a:t>certified by Canadian Centre for Cyber Security</a:t>
            </a:r>
            <a:endParaRPr sz="1400">
              <a:solidFill>
                <a:schemeClr val="dk1"/>
              </a:solidFill>
            </a:endParaRPr>
          </a:p>
          <a:p>
            <a:pPr marL="914400" lvl="1" indent="-317500" algn="l" rtl="0">
              <a:lnSpc>
                <a:spcPct val="115000"/>
              </a:lnSpc>
              <a:spcBef>
                <a:spcPts val="300"/>
              </a:spcBef>
              <a:spcAft>
                <a:spcPts val="0"/>
              </a:spcAft>
              <a:buClr>
                <a:schemeClr val="dk1"/>
              </a:buClr>
              <a:buSzPts val="1400"/>
              <a:buFont typeface="Lato"/>
              <a:buChar char="-"/>
            </a:pPr>
            <a:r>
              <a:rPr lang="en" sz="1400" i="1">
                <a:solidFill>
                  <a:srgbClr val="1D1C1D"/>
                </a:solidFill>
              </a:rPr>
              <a:t>Although </a:t>
            </a:r>
            <a:r>
              <a:rPr lang="en" sz="1400">
                <a:solidFill>
                  <a:srgbClr val="1D1C1D"/>
                </a:solidFill>
              </a:rPr>
              <a:t>our Notify system was assessed as secure up to Prot B, once a notification leaves our system, it goes to </a:t>
            </a:r>
            <a:r>
              <a:rPr lang="en" sz="1400" b="1">
                <a:solidFill>
                  <a:srgbClr val="1D1C1D"/>
                </a:solidFill>
              </a:rPr>
              <a:t>mobile carriers or email providers - this part of the chain isn’t secure for Prot B</a:t>
            </a:r>
            <a:r>
              <a:rPr lang="en" sz="1400">
                <a:solidFill>
                  <a:srgbClr val="1D1C1D"/>
                </a:solidFill>
              </a:rPr>
              <a:t>. It is not necessarily end-to-end encrypted and so we advise </a:t>
            </a:r>
            <a:r>
              <a:rPr lang="en" sz="1400" i="1">
                <a:solidFill>
                  <a:srgbClr val="1D1C1D"/>
                </a:solidFill>
              </a:rPr>
              <a:t>not</a:t>
            </a:r>
            <a:r>
              <a:rPr lang="en" sz="1400">
                <a:solidFill>
                  <a:srgbClr val="1D1C1D"/>
                </a:solidFill>
              </a:rPr>
              <a:t> to send personal information above Prot A through GC Notify.</a:t>
            </a:r>
            <a:endParaRPr sz="1400">
              <a:solidFill>
                <a:srgbClr val="1D1C1D"/>
              </a:solidFill>
            </a:endParaRPr>
          </a:p>
          <a:p>
            <a:pPr marL="914400" lvl="1" indent="-317500" algn="l" rtl="0">
              <a:lnSpc>
                <a:spcPct val="100000"/>
              </a:lnSpc>
              <a:spcBef>
                <a:spcPts val="300"/>
              </a:spcBef>
              <a:spcAft>
                <a:spcPts val="0"/>
              </a:spcAft>
              <a:buClr>
                <a:schemeClr val="dk1"/>
              </a:buClr>
              <a:buSzPts val="1400"/>
              <a:buFont typeface="Lato"/>
              <a:buChar char="-"/>
            </a:pPr>
            <a:endParaRPr sz="1400">
              <a:highlight>
                <a:srgbClr val="00FFFF"/>
              </a:highlight>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p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83" name="Google Shape;4083;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323850" algn="l" rtl="0">
              <a:lnSpc>
                <a:spcPct val="115000"/>
              </a:lnSpc>
              <a:spcBef>
                <a:spcPts val="0"/>
              </a:spcBef>
              <a:spcAft>
                <a:spcPts val="0"/>
              </a:spcAft>
              <a:buClr>
                <a:schemeClr val="dk1"/>
              </a:buClr>
              <a:buSzPts val="1500"/>
              <a:buFont typeface="Lato"/>
              <a:buChar char="-"/>
            </a:pPr>
            <a:r>
              <a:rPr lang="en" sz="1500">
                <a:solidFill>
                  <a:schemeClr val="dk1"/>
                </a:solidFill>
                <a:latin typeface="Lato"/>
                <a:ea typeface="Lato"/>
                <a:cs typeface="Lato"/>
                <a:sym typeface="Lato"/>
              </a:rPr>
              <a:t>We’re not here just to sell you on using a  free product and service (although it sounds like you had no choice in the matter), we’re here to support it and improve it!</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0"/>
              </a:spcAft>
              <a:buClr>
                <a:schemeClr val="dk1"/>
              </a:buClr>
              <a:buSzPts val="1500"/>
              <a:buFont typeface="Lato"/>
              <a:buChar char="-"/>
            </a:pPr>
            <a:r>
              <a:rPr lang="en" sz="1500">
                <a:solidFill>
                  <a:schemeClr val="dk1"/>
                </a:solidFill>
                <a:latin typeface="Lato"/>
                <a:ea typeface="Lato"/>
                <a:cs typeface="Lato"/>
                <a:sym typeface="Lato"/>
              </a:rPr>
              <a:t>We provide 24- hour incident support and issue escalation</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0"/>
              </a:spcAft>
              <a:buClr>
                <a:schemeClr val="dk1"/>
              </a:buClr>
              <a:buSzPts val="1500"/>
              <a:buFont typeface="Lato"/>
              <a:buChar char="-"/>
            </a:pPr>
            <a:r>
              <a:rPr lang="en" sz="1500">
                <a:solidFill>
                  <a:schemeClr val="dk1"/>
                </a:solidFill>
                <a:latin typeface="Lato"/>
                <a:ea typeface="Lato"/>
                <a:cs typeface="Lato"/>
                <a:sym typeface="Lato"/>
              </a:rPr>
              <a:t>Notify is Actively maintained by a dedicated in-house product team at CDS with a product manager - we do multiple releases per week</a:t>
            </a:r>
            <a:endParaRPr sz="1500">
              <a:solidFill>
                <a:schemeClr val="dk1"/>
              </a:solidFill>
              <a:latin typeface="Lato"/>
              <a:ea typeface="Lato"/>
              <a:cs typeface="Lato"/>
              <a:sym typeface="Lato"/>
            </a:endParaRPr>
          </a:p>
          <a:p>
            <a:pPr marL="457200" lvl="0" indent="-323850" algn="l" rtl="0">
              <a:lnSpc>
                <a:spcPct val="115000"/>
              </a:lnSpc>
              <a:spcBef>
                <a:spcPts val="1600"/>
              </a:spcBef>
              <a:spcAft>
                <a:spcPts val="1600"/>
              </a:spcAft>
              <a:buClr>
                <a:schemeClr val="dk1"/>
              </a:buClr>
              <a:buSzPts val="1500"/>
              <a:buFont typeface="Lato"/>
              <a:buChar char="-"/>
            </a:pPr>
            <a:r>
              <a:rPr lang="en" sz="1500">
                <a:solidFill>
                  <a:schemeClr val="dk1"/>
                </a:solidFill>
                <a:latin typeface="Lato"/>
                <a:ea typeface="Lato"/>
                <a:cs typeface="Lato"/>
                <a:sym typeface="Lato"/>
              </a:rPr>
              <a:t>Email support 9-5 weekdays….avg 1st response: 1 hour, overall avg response time: 4.5 hrs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7"/>
        <p:cNvGrpSpPr/>
        <p:nvPr/>
      </p:nvGrpSpPr>
      <p:grpSpPr>
        <a:xfrm>
          <a:off x="0" y="0"/>
          <a:ext cx="0" cy="0"/>
          <a:chOff x="0" y="0"/>
          <a:chExt cx="0" cy="0"/>
        </a:xfrm>
      </p:grpSpPr>
      <p:sp>
        <p:nvSpPr>
          <p:cNvPr id="4088" name="Google Shape;4088;p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89" name="Google Shape;408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400">
                <a:solidFill>
                  <a:schemeClr val="dk1"/>
                </a:solidFill>
              </a:rPr>
              <a:t>Here are </a:t>
            </a:r>
            <a:r>
              <a:rPr lang="en" sz="1400" b="1">
                <a:solidFill>
                  <a:schemeClr val="dk1"/>
                </a:solidFill>
              </a:rPr>
              <a:t>Some</a:t>
            </a:r>
            <a:r>
              <a:rPr lang="en" sz="1400">
                <a:solidFill>
                  <a:schemeClr val="dk1"/>
                </a:solidFill>
              </a:rPr>
              <a:t> examples of the types of notifications GC Notify can empower you to build and send… Notifications meant for your own employee base, for your partners or for the general public – all relevant to your teams whether you’re sitting with Service Canada, Stat Can or elsewhere in the GC.</a:t>
            </a:r>
            <a:endParaRPr sz="1400">
              <a:solidFill>
                <a:schemeClr val="dk1"/>
              </a:solidFill>
            </a:endParaRPr>
          </a:p>
          <a:p>
            <a:pPr marL="0" lvl="0" indent="0" algn="l" rtl="0">
              <a:lnSpc>
                <a:spcPct val="115000"/>
              </a:lnSpc>
              <a:spcBef>
                <a:spcPts val="0"/>
              </a:spcBef>
              <a:spcAft>
                <a:spcPts val="0"/>
              </a:spcAft>
              <a:buSzPts val="1100"/>
              <a:buNone/>
            </a:pPr>
            <a:endParaRPr sz="1400">
              <a:solidFill>
                <a:schemeClr val="dk1"/>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001_Presentation Title Slide_English"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2"/>
          <p:cNvSpPr/>
          <p:nvPr/>
        </p:nvSpPr>
        <p:spPr>
          <a:xfrm>
            <a:off x="3234000" y="0"/>
            <a:ext cx="5910000" cy="51435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11;p22"/>
          <p:cNvSpPr/>
          <p:nvPr/>
        </p:nvSpPr>
        <p:spPr>
          <a:xfrm>
            <a:off x="3080950" y="0"/>
            <a:ext cx="272400" cy="5143500"/>
          </a:xfrm>
          <a:prstGeom prst="rect">
            <a:avLst/>
          </a:pr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12;p22"/>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13" name="Google Shape;13;p22"/>
          <p:cNvSpPr txBox="1">
            <a:spLocks noGrp="1"/>
          </p:cNvSpPr>
          <p:nvPr>
            <p:ph type="subTitle" idx="1"/>
          </p:nvPr>
        </p:nvSpPr>
        <p:spPr>
          <a:xfrm>
            <a:off x="3625750" y="1903225"/>
            <a:ext cx="40347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pic>
        <p:nvPicPr>
          <p:cNvPr id="14" name="Google Shape;14;p22"/>
          <p:cNvPicPr preferRelativeResize="0"/>
          <p:nvPr/>
        </p:nvPicPr>
        <p:blipFill rotWithShape="1">
          <a:blip r:embed="rId2">
            <a:alphaModFix/>
          </a:blip>
          <a:srcRect/>
          <a:stretch/>
        </p:blipFill>
        <p:spPr>
          <a:xfrm>
            <a:off x="176975" y="2125532"/>
            <a:ext cx="2742100" cy="1573387"/>
          </a:xfrm>
          <a:prstGeom prst="rect">
            <a:avLst/>
          </a:prstGeom>
          <a:noFill/>
          <a:ln>
            <a:noFill/>
          </a:ln>
        </p:spPr>
      </p:pic>
      <p:sp>
        <p:nvSpPr>
          <p:cNvPr id="15" name="Google Shape;15;p22"/>
          <p:cNvSpPr txBox="1">
            <a:spLocks noGrp="1"/>
          </p:cNvSpPr>
          <p:nvPr>
            <p:ph type="subTitle" idx="2"/>
          </p:nvPr>
        </p:nvSpPr>
        <p:spPr>
          <a:xfrm>
            <a:off x="285475" y="3704075"/>
            <a:ext cx="2537100" cy="615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Clr>
                <a:srgbClr val="F9F9F9"/>
              </a:buClr>
              <a:buSzPts val="1500"/>
              <a:buFont typeface="Arial"/>
              <a:buNone/>
              <a:defRPr sz="1500" b="1">
                <a:solidFill>
                  <a:srgbClr val="F9F9F9"/>
                </a:solidFill>
                <a:latin typeface="Arial"/>
                <a:ea typeface="Arial"/>
                <a:cs typeface="Arial"/>
                <a:sym typeface="Arial"/>
              </a:defRPr>
            </a:lvl1pPr>
            <a:lvl2pPr lvl="1"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2pPr>
            <a:lvl3pPr lvl="2"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3pPr>
            <a:lvl4pPr lvl="3"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4pPr>
            <a:lvl5pPr lvl="4"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5pPr>
            <a:lvl6pPr lvl="5"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6pPr>
            <a:lvl7pPr lvl="6"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7pPr>
            <a:lvl8pPr lvl="7"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8pPr>
            <a:lvl9pPr lvl="8"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9pPr>
          </a:lstStyle>
          <a:p>
            <a:endParaRPr/>
          </a:p>
        </p:txBody>
      </p:sp>
      <p:sp>
        <p:nvSpPr>
          <p:cNvPr id="16" name="Google Shape;16;p22"/>
          <p:cNvSpPr/>
          <p:nvPr/>
        </p:nvSpPr>
        <p:spPr>
          <a:xfrm>
            <a:off x="0" y="4517225"/>
            <a:ext cx="9144000" cy="6264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 name="Google Shape;17;p22"/>
          <p:cNvGrpSpPr/>
          <p:nvPr/>
        </p:nvGrpSpPr>
        <p:grpSpPr>
          <a:xfrm>
            <a:off x="7845129" y="4721041"/>
            <a:ext cx="897255" cy="214057"/>
            <a:chOff x="238125" y="2005350"/>
            <a:chExt cx="7143750" cy="1704275"/>
          </a:xfrm>
        </p:grpSpPr>
        <p:sp>
          <p:nvSpPr>
            <p:cNvPr id="18" name="Google Shape;18;p2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19;p2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2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2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2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2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2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2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2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 name="Google Shape;27;p22"/>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28" name="Google Shape;28;p22"/>
          <p:cNvGrpSpPr/>
          <p:nvPr/>
        </p:nvGrpSpPr>
        <p:grpSpPr>
          <a:xfrm>
            <a:off x="280960" y="4756681"/>
            <a:ext cx="945408" cy="183360"/>
            <a:chOff x="457625" y="2799825"/>
            <a:chExt cx="738600" cy="143250"/>
          </a:xfrm>
        </p:grpSpPr>
        <p:sp>
          <p:nvSpPr>
            <p:cNvPr id="29" name="Google Shape;29;p22"/>
            <p:cNvSpPr/>
            <p:nvPr/>
          </p:nvSpPr>
          <p:spPr>
            <a:xfrm>
              <a:off x="637150" y="2811900"/>
              <a:ext cx="22350" cy="47475"/>
            </a:xfrm>
            <a:custGeom>
              <a:avLst/>
              <a:gdLst/>
              <a:ahLst/>
              <a:cxnLst/>
              <a:rect l="l" t="t" r="r" b="b"/>
              <a:pathLst>
                <a:path w="894" h="1899" extrusionOk="0">
                  <a:moveTo>
                    <a:pt x="336" y="1"/>
                  </a:moveTo>
                  <a:lnTo>
                    <a:pt x="224" y="38"/>
                  </a:lnTo>
                  <a:lnTo>
                    <a:pt x="112" y="150"/>
                  </a:lnTo>
                  <a:lnTo>
                    <a:pt x="38" y="261"/>
                  </a:lnTo>
                  <a:lnTo>
                    <a:pt x="1" y="336"/>
                  </a:lnTo>
                  <a:lnTo>
                    <a:pt x="1" y="522"/>
                  </a:lnTo>
                  <a:lnTo>
                    <a:pt x="1" y="968"/>
                  </a:lnTo>
                  <a:lnTo>
                    <a:pt x="1" y="1564"/>
                  </a:lnTo>
                  <a:lnTo>
                    <a:pt x="38" y="1675"/>
                  </a:lnTo>
                  <a:lnTo>
                    <a:pt x="150" y="1787"/>
                  </a:lnTo>
                  <a:lnTo>
                    <a:pt x="261" y="1861"/>
                  </a:lnTo>
                  <a:lnTo>
                    <a:pt x="447" y="1898"/>
                  </a:lnTo>
                  <a:lnTo>
                    <a:pt x="633" y="1861"/>
                  </a:lnTo>
                  <a:lnTo>
                    <a:pt x="782" y="1787"/>
                  </a:lnTo>
                  <a:lnTo>
                    <a:pt x="819" y="1712"/>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73"/>
                  </a:lnTo>
                  <a:lnTo>
                    <a:pt x="298" y="299"/>
                  </a:lnTo>
                  <a:lnTo>
                    <a:pt x="336" y="224"/>
                  </a:lnTo>
                  <a:lnTo>
                    <a:pt x="447" y="187"/>
                  </a:lnTo>
                  <a:lnTo>
                    <a:pt x="559" y="224"/>
                  </a:lnTo>
                  <a:lnTo>
                    <a:pt x="633" y="299"/>
                  </a:lnTo>
                  <a:lnTo>
                    <a:pt x="633" y="373"/>
                  </a:lnTo>
                  <a:lnTo>
                    <a:pt x="671" y="485"/>
                  </a:lnTo>
                  <a:lnTo>
                    <a:pt x="671" y="596"/>
                  </a:lnTo>
                  <a:lnTo>
                    <a:pt x="857" y="596"/>
                  </a:lnTo>
                  <a:lnTo>
                    <a:pt x="857" y="410"/>
                  </a:lnTo>
                  <a:lnTo>
                    <a:pt x="857" y="261"/>
                  </a:lnTo>
                  <a:lnTo>
                    <a:pt x="782" y="150"/>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22"/>
            <p:cNvSpPr/>
            <p:nvPr/>
          </p:nvSpPr>
          <p:spPr>
            <a:xfrm>
              <a:off x="663200" y="2825875"/>
              <a:ext cx="20500" cy="33500"/>
            </a:xfrm>
            <a:custGeom>
              <a:avLst/>
              <a:gdLst/>
              <a:ahLst/>
              <a:cxnLst/>
              <a:rect l="l" t="t" r="r" b="b"/>
              <a:pathLst>
                <a:path w="820" h="1340" extrusionOk="0">
                  <a:moveTo>
                    <a:pt x="522" y="558"/>
                  </a:moveTo>
                  <a:lnTo>
                    <a:pt x="522" y="893"/>
                  </a:lnTo>
                  <a:lnTo>
                    <a:pt x="522" y="1042"/>
                  </a:lnTo>
                  <a:lnTo>
                    <a:pt x="484" y="1116"/>
                  </a:lnTo>
                  <a:lnTo>
                    <a:pt x="447" y="1153"/>
                  </a:lnTo>
                  <a:lnTo>
                    <a:pt x="335" y="1191"/>
                  </a:lnTo>
                  <a:lnTo>
                    <a:pt x="261" y="1153"/>
                  </a:lnTo>
                  <a:lnTo>
                    <a:pt x="224" y="1116"/>
                  </a:lnTo>
                  <a:lnTo>
                    <a:pt x="187" y="1005"/>
                  </a:lnTo>
                  <a:lnTo>
                    <a:pt x="224" y="893"/>
                  </a:lnTo>
                  <a:lnTo>
                    <a:pt x="261" y="819"/>
                  </a:lnTo>
                  <a:lnTo>
                    <a:pt x="373" y="707"/>
                  </a:lnTo>
                  <a:lnTo>
                    <a:pt x="522" y="558"/>
                  </a:lnTo>
                  <a:close/>
                  <a:moveTo>
                    <a:pt x="224" y="0"/>
                  </a:moveTo>
                  <a:lnTo>
                    <a:pt x="112" y="74"/>
                  </a:lnTo>
                  <a:lnTo>
                    <a:pt x="38" y="186"/>
                  </a:lnTo>
                  <a:lnTo>
                    <a:pt x="38" y="298"/>
                  </a:lnTo>
                  <a:lnTo>
                    <a:pt x="38" y="446"/>
                  </a:lnTo>
                  <a:lnTo>
                    <a:pt x="224" y="446"/>
                  </a:lnTo>
                  <a:lnTo>
                    <a:pt x="224" y="335"/>
                  </a:lnTo>
                  <a:lnTo>
                    <a:pt x="224" y="223"/>
                  </a:lnTo>
                  <a:lnTo>
                    <a:pt x="298" y="186"/>
                  </a:lnTo>
                  <a:lnTo>
                    <a:pt x="373" y="149"/>
                  </a:lnTo>
                  <a:lnTo>
                    <a:pt x="484" y="186"/>
                  </a:lnTo>
                  <a:lnTo>
                    <a:pt x="522" y="223"/>
                  </a:lnTo>
                  <a:lnTo>
                    <a:pt x="522"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22"/>
            <p:cNvSpPr/>
            <p:nvPr/>
          </p:nvSpPr>
          <p:spPr>
            <a:xfrm>
              <a:off x="687375" y="2825875"/>
              <a:ext cx="19575" cy="32575"/>
            </a:xfrm>
            <a:custGeom>
              <a:avLst/>
              <a:gdLst/>
              <a:ahLst/>
              <a:cxnLst/>
              <a:rect l="l" t="t" r="r" b="b"/>
              <a:pathLst>
                <a:path w="783" h="1303" extrusionOk="0">
                  <a:moveTo>
                    <a:pt x="1" y="0"/>
                  </a:moveTo>
                  <a:lnTo>
                    <a:pt x="1" y="1302"/>
                  </a:lnTo>
                  <a:lnTo>
                    <a:pt x="224" y="1302"/>
                  </a:lnTo>
                  <a:lnTo>
                    <a:pt x="224" y="484"/>
                  </a:lnTo>
                  <a:lnTo>
                    <a:pt x="224" y="372"/>
                  </a:lnTo>
                  <a:lnTo>
                    <a:pt x="261" y="260"/>
                  </a:lnTo>
                  <a:lnTo>
                    <a:pt x="299" y="186"/>
                  </a:lnTo>
                  <a:lnTo>
                    <a:pt x="410" y="149"/>
                  </a:lnTo>
                  <a:lnTo>
                    <a:pt x="485" y="186"/>
                  </a:lnTo>
                  <a:lnTo>
                    <a:pt x="522" y="223"/>
                  </a:lnTo>
                  <a:lnTo>
                    <a:pt x="559" y="446"/>
                  </a:lnTo>
                  <a:lnTo>
                    <a:pt x="559" y="1302"/>
                  </a:lnTo>
                  <a:lnTo>
                    <a:pt x="782" y="1302"/>
                  </a:lnTo>
                  <a:lnTo>
                    <a:pt x="782" y="409"/>
                  </a:lnTo>
                  <a:lnTo>
                    <a:pt x="745" y="260"/>
                  </a:lnTo>
                  <a:lnTo>
                    <a:pt x="745" y="112"/>
                  </a:lnTo>
                  <a:lnTo>
                    <a:pt x="634" y="37"/>
                  </a:lnTo>
                  <a:lnTo>
                    <a:pt x="596" y="0"/>
                  </a:lnTo>
                  <a:lnTo>
                    <a:pt x="373" y="0"/>
                  </a:lnTo>
                  <a:lnTo>
                    <a:pt x="299"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22"/>
            <p:cNvSpPr/>
            <p:nvPr/>
          </p:nvSpPr>
          <p:spPr>
            <a:xfrm>
              <a:off x="7106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61" y="1153"/>
                  </a:lnTo>
                  <a:lnTo>
                    <a:pt x="223" y="1116"/>
                  </a:lnTo>
                  <a:lnTo>
                    <a:pt x="223" y="1005"/>
                  </a:lnTo>
                  <a:lnTo>
                    <a:pt x="223" y="893"/>
                  </a:lnTo>
                  <a:lnTo>
                    <a:pt x="261" y="819"/>
                  </a:lnTo>
                  <a:lnTo>
                    <a:pt x="372" y="707"/>
                  </a:lnTo>
                  <a:lnTo>
                    <a:pt x="558" y="558"/>
                  </a:lnTo>
                  <a:close/>
                  <a:moveTo>
                    <a:pt x="261" y="0"/>
                  </a:moveTo>
                  <a:lnTo>
                    <a:pt x="149" y="74"/>
                  </a:lnTo>
                  <a:lnTo>
                    <a:pt x="75" y="186"/>
                  </a:lnTo>
                  <a:lnTo>
                    <a:pt x="37" y="298"/>
                  </a:lnTo>
                  <a:lnTo>
                    <a:pt x="37" y="446"/>
                  </a:lnTo>
                  <a:lnTo>
                    <a:pt x="261" y="446"/>
                  </a:lnTo>
                  <a:lnTo>
                    <a:pt x="223" y="335"/>
                  </a:lnTo>
                  <a:lnTo>
                    <a:pt x="261" y="223"/>
                  </a:lnTo>
                  <a:lnTo>
                    <a:pt x="298" y="186"/>
                  </a:lnTo>
                  <a:lnTo>
                    <a:pt x="409" y="149"/>
                  </a:lnTo>
                  <a:lnTo>
                    <a:pt x="484" y="186"/>
                  </a:lnTo>
                  <a:lnTo>
                    <a:pt x="521" y="223"/>
                  </a:lnTo>
                  <a:lnTo>
                    <a:pt x="558" y="372"/>
                  </a:lnTo>
                  <a:lnTo>
                    <a:pt x="409"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58" y="1153"/>
                  </a:lnTo>
                  <a:lnTo>
                    <a:pt x="558" y="1302"/>
                  </a:lnTo>
                  <a:lnTo>
                    <a:pt x="819" y="1302"/>
                  </a:lnTo>
                  <a:lnTo>
                    <a:pt x="782" y="1228"/>
                  </a:lnTo>
                  <a:lnTo>
                    <a:pt x="782" y="1042"/>
                  </a:lnTo>
                  <a:lnTo>
                    <a:pt x="782" y="409"/>
                  </a:lnTo>
                  <a:lnTo>
                    <a:pt x="744" y="223"/>
                  </a:lnTo>
                  <a:lnTo>
                    <a:pt x="744" y="149"/>
                  </a:lnTo>
                  <a:lnTo>
                    <a:pt x="670"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22"/>
            <p:cNvSpPr/>
            <p:nvPr/>
          </p:nvSpPr>
          <p:spPr>
            <a:xfrm>
              <a:off x="734825" y="2812850"/>
              <a:ext cx="19550" cy="46525"/>
            </a:xfrm>
            <a:custGeom>
              <a:avLst/>
              <a:gdLst/>
              <a:ahLst/>
              <a:cxnLst/>
              <a:rect l="l" t="t" r="r" b="b"/>
              <a:pathLst>
                <a:path w="782" h="1861" extrusionOk="0">
                  <a:moveTo>
                    <a:pt x="447" y="670"/>
                  </a:moveTo>
                  <a:lnTo>
                    <a:pt x="484" y="707"/>
                  </a:lnTo>
                  <a:lnTo>
                    <a:pt x="559" y="819"/>
                  </a:lnTo>
                  <a:lnTo>
                    <a:pt x="559" y="967"/>
                  </a:lnTo>
                  <a:lnTo>
                    <a:pt x="559" y="1191"/>
                  </a:lnTo>
                  <a:lnTo>
                    <a:pt x="559" y="1414"/>
                  </a:lnTo>
                  <a:lnTo>
                    <a:pt x="559" y="1563"/>
                  </a:lnTo>
                  <a:lnTo>
                    <a:pt x="484" y="1674"/>
                  </a:lnTo>
                  <a:lnTo>
                    <a:pt x="410" y="1712"/>
                  </a:lnTo>
                  <a:lnTo>
                    <a:pt x="298" y="1674"/>
                  </a:lnTo>
                  <a:lnTo>
                    <a:pt x="261" y="1637"/>
                  </a:lnTo>
                  <a:lnTo>
                    <a:pt x="224" y="1488"/>
                  </a:lnTo>
                  <a:lnTo>
                    <a:pt x="224" y="1302"/>
                  </a:lnTo>
                  <a:lnTo>
                    <a:pt x="224" y="930"/>
                  </a:lnTo>
                  <a:lnTo>
                    <a:pt x="261" y="781"/>
                  </a:lnTo>
                  <a:lnTo>
                    <a:pt x="298" y="707"/>
                  </a:lnTo>
                  <a:lnTo>
                    <a:pt x="410" y="670"/>
                  </a:lnTo>
                  <a:close/>
                  <a:moveTo>
                    <a:pt x="559" y="0"/>
                  </a:moveTo>
                  <a:lnTo>
                    <a:pt x="559" y="633"/>
                  </a:lnTo>
                  <a:lnTo>
                    <a:pt x="484" y="558"/>
                  </a:lnTo>
                  <a:lnTo>
                    <a:pt x="410" y="521"/>
                  </a:lnTo>
                  <a:lnTo>
                    <a:pt x="224" y="521"/>
                  </a:lnTo>
                  <a:lnTo>
                    <a:pt x="149" y="558"/>
                  </a:lnTo>
                  <a:lnTo>
                    <a:pt x="75" y="633"/>
                  </a:lnTo>
                  <a:lnTo>
                    <a:pt x="38" y="707"/>
                  </a:lnTo>
                  <a:lnTo>
                    <a:pt x="1" y="967"/>
                  </a:lnTo>
                  <a:lnTo>
                    <a:pt x="1" y="1191"/>
                  </a:lnTo>
                  <a:lnTo>
                    <a:pt x="1" y="1451"/>
                  </a:lnTo>
                  <a:lnTo>
                    <a:pt x="38" y="1637"/>
                  </a:lnTo>
                  <a:lnTo>
                    <a:pt x="112" y="1786"/>
                  </a:lnTo>
                  <a:lnTo>
                    <a:pt x="149" y="1823"/>
                  </a:lnTo>
                  <a:lnTo>
                    <a:pt x="224" y="1860"/>
                  </a:lnTo>
                  <a:lnTo>
                    <a:pt x="410" y="1860"/>
                  </a:lnTo>
                  <a:lnTo>
                    <a:pt x="521" y="1786"/>
                  </a:lnTo>
                  <a:lnTo>
                    <a:pt x="596" y="1712"/>
                  </a:lnTo>
                  <a:lnTo>
                    <a:pt x="596"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22"/>
            <p:cNvSpPr/>
            <p:nvPr/>
          </p:nvSpPr>
          <p:spPr>
            <a:xfrm>
              <a:off x="759950" y="2813775"/>
              <a:ext cx="5600" cy="44675"/>
            </a:xfrm>
            <a:custGeom>
              <a:avLst/>
              <a:gdLst/>
              <a:ahLst/>
              <a:cxnLst/>
              <a:rect l="l" t="t" r="r" b="b"/>
              <a:pathLst>
                <a:path w="224" h="1787" extrusionOk="0">
                  <a:moveTo>
                    <a:pt x="0" y="0"/>
                  </a:moveTo>
                  <a:lnTo>
                    <a:pt x="0" y="261"/>
                  </a:lnTo>
                  <a:lnTo>
                    <a:pt x="223" y="261"/>
                  </a:lnTo>
                  <a:lnTo>
                    <a:pt x="223" y="0"/>
                  </a:lnTo>
                  <a:close/>
                  <a:moveTo>
                    <a:pt x="0" y="484"/>
                  </a:moveTo>
                  <a:lnTo>
                    <a:pt x="0" y="1786"/>
                  </a:lnTo>
                  <a:lnTo>
                    <a:pt x="223" y="1786"/>
                  </a:lnTo>
                  <a:lnTo>
                    <a:pt x="223"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22"/>
            <p:cNvSpPr/>
            <p:nvPr/>
          </p:nvSpPr>
          <p:spPr>
            <a:xfrm>
              <a:off x="7692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98" y="1153"/>
                  </a:lnTo>
                  <a:lnTo>
                    <a:pt x="261" y="1116"/>
                  </a:lnTo>
                  <a:lnTo>
                    <a:pt x="223" y="1005"/>
                  </a:lnTo>
                  <a:lnTo>
                    <a:pt x="223" y="893"/>
                  </a:lnTo>
                  <a:lnTo>
                    <a:pt x="261" y="819"/>
                  </a:lnTo>
                  <a:lnTo>
                    <a:pt x="409" y="707"/>
                  </a:lnTo>
                  <a:lnTo>
                    <a:pt x="558" y="558"/>
                  </a:lnTo>
                  <a:close/>
                  <a:moveTo>
                    <a:pt x="261" y="0"/>
                  </a:moveTo>
                  <a:lnTo>
                    <a:pt x="149" y="74"/>
                  </a:lnTo>
                  <a:lnTo>
                    <a:pt x="75" y="186"/>
                  </a:lnTo>
                  <a:lnTo>
                    <a:pt x="75" y="298"/>
                  </a:lnTo>
                  <a:lnTo>
                    <a:pt x="75" y="446"/>
                  </a:lnTo>
                  <a:lnTo>
                    <a:pt x="261" y="446"/>
                  </a:lnTo>
                  <a:lnTo>
                    <a:pt x="261" y="335"/>
                  </a:lnTo>
                  <a:lnTo>
                    <a:pt x="261" y="223"/>
                  </a:lnTo>
                  <a:lnTo>
                    <a:pt x="298" y="186"/>
                  </a:lnTo>
                  <a:lnTo>
                    <a:pt x="409" y="149"/>
                  </a:lnTo>
                  <a:lnTo>
                    <a:pt x="484" y="186"/>
                  </a:lnTo>
                  <a:lnTo>
                    <a:pt x="558" y="223"/>
                  </a:lnTo>
                  <a:lnTo>
                    <a:pt x="558" y="372"/>
                  </a:lnTo>
                  <a:lnTo>
                    <a:pt x="447"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96" y="1153"/>
                  </a:lnTo>
                  <a:lnTo>
                    <a:pt x="596" y="1302"/>
                  </a:lnTo>
                  <a:lnTo>
                    <a:pt x="819" y="1302"/>
                  </a:lnTo>
                  <a:lnTo>
                    <a:pt x="782" y="1228"/>
                  </a:lnTo>
                  <a:lnTo>
                    <a:pt x="782" y="1042"/>
                  </a:lnTo>
                  <a:lnTo>
                    <a:pt x="782" y="409"/>
                  </a:lnTo>
                  <a:lnTo>
                    <a:pt x="744" y="223"/>
                  </a:lnTo>
                  <a:lnTo>
                    <a:pt x="744" y="149"/>
                  </a:lnTo>
                  <a:lnTo>
                    <a:pt x="707"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22"/>
            <p:cNvSpPr/>
            <p:nvPr/>
          </p:nvSpPr>
          <p:spPr>
            <a:xfrm>
              <a:off x="794350" y="2825875"/>
              <a:ext cx="18625" cy="32575"/>
            </a:xfrm>
            <a:custGeom>
              <a:avLst/>
              <a:gdLst/>
              <a:ahLst/>
              <a:cxnLst/>
              <a:rect l="l" t="t" r="r" b="b"/>
              <a:pathLst>
                <a:path w="745" h="1303" extrusionOk="0">
                  <a:moveTo>
                    <a:pt x="1" y="0"/>
                  </a:moveTo>
                  <a:lnTo>
                    <a:pt x="1" y="1302"/>
                  </a:lnTo>
                  <a:lnTo>
                    <a:pt x="224" y="1302"/>
                  </a:lnTo>
                  <a:lnTo>
                    <a:pt x="224" y="484"/>
                  </a:lnTo>
                  <a:lnTo>
                    <a:pt x="224" y="372"/>
                  </a:lnTo>
                  <a:lnTo>
                    <a:pt x="224" y="260"/>
                  </a:lnTo>
                  <a:lnTo>
                    <a:pt x="298" y="186"/>
                  </a:lnTo>
                  <a:lnTo>
                    <a:pt x="373" y="149"/>
                  </a:lnTo>
                  <a:lnTo>
                    <a:pt x="484" y="186"/>
                  </a:lnTo>
                  <a:lnTo>
                    <a:pt x="522" y="223"/>
                  </a:lnTo>
                  <a:lnTo>
                    <a:pt x="559" y="446"/>
                  </a:lnTo>
                  <a:lnTo>
                    <a:pt x="559" y="1302"/>
                  </a:lnTo>
                  <a:lnTo>
                    <a:pt x="745" y="1302"/>
                  </a:lnTo>
                  <a:lnTo>
                    <a:pt x="745" y="409"/>
                  </a:lnTo>
                  <a:lnTo>
                    <a:pt x="745" y="260"/>
                  </a:lnTo>
                  <a:lnTo>
                    <a:pt x="708" y="112"/>
                  </a:lnTo>
                  <a:lnTo>
                    <a:pt x="633" y="37"/>
                  </a:lnTo>
                  <a:lnTo>
                    <a:pt x="559" y="0"/>
                  </a:lnTo>
                  <a:lnTo>
                    <a:pt x="373" y="0"/>
                  </a:lnTo>
                  <a:lnTo>
                    <a:pt x="298" y="37"/>
                  </a:lnTo>
                  <a:lnTo>
                    <a:pt x="187" y="112"/>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22"/>
            <p:cNvSpPr/>
            <p:nvPr/>
          </p:nvSpPr>
          <p:spPr>
            <a:xfrm>
              <a:off x="834350" y="2812850"/>
              <a:ext cx="22350" cy="45600"/>
            </a:xfrm>
            <a:custGeom>
              <a:avLst/>
              <a:gdLst/>
              <a:ahLst/>
              <a:cxnLst/>
              <a:rect l="l" t="t" r="r" b="b"/>
              <a:pathLst>
                <a:path w="894" h="1824" extrusionOk="0">
                  <a:moveTo>
                    <a:pt x="224" y="186"/>
                  </a:moveTo>
                  <a:lnTo>
                    <a:pt x="484" y="223"/>
                  </a:lnTo>
                  <a:lnTo>
                    <a:pt x="596" y="223"/>
                  </a:lnTo>
                  <a:lnTo>
                    <a:pt x="633" y="298"/>
                  </a:lnTo>
                  <a:lnTo>
                    <a:pt x="670" y="372"/>
                  </a:lnTo>
                  <a:lnTo>
                    <a:pt x="670" y="595"/>
                  </a:lnTo>
                  <a:lnTo>
                    <a:pt x="670" y="1005"/>
                  </a:lnTo>
                  <a:lnTo>
                    <a:pt x="670" y="1451"/>
                  </a:lnTo>
                  <a:lnTo>
                    <a:pt x="633" y="1563"/>
                  </a:lnTo>
                  <a:lnTo>
                    <a:pt x="559" y="1600"/>
                  </a:lnTo>
                  <a:lnTo>
                    <a:pt x="484" y="1637"/>
                  </a:lnTo>
                  <a:lnTo>
                    <a:pt x="224" y="1637"/>
                  </a:lnTo>
                  <a:lnTo>
                    <a:pt x="224" y="186"/>
                  </a:lnTo>
                  <a:close/>
                  <a:moveTo>
                    <a:pt x="1" y="0"/>
                  </a:moveTo>
                  <a:lnTo>
                    <a:pt x="1" y="1823"/>
                  </a:lnTo>
                  <a:lnTo>
                    <a:pt x="633" y="1823"/>
                  </a:lnTo>
                  <a:lnTo>
                    <a:pt x="745" y="1786"/>
                  </a:lnTo>
                  <a:lnTo>
                    <a:pt x="819" y="1674"/>
                  </a:lnTo>
                  <a:lnTo>
                    <a:pt x="894" y="1488"/>
                  </a:lnTo>
                  <a:lnTo>
                    <a:pt x="894" y="1265"/>
                  </a:lnTo>
                  <a:lnTo>
                    <a:pt x="894" y="781"/>
                  </a:lnTo>
                  <a:lnTo>
                    <a:pt x="894" y="335"/>
                  </a:lnTo>
                  <a:lnTo>
                    <a:pt x="856" y="223"/>
                  </a:lnTo>
                  <a:lnTo>
                    <a:pt x="819" y="112"/>
                  </a:lnTo>
                  <a:lnTo>
                    <a:pt x="708" y="37"/>
                  </a:lnTo>
                  <a:lnTo>
                    <a:pt x="59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22"/>
            <p:cNvSpPr/>
            <p:nvPr/>
          </p:nvSpPr>
          <p:spPr>
            <a:xfrm>
              <a:off x="863200" y="2813775"/>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22"/>
            <p:cNvSpPr/>
            <p:nvPr/>
          </p:nvSpPr>
          <p:spPr>
            <a:xfrm>
              <a:off x="873425" y="2825875"/>
              <a:ext cx="19550" cy="43725"/>
            </a:xfrm>
            <a:custGeom>
              <a:avLst/>
              <a:gdLst/>
              <a:ahLst/>
              <a:cxnLst/>
              <a:rect l="l" t="t" r="r" b="b"/>
              <a:pathLst>
                <a:path w="782" h="1749" extrusionOk="0">
                  <a:moveTo>
                    <a:pt x="447" y="149"/>
                  </a:moveTo>
                  <a:lnTo>
                    <a:pt x="521" y="186"/>
                  </a:lnTo>
                  <a:lnTo>
                    <a:pt x="521" y="260"/>
                  </a:lnTo>
                  <a:lnTo>
                    <a:pt x="559" y="335"/>
                  </a:lnTo>
                  <a:lnTo>
                    <a:pt x="559" y="670"/>
                  </a:lnTo>
                  <a:lnTo>
                    <a:pt x="559" y="1005"/>
                  </a:lnTo>
                  <a:lnTo>
                    <a:pt x="484" y="1116"/>
                  </a:lnTo>
                  <a:lnTo>
                    <a:pt x="447" y="1153"/>
                  </a:lnTo>
                  <a:lnTo>
                    <a:pt x="298" y="1153"/>
                  </a:lnTo>
                  <a:lnTo>
                    <a:pt x="261" y="1116"/>
                  </a:lnTo>
                  <a:lnTo>
                    <a:pt x="224" y="1005"/>
                  </a:lnTo>
                  <a:lnTo>
                    <a:pt x="186" y="521"/>
                  </a:lnTo>
                  <a:lnTo>
                    <a:pt x="186" y="372"/>
                  </a:lnTo>
                  <a:lnTo>
                    <a:pt x="224" y="260"/>
                  </a:lnTo>
                  <a:lnTo>
                    <a:pt x="261" y="149"/>
                  </a:lnTo>
                  <a:close/>
                  <a:moveTo>
                    <a:pt x="149" y="0"/>
                  </a:moveTo>
                  <a:lnTo>
                    <a:pt x="75" y="74"/>
                  </a:lnTo>
                  <a:lnTo>
                    <a:pt x="38" y="186"/>
                  </a:lnTo>
                  <a:lnTo>
                    <a:pt x="0" y="223"/>
                  </a:lnTo>
                  <a:lnTo>
                    <a:pt x="0" y="372"/>
                  </a:lnTo>
                  <a:lnTo>
                    <a:pt x="0" y="633"/>
                  </a:lnTo>
                  <a:lnTo>
                    <a:pt x="0" y="967"/>
                  </a:lnTo>
                  <a:lnTo>
                    <a:pt x="38" y="1153"/>
                  </a:lnTo>
                  <a:lnTo>
                    <a:pt x="75" y="1228"/>
                  </a:lnTo>
                  <a:lnTo>
                    <a:pt x="149" y="1302"/>
                  </a:lnTo>
                  <a:lnTo>
                    <a:pt x="298" y="1339"/>
                  </a:lnTo>
                  <a:lnTo>
                    <a:pt x="447" y="1302"/>
                  </a:lnTo>
                  <a:lnTo>
                    <a:pt x="559" y="1191"/>
                  </a:lnTo>
                  <a:lnTo>
                    <a:pt x="559" y="1339"/>
                  </a:lnTo>
                  <a:lnTo>
                    <a:pt x="559" y="1414"/>
                  </a:lnTo>
                  <a:lnTo>
                    <a:pt x="521" y="1525"/>
                  </a:lnTo>
                  <a:lnTo>
                    <a:pt x="484" y="1563"/>
                  </a:lnTo>
                  <a:lnTo>
                    <a:pt x="372" y="1600"/>
                  </a:lnTo>
                  <a:lnTo>
                    <a:pt x="261" y="1563"/>
                  </a:lnTo>
                  <a:lnTo>
                    <a:pt x="224" y="1525"/>
                  </a:lnTo>
                  <a:lnTo>
                    <a:pt x="186" y="1414"/>
                  </a:lnTo>
                  <a:lnTo>
                    <a:pt x="0" y="1414"/>
                  </a:lnTo>
                  <a:lnTo>
                    <a:pt x="38" y="1600"/>
                  </a:lnTo>
                  <a:lnTo>
                    <a:pt x="112" y="1674"/>
                  </a:lnTo>
                  <a:lnTo>
                    <a:pt x="224" y="1749"/>
                  </a:lnTo>
                  <a:lnTo>
                    <a:pt x="447" y="1749"/>
                  </a:lnTo>
                  <a:lnTo>
                    <a:pt x="559" y="1711"/>
                  </a:lnTo>
                  <a:lnTo>
                    <a:pt x="670" y="1674"/>
                  </a:lnTo>
                  <a:lnTo>
                    <a:pt x="745" y="1563"/>
                  </a:lnTo>
                  <a:lnTo>
                    <a:pt x="782" y="1451"/>
                  </a:lnTo>
                  <a:lnTo>
                    <a:pt x="782" y="1265"/>
                  </a:lnTo>
                  <a:lnTo>
                    <a:pt x="782" y="0"/>
                  </a:lnTo>
                  <a:lnTo>
                    <a:pt x="559" y="0"/>
                  </a:lnTo>
                  <a:lnTo>
                    <a:pt x="559" y="112"/>
                  </a:lnTo>
                  <a:lnTo>
                    <a:pt x="484" y="37"/>
                  </a:lnTo>
                  <a:lnTo>
                    <a:pt x="410"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22"/>
            <p:cNvSpPr/>
            <p:nvPr/>
          </p:nvSpPr>
          <p:spPr>
            <a:xfrm>
              <a:off x="898525" y="2813775"/>
              <a:ext cx="4700" cy="44675"/>
            </a:xfrm>
            <a:custGeom>
              <a:avLst/>
              <a:gdLst/>
              <a:ahLst/>
              <a:cxnLst/>
              <a:rect l="l" t="t" r="r" b="b"/>
              <a:pathLst>
                <a:path w="188"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22"/>
            <p:cNvSpPr/>
            <p:nvPr/>
          </p:nvSpPr>
          <p:spPr>
            <a:xfrm>
              <a:off x="906900" y="2817500"/>
              <a:ext cx="13975" cy="41875"/>
            </a:xfrm>
            <a:custGeom>
              <a:avLst/>
              <a:gdLst/>
              <a:ahLst/>
              <a:cxnLst/>
              <a:rect l="l" t="t" r="r" b="b"/>
              <a:pathLst>
                <a:path w="559" h="1675" extrusionOk="0">
                  <a:moveTo>
                    <a:pt x="150" y="0"/>
                  </a:moveTo>
                  <a:lnTo>
                    <a:pt x="150" y="335"/>
                  </a:lnTo>
                  <a:lnTo>
                    <a:pt x="1" y="335"/>
                  </a:lnTo>
                  <a:lnTo>
                    <a:pt x="1" y="484"/>
                  </a:lnTo>
                  <a:lnTo>
                    <a:pt x="150" y="484"/>
                  </a:lnTo>
                  <a:lnTo>
                    <a:pt x="150" y="1228"/>
                  </a:lnTo>
                  <a:lnTo>
                    <a:pt x="150" y="1451"/>
                  </a:lnTo>
                  <a:lnTo>
                    <a:pt x="187" y="1563"/>
                  </a:lnTo>
                  <a:lnTo>
                    <a:pt x="224" y="1600"/>
                  </a:lnTo>
                  <a:lnTo>
                    <a:pt x="261" y="1637"/>
                  </a:lnTo>
                  <a:lnTo>
                    <a:pt x="336" y="1674"/>
                  </a:lnTo>
                  <a:lnTo>
                    <a:pt x="559" y="1674"/>
                  </a:lnTo>
                  <a:lnTo>
                    <a:pt x="559" y="1488"/>
                  </a:lnTo>
                  <a:lnTo>
                    <a:pt x="410" y="1488"/>
                  </a:lnTo>
                  <a:lnTo>
                    <a:pt x="373" y="1451"/>
                  </a:lnTo>
                  <a:lnTo>
                    <a:pt x="373" y="1340"/>
                  </a:lnTo>
                  <a:lnTo>
                    <a:pt x="373" y="484"/>
                  </a:lnTo>
                  <a:lnTo>
                    <a:pt x="559" y="484"/>
                  </a:lnTo>
                  <a:lnTo>
                    <a:pt x="559" y="335"/>
                  </a:lnTo>
                  <a:lnTo>
                    <a:pt x="373" y="335"/>
                  </a:lnTo>
                  <a:lnTo>
                    <a:pt x="37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22"/>
            <p:cNvSpPr/>
            <p:nvPr/>
          </p:nvSpPr>
          <p:spPr>
            <a:xfrm>
              <a:off x="923650" y="2825875"/>
              <a:ext cx="20500" cy="33500"/>
            </a:xfrm>
            <a:custGeom>
              <a:avLst/>
              <a:gdLst/>
              <a:ahLst/>
              <a:cxnLst/>
              <a:rect l="l" t="t" r="r" b="b"/>
              <a:pathLst>
                <a:path w="820" h="1340" extrusionOk="0">
                  <a:moveTo>
                    <a:pt x="559" y="558"/>
                  </a:moveTo>
                  <a:lnTo>
                    <a:pt x="559" y="893"/>
                  </a:lnTo>
                  <a:lnTo>
                    <a:pt x="521" y="1042"/>
                  </a:lnTo>
                  <a:lnTo>
                    <a:pt x="484"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38"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22"/>
            <p:cNvSpPr/>
            <p:nvPr/>
          </p:nvSpPr>
          <p:spPr>
            <a:xfrm>
              <a:off x="947825" y="2812850"/>
              <a:ext cx="5625" cy="45600"/>
            </a:xfrm>
            <a:custGeom>
              <a:avLst/>
              <a:gdLst/>
              <a:ahLst/>
              <a:cxnLst/>
              <a:rect l="l" t="t" r="r" b="b"/>
              <a:pathLst>
                <a:path w="225" h="1824" extrusionOk="0">
                  <a:moveTo>
                    <a:pt x="1" y="0"/>
                  </a:moveTo>
                  <a:lnTo>
                    <a:pt x="1" y="1823"/>
                  </a:lnTo>
                  <a:lnTo>
                    <a:pt x="224" y="1823"/>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22"/>
            <p:cNvSpPr/>
            <p:nvPr/>
          </p:nvSpPr>
          <p:spPr>
            <a:xfrm>
              <a:off x="972950" y="2811900"/>
              <a:ext cx="22350" cy="47475"/>
            </a:xfrm>
            <a:custGeom>
              <a:avLst/>
              <a:gdLst/>
              <a:ahLst/>
              <a:cxnLst/>
              <a:rect l="l" t="t" r="r" b="b"/>
              <a:pathLst>
                <a:path w="894" h="1899" extrusionOk="0">
                  <a:moveTo>
                    <a:pt x="335" y="1"/>
                  </a:moveTo>
                  <a:lnTo>
                    <a:pt x="224" y="38"/>
                  </a:lnTo>
                  <a:lnTo>
                    <a:pt x="149" y="113"/>
                  </a:lnTo>
                  <a:lnTo>
                    <a:pt x="112" y="187"/>
                  </a:lnTo>
                  <a:lnTo>
                    <a:pt x="75" y="336"/>
                  </a:lnTo>
                  <a:lnTo>
                    <a:pt x="38" y="447"/>
                  </a:lnTo>
                  <a:lnTo>
                    <a:pt x="75" y="559"/>
                  </a:lnTo>
                  <a:lnTo>
                    <a:pt x="75" y="671"/>
                  </a:lnTo>
                  <a:lnTo>
                    <a:pt x="149" y="782"/>
                  </a:lnTo>
                  <a:lnTo>
                    <a:pt x="261" y="894"/>
                  </a:lnTo>
                  <a:lnTo>
                    <a:pt x="521" y="1154"/>
                  </a:lnTo>
                  <a:lnTo>
                    <a:pt x="633" y="1303"/>
                  </a:lnTo>
                  <a:lnTo>
                    <a:pt x="670" y="1378"/>
                  </a:lnTo>
                  <a:lnTo>
                    <a:pt x="670" y="1489"/>
                  </a:lnTo>
                  <a:lnTo>
                    <a:pt x="670" y="1601"/>
                  </a:lnTo>
                  <a:lnTo>
                    <a:pt x="596" y="1675"/>
                  </a:lnTo>
                  <a:lnTo>
                    <a:pt x="521" y="1712"/>
                  </a:lnTo>
                  <a:lnTo>
                    <a:pt x="447" y="1712"/>
                  </a:lnTo>
                  <a:lnTo>
                    <a:pt x="335" y="1675"/>
                  </a:lnTo>
                  <a:lnTo>
                    <a:pt x="261" y="1601"/>
                  </a:lnTo>
                  <a:lnTo>
                    <a:pt x="224" y="1526"/>
                  </a:lnTo>
                  <a:lnTo>
                    <a:pt x="224" y="1489"/>
                  </a:lnTo>
                  <a:lnTo>
                    <a:pt x="224" y="1229"/>
                  </a:lnTo>
                  <a:lnTo>
                    <a:pt x="1" y="1229"/>
                  </a:lnTo>
                  <a:lnTo>
                    <a:pt x="1" y="1452"/>
                  </a:lnTo>
                  <a:lnTo>
                    <a:pt x="38" y="1638"/>
                  </a:lnTo>
                  <a:lnTo>
                    <a:pt x="75" y="1750"/>
                  </a:lnTo>
                  <a:lnTo>
                    <a:pt x="149" y="1824"/>
                  </a:lnTo>
                  <a:lnTo>
                    <a:pt x="261" y="1861"/>
                  </a:lnTo>
                  <a:lnTo>
                    <a:pt x="447" y="1898"/>
                  </a:lnTo>
                  <a:lnTo>
                    <a:pt x="596" y="1898"/>
                  </a:lnTo>
                  <a:lnTo>
                    <a:pt x="745" y="1824"/>
                  </a:lnTo>
                  <a:lnTo>
                    <a:pt x="819" y="1787"/>
                  </a:lnTo>
                  <a:lnTo>
                    <a:pt x="856" y="1712"/>
                  </a:lnTo>
                  <a:lnTo>
                    <a:pt x="894" y="1601"/>
                  </a:lnTo>
                  <a:lnTo>
                    <a:pt x="894" y="1452"/>
                  </a:lnTo>
                  <a:lnTo>
                    <a:pt x="894" y="1303"/>
                  </a:lnTo>
                  <a:lnTo>
                    <a:pt x="856" y="1192"/>
                  </a:lnTo>
                  <a:lnTo>
                    <a:pt x="670" y="1005"/>
                  </a:lnTo>
                  <a:lnTo>
                    <a:pt x="447" y="745"/>
                  </a:lnTo>
                  <a:lnTo>
                    <a:pt x="298" y="596"/>
                  </a:lnTo>
                  <a:lnTo>
                    <a:pt x="298" y="522"/>
                  </a:lnTo>
                  <a:lnTo>
                    <a:pt x="261" y="410"/>
                  </a:lnTo>
                  <a:lnTo>
                    <a:pt x="261" y="373"/>
                  </a:lnTo>
                  <a:lnTo>
                    <a:pt x="298" y="299"/>
                  </a:lnTo>
                  <a:lnTo>
                    <a:pt x="373" y="224"/>
                  </a:lnTo>
                  <a:lnTo>
                    <a:pt x="484" y="187"/>
                  </a:lnTo>
                  <a:lnTo>
                    <a:pt x="559" y="224"/>
                  </a:lnTo>
                  <a:lnTo>
                    <a:pt x="633" y="261"/>
                  </a:lnTo>
                  <a:lnTo>
                    <a:pt x="670" y="336"/>
                  </a:lnTo>
                  <a:lnTo>
                    <a:pt x="670" y="559"/>
                  </a:lnTo>
                  <a:lnTo>
                    <a:pt x="856" y="559"/>
                  </a:lnTo>
                  <a:lnTo>
                    <a:pt x="856" y="299"/>
                  </a:lnTo>
                  <a:lnTo>
                    <a:pt x="819" y="150"/>
                  </a:lnTo>
                  <a:lnTo>
                    <a:pt x="745" y="75"/>
                  </a:lnTo>
                  <a:lnTo>
                    <a:pt x="670"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22"/>
            <p:cNvSpPr/>
            <p:nvPr/>
          </p:nvSpPr>
          <p:spPr>
            <a:xfrm>
              <a:off x="999925" y="2825875"/>
              <a:ext cx="18625" cy="33500"/>
            </a:xfrm>
            <a:custGeom>
              <a:avLst/>
              <a:gdLst/>
              <a:ahLst/>
              <a:cxnLst/>
              <a:rect l="l" t="t" r="r" b="b"/>
              <a:pathLst>
                <a:path w="745" h="1340" extrusionOk="0">
                  <a:moveTo>
                    <a:pt x="373" y="149"/>
                  </a:moveTo>
                  <a:lnTo>
                    <a:pt x="447" y="186"/>
                  </a:lnTo>
                  <a:lnTo>
                    <a:pt x="521" y="223"/>
                  </a:lnTo>
                  <a:lnTo>
                    <a:pt x="521" y="372"/>
                  </a:lnTo>
                  <a:lnTo>
                    <a:pt x="521" y="521"/>
                  </a:lnTo>
                  <a:lnTo>
                    <a:pt x="187" y="521"/>
                  </a:lnTo>
                  <a:lnTo>
                    <a:pt x="224" y="260"/>
                  </a:lnTo>
                  <a:lnTo>
                    <a:pt x="261" y="186"/>
                  </a:lnTo>
                  <a:lnTo>
                    <a:pt x="298" y="149"/>
                  </a:lnTo>
                  <a:close/>
                  <a:moveTo>
                    <a:pt x="224" y="0"/>
                  </a:moveTo>
                  <a:lnTo>
                    <a:pt x="149" y="37"/>
                  </a:lnTo>
                  <a:lnTo>
                    <a:pt x="75" y="74"/>
                  </a:lnTo>
                  <a:lnTo>
                    <a:pt x="38" y="149"/>
                  </a:lnTo>
                  <a:lnTo>
                    <a:pt x="1" y="335"/>
                  </a:lnTo>
                  <a:lnTo>
                    <a:pt x="1" y="521"/>
                  </a:lnTo>
                  <a:lnTo>
                    <a:pt x="1" y="1005"/>
                  </a:lnTo>
                  <a:lnTo>
                    <a:pt x="38" y="1153"/>
                  </a:lnTo>
                  <a:lnTo>
                    <a:pt x="112" y="1265"/>
                  </a:lnTo>
                  <a:lnTo>
                    <a:pt x="187" y="1302"/>
                  </a:lnTo>
                  <a:lnTo>
                    <a:pt x="298" y="1339"/>
                  </a:lnTo>
                  <a:lnTo>
                    <a:pt x="447" y="1339"/>
                  </a:lnTo>
                  <a:lnTo>
                    <a:pt x="521" y="1302"/>
                  </a:lnTo>
                  <a:lnTo>
                    <a:pt x="633" y="1265"/>
                  </a:lnTo>
                  <a:lnTo>
                    <a:pt x="707" y="1153"/>
                  </a:lnTo>
                  <a:lnTo>
                    <a:pt x="745" y="1042"/>
                  </a:lnTo>
                  <a:lnTo>
                    <a:pt x="745" y="930"/>
                  </a:lnTo>
                  <a:lnTo>
                    <a:pt x="521" y="930"/>
                  </a:lnTo>
                  <a:lnTo>
                    <a:pt x="521" y="1005"/>
                  </a:lnTo>
                  <a:lnTo>
                    <a:pt x="521" y="1079"/>
                  </a:lnTo>
                  <a:lnTo>
                    <a:pt x="447" y="1153"/>
                  </a:lnTo>
                  <a:lnTo>
                    <a:pt x="373" y="1191"/>
                  </a:lnTo>
                  <a:lnTo>
                    <a:pt x="298" y="1153"/>
                  </a:lnTo>
                  <a:lnTo>
                    <a:pt x="224" y="1116"/>
                  </a:lnTo>
                  <a:lnTo>
                    <a:pt x="224" y="1005"/>
                  </a:lnTo>
                  <a:lnTo>
                    <a:pt x="187" y="707"/>
                  </a:lnTo>
                  <a:lnTo>
                    <a:pt x="745" y="707"/>
                  </a:lnTo>
                  <a:lnTo>
                    <a:pt x="707"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22"/>
            <p:cNvSpPr/>
            <p:nvPr/>
          </p:nvSpPr>
          <p:spPr>
            <a:xfrm>
              <a:off x="1023175" y="2825875"/>
              <a:ext cx="13975" cy="32575"/>
            </a:xfrm>
            <a:custGeom>
              <a:avLst/>
              <a:gdLst/>
              <a:ahLst/>
              <a:cxnLst/>
              <a:rect l="l" t="t" r="r" b="b"/>
              <a:pathLst>
                <a:path w="559" h="1303" extrusionOk="0">
                  <a:moveTo>
                    <a:pt x="1" y="0"/>
                  </a:moveTo>
                  <a:lnTo>
                    <a:pt x="1" y="1302"/>
                  </a:lnTo>
                  <a:lnTo>
                    <a:pt x="224" y="1302"/>
                  </a:lnTo>
                  <a:lnTo>
                    <a:pt x="224" y="707"/>
                  </a:lnTo>
                  <a:lnTo>
                    <a:pt x="224" y="446"/>
                  </a:lnTo>
                  <a:lnTo>
                    <a:pt x="298" y="298"/>
                  </a:lnTo>
                  <a:lnTo>
                    <a:pt x="336" y="260"/>
                  </a:lnTo>
                  <a:lnTo>
                    <a:pt x="410" y="223"/>
                  </a:lnTo>
                  <a:lnTo>
                    <a:pt x="559" y="223"/>
                  </a:lnTo>
                  <a:lnTo>
                    <a:pt x="559" y="0"/>
                  </a:lnTo>
                  <a:lnTo>
                    <a:pt x="410" y="0"/>
                  </a:lnTo>
                  <a:lnTo>
                    <a:pt x="336"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22"/>
            <p:cNvSpPr/>
            <p:nvPr/>
          </p:nvSpPr>
          <p:spPr>
            <a:xfrm>
              <a:off x="1039925" y="2825875"/>
              <a:ext cx="20500" cy="32575"/>
            </a:xfrm>
            <a:custGeom>
              <a:avLst/>
              <a:gdLst/>
              <a:ahLst/>
              <a:cxnLst/>
              <a:rect l="l" t="t" r="r" b="b"/>
              <a:pathLst>
                <a:path w="820" h="1303" extrusionOk="0">
                  <a:moveTo>
                    <a:pt x="0" y="0"/>
                  </a:moveTo>
                  <a:lnTo>
                    <a:pt x="261"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22"/>
            <p:cNvSpPr/>
            <p:nvPr/>
          </p:nvSpPr>
          <p:spPr>
            <a:xfrm>
              <a:off x="1063175" y="2813775"/>
              <a:ext cx="4675" cy="44675"/>
            </a:xfrm>
            <a:custGeom>
              <a:avLst/>
              <a:gdLst/>
              <a:ahLst/>
              <a:cxnLst/>
              <a:rect l="l" t="t" r="r" b="b"/>
              <a:pathLst>
                <a:path w="187"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22"/>
            <p:cNvSpPr/>
            <p:nvPr/>
          </p:nvSpPr>
          <p:spPr>
            <a:xfrm>
              <a:off x="1073400" y="2825875"/>
              <a:ext cx="18650" cy="33500"/>
            </a:xfrm>
            <a:custGeom>
              <a:avLst/>
              <a:gdLst/>
              <a:ahLst/>
              <a:cxnLst/>
              <a:rect l="l" t="t" r="r" b="b"/>
              <a:pathLst>
                <a:path w="746" h="1340" extrusionOk="0">
                  <a:moveTo>
                    <a:pt x="261" y="0"/>
                  </a:moveTo>
                  <a:lnTo>
                    <a:pt x="187" y="37"/>
                  </a:lnTo>
                  <a:lnTo>
                    <a:pt x="113" y="74"/>
                  </a:lnTo>
                  <a:lnTo>
                    <a:pt x="75" y="149"/>
                  </a:lnTo>
                  <a:lnTo>
                    <a:pt x="1" y="372"/>
                  </a:lnTo>
                  <a:lnTo>
                    <a:pt x="1" y="707"/>
                  </a:lnTo>
                  <a:lnTo>
                    <a:pt x="1" y="967"/>
                  </a:lnTo>
                  <a:lnTo>
                    <a:pt x="38" y="1153"/>
                  </a:lnTo>
                  <a:lnTo>
                    <a:pt x="75" y="1228"/>
                  </a:lnTo>
                  <a:lnTo>
                    <a:pt x="150" y="1302"/>
                  </a:lnTo>
                  <a:lnTo>
                    <a:pt x="261" y="1339"/>
                  </a:lnTo>
                  <a:lnTo>
                    <a:pt x="485" y="1339"/>
                  </a:lnTo>
                  <a:lnTo>
                    <a:pt x="596" y="1302"/>
                  </a:lnTo>
                  <a:lnTo>
                    <a:pt x="671" y="1228"/>
                  </a:lnTo>
                  <a:lnTo>
                    <a:pt x="708" y="1191"/>
                  </a:lnTo>
                  <a:lnTo>
                    <a:pt x="745" y="1005"/>
                  </a:lnTo>
                  <a:lnTo>
                    <a:pt x="745" y="819"/>
                  </a:lnTo>
                  <a:lnTo>
                    <a:pt x="559" y="819"/>
                  </a:lnTo>
                  <a:lnTo>
                    <a:pt x="559" y="967"/>
                  </a:lnTo>
                  <a:lnTo>
                    <a:pt x="522" y="1079"/>
                  </a:lnTo>
                  <a:lnTo>
                    <a:pt x="485" y="1153"/>
                  </a:lnTo>
                  <a:lnTo>
                    <a:pt x="373" y="1191"/>
                  </a:lnTo>
                  <a:lnTo>
                    <a:pt x="299" y="1153"/>
                  </a:lnTo>
                  <a:lnTo>
                    <a:pt x="261" y="1116"/>
                  </a:lnTo>
                  <a:lnTo>
                    <a:pt x="224" y="967"/>
                  </a:lnTo>
                  <a:lnTo>
                    <a:pt x="224" y="633"/>
                  </a:lnTo>
                  <a:lnTo>
                    <a:pt x="224" y="409"/>
                  </a:lnTo>
                  <a:lnTo>
                    <a:pt x="224" y="260"/>
                  </a:lnTo>
                  <a:lnTo>
                    <a:pt x="299" y="186"/>
                  </a:lnTo>
                  <a:lnTo>
                    <a:pt x="373" y="149"/>
                  </a:lnTo>
                  <a:lnTo>
                    <a:pt x="485" y="149"/>
                  </a:lnTo>
                  <a:lnTo>
                    <a:pt x="522" y="223"/>
                  </a:lnTo>
                  <a:lnTo>
                    <a:pt x="559" y="335"/>
                  </a:lnTo>
                  <a:lnTo>
                    <a:pt x="559" y="484"/>
                  </a:lnTo>
                  <a:lnTo>
                    <a:pt x="745" y="484"/>
                  </a:lnTo>
                  <a:lnTo>
                    <a:pt x="745" y="298"/>
                  </a:lnTo>
                  <a:lnTo>
                    <a:pt x="708" y="149"/>
                  </a:lnTo>
                  <a:lnTo>
                    <a:pt x="671"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22"/>
            <p:cNvSpPr/>
            <p:nvPr/>
          </p:nvSpPr>
          <p:spPr>
            <a:xfrm>
              <a:off x="1096675" y="2825875"/>
              <a:ext cx="18625" cy="33500"/>
            </a:xfrm>
            <a:custGeom>
              <a:avLst/>
              <a:gdLst/>
              <a:ahLst/>
              <a:cxnLst/>
              <a:rect l="l" t="t" r="r" b="b"/>
              <a:pathLst>
                <a:path w="745" h="1340" extrusionOk="0">
                  <a:moveTo>
                    <a:pt x="372" y="149"/>
                  </a:moveTo>
                  <a:lnTo>
                    <a:pt x="484" y="186"/>
                  </a:lnTo>
                  <a:lnTo>
                    <a:pt x="521" y="223"/>
                  </a:lnTo>
                  <a:lnTo>
                    <a:pt x="558" y="372"/>
                  </a:lnTo>
                  <a:lnTo>
                    <a:pt x="558" y="521"/>
                  </a:lnTo>
                  <a:lnTo>
                    <a:pt x="223" y="521"/>
                  </a:lnTo>
                  <a:lnTo>
                    <a:pt x="223" y="260"/>
                  </a:lnTo>
                  <a:lnTo>
                    <a:pt x="261" y="186"/>
                  </a:lnTo>
                  <a:lnTo>
                    <a:pt x="335" y="149"/>
                  </a:lnTo>
                  <a:close/>
                  <a:moveTo>
                    <a:pt x="261" y="0"/>
                  </a:moveTo>
                  <a:lnTo>
                    <a:pt x="149" y="37"/>
                  </a:lnTo>
                  <a:lnTo>
                    <a:pt x="112" y="74"/>
                  </a:lnTo>
                  <a:lnTo>
                    <a:pt x="75" y="149"/>
                  </a:lnTo>
                  <a:lnTo>
                    <a:pt x="0" y="335"/>
                  </a:lnTo>
                  <a:lnTo>
                    <a:pt x="0" y="521"/>
                  </a:lnTo>
                  <a:lnTo>
                    <a:pt x="0" y="1005"/>
                  </a:lnTo>
                  <a:lnTo>
                    <a:pt x="37" y="1153"/>
                  </a:lnTo>
                  <a:lnTo>
                    <a:pt x="112" y="1265"/>
                  </a:lnTo>
                  <a:lnTo>
                    <a:pt x="223" y="1302"/>
                  </a:lnTo>
                  <a:lnTo>
                    <a:pt x="298" y="1339"/>
                  </a:lnTo>
                  <a:lnTo>
                    <a:pt x="447" y="1339"/>
                  </a:lnTo>
                  <a:lnTo>
                    <a:pt x="558" y="1302"/>
                  </a:lnTo>
                  <a:lnTo>
                    <a:pt x="633" y="1265"/>
                  </a:lnTo>
                  <a:lnTo>
                    <a:pt x="707" y="1153"/>
                  </a:lnTo>
                  <a:lnTo>
                    <a:pt x="744" y="1042"/>
                  </a:lnTo>
                  <a:lnTo>
                    <a:pt x="744" y="930"/>
                  </a:lnTo>
                  <a:lnTo>
                    <a:pt x="558" y="930"/>
                  </a:lnTo>
                  <a:lnTo>
                    <a:pt x="558" y="1005"/>
                  </a:lnTo>
                  <a:lnTo>
                    <a:pt x="521" y="1079"/>
                  </a:lnTo>
                  <a:lnTo>
                    <a:pt x="484" y="1153"/>
                  </a:lnTo>
                  <a:lnTo>
                    <a:pt x="372"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22"/>
            <p:cNvSpPr/>
            <p:nvPr/>
          </p:nvSpPr>
          <p:spPr>
            <a:xfrm>
              <a:off x="636225" y="2878875"/>
              <a:ext cx="22350" cy="47475"/>
            </a:xfrm>
            <a:custGeom>
              <a:avLst/>
              <a:gdLst/>
              <a:ahLst/>
              <a:cxnLst/>
              <a:rect l="l" t="t" r="r" b="b"/>
              <a:pathLst>
                <a:path w="894" h="1899" extrusionOk="0">
                  <a:moveTo>
                    <a:pt x="335" y="1"/>
                  </a:moveTo>
                  <a:lnTo>
                    <a:pt x="224" y="38"/>
                  </a:lnTo>
                  <a:lnTo>
                    <a:pt x="149" y="112"/>
                  </a:lnTo>
                  <a:lnTo>
                    <a:pt x="75" y="150"/>
                  </a:lnTo>
                  <a:lnTo>
                    <a:pt x="38" y="298"/>
                  </a:lnTo>
                  <a:lnTo>
                    <a:pt x="38" y="410"/>
                  </a:lnTo>
                  <a:lnTo>
                    <a:pt x="38" y="522"/>
                  </a:lnTo>
                  <a:lnTo>
                    <a:pt x="75" y="633"/>
                  </a:lnTo>
                  <a:lnTo>
                    <a:pt x="149" y="745"/>
                  </a:lnTo>
                  <a:lnTo>
                    <a:pt x="261" y="894"/>
                  </a:lnTo>
                  <a:lnTo>
                    <a:pt x="484" y="1154"/>
                  </a:lnTo>
                  <a:lnTo>
                    <a:pt x="633" y="1303"/>
                  </a:lnTo>
                  <a:lnTo>
                    <a:pt x="670" y="1377"/>
                  </a:lnTo>
                  <a:lnTo>
                    <a:pt x="670" y="1452"/>
                  </a:lnTo>
                  <a:lnTo>
                    <a:pt x="633" y="1601"/>
                  </a:lnTo>
                  <a:lnTo>
                    <a:pt x="596" y="1638"/>
                  </a:lnTo>
                  <a:lnTo>
                    <a:pt x="522" y="1675"/>
                  </a:lnTo>
                  <a:lnTo>
                    <a:pt x="447" y="1712"/>
                  </a:lnTo>
                  <a:lnTo>
                    <a:pt x="298" y="1675"/>
                  </a:lnTo>
                  <a:lnTo>
                    <a:pt x="261" y="1601"/>
                  </a:lnTo>
                  <a:lnTo>
                    <a:pt x="224" y="1526"/>
                  </a:lnTo>
                  <a:lnTo>
                    <a:pt x="224" y="1489"/>
                  </a:lnTo>
                  <a:lnTo>
                    <a:pt x="224" y="1229"/>
                  </a:lnTo>
                  <a:lnTo>
                    <a:pt x="1" y="1229"/>
                  </a:lnTo>
                  <a:lnTo>
                    <a:pt x="1" y="1415"/>
                  </a:lnTo>
                  <a:lnTo>
                    <a:pt x="1" y="1638"/>
                  </a:lnTo>
                  <a:lnTo>
                    <a:pt x="75" y="1712"/>
                  </a:lnTo>
                  <a:lnTo>
                    <a:pt x="149" y="1787"/>
                  </a:lnTo>
                  <a:lnTo>
                    <a:pt x="224" y="1861"/>
                  </a:lnTo>
                  <a:lnTo>
                    <a:pt x="447" y="1898"/>
                  </a:lnTo>
                  <a:lnTo>
                    <a:pt x="559" y="1861"/>
                  </a:lnTo>
                  <a:lnTo>
                    <a:pt x="708" y="1824"/>
                  </a:lnTo>
                  <a:lnTo>
                    <a:pt x="782" y="1749"/>
                  </a:lnTo>
                  <a:lnTo>
                    <a:pt x="856" y="1675"/>
                  </a:lnTo>
                  <a:lnTo>
                    <a:pt x="894" y="1563"/>
                  </a:lnTo>
                  <a:lnTo>
                    <a:pt x="894" y="1452"/>
                  </a:lnTo>
                  <a:lnTo>
                    <a:pt x="894" y="1303"/>
                  </a:lnTo>
                  <a:lnTo>
                    <a:pt x="856" y="1191"/>
                  </a:lnTo>
                  <a:lnTo>
                    <a:pt x="670" y="968"/>
                  </a:lnTo>
                  <a:lnTo>
                    <a:pt x="447" y="745"/>
                  </a:lnTo>
                  <a:lnTo>
                    <a:pt x="298" y="559"/>
                  </a:lnTo>
                  <a:lnTo>
                    <a:pt x="261" y="484"/>
                  </a:lnTo>
                  <a:lnTo>
                    <a:pt x="261" y="410"/>
                  </a:lnTo>
                  <a:lnTo>
                    <a:pt x="261" y="336"/>
                  </a:lnTo>
                  <a:lnTo>
                    <a:pt x="298" y="261"/>
                  </a:lnTo>
                  <a:lnTo>
                    <a:pt x="335" y="224"/>
                  </a:lnTo>
                  <a:lnTo>
                    <a:pt x="447" y="187"/>
                  </a:lnTo>
                  <a:lnTo>
                    <a:pt x="559" y="187"/>
                  </a:lnTo>
                  <a:lnTo>
                    <a:pt x="596" y="261"/>
                  </a:lnTo>
                  <a:lnTo>
                    <a:pt x="633" y="336"/>
                  </a:lnTo>
                  <a:lnTo>
                    <a:pt x="670" y="559"/>
                  </a:lnTo>
                  <a:lnTo>
                    <a:pt x="856" y="559"/>
                  </a:lnTo>
                  <a:lnTo>
                    <a:pt x="856" y="261"/>
                  </a:lnTo>
                  <a:lnTo>
                    <a:pt x="819" y="150"/>
                  </a:lnTo>
                  <a:lnTo>
                    <a:pt x="745" y="38"/>
                  </a:lnTo>
                  <a:lnTo>
                    <a:pt x="63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22"/>
            <p:cNvSpPr/>
            <p:nvPr/>
          </p:nvSpPr>
          <p:spPr>
            <a:xfrm>
              <a:off x="662275" y="2891900"/>
              <a:ext cx="18625" cy="34450"/>
            </a:xfrm>
            <a:custGeom>
              <a:avLst/>
              <a:gdLst/>
              <a:ahLst/>
              <a:cxnLst/>
              <a:rect l="l" t="t" r="r" b="b"/>
              <a:pathLst>
                <a:path w="745" h="1378" extrusionOk="0">
                  <a:moveTo>
                    <a:pt x="484" y="187"/>
                  </a:moveTo>
                  <a:lnTo>
                    <a:pt x="521" y="261"/>
                  </a:lnTo>
                  <a:lnTo>
                    <a:pt x="559" y="410"/>
                  </a:lnTo>
                  <a:lnTo>
                    <a:pt x="559" y="559"/>
                  </a:lnTo>
                  <a:lnTo>
                    <a:pt x="224" y="559"/>
                  </a:lnTo>
                  <a:lnTo>
                    <a:pt x="224" y="298"/>
                  </a:lnTo>
                  <a:lnTo>
                    <a:pt x="298" y="224"/>
                  </a:lnTo>
                  <a:lnTo>
                    <a:pt x="335" y="187"/>
                  </a:lnTo>
                  <a:close/>
                  <a:moveTo>
                    <a:pt x="372" y="1"/>
                  </a:moveTo>
                  <a:lnTo>
                    <a:pt x="261" y="38"/>
                  </a:lnTo>
                  <a:lnTo>
                    <a:pt x="186" y="75"/>
                  </a:lnTo>
                  <a:lnTo>
                    <a:pt x="112" y="112"/>
                  </a:lnTo>
                  <a:lnTo>
                    <a:pt x="75" y="187"/>
                  </a:lnTo>
                  <a:lnTo>
                    <a:pt x="38" y="335"/>
                  </a:lnTo>
                  <a:lnTo>
                    <a:pt x="0" y="559"/>
                  </a:lnTo>
                  <a:lnTo>
                    <a:pt x="38" y="1042"/>
                  </a:lnTo>
                  <a:lnTo>
                    <a:pt x="38" y="1154"/>
                  </a:lnTo>
                  <a:lnTo>
                    <a:pt x="112" y="1266"/>
                  </a:lnTo>
                  <a:lnTo>
                    <a:pt x="224" y="1340"/>
                  </a:lnTo>
                  <a:lnTo>
                    <a:pt x="298" y="1377"/>
                  </a:lnTo>
                  <a:lnTo>
                    <a:pt x="447" y="1377"/>
                  </a:lnTo>
                  <a:lnTo>
                    <a:pt x="559" y="1340"/>
                  </a:lnTo>
                  <a:lnTo>
                    <a:pt x="633" y="1266"/>
                  </a:lnTo>
                  <a:lnTo>
                    <a:pt x="745" y="1154"/>
                  </a:lnTo>
                  <a:lnTo>
                    <a:pt x="745" y="1042"/>
                  </a:lnTo>
                  <a:lnTo>
                    <a:pt x="745" y="931"/>
                  </a:lnTo>
                  <a:lnTo>
                    <a:pt x="559" y="931"/>
                  </a:lnTo>
                  <a:lnTo>
                    <a:pt x="559" y="1042"/>
                  </a:lnTo>
                  <a:lnTo>
                    <a:pt x="521" y="1117"/>
                  </a:lnTo>
                  <a:lnTo>
                    <a:pt x="484" y="1191"/>
                  </a:lnTo>
                  <a:lnTo>
                    <a:pt x="298" y="1191"/>
                  </a:lnTo>
                  <a:lnTo>
                    <a:pt x="261" y="1117"/>
                  </a:lnTo>
                  <a:lnTo>
                    <a:pt x="224" y="1005"/>
                  </a:lnTo>
                  <a:lnTo>
                    <a:pt x="224" y="745"/>
                  </a:lnTo>
                  <a:lnTo>
                    <a:pt x="745" y="745"/>
                  </a:lnTo>
                  <a:lnTo>
                    <a:pt x="745"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22"/>
            <p:cNvSpPr/>
            <p:nvPr/>
          </p:nvSpPr>
          <p:spPr>
            <a:xfrm>
              <a:off x="686450" y="2891900"/>
              <a:ext cx="13975" cy="33500"/>
            </a:xfrm>
            <a:custGeom>
              <a:avLst/>
              <a:gdLst/>
              <a:ahLst/>
              <a:cxnLst/>
              <a:rect l="l" t="t" r="r" b="b"/>
              <a:pathLst>
                <a:path w="559" h="1340" extrusionOk="0">
                  <a:moveTo>
                    <a:pt x="559" y="1"/>
                  </a:moveTo>
                  <a:lnTo>
                    <a:pt x="410" y="38"/>
                  </a:lnTo>
                  <a:lnTo>
                    <a:pt x="298" y="112"/>
                  </a:lnTo>
                  <a:lnTo>
                    <a:pt x="224" y="187"/>
                  </a:lnTo>
                  <a:lnTo>
                    <a:pt x="187" y="298"/>
                  </a:lnTo>
                  <a:lnTo>
                    <a:pt x="187" y="38"/>
                  </a:lnTo>
                  <a:lnTo>
                    <a:pt x="1" y="38"/>
                  </a:lnTo>
                  <a:lnTo>
                    <a:pt x="1" y="1340"/>
                  </a:lnTo>
                  <a:lnTo>
                    <a:pt x="224" y="1340"/>
                  </a:lnTo>
                  <a:lnTo>
                    <a:pt x="224" y="708"/>
                  </a:lnTo>
                  <a:lnTo>
                    <a:pt x="224" y="447"/>
                  </a:lnTo>
                  <a:lnTo>
                    <a:pt x="261"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22"/>
            <p:cNvSpPr/>
            <p:nvPr/>
          </p:nvSpPr>
          <p:spPr>
            <a:xfrm>
              <a:off x="702275" y="2892825"/>
              <a:ext cx="20475" cy="32575"/>
            </a:xfrm>
            <a:custGeom>
              <a:avLst/>
              <a:gdLst/>
              <a:ahLst/>
              <a:cxnLst/>
              <a:rect l="l" t="t" r="r" b="b"/>
              <a:pathLst>
                <a:path w="819" h="1303" extrusionOk="0">
                  <a:moveTo>
                    <a:pt x="0" y="1"/>
                  </a:moveTo>
                  <a:lnTo>
                    <a:pt x="298"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22"/>
            <p:cNvSpPr/>
            <p:nvPr/>
          </p:nvSpPr>
          <p:spPr>
            <a:xfrm>
              <a:off x="725525" y="2879800"/>
              <a:ext cx="5600" cy="45600"/>
            </a:xfrm>
            <a:custGeom>
              <a:avLst/>
              <a:gdLst/>
              <a:ahLst/>
              <a:cxnLst/>
              <a:rect l="l" t="t" r="r" b="b"/>
              <a:pathLst>
                <a:path w="224" h="1824" extrusionOk="0">
                  <a:moveTo>
                    <a:pt x="0" y="1"/>
                  </a:moveTo>
                  <a:lnTo>
                    <a:pt x="0" y="299"/>
                  </a:lnTo>
                  <a:lnTo>
                    <a:pt x="224" y="299"/>
                  </a:lnTo>
                  <a:lnTo>
                    <a:pt x="224" y="1"/>
                  </a:lnTo>
                  <a:close/>
                  <a:moveTo>
                    <a:pt x="0" y="522"/>
                  </a:moveTo>
                  <a:lnTo>
                    <a:pt x="0"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22"/>
            <p:cNvSpPr/>
            <p:nvPr/>
          </p:nvSpPr>
          <p:spPr>
            <a:xfrm>
              <a:off x="736675" y="2891900"/>
              <a:ext cx="18650" cy="34450"/>
            </a:xfrm>
            <a:custGeom>
              <a:avLst/>
              <a:gdLst/>
              <a:ahLst/>
              <a:cxnLst/>
              <a:rect l="l" t="t" r="r" b="b"/>
              <a:pathLst>
                <a:path w="746" h="1378" extrusionOk="0">
                  <a:moveTo>
                    <a:pt x="373" y="1"/>
                  </a:moveTo>
                  <a:lnTo>
                    <a:pt x="261" y="38"/>
                  </a:lnTo>
                  <a:lnTo>
                    <a:pt x="150" y="38"/>
                  </a:lnTo>
                  <a:lnTo>
                    <a:pt x="75" y="112"/>
                  </a:lnTo>
                  <a:lnTo>
                    <a:pt x="38" y="187"/>
                  </a:lnTo>
                  <a:lnTo>
                    <a:pt x="1" y="410"/>
                  </a:lnTo>
                  <a:lnTo>
                    <a:pt x="1" y="708"/>
                  </a:lnTo>
                  <a:lnTo>
                    <a:pt x="1" y="1005"/>
                  </a:lnTo>
                  <a:lnTo>
                    <a:pt x="38" y="1154"/>
                  </a:lnTo>
                  <a:lnTo>
                    <a:pt x="75" y="1266"/>
                  </a:lnTo>
                  <a:lnTo>
                    <a:pt x="150" y="1303"/>
                  </a:lnTo>
                  <a:lnTo>
                    <a:pt x="224" y="1340"/>
                  </a:lnTo>
                  <a:lnTo>
                    <a:pt x="373" y="1377"/>
                  </a:lnTo>
                  <a:lnTo>
                    <a:pt x="485" y="1340"/>
                  </a:lnTo>
                  <a:lnTo>
                    <a:pt x="559" y="1340"/>
                  </a:lnTo>
                  <a:lnTo>
                    <a:pt x="633" y="1266"/>
                  </a:lnTo>
                  <a:lnTo>
                    <a:pt x="671" y="1191"/>
                  </a:lnTo>
                  <a:lnTo>
                    <a:pt x="745" y="1042"/>
                  </a:lnTo>
                  <a:lnTo>
                    <a:pt x="745" y="856"/>
                  </a:lnTo>
                  <a:lnTo>
                    <a:pt x="522" y="856"/>
                  </a:lnTo>
                  <a:lnTo>
                    <a:pt x="522" y="1005"/>
                  </a:lnTo>
                  <a:lnTo>
                    <a:pt x="522" y="1117"/>
                  </a:lnTo>
                  <a:lnTo>
                    <a:pt x="447" y="1191"/>
                  </a:lnTo>
                  <a:lnTo>
                    <a:pt x="261" y="1191"/>
                  </a:lnTo>
                  <a:lnTo>
                    <a:pt x="224" y="1117"/>
                  </a:lnTo>
                  <a:lnTo>
                    <a:pt x="187" y="1005"/>
                  </a:lnTo>
                  <a:lnTo>
                    <a:pt x="187" y="633"/>
                  </a:lnTo>
                  <a:lnTo>
                    <a:pt x="224" y="410"/>
                  </a:lnTo>
                  <a:lnTo>
                    <a:pt x="224" y="261"/>
                  </a:lnTo>
                  <a:lnTo>
                    <a:pt x="261" y="187"/>
                  </a:lnTo>
                  <a:lnTo>
                    <a:pt x="485" y="187"/>
                  </a:lnTo>
                  <a:lnTo>
                    <a:pt x="522" y="261"/>
                  </a:lnTo>
                  <a:lnTo>
                    <a:pt x="522" y="373"/>
                  </a:lnTo>
                  <a:lnTo>
                    <a:pt x="522" y="521"/>
                  </a:lnTo>
                  <a:lnTo>
                    <a:pt x="745" y="521"/>
                  </a:lnTo>
                  <a:lnTo>
                    <a:pt x="745" y="335"/>
                  </a:lnTo>
                  <a:lnTo>
                    <a:pt x="708" y="149"/>
                  </a:lnTo>
                  <a:lnTo>
                    <a:pt x="633" y="112"/>
                  </a:lnTo>
                  <a:lnTo>
                    <a:pt x="596" y="38"/>
                  </a:lnTo>
                  <a:lnTo>
                    <a:pt x="485" y="38"/>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22"/>
            <p:cNvSpPr/>
            <p:nvPr/>
          </p:nvSpPr>
          <p:spPr>
            <a:xfrm>
              <a:off x="759950" y="2891900"/>
              <a:ext cx="18625" cy="34450"/>
            </a:xfrm>
            <a:custGeom>
              <a:avLst/>
              <a:gdLst/>
              <a:ahLst/>
              <a:cxnLst/>
              <a:rect l="l" t="t" r="r" b="b"/>
              <a:pathLst>
                <a:path w="745" h="1378" extrusionOk="0">
                  <a:moveTo>
                    <a:pt x="447" y="187"/>
                  </a:moveTo>
                  <a:lnTo>
                    <a:pt x="521" y="261"/>
                  </a:lnTo>
                  <a:lnTo>
                    <a:pt x="521" y="410"/>
                  </a:lnTo>
                  <a:lnTo>
                    <a:pt x="521" y="559"/>
                  </a:lnTo>
                  <a:lnTo>
                    <a:pt x="186" y="559"/>
                  </a:lnTo>
                  <a:lnTo>
                    <a:pt x="223" y="298"/>
                  </a:lnTo>
                  <a:lnTo>
                    <a:pt x="261" y="224"/>
                  </a:lnTo>
                  <a:lnTo>
                    <a:pt x="298" y="187"/>
                  </a:lnTo>
                  <a:close/>
                  <a:moveTo>
                    <a:pt x="335" y="1"/>
                  </a:moveTo>
                  <a:lnTo>
                    <a:pt x="223" y="38"/>
                  </a:lnTo>
                  <a:lnTo>
                    <a:pt x="149" y="75"/>
                  </a:lnTo>
                  <a:lnTo>
                    <a:pt x="75" y="112"/>
                  </a:lnTo>
                  <a:lnTo>
                    <a:pt x="37" y="187"/>
                  </a:lnTo>
                  <a:lnTo>
                    <a:pt x="0" y="335"/>
                  </a:lnTo>
                  <a:lnTo>
                    <a:pt x="0" y="559"/>
                  </a:lnTo>
                  <a:lnTo>
                    <a:pt x="0" y="1042"/>
                  </a:lnTo>
                  <a:lnTo>
                    <a:pt x="37" y="1154"/>
                  </a:lnTo>
                  <a:lnTo>
                    <a:pt x="112" y="1266"/>
                  </a:lnTo>
                  <a:lnTo>
                    <a:pt x="186" y="1340"/>
                  </a:lnTo>
                  <a:lnTo>
                    <a:pt x="298" y="1377"/>
                  </a:lnTo>
                  <a:lnTo>
                    <a:pt x="447" y="1377"/>
                  </a:lnTo>
                  <a:lnTo>
                    <a:pt x="521" y="1340"/>
                  </a:lnTo>
                  <a:lnTo>
                    <a:pt x="633" y="1266"/>
                  </a:lnTo>
                  <a:lnTo>
                    <a:pt x="707" y="1154"/>
                  </a:lnTo>
                  <a:lnTo>
                    <a:pt x="744" y="1042"/>
                  </a:lnTo>
                  <a:lnTo>
                    <a:pt x="744" y="931"/>
                  </a:lnTo>
                  <a:lnTo>
                    <a:pt x="521" y="931"/>
                  </a:lnTo>
                  <a:lnTo>
                    <a:pt x="521" y="1042"/>
                  </a:lnTo>
                  <a:lnTo>
                    <a:pt x="521" y="1117"/>
                  </a:lnTo>
                  <a:lnTo>
                    <a:pt x="447" y="1191"/>
                  </a:lnTo>
                  <a:lnTo>
                    <a:pt x="298" y="1191"/>
                  </a:lnTo>
                  <a:lnTo>
                    <a:pt x="223" y="1117"/>
                  </a:lnTo>
                  <a:lnTo>
                    <a:pt x="186" y="1005"/>
                  </a:lnTo>
                  <a:lnTo>
                    <a:pt x="186" y="745"/>
                  </a:lnTo>
                  <a:lnTo>
                    <a:pt x="744" y="745"/>
                  </a:lnTo>
                  <a:lnTo>
                    <a:pt x="707"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22"/>
            <p:cNvSpPr/>
            <p:nvPr/>
          </p:nvSpPr>
          <p:spPr>
            <a:xfrm>
              <a:off x="798075" y="2891900"/>
              <a:ext cx="19550" cy="33500"/>
            </a:xfrm>
            <a:custGeom>
              <a:avLst/>
              <a:gdLst/>
              <a:ahLst/>
              <a:cxnLst/>
              <a:rect l="l" t="t" r="r" b="b"/>
              <a:pathLst>
                <a:path w="782"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98"/>
                  </a:lnTo>
                  <a:lnTo>
                    <a:pt x="298" y="187"/>
                  </a:lnTo>
                  <a:lnTo>
                    <a:pt x="484" y="187"/>
                  </a:lnTo>
                  <a:lnTo>
                    <a:pt x="522" y="261"/>
                  </a:lnTo>
                  <a:lnTo>
                    <a:pt x="559" y="484"/>
                  </a:lnTo>
                  <a:lnTo>
                    <a:pt x="559" y="1340"/>
                  </a:lnTo>
                  <a:lnTo>
                    <a:pt x="782" y="1340"/>
                  </a:lnTo>
                  <a:lnTo>
                    <a:pt x="782" y="410"/>
                  </a:lnTo>
                  <a:lnTo>
                    <a:pt x="782" y="298"/>
                  </a:lnTo>
                  <a:lnTo>
                    <a:pt x="745" y="149"/>
                  </a:lnTo>
                  <a:lnTo>
                    <a:pt x="670" y="38"/>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22"/>
            <p:cNvSpPr/>
            <p:nvPr/>
          </p:nvSpPr>
          <p:spPr>
            <a:xfrm>
              <a:off x="823200" y="2892825"/>
              <a:ext cx="18625" cy="33525"/>
            </a:xfrm>
            <a:custGeom>
              <a:avLst/>
              <a:gdLst/>
              <a:ahLst/>
              <a:cxnLst/>
              <a:rect l="l" t="t" r="r" b="b"/>
              <a:pathLst>
                <a:path w="745" h="1341" extrusionOk="0">
                  <a:moveTo>
                    <a:pt x="0" y="1"/>
                  </a:moveTo>
                  <a:lnTo>
                    <a:pt x="0" y="819"/>
                  </a:lnTo>
                  <a:lnTo>
                    <a:pt x="0" y="1080"/>
                  </a:lnTo>
                  <a:lnTo>
                    <a:pt x="37" y="1229"/>
                  </a:lnTo>
                  <a:lnTo>
                    <a:pt x="149" y="1303"/>
                  </a:lnTo>
                  <a:lnTo>
                    <a:pt x="261" y="1340"/>
                  </a:lnTo>
                  <a:lnTo>
                    <a:pt x="372" y="1303"/>
                  </a:lnTo>
                  <a:lnTo>
                    <a:pt x="447" y="1266"/>
                  </a:lnTo>
                  <a:lnTo>
                    <a:pt x="558" y="1191"/>
                  </a:lnTo>
                  <a:lnTo>
                    <a:pt x="558" y="1303"/>
                  </a:lnTo>
                  <a:lnTo>
                    <a:pt x="744" y="1303"/>
                  </a:lnTo>
                  <a:lnTo>
                    <a:pt x="744" y="1"/>
                  </a:lnTo>
                  <a:lnTo>
                    <a:pt x="558" y="1"/>
                  </a:lnTo>
                  <a:lnTo>
                    <a:pt x="558" y="857"/>
                  </a:lnTo>
                  <a:lnTo>
                    <a:pt x="521" y="968"/>
                  </a:lnTo>
                  <a:lnTo>
                    <a:pt x="521" y="1080"/>
                  </a:lnTo>
                  <a:lnTo>
                    <a:pt x="484" y="1154"/>
                  </a:lnTo>
                  <a:lnTo>
                    <a:pt x="372" y="1191"/>
                  </a:lnTo>
                  <a:lnTo>
                    <a:pt x="261" y="1154"/>
                  </a:lnTo>
                  <a:lnTo>
                    <a:pt x="223" y="1080"/>
                  </a:lnTo>
                  <a:lnTo>
                    <a:pt x="223" y="968"/>
                  </a:lnTo>
                  <a:lnTo>
                    <a:pt x="223" y="857"/>
                  </a:lnTo>
                  <a:lnTo>
                    <a:pt x="22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22"/>
            <p:cNvSpPr/>
            <p:nvPr/>
          </p:nvSpPr>
          <p:spPr>
            <a:xfrm>
              <a:off x="847375" y="2891900"/>
              <a:ext cx="32575" cy="33500"/>
            </a:xfrm>
            <a:custGeom>
              <a:avLst/>
              <a:gdLst/>
              <a:ahLst/>
              <a:cxnLst/>
              <a:rect l="l" t="t" r="r" b="b"/>
              <a:pathLst>
                <a:path w="1303"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61"/>
                  </a:lnTo>
                  <a:lnTo>
                    <a:pt x="298" y="187"/>
                  </a:lnTo>
                  <a:lnTo>
                    <a:pt x="484" y="187"/>
                  </a:lnTo>
                  <a:lnTo>
                    <a:pt x="522" y="261"/>
                  </a:lnTo>
                  <a:lnTo>
                    <a:pt x="559" y="373"/>
                  </a:lnTo>
                  <a:lnTo>
                    <a:pt x="559" y="484"/>
                  </a:lnTo>
                  <a:lnTo>
                    <a:pt x="559" y="1340"/>
                  </a:lnTo>
                  <a:lnTo>
                    <a:pt x="782" y="1340"/>
                  </a:lnTo>
                  <a:lnTo>
                    <a:pt x="782" y="484"/>
                  </a:lnTo>
                  <a:lnTo>
                    <a:pt x="782" y="261"/>
                  </a:lnTo>
                  <a:lnTo>
                    <a:pt x="856" y="187"/>
                  </a:lnTo>
                  <a:lnTo>
                    <a:pt x="931" y="187"/>
                  </a:lnTo>
                  <a:lnTo>
                    <a:pt x="1042" y="224"/>
                  </a:lnTo>
                  <a:lnTo>
                    <a:pt x="1080" y="298"/>
                  </a:lnTo>
                  <a:lnTo>
                    <a:pt x="1117" y="484"/>
                  </a:lnTo>
                  <a:lnTo>
                    <a:pt x="1117" y="1340"/>
                  </a:lnTo>
                  <a:lnTo>
                    <a:pt x="1303" y="1340"/>
                  </a:lnTo>
                  <a:lnTo>
                    <a:pt x="1303" y="484"/>
                  </a:lnTo>
                  <a:lnTo>
                    <a:pt x="1303" y="261"/>
                  </a:lnTo>
                  <a:lnTo>
                    <a:pt x="1266" y="149"/>
                  </a:lnTo>
                  <a:lnTo>
                    <a:pt x="1228" y="75"/>
                  </a:lnTo>
                  <a:lnTo>
                    <a:pt x="1117" y="38"/>
                  </a:lnTo>
                  <a:lnTo>
                    <a:pt x="1005" y="1"/>
                  </a:lnTo>
                  <a:lnTo>
                    <a:pt x="931" y="38"/>
                  </a:lnTo>
                  <a:lnTo>
                    <a:pt x="856" y="75"/>
                  </a:lnTo>
                  <a:lnTo>
                    <a:pt x="745" y="149"/>
                  </a:lnTo>
                  <a:lnTo>
                    <a:pt x="670" y="75"/>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22"/>
            <p:cNvSpPr/>
            <p:nvPr/>
          </p:nvSpPr>
          <p:spPr>
            <a:xfrm>
              <a:off x="885525" y="2881675"/>
              <a:ext cx="18625" cy="44675"/>
            </a:xfrm>
            <a:custGeom>
              <a:avLst/>
              <a:gdLst/>
              <a:ahLst/>
              <a:cxnLst/>
              <a:rect l="l" t="t" r="r" b="b"/>
              <a:pathLst>
                <a:path w="745" h="1787" extrusionOk="0">
                  <a:moveTo>
                    <a:pt x="409" y="0"/>
                  </a:moveTo>
                  <a:lnTo>
                    <a:pt x="261" y="261"/>
                  </a:lnTo>
                  <a:lnTo>
                    <a:pt x="409" y="261"/>
                  </a:lnTo>
                  <a:lnTo>
                    <a:pt x="670" y="0"/>
                  </a:lnTo>
                  <a:close/>
                  <a:moveTo>
                    <a:pt x="484" y="596"/>
                  </a:moveTo>
                  <a:lnTo>
                    <a:pt x="521" y="670"/>
                  </a:lnTo>
                  <a:lnTo>
                    <a:pt x="558" y="819"/>
                  </a:lnTo>
                  <a:lnTo>
                    <a:pt x="558" y="968"/>
                  </a:lnTo>
                  <a:lnTo>
                    <a:pt x="223" y="968"/>
                  </a:lnTo>
                  <a:lnTo>
                    <a:pt x="223" y="707"/>
                  </a:lnTo>
                  <a:lnTo>
                    <a:pt x="261" y="633"/>
                  </a:lnTo>
                  <a:lnTo>
                    <a:pt x="298" y="596"/>
                  </a:lnTo>
                  <a:close/>
                  <a:moveTo>
                    <a:pt x="372" y="410"/>
                  </a:moveTo>
                  <a:lnTo>
                    <a:pt x="261" y="447"/>
                  </a:lnTo>
                  <a:lnTo>
                    <a:pt x="149" y="484"/>
                  </a:lnTo>
                  <a:lnTo>
                    <a:pt x="112" y="521"/>
                  </a:lnTo>
                  <a:lnTo>
                    <a:pt x="37" y="596"/>
                  </a:lnTo>
                  <a:lnTo>
                    <a:pt x="0" y="744"/>
                  </a:lnTo>
                  <a:lnTo>
                    <a:pt x="0" y="968"/>
                  </a:lnTo>
                  <a:lnTo>
                    <a:pt x="0" y="1451"/>
                  </a:lnTo>
                  <a:lnTo>
                    <a:pt x="37" y="1563"/>
                  </a:lnTo>
                  <a:lnTo>
                    <a:pt x="112" y="1675"/>
                  </a:lnTo>
                  <a:lnTo>
                    <a:pt x="186" y="1749"/>
                  </a:lnTo>
                  <a:lnTo>
                    <a:pt x="298" y="1786"/>
                  </a:lnTo>
                  <a:lnTo>
                    <a:pt x="447" y="1786"/>
                  </a:lnTo>
                  <a:lnTo>
                    <a:pt x="521" y="1749"/>
                  </a:lnTo>
                  <a:lnTo>
                    <a:pt x="633" y="1675"/>
                  </a:lnTo>
                  <a:lnTo>
                    <a:pt x="707" y="1563"/>
                  </a:lnTo>
                  <a:lnTo>
                    <a:pt x="744" y="1451"/>
                  </a:lnTo>
                  <a:lnTo>
                    <a:pt x="744" y="1340"/>
                  </a:lnTo>
                  <a:lnTo>
                    <a:pt x="558" y="1340"/>
                  </a:lnTo>
                  <a:lnTo>
                    <a:pt x="521" y="1451"/>
                  </a:lnTo>
                  <a:lnTo>
                    <a:pt x="521" y="1526"/>
                  </a:lnTo>
                  <a:lnTo>
                    <a:pt x="484" y="1600"/>
                  </a:lnTo>
                  <a:lnTo>
                    <a:pt x="298" y="1600"/>
                  </a:lnTo>
                  <a:lnTo>
                    <a:pt x="223" y="1526"/>
                  </a:lnTo>
                  <a:lnTo>
                    <a:pt x="223" y="1414"/>
                  </a:lnTo>
                  <a:lnTo>
                    <a:pt x="223" y="1154"/>
                  </a:lnTo>
                  <a:lnTo>
                    <a:pt x="744" y="1154"/>
                  </a:lnTo>
                  <a:lnTo>
                    <a:pt x="744" y="707"/>
                  </a:lnTo>
                  <a:lnTo>
                    <a:pt x="707" y="596"/>
                  </a:lnTo>
                  <a:lnTo>
                    <a:pt x="670" y="558"/>
                  </a:lnTo>
                  <a:lnTo>
                    <a:pt x="558" y="447"/>
                  </a:lnTo>
                  <a:lnTo>
                    <a:pt x="447" y="41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22"/>
            <p:cNvSpPr/>
            <p:nvPr/>
          </p:nvSpPr>
          <p:spPr>
            <a:xfrm>
              <a:off x="908775" y="2891900"/>
              <a:ext cx="13975" cy="33500"/>
            </a:xfrm>
            <a:custGeom>
              <a:avLst/>
              <a:gdLst/>
              <a:ahLst/>
              <a:cxnLst/>
              <a:rect l="l" t="t" r="r" b="b"/>
              <a:pathLst>
                <a:path w="559" h="1340" extrusionOk="0">
                  <a:moveTo>
                    <a:pt x="558" y="1"/>
                  </a:moveTo>
                  <a:lnTo>
                    <a:pt x="447" y="38"/>
                  </a:lnTo>
                  <a:lnTo>
                    <a:pt x="335" y="112"/>
                  </a:lnTo>
                  <a:lnTo>
                    <a:pt x="261" y="187"/>
                  </a:lnTo>
                  <a:lnTo>
                    <a:pt x="224" y="298"/>
                  </a:lnTo>
                  <a:lnTo>
                    <a:pt x="224" y="38"/>
                  </a:lnTo>
                  <a:lnTo>
                    <a:pt x="0" y="38"/>
                  </a:lnTo>
                  <a:lnTo>
                    <a:pt x="0" y="1340"/>
                  </a:lnTo>
                  <a:lnTo>
                    <a:pt x="224" y="1340"/>
                  </a:lnTo>
                  <a:lnTo>
                    <a:pt x="224" y="708"/>
                  </a:lnTo>
                  <a:lnTo>
                    <a:pt x="261" y="447"/>
                  </a:lnTo>
                  <a:lnTo>
                    <a:pt x="298" y="335"/>
                  </a:lnTo>
                  <a:lnTo>
                    <a:pt x="335" y="261"/>
                  </a:lnTo>
                  <a:lnTo>
                    <a:pt x="410" y="261"/>
                  </a:lnTo>
                  <a:lnTo>
                    <a:pt x="558" y="224"/>
                  </a:lnTo>
                  <a:lnTo>
                    <a:pt x="55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22"/>
            <p:cNvSpPr/>
            <p:nvPr/>
          </p:nvSpPr>
          <p:spPr>
            <a:xfrm>
              <a:off x="925500" y="2879800"/>
              <a:ext cx="5625" cy="45600"/>
            </a:xfrm>
            <a:custGeom>
              <a:avLst/>
              <a:gdLst/>
              <a:ahLst/>
              <a:cxnLst/>
              <a:rect l="l" t="t" r="r" b="b"/>
              <a:pathLst>
                <a:path w="225" h="1824" extrusionOk="0">
                  <a:moveTo>
                    <a:pt x="1" y="1"/>
                  </a:moveTo>
                  <a:lnTo>
                    <a:pt x="1" y="299"/>
                  </a:lnTo>
                  <a:lnTo>
                    <a:pt x="224" y="299"/>
                  </a:lnTo>
                  <a:lnTo>
                    <a:pt x="224" y="1"/>
                  </a:lnTo>
                  <a:close/>
                  <a:moveTo>
                    <a:pt x="1" y="522"/>
                  </a:moveTo>
                  <a:lnTo>
                    <a:pt x="1"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22"/>
            <p:cNvSpPr/>
            <p:nvPr/>
          </p:nvSpPr>
          <p:spPr>
            <a:xfrm>
              <a:off x="935750" y="2891900"/>
              <a:ext cx="19550" cy="43750"/>
            </a:xfrm>
            <a:custGeom>
              <a:avLst/>
              <a:gdLst/>
              <a:ahLst/>
              <a:cxnLst/>
              <a:rect l="l" t="t" r="r" b="b"/>
              <a:pathLst>
                <a:path w="782" h="1750" extrusionOk="0">
                  <a:moveTo>
                    <a:pt x="484" y="187"/>
                  </a:moveTo>
                  <a:lnTo>
                    <a:pt x="558" y="261"/>
                  </a:lnTo>
                  <a:lnTo>
                    <a:pt x="558" y="373"/>
                  </a:lnTo>
                  <a:lnTo>
                    <a:pt x="596" y="670"/>
                  </a:lnTo>
                  <a:lnTo>
                    <a:pt x="596" y="894"/>
                  </a:lnTo>
                  <a:lnTo>
                    <a:pt x="558" y="1080"/>
                  </a:lnTo>
                  <a:lnTo>
                    <a:pt x="521" y="1154"/>
                  </a:lnTo>
                  <a:lnTo>
                    <a:pt x="410" y="1191"/>
                  </a:lnTo>
                  <a:lnTo>
                    <a:pt x="298" y="1191"/>
                  </a:lnTo>
                  <a:lnTo>
                    <a:pt x="261" y="1080"/>
                  </a:lnTo>
                  <a:lnTo>
                    <a:pt x="224" y="931"/>
                  </a:lnTo>
                  <a:lnTo>
                    <a:pt x="224" y="708"/>
                  </a:lnTo>
                  <a:lnTo>
                    <a:pt x="224" y="373"/>
                  </a:lnTo>
                  <a:lnTo>
                    <a:pt x="261" y="261"/>
                  </a:lnTo>
                  <a:lnTo>
                    <a:pt x="298" y="187"/>
                  </a:lnTo>
                  <a:close/>
                  <a:moveTo>
                    <a:pt x="335" y="1"/>
                  </a:moveTo>
                  <a:lnTo>
                    <a:pt x="224" y="38"/>
                  </a:lnTo>
                  <a:lnTo>
                    <a:pt x="149" y="75"/>
                  </a:lnTo>
                  <a:lnTo>
                    <a:pt x="75" y="149"/>
                  </a:lnTo>
                  <a:lnTo>
                    <a:pt x="37" y="261"/>
                  </a:lnTo>
                  <a:lnTo>
                    <a:pt x="0" y="708"/>
                  </a:lnTo>
                  <a:lnTo>
                    <a:pt x="37" y="1117"/>
                  </a:lnTo>
                  <a:lnTo>
                    <a:pt x="75" y="1228"/>
                  </a:lnTo>
                  <a:lnTo>
                    <a:pt x="112" y="1303"/>
                  </a:lnTo>
                  <a:lnTo>
                    <a:pt x="224" y="1340"/>
                  </a:lnTo>
                  <a:lnTo>
                    <a:pt x="335" y="1377"/>
                  </a:lnTo>
                  <a:lnTo>
                    <a:pt x="410" y="1340"/>
                  </a:lnTo>
                  <a:lnTo>
                    <a:pt x="484" y="1303"/>
                  </a:lnTo>
                  <a:lnTo>
                    <a:pt x="596" y="1228"/>
                  </a:lnTo>
                  <a:lnTo>
                    <a:pt x="596" y="1749"/>
                  </a:lnTo>
                  <a:lnTo>
                    <a:pt x="782" y="1749"/>
                  </a:lnTo>
                  <a:lnTo>
                    <a:pt x="782" y="38"/>
                  </a:lnTo>
                  <a:lnTo>
                    <a:pt x="596" y="38"/>
                  </a:lnTo>
                  <a:lnTo>
                    <a:pt x="596" y="187"/>
                  </a:lnTo>
                  <a:lnTo>
                    <a:pt x="484" y="75"/>
                  </a:lnTo>
                  <a:lnTo>
                    <a:pt x="447" y="38"/>
                  </a:lnTo>
                  <a:lnTo>
                    <a:pt x="33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22"/>
            <p:cNvSpPr/>
            <p:nvPr/>
          </p:nvSpPr>
          <p:spPr>
            <a:xfrm>
              <a:off x="960850" y="2892825"/>
              <a:ext cx="19575" cy="33525"/>
            </a:xfrm>
            <a:custGeom>
              <a:avLst/>
              <a:gdLst/>
              <a:ahLst/>
              <a:cxnLst/>
              <a:rect l="l" t="t" r="r" b="b"/>
              <a:pathLst>
                <a:path w="783" h="1341" extrusionOk="0">
                  <a:moveTo>
                    <a:pt x="1" y="1"/>
                  </a:moveTo>
                  <a:lnTo>
                    <a:pt x="1" y="819"/>
                  </a:lnTo>
                  <a:lnTo>
                    <a:pt x="38" y="1080"/>
                  </a:lnTo>
                  <a:lnTo>
                    <a:pt x="75" y="1229"/>
                  </a:lnTo>
                  <a:lnTo>
                    <a:pt x="150" y="1303"/>
                  </a:lnTo>
                  <a:lnTo>
                    <a:pt x="299" y="1340"/>
                  </a:lnTo>
                  <a:lnTo>
                    <a:pt x="410" y="1303"/>
                  </a:lnTo>
                  <a:lnTo>
                    <a:pt x="485" y="1266"/>
                  </a:lnTo>
                  <a:lnTo>
                    <a:pt x="559" y="1191"/>
                  </a:lnTo>
                  <a:lnTo>
                    <a:pt x="559" y="1303"/>
                  </a:lnTo>
                  <a:lnTo>
                    <a:pt x="782" y="1303"/>
                  </a:lnTo>
                  <a:lnTo>
                    <a:pt x="782" y="1"/>
                  </a:lnTo>
                  <a:lnTo>
                    <a:pt x="559" y="1"/>
                  </a:lnTo>
                  <a:lnTo>
                    <a:pt x="559" y="857"/>
                  </a:lnTo>
                  <a:lnTo>
                    <a:pt x="559" y="968"/>
                  </a:lnTo>
                  <a:lnTo>
                    <a:pt x="522" y="1080"/>
                  </a:lnTo>
                  <a:lnTo>
                    <a:pt x="485" y="1154"/>
                  </a:lnTo>
                  <a:lnTo>
                    <a:pt x="373" y="1191"/>
                  </a:lnTo>
                  <a:lnTo>
                    <a:pt x="299" y="1154"/>
                  </a:lnTo>
                  <a:lnTo>
                    <a:pt x="261" y="1080"/>
                  </a:lnTo>
                  <a:lnTo>
                    <a:pt x="224" y="968"/>
                  </a:lnTo>
                  <a:lnTo>
                    <a:pt x="224" y="857"/>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22"/>
            <p:cNvSpPr/>
            <p:nvPr/>
          </p:nvSpPr>
          <p:spPr>
            <a:xfrm>
              <a:off x="985050" y="2891900"/>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98" y="224"/>
                  </a:lnTo>
                  <a:lnTo>
                    <a:pt x="335" y="187"/>
                  </a:lnTo>
                  <a:close/>
                  <a:moveTo>
                    <a:pt x="372" y="1"/>
                  </a:moveTo>
                  <a:lnTo>
                    <a:pt x="261" y="38"/>
                  </a:lnTo>
                  <a:lnTo>
                    <a:pt x="186" y="75"/>
                  </a:lnTo>
                  <a:lnTo>
                    <a:pt x="112" y="112"/>
                  </a:lnTo>
                  <a:lnTo>
                    <a:pt x="75" y="187"/>
                  </a:lnTo>
                  <a:lnTo>
                    <a:pt x="37" y="335"/>
                  </a:lnTo>
                  <a:lnTo>
                    <a:pt x="0" y="559"/>
                  </a:lnTo>
                  <a:lnTo>
                    <a:pt x="37" y="1042"/>
                  </a:lnTo>
                  <a:lnTo>
                    <a:pt x="37" y="1154"/>
                  </a:lnTo>
                  <a:lnTo>
                    <a:pt x="112" y="1266"/>
                  </a:lnTo>
                  <a:lnTo>
                    <a:pt x="223" y="1340"/>
                  </a:lnTo>
                  <a:lnTo>
                    <a:pt x="298" y="1377"/>
                  </a:lnTo>
                  <a:lnTo>
                    <a:pt x="447" y="1377"/>
                  </a:lnTo>
                  <a:lnTo>
                    <a:pt x="558" y="1340"/>
                  </a:lnTo>
                  <a:lnTo>
                    <a:pt x="633" y="1266"/>
                  </a:lnTo>
                  <a:lnTo>
                    <a:pt x="744"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22"/>
            <p:cNvSpPr/>
            <p:nvPr/>
          </p:nvSpPr>
          <p:spPr>
            <a:xfrm>
              <a:off x="1023175" y="2891900"/>
              <a:ext cx="18625" cy="34450"/>
            </a:xfrm>
            <a:custGeom>
              <a:avLst/>
              <a:gdLst/>
              <a:ahLst/>
              <a:cxnLst/>
              <a:rect l="l" t="t" r="r" b="b"/>
              <a:pathLst>
                <a:path w="745" h="1378" extrusionOk="0">
                  <a:moveTo>
                    <a:pt x="410" y="1"/>
                  </a:moveTo>
                  <a:lnTo>
                    <a:pt x="261" y="38"/>
                  </a:lnTo>
                  <a:lnTo>
                    <a:pt x="187" y="38"/>
                  </a:lnTo>
                  <a:lnTo>
                    <a:pt x="112" y="112"/>
                  </a:lnTo>
                  <a:lnTo>
                    <a:pt x="75" y="187"/>
                  </a:lnTo>
                  <a:lnTo>
                    <a:pt x="38" y="410"/>
                  </a:lnTo>
                  <a:lnTo>
                    <a:pt x="1" y="708"/>
                  </a:lnTo>
                  <a:lnTo>
                    <a:pt x="38" y="1005"/>
                  </a:lnTo>
                  <a:lnTo>
                    <a:pt x="38" y="1154"/>
                  </a:lnTo>
                  <a:lnTo>
                    <a:pt x="112" y="1266"/>
                  </a:lnTo>
                  <a:lnTo>
                    <a:pt x="187" y="1303"/>
                  </a:lnTo>
                  <a:lnTo>
                    <a:pt x="261" y="1340"/>
                  </a:lnTo>
                  <a:lnTo>
                    <a:pt x="373" y="1377"/>
                  </a:lnTo>
                  <a:lnTo>
                    <a:pt x="522" y="1340"/>
                  </a:lnTo>
                  <a:lnTo>
                    <a:pt x="596" y="1340"/>
                  </a:lnTo>
                  <a:lnTo>
                    <a:pt x="670" y="1266"/>
                  </a:lnTo>
                  <a:lnTo>
                    <a:pt x="708" y="1191"/>
                  </a:lnTo>
                  <a:lnTo>
                    <a:pt x="745" y="1042"/>
                  </a:lnTo>
                  <a:lnTo>
                    <a:pt x="745" y="856"/>
                  </a:lnTo>
                  <a:lnTo>
                    <a:pt x="559" y="856"/>
                  </a:lnTo>
                  <a:lnTo>
                    <a:pt x="559" y="1005"/>
                  </a:lnTo>
                  <a:lnTo>
                    <a:pt x="522" y="1117"/>
                  </a:lnTo>
                  <a:lnTo>
                    <a:pt x="484" y="1191"/>
                  </a:lnTo>
                  <a:lnTo>
                    <a:pt x="298" y="1191"/>
                  </a:lnTo>
                  <a:lnTo>
                    <a:pt x="261" y="1117"/>
                  </a:lnTo>
                  <a:lnTo>
                    <a:pt x="224" y="1005"/>
                  </a:lnTo>
                  <a:lnTo>
                    <a:pt x="224" y="633"/>
                  </a:lnTo>
                  <a:lnTo>
                    <a:pt x="224" y="410"/>
                  </a:lnTo>
                  <a:lnTo>
                    <a:pt x="261" y="261"/>
                  </a:lnTo>
                  <a:lnTo>
                    <a:pt x="298" y="187"/>
                  </a:lnTo>
                  <a:lnTo>
                    <a:pt x="484" y="187"/>
                  </a:lnTo>
                  <a:lnTo>
                    <a:pt x="559" y="261"/>
                  </a:lnTo>
                  <a:lnTo>
                    <a:pt x="559" y="373"/>
                  </a:lnTo>
                  <a:lnTo>
                    <a:pt x="559" y="521"/>
                  </a:lnTo>
                  <a:lnTo>
                    <a:pt x="745" y="521"/>
                  </a:lnTo>
                  <a:lnTo>
                    <a:pt x="745" y="335"/>
                  </a:lnTo>
                  <a:lnTo>
                    <a:pt x="708" y="149"/>
                  </a:lnTo>
                  <a:lnTo>
                    <a:pt x="670"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22"/>
            <p:cNvSpPr/>
            <p:nvPr/>
          </p:nvSpPr>
          <p:spPr>
            <a:xfrm>
              <a:off x="1045500" y="2891900"/>
              <a:ext cx="20500" cy="34450"/>
            </a:xfrm>
            <a:custGeom>
              <a:avLst/>
              <a:gdLst/>
              <a:ahLst/>
              <a:cxnLst/>
              <a:rect l="l" t="t" r="r" b="b"/>
              <a:pathLst>
                <a:path w="820" h="1378" extrusionOk="0">
                  <a:moveTo>
                    <a:pt x="559" y="596"/>
                  </a:moveTo>
                  <a:lnTo>
                    <a:pt x="559" y="931"/>
                  </a:lnTo>
                  <a:lnTo>
                    <a:pt x="559" y="1080"/>
                  </a:lnTo>
                  <a:lnTo>
                    <a:pt x="522" y="1117"/>
                  </a:lnTo>
                  <a:lnTo>
                    <a:pt x="484" y="1191"/>
                  </a:lnTo>
                  <a:lnTo>
                    <a:pt x="373" y="1228"/>
                  </a:lnTo>
                  <a:lnTo>
                    <a:pt x="298" y="1191"/>
                  </a:lnTo>
                  <a:lnTo>
                    <a:pt x="224" y="1154"/>
                  </a:lnTo>
                  <a:lnTo>
                    <a:pt x="224" y="1005"/>
                  </a:lnTo>
                  <a:lnTo>
                    <a:pt x="224" y="931"/>
                  </a:lnTo>
                  <a:lnTo>
                    <a:pt x="261" y="856"/>
                  </a:lnTo>
                  <a:lnTo>
                    <a:pt x="373" y="745"/>
                  </a:lnTo>
                  <a:lnTo>
                    <a:pt x="559" y="596"/>
                  </a:lnTo>
                  <a:close/>
                  <a:moveTo>
                    <a:pt x="410" y="1"/>
                  </a:moveTo>
                  <a:lnTo>
                    <a:pt x="261" y="38"/>
                  </a:lnTo>
                  <a:lnTo>
                    <a:pt x="150" y="75"/>
                  </a:lnTo>
                  <a:lnTo>
                    <a:pt x="75" y="187"/>
                  </a:lnTo>
                  <a:lnTo>
                    <a:pt x="75" y="335"/>
                  </a:lnTo>
                  <a:lnTo>
                    <a:pt x="75" y="447"/>
                  </a:lnTo>
                  <a:lnTo>
                    <a:pt x="261" y="447"/>
                  </a:lnTo>
                  <a:lnTo>
                    <a:pt x="261" y="373"/>
                  </a:lnTo>
                  <a:lnTo>
                    <a:pt x="261" y="224"/>
                  </a:lnTo>
                  <a:lnTo>
                    <a:pt x="298" y="187"/>
                  </a:lnTo>
                  <a:lnTo>
                    <a:pt x="484" y="187"/>
                  </a:lnTo>
                  <a:lnTo>
                    <a:pt x="559" y="261"/>
                  </a:lnTo>
                  <a:lnTo>
                    <a:pt x="559" y="410"/>
                  </a:lnTo>
                  <a:lnTo>
                    <a:pt x="447" y="521"/>
                  </a:lnTo>
                  <a:lnTo>
                    <a:pt x="224" y="670"/>
                  </a:lnTo>
                  <a:lnTo>
                    <a:pt x="150" y="708"/>
                  </a:lnTo>
                  <a:lnTo>
                    <a:pt x="75" y="819"/>
                  </a:lnTo>
                  <a:lnTo>
                    <a:pt x="38" y="894"/>
                  </a:lnTo>
                  <a:lnTo>
                    <a:pt x="1" y="1042"/>
                  </a:lnTo>
                  <a:lnTo>
                    <a:pt x="38" y="1191"/>
                  </a:lnTo>
                  <a:lnTo>
                    <a:pt x="75" y="1266"/>
                  </a:lnTo>
                  <a:lnTo>
                    <a:pt x="150" y="1340"/>
                  </a:lnTo>
                  <a:lnTo>
                    <a:pt x="298" y="1377"/>
                  </a:lnTo>
                  <a:lnTo>
                    <a:pt x="410" y="1340"/>
                  </a:lnTo>
                  <a:lnTo>
                    <a:pt x="484" y="1303"/>
                  </a:lnTo>
                  <a:lnTo>
                    <a:pt x="559" y="1191"/>
                  </a:lnTo>
                  <a:lnTo>
                    <a:pt x="559" y="1340"/>
                  </a:lnTo>
                  <a:lnTo>
                    <a:pt x="819" y="1340"/>
                  </a:lnTo>
                  <a:lnTo>
                    <a:pt x="782" y="1266"/>
                  </a:lnTo>
                  <a:lnTo>
                    <a:pt x="782" y="1080"/>
                  </a:lnTo>
                  <a:lnTo>
                    <a:pt x="782" y="447"/>
                  </a:lnTo>
                  <a:lnTo>
                    <a:pt x="745" y="224"/>
                  </a:lnTo>
                  <a:lnTo>
                    <a:pt x="745" y="187"/>
                  </a:lnTo>
                  <a:lnTo>
                    <a:pt x="708"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22"/>
            <p:cNvSpPr/>
            <p:nvPr/>
          </p:nvSpPr>
          <p:spPr>
            <a:xfrm>
              <a:off x="1070625"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224" y="1340"/>
                  </a:lnTo>
                  <a:lnTo>
                    <a:pt x="224" y="484"/>
                  </a:lnTo>
                  <a:lnTo>
                    <a:pt x="224" y="373"/>
                  </a:lnTo>
                  <a:lnTo>
                    <a:pt x="224" y="298"/>
                  </a:lnTo>
                  <a:lnTo>
                    <a:pt x="298" y="187"/>
                  </a:lnTo>
                  <a:lnTo>
                    <a:pt x="484" y="187"/>
                  </a:lnTo>
                  <a:lnTo>
                    <a:pt x="521" y="261"/>
                  </a:lnTo>
                  <a:lnTo>
                    <a:pt x="558" y="484"/>
                  </a:lnTo>
                  <a:lnTo>
                    <a:pt x="558"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22"/>
            <p:cNvSpPr/>
            <p:nvPr/>
          </p:nvSpPr>
          <p:spPr>
            <a:xfrm>
              <a:off x="1093875" y="2891900"/>
              <a:ext cx="20500" cy="34450"/>
            </a:xfrm>
            <a:custGeom>
              <a:avLst/>
              <a:gdLst/>
              <a:ahLst/>
              <a:cxnLst/>
              <a:rect l="l" t="t" r="r" b="b"/>
              <a:pathLst>
                <a:path w="820" h="1378" extrusionOk="0">
                  <a:moveTo>
                    <a:pt x="559" y="596"/>
                  </a:moveTo>
                  <a:lnTo>
                    <a:pt x="559" y="931"/>
                  </a:lnTo>
                  <a:lnTo>
                    <a:pt x="521" y="1080"/>
                  </a:lnTo>
                  <a:lnTo>
                    <a:pt x="521"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75"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0" y="894"/>
                  </a:lnTo>
                  <a:lnTo>
                    <a:pt x="0" y="1042"/>
                  </a:lnTo>
                  <a:lnTo>
                    <a:pt x="0"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7"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22"/>
            <p:cNvSpPr/>
            <p:nvPr/>
          </p:nvSpPr>
          <p:spPr>
            <a:xfrm>
              <a:off x="1118050" y="2878875"/>
              <a:ext cx="19575" cy="47475"/>
            </a:xfrm>
            <a:custGeom>
              <a:avLst/>
              <a:gdLst/>
              <a:ahLst/>
              <a:cxnLst/>
              <a:rect l="l" t="t" r="r" b="b"/>
              <a:pathLst>
                <a:path w="783" h="1899" extrusionOk="0">
                  <a:moveTo>
                    <a:pt x="447" y="708"/>
                  </a:moveTo>
                  <a:lnTo>
                    <a:pt x="485" y="745"/>
                  </a:lnTo>
                  <a:lnTo>
                    <a:pt x="559" y="819"/>
                  </a:lnTo>
                  <a:lnTo>
                    <a:pt x="559" y="1005"/>
                  </a:lnTo>
                  <a:lnTo>
                    <a:pt x="559" y="1229"/>
                  </a:lnTo>
                  <a:lnTo>
                    <a:pt x="559" y="1452"/>
                  </a:lnTo>
                  <a:lnTo>
                    <a:pt x="522" y="1601"/>
                  </a:lnTo>
                  <a:lnTo>
                    <a:pt x="485" y="1675"/>
                  </a:lnTo>
                  <a:lnTo>
                    <a:pt x="373" y="1712"/>
                  </a:lnTo>
                  <a:lnTo>
                    <a:pt x="299" y="1712"/>
                  </a:lnTo>
                  <a:lnTo>
                    <a:pt x="224" y="1638"/>
                  </a:lnTo>
                  <a:lnTo>
                    <a:pt x="224" y="1526"/>
                  </a:lnTo>
                  <a:lnTo>
                    <a:pt x="224" y="1303"/>
                  </a:lnTo>
                  <a:lnTo>
                    <a:pt x="224" y="968"/>
                  </a:lnTo>
                  <a:lnTo>
                    <a:pt x="224" y="782"/>
                  </a:lnTo>
                  <a:lnTo>
                    <a:pt x="299" y="708"/>
                  </a:lnTo>
                  <a:close/>
                  <a:moveTo>
                    <a:pt x="559" y="1"/>
                  </a:moveTo>
                  <a:lnTo>
                    <a:pt x="559" y="670"/>
                  </a:lnTo>
                  <a:lnTo>
                    <a:pt x="485" y="559"/>
                  </a:lnTo>
                  <a:lnTo>
                    <a:pt x="410" y="559"/>
                  </a:lnTo>
                  <a:lnTo>
                    <a:pt x="299" y="522"/>
                  </a:lnTo>
                  <a:lnTo>
                    <a:pt x="224" y="559"/>
                  </a:lnTo>
                  <a:lnTo>
                    <a:pt x="112" y="596"/>
                  </a:lnTo>
                  <a:lnTo>
                    <a:pt x="75" y="670"/>
                  </a:lnTo>
                  <a:lnTo>
                    <a:pt x="38" y="745"/>
                  </a:lnTo>
                  <a:lnTo>
                    <a:pt x="1" y="968"/>
                  </a:lnTo>
                  <a:lnTo>
                    <a:pt x="1" y="1229"/>
                  </a:lnTo>
                  <a:lnTo>
                    <a:pt x="1" y="1489"/>
                  </a:lnTo>
                  <a:lnTo>
                    <a:pt x="38" y="1675"/>
                  </a:lnTo>
                  <a:lnTo>
                    <a:pt x="75" y="1824"/>
                  </a:lnTo>
                  <a:lnTo>
                    <a:pt x="150" y="1861"/>
                  </a:lnTo>
                  <a:lnTo>
                    <a:pt x="224" y="1861"/>
                  </a:lnTo>
                  <a:lnTo>
                    <a:pt x="299" y="1898"/>
                  </a:lnTo>
                  <a:lnTo>
                    <a:pt x="410" y="1861"/>
                  </a:lnTo>
                  <a:lnTo>
                    <a:pt x="485" y="1824"/>
                  </a:lnTo>
                  <a:lnTo>
                    <a:pt x="559" y="1712"/>
                  </a:lnTo>
                  <a:lnTo>
                    <a:pt x="559"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22"/>
            <p:cNvSpPr/>
            <p:nvPr/>
          </p:nvSpPr>
          <p:spPr>
            <a:xfrm>
              <a:off x="1143175" y="2879800"/>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22"/>
            <p:cNvSpPr/>
            <p:nvPr/>
          </p:nvSpPr>
          <p:spPr>
            <a:xfrm>
              <a:off x="1153400" y="2891900"/>
              <a:ext cx="18625" cy="34450"/>
            </a:xfrm>
            <a:custGeom>
              <a:avLst/>
              <a:gdLst/>
              <a:ahLst/>
              <a:cxnLst/>
              <a:rect l="l" t="t" r="r" b="b"/>
              <a:pathLst>
                <a:path w="745" h="1378" extrusionOk="0">
                  <a:moveTo>
                    <a:pt x="484" y="187"/>
                  </a:moveTo>
                  <a:lnTo>
                    <a:pt x="522" y="261"/>
                  </a:lnTo>
                  <a:lnTo>
                    <a:pt x="559" y="410"/>
                  </a:lnTo>
                  <a:lnTo>
                    <a:pt x="559" y="559"/>
                  </a:lnTo>
                  <a:lnTo>
                    <a:pt x="224" y="559"/>
                  </a:lnTo>
                  <a:lnTo>
                    <a:pt x="224" y="298"/>
                  </a:lnTo>
                  <a:lnTo>
                    <a:pt x="261" y="224"/>
                  </a:lnTo>
                  <a:lnTo>
                    <a:pt x="336" y="187"/>
                  </a:lnTo>
                  <a:close/>
                  <a:moveTo>
                    <a:pt x="373" y="1"/>
                  </a:moveTo>
                  <a:lnTo>
                    <a:pt x="261" y="38"/>
                  </a:lnTo>
                  <a:lnTo>
                    <a:pt x="187" y="75"/>
                  </a:lnTo>
                  <a:lnTo>
                    <a:pt x="112" y="112"/>
                  </a:lnTo>
                  <a:lnTo>
                    <a:pt x="75" y="187"/>
                  </a:lnTo>
                  <a:lnTo>
                    <a:pt x="1" y="335"/>
                  </a:lnTo>
                  <a:lnTo>
                    <a:pt x="1" y="559"/>
                  </a:lnTo>
                  <a:lnTo>
                    <a:pt x="1" y="1042"/>
                  </a:lnTo>
                  <a:lnTo>
                    <a:pt x="38" y="1154"/>
                  </a:lnTo>
                  <a:lnTo>
                    <a:pt x="112" y="1266"/>
                  </a:lnTo>
                  <a:lnTo>
                    <a:pt x="224" y="1340"/>
                  </a:lnTo>
                  <a:lnTo>
                    <a:pt x="298" y="1377"/>
                  </a:lnTo>
                  <a:lnTo>
                    <a:pt x="447" y="1377"/>
                  </a:lnTo>
                  <a:lnTo>
                    <a:pt x="559" y="1340"/>
                  </a:lnTo>
                  <a:lnTo>
                    <a:pt x="633" y="1266"/>
                  </a:lnTo>
                  <a:lnTo>
                    <a:pt x="708" y="1154"/>
                  </a:lnTo>
                  <a:lnTo>
                    <a:pt x="745" y="1042"/>
                  </a:lnTo>
                  <a:lnTo>
                    <a:pt x="745" y="931"/>
                  </a:lnTo>
                  <a:lnTo>
                    <a:pt x="559" y="931"/>
                  </a:lnTo>
                  <a:lnTo>
                    <a:pt x="559" y="1042"/>
                  </a:lnTo>
                  <a:lnTo>
                    <a:pt x="522" y="1117"/>
                  </a:lnTo>
                  <a:lnTo>
                    <a:pt x="484" y="1191"/>
                  </a:lnTo>
                  <a:lnTo>
                    <a:pt x="298" y="1191"/>
                  </a:lnTo>
                  <a:lnTo>
                    <a:pt x="261" y="1117"/>
                  </a:lnTo>
                  <a:lnTo>
                    <a:pt x="224" y="1005"/>
                  </a:lnTo>
                  <a:lnTo>
                    <a:pt x="224" y="745"/>
                  </a:lnTo>
                  <a:lnTo>
                    <a:pt x="745" y="745"/>
                  </a:lnTo>
                  <a:lnTo>
                    <a:pt x="745" y="298"/>
                  </a:lnTo>
                  <a:lnTo>
                    <a:pt x="708"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22"/>
            <p:cNvSpPr/>
            <p:nvPr/>
          </p:nvSpPr>
          <p:spPr>
            <a:xfrm>
              <a:off x="1177600"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186" y="1340"/>
                  </a:lnTo>
                  <a:lnTo>
                    <a:pt x="186" y="484"/>
                  </a:lnTo>
                  <a:lnTo>
                    <a:pt x="186" y="373"/>
                  </a:lnTo>
                  <a:lnTo>
                    <a:pt x="223" y="298"/>
                  </a:lnTo>
                  <a:lnTo>
                    <a:pt x="261" y="187"/>
                  </a:lnTo>
                  <a:lnTo>
                    <a:pt x="447" y="187"/>
                  </a:lnTo>
                  <a:lnTo>
                    <a:pt x="521" y="261"/>
                  </a:lnTo>
                  <a:lnTo>
                    <a:pt x="521" y="484"/>
                  </a:lnTo>
                  <a:lnTo>
                    <a:pt x="521"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22"/>
            <p:cNvSpPr/>
            <p:nvPr/>
          </p:nvSpPr>
          <p:spPr>
            <a:xfrm>
              <a:off x="459500" y="2801675"/>
              <a:ext cx="139550" cy="139550"/>
            </a:xfrm>
            <a:custGeom>
              <a:avLst/>
              <a:gdLst/>
              <a:ahLst/>
              <a:cxnLst/>
              <a:rect l="l" t="t" r="r" b="b"/>
              <a:pathLst>
                <a:path w="5582" h="5582" extrusionOk="0">
                  <a:moveTo>
                    <a:pt x="0" y="1"/>
                  </a:moveTo>
                  <a:lnTo>
                    <a:pt x="0" y="5581"/>
                  </a:lnTo>
                  <a:lnTo>
                    <a:pt x="5581" y="5581"/>
                  </a:lnTo>
                  <a:lnTo>
                    <a:pt x="5581"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22"/>
            <p:cNvSpPr/>
            <p:nvPr/>
          </p:nvSpPr>
          <p:spPr>
            <a:xfrm>
              <a:off x="559950" y="2812850"/>
              <a:ext cx="25150" cy="27925"/>
            </a:xfrm>
            <a:custGeom>
              <a:avLst/>
              <a:gdLst/>
              <a:ahLst/>
              <a:cxnLst/>
              <a:rect l="l" t="t" r="r" b="b"/>
              <a:pathLst>
                <a:path w="1006" h="1117" extrusionOk="0">
                  <a:moveTo>
                    <a:pt x="484" y="0"/>
                  </a:moveTo>
                  <a:lnTo>
                    <a:pt x="410" y="186"/>
                  </a:lnTo>
                  <a:lnTo>
                    <a:pt x="373" y="186"/>
                  </a:lnTo>
                  <a:lnTo>
                    <a:pt x="298" y="112"/>
                  </a:lnTo>
                  <a:lnTo>
                    <a:pt x="335" y="409"/>
                  </a:lnTo>
                  <a:lnTo>
                    <a:pt x="298" y="409"/>
                  </a:lnTo>
                  <a:lnTo>
                    <a:pt x="187" y="298"/>
                  </a:lnTo>
                  <a:lnTo>
                    <a:pt x="149" y="372"/>
                  </a:lnTo>
                  <a:lnTo>
                    <a:pt x="112" y="372"/>
                  </a:lnTo>
                  <a:lnTo>
                    <a:pt x="1" y="335"/>
                  </a:lnTo>
                  <a:lnTo>
                    <a:pt x="38" y="484"/>
                  </a:lnTo>
                  <a:lnTo>
                    <a:pt x="38" y="521"/>
                  </a:lnTo>
                  <a:lnTo>
                    <a:pt x="1" y="558"/>
                  </a:lnTo>
                  <a:lnTo>
                    <a:pt x="224" y="744"/>
                  </a:lnTo>
                  <a:lnTo>
                    <a:pt x="261" y="781"/>
                  </a:lnTo>
                  <a:lnTo>
                    <a:pt x="224" y="819"/>
                  </a:lnTo>
                  <a:lnTo>
                    <a:pt x="224" y="893"/>
                  </a:lnTo>
                  <a:lnTo>
                    <a:pt x="410" y="856"/>
                  </a:lnTo>
                  <a:lnTo>
                    <a:pt x="447" y="819"/>
                  </a:lnTo>
                  <a:lnTo>
                    <a:pt x="484" y="856"/>
                  </a:lnTo>
                  <a:lnTo>
                    <a:pt x="447" y="1116"/>
                  </a:lnTo>
                  <a:lnTo>
                    <a:pt x="522" y="1116"/>
                  </a:lnTo>
                  <a:lnTo>
                    <a:pt x="522" y="856"/>
                  </a:lnTo>
                  <a:lnTo>
                    <a:pt x="522" y="819"/>
                  </a:lnTo>
                  <a:lnTo>
                    <a:pt x="596" y="856"/>
                  </a:lnTo>
                  <a:lnTo>
                    <a:pt x="782" y="893"/>
                  </a:lnTo>
                  <a:lnTo>
                    <a:pt x="745" y="819"/>
                  </a:lnTo>
                  <a:lnTo>
                    <a:pt x="745" y="781"/>
                  </a:lnTo>
                  <a:lnTo>
                    <a:pt x="745" y="744"/>
                  </a:lnTo>
                  <a:lnTo>
                    <a:pt x="1005" y="558"/>
                  </a:lnTo>
                  <a:lnTo>
                    <a:pt x="968" y="521"/>
                  </a:lnTo>
                  <a:lnTo>
                    <a:pt x="931" y="484"/>
                  </a:lnTo>
                  <a:lnTo>
                    <a:pt x="1005" y="335"/>
                  </a:lnTo>
                  <a:lnTo>
                    <a:pt x="894" y="372"/>
                  </a:lnTo>
                  <a:lnTo>
                    <a:pt x="819" y="372"/>
                  </a:lnTo>
                  <a:lnTo>
                    <a:pt x="782" y="298"/>
                  </a:lnTo>
                  <a:lnTo>
                    <a:pt x="670" y="409"/>
                  </a:lnTo>
                  <a:lnTo>
                    <a:pt x="633" y="409"/>
                  </a:lnTo>
                  <a:lnTo>
                    <a:pt x="708" y="112"/>
                  </a:lnTo>
                  <a:lnTo>
                    <a:pt x="633" y="186"/>
                  </a:lnTo>
                  <a:lnTo>
                    <a:pt x="596" y="186"/>
                  </a:lnTo>
                  <a:lnTo>
                    <a:pt x="4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22"/>
            <p:cNvSpPr/>
            <p:nvPr/>
          </p:nvSpPr>
          <p:spPr>
            <a:xfrm>
              <a:off x="534850" y="2856550"/>
              <a:ext cx="14900" cy="31650"/>
            </a:xfrm>
            <a:custGeom>
              <a:avLst/>
              <a:gdLst/>
              <a:ahLst/>
              <a:cxnLst/>
              <a:rect l="l" t="t" r="r" b="b"/>
              <a:pathLst>
                <a:path w="596" h="1266" extrusionOk="0">
                  <a:moveTo>
                    <a:pt x="335" y="1"/>
                  </a:moveTo>
                  <a:lnTo>
                    <a:pt x="186" y="38"/>
                  </a:lnTo>
                  <a:lnTo>
                    <a:pt x="74" y="112"/>
                  </a:lnTo>
                  <a:lnTo>
                    <a:pt x="37" y="187"/>
                  </a:lnTo>
                  <a:lnTo>
                    <a:pt x="37" y="224"/>
                  </a:lnTo>
                  <a:lnTo>
                    <a:pt x="0" y="633"/>
                  </a:lnTo>
                  <a:lnTo>
                    <a:pt x="37" y="1043"/>
                  </a:lnTo>
                  <a:lnTo>
                    <a:pt x="37" y="1117"/>
                  </a:lnTo>
                  <a:lnTo>
                    <a:pt x="112" y="1191"/>
                  </a:lnTo>
                  <a:lnTo>
                    <a:pt x="186" y="1229"/>
                  </a:lnTo>
                  <a:lnTo>
                    <a:pt x="298" y="1266"/>
                  </a:lnTo>
                  <a:lnTo>
                    <a:pt x="447" y="1229"/>
                  </a:lnTo>
                  <a:lnTo>
                    <a:pt x="521" y="1191"/>
                  </a:lnTo>
                  <a:lnTo>
                    <a:pt x="558" y="1117"/>
                  </a:lnTo>
                  <a:lnTo>
                    <a:pt x="595" y="1080"/>
                  </a:lnTo>
                  <a:lnTo>
                    <a:pt x="595" y="819"/>
                  </a:lnTo>
                  <a:lnTo>
                    <a:pt x="447" y="819"/>
                  </a:lnTo>
                  <a:lnTo>
                    <a:pt x="447" y="1005"/>
                  </a:lnTo>
                  <a:lnTo>
                    <a:pt x="409" y="1080"/>
                  </a:lnTo>
                  <a:lnTo>
                    <a:pt x="372" y="1117"/>
                  </a:lnTo>
                  <a:lnTo>
                    <a:pt x="260" y="1117"/>
                  </a:lnTo>
                  <a:lnTo>
                    <a:pt x="223" y="1080"/>
                  </a:lnTo>
                  <a:lnTo>
                    <a:pt x="186" y="1005"/>
                  </a:lnTo>
                  <a:lnTo>
                    <a:pt x="186" y="633"/>
                  </a:lnTo>
                  <a:lnTo>
                    <a:pt x="186" y="261"/>
                  </a:lnTo>
                  <a:lnTo>
                    <a:pt x="223" y="187"/>
                  </a:lnTo>
                  <a:lnTo>
                    <a:pt x="260" y="150"/>
                  </a:lnTo>
                  <a:lnTo>
                    <a:pt x="335" y="112"/>
                  </a:lnTo>
                  <a:lnTo>
                    <a:pt x="409" y="150"/>
                  </a:lnTo>
                  <a:lnTo>
                    <a:pt x="447" y="187"/>
                  </a:lnTo>
                  <a:lnTo>
                    <a:pt x="447" y="298"/>
                  </a:lnTo>
                  <a:lnTo>
                    <a:pt x="447" y="410"/>
                  </a:lnTo>
                  <a:lnTo>
                    <a:pt x="595" y="410"/>
                  </a:lnTo>
                  <a:lnTo>
                    <a:pt x="595" y="187"/>
                  </a:lnTo>
                  <a:lnTo>
                    <a:pt x="558" y="75"/>
                  </a:lnTo>
                  <a:lnTo>
                    <a:pt x="484" y="38"/>
                  </a:lnTo>
                  <a:lnTo>
                    <a:pt x="4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22"/>
            <p:cNvSpPr/>
            <p:nvPr/>
          </p:nvSpPr>
          <p:spPr>
            <a:xfrm>
              <a:off x="553450" y="2857500"/>
              <a:ext cx="14900" cy="29775"/>
            </a:xfrm>
            <a:custGeom>
              <a:avLst/>
              <a:gdLst/>
              <a:ahLst/>
              <a:cxnLst/>
              <a:rect l="l" t="t" r="r" b="b"/>
              <a:pathLst>
                <a:path w="596" h="1191" extrusionOk="0">
                  <a:moveTo>
                    <a:pt x="298" y="112"/>
                  </a:moveTo>
                  <a:lnTo>
                    <a:pt x="372" y="149"/>
                  </a:lnTo>
                  <a:lnTo>
                    <a:pt x="409" y="223"/>
                  </a:lnTo>
                  <a:lnTo>
                    <a:pt x="409" y="372"/>
                  </a:lnTo>
                  <a:lnTo>
                    <a:pt x="447" y="670"/>
                  </a:lnTo>
                  <a:lnTo>
                    <a:pt x="409" y="967"/>
                  </a:lnTo>
                  <a:lnTo>
                    <a:pt x="409" y="1005"/>
                  </a:lnTo>
                  <a:lnTo>
                    <a:pt x="372" y="1042"/>
                  </a:lnTo>
                  <a:lnTo>
                    <a:pt x="223" y="1079"/>
                  </a:lnTo>
                  <a:lnTo>
                    <a:pt x="149" y="1079"/>
                  </a:lnTo>
                  <a:lnTo>
                    <a:pt x="149" y="112"/>
                  </a:lnTo>
                  <a:close/>
                  <a:moveTo>
                    <a:pt x="0" y="0"/>
                  </a:moveTo>
                  <a:lnTo>
                    <a:pt x="0" y="1191"/>
                  </a:lnTo>
                  <a:lnTo>
                    <a:pt x="409" y="1191"/>
                  </a:lnTo>
                  <a:lnTo>
                    <a:pt x="484" y="1153"/>
                  </a:lnTo>
                  <a:lnTo>
                    <a:pt x="521" y="1079"/>
                  </a:lnTo>
                  <a:lnTo>
                    <a:pt x="558" y="967"/>
                  </a:lnTo>
                  <a:lnTo>
                    <a:pt x="558" y="819"/>
                  </a:lnTo>
                  <a:lnTo>
                    <a:pt x="595" y="521"/>
                  </a:lnTo>
                  <a:lnTo>
                    <a:pt x="558" y="223"/>
                  </a:lnTo>
                  <a:lnTo>
                    <a:pt x="558" y="149"/>
                  </a:lnTo>
                  <a:lnTo>
                    <a:pt x="521" y="74"/>
                  </a:lnTo>
                  <a:lnTo>
                    <a:pt x="447" y="37"/>
                  </a:lnTo>
                  <a:lnTo>
                    <a:pt x="37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22"/>
            <p:cNvSpPr/>
            <p:nvPr/>
          </p:nvSpPr>
          <p:spPr>
            <a:xfrm>
              <a:off x="570175" y="2856550"/>
              <a:ext cx="14925" cy="31650"/>
            </a:xfrm>
            <a:custGeom>
              <a:avLst/>
              <a:gdLst/>
              <a:ahLst/>
              <a:cxnLst/>
              <a:rect l="l" t="t" r="r" b="b"/>
              <a:pathLst>
                <a:path w="597" h="1266" extrusionOk="0">
                  <a:moveTo>
                    <a:pt x="224" y="1"/>
                  </a:moveTo>
                  <a:lnTo>
                    <a:pt x="150" y="38"/>
                  </a:lnTo>
                  <a:lnTo>
                    <a:pt x="75" y="112"/>
                  </a:lnTo>
                  <a:lnTo>
                    <a:pt x="38" y="224"/>
                  </a:lnTo>
                  <a:lnTo>
                    <a:pt x="38" y="298"/>
                  </a:lnTo>
                  <a:lnTo>
                    <a:pt x="75" y="447"/>
                  </a:lnTo>
                  <a:lnTo>
                    <a:pt x="187" y="596"/>
                  </a:lnTo>
                  <a:lnTo>
                    <a:pt x="336" y="745"/>
                  </a:lnTo>
                  <a:lnTo>
                    <a:pt x="410" y="857"/>
                  </a:lnTo>
                  <a:lnTo>
                    <a:pt x="447" y="968"/>
                  </a:lnTo>
                  <a:lnTo>
                    <a:pt x="447" y="1043"/>
                  </a:lnTo>
                  <a:lnTo>
                    <a:pt x="410" y="1117"/>
                  </a:lnTo>
                  <a:lnTo>
                    <a:pt x="224" y="1117"/>
                  </a:lnTo>
                  <a:lnTo>
                    <a:pt x="187" y="1080"/>
                  </a:lnTo>
                  <a:lnTo>
                    <a:pt x="150" y="968"/>
                  </a:lnTo>
                  <a:lnTo>
                    <a:pt x="150" y="819"/>
                  </a:lnTo>
                  <a:lnTo>
                    <a:pt x="1" y="819"/>
                  </a:lnTo>
                  <a:lnTo>
                    <a:pt x="1" y="968"/>
                  </a:lnTo>
                  <a:lnTo>
                    <a:pt x="38" y="1080"/>
                  </a:lnTo>
                  <a:lnTo>
                    <a:pt x="113" y="1191"/>
                  </a:lnTo>
                  <a:lnTo>
                    <a:pt x="150" y="1229"/>
                  </a:lnTo>
                  <a:lnTo>
                    <a:pt x="299" y="1266"/>
                  </a:lnTo>
                  <a:lnTo>
                    <a:pt x="373" y="1266"/>
                  </a:lnTo>
                  <a:lnTo>
                    <a:pt x="485" y="1229"/>
                  </a:lnTo>
                  <a:lnTo>
                    <a:pt x="559" y="1117"/>
                  </a:lnTo>
                  <a:lnTo>
                    <a:pt x="596" y="968"/>
                  </a:lnTo>
                  <a:lnTo>
                    <a:pt x="559" y="782"/>
                  </a:lnTo>
                  <a:lnTo>
                    <a:pt x="447" y="670"/>
                  </a:lnTo>
                  <a:lnTo>
                    <a:pt x="299" y="484"/>
                  </a:lnTo>
                  <a:lnTo>
                    <a:pt x="224" y="373"/>
                  </a:lnTo>
                  <a:lnTo>
                    <a:pt x="187" y="261"/>
                  </a:lnTo>
                  <a:lnTo>
                    <a:pt x="187" y="187"/>
                  </a:lnTo>
                  <a:lnTo>
                    <a:pt x="224" y="150"/>
                  </a:lnTo>
                  <a:lnTo>
                    <a:pt x="299" y="112"/>
                  </a:lnTo>
                  <a:lnTo>
                    <a:pt x="373" y="150"/>
                  </a:lnTo>
                  <a:lnTo>
                    <a:pt x="410" y="187"/>
                  </a:lnTo>
                  <a:lnTo>
                    <a:pt x="447" y="224"/>
                  </a:lnTo>
                  <a:lnTo>
                    <a:pt x="447" y="373"/>
                  </a:lnTo>
                  <a:lnTo>
                    <a:pt x="596" y="373"/>
                  </a:lnTo>
                  <a:lnTo>
                    <a:pt x="559" y="187"/>
                  </a:lnTo>
                  <a:lnTo>
                    <a:pt x="559" y="112"/>
                  </a:lnTo>
                  <a:lnTo>
                    <a:pt x="485" y="38"/>
                  </a:lnTo>
                  <a:lnTo>
                    <a:pt x="4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22"/>
            <p:cNvSpPr/>
            <p:nvPr/>
          </p:nvSpPr>
          <p:spPr>
            <a:xfrm>
              <a:off x="534850" y="2894700"/>
              <a:ext cx="14900" cy="31650"/>
            </a:xfrm>
            <a:custGeom>
              <a:avLst/>
              <a:gdLst/>
              <a:ahLst/>
              <a:cxnLst/>
              <a:rect l="l" t="t" r="r" b="b"/>
              <a:pathLst>
                <a:path w="596" h="1266" extrusionOk="0">
                  <a:moveTo>
                    <a:pt x="335" y="0"/>
                  </a:moveTo>
                  <a:lnTo>
                    <a:pt x="149" y="37"/>
                  </a:lnTo>
                  <a:lnTo>
                    <a:pt x="74" y="112"/>
                  </a:lnTo>
                  <a:lnTo>
                    <a:pt x="37" y="186"/>
                  </a:lnTo>
                  <a:lnTo>
                    <a:pt x="37" y="261"/>
                  </a:lnTo>
                  <a:lnTo>
                    <a:pt x="74" y="409"/>
                  </a:lnTo>
                  <a:lnTo>
                    <a:pt x="186" y="596"/>
                  </a:lnTo>
                  <a:lnTo>
                    <a:pt x="335" y="744"/>
                  </a:lnTo>
                  <a:lnTo>
                    <a:pt x="409" y="856"/>
                  </a:lnTo>
                  <a:lnTo>
                    <a:pt x="447" y="968"/>
                  </a:lnTo>
                  <a:lnTo>
                    <a:pt x="447" y="1042"/>
                  </a:lnTo>
                  <a:lnTo>
                    <a:pt x="409" y="1079"/>
                  </a:lnTo>
                  <a:lnTo>
                    <a:pt x="298" y="1116"/>
                  </a:lnTo>
                  <a:lnTo>
                    <a:pt x="223" y="1116"/>
                  </a:lnTo>
                  <a:lnTo>
                    <a:pt x="186" y="1079"/>
                  </a:lnTo>
                  <a:lnTo>
                    <a:pt x="149" y="968"/>
                  </a:lnTo>
                  <a:lnTo>
                    <a:pt x="149" y="819"/>
                  </a:lnTo>
                  <a:lnTo>
                    <a:pt x="0" y="819"/>
                  </a:lnTo>
                  <a:lnTo>
                    <a:pt x="0" y="930"/>
                  </a:lnTo>
                  <a:lnTo>
                    <a:pt x="37" y="1079"/>
                  </a:lnTo>
                  <a:lnTo>
                    <a:pt x="112" y="1191"/>
                  </a:lnTo>
                  <a:lnTo>
                    <a:pt x="186" y="1228"/>
                  </a:lnTo>
                  <a:lnTo>
                    <a:pt x="298" y="1265"/>
                  </a:lnTo>
                  <a:lnTo>
                    <a:pt x="409" y="1228"/>
                  </a:lnTo>
                  <a:lnTo>
                    <a:pt x="484" y="1191"/>
                  </a:lnTo>
                  <a:lnTo>
                    <a:pt x="558" y="1116"/>
                  </a:lnTo>
                  <a:lnTo>
                    <a:pt x="595" y="968"/>
                  </a:lnTo>
                  <a:lnTo>
                    <a:pt x="558" y="782"/>
                  </a:lnTo>
                  <a:lnTo>
                    <a:pt x="447" y="633"/>
                  </a:lnTo>
                  <a:lnTo>
                    <a:pt x="298" y="484"/>
                  </a:lnTo>
                  <a:lnTo>
                    <a:pt x="223" y="372"/>
                  </a:lnTo>
                  <a:lnTo>
                    <a:pt x="186" y="261"/>
                  </a:lnTo>
                  <a:lnTo>
                    <a:pt x="186" y="186"/>
                  </a:lnTo>
                  <a:lnTo>
                    <a:pt x="223" y="149"/>
                  </a:lnTo>
                  <a:lnTo>
                    <a:pt x="298" y="112"/>
                  </a:lnTo>
                  <a:lnTo>
                    <a:pt x="372" y="149"/>
                  </a:lnTo>
                  <a:lnTo>
                    <a:pt x="409" y="149"/>
                  </a:lnTo>
                  <a:lnTo>
                    <a:pt x="447" y="223"/>
                  </a:lnTo>
                  <a:lnTo>
                    <a:pt x="447" y="372"/>
                  </a:lnTo>
                  <a:lnTo>
                    <a:pt x="595" y="372"/>
                  </a:lnTo>
                  <a:lnTo>
                    <a:pt x="595" y="186"/>
                  </a:lnTo>
                  <a:lnTo>
                    <a:pt x="558" y="75"/>
                  </a:lnTo>
                  <a:lnTo>
                    <a:pt x="484"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22"/>
            <p:cNvSpPr/>
            <p:nvPr/>
          </p:nvSpPr>
          <p:spPr>
            <a:xfrm>
              <a:off x="552500" y="2894700"/>
              <a:ext cx="14925" cy="30700"/>
            </a:xfrm>
            <a:custGeom>
              <a:avLst/>
              <a:gdLst/>
              <a:ahLst/>
              <a:cxnLst/>
              <a:rect l="l" t="t" r="r" b="b"/>
              <a:pathLst>
                <a:path w="597" h="1228" extrusionOk="0">
                  <a:moveTo>
                    <a:pt x="1" y="0"/>
                  </a:moveTo>
                  <a:lnTo>
                    <a:pt x="1" y="1228"/>
                  </a:lnTo>
                  <a:lnTo>
                    <a:pt x="150" y="1228"/>
                  </a:lnTo>
                  <a:lnTo>
                    <a:pt x="113" y="186"/>
                  </a:lnTo>
                  <a:lnTo>
                    <a:pt x="373" y="1228"/>
                  </a:lnTo>
                  <a:lnTo>
                    <a:pt x="596" y="1228"/>
                  </a:lnTo>
                  <a:lnTo>
                    <a:pt x="596" y="0"/>
                  </a:lnTo>
                  <a:lnTo>
                    <a:pt x="447" y="0"/>
                  </a:lnTo>
                  <a:lnTo>
                    <a:pt x="447" y="1079"/>
                  </a:lnTo>
                  <a:lnTo>
                    <a:pt x="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22"/>
            <p:cNvSpPr/>
            <p:nvPr/>
          </p:nvSpPr>
          <p:spPr>
            <a:xfrm>
              <a:off x="570175" y="2894700"/>
              <a:ext cx="14925" cy="31650"/>
            </a:xfrm>
            <a:custGeom>
              <a:avLst/>
              <a:gdLst/>
              <a:ahLst/>
              <a:cxnLst/>
              <a:rect l="l" t="t" r="r" b="b"/>
              <a:pathLst>
                <a:path w="597" h="1266" extrusionOk="0">
                  <a:moveTo>
                    <a:pt x="299" y="0"/>
                  </a:moveTo>
                  <a:lnTo>
                    <a:pt x="150" y="37"/>
                  </a:lnTo>
                  <a:lnTo>
                    <a:pt x="75" y="75"/>
                  </a:lnTo>
                  <a:lnTo>
                    <a:pt x="38" y="149"/>
                  </a:lnTo>
                  <a:lnTo>
                    <a:pt x="1" y="223"/>
                  </a:lnTo>
                  <a:lnTo>
                    <a:pt x="1" y="633"/>
                  </a:lnTo>
                  <a:lnTo>
                    <a:pt x="1" y="1042"/>
                  </a:lnTo>
                  <a:lnTo>
                    <a:pt x="38" y="1116"/>
                  </a:lnTo>
                  <a:lnTo>
                    <a:pt x="75" y="1191"/>
                  </a:lnTo>
                  <a:lnTo>
                    <a:pt x="187" y="1228"/>
                  </a:lnTo>
                  <a:lnTo>
                    <a:pt x="299" y="1265"/>
                  </a:lnTo>
                  <a:lnTo>
                    <a:pt x="410" y="1228"/>
                  </a:lnTo>
                  <a:lnTo>
                    <a:pt x="522" y="1191"/>
                  </a:lnTo>
                  <a:lnTo>
                    <a:pt x="559" y="1116"/>
                  </a:lnTo>
                  <a:lnTo>
                    <a:pt x="559" y="1042"/>
                  </a:lnTo>
                  <a:lnTo>
                    <a:pt x="596" y="819"/>
                  </a:lnTo>
                  <a:lnTo>
                    <a:pt x="447" y="819"/>
                  </a:lnTo>
                  <a:lnTo>
                    <a:pt x="447" y="1005"/>
                  </a:lnTo>
                  <a:lnTo>
                    <a:pt x="410" y="1079"/>
                  </a:lnTo>
                  <a:lnTo>
                    <a:pt x="373" y="1116"/>
                  </a:lnTo>
                  <a:lnTo>
                    <a:pt x="224" y="1116"/>
                  </a:lnTo>
                  <a:lnTo>
                    <a:pt x="187" y="1079"/>
                  </a:lnTo>
                  <a:lnTo>
                    <a:pt x="150" y="1005"/>
                  </a:lnTo>
                  <a:lnTo>
                    <a:pt x="150" y="633"/>
                  </a:lnTo>
                  <a:lnTo>
                    <a:pt x="150" y="261"/>
                  </a:lnTo>
                  <a:lnTo>
                    <a:pt x="187" y="186"/>
                  </a:lnTo>
                  <a:lnTo>
                    <a:pt x="224" y="149"/>
                  </a:lnTo>
                  <a:lnTo>
                    <a:pt x="299" y="112"/>
                  </a:lnTo>
                  <a:lnTo>
                    <a:pt x="373" y="149"/>
                  </a:lnTo>
                  <a:lnTo>
                    <a:pt x="410" y="186"/>
                  </a:lnTo>
                  <a:lnTo>
                    <a:pt x="447" y="298"/>
                  </a:lnTo>
                  <a:lnTo>
                    <a:pt x="447" y="409"/>
                  </a:lnTo>
                  <a:lnTo>
                    <a:pt x="559" y="409"/>
                  </a:lnTo>
                  <a:lnTo>
                    <a:pt x="559" y="186"/>
                  </a:lnTo>
                  <a:lnTo>
                    <a:pt x="522" y="75"/>
                  </a:lnTo>
                  <a:lnTo>
                    <a:pt x="447" y="37"/>
                  </a:lnTo>
                  <a:lnTo>
                    <a:pt x="37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22"/>
            <p:cNvSpPr/>
            <p:nvPr/>
          </p:nvSpPr>
          <p:spPr>
            <a:xfrm>
              <a:off x="457625" y="2799825"/>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22"/>
            <p:cNvSpPr/>
            <p:nvPr/>
          </p:nvSpPr>
          <p:spPr>
            <a:xfrm>
              <a:off x="637150" y="2811900"/>
              <a:ext cx="22350" cy="47475"/>
            </a:xfrm>
            <a:custGeom>
              <a:avLst/>
              <a:gdLst/>
              <a:ahLst/>
              <a:cxnLst/>
              <a:rect l="l" t="t" r="r" b="b"/>
              <a:pathLst>
                <a:path w="894" h="1899" extrusionOk="0">
                  <a:moveTo>
                    <a:pt x="336" y="1"/>
                  </a:moveTo>
                  <a:lnTo>
                    <a:pt x="224" y="38"/>
                  </a:lnTo>
                  <a:lnTo>
                    <a:pt x="112" y="150"/>
                  </a:lnTo>
                  <a:lnTo>
                    <a:pt x="38" y="261"/>
                  </a:lnTo>
                  <a:lnTo>
                    <a:pt x="1" y="336"/>
                  </a:lnTo>
                  <a:lnTo>
                    <a:pt x="1" y="522"/>
                  </a:lnTo>
                  <a:lnTo>
                    <a:pt x="1" y="968"/>
                  </a:lnTo>
                  <a:lnTo>
                    <a:pt x="1" y="1564"/>
                  </a:lnTo>
                  <a:lnTo>
                    <a:pt x="38" y="1675"/>
                  </a:lnTo>
                  <a:lnTo>
                    <a:pt x="150" y="1787"/>
                  </a:lnTo>
                  <a:lnTo>
                    <a:pt x="261" y="1861"/>
                  </a:lnTo>
                  <a:lnTo>
                    <a:pt x="447" y="1898"/>
                  </a:lnTo>
                  <a:lnTo>
                    <a:pt x="633" y="1861"/>
                  </a:lnTo>
                  <a:lnTo>
                    <a:pt x="782" y="1787"/>
                  </a:lnTo>
                  <a:lnTo>
                    <a:pt x="819" y="1712"/>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73"/>
                  </a:lnTo>
                  <a:lnTo>
                    <a:pt x="298" y="299"/>
                  </a:lnTo>
                  <a:lnTo>
                    <a:pt x="336" y="224"/>
                  </a:lnTo>
                  <a:lnTo>
                    <a:pt x="447" y="187"/>
                  </a:lnTo>
                  <a:lnTo>
                    <a:pt x="559" y="224"/>
                  </a:lnTo>
                  <a:lnTo>
                    <a:pt x="633" y="299"/>
                  </a:lnTo>
                  <a:lnTo>
                    <a:pt x="633" y="373"/>
                  </a:lnTo>
                  <a:lnTo>
                    <a:pt x="671" y="485"/>
                  </a:lnTo>
                  <a:lnTo>
                    <a:pt x="671" y="596"/>
                  </a:lnTo>
                  <a:lnTo>
                    <a:pt x="857" y="596"/>
                  </a:lnTo>
                  <a:lnTo>
                    <a:pt x="857" y="410"/>
                  </a:lnTo>
                  <a:lnTo>
                    <a:pt x="857" y="261"/>
                  </a:lnTo>
                  <a:lnTo>
                    <a:pt x="782" y="150"/>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22"/>
            <p:cNvSpPr/>
            <p:nvPr/>
          </p:nvSpPr>
          <p:spPr>
            <a:xfrm>
              <a:off x="663200" y="2825875"/>
              <a:ext cx="20500" cy="33500"/>
            </a:xfrm>
            <a:custGeom>
              <a:avLst/>
              <a:gdLst/>
              <a:ahLst/>
              <a:cxnLst/>
              <a:rect l="l" t="t" r="r" b="b"/>
              <a:pathLst>
                <a:path w="820" h="1340" extrusionOk="0">
                  <a:moveTo>
                    <a:pt x="522" y="558"/>
                  </a:moveTo>
                  <a:lnTo>
                    <a:pt x="522" y="893"/>
                  </a:lnTo>
                  <a:lnTo>
                    <a:pt x="522" y="1042"/>
                  </a:lnTo>
                  <a:lnTo>
                    <a:pt x="484" y="1116"/>
                  </a:lnTo>
                  <a:lnTo>
                    <a:pt x="447" y="1153"/>
                  </a:lnTo>
                  <a:lnTo>
                    <a:pt x="335" y="1191"/>
                  </a:lnTo>
                  <a:lnTo>
                    <a:pt x="261" y="1153"/>
                  </a:lnTo>
                  <a:lnTo>
                    <a:pt x="224" y="1116"/>
                  </a:lnTo>
                  <a:lnTo>
                    <a:pt x="187" y="1005"/>
                  </a:lnTo>
                  <a:lnTo>
                    <a:pt x="224" y="893"/>
                  </a:lnTo>
                  <a:lnTo>
                    <a:pt x="261" y="819"/>
                  </a:lnTo>
                  <a:lnTo>
                    <a:pt x="373" y="707"/>
                  </a:lnTo>
                  <a:lnTo>
                    <a:pt x="522" y="558"/>
                  </a:lnTo>
                  <a:close/>
                  <a:moveTo>
                    <a:pt x="224" y="0"/>
                  </a:moveTo>
                  <a:lnTo>
                    <a:pt x="112" y="74"/>
                  </a:lnTo>
                  <a:lnTo>
                    <a:pt x="38" y="186"/>
                  </a:lnTo>
                  <a:lnTo>
                    <a:pt x="38" y="298"/>
                  </a:lnTo>
                  <a:lnTo>
                    <a:pt x="38" y="446"/>
                  </a:lnTo>
                  <a:lnTo>
                    <a:pt x="224" y="446"/>
                  </a:lnTo>
                  <a:lnTo>
                    <a:pt x="224" y="335"/>
                  </a:lnTo>
                  <a:lnTo>
                    <a:pt x="224" y="223"/>
                  </a:lnTo>
                  <a:lnTo>
                    <a:pt x="298" y="186"/>
                  </a:lnTo>
                  <a:lnTo>
                    <a:pt x="373" y="149"/>
                  </a:lnTo>
                  <a:lnTo>
                    <a:pt x="484" y="186"/>
                  </a:lnTo>
                  <a:lnTo>
                    <a:pt x="522" y="223"/>
                  </a:lnTo>
                  <a:lnTo>
                    <a:pt x="522"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22"/>
            <p:cNvSpPr/>
            <p:nvPr/>
          </p:nvSpPr>
          <p:spPr>
            <a:xfrm>
              <a:off x="687375" y="2825875"/>
              <a:ext cx="19575" cy="32575"/>
            </a:xfrm>
            <a:custGeom>
              <a:avLst/>
              <a:gdLst/>
              <a:ahLst/>
              <a:cxnLst/>
              <a:rect l="l" t="t" r="r" b="b"/>
              <a:pathLst>
                <a:path w="783" h="1303" extrusionOk="0">
                  <a:moveTo>
                    <a:pt x="1" y="0"/>
                  </a:moveTo>
                  <a:lnTo>
                    <a:pt x="1" y="1302"/>
                  </a:lnTo>
                  <a:lnTo>
                    <a:pt x="224" y="1302"/>
                  </a:lnTo>
                  <a:lnTo>
                    <a:pt x="224" y="484"/>
                  </a:lnTo>
                  <a:lnTo>
                    <a:pt x="224" y="372"/>
                  </a:lnTo>
                  <a:lnTo>
                    <a:pt x="261" y="260"/>
                  </a:lnTo>
                  <a:lnTo>
                    <a:pt x="299" y="186"/>
                  </a:lnTo>
                  <a:lnTo>
                    <a:pt x="410" y="149"/>
                  </a:lnTo>
                  <a:lnTo>
                    <a:pt x="485" y="186"/>
                  </a:lnTo>
                  <a:lnTo>
                    <a:pt x="522" y="223"/>
                  </a:lnTo>
                  <a:lnTo>
                    <a:pt x="559" y="446"/>
                  </a:lnTo>
                  <a:lnTo>
                    <a:pt x="559" y="1302"/>
                  </a:lnTo>
                  <a:lnTo>
                    <a:pt x="782" y="1302"/>
                  </a:lnTo>
                  <a:lnTo>
                    <a:pt x="782" y="409"/>
                  </a:lnTo>
                  <a:lnTo>
                    <a:pt x="745" y="260"/>
                  </a:lnTo>
                  <a:lnTo>
                    <a:pt x="745" y="112"/>
                  </a:lnTo>
                  <a:lnTo>
                    <a:pt x="634" y="37"/>
                  </a:lnTo>
                  <a:lnTo>
                    <a:pt x="596" y="0"/>
                  </a:lnTo>
                  <a:lnTo>
                    <a:pt x="373" y="0"/>
                  </a:lnTo>
                  <a:lnTo>
                    <a:pt x="299"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22"/>
            <p:cNvSpPr/>
            <p:nvPr/>
          </p:nvSpPr>
          <p:spPr>
            <a:xfrm>
              <a:off x="7106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61" y="1153"/>
                  </a:lnTo>
                  <a:lnTo>
                    <a:pt x="223" y="1116"/>
                  </a:lnTo>
                  <a:lnTo>
                    <a:pt x="223" y="1005"/>
                  </a:lnTo>
                  <a:lnTo>
                    <a:pt x="223" y="893"/>
                  </a:lnTo>
                  <a:lnTo>
                    <a:pt x="261" y="819"/>
                  </a:lnTo>
                  <a:lnTo>
                    <a:pt x="372" y="707"/>
                  </a:lnTo>
                  <a:lnTo>
                    <a:pt x="558" y="558"/>
                  </a:lnTo>
                  <a:close/>
                  <a:moveTo>
                    <a:pt x="261" y="0"/>
                  </a:moveTo>
                  <a:lnTo>
                    <a:pt x="149" y="74"/>
                  </a:lnTo>
                  <a:lnTo>
                    <a:pt x="75" y="186"/>
                  </a:lnTo>
                  <a:lnTo>
                    <a:pt x="37" y="298"/>
                  </a:lnTo>
                  <a:lnTo>
                    <a:pt x="37" y="446"/>
                  </a:lnTo>
                  <a:lnTo>
                    <a:pt x="261" y="446"/>
                  </a:lnTo>
                  <a:lnTo>
                    <a:pt x="223" y="335"/>
                  </a:lnTo>
                  <a:lnTo>
                    <a:pt x="261" y="223"/>
                  </a:lnTo>
                  <a:lnTo>
                    <a:pt x="298" y="186"/>
                  </a:lnTo>
                  <a:lnTo>
                    <a:pt x="409" y="149"/>
                  </a:lnTo>
                  <a:lnTo>
                    <a:pt x="484" y="186"/>
                  </a:lnTo>
                  <a:lnTo>
                    <a:pt x="521" y="223"/>
                  </a:lnTo>
                  <a:lnTo>
                    <a:pt x="558" y="372"/>
                  </a:lnTo>
                  <a:lnTo>
                    <a:pt x="409"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58" y="1153"/>
                  </a:lnTo>
                  <a:lnTo>
                    <a:pt x="558" y="1302"/>
                  </a:lnTo>
                  <a:lnTo>
                    <a:pt x="819" y="1302"/>
                  </a:lnTo>
                  <a:lnTo>
                    <a:pt x="782" y="1228"/>
                  </a:lnTo>
                  <a:lnTo>
                    <a:pt x="782" y="1042"/>
                  </a:lnTo>
                  <a:lnTo>
                    <a:pt x="782" y="409"/>
                  </a:lnTo>
                  <a:lnTo>
                    <a:pt x="744" y="223"/>
                  </a:lnTo>
                  <a:lnTo>
                    <a:pt x="744" y="149"/>
                  </a:lnTo>
                  <a:lnTo>
                    <a:pt x="670"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22"/>
            <p:cNvSpPr/>
            <p:nvPr/>
          </p:nvSpPr>
          <p:spPr>
            <a:xfrm>
              <a:off x="734825" y="2812850"/>
              <a:ext cx="19550" cy="46525"/>
            </a:xfrm>
            <a:custGeom>
              <a:avLst/>
              <a:gdLst/>
              <a:ahLst/>
              <a:cxnLst/>
              <a:rect l="l" t="t" r="r" b="b"/>
              <a:pathLst>
                <a:path w="782" h="1861" extrusionOk="0">
                  <a:moveTo>
                    <a:pt x="447" y="670"/>
                  </a:moveTo>
                  <a:lnTo>
                    <a:pt x="484" y="707"/>
                  </a:lnTo>
                  <a:lnTo>
                    <a:pt x="559" y="819"/>
                  </a:lnTo>
                  <a:lnTo>
                    <a:pt x="559" y="967"/>
                  </a:lnTo>
                  <a:lnTo>
                    <a:pt x="559" y="1191"/>
                  </a:lnTo>
                  <a:lnTo>
                    <a:pt x="559" y="1414"/>
                  </a:lnTo>
                  <a:lnTo>
                    <a:pt x="559" y="1563"/>
                  </a:lnTo>
                  <a:lnTo>
                    <a:pt x="484" y="1674"/>
                  </a:lnTo>
                  <a:lnTo>
                    <a:pt x="410" y="1712"/>
                  </a:lnTo>
                  <a:lnTo>
                    <a:pt x="298" y="1674"/>
                  </a:lnTo>
                  <a:lnTo>
                    <a:pt x="261" y="1637"/>
                  </a:lnTo>
                  <a:lnTo>
                    <a:pt x="224" y="1488"/>
                  </a:lnTo>
                  <a:lnTo>
                    <a:pt x="224" y="1302"/>
                  </a:lnTo>
                  <a:lnTo>
                    <a:pt x="224" y="930"/>
                  </a:lnTo>
                  <a:lnTo>
                    <a:pt x="261" y="781"/>
                  </a:lnTo>
                  <a:lnTo>
                    <a:pt x="298" y="707"/>
                  </a:lnTo>
                  <a:lnTo>
                    <a:pt x="410" y="670"/>
                  </a:lnTo>
                  <a:close/>
                  <a:moveTo>
                    <a:pt x="559" y="0"/>
                  </a:moveTo>
                  <a:lnTo>
                    <a:pt x="559" y="633"/>
                  </a:lnTo>
                  <a:lnTo>
                    <a:pt x="484" y="558"/>
                  </a:lnTo>
                  <a:lnTo>
                    <a:pt x="410" y="521"/>
                  </a:lnTo>
                  <a:lnTo>
                    <a:pt x="224" y="521"/>
                  </a:lnTo>
                  <a:lnTo>
                    <a:pt x="149" y="558"/>
                  </a:lnTo>
                  <a:lnTo>
                    <a:pt x="75" y="633"/>
                  </a:lnTo>
                  <a:lnTo>
                    <a:pt x="38" y="707"/>
                  </a:lnTo>
                  <a:lnTo>
                    <a:pt x="1" y="967"/>
                  </a:lnTo>
                  <a:lnTo>
                    <a:pt x="1" y="1191"/>
                  </a:lnTo>
                  <a:lnTo>
                    <a:pt x="1" y="1451"/>
                  </a:lnTo>
                  <a:lnTo>
                    <a:pt x="38" y="1637"/>
                  </a:lnTo>
                  <a:lnTo>
                    <a:pt x="112" y="1786"/>
                  </a:lnTo>
                  <a:lnTo>
                    <a:pt x="149" y="1823"/>
                  </a:lnTo>
                  <a:lnTo>
                    <a:pt x="224" y="1860"/>
                  </a:lnTo>
                  <a:lnTo>
                    <a:pt x="410" y="1860"/>
                  </a:lnTo>
                  <a:lnTo>
                    <a:pt x="521" y="1786"/>
                  </a:lnTo>
                  <a:lnTo>
                    <a:pt x="596" y="1712"/>
                  </a:lnTo>
                  <a:lnTo>
                    <a:pt x="596"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22"/>
            <p:cNvSpPr/>
            <p:nvPr/>
          </p:nvSpPr>
          <p:spPr>
            <a:xfrm>
              <a:off x="759950" y="2813775"/>
              <a:ext cx="5600" cy="44675"/>
            </a:xfrm>
            <a:custGeom>
              <a:avLst/>
              <a:gdLst/>
              <a:ahLst/>
              <a:cxnLst/>
              <a:rect l="l" t="t" r="r" b="b"/>
              <a:pathLst>
                <a:path w="224" h="1787" extrusionOk="0">
                  <a:moveTo>
                    <a:pt x="0" y="0"/>
                  </a:moveTo>
                  <a:lnTo>
                    <a:pt x="0" y="261"/>
                  </a:lnTo>
                  <a:lnTo>
                    <a:pt x="223" y="261"/>
                  </a:lnTo>
                  <a:lnTo>
                    <a:pt x="223" y="0"/>
                  </a:lnTo>
                  <a:close/>
                  <a:moveTo>
                    <a:pt x="0" y="484"/>
                  </a:moveTo>
                  <a:lnTo>
                    <a:pt x="0" y="1786"/>
                  </a:lnTo>
                  <a:lnTo>
                    <a:pt x="223" y="1786"/>
                  </a:lnTo>
                  <a:lnTo>
                    <a:pt x="223"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22"/>
            <p:cNvSpPr/>
            <p:nvPr/>
          </p:nvSpPr>
          <p:spPr>
            <a:xfrm>
              <a:off x="7692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98" y="1153"/>
                  </a:lnTo>
                  <a:lnTo>
                    <a:pt x="261" y="1116"/>
                  </a:lnTo>
                  <a:lnTo>
                    <a:pt x="223" y="1005"/>
                  </a:lnTo>
                  <a:lnTo>
                    <a:pt x="223" y="893"/>
                  </a:lnTo>
                  <a:lnTo>
                    <a:pt x="261" y="819"/>
                  </a:lnTo>
                  <a:lnTo>
                    <a:pt x="409" y="707"/>
                  </a:lnTo>
                  <a:lnTo>
                    <a:pt x="558" y="558"/>
                  </a:lnTo>
                  <a:close/>
                  <a:moveTo>
                    <a:pt x="261" y="0"/>
                  </a:moveTo>
                  <a:lnTo>
                    <a:pt x="149" y="74"/>
                  </a:lnTo>
                  <a:lnTo>
                    <a:pt x="75" y="186"/>
                  </a:lnTo>
                  <a:lnTo>
                    <a:pt x="75" y="298"/>
                  </a:lnTo>
                  <a:lnTo>
                    <a:pt x="75" y="446"/>
                  </a:lnTo>
                  <a:lnTo>
                    <a:pt x="261" y="446"/>
                  </a:lnTo>
                  <a:lnTo>
                    <a:pt x="261" y="335"/>
                  </a:lnTo>
                  <a:lnTo>
                    <a:pt x="261" y="223"/>
                  </a:lnTo>
                  <a:lnTo>
                    <a:pt x="298" y="186"/>
                  </a:lnTo>
                  <a:lnTo>
                    <a:pt x="409" y="149"/>
                  </a:lnTo>
                  <a:lnTo>
                    <a:pt x="484" y="186"/>
                  </a:lnTo>
                  <a:lnTo>
                    <a:pt x="558" y="223"/>
                  </a:lnTo>
                  <a:lnTo>
                    <a:pt x="558" y="372"/>
                  </a:lnTo>
                  <a:lnTo>
                    <a:pt x="447"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96" y="1153"/>
                  </a:lnTo>
                  <a:lnTo>
                    <a:pt x="596" y="1302"/>
                  </a:lnTo>
                  <a:lnTo>
                    <a:pt x="819" y="1302"/>
                  </a:lnTo>
                  <a:lnTo>
                    <a:pt x="782" y="1228"/>
                  </a:lnTo>
                  <a:lnTo>
                    <a:pt x="782" y="1042"/>
                  </a:lnTo>
                  <a:lnTo>
                    <a:pt x="782" y="409"/>
                  </a:lnTo>
                  <a:lnTo>
                    <a:pt x="744" y="223"/>
                  </a:lnTo>
                  <a:lnTo>
                    <a:pt x="744" y="149"/>
                  </a:lnTo>
                  <a:lnTo>
                    <a:pt x="707"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22"/>
            <p:cNvSpPr/>
            <p:nvPr/>
          </p:nvSpPr>
          <p:spPr>
            <a:xfrm>
              <a:off x="794350" y="2825875"/>
              <a:ext cx="18625" cy="32575"/>
            </a:xfrm>
            <a:custGeom>
              <a:avLst/>
              <a:gdLst/>
              <a:ahLst/>
              <a:cxnLst/>
              <a:rect l="l" t="t" r="r" b="b"/>
              <a:pathLst>
                <a:path w="745" h="1303" extrusionOk="0">
                  <a:moveTo>
                    <a:pt x="1" y="0"/>
                  </a:moveTo>
                  <a:lnTo>
                    <a:pt x="1" y="1302"/>
                  </a:lnTo>
                  <a:lnTo>
                    <a:pt x="224" y="1302"/>
                  </a:lnTo>
                  <a:lnTo>
                    <a:pt x="224" y="484"/>
                  </a:lnTo>
                  <a:lnTo>
                    <a:pt x="224" y="372"/>
                  </a:lnTo>
                  <a:lnTo>
                    <a:pt x="224" y="260"/>
                  </a:lnTo>
                  <a:lnTo>
                    <a:pt x="298" y="186"/>
                  </a:lnTo>
                  <a:lnTo>
                    <a:pt x="373" y="149"/>
                  </a:lnTo>
                  <a:lnTo>
                    <a:pt x="484" y="186"/>
                  </a:lnTo>
                  <a:lnTo>
                    <a:pt x="522" y="223"/>
                  </a:lnTo>
                  <a:lnTo>
                    <a:pt x="559" y="446"/>
                  </a:lnTo>
                  <a:lnTo>
                    <a:pt x="559" y="1302"/>
                  </a:lnTo>
                  <a:lnTo>
                    <a:pt x="745" y="1302"/>
                  </a:lnTo>
                  <a:lnTo>
                    <a:pt x="745" y="409"/>
                  </a:lnTo>
                  <a:lnTo>
                    <a:pt x="745" y="260"/>
                  </a:lnTo>
                  <a:lnTo>
                    <a:pt x="708" y="112"/>
                  </a:lnTo>
                  <a:lnTo>
                    <a:pt x="633" y="37"/>
                  </a:lnTo>
                  <a:lnTo>
                    <a:pt x="559" y="0"/>
                  </a:lnTo>
                  <a:lnTo>
                    <a:pt x="373" y="0"/>
                  </a:lnTo>
                  <a:lnTo>
                    <a:pt x="298" y="37"/>
                  </a:lnTo>
                  <a:lnTo>
                    <a:pt x="187" y="112"/>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22"/>
            <p:cNvSpPr/>
            <p:nvPr/>
          </p:nvSpPr>
          <p:spPr>
            <a:xfrm>
              <a:off x="834350" y="2812850"/>
              <a:ext cx="22350" cy="45600"/>
            </a:xfrm>
            <a:custGeom>
              <a:avLst/>
              <a:gdLst/>
              <a:ahLst/>
              <a:cxnLst/>
              <a:rect l="l" t="t" r="r" b="b"/>
              <a:pathLst>
                <a:path w="894" h="1824" extrusionOk="0">
                  <a:moveTo>
                    <a:pt x="224" y="186"/>
                  </a:moveTo>
                  <a:lnTo>
                    <a:pt x="484" y="223"/>
                  </a:lnTo>
                  <a:lnTo>
                    <a:pt x="596" y="223"/>
                  </a:lnTo>
                  <a:lnTo>
                    <a:pt x="633" y="298"/>
                  </a:lnTo>
                  <a:lnTo>
                    <a:pt x="670" y="372"/>
                  </a:lnTo>
                  <a:lnTo>
                    <a:pt x="670" y="595"/>
                  </a:lnTo>
                  <a:lnTo>
                    <a:pt x="670" y="1005"/>
                  </a:lnTo>
                  <a:lnTo>
                    <a:pt x="670" y="1451"/>
                  </a:lnTo>
                  <a:lnTo>
                    <a:pt x="633" y="1563"/>
                  </a:lnTo>
                  <a:lnTo>
                    <a:pt x="559" y="1600"/>
                  </a:lnTo>
                  <a:lnTo>
                    <a:pt x="484" y="1637"/>
                  </a:lnTo>
                  <a:lnTo>
                    <a:pt x="224" y="1637"/>
                  </a:lnTo>
                  <a:lnTo>
                    <a:pt x="224" y="186"/>
                  </a:lnTo>
                  <a:close/>
                  <a:moveTo>
                    <a:pt x="1" y="0"/>
                  </a:moveTo>
                  <a:lnTo>
                    <a:pt x="1" y="1823"/>
                  </a:lnTo>
                  <a:lnTo>
                    <a:pt x="633" y="1823"/>
                  </a:lnTo>
                  <a:lnTo>
                    <a:pt x="745" y="1786"/>
                  </a:lnTo>
                  <a:lnTo>
                    <a:pt x="819" y="1674"/>
                  </a:lnTo>
                  <a:lnTo>
                    <a:pt x="894" y="1488"/>
                  </a:lnTo>
                  <a:lnTo>
                    <a:pt x="894" y="1265"/>
                  </a:lnTo>
                  <a:lnTo>
                    <a:pt x="894" y="781"/>
                  </a:lnTo>
                  <a:lnTo>
                    <a:pt x="894" y="335"/>
                  </a:lnTo>
                  <a:lnTo>
                    <a:pt x="856" y="223"/>
                  </a:lnTo>
                  <a:lnTo>
                    <a:pt x="819" y="112"/>
                  </a:lnTo>
                  <a:lnTo>
                    <a:pt x="708" y="37"/>
                  </a:lnTo>
                  <a:lnTo>
                    <a:pt x="59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22"/>
            <p:cNvSpPr/>
            <p:nvPr/>
          </p:nvSpPr>
          <p:spPr>
            <a:xfrm>
              <a:off x="863200" y="2813775"/>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22"/>
            <p:cNvSpPr/>
            <p:nvPr/>
          </p:nvSpPr>
          <p:spPr>
            <a:xfrm>
              <a:off x="873425" y="2825875"/>
              <a:ext cx="19550" cy="43725"/>
            </a:xfrm>
            <a:custGeom>
              <a:avLst/>
              <a:gdLst/>
              <a:ahLst/>
              <a:cxnLst/>
              <a:rect l="l" t="t" r="r" b="b"/>
              <a:pathLst>
                <a:path w="782" h="1749" extrusionOk="0">
                  <a:moveTo>
                    <a:pt x="447" y="149"/>
                  </a:moveTo>
                  <a:lnTo>
                    <a:pt x="521" y="186"/>
                  </a:lnTo>
                  <a:lnTo>
                    <a:pt x="521" y="260"/>
                  </a:lnTo>
                  <a:lnTo>
                    <a:pt x="559" y="335"/>
                  </a:lnTo>
                  <a:lnTo>
                    <a:pt x="559" y="670"/>
                  </a:lnTo>
                  <a:lnTo>
                    <a:pt x="559" y="1005"/>
                  </a:lnTo>
                  <a:lnTo>
                    <a:pt x="484" y="1116"/>
                  </a:lnTo>
                  <a:lnTo>
                    <a:pt x="447" y="1153"/>
                  </a:lnTo>
                  <a:lnTo>
                    <a:pt x="298" y="1153"/>
                  </a:lnTo>
                  <a:lnTo>
                    <a:pt x="261" y="1116"/>
                  </a:lnTo>
                  <a:lnTo>
                    <a:pt x="224" y="1005"/>
                  </a:lnTo>
                  <a:lnTo>
                    <a:pt x="186" y="521"/>
                  </a:lnTo>
                  <a:lnTo>
                    <a:pt x="186" y="372"/>
                  </a:lnTo>
                  <a:lnTo>
                    <a:pt x="224" y="260"/>
                  </a:lnTo>
                  <a:lnTo>
                    <a:pt x="261" y="149"/>
                  </a:lnTo>
                  <a:close/>
                  <a:moveTo>
                    <a:pt x="149" y="0"/>
                  </a:moveTo>
                  <a:lnTo>
                    <a:pt x="75" y="74"/>
                  </a:lnTo>
                  <a:lnTo>
                    <a:pt x="38" y="186"/>
                  </a:lnTo>
                  <a:lnTo>
                    <a:pt x="0" y="223"/>
                  </a:lnTo>
                  <a:lnTo>
                    <a:pt x="0" y="372"/>
                  </a:lnTo>
                  <a:lnTo>
                    <a:pt x="0" y="633"/>
                  </a:lnTo>
                  <a:lnTo>
                    <a:pt x="0" y="967"/>
                  </a:lnTo>
                  <a:lnTo>
                    <a:pt x="38" y="1153"/>
                  </a:lnTo>
                  <a:lnTo>
                    <a:pt x="75" y="1228"/>
                  </a:lnTo>
                  <a:lnTo>
                    <a:pt x="149" y="1302"/>
                  </a:lnTo>
                  <a:lnTo>
                    <a:pt x="298" y="1339"/>
                  </a:lnTo>
                  <a:lnTo>
                    <a:pt x="447" y="1302"/>
                  </a:lnTo>
                  <a:lnTo>
                    <a:pt x="559" y="1191"/>
                  </a:lnTo>
                  <a:lnTo>
                    <a:pt x="559" y="1339"/>
                  </a:lnTo>
                  <a:lnTo>
                    <a:pt x="559" y="1414"/>
                  </a:lnTo>
                  <a:lnTo>
                    <a:pt x="521" y="1525"/>
                  </a:lnTo>
                  <a:lnTo>
                    <a:pt x="484" y="1563"/>
                  </a:lnTo>
                  <a:lnTo>
                    <a:pt x="372" y="1600"/>
                  </a:lnTo>
                  <a:lnTo>
                    <a:pt x="261" y="1563"/>
                  </a:lnTo>
                  <a:lnTo>
                    <a:pt x="224" y="1525"/>
                  </a:lnTo>
                  <a:lnTo>
                    <a:pt x="186" y="1414"/>
                  </a:lnTo>
                  <a:lnTo>
                    <a:pt x="0" y="1414"/>
                  </a:lnTo>
                  <a:lnTo>
                    <a:pt x="38" y="1600"/>
                  </a:lnTo>
                  <a:lnTo>
                    <a:pt x="112" y="1674"/>
                  </a:lnTo>
                  <a:lnTo>
                    <a:pt x="224" y="1749"/>
                  </a:lnTo>
                  <a:lnTo>
                    <a:pt x="447" y="1749"/>
                  </a:lnTo>
                  <a:lnTo>
                    <a:pt x="559" y="1711"/>
                  </a:lnTo>
                  <a:lnTo>
                    <a:pt x="670" y="1674"/>
                  </a:lnTo>
                  <a:lnTo>
                    <a:pt x="745" y="1563"/>
                  </a:lnTo>
                  <a:lnTo>
                    <a:pt x="782" y="1451"/>
                  </a:lnTo>
                  <a:lnTo>
                    <a:pt x="782" y="1265"/>
                  </a:lnTo>
                  <a:lnTo>
                    <a:pt x="782" y="0"/>
                  </a:lnTo>
                  <a:lnTo>
                    <a:pt x="559" y="0"/>
                  </a:lnTo>
                  <a:lnTo>
                    <a:pt x="559" y="112"/>
                  </a:lnTo>
                  <a:lnTo>
                    <a:pt x="484" y="37"/>
                  </a:lnTo>
                  <a:lnTo>
                    <a:pt x="410"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22"/>
            <p:cNvSpPr/>
            <p:nvPr/>
          </p:nvSpPr>
          <p:spPr>
            <a:xfrm>
              <a:off x="898525" y="2813775"/>
              <a:ext cx="4700" cy="44675"/>
            </a:xfrm>
            <a:custGeom>
              <a:avLst/>
              <a:gdLst/>
              <a:ahLst/>
              <a:cxnLst/>
              <a:rect l="l" t="t" r="r" b="b"/>
              <a:pathLst>
                <a:path w="188"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22"/>
            <p:cNvSpPr/>
            <p:nvPr/>
          </p:nvSpPr>
          <p:spPr>
            <a:xfrm>
              <a:off x="906900" y="2817500"/>
              <a:ext cx="13975" cy="41875"/>
            </a:xfrm>
            <a:custGeom>
              <a:avLst/>
              <a:gdLst/>
              <a:ahLst/>
              <a:cxnLst/>
              <a:rect l="l" t="t" r="r" b="b"/>
              <a:pathLst>
                <a:path w="559" h="1675" extrusionOk="0">
                  <a:moveTo>
                    <a:pt x="150" y="0"/>
                  </a:moveTo>
                  <a:lnTo>
                    <a:pt x="150" y="335"/>
                  </a:lnTo>
                  <a:lnTo>
                    <a:pt x="1" y="335"/>
                  </a:lnTo>
                  <a:lnTo>
                    <a:pt x="1" y="484"/>
                  </a:lnTo>
                  <a:lnTo>
                    <a:pt x="150" y="484"/>
                  </a:lnTo>
                  <a:lnTo>
                    <a:pt x="150" y="1228"/>
                  </a:lnTo>
                  <a:lnTo>
                    <a:pt x="150" y="1451"/>
                  </a:lnTo>
                  <a:lnTo>
                    <a:pt x="187" y="1563"/>
                  </a:lnTo>
                  <a:lnTo>
                    <a:pt x="224" y="1600"/>
                  </a:lnTo>
                  <a:lnTo>
                    <a:pt x="261" y="1637"/>
                  </a:lnTo>
                  <a:lnTo>
                    <a:pt x="336" y="1674"/>
                  </a:lnTo>
                  <a:lnTo>
                    <a:pt x="559" y="1674"/>
                  </a:lnTo>
                  <a:lnTo>
                    <a:pt x="559" y="1488"/>
                  </a:lnTo>
                  <a:lnTo>
                    <a:pt x="410" y="1488"/>
                  </a:lnTo>
                  <a:lnTo>
                    <a:pt x="373" y="1451"/>
                  </a:lnTo>
                  <a:lnTo>
                    <a:pt x="373" y="1340"/>
                  </a:lnTo>
                  <a:lnTo>
                    <a:pt x="373" y="484"/>
                  </a:lnTo>
                  <a:lnTo>
                    <a:pt x="559" y="484"/>
                  </a:lnTo>
                  <a:lnTo>
                    <a:pt x="559" y="335"/>
                  </a:lnTo>
                  <a:lnTo>
                    <a:pt x="373" y="335"/>
                  </a:lnTo>
                  <a:lnTo>
                    <a:pt x="37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22"/>
            <p:cNvSpPr/>
            <p:nvPr/>
          </p:nvSpPr>
          <p:spPr>
            <a:xfrm>
              <a:off x="923650" y="2825875"/>
              <a:ext cx="20500" cy="33500"/>
            </a:xfrm>
            <a:custGeom>
              <a:avLst/>
              <a:gdLst/>
              <a:ahLst/>
              <a:cxnLst/>
              <a:rect l="l" t="t" r="r" b="b"/>
              <a:pathLst>
                <a:path w="820" h="1340" extrusionOk="0">
                  <a:moveTo>
                    <a:pt x="559" y="558"/>
                  </a:moveTo>
                  <a:lnTo>
                    <a:pt x="559" y="893"/>
                  </a:lnTo>
                  <a:lnTo>
                    <a:pt x="521" y="1042"/>
                  </a:lnTo>
                  <a:lnTo>
                    <a:pt x="484"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38"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22"/>
            <p:cNvSpPr/>
            <p:nvPr/>
          </p:nvSpPr>
          <p:spPr>
            <a:xfrm>
              <a:off x="947825" y="2812850"/>
              <a:ext cx="5625" cy="45600"/>
            </a:xfrm>
            <a:custGeom>
              <a:avLst/>
              <a:gdLst/>
              <a:ahLst/>
              <a:cxnLst/>
              <a:rect l="l" t="t" r="r" b="b"/>
              <a:pathLst>
                <a:path w="225" h="1824" extrusionOk="0">
                  <a:moveTo>
                    <a:pt x="1" y="0"/>
                  </a:moveTo>
                  <a:lnTo>
                    <a:pt x="1" y="1823"/>
                  </a:lnTo>
                  <a:lnTo>
                    <a:pt x="224" y="1823"/>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22"/>
            <p:cNvSpPr/>
            <p:nvPr/>
          </p:nvSpPr>
          <p:spPr>
            <a:xfrm>
              <a:off x="972950" y="2811900"/>
              <a:ext cx="22350" cy="47475"/>
            </a:xfrm>
            <a:custGeom>
              <a:avLst/>
              <a:gdLst/>
              <a:ahLst/>
              <a:cxnLst/>
              <a:rect l="l" t="t" r="r" b="b"/>
              <a:pathLst>
                <a:path w="894" h="1899" extrusionOk="0">
                  <a:moveTo>
                    <a:pt x="335" y="1"/>
                  </a:moveTo>
                  <a:lnTo>
                    <a:pt x="224" y="38"/>
                  </a:lnTo>
                  <a:lnTo>
                    <a:pt x="149" y="113"/>
                  </a:lnTo>
                  <a:lnTo>
                    <a:pt x="112" y="187"/>
                  </a:lnTo>
                  <a:lnTo>
                    <a:pt x="75" y="336"/>
                  </a:lnTo>
                  <a:lnTo>
                    <a:pt x="38" y="447"/>
                  </a:lnTo>
                  <a:lnTo>
                    <a:pt x="75" y="559"/>
                  </a:lnTo>
                  <a:lnTo>
                    <a:pt x="75" y="671"/>
                  </a:lnTo>
                  <a:lnTo>
                    <a:pt x="149" y="782"/>
                  </a:lnTo>
                  <a:lnTo>
                    <a:pt x="261" y="894"/>
                  </a:lnTo>
                  <a:lnTo>
                    <a:pt x="521" y="1154"/>
                  </a:lnTo>
                  <a:lnTo>
                    <a:pt x="633" y="1303"/>
                  </a:lnTo>
                  <a:lnTo>
                    <a:pt x="670" y="1378"/>
                  </a:lnTo>
                  <a:lnTo>
                    <a:pt x="670" y="1489"/>
                  </a:lnTo>
                  <a:lnTo>
                    <a:pt x="670" y="1601"/>
                  </a:lnTo>
                  <a:lnTo>
                    <a:pt x="596" y="1675"/>
                  </a:lnTo>
                  <a:lnTo>
                    <a:pt x="521" y="1712"/>
                  </a:lnTo>
                  <a:lnTo>
                    <a:pt x="447" y="1712"/>
                  </a:lnTo>
                  <a:lnTo>
                    <a:pt x="335" y="1675"/>
                  </a:lnTo>
                  <a:lnTo>
                    <a:pt x="261" y="1601"/>
                  </a:lnTo>
                  <a:lnTo>
                    <a:pt x="224" y="1526"/>
                  </a:lnTo>
                  <a:lnTo>
                    <a:pt x="224" y="1489"/>
                  </a:lnTo>
                  <a:lnTo>
                    <a:pt x="224" y="1229"/>
                  </a:lnTo>
                  <a:lnTo>
                    <a:pt x="1" y="1229"/>
                  </a:lnTo>
                  <a:lnTo>
                    <a:pt x="1" y="1452"/>
                  </a:lnTo>
                  <a:lnTo>
                    <a:pt x="38" y="1638"/>
                  </a:lnTo>
                  <a:lnTo>
                    <a:pt x="75" y="1750"/>
                  </a:lnTo>
                  <a:lnTo>
                    <a:pt x="149" y="1824"/>
                  </a:lnTo>
                  <a:lnTo>
                    <a:pt x="261" y="1861"/>
                  </a:lnTo>
                  <a:lnTo>
                    <a:pt x="447" y="1898"/>
                  </a:lnTo>
                  <a:lnTo>
                    <a:pt x="596" y="1898"/>
                  </a:lnTo>
                  <a:lnTo>
                    <a:pt x="745" y="1824"/>
                  </a:lnTo>
                  <a:lnTo>
                    <a:pt x="819" y="1787"/>
                  </a:lnTo>
                  <a:lnTo>
                    <a:pt x="856" y="1712"/>
                  </a:lnTo>
                  <a:lnTo>
                    <a:pt x="894" y="1601"/>
                  </a:lnTo>
                  <a:lnTo>
                    <a:pt x="894" y="1452"/>
                  </a:lnTo>
                  <a:lnTo>
                    <a:pt x="894" y="1303"/>
                  </a:lnTo>
                  <a:lnTo>
                    <a:pt x="856" y="1192"/>
                  </a:lnTo>
                  <a:lnTo>
                    <a:pt x="670" y="1005"/>
                  </a:lnTo>
                  <a:lnTo>
                    <a:pt x="447" y="745"/>
                  </a:lnTo>
                  <a:lnTo>
                    <a:pt x="298" y="596"/>
                  </a:lnTo>
                  <a:lnTo>
                    <a:pt x="298" y="522"/>
                  </a:lnTo>
                  <a:lnTo>
                    <a:pt x="261" y="410"/>
                  </a:lnTo>
                  <a:lnTo>
                    <a:pt x="261" y="373"/>
                  </a:lnTo>
                  <a:lnTo>
                    <a:pt x="298" y="299"/>
                  </a:lnTo>
                  <a:lnTo>
                    <a:pt x="373" y="224"/>
                  </a:lnTo>
                  <a:lnTo>
                    <a:pt x="484" y="187"/>
                  </a:lnTo>
                  <a:lnTo>
                    <a:pt x="559" y="224"/>
                  </a:lnTo>
                  <a:lnTo>
                    <a:pt x="633" y="261"/>
                  </a:lnTo>
                  <a:lnTo>
                    <a:pt x="670" y="336"/>
                  </a:lnTo>
                  <a:lnTo>
                    <a:pt x="670" y="559"/>
                  </a:lnTo>
                  <a:lnTo>
                    <a:pt x="856" y="559"/>
                  </a:lnTo>
                  <a:lnTo>
                    <a:pt x="856" y="299"/>
                  </a:lnTo>
                  <a:lnTo>
                    <a:pt x="819" y="150"/>
                  </a:lnTo>
                  <a:lnTo>
                    <a:pt x="745" y="75"/>
                  </a:lnTo>
                  <a:lnTo>
                    <a:pt x="670"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22"/>
            <p:cNvSpPr/>
            <p:nvPr/>
          </p:nvSpPr>
          <p:spPr>
            <a:xfrm>
              <a:off x="999925" y="2825875"/>
              <a:ext cx="18625" cy="33500"/>
            </a:xfrm>
            <a:custGeom>
              <a:avLst/>
              <a:gdLst/>
              <a:ahLst/>
              <a:cxnLst/>
              <a:rect l="l" t="t" r="r" b="b"/>
              <a:pathLst>
                <a:path w="745" h="1340" extrusionOk="0">
                  <a:moveTo>
                    <a:pt x="373" y="149"/>
                  </a:moveTo>
                  <a:lnTo>
                    <a:pt x="447" y="186"/>
                  </a:lnTo>
                  <a:lnTo>
                    <a:pt x="521" y="223"/>
                  </a:lnTo>
                  <a:lnTo>
                    <a:pt x="521" y="372"/>
                  </a:lnTo>
                  <a:lnTo>
                    <a:pt x="521" y="521"/>
                  </a:lnTo>
                  <a:lnTo>
                    <a:pt x="187" y="521"/>
                  </a:lnTo>
                  <a:lnTo>
                    <a:pt x="224" y="260"/>
                  </a:lnTo>
                  <a:lnTo>
                    <a:pt x="261" y="186"/>
                  </a:lnTo>
                  <a:lnTo>
                    <a:pt x="298" y="149"/>
                  </a:lnTo>
                  <a:close/>
                  <a:moveTo>
                    <a:pt x="224" y="0"/>
                  </a:moveTo>
                  <a:lnTo>
                    <a:pt x="149" y="37"/>
                  </a:lnTo>
                  <a:lnTo>
                    <a:pt x="75" y="74"/>
                  </a:lnTo>
                  <a:lnTo>
                    <a:pt x="38" y="149"/>
                  </a:lnTo>
                  <a:lnTo>
                    <a:pt x="1" y="335"/>
                  </a:lnTo>
                  <a:lnTo>
                    <a:pt x="1" y="521"/>
                  </a:lnTo>
                  <a:lnTo>
                    <a:pt x="1" y="1005"/>
                  </a:lnTo>
                  <a:lnTo>
                    <a:pt x="38" y="1153"/>
                  </a:lnTo>
                  <a:lnTo>
                    <a:pt x="112" y="1265"/>
                  </a:lnTo>
                  <a:lnTo>
                    <a:pt x="187" y="1302"/>
                  </a:lnTo>
                  <a:lnTo>
                    <a:pt x="298" y="1339"/>
                  </a:lnTo>
                  <a:lnTo>
                    <a:pt x="447" y="1339"/>
                  </a:lnTo>
                  <a:lnTo>
                    <a:pt x="521" y="1302"/>
                  </a:lnTo>
                  <a:lnTo>
                    <a:pt x="633" y="1265"/>
                  </a:lnTo>
                  <a:lnTo>
                    <a:pt x="707" y="1153"/>
                  </a:lnTo>
                  <a:lnTo>
                    <a:pt x="745" y="1042"/>
                  </a:lnTo>
                  <a:lnTo>
                    <a:pt x="745" y="930"/>
                  </a:lnTo>
                  <a:lnTo>
                    <a:pt x="521" y="930"/>
                  </a:lnTo>
                  <a:lnTo>
                    <a:pt x="521" y="1005"/>
                  </a:lnTo>
                  <a:lnTo>
                    <a:pt x="521" y="1079"/>
                  </a:lnTo>
                  <a:lnTo>
                    <a:pt x="447" y="1153"/>
                  </a:lnTo>
                  <a:lnTo>
                    <a:pt x="373" y="1191"/>
                  </a:lnTo>
                  <a:lnTo>
                    <a:pt x="298" y="1153"/>
                  </a:lnTo>
                  <a:lnTo>
                    <a:pt x="224" y="1116"/>
                  </a:lnTo>
                  <a:lnTo>
                    <a:pt x="224" y="1005"/>
                  </a:lnTo>
                  <a:lnTo>
                    <a:pt x="187" y="707"/>
                  </a:lnTo>
                  <a:lnTo>
                    <a:pt x="745" y="707"/>
                  </a:lnTo>
                  <a:lnTo>
                    <a:pt x="707"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22"/>
            <p:cNvSpPr/>
            <p:nvPr/>
          </p:nvSpPr>
          <p:spPr>
            <a:xfrm>
              <a:off x="1023175" y="2825875"/>
              <a:ext cx="13975" cy="32575"/>
            </a:xfrm>
            <a:custGeom>
              <a:avLst/>
              <a:gdLst/>
              <a:ahLst/>
              <a:cxnLst/>
              <a:rect l="l" t="t" r="r" b="b"/>
              <a:pathLst>
                <a:path w="559" h="1303" extrusionOk="0">
                  <a:moveTo>
                    <a:pt x="1" y="0"/>
                  </a:moveTo>
                  <a:lnTo>
                    <a:pt x="1" y="1302"/>
                  </a:lnTo>
                  <a:lnTo>
                    <a:pt x="224" y="1302"/>
                  </a:lnTo>
                  <a:lnTo>
                    <a:pt x="224" y="707"/>
                  </a:lnTo>
                  <a:lnTo>
                    <a:pt x="224" y="446"/>
                  </a:lnTo>
                  <a:lnTo>
                    <a:pt x="298" y="298"/>
                  </a:lnTo>
                  <a:lnTo>
                    <a:pt x="336" y="260"/>
                  </a:lnTo>
                  <a:lnTo>
                    <a:pt x="410" y="223"/>
                  </a:lnTo>
                  <a:lnTo>
                    <a:pt x="559" y="223"/>
                  </a:lnTo>
                  <a:lnTo>
                    <a:pt x="559" y="0"/>
                  </a:lnTo>
                  <a:lnTo>
                    <a:pt x="410" y="0"/>
                  </a:lnTo>
                  <a:lnTo>
                    <a:pt x="336"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22"/>
            <p:cNvSpPr/>
            <p:nvPr/>
          </p:nvSpPr>
          <p:spPr>
            <a:xfrm>
              <a:off x="1039925" y="2825875"/>
              <a:ext cx="20500" cy="32575"/>
            </a:xfrm>
            <a:custGeom>
              <a:avLst/>
              <a:gdLst/>
              <a:ahLst/>
              <a:cxnLst/>
              <a:rect l="l" t="t" r="r" b="b"/>
              <a:pathLst>
                <a:path w="820" h="1303" extrusionOk="0">
                  <a:moveTo>
                    <a:pt x="0" y="0"/>
                  </a:moveTo>
                  <a:lnTo>
                    <a:pt x="261"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22"/>
            <p:cNvSpPr/>
            <p:nvPr/>
          </p:nvSpPr>
          <p:spPr>
            <a:xfrm>
              <a:off x="1063175" y="2813775"/>
              <a:ext cx="4675" cy="44675"/>
            </a:xfrm>
            <a:custGeom>
              <a:avLst/>
              <a:gdLst/>
              <a:ahLst/>
              <a:cxnLst/>
              <a:rect l="l" t="t" r="r" b="b"/>
              <a:pathLst>
                <a:path w="187"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22"/>
            <p:cNvSpPr/>
            <p:nvPr/>
          </p:nvSpPr>
          <p:spPr>
            <a:xfrm>
              <a:off x="1073400" y="2825875"/>
              <a:ext cx="18650" cy="33500"/>
            </a:xfrm>
            <a:custGeom>
              <a:avLst/>
              <a:gdLst/>
              <a:ahLst/>
              <a:cxnLst/>
              <a:rect l="l" t="t" r="r" b="b"/>
              <a:pathLst>
                <a:path w="746" h="1340" extrusionOk="0">
                  <a:moveTo>
                    <a:pt x="261" y="0"/>
                  </a:moveTo>
                  <a:lnTo>
                    <a:pt x="187" y="37"/>
                  </a:lnTo>
                  <a:lnTo>
                    <a:pt x="113" y="74"/>
                  </a:lnTo>
                  <a:lnTo>
                    <a:pt x="75" y="149"/>
                  </a:lnTo>
                  <a:lnTo>
                    <a:pt x="1" y="372"/>
                  </a:lnTo>
                  <a:lnTo>
                    <a:pt x="1" y="707"/>
                  </a:lnTo>
                  <a:lnTo>
                    <a:pt x="1" y="967"/>
                  </a:lnTo>
                  <a:lnTo>
                    <a:pt x="38" y="1153"/>
                  </a:lnTo>
                  <a:lnTo>
                    <a:pt x="75" y="1228"/>
                  </a:lnTo>
                  <a:lnTo>
                    <a:pt x="150" y="1302"/>
                  </a:lnTo>
                  <a:lnTo>
                    <a:pt x="261" y="1339"/>
                  </a:lnTo>
                  <a:lnTo>
                    <a:pt x="485" y="1339"/>
                  </a:lnTo>
                  <a:lnTo>
                    <a:pt x="596" y="1302"/>
                  </a:lnTo>
                  <a:lnTo>
                    <a:pt x="671" y="1228"/>
                  </a:lnTo>
                  <a:lnTo>
                    <a:pt x="708" y="1191"/>
                  </a:lnTo>
                  <a:lnTo>
                    <a:pt x="745" y="1005"/>
                  </a:lnTo>
                  <a:lnTo>
                    <a:pt x="745" y="819"/>
                  </a:lnTo>
                  <a:lnTo>
                    <a:pt x="559" y="819"/>
                  </a:lnTo>
                  <a:lnTo>
                    <a:pt x="559" y="967"/>
                  </a:lnTo>
                  <a:lnTo>
                    <a:pt x="522" y="1079"/>
                  </a:lnTo>
                  <a:lnTo>
                    <a:pt x="485" y="1153"/>
                  </a:lnTo>
                  <a:lnTo>
                    <a:pt x="373" y="1191"/>
                  </a:lnTo>
                  <a:lnTo>
                    <a:pt x="299" y="1153"/>
                  </a:lnTo>
                  <a:lnTo>
                    <a:pt x="261" y="1116"/>
                  </a:lnTo>
                  <a:lnTo>
                    <a:pt x="224" y="967"/>
                  </a:lnTo>
                  <a:lnTo>
                    <a:pt x="224" y="633"/>
                  </a:lnTo>
                  <a:lnTo>
                    <a:pt x="224" y="409"/>
                  </a:lnTo>
                  <a:lnTo>
                    <a:pt x="224" y="260"/>
                  </a:lnTo>
                  <a:lnTo>
                    <a:pt x="299" y="186"/>
                  </a:lnTo>
                  <a:lnTo>
                    <a:pt x="373" y="149"/>
                  </a:lnTo>
                  <a:lnTo>
                    <a:pt x="485" y="149"/>
                  </a:lnTo>
                  <a:lnTo>
                    <a:pt x="522" y="223"/>
                  </a:lnTo>
                  <a:lnTo>
                    <a:pt x="559" y="335"/>
                  </a:lnTo>
                  <a:lnTo>
                    <a:pt x="559" y="484"/>
                  </a:lnTo>
                  <a:lnTo>
                    <a:pt x="745" y="484"/>
                  </a:lnTo>
                  <a:lnTo>
                    <a:pt x="745" y="298"/>
                  </a:lnTo>
                  <a:lnTo>
                    <a:pt x="708" y="149"/>
                  </a:lnTo>
                  <a:lnTo>
                    <a:pt x="671"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22"/>
            <p:cNvSpPr/>
            <p:nvPr/>
          </p:nvSpPr>
          <p:spPr>
            <a:xfrm>
              <a:off x="1096675" y="2825875"/>
              <a:ext cx="18625" cy="33500"/>
            </a:xfrm>
            <a:custGeom>
              <a:avLst/>
              <a:gdLst/>
              <a:ahLst/>
              <a:cxnLst/>
              <a:rect l="l" t="t" r="r" b="b"/>
              <a:pathLst>
                <a:path w="745" h="1340" extrusionOk="0">
                  <a:moveTo>
                    <a:pt x="372" y="149"/>
                  </a:moveTo>
                  <a:lnTo>
                    <a:pt x="484" y="186"/>
                  </a:lnTo>
                  <a:lnTo>
                    <a:pt x="521" y="223"/>
                  </a:lnTo>
                  <a:lnTo>
                    <a:pt x="558" y="372"/>
                  </a:lnTo>
                  <a:lnTo>
                    <a:pt x="558" y="521"/>
                  </a:lnTo>
                  <a:lnTo>
                    <a:pt x="223" y="521"/>
                  </a:lnTo>
                  <a:lnTo>
                    <a:pt x="223" y="260"/>
                  </a:lnTo>
                  <a:lnTo>
                    <a:pt x="261" y="186"/>
                  </a:lnTo>
                  <a:lnTo>
                    <a:pt x="335" y="149"/>
                  </a:lnTo>
                  <a:close/>
                  <a:moveTo>
                    <a:pt x="261" y="0"/>
                  </a:moveTo>
                  <a:lnTo>
                    <a:pt x="149" y="37"/>
                  </a:lnTo>
                  <a:lnTo>
                    <a:pt x="112" y="74"/>
                  </a:lnTo>
                  <a:lnTo>
                    <a:pt x="75" y="149"/>
                  </a:lnTo>
                  <a:lnTo>
                    <a:pt x="0" y="335"/>
                  </a:lnTo>
                  <a:lnTo>
                    <a:pt x="0" y="521"/>
                  </a:lnTo>
                  <a:lnTo>
                    <a:pt x="0" y="1005"/>
                  </a:lnTo>
                  <a:lnTo>
                    <a:pt x="37" y="1153"/>
                  </a:lnTo>
                  <a:lnTo>
                    <a:pt x="112" y="1265"/>
                  </a:lnTo>
                  <a:lnTo>
                    <a:pt x="223" y="1302"/>
                  </a:lnTo>
                  <a:lnTo>
                    <a:pt x="298" y="1339"/>
                  </a:lnTo>
                  <a:lnTo>
                    <a:pt x="447" y="1339"/>
                  </a:lnTo>
                  <a:lnTo>
                    <a:pt x="558" y="1302"/>
                  </a:lnTo>
                  <a:lnTo>
                    <a:pt x="633" y="1265"/>
                  </a:lnTo>
                  <a:lnTo>
                    <a:pt x="707" y="1153"/>
                  </a:lnTo>
                  <a:lnTo>
                    <a:pt x="744" y="1042"/>
                  </a:lnTo>
                  <a:lnTo>
                    <a:pt x="744" y="930"/>
                  </a:lnTo>
                  <a:lnTo>
                    <a:pt x="558" y="930"/>
                  </a:lnTo>
                  <a:lnTo>
                    <a:pt x="558" y="1005"/>
                  </a:lnTo>
                  <a:lnTo>
                    <a:pt x="521" y="1079"/>
                  </a:lnTo>
                  <a:lnTo>
                    <a:pt x="484" y="1153"/>
                  </a:lnTo>
                  <a:lnTo>
                    <a:pt x="372"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22"/>
            <p:cNvSpPr/>
            <p:nvPr/>
          </p:nvSpPr>
          <p:spPr>
            <a:xfrm>
              <a:off x="636225" y="2878875"/>
              <a:ext cx="22350" cy="47475"/>
            </a:xfrm>
            <a:custGeom>
              <a:avLst/>
              <a:gdLst/>
              <a:ahLst/>
              <a:cxnLst/>
              <a:rect l="l" t="t" r="r" b="b"/>
              <a:pathLst>
                <a:path w="894" h="1899" extrusionOk="0">
                  <a:moveTo>
                    <a:pt x="335" y="1"/>
                  </a:moveTo>
                  <a:lnTo>
                    <a:pt x="224" y="38"/>
                  </a:lnTo>
                  <a:lnTo>
                    <a:pt x="149" y="112"/>
                  </a:lnTo>
                  <a:lnTo>
                    <a:pt x="75" y="150"/>
                  </a:lnTo>
                  <a:lnTo>
                    <a:pt x="38" y="298"/>
                  </a:lnTo>
                  <a:lnTo>
                    <a:pt x="38" y="410"/>
                  </a:lnTo>
                  <a:lnTo>
                    <a:pt x="38" y="522"/>
                  </a:lnTo>
                  <a:lnTo>
                    <a:pt x="75" y="633"/>
                  </a:lnTo>
                  <a:lnTo>
                    <a:pt x="149" y="745"/>
                  </a:lnTo>
                  <a:lnTo>
                    <a:pt x="261" y="894"/>
                  </a:lnTo>
                  <a:lnTo>
                    <a:pt x="484" y="1154"/>
                  </a:lnTo>
                  <a:lnTo>
                    <a:pt x="633" y="1303"/>
                  </a:lnTo>
                  <a:lnTo>
                    <a:pt x="670" y="1377"/>
                  </a:lnTo>
                  <a:lnTo>
                    <a:pt x="670" y="1452"/>
                  </a:lnTo>
                  <a:lnTo>
                    <a:pt x="633" y="1601"/>
                  </a:lnTo>
                  <a:lnTo>
                    <a:pt x="596" y="1638"/>
                  </a:lnTo>
                  <a:lnTo>
                    <a:pt x="522" y="1675"/>
                  </a:lnTo>
                  <a:lnTo>
                    <a:pt x="447" y="1712"/>
                  </a:lnTo>
                  <a:lnTo>
                    <a:pt x="298" y="1675"/>
                  </a:lnTo>
                  <a:lnTo>
                    <a:pt x="261" y="1601"/>
                  </a:lnTo>
                  <a:lnTo>
                    <a:pt x="224" y="1526"/>
                  </a:lnTo>
                  <a:lnTo>
                    <a:pt x="224" y="1489"/>
                  </a:lnTo>
                  <a:lnTo>
                    <a:pt x="224" y="1229"/>
                  </a:lnTo>
                  <a:lnTo>
                    <a:pt x="1" y="1229"/>
                  </a:lnTo>
                  <a:lnTo>
                    <a:pt x="1" y="1415"/>
                  </a:lnTo>
                  <a:lnTo>
                    <a:pt x="1" y="1638"/>
                  </a:lnTo>
                  <a:lnTo>
                    <a:pt x="75" y="1712"/>
                  </a:lnTo>
                  <a:lnTo>
                    <a:pt x="149" y="1787"/>
                  </a:lnTo>
                  <a:lnTo>
                    <a:pt x="224" y="1861"/>
                  </a:lnTo>
                  <a:lnTo>
                    <a:pt x="447" y="1898"/>
                  </a:lnTo>
                  <a:lnTo>
                    <a:pt x="559" y="1861"/>
                  </a:lnTo>
                  <a:lnTo>
                    <a:pt x="708" y="1824"/>
                  </a:lnTo>
                  <a:lnTo>
                    <a:pt x="782" y="1749"/>
                  </a:lnTo>
                  <a:lnTo>
                    <a:pt x="856" y="1675"/>
                  </a:lnTo>
                  <a:lnTo>
                    <a:pt x="894" y="1563"/>
                  </a:lnTo>
                  <a:lnTo>
                    <a:pt x="894" y="1452"/>
                  </a:lnTo>
                  <a:lnTo>
                    <a:pt x="894" y="1303"/>
                  </a:lnTo>
                  <a:lnTo>
                    <a:pt x="856" y="1191"/>
                  </a:lnTo>
                  <a:lnTo>
                    <a:pt x="670" y="968"/>
                  </a:lnTo>
                  <a:lnTo>
                    <a:pt x="447" y="745"/>
                  </a:lnTo>
                  <a:lnTo>
                    <a:pt x="298" y="559"/>
                  </a:lnTo>
                  <a:lnTo>
                    <a:pt x="261" y="484"/>
                  </a:lnTo>
                  <a:lnTo>
                    <a:pt x="261" y="410"/>
                  </a:lnTo>
                  <a:lnTo>
                    <a:pt x="261" y="336"/>
                  </a:lnTo>
                  <a:lnTo>
                    <a:pt x="298" y="261"/>
                  </a:lnTo>
                  <a:lnTo>
                    <a:pt x="335" y="224"/>
                  </a:lnTo>
                  <a:lnTo>
                    <a:pt x="447" y="187"/>
                  </a:lnTo>
                  <a:lnTo>
                    <a:pt x="559" y="187"/>
                  </a:lnTo>
                  <a:lnTo>
                    <a:pt x="596" y="261"/>
                  </a:lnTo>
                  <a:lnTo>
                    <a:pt x="633" y="336"/>
                  </a:lnTo>
                  <a:lnTo>
                    <a:pt x="670" y="559"/>
                  </a:lnTo>
                  <a:lnTo>
                    <a:pt x="856" y="559"/>
                  </a:lnTo>
                  <a:lnTo>
                    <a:pt x="856" y="261"/>
                  </a:lnTo>
                  <a:lnTo>
                    <a:pt x="819" y="150"/>
                  </a:lnTo>
                  <a:lnTo>
                    <a:pt x="745" y="38"/>
                  </a:lnTo>
                  <a:lnTo>
                    <a:pt x="63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22"/>
            <p:cNvSpPr/>
            <p:nvPr/>
          </p:nvSpPr>
          <p:spPr>
            <a:xfrm>
              <a:off x="662275" y="2891900"/>
              <a:ext cx="18625" cy="34450"/>
            </a:xfrm>
            <a:custGeom>
              <a:avLst/>
              <a:gdLst/>
              <a:ahLst/>
              <a:cxnLst/>
              <a:rect l="l" t="t" r="r" b="b"/>
              <a:pathLst>
                <a:path w="745" h="1378" extrusionOk="0">
                  <a:moveTo>
                    <a:pt x="484" y="187"/>
                  </a:moveTo>
                  <a:lnTo>
                    <a:pt x="521" y="261"/>
                  </a:lnTo>
                  <a:lnTo>
                    <a:pt x="559" y="410"/>
                  </a:lnTo>
                  <a:lnTo>
                    <a:pt x="559" y="559"/>
                  </a:lnTo>
                  <a:lnTo>
                    <a:pt x="224" y="559"/>
                  </a:lnTo>
                  <a:lnTo>
                    <a:pt x="224" y="298"/>
                  </a:lnTo>
                  <a:lnTo>
                    <a:pt x="298" y="224"/>
                  </a:lnTo>
                  <a:lnTo>
                    <a:pt x="335" y="187"/>
                  </a:lnTo>
                  <a:close/>
                  <a:moveTo>
                    <a:pt x="372" y="1"/>
                  </a:moveTo>
                  <a:lnTo>
                    <a:pt x="261" y="38"/>
                  </a:lnTo>
                  <a:lnTo>
                    <a:pt x="186" y="75"/>
                  </a:lnTo>
                  <a:lnTo>
                    <a:pt x="112" y="112"/>
                  </a:lnTo>
                  <a:lnTo>
                    <a:pt x="75" y="187"/>
                  </a:lnTo>
                  <a:lnTo>
                    <a:pt x="38" y="335"/>
                  </a:lnTo>
                  <a:lnTo>
                    <a:pt x="0" y="559"/>
                  </a:lnTo>
                  <a:lnTo>
                    <a:pt x="38" y="1042"/>
                  </a:lnTo>
                  <a:lnTo>
                    <a:pt x="38" y="1154"/>
                  </a:lnTo>
                  <a:lnTo>
                    <a:pt x="112" y="1266"/>
                  </a:lnTo>
                  <a:lnTo>
                    <a:pt x="224" y="1340"/>
                  </a:lnTo>
                  <a:lnTo>
                    <a:pt x="298" y="1377"/>
                  </a:lnTo>
                  <a:lnTo>
                    <a:pt x="447" y="1377"/>
                  </a:lnTo>
                  <a:lnTo>
                    <a:pt x="559" y="1340"/>
                  </a:lnTo>
                  <a:lnTo>
                    <a:pt x="633" y="1266"/>
                  </a:lnTo>
                  <a:lnTo>
                    <a:pt x="745" y="1154"/>
                  </a:lnTo>
                  <a:lnTo>
                    <a:pt x="745" y="1042"/>
                  </a:lnTo>
                  <a:lnTo>
                    <a:pt x="745" y="931"/>
                  </a:lnTo>
                  <a:lnTo>
                    <a:pt x="559" y="931"/>
                  </a:lnTo>
                  <a:lnTo>
                    <a:pt x="559" y="1042"/>
                  </a:lnTo>
                  <a:lnTo>
                    <a:pt x="521" y="1117"/>
                  </a:lnTo>
                  <a:lnTo>
                    <a:pt x="484" y="1191"/>
                  </a:lnTo>
                  <a:lnTo>
                    <a:pt x="298" y="1191"/>
                  </a:lnTo>
                  <a:lnTo>
                    <a:pt x="261" y="1117"/>
                  </a:lnTo>
                  <a:lnTo>
                    <a:pt x="224" y="1005"/>
                  </a:lnTo>
                  <a:lnTo>
                    <a:pt x="224" y="745"/>
                  </a:lnTo>
                  <a:lnTo>
                    <a:pt x="745" y="745"/>
                  </a:lnTo>
                  <a:lnTo>
                    <a:pt x="745"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22"/>
            <p:cNvSpPr/>
            <p:nvPr/>
          </p:nvSpPr>
          <p:spPr>
            <a:xfrm>
              <a:off x="686450" y="2891900"/>
              <a:ext cx="13975" cy="33500"/>
            </a:xfrm>
            <a:custGeom>
              <a:avLst/>
              <a:gdLst/>
              <a:ahLst/>
              <a:cxnLst/>
              <a:rect l="l" t="t" r="r" b="b"/>
              <a:pathLst>
                <a:path w="559" h="1340" extrusionOk="0">
                  <a:moveTo>
                    <a:pt x="559" y="1"/>
                  </a:moveTo>
                  <a:lnTo>
                    <a:pt x="410" y="38"/>
                  </a:lnTo>
                  <a:lnTo>
                    <a:pt x="298" y="112"/>
                  </a:lnTo>
                  <a:lnTo>
                    <a:pt x="224" y="187"/>
                  </a:lnTo>
                  <a:lnTo>
                    <a:pt x="187" y="298"/>
                  </a:lnTo>
                  <a:lnTo>
                    <a:pt x="187" y="38"/>
                  </a:lnTo>
                  <a:lnTo>
                    <a:pt x="1" y="38"/>
                  </a:lnTo>
                  <a:lnTo>
                    <a:pt x="1" y="1340"/>
                  </a:lnTo>
                  <a:lnTo>
                    <a:pt x="224" y="1340"/>
                  </a:lnTo>
                  <a:lnTo>
                    <a:pt x="224" y="708"/>
                  </a:lnTo>
                  <a:lnTo>
                    <a:pt x="224" y="447"/>
                  </a:lnTo>
                  <a:lnTo>
                    <a:pt x="261"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22"/>
            <p:cNvSpPr/>
            <p:nvPr/>
          </p:nvSpPr>
          <p:spPr>
            <a:xfrm>
              <a:off x="702275" y="2892825"/>
              <a:ext cx="20475" cy="32575"/>
            </a:xfrm>
            <a:custGeom>
              <a:avLst/>
              <a:gdLst/>
              <a:ahLst/>
              <a:cxnLst/>
              <a:rect l="l" t="t" r="r" b="b"/>
              <a:pathLst>
                <a:path w="819" h="1303" extrusionOk="0">
                  <a:moveTo>
                    <a:pt x="0" y="1"/>
                  </a:moveTo>
                  <a:lnTo>
                    <a:pt x="298"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22"/>
            <p:cNvSpPr/>
            <p:nvPr/>
          </p:nvSpPr>
          <p:spPr>
            <a:xfrm>
              <a:off x="725525" y="2879800"/>
              <a:ext cx="5600" cy="45600"/>
            </a:xfrm>
            <a:custGeom>
              <a:avLst/>
              <a:gdLst/>
              <a:ahLst/>
              <a:cxnLst/>
              <a:rect l="l" t="t" r="r" b="b"/>
              <a:pathLst>
                <a:path w="224" h="1824" extrusionOk="0">
                  <a:moveTo>
                    <a:pt x="0" y="1"/>
                  </a:moveTo>
                  <a:lnTo>
                    <a:pt x="0" y="299"/>
                  </a:lnTo>
                  <a:lnTo>
                    <a:pt x="224" y="299"/>
                  </a:lnTo>
                  <a:lnTo>
                    <a:pt x="224" y="1"/>
                  </a:lnTo>
                  <a:close/>
                  <a:moveTo>
                    <a:pt x="0" y="522"/>
                  </a:moveTo>
                  <a:lnTo>
                    <a:pt x="0"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22"/>
            <p:cNvSpPr/>
            <p:nvPr/>
          </p:nvSpPr>
          <p:spPr>
            <a:xfrm>
              <a:off x="736675" y="2891900"/>
              <a:ext cx="18650" cy="34450"/>
            </a:xfrm>
            <a:custGeom>
              <a:avLst/>
              <a:gdLst/>
              <a:ahLst/>
              <a:cxnLst/>
              <a:rect l="l" t="t" r="r" b="b"/>
              <a:pathLst>
                <a:path w="746" h="1378" extrusionOk="0">
                  <a:moveTo>
                    <a:pt x="373" y="1"/>
                  </a:moveTo>
                  <a:lnTo>
                    <a:pt x="261" y="38"/>
                  </a:lnTo>
                  <a:lnTo>
                    <a:pt x="150" y="38"/>
                  </a:lnTo>
                  <a:lnTo>
                    <a:pt x="75" y="112"/>
                  </a:lnTo>
                  <a:lnTo>
                    <a:pt x="38" y="187"/>
                  </a:lnTo>
                  <a:lnTo>
                    <a:pt x="1" y="410"/>
                  </a:lnTo>
                  <a:lnTo>
                    <a:pt x="1" y="708"/>
                  </a:lnTo>
                  <a:lnTo>
                    <a:pt x="1" y="1005"/>
                  </a:lnTo>
                  <a:lnTo>
                    <a:pt x="38" y="1154"/>
                  </a:lnTo>
                  <a:lnTo>
                    <a:pt x="75" y="1266"/>
                  </a:lnTo>
                  <a:lnTo>
                    <a:pt x="150" y="1303"/>
                  </a:lnTo>
                  <a:lnTo>
                    <a:pt x="224" y="1340"/>
                  </a:lnTo>
                  <a:lnTo>
                    <a:pt x="373" y="1377"/>
                  </a:lnTo>
                  <a:lnTo>
                    <a:pt x="485" y="1340"/>
                  </a:lnTo>
                  <a:lnTo>
                    <a:pt x="559" y="1340"/>
                  </a:lnTo>
                  <a:lnTo>
                    <a:pt x="633" y="1266"/>
                  </a:lnTo>
                  <a:lnTo>
                    <a:pt x="671" y="1191"/>
                  </a:lnTo>
                  <a:lnTo>
                    <a:pt x="745" y="1042"/>
                  </a:lnTo>
                  <a:lnTo>
                    <a:pt x="745" y="856"/>
                  </a:lnTo>
                  <a:lnTo>
                    <a:pt x="522" y="856"/>
                  </a:lnTo>
                  <a:lnTo>
                    <a:pt x="522" y="1005"/>
                  </a:lnTo>
                  <a:lnTo>
                    <a:pt x="522" y="1117"/>
                  </a:lnTo>
                  <a:lnTo>
                    <a:pt x="447" y="1191"/>
                  </a:lnTo>
                  <a:lnTo>
                    <a:pt x="261" y="1191"/>
                  </a:lnTo>
                  <a:lnTo>
                    <a:pt x="224" y="1117"/>
                  </a:lnTo>
                  <a:lnTo>
                    <a:pt x="187" y="1005"/>
                  </a:lnTo>
                  <a:lnTo>
                    <a:pt x="187" y="633"/>
                  </a:lnTo>
                  <a:lnTo>
                    <a:pt x="224" y="410"/>
                  </a:lnTo>
                  <a:lnTo>
                    <a:pt x="224" y="261"/>
                  </a:lnTo>
                  <a:lnTo>
                    <a:pt x="261" y="187"/>
                  </a:lnTo>
                  <a:lnTo>
                    <a:pt x="485" y="187"/>
                  </a:lnTo>
                  <a:lnTo>
                    <a:pt x="522" y="261"/>
                  </a:lnTo>
                  <a:lnTo>
                    <a:pt x="522" y="373"/>
                  </a:lnTo>
                  <a:lnTo>
                    <a:pt x="522" y="521"/>
                  </a:lnTo>
                  <a:lnTo>
                    <a:pt x="745" y="521"/>
                  </a:lnTo>
                  <a:lnTo>
                    <a:pt x="745" y="335"/>
                  </a:lnTo>
                  <a:lnTo>
                    <a:pt x="708" y="149"/>
                  </a:lnTo>
                  <a:lnTo>
                    <a:pt x="633" y="112"/>
                  </a:lnTo>
                  <a:lnTo>
                    <a:pt x="596" y="38"/>
                  </a:lnTo>
                  <a:lnTo>
                    <a:pt x="485" y="38"/>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22"/>
            <p:cNvSpPr/>
            <p:nvPr/>
          </p:nvSpPr>
          <p:spPr>
            <a:xfrm>
              <a:off x="759950" y="2891900"/>
              <a:ext cx="18625" cy="34450"/>
            </a:xfrm>
            <a:custGeom>
              <a:avLst/>
              <a:gdLst/>
              <a:ahLst/>
              <a:cxnLst/>
              <a:rect l="l" t="t" r="r" b="b"/>
              <a:pathLst>
                <a:path w="745" h="1378" extrusionOk="0">
                  <a:moveTo>
                    <a:pt x="447" y="187"/>
                  </a:moveTo>
                  <a:lnTo>
                    <a:pt x="521" y="261"/>
                  </a:lnTo>
                  <a:lnTo>
                    <a:pt x="521" y="410"/>
                  </a:lnTo>
                  <a:lnTo>
                    <a:pt x="521" y="559"/>
                  </a:lnTo>
                  <a:lnTo>
                    <a:pt x="186" y="559"/>
                  </a:lnTo>
                  <a:lnTo>
                    <a:pt x="223" y="298"/>
                  </a:lnTo>
                  <a:lnTo>
                    <a:pt x="261" y="224"/>
                  </a:lnTo>
                  <a:lnTo>
                    <a:pt x="298" y="187"/>
                  </a:lnTo>
                  <a:close/>
                  <a:moveTo>
                    <a:pt x="335" y="1"/>
                  </a:moveTo>
                  <a:lnTo>
                    <a:pt x="223" y="38"/>
                  </a:lnTo>
                  <a:lnTo>
                    <a:pt x="149" y="75"/>
                  </a:lnTo>
                  <a:lnTo>
                    <a:pt x="75" y="112"/>
                  </a:lnTo>
                  <a:lnTo>
                    <a:pt x="37" y="187"/>
                  </a:lnTo>
                  <a:lnTo>
                    <a:pt x="0" y="335"/>
                  </a:lnTo>
                  <a:lnTo>
                    <a:pt x="0" y="559"/>
                  </a:lnTo>
                  <a:lnTo>
                    <a:pt x="0" y="1042"/>
                  </a:lnTo>
                  <a:lnTo>
                    <a:pt x="37" y="1154"/>
                  </a:lnTo>
                  <a:lnTo>
                    <a:pt x="112" y="1266"/>
                  </a:lnTo>
                  <a:lnTo>
                    <a:pt x="186" y="1340"/>
                  </a:lnTo>
                  <a:lnTo>
                    <a:pt x="298" y="1377"/>
                  </a:lnTo>
                  <a:lnTo>
                    <a:pt x="447" y="1377"/>
                  </a:lnTo>
                  <a:lnTo>
                    <a:pt x="521" y="1340"/>
                  </a:lnTo>
                  <a:lnTo>
                    <a:pt x="633" y="1266"/>
                  </a:lnTo>
                  <a:lnTo>
                    <a:pt x="707" y="1154"/>
                  </a:lnTo>
                  <a:lnTo>
                    <a:pt x="744" y="1042"/>
                  </a:lnTo>
                  <a:lnTo>
                    <a:pt x="744" y="931"/>
                  </a:lnTo>
                  <a:lnTo>
                    <a:pt x="521" y="931"/>
                  </a:lnTo>
                  <a:lnTo>
                    <a:pt x="521" y="1042"/>
                  </a:lnTo>
                  <a:lnTo>
                    <a:pt x="521" y="1117"/>
                  </a:lnTo>
                  <a:lnTo>
                    <a:pt x="447" y="1191"/>
                  </a:lnTo>
                  <a:lnTo>
                    <a:pt x="298" y="1191"/>
                  </a:lnTo>
                  <a:lnTo>
                    <a:pt x="223" y="1117"/>
                  </a:lnTo>
                  <a:lnTo>
                    <a:pt x="186" y="1005"/>
                  </a:lnTo>
                  <a:lnTo>
                    <a:pt x="186" y="745"/>
                  </a:lnTo>
                  <a:lnTo>
                    <a:pt x="744" y="745"/>
                  </a:lnTo>
                  <a:lnTo>
                    <a:pt x="707"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22"/>
            <p:cNvSpPr/>
            <p:nvPr/>
          </p:nvSpPr>
          <p:spPr>
            <a:xfrm>
              <a:off x="798075" y="2891900"/>
              <a:ext cx="19550" cy="33500"/>
            </a:xfrm>
            <a:custGeom>
              <a:avLst/>
              <a:gdLst/>
              <a:ahLst/>
              <a:cxnLst/>
              <a:rect l="l" t="t" r="r" b="b"/>
              <a:pathLst>
                <a:path w="782"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98"/>
                  </a:lnTo>
                  <a:lnTo>
                    <a:pt x="298" y="187"/>
                  </a:lnTo>
                  <a:lnTo>
                    <a:pt x="484" y="187"/>
                  </a:lnTo>
                  <a:lnTo>
                    <a:pt x="522" y="261"/>
                  </a:lnTo>
                  <a:lnTo>
                    <a:pt x="559" y="484"/>
                  </a:lnTo>
                  <a:lnTo>
                    <a:pt x="559" y="1340"/>
                  </a:lnTo>
                  <a:lnTo>
                    <a:pt x="782" y="1340"/>
                  </a:lnTo>
                  <a:lnTo>
                    <a:pt x="782" y="410"/>
                  </a:lnTo>
                  <a:lnTo>
                    <a:pt x="782" y="298"/>
                  </a:lnTo>
                  <a:lnTo>
                    <a:pt x="745" y="149"/>
                  </a:lnTo>
                  <a:lnTo>
                    <a:pt x="670" y="38"/>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22"/>
            <p:cNvSpPr/>
            <p:nvPr/>
          </p:nvSpPr>
          <p:spPr>
            <a:xfrm>
              <a:off x="823200" y="2892825"/>
              <a:ext cx="18625" cy="33525"/>
            </a:xfrm>
            <a:custGeom>
              <a:avLst/>
              <a:gdLst/>
              <a:ahLst/>
              <a:cxnLst/>
              <a:rect l="l" t="t" r="r" b="b"/>
              <a:pathLst>
                <a:path w="745" h="1341" extrusionOk="0">
                  <a:moveTo>
                    <a:pt x="0" y="1"/>
                  </a:moveTo>
                  <a:lnTo>
                    <a:pt x="0" y="819"/>
                  </a:lnTo>
                  <a:lnTo>
                    <a:pt x="0" y="1080"/>
                  </a:lnTo>
                  <a:lnTo>
                    <a:pt x="37" y="1229"/>
                  </a:lnTo>
                  <a:lnTo>
                    <a:pt x="149" y="1303"/>
                  </a:lnTo>
                  <a:lnTo>
                    <a:pt x="261" y="1340"/>
                  </a:lnTo>
                  <a:lnTo>
                    <a:pt x="372" y="1303"/>
                  </a:lnTo>
                  <a:lnTo>
                    <a:pt x="447" y="1266"/>
                  </a:lnTo>
                  <a:lnTo>
                    <a:pt x="558" y="1191"/>
                  </a:lnTo>
                  <a:lnTo>
                    <a:pt x="558" y="1303"/>
                  </a:lnTo>
                  <a:lnTo>
                    <a:pt x="744" y="1303"/>
                  </a:lnTo>
                  <a:lnTo>
                    <a:pt x="744" y="1"/>
                  </a:lnTo>
                  <a:lnTo>
                    <a:pt x="558" y="1"/>
                  </a:lnTo>
                  <a:lnTo>
                    <a:pt x="558" y="857"/>
                  </a:lnTo>
                  <a:lnTo>
                    <a:pt x="521" y="968"/>
                  </a:lnTo>
                  <a:lnTo>
                    <a:pt x="521" y="1080"/>
                  </a:lnTo>
                  <a:lnTo>
                    <a:pt x="484" y="1154"/>
                  </a:lnTo>
                  <a:lnTo>
                    <a:pt x="372" y="1191"/>
                  </a:lnTo>
                  <a:lnTo>
                    <a:pt x="261" y="1154"/>
                  </a:lnTo>
                  <a:lnTo>
                    <a:pt x="223" y="1080"/>
                  </a:lnTo>
                  <a:lnTo>
                    <a:pt x="223" y="968"/>
                  </a:lnTo>
                  <a:lnTo>
                    <a:pt x="223" y="857"/>
                  </a:lnTo>
                  <a:lnTo>
                    <a:pt x="22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2"/>
            <p:cNvSpPr/>
            <p:nvPr/>
          </p:nvSpPr>
          <p:spPr>
            <a:xfrm>
              <a:off x="847375" y="2891900"/>
              <a:ext cx="32575" cy="33500"/>
            </a:xfrm>
            <a:custGeom>
              <a:avLst/>
              <a:gdLst/>
              <a:ahLst/>
              <a:cxnLst/>
              <a:rect l="l" t="t" r="r" b="b"/>
              <a:pathLst>
                <a:path w="1303"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61"/>
                  </a:lnTo>
                  <a:lnTo>
                    <a:pt x="298" y="187"/>
                  </a:lnTo>
                  <a:lnTo>
                    <a:pt x="484" y="187"/>
                  </a:lnTo>
                  <a:lnTo>
                    <a:pt x="522" y="261"/>
                  </a:lnTo>
                  <a:lnTo>
                    <a:pt x="559" y="373"/>
                  </a:lnTo>
                  <a:lnTo>
                    <a:pt x="559" y="484"/>
                  </a:lnTo>
                  <a:lnTo>
                    <a:pt x="559" y="1340"/>
                  </a:lnTo>
                  <a:lnTo>
                    <a:pt x="782" y="1340"/>
                  </a:lnTo>
                  <a:lnTo>
                    <a:pt x="782" y="484"/>
                  </a:lnTo>
                  <a:lnTo>
                    <a:pt x="782" y="261"/>
                  </a:lnTo>
                  <a:lnTo>
                    <a:pt x="856" y="187"/>
                  </a:lnTo>
                  <a:lnTo>
                    <a:pt x="931" y="187"/>
                  </a:lnTo>
                  <a:lnTo>
                    <a:pt x="1042" y="224"/>
                  </a:lnTo>
                  <a:lnTo>
                    <a:pt x="1080" y="298"/>
                  </a:lnTo>
                  <a:lnTo>
                    <a:pt x="1117" y="484"/>
                  </a:lnTo>
                  <a:lnTo>
                    <a:pt x="1117" y="1340"/>
                  </a:lnTo>
                  <a:lnTo>
                    <a:pt x="1303" y="1340"/>
                  </a:lnTo>
                  <a:lnTo>
                    <a:pt x="1303" y="484"/>
                  </a:lnTo>
                  <a:lnTo>
                    <a:pt x="1303" y="261"/>
                  </a:lnTo>
                  <a:lnTo>
                    <a:pt x="1266" y="149"/>
                  </a:lnTo>
                  <a:lnTo>
                    <a:pt x="1228" y="75"/>
                  </a:lnTo>
                  <a:lnTo>
                    <a:pt x="1117" y="38"/>
                  </a:lnTo>
                  <a:lnTo>
                    <a:pt x="1005" y="1"/>
                  </a:lnTo>
                  <a:lnTo>
                    <a:pt x="931" y="38"/>
                  </a:lnTo>
                  <a:lnTo>
                    <a:pt x="856" y="75"/>
                  </a:lnTo>
                  <a:lnTo>
                    <a:pt x="745" y="149"/>
                  </a:lnTo>
                  <a:lnTo>
                    <a:pt x="670" y="75"/>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2"/>
            <p:cNvSpPr/>
            <p:nvPr/>
          </p:nvSpPr>
          <p:spPr>
            <a:xfrm>
              <a:off x="885525" y="2881675"/>
              <a:ext cx="18625" cy="44675"/>
            </a:xfrm>
            <a:custGeom>
              <a:avLst/>
              <a:gdLst/>
              <a:ahLst/>
              <a:cxnLst/>
              <a:rect l="l" t="t" r="r" b="b"/>
              <a:pathLst>
                <a:path w="745" h="1787" extrusionOk="0">
                  <a:moveTo>
                    <a:pt x="409" y="0"/>
                  </a:moveTo>
                  <a:lnTo>
                    <a:pt x="261" y="261"/>
                  </a:lnTo>
                  <a:lnTo>
                    <a:pt x="409" y="261"/>
                  </a:lnTo>
                  <a:lnTo>
                    <a:pt x="670" y="0"/>
                  </a:lnTo>
                  <a:close/>
                  <a:moveTo>
                    <a:pt x="484" y="596"/>
                  </a:moveTo>
                  <a:lnTo>
                    <a:pt x="521" y="670"/>
                  </a:lnTo>
                  <a:lnTo>
                    <a:pt x="558" y="819"/>
                  </a:lnTo>
                  <a:lnTo>
                    <a:pt x="558" y="968"/>
                  </a:lnTo>
                  <a:lnTo>
                    <a:pt x="223" y="968"/>
                  </a:lnTo>
                  <a:lnTo>
                    <a:pt x="223" y="707"/>
                  </a:lnTo>
                  <a:lnTo>
                    <a:pt x="261" y="633"/>
                  </a:lnTo>
                  <a:lnTo>
                    <a:pt x="298" y="596"/>
                  </a:lnTo>
                  <a:close/>
                  <a:moveTo>
                    <a:pt x="372" y="410"/>
                  </a:moveTo>
                  <a:lnTo>
                    <a:pt x="261" y="447"/>
                  </a:lnTo>
                  <a:lnTo>
                    <a:pt x="149" y="484"/>
                  </a:lnTo>
                  <a:lnTo>
                    <a:pt x="112" y="521"/>
                  </a:lnTo>
                  <a:lnTo>
                    <a:pt x="37" y="596"/>
                  </a:lnTo>
                  <a:lnTo>
                    <a:pt x="0" y="744"/>
                  </a:lnTo>
                  <a:lnTo>
                    <a:pt x="0" y="968"/>
                  </a:lnTo>
                  <a:lnTo>
                    <a:pt x="0" y="1451"/>
                  </a:lnTo>
                  <a:lnTo>
                    <a:pt x="37" y="1563"/>
                  </a:lnTo>
                  <a:lnTo>
                    <a:pt x="112" y="1675"/>
                  </a:lnTo>
                  <a:lnTo>
                    <a:pt x="186" y="1749"/>
                  </a:lnTo>
                  <a:lnTo>
                    <a:pt x="298" y="1786"/>
                  </a:lnTo>
                  <a:lnTo>
                    <a:pt x="447" y="1786"/>
                  </a:lnTo>
                  <a:lnTo>
                    <a:pt x="521" y="1749"/>
                  </a:lnTo>
                  <a:lnTo>
                    <a:pt x="633" y="1675"/>
                  </a:lnTo>
                  <a:lnTo>
                    <a:pt x="707" y="1563"/>
                  </a:lnTo>
                  <a:lnTo>
                    <a:pt x="744" y="1451"/>
                  </a:lnTo>
                  <a:lnTo>
                    <a:pt x="744" y="1340"/>
                  </a:lnTo>
                  <a:lnTo>
                    <a:pt x="558" y="1340"/>
                  </a:lnTo>
                  <a:lnTo>
                    <a:pt x="521" y="1451"/>
                  </a:lnTo>
                  <a:lnTo>
                    <a:pt x="521" y="1526"/>
                  </a:lnTo>
                  <a:lnTo>
                    <a:pt x="484" y="1600"/>
                  </a:lnTo>
                  <a:lnTo>
                    <a:pt x="298" y="1600"/>
                  </a:lnTo>
                  <a:lnTo>
                    <a:pt x="223" y="1526"/>
                  </a:lnTo>
                  <a:lnTo>
                    <a:pt x="223" y="1414"/>
                  </a:lnTo>
                  <a:lnTo>
                    <a:pt x="223" y="1154"/>
                  </a:lnTo>
                  <a:lnTo>
                    <a:pt x="744" y="1154"/>
                  </a:lnTo>
                  <a:lnTo>
                    <a:pt x="744" y="707"/>
                  </a:lnTo>
                  <a:lnTo>
                    <a:pt x="707" y="596"/>
                  </a:lnTo>
                  <a:lnTo>
                    <a:pt x="670" y="558"/>
                  </a:lnTo>
                  <a:lnTo>
                    <a:pt x="558" y="447"/>
                  </a:lnTo>
                  <a:lnTo>
                    <a:pt x="447" y="41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2"/>
            <p:cNvSpPr/>
            <p:nvPr/>
          </p:nvSpPr>
          <p:spPr>
            <a:xfrm>
              <a:off x="908775" y="2891900"/>
              <a:ext cx="13975" cy="33500"/>
            </a:xfrm>
            <a:custGeom>
              <a:avLst/>
              <a:gdLst/>
              <a:ahLst/>
              <a:cxnLst/>
              <a:rect l="l" t="t" r="r" b="b"/>
              <a:pathLst>
                <a:path w="559" h="1340" extrusionOk="0">
                  <a:moveTo>
                    <a:pt x="558" y="1"/>
                  </a:moveTo>
                  <a:lnTo>
                    <a:pt x="447" y="38"/>
                  </a:lnTo>
                  <a:lnTo>
                    <a:pt x="335" y="112"/>
                  </a:lnTo>
                  <a:lnTo>
                    <a:pt x="261" y="187"/>
                  </a:lnTo>
                  <a:lnTo>
                    <a:pt x="224" y="298"/>
                  </a:lnTo>
                  <a:lnTo>
                    <a:pt x="224" y="38"/>
                  </a:lnTo>
                  <a:lnTo>
                    <a:pt x="0" y="38"/>
                  </a:lnTo>
                  <a:lnTo>
                    <a:pt x="0" y="1340"/>
                  </a:lnTo>
                  <a:lnTo>
                    <a:pt x="224" y="1340"/>
                  </a:lnTo>
                  <a:lnTo>
                    <a:pt x="224" y="708"/>
                  </a:lnTo>
                  <a:lnTo>
                    <a:pt x="261" y="447"/>
                  </a:lnTo>
                  <a:lnTo>
                    <a:pt x="298" y="335"/>
                  </a:lnTo>
                  <a:lnTo>
                    <a:pt x="335" y="261"/>
                  </a:lnTo>
                  <a:lnTo>
                    <a:pt x="410" y="261"/>
                  </a:lnTo>
                  <a:lnTo>
                    <a:pt x="558" y="224"/>
                  </a:lnTo>
                  <a:lnTo>
                    <a:pt x="55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22"/>
            <p:cNvSpPr/>
            <p:nvPr/>
          </p:nvSpPr>
          <p:spPr>
            <a:xfrm>
              <a:off x="925500" y="2879800"/>
              <a:ext cx="5625" cy="45600"/>
            </a:xfrm>
            <a:custGeom>
              <a:avLst/>
              <a:gdLst/>
              <a:ahLst/>
              <a:cxnLst/>
              <a:rect l="l" t="t" r="r" b="b"/>
              <a:pathLst>
                <a:path w="225" h="1824" extrusionOk="0">
                  <a:moveTo>
                    <a:pt x="1" y="1"/>
                  </a:moveTo>
                  <a:lnTo>
                    <a:pt x="1" y="299"/>
                  </a:lnTo>
                  <a:lnTo>
                    <a:pt x="224" y="299"/>
                  </a:lnTo>
                  <a:lnTo>
                    <a:pt x="224" y="1"/>
                  </a:lnTo>
                  <a:close/>
                  <a:moveTo>
                    <a:pt x="1" y="522"/>
                  </a:moveTo>
                  <a:lnTo>
                    <a:pt x="1"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22"/>
            <p:cNvSpPr/>
            <p:nvPr/>
          </p:nvSpPr>
          <p:spPr>
            <a:xfrm>
              <a:off x="935750" y="2891900"/>
              <a:ext cx="19550" cy="43750"/>
            </a:xfrm>
            <a:custGeom>
              <a:avLst/>
              <a:gdLst/>
              <a:ahLst/>
              <a:cxnLst/>
              <a:rect l="l" t="t" r="r" b="b"/>
              <a:pathLst>
                <a:path w="782" h="1750" extrusionOk="0">
                  <a:moveTo>
                    <a:pt x="484" y="187"/>
                  </a:moveTo>
                  <a:lnTo>
                    <a:pt x="558" y="261"/>
                  </a:lnTo>
                  <a:lnTo>
                    <a:pt x="558" y="373"/>
                  </a:lnTo>
                  <a:lnTo>
                    <a:pt x="596" y="670"/>
                  </a:lnTo>
                  <a:lnTo>
                    <a:pt x="596" y="894"/>
                  </a:lnTo>
                  <a:lnTo>
                    <a:pt x="558" y="1080"/>
                  </a:lnTo>
                  <a:lnTo>
                    <a:pt x="521" y="1154"/>
                  </a:lnTo>
                  <a:lnTo>
                    <a:pt x="410" y="1191"/>
                  </a:lnTo>
                  <a:lnTo>
                    <a:pt x="298" y="1191"/>
                  </a:lnTo>
                  <a:lnTo>
                    <a:pt x="261" y="1080"/>
                  </a:lnTo>
                  <a:lnTo>
                    <a:pt x="224" y="931"/>
                  </a:lnTo>
                  <a:lnTo>
                    <a:pt x="224" y="708"/>
                  </a:lnTo>
                  <a:lnTo>
                    <a:pt x="224" y="373"/>
                  </a:lnTo>
                  <a:lnTo>
                    <a:pt x="261" y="261"/>
                  </a:lnTo>
                  <a:lnTo>
                    <a:pt x="298" y="187"/>
                  </a:lnTo>
                  <a:close/>
                  <a:moveTo>
                    <a:pt x="335" y="1"/>
                  </a:moveTo>
                  <a:lnTo>
                    <a:pt x="224" y="38"/>
                  </a:lnTo>
                  <a:lnTo>
                    <a:pt x="149" y="75"/>
                  </a:lnTo>
                  <a:lnTo>
                    <a:pt x="75" y="149"/>
                  </a:lnTo>
                  <a:lnTo>
                    <a:pt x="37" y="261"/>
                  </a:lnTo>
                  <a:lnTo>
                    <a:pt x="0" y="708"/>
                  </a:lnTo>
                  <a:lnTo>
                    <a:pt x="37" y="1117"/>
                  </a:lnTo>
                  <a:lnTo>
                    <a:pt x="75" y="1228"/>
                  </a:lnTo>
                  <a:lnTo>
                    <a:pt x="112" y="1303"/>
                  </a:lnTo>
                  <a:lnTo>
                    <a:pt x="224" y="1340"/>
                  </a:lnTo>
                  <a:lnTo>
                    <a:pt x="335" y="1377"/>
                  </a:lnTo>
                  <a:lnTo>
                    <a:pt x="410" y="1340"/>
                  </a:lnTo>
                  <a:lnTo>
                    <a:pt x="484" y="1303"/>
                  </a:lnTo>
                  <a:lnTo>
                    <a:pt x="596" y="1228"/>
                  </a:lnTo>
                  <a:lnTo>
                    <a:pt x="596" y="1749"/>
                  </a:lnTo>
                  <a:lnTo>
                    <a:pt x="782" y="1749"/>
                  </a:lnTo>
                  <a:lnTo>
                    <a:pt x="782" y="38"/>
                  </a:lnTo>
                  <a:lnTo>
                    <a:pt x="596" y="38"/>
                  </a:lnTo>
                  <a:lnTo>
                    <a:pt x="596" y="187"/>
                  </a:lnTo>
                  <a:lnTo>
                    <a:pt x="484" y="75"/>
                  </a:lnTo>
                  <a:lnTo>
                    <a:pt x="447" y="38"/>
                  </a:lnTo>
                  <a:lnTo>
                    <a:pt x="33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22"/>
            <p:cNvSpPr/>
            <p:nvPr/>
          </p:nvSpPr>
          <p:spPr>
            <a:xfrm>
              <a:off x="960850" y="2892825"/>
              <a:ext cx="19575" cy="33525"/>
            </a:xfrm>
            <a:custGeom>
              <a:avLst/>
              <a:gdLst/>
              <a:ahLst/>
              <a:cxnLst/>
              <a:rect l="l" t="t" r="r" b="b"/>
              <a:pathLst>
                <a:path w="783" h="1341" extrusionOk="0">
                  <a:moveTo>
                    <a:pt x="1" y="1"/>
                  </a:moveTo>
                  <a:lnTo>
                    <a:pt x="1" y="819"/>
                  </a:lnTo>
                  <a:lnTo>
                    <a:pt x="38" y="1080"/>
                  </a:lnTo>
                  <a:lnTo>
                    <a:pt x="75" y="1229"/>
                  </a:lnTo>
                  <a:lnTo>
                    <a:pt x="150" y="1303"/>
                  </a:lnTo>
                  <a:lnTo>
                    <a:pt x="299" y="1340"/>
                  </a:lnTo>
                  <a:lnTo>
                    <a:pt x="410" y="1303"/>
                  </a:lnTo>
                  <a:lnTo>
                    <a:pt x="485" y="1266"/>
                  </a:lnTo>
                  <a:lnTo>
                    <a:pt x="559" y="1191"/>
                  </a:lnTo>
                  <a:lnTo>
                    <a:pt x="559" y="1303"/>
                  </a:lnTo>
                  <a:lnTo>
                    <a:pt x="782" y="1303"/>
                  </a:lnTo>
                  <a:lnTo>
                    <a:pt x="782" y="1"/>
                  </a:lnTo>
                  <a:lnTo>
                    <a:pt x="559" y="1"/>
                  </a:lnTo>
                  <a:lnTo>
                    <a:pt x="559" y="857"/>
                  </a:lnTo>
                  <a:lnTo>
                    <a:pt x="559" y="968"/>
                  </a:lnTo>
                  <a:lnTo>
                    <a:pt x="522" y="1080"/>
                  </a:lnTo>
                  <a:lnTo>
                    <a:pt x="485" y="1154"/>
                  </a:lnTo>
                  <a:lnTo>
                    <a:pt x="373" y="1191"/>
                  </a:lnTo>
                  <a:lnTo>
                    <a:pt x="299" y="1154"/>
                  </a:lnTo>
                  <a:lnTo>
                    <a:pt x="261" y="1080"/>
                  </a:lnTo>
                  <a:lnTo>
                    <a:pt x="224" y="968"/>
                  </a:lnTo>
                  <a:lnTo>
                    <a:pt x="224" y="857"/>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22"/>
            <p:cNvSpPr/>
            <p:nvPr/>
          </p:nvSpPr>
          <p:spPr>
            <a:xfrm>
              <a:off x="985050" y="2891900"/>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98" y="224"/>
                  </a:lnTo>
                  <a:lnTo>
                    <a:pt x="335" y="187"/>
                  </a:lnTo>
                  <a:close/>
                  <a:moveTo>
                    <a:pt x="372" y="1"/>
                  </a:moveTo>
                  <a:lnTo>
                    <a:pt x="261" y="38"/>
                  </a:lnTo>
                  <a:lnTo>
                    <a:pt x="186" y="75"/>
                  </a:lnTo>
                  <a:lnTo>
                    <a:pt x="112" y="112"/>
                  </a:lnTo>
                  <a:lnTo>
                    <a:pt x="75" y="187"/>
                  </a:lnTo>
                  <a:lnTo>
                    <a:pt x="37" y="335"/>
                  </a:lnTo>
                  <a:lnTo>
                    <a:pt x="0" y="559"/>
                  </a:lnTo>
                  <a:lnTo>
                    <a:pt x="37" y="1042"/>
                  </a:lnTo>
                  <a:lnTo>
                    <a:pt x="37" y="1154"/>
                  </a:lnTo>
                  <a:lnTo>
                    <a:pt x="112" y="1266"/>
                  </a:lnTo>
                  <a:lnTo>
                    <a:pt x="223" y="1340"/>
                  </a:lnTo>
                  <a:lnTo>
                    <a:pt x="298" y="1377"/>
                  </a:lnTo>
                  <a:lnTo>
                    <a:pt x="447" y="1377"/>
                  </a:lnTo>
                  <a:lnTo>
                    <a:pt x="558" y="1340"/>
                  </a:lnTo>
                  <a:lnTo>
                    <a:pt x="633" y="1266"/>
                  </a:lnTo>
                  <a:lnTo>
                    <a:pt x="744"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22"/>
            <p:cNvSpPr/>
            <p:nvPr/>
          </p:nvSpPr>
          <p:spPr>
            <a:xfrm>
              <a:off x="1023175" y="2891900"/>
              <a:ext cx="18625" cy="34450"/>
            </a:xfrm>
            <a:custGeom>
              <a:avLst/>
              <a:gdLst/>
              <a:ahLst/>
              <a:cxnLst/>
              <a:rect l="l" t="t" r="r" b="b"/>
              <a:pathLst>
                <a:path w="745" h="1378" extrusionOk="0">
                  <a:moveTo>
                    <a:pt x="410" y="1"/>
                  </a:moveTo>
                  <a:lnTo>
                    <a:pt x="261" y="38"/>
                  </a:lnTo>
                  <a:lnTo>
                    <a:pt x="187" y="38"/>
                  </a:lnTo>
                  <a:lnTo>
                    <a:pt x="112" y="112"/>
                  </a:lnTo>
                  <a:lnTo>
                    <a:pt x="75" y="187"/>
                  </a:lnTo>
                  <a:lnTo>
                    <a:pt x="38" y="410"/>
                  </a:lnTo>
                  <a:lnTo>
                    <a:pt x="1" y="708"/>
                  </a:lnTo>
                  <a:lnTo>
                    <a:pt x="38" y="1005"/>
                  </a:lnTo>
                  <a:lnTo>
                    <a:pt x="38" y="1154"/>
                  </a:lnTo>
                  <a:lnTo>
                    <a:pt x="112" y="1266"/>
                  </a:lnTo>
                  <a:lnTo>
                    <a:pt x="187" y="1303"/>
                  </a:lnTo>
                  <a:lnTo>
                    <a:pt x="261" y="1340"/>
                  </a:lnTo>
                  <a:lnTo>
                    <a:pt x="373" y="1377"/>
                  </a:lnTo>
                  <a:lnTo>
                    <a:pt x="522" y="1340"/>
                  </a:lnTo>
                  <a:lnTo>
                    <a:pt x="596" y="1340"/>
                  </a:lnTo>
                  <a:lnTo>
                    <a:pt x="670" y="1266"/>
                  </a:lnTo>
                  <a:lnTo>
                    <a:pt x="708" y="1191"/>
                  </a:lnTo>
                  <a:lnTo>
                    <a:pt x="745" y="1042"/>
                  </a:lnTo>
                  <a:lnTo>
                    <a:pt x="745" y="856"/>
                  </a:lnTo>
                  <a:lnTo>
                    <a:pt x="559" y="856"/>
                  </a:lnTo>
                  <a:lnTo>
                    <a:pt x="559" y="1005"/>
                  </a:lnTo>
                  <a:lnTo>
                    <a:pt x="522" y="1117"/>
                  </a:lnTo>
                  <a:lnTo>
                    <a:pt x="484" y="1191"/>
                  </a:lnTo>
                  <a:lnTo>
                    <a:pt x="298" y="1191"/>
                  </a:lnTo>
                  <a:lnTo>
                    <a:pt x="261" y="1117"/>
                  </a:lnTo>
                  <a:lnTo>
                    <a:pt x="224" y="1005"/>
                  </a:lnTo>
                  <a:lnTo>
                    <a:pt x="224" y="633"/>
                  </a:lnTo>
                  <a:lnTo>
                    <a:pt x="224" y="410"/>
                  </a:lnTo>
                  <a:lnTo>
                    <a:pt x="261" y="261"/>
                  </a:lnTo>
                  <a:lnTo>
                    <a:pt x="298" y="187"/>
                  </a:lnTo>
                  <a:lnTo>
                    <a:pt x="484" y="187"/>
                  </a:lnTo>
                  <a:lnTo>
                    <a:pt x="559" y="261"/>
                  </a:lnTo>
                  <a:lnTo>
                    <a:pt x="559" y="373"/>
                  </a:lnTo>
                  <a:lnTo>
                    <a:pt x="559" y="521"/>
                  </a:lnTo>
                  <a:lnTo>
                    <a:pt x="745" y="521"/>
                  </a:lnTo>
                  <a:lnTo>
                    <a:pt x="745" y="335"/>
                  </a:lnTo>
                  <a:lnTo>
                    <a:pt x="708" y="149"/>
                  </a:lnTo>
                  <a:lnTo>
                    <a:pt x="670"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22"/>
            <p:cNvSpPr/>
            <p:nvPr/>
          </p:nvSpPr>
          <p:spPr>
            <a:xfrm>
              <a:off x="1045500" y="2891900"/>
              <a:ext cx="20500" cy="34450"/>
            </a:xfrm>
            <a:custGeom>
              <a:avLst/>
              <a:gdLst/>
              <a:ahLst/>
              <a:cxnLst/>
              <a:rect l="l" t="t" r="r" b="b"/>
              <a:pathLst>
                <a:path w="820" h="1378" extrusionOk="0">
                  <a:moveTo>
                    <a:pt x="559" y="596"/>
                  </a:moveTo>
                  <a:lnTo>
                    <a:pt x="559" y="931"/>
                  </a:lnTo>
                  <a:lnTo>
                    <a:pt x="559" y="1080"/>
                  </a:lnTo>
                  <a:lnTo>
                    <a:pt x="522" y="1117"/>
                  </a:lnTo>
                  <a:lnTo>
                    <a:pt x="484" y="1191"/>
                  </a:lnTo>
                  <a:lnTo>
                    <a:pt x="373" y="1228"/>
                  </a:lnTo>
                  <a:lnTo>
                    <a:pt x="298" y="1191"/>
                  </a:lnTo>
                  <a:lnTo>
                    <a:pt x="224" y="1154"/>
                  </a:lnTo>
                  <a:lnTo>
                    <a:pt x="224" y="1005"/>
                  </a:lnTo>
                  <a:lnTo>
                    <a:pt x="224" y="931"/>
                  </a:lnTo>
                  <a:lnTo>
                    <a:pt x="261" y="856"/>
                  </a:lnTo>
                  <a:lnTo>
                    <a:pt x="373" y="745"/>
                  </a:lnTo>
                  <a:lnTo>
                    <a:pt x="559" y="596"/>
                  </a:lnTo>
                  <a:close/>
                  <a:moveTo>
                    <a:pt x="410" y="1"/>
                  </a:moveTo>
                  <a:lnTo>
                    <a:pt x="261" y="38"/>
                  </a:lnTo>
                  <a:lnTo>
                    <a:pt x="150" y="75"/>
                  </a:lnTo>
                  <a:lnTo>
                    <a:pt x="75" y="187"/>
                  </a:lnTo>
                  <a:lnTo>
                    <a:pt x="75" y="335"/>
                  </a:lnTo>
                  <a:lnTo>
                    <a:pt x="75" y="447"/>
                  </a:lnTo>
                  <a:lnTo>
                    <a:pt x="261" y="447"/>
                  </a:lnTo>
                  <a:lnTo>
                    <a:pt x="261" y="373"/>
                  </a:lnTo>
                  <a:lnTo>
                    <a:pt x="261" y="224"/>
                  </a:lnTo>
                  <a:lnTo>
                    <a:pt x="298" y="187"/>
                  </a:lnTo>
                  <a:lnTo>
                    <a:pt x="484" y="187"/>
                  </a:lnTo>
                  <a:lnTo>
                    <a:pt x="559" y="261"/>
                  </a:lnTo>
                  <a:lnTo>
                    <a:pt x="559" y="410"/>
                  </a:lnTo>
                  <a:lnTo>
                    <a:pt x="447" y="521"/>
                  </a:lnTo>
                  <a:lnTo>
                    <a:pt x="224" y="670"/>
                  </a:lnTo>
                  <a:lnTo>
                    <a:pt x="150" y="708"/>
                  </a:lnTo>
                  <a:lnTo>
                    <a:pt x="75" y="819"/>
                  </a:lnTo>
                  <a:lnTo>
                    <a:pt x="38" y="894"/>
                  </a:lnTo>
                  <a:lnTo>
                    <a:pt x="1" y="1042"/>
                  </a:lnTo>
                  <a:lnTo>
                    <a:pt x="38" y="1191"/>
                  </a:lnTo>
                  <a:lnTo>
                    <a:pt x="75" y="1266"/>
                  </a:lnTo>
                  <a:lnTo>
                    <a:pt x="150" y="1340"/>
                  </a:lnTo>
                  <a:lnTo>
                    <a:pt x="298" y="1377"/>
                  </a:lnTo>
                  <a:lnTo>
                    <a:pt x="410" y="1340"/>
                  </a:lnTo>
                  <a:lnTo>
                    <a:pt x="484" y="1303"/>
                  </a:lnTo>
                  <a:lnTo>
                    <a:pt x="559" y="1191"/>
                  </a:lnTo>
                  <a:lnTo>
                    <a:pt x="559" y="1340"/>
                  </a:lnTo>
                  <a:lnTo>
                    <a:pt x="819" y="1340"/>
                  </a:lnTo>
                  <a:lnTo>
                    <a:pt x="782" y="1266"/>
                  </a:lnTo>
                  <a:lnTo>
                    <a:pt x="782" y="1080"/>
                  </a:lnTo>
                  <a:lnTo>
                    <a:pt x="782" y="447"/>
                  </a:lnTo>
                  <a:lnTo>
                    <a:pt x="745" y="224"/>
                  </a:lnTo>
                  <a:lnTo>
                    <a:pt x="745" y="187"/>
                  </a:lnTo>
                  <a:lnTo>
                    <a:pt x="708"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22"/>
            <p:cNvSpPr/>
            <p:nvPr/>
          </p:nvSpPr>
          <p:spPr>
            <a:xfrm>
              <a:off x="1070625"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224" y="1340"/>
                  </a:lnTo>
                  <a:lnTo>
                    <a:pt x="224" y="484"/>
                  </a:lnTo>
                  <a:lnTo>
                    <a:pt x="224" y="373"/>
                  </a:lnTo>
                  <a:lnTo>
                    <a:pt x="224" y="298"/>
                  </a:lnTo>
                  <a:lnTo>
                    <a:pt x="298" y="187"/>
                  </a:lnTo>
                  <a:lnTo>
                    <a:pt x="484" y="187"/>
                  </a:lnTo>
                  <a:lnTo>
                    <a:pt x="521" y="261"/>
                  </a:lnTo>
                  <a:lnTo>
                    <a:pt x="558" y="484"/>
                  </a:lnTo>
                  <a:lnTo>
                    <a:pt x="558"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22"/>
            <p:cNvSpPr/>
            <p:nvPr/>
          </p:nvSpPr>
          <p:spPr>
            <a:xfrm>
              <a:off x="1093875" y="2891900"/>
              <a:ext cx="20500" cy="34450"/>
            </a:xfrm>
            <a:custGeom>
              <a:avLst/>
              <a:gdLst/>
              <a:ahLst/>
              <a:cxnLst/>
              <a:rect l="l" t="t" r="r" b="b"/>
              <a:pathLst>
                <a:path w="820" h="1378" extrusionOk="0">
                  <a:moveTo>
                    <a:pt x="559" y="596"/>
                  </a:moveTo>
                  <a:lnTo>
                    <a:pt x="559" y="931"/>
                  </a:lnTo>
                  <a:lnTo>
                    <a:pt x="521" y="1080"/>
                  </a:lnTo>
                  <a:lnTo>
                    <a:pt x="521"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75"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0" y="894"/>
                  </a:lnTo>
                  <a:lnTo>
                    <a:pt x="0" y="1042"/>
                  </a:lnTo>
                  <a:lnTo>
                    <a:pt x="0"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7"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22"/>
            <p:cNvSpPr/>
            <p:nvPr/>
          </p:nvSpPr>
          <p:spPr>
            <a:xfrm>
              <a:off x="1118050" y="2878875"/>
              <a:ext cx="19575" cy="47475"/>
            </a:xfrm>
            <a:custGeom>
              <a:avLst/>
              <a:gdLst/>
              <a:ahLst/>
              <a:cxnLst/>
              <a:rect l="l" t="t" r="r" b="b"/>
              <a:pathLst>
                <a:path w="783" h="1899" extrusionOk="0">
                  <a:moveTo>
                    <a:pt x="447" y="708"/>
                  </a:moveTo>
                  <a:lnTo>
                    <a:pt x="485" y="745"/>
                  </a:lnTo>
                  <a:lnTo>
                    <a:pt x="559" y="819"/>
                  </a:lnTo>
                  <a:lnTo>
                    <a:pt x="559" y="1005"/>
                  </a:lnTo>
                  <a:lnTo>
                    <a:pt x="559" y="1229"/>
                  </a:lnTo>
                  <a:lnTo>
                    <a:pt x="559" y="1452"/>
                  </a:lnTo>
                  <a:lnTo>
                    <a:pt x="522" y="1601"/>
                  </a:lnTo>
                  <a:lnTo>
                    <a:pt x="485" y="1675"/>
                  </a:lnTo>
                  <a:lnTo>
                    <a:pt x="373" y="1712"/>
                  </a:lnTo>
                  <a:lnTo>
                    <a:pt x="299" y="1712"/>
                  </a:lnTo>
                  <a:lnTo>
                    <a:pt x="224" y="1638"/>
                  </a:lnTo>
                  <a:lnTo>
                    <a:pt x="224" y="1526"/>
                  </a:lnTo>
                  <a:lnTo>
                    <a:pt x="224" y="1303"/>
                  </a:lnTo>
                  <a:lnTo>
                    <a:pt x="224" y="968"/>
                  </a:lnTo>
                  <a:lnTo>
                    <a:pt x="224" y="782"/>
                  </a:lnTo>
                  <a:lnTo>
                    <a:pt x="299" y="708"/>
                  </a:lnTo>
                  <a:close/>
                  <a:moveTo>
                    <a:pt x="559" y="1"/>
                  </a:moveTo>
                  <a:lnTo>
                    <a:pt x="559" y="670"/>
                  </a:lnTo>
                  <a:lnTo>
                    <a:pt x="485" y="559"/>
                  </a:lnTo>
                  <a:lnTo>
                    <a:pt x="410" y="559"/>
                  </a:lnTo>
                  <a:lnTo>
                    <a:pt x="299" y="522"/>
                  </a:lnTo>
                  <a:lnTo>
                    <a:pt x="224" y="559"/>
                  </a:lnTo>
                  <a:lnTo>
                    <a:pt x="112" y="596"/>
                  </a:lnTo>
                  <a:lnTo>
                    <a:pt x="75" y="670"/>
                  </a:lnTo>
                  <a:lnTo>
                    <a:pt x="38" y="745"/>
                  </a:lnTo>
                  <a:lnTo>
                    <a:pt x="1" y="968"/>
                  </a:lnTo>
                  <a:lnTo>
                    <a:pt x="1" y="1229"/>
                  </a:lnTo>
                  <a:lnTo>
                    <a:pt x="1" y="1489"/>
                  </a:lnTo>
                  <a:lnTo>
                    <a:pt x="38" y="1675"/>
                  </a:lnTo>
                  <a:lnTo>
                    <a:pt x="75" y="1824"/>
                  </a:lnTo>
                  <a:lnTo>
                    <a:pt x="150" y="1861"/>
                  </a:lnTo>
                  <a:lnTo>
                    <a:pt x="224" y="1861"/>
                  </a:lnTo>
                  <a:lnTo>
                    <a:pt x="299" y="1898"/>
                  </a:lnTo>
                  <a:lnTo>
                    <a:pt x="410" y="1861"/>
                  </a:lnTo>
                  <a:lnTo>
                    <a:pt x="485" y="1824"/>
                  </a:lnTo>
                  <a:lnTo>
                    <a:pt x="559" y="1712"/>
                  </a:lnTo>
                  <a:lnTo>
                    <a:pt x="559"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22"/>
            <p:cNvSpPr/>
            <p:nvPr/>
          </p:nvSpPr>
          <p:spPr>
            <a:xfrm>
              <a:off x="1143175" y="2879800"/>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22"/>
            <p:cNvSpPr/>
            <p:nvPr/>
          </p:nvSpPr>
          <p:spPr>
            <a:xfrm>
              <a:off x="1153400" y="2891900"/>
              <a:ext cx="18625" cy="34450"/>
            </a:xfrm>
            <a:custGeom>
              <a:avLst/>
              <a:gdLst/>
              <a:ahLst/>
              <a:cxnLst/>
              <a:rect l="l" t="t" r="r" b="b"/>
              <a:pathLst>
                <a:path w="745" h="1378" extrusionOk="0">
                  <a:moveTo>
                    <a:pt x="484" y="187"/>
                  </a:moveTo>
                  <a:lnTo>
                    <a:pt x="522" y="261"/>
                  </a:lnTo>
                  <a:lnTo>
                    <a:pt x="559" y="410"/>
                  </a:lnTo>
                  <a:lnTo>
                    <a:pt x="559" y="559"/>
                  </a:lnTo>
                  <a:lnTo>
                    <a:pt x="224" y="559"/>
                  </a:lnTo>
                  <a:lnTo>
                    <a:pt x="224" y="298"/>
                  </a:lnTo>
                  <a:lnTo>
                    <a:pt x="261" y="224"/>
                  </a:lnTo>
                  <a:lnTo>
                    <a:pt x="336" y="187"/>
                  </a:lnTo>
                  <a:close/>
                  <a:moveTo>
                    <a:pt x="373" y="1"/>
                  </a:moveTo>
                  <a:lnTo>
                    <a:pt x="261" y="38"/>
                  </a:lnTo>
                  <a:lnTo>
                    <a:pt x="187" y="75"/>
                  </a:lnTo>
                  <a:lnTo>
                    <a:pt x="112" y="112"/>
                  </a:lnTo>
                  <a:lnTo>
                    <a:pt x="75" y="187"/>
                  </a:lnTo>
                  <a:lnTo>
                    <a:pt x="1" y="335"/>
                  </a:lnTo>
                  <a:lnTo>
                    <a:pt x="1" y="559"/>
                  </a:lnTo>
                  <a:lnTo>
                    <a:pt x="1" y="1042"/>
                  </a:lnTo>
                  <a:lnTo>
                    <a:pt x="38" y="1154"/>
                  </a:lnTo>
                  <a:lnTo>
                    <a:pt x="112" y="1266"/>
                  </a:lnTo>
                  <a:lnTo>
                    <a:pt x="224" y="1340"/>
                  </a:lnTo>
                  <a:lnTo>
                    <a:pt x="298" y="1377"/>
                  </a:lnTo>
                  <a:lnTo>
                    <a:pt x="447" y="1377"/>
                  </a:lnTo>
                  <a:lnTo>
                    <a:pt x="559" y="1340"/>
                  </a:lnTo>
                  <a:lnTo>
                    <a:pt x="633" y="1266"/>
                  </a:lnTo>
                  <a:lnTo>
                    <a:pt x="708" y="1154"/>
                  </a:lnTo>
                  <a:lnTo>
                    <a:pt x="745" y="1042"/>
                  </a:lnTo>
                  <a:lnTo>
                    <a:pt x="745" y="931"/>
                  </a:lnTo>
                  <a:lnTo>
                    <a:pt x="559" y="931"/>
                  </a:lnTo>
                  <a:lnTo>
                    <a:pt x="559" y="1042"/>
                  </a:lnTo>
                  <a:lnTo>
                    <a:pt x="522" y="1117"/>
                  </a:lnTo>
                  <a:lnTo>
                    <a:pt x="484" y="1191"/>
                  </a:lnTo>
                  <a:lnTo>
                    <a:pt x="298" y="1191"/>
                  </a:lnTo>
                  <a:lnTo>
                    <a:pt x="261" y="1117"/>
                  </a:lnTo>
                  <a:lnTo>
                    <a:pt x="224" y="1005"/>
                  </a:lnTo>
                  <a:lnTo>
                    <a:pt x="224" y="745"/>
                  </a:lnTo>
                  <a:lnTo>
                    <a:pt x="745" y="745"/>
                  </a:lnTo>
                  <a:lnTo>
                    <a:pt x="745" y="298"/>
                  </a:lnTo>
                  <a:lnTo>
                    <a:pt x="708"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22"/>
            <p:cNvSpPr/>
            <p:nvPr/>
          </p:nvSpPr>
          <p:spPr>
            <a:xfrm>
              <a:off x="1177600"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186" y="1340"/>
                  </a:lnTo>
                  <a:lnTo>
                    <a:pt x="186" y="484"/>
                  </a:lnTo>
                  <a:lnTo>
                    <a:pt x="186" y="373"/>
                  </a:lnTo>
                  <a:lnTo>
                    <a:pt x="223" y="298"/>
                  </a:lnTo>
                  <a:lnTo>
                    <a:pt x="261" y="187"/>
                  </a:lnTo>
                  <a:lnTo>
                    <a:pt x="447" y="187"/>
                  </a:lnTo>
                  <a:lnTo>
                    <a:pt x="521" y="261"/>
                  </a:lnTo>
                  <a:lnTo>
                    <a:pt x="521" y="484"/>
                  </a:lnTo>
                  <a:lnTo>
                    <a:pt x="521"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22"/>
            <p:cNvSpPr/>
            <p:nvPr/>
          </p:nvSpPr>
          <p:spPr>
            <a:xfrm>
              <a:off x="534850" y="2856550"/>
              <a:ext cx="14900" cy="31650"/>
            </a:xfrm>
            <a:custGeom>
              <a:avLst/>
              <a:gdLst/>
              <a:ahLst/>
              <a:cxnLst/>
              <a:rect l="l" t="t" r="r" b="b"/>
              <a:pathLst>
                <a:path w="596" h="1266" extrusionOk="0">
                  <a:moveTo>
                    <a:pt x="335" y="1"/>
                  </a:moveTo>
                  <a:lnTo>
                    <a:pt x="186" y="38"/>
                  </a:lnTo>
                  <a:lnTo>
                    <a:pt x="74" y="112"/>
                  </a:lnTo>
                  <a:lnTo>
                    <a:pt x="37" y="187"/>
                  </a:lnTo>
                  <a:lnTo>
                    <a:pt x="37" y="224"/>
                  </a:lnTo>
                  <a:lnTo>
                    <a:pt x="0" y="633"/>
                  </a:lnTo>
                  <a:lnTo>
                    <a:pt x="37" y="1043"/>
                  </a:lnTo>
                  <a:lnTo>
                    <a:pt x="37" y="1117"/>
                  </a:lnTo>
                  <a:lnTo>
                    <a:pt x="112" y="1191"/>
                  </a:lnTo>
                  <a:lnTo>
                    <a:pt x="186" y="1229"/>
                  </a:lnTo>
                  <a:lnTo>
                    <a:pt x="298" y="1266"/>
                  </a:lnTo>
                  <a:lnTo>
                    <a:pt x="447" y="1229"/>
                  </a:lnTo>
                  <a:lnTo>
                    <a:pt x="521" y="1191"/>
                  </a:lnTo>
                  <a:lnTo>
                    <a:pt x="558" y="1117"/>
                  </a:lnTo>
                  <a:lnTo>
                    <a:pt x="595" y="1080"/>
                  </a:lnTo>
                  <a:lnTo>
                    <a:pt x="595" y="819"/>
                  </a:lnTo>
                  <a:lnTo>
                    <a:pt x="447" y="819"/>
                  </a:lnTo>
                  <a:lnTo>
                    <a:pt x="447" y="1005"/>
                  </a:lnTo>
                  <a:lnTo>
                    <a:pt x="409" y="1080"/>
                  </a:lnTo>
                  <a:lnTo>
                    <a:pt x="372" y="1117"/>
                  </a:lnTo>
                  <a:lnTo>
                    <a:pt x="260" y="1117"/>
                  </a:lnTo>
                  <a:lnTo>
                    <a:pt x="223" y="1080"/>
                  </a:lnTo>
                  <a:lnTo>
                    <a:pt x="186" y="1005"/>
                  </a:lnTo>
                  <a:lnTo>
                    <a:pt x="186" y="633"/>
                  </a:lnTo>
                  <a:lnTo>
                    <a:pt x="186" y="261"/>
                  </a:lnTo>
                  <a:lnTo>
                    <a:pt x="223" y="187"/>
                  </a:lnTo>
                  <a:lnTo>
                    <a:pt x="260" y="150"/>
                  </a:lnTo>
                  <a:lnTo>
                    <a:pt x="335" y="112"/>
                  </a:lnTo>
                  <a:lnTo>
                    <a:pt x="409" y="150"/>
                  </a:lnTo>
                  <a:lnTo>
                    <a:pt x="447" y="187"/>
                  </a:lnTo>
                  <a:lnTo>
                    <a:pt x="447" y="298"/>
                  </a:lnTo>
                  <a:lnTo>
                    <a:pt x="447" y="410"/>
                  </a:lnTo>
                  <a:lnTo>
                    <a:pt x="595" y="410"/>
                  </a:lnTo>
                  <a:lnTo>
                    <a:pt x="595" y="187"/>
                  </a:lnTo>
                  <a:lnTo>
                    <a:pt x="558" y="75"/>
                  </a:lnTo>
                  <a:lnTo>
                    <a:pt x="484" y="38"/>
                  </a:lnTo>
                  <a:lnTo>
                    <a:pt x="4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22"/>
            <p:cNvSpPr/>
            <p:nvPr/>
          </p:nvSpPr>
          <p:spPr>
            <a:xfrm>
              <a:off x="553450" y="2857500"/>
              <a:ext cx="14900" cy="29775"/>
            </a:xfrm>
            <a:custGeom>
              <a:avLst/>
              <a:gdLst/>
              <a:ahLst/>
              <a:cxnLst/>
              <a:rect l="l" t="t" r="r" b="b"/>
              <a:pathLst>
                <a:path w="596" h="1191" extrusionOk="0">
                  <a:moveTo>
                    <a:pt x="298" y="112"/>
                  </a:moveTo>
                  <a:lnTo>
                    <a:pt x="372" y="149"/>
                  </a:lnTo>
                  <a:lnTo>
                    <a:pt x="409" y="223"/>
                  </a:lnTo>
                  <a:lnTo>
                    <a:pt x="409" y="372"/>
                  </a:lnTo>
                  <a:lnTo>
                    <a:pt x="447" y="670"/>
                  </a:lnTo>
                  <a:lnTo>
                    <a:pt x="409" y="967"/>
                  </a:lnTo>
                  <a:lnTo>
                    <a:pt x="409" y="1005"/>
                  </a:lnTo>
                  <a:lnTo>
                    <a:pt x="372" y="1042"/>
                  </a:lnTo>
                  <a:lnTo>
                    <a:pt x="223" y="1079"/>
                  </a:lnTo>
                  <a:lnTo>
                    <a:pt x="149" y="1079"/>
                  </a:lnTo>
                  <a:lnTo>
                    <a:pt x="149" y="112"/>
                  </a:lnTo>
                  <a:close/>
                  <a:moveTo>
                    <a:pt x="0" y="0"/>
                  </a:moveTo>
                  <a:lnTo>
                    <a:pt x="0" y="1191"/>
                  </a:lnTo>
                  <a:lnTo>
                    <a:pt x="409" y="1191"/>
                  </a:lnTo>
                  <a:lnTo>
                    <a:pt x="484" y="1153"/>
                  </a:lnTo>
                  <a:lnTo>
                    <a:pt x="521" y="1079"/>
                  </a:lnTo>
                  <a:lnTo>
                    <a:pt x="558" y="967"/>
                  </a:lnTo>
                  <a:lnTo>
                    <a:pt x="558" y="819"/>
                  </a:lnTo>
                  <a:lnTo>
                    <a:pt x="595" y="521"/>
                  </a:lnTo>
                  <a:lnTo>
                    <a:pt x="558" y="223"/>
                  </a:lnTo>
                  <a:lnTo>
                    <a:pt x="558" y="149"/>
                  </a:lnTo>
                  <a:lnTo>
                    <a:pt x="521" y="74"/>
                  </a:lnTo>
                  <a:lnTo>
                    <a:pt x="447" y="37"/>
                  </a:lnTo>
                  <a:lnTo>
                    <a:pt x="37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22"/>
            <p:cNvSpPr/>
            <p:nvPr/>
          </p:nvSpPr>
          <p:spPr>
            <a:xfrm>
              <a:off x="570175" y="2856550"/>
              <a:ext cx="14925" cy="31650"/>
            </a:xfrm>
            <a:custGeom>
              <a:avLst/>
              <a:gdLst/>
              <a:ahLst/>
              <a:cxnLst/>
              <a:rect l="l" t="t" r="r" b="b"/>
              <a:pathLst>
                <a:path w="597" h="1266" extrusionOk="0">
                  <a:moveTo>
                    <a:pt x="224" y="1"/>
                  </a:moveTo>
                  <a:lnTo>
                    <a:pt x="150" y="38"/>
                  </a:lnTo>
                  <a:lnTo>
                    <a:pt x="75" y="112"/>
                  </a:lnTo>
                  <a:lnTo>
                    <a:pt x="38" y="224"/>
                  </a:lnTo>
                  <a:lnTo>
                    <a:pt x="38" y="298"/>
                  </a:lnTo>
                  <a:lnTo>
                    <a:pt x="75" y="447"/>
                  </a:lnTo>
                  <a:lnTo>
                    <a:pt x="187" y="596"/>
                  </a:lnTo>
                  <a:lnTo>
                    <a:pt x="336" y="745"/>
                  </a:lnTo>
                  <a:lnTo>
                    <a:pt x="410" y="857"/>
                  </a:lnTo>
                  <a:lnTo>
                    <a:pt x="447" y="968"/>
                  </a:lnTo>
                  <a:lnTo>
                    <a:pt x="447" y="1043"/>
                  </a:lnTo>
                  <a:lnTo>
                    <a:pt x="410" y="1117"/>
                  </a:lnTo>
                  <a:lnTo>
                    <a:pt x="224" y="1117"/>
                  </a:lnTo>
                  <a:lnTo>
                    <a:pt x="187" y="1080"/>
                  </a:lnTo>
                  <a:lnTo>
                    <a:pt x="150" y="968"/>
                  </a:lnTo>
                  <a:lnTo>
                    <a:pt x="150" y="819"/>
                  </a:lnTo>
                  <a:lnTo>
                    <a:pt x="1" y="819"/>
                  </a:lnTo>
                  <a:lnTo>
                    <a:pt x="1" y="968"/>
                  </a:lnTo>
                  <a:lnTo>
                    <a:pt x="38" y="1080"/>
                  </a:lnTo>
                  <a:lnTo>
                    <a:pt x="113" y="1191"/>
                  </a:lnTo>
                  <a:lnTo>
                    <a:pt x="150" y="1229"/>
                  </a:lnTo>
                  <a:lnTo>
                    <a:pt x="299" y="1266"/>
                  </a:lnTo>
                  <a:lnTo>
                    <a:pt x="373" y="1266"/>
                  </a:lnTo>
                  <a:lnTo>
                    <a:pt x="485" y="1229"/>
                  </a:lnTo>
                  <a:lnTo>
                    <a:pt x="559" y="1117"/>
                  </a:lnTo>
                  <a:lnTo>
                    <a:pt x="596" y="968"/>
                  </a:lnTo>
                  <a:lnTo>
                    <a:pt x="559" y="782"/>
                  </a:lnTo>
                  <a:lnTo>
                    <a:pt x="447" y="670"/>
                  </a:lnTo>
                  <a:lnTo>
                    <a:pt x="299" y="484"/>
                  </a:lnTo>
                  <a:lnTo>
                    <a:pt x="224" y="373"/>
                  </a:lnTo>
                  <a:lnTo>
                    <a:pt x="187" y="261"/>
                  </a:lnTo>
                  <a:lnTo>
                    <a:pt x="187" y="187"/>
                  </a:lnTo>
                  <a:lnTo>
                    <a:pt x="224" y="150"/>
                  </a:lnTo>
                  <a:lnTo>
                    <a:pt x="299" y="112"/>
                  </a:lnTo>
                  <a:lnTo>
                    <a:pt x="373" y="150"/>
                  </a:lnTo>
                  <a:lnTo>
                    <a:pt x="410" y="187"/>
                  </a:lnTo>
                  <a:lnTo>
                    <a:pt x="447" y="224"/>
                  </a:lnTo>
                  <a:lnTo>
                    <a:pt x="447" y="373"/>
                  </a:lnTo>
                  <a:lnTo>
                    <a:pt x="596" y="373"/>
                  </a:lnTo>
                  <a:lnTo>
                    <a:pt x="559" y="187"/>
                  </a:lnTo>
                  <a:lnTo>
                    <a:pt x="559" y="112"/>
                  </a:lnTo>
                  <a:lnTo>
                    <a:pt x="485" y="38"/>
                  </a:lnTo>
                  <a:lnTo>
                    <a:pt x="4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22"/>
            <p:cNvSpPr/>
            <p:nvPr/>
          </p:nvSpPr>
          <p:spPr>
            <a:xfrm>
              <a:off x="534850" y="2894700"/>
              <a:ext cx="14900" cy="31650"/>
            </a:xfrm>
            <a:custGeom>
              <a:avLst/>
              <a:gdLst/>
              <a:ahLst/>
              <a:cxnLst/>
              <a:rect l="l" t="t" r="r" b="b"/>
              <a:pathLst>
                <a:path w="596" h="1266" extrusionOk="0">
                  <a:moveTo>
                    <a:pt x="335" y="0"/>
                  </a:moveTo>
                  <a:lnTo>
                    <a:pt x="149" y="37"/>
                  </a:lnTo>
                  <a:lnTo>
                    <a:pt x="74" y="112"/>
                  </a:lnTo>
                  <a:lnTo>
                    <a:pt x="37" y="186"/>
                  </a:lnTo>
                  <a:lnTo>
                    <a:pt x="37" y="261"/>
                  </a:lnTo>
                  <a:lnTo>
                    <a:pt x="74" y="409"/>
                  </a:lnTo>
                  <a:lnTo>
                    <a:pt x="186" y="596"/>
                  </a:lnTo>
                  <a:lnTo>
                    <a:pt x="335" y="744"/>
                  </a:lnTo>
                  <a:lnTo>
                    <a:pt x="409" y="856"/>
                  </a:lnTo>
                  <a:lnTo>
                    <a:pt x="447" y="968"/>
                  </a:lnTo>
                  <a:lnTo>
                    <a:pt x="447" y="1042"/>
                  </a:lnTo>
                  <a:lnTo>
                    <a:pt x="409" y="1079"/>
                  </a:lnTo>
                  <a:lnTo>
                    <a:pt x="298" y="1116"/>
                  </a:lnTo>
                  <a:lnTo>
                    <a:pt x="223" y="1116"/>
                  </a:lnTo>
                  <a:lnTo>
                    <a:pt x="186" y="1079"/>
                  </a:lnTo>
                  <a:lnTo>
                    <a:pt x="149" y="968"/>
                  </a:lnTo>
                  <a:lnTo>
                    <a:pt x="149" y="819"/>
                  </a:lnTo>
                  <a:lnTo>
                    <a:pt x="0" y="819"/>
                  </a:lnTo>
                  <a:lnTo>
                    <a:pt x="0" y="930"/>
                  </a:lnTo>
                  <a:lnTo>
                    <a:pt x="37" y="1079"/>
                  </a:lnTo>
                  <a:lnTo>
                    <a:pt x="112" y="1191"/>
                  </a:lnTo>
                  <a:lnTo>
                    <a:pt x="186" y="1228"/>
                  </a:lnTo>
                  <a:lnTo>
                    <a:pt x="298" y="1265"/>
                  </a:lnTo>
                  <a:lnTo>
                    <a:pt x="409" y="1228"/>
                  </a:lnTo>
                  <a:lnTo>
                    <a:pt x="484" y="1191"/>
                  </a:lnTo>
                  <a:lnTo>
                    <a:pt x="558" y="1116"/>
                  </a:lnTo>
                  <a:lnTo>
                    <a:pt x="595" y="968"/>
                  </a:lnTo>
                  <a:lnTo>
                    <a:pt x="558" y="782"/>
                  </a:lnTo>
                  <a:lnTo>
                    <a:pt x="447" y="633"/>
                  </a:lnTo>
                  <a:lnTo>
                    <a:pt x="298" y="484"/>
                  </a:lnTo>
                  <a:lnTo>
                    <a:pt x="223" y="372"/>
                  </a:lnTo>
                  <a:lnTo>
                    <a:pt x="186" y="261"/>
                  </a:lnTo>
                  <a:lnTo>
                    <a:pt x="186" y="186"/>
                  </a:lnTo>
                  <a:lnTo>
                    <a:pt x="223" y="149"/>
                  </a:lnTo>
                  <a:lnTo>
                    <a:pt x="298" y="112"/>
                  </a:lnTo>
                  <a:lnTo>
                    <a:pt x="372" y="149"/>
                  </a:lnTo>
                  <a:lnTo>
                    <a:pt x="409" y="149"/>
                  </a:lnTo>
                  <a:lnTo>
                    <a:pt x="447" y="223"/>
                  </a:lnTo>
                  <a:lnTo>
                    <a:pt x="447" y="372"/>
                  </a:lnTo>
                  <a:lnTo>
                    <a:pt x="595" y="372"/>
                  </a:lnTo>
                  <a:lnTo>
                    <a:pt x="595" y="186"/>
                  </a:lnTo>
                  <a:lnTo>
                    <a:pt x="558" y="75"/>
                  </a:lnTo>
                  <a:lnTo>
                    <a:pt x="484"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22"/>
            <p:cNvSpPr/>
            <p:nvPr/>
          </p:nvSpPr>
          <p:spPr>
            <a:xfrm>
              <a:off x="552500" y="2894700"/>
              <a:ext cx="14925" cy="30700"/>
            </a:xfrm>
            <a:custGeom>
              <a:avLst/>
              <a:gdLst/>
              <a:ahLst/>
              <a:cxnLst/>
              <a:rect l="l" t="t" r="r" b="b"/>
              <a:pathLst>
                <a:path w="597" h="1228" extrusionOk="0">
                  <a:moveTo>
                    <a:pt x="1" y="0"/>
                  </a:moveTo>
                  <a:lnTo>
                    <a:pt x="1" y="1228"/>
                  </a:lnTo>
                  <a:lnTo>
                    <a:pt x="150" y="1228"/>
                  </a:lnTo>
                  <a:lnTo>
                    <a:pt x="113" y="186"/>
                  </a:lnTo>
                  <a:lnTo>
                    <a:pt x="373" y="1228"/>
                  </a:lnTo>
                  <a:lnTo>
                    <a:pt x="596" y="1228"/>
                  </a:lnTo>
                  <a:lnTo>
                    <a:pt x="596" y="0"/>
                  </a:lnTo>
                  <a:lnTo>
                    <a:pt x="447" y="0"/>
                  </a:lnTo>
                  <a:lnTo>
                    <a:pt x="447" y="1079"/>
                  </a:lnTo>
                  <a:lnTo>
                    <a:pt x="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22"/>
            <p:cNvSpPr/>
            <p:nvPr/>
          </p:nvSpPr>
          <p:spPr>
            <a:xfrm>
              <a:off x="570175" y="2894700"/>
              <a:ext cx="14925" cy="31650"/>
            </a:xfrm>
            <a:custGeom>
              <a:avLst/>
              <a:gdLst/>
              <a:ahLst/>
              <a:cxnLst/>
              <a:rect l="l" t="t" r="r" b="b"/>
              <a:pathLst>
                <a:path w="597" h="1266" extrusionOk="0">
                  <a:moveTo>
                    <a:pt x="299" y="0"/>
                  </a:moveTo>
                  <a:lnTo>
                    <a:pt x="150" y="37"/>
                  </a:lnTo>
                  <a:lnTo>
                    <a:pt x="75" y="75"/>
                  </a:lnTo>
                  <a:lnTo>
                    <a:pt x="38" y="149"/>
                  </a:lnTo>
                  <a:lnTo>
                    <a:pt x="1" y="223"/>
                  </a:lnTo>
                  <a:lnTo>
                    <a:pt x="1" y="633"/>
                  </a:lnTo>
                  <a:lnTo>
                    <a:pt x="1" y="1042"/>
                  </a:lnTo>
                  <a:lnTo>
                    <a:pt x="38" y="1116"/>
                  </a:lnTo>
                  <a:lnTo>
                    <a:pt x="75" y="1191"/>
                  </a:lnTo>
                  <a:lnTo>
                    <a:pt x="187" y="1228"/>
                  </a:lnTo>
                  <a:lnTo>
                    <a:pt x="299" y="1265"/>
                  </a:lnTo>
                  <a:lnTo>
                    <a:pt x="410" y="1228"/>
                  </a:lnTo>
                  <a:lnTo>
                    <a:pt x="522" y="1191"/>
                  </a:lnTo>
                  <a:lnTo>
                    <a:pt x="559" y="1116"/>
                  </a:lnTo>
                  <a:lnTo>
                    <a:pt x="559" y="1042"/>
                  </a:lnTo>
                  <a:lnTo>
                    <a:pt x="596" y="819"/>
                  </a:lnTo>
                  <a:lnTo>
                    <a:pt x="447" y="819"/>
                  </a:lnTo>
                  <a:lnTo>
                    <a:pt x="447" y="1005"/>
                  </a:lnTo>
                  <a:lnTo>
                    <a:pt x="410" y="1079"/>
                  </a:lnTo>
                  <a:lnTo>
                    <a:pt x="373" y="1116"/>
                  </a:lnTo>
                  <a:lnTo>
                    <a:pt x="224" y="1116"/>
                  </a:lnTo>
                  <a:lnTo>
                    <a:pt x="187" y="1079"/>
                  </a:lnTo>
                  <a:lnTo>
                    <a:pt x="150" y="1005"/>
                  </a:lnTo>
                  <a:lnTo>
                    <a:pt x="150" y="633"/>
                  </a:lnTo>
                  <a:lnTo>
                    <a:pt x="150" y="261"/>
                  </a:lnTo>
                  <a:lnTo>
                    <a:pt x="187" y="186"/>
                  </a:lnTo>
                  <a:lnTo>
                    <a:pt x="224" y="149"/>
                  </a:lnTo>
                  <a:lnTo>
                    <a:pt x="299" y="112"/>
                  </a:lnTo>
                  <a:lnTo>
                    <a:pt x="373" y="149"/>
                  </a:lnTo>
                  <a:lnTo>
                    <a:pt x="410" y="186"/>
                  </a:lnTo>
                  <a:lnTo>
                    <a:pt x="447" y="298"/>
                  </a:lnTo>
                  <a:lnTo>
                    <a:pt x="447" y="409"/>
                  </a:lnTo>
                  <a:lnTo>
                    <a:pt x="559" y="409"/>
                  </a:lnTo>
                  <a:lnTo>
                    <a:pt x="559" y="186"/>
                  </a:lnTo>
                  <a:lnTo>
                    <a:pt x="522" y="75"/>
                  </a:lnTo>
                  <a:lnTo>
                    <a:pt x="447" y="37"/>
                  </a:lnTo>
                  <a:lnTo>
                    <a:pt x="37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22"/>
            <p:cNvSpPr/>
            <p:nvPr/>
          </p:nvSpPr>
          <p:spPr>
            <a:xfrm>
              <a:off x="457625" y="2799825"/>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 name="Google Shape;137;p22"/>
          <p:cNvSpPr txBox="1">
            <a:spLocks noGrp="1"/>
          </p:cNvSpPr>
          <p:nvPr>
            <p:ph type="subTitle" idx="3"/>
          </p:nvPr>
        </p:nvSpPr>
        <p:spPr>
          <a:xfrm>
            <a:off x="3625750" y="3704075"/>
            <a:ext cx="40347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999999"/>
              </a:buClr>
              <a:buSzPts val="1500"/>
              <a:buFont typeface="Arial"/>
              <a:buNone/>
              <a:defRPr sz="1500">
                <a:solidFill>
                  <a:srgbClr val="999999"/>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grpSp>
        <p:nvGrpSpPr>
          <p:cNvPr id="138" name="Google Shape;138;p22"/>
          <p:cNvGrpSpPr/>
          <p:nvPr/>
        </p:nvGrpSpPr>
        <p:grpSpPr>
          <a:xfrm>
            <a:off x="176977" y="629629"/>
            <a:ext cx="1923812" cy="1185937"/>
            <a:chOff x="238125" y="655600"/>
            <a:chExt cx="7143750" cy="4403775"/>
          </a:xfrm>
        </p:grpSpPr>
        <p:sp>
          <p:nvSpPr>
            <p:cNvPr id="139" name="Google Shape;139;p2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2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2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2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2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 name="Google Shape;144;p22"/>
          <p:cNvGrpSpPr/>
          <p:nvPr/>
        </p:nvGrpSpPr>
        <p:grpSpPr>
          <a:xfrm>
            <a:off x="1922513" y="472283"/>
            <a:ext cx="945118" cy="582619"/>
            <a:chOff x="238125" y="655600"/>
            <a:chExt cx="7143750" cy="4403775"/>
          </a:xfrm>
        </p:grpSpPr>
        <p:sp>
          <p:nvSpPr>
            <p:cNvPr id="145" name="Google Shape;145;p2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2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2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2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2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 name="Google Shape;150;p22"/>
          <p:cNvGrpSpPr/>
          <p:nvPr/>
        </p:nvGrpSpPr>
        <p:grpSpPr>
          <a:xfrm>
            <a:off x="434339" y="283042"/>
            <a:ext cx="638651" cy="393697"/>
            <a:chOff x="238125" y="655600"/>
            <a:chExt cx="7143750" cy="4403775"/>
          </a:xfrm>
        </p:grpSpPr>
        <p:sp>
          <p:nvSpPr>
            <p:cNvPr id="151" name="Google Shape;151;p2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2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2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2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2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72">
          <p15:clr>
            <a:srgbClr val="FA7B17"/>
          </p15:clr>
        </p15:guide>
        <p15:guide id="2" orient="horz" pos="898">
          <p15:clr>
            <a:srgbClr val="FA7B17"/>
          </p15:clr>
        </p15:guide>
        <p15:guide id="3" orient="horz" pos="1720">
          <p15:clr>
            <a:srgbClr val="FA7B17"/>
          </p15:clr>
        </p15:guide>
        <p15:guide id="4" orient="horz" pos="1919">
          <p15:clr>
            <a:srgbClr val="FA7B17"/>
          </p15:clr>
        </p15:guide>
        <p15:guide id="5" pos="1769">
          <p15:clr>
            <a:srgbClr val="E46962"/>
          </p15:clr>
        </p15:guide>
        <p15:guide id="6" pos="2112">
          <p15:clr>
            <a:srgbClr val="E46962"/>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EN_Presentation Title Slide 1">
  <p:cSld name="TITLE_5">
    <p:spTree>
      <p:nvGrpSpPr>
        <p:cNvPr id="1" name="Shape 703"/>
        <p:cNvGrpSpPr/>
        <p:nvPr/>
      </p:nvGrpSpPr>
      <p:grpSpPr>
        <a:xfrm>
          <a:off x="0" y="0"/>
          <a:ext cx="0" cy="0"/>
          <a:chOff x="0" y="0"/>
          <a:chExt cx="0" cy="0"/>
        </a:xfrm>
      </p:grpSpPr>
      <p:grpSp>
        <p:nvGrpSpPr>
          <p:cNvPr id="704" name="Google Shape;704;p34"/>
          <p:cNvGrpSpPr/>
          <p:nvPr/>
        </p:nvGrpSpPr>
        <p:grpSpPr>
          <a:xfrm>
            <a:off x="0" y="4517225"/>
            <a:ext cx="9144000" cy="626400"/>
            <a:chOff x="0" y="4517225"/>
            <a:chExt cx="9144000" cy="626400"/>
          </a:xfrm>
        </p:grpSpPr>
        <p:sp>
          <p:nvSpPr>
            <p:cNvPr id="705" name="Google Shape;705;p3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6" name="Google Shape;706;p34"/>
            <p:cNvGrpSpPr/>
            <p:nvPr/>
          </p:nvGrpSpPr>
          <p:grpSpPr>
            <a:xfrm>
              <a:off x="277303" y="4754915"/>
              <a:ext cx="952262" cy="184819"/>
              <a:chOff x="238125" y="2164775"/>
              <a:chExt cx="7143750" cy="1385450"/>
            </a:xfrm>
          </p:grpSpPr>
          <p:sp>
            <p:nvSpPr>
              <p:cNvPr id="707" name="Google Shape;707;p3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3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3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3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3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3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3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3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3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3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3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3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3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3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3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3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3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3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3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3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3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3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3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3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3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3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3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3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3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3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3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3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3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3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3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3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3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3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3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3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3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3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3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3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3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3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3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3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3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3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3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3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3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3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3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 name="Google Shape;762;p34"/>
            <p:cNvGrpSpPr/>
            <p:nvPr/>
          </p:nvGrpSpPr>
          <p:grpSpPr>
            <a:xfrm>
              <a:off x="7845129" y="4721041"/>
              <a:ext cx="897255" cy="214057"/>
              <a:chOff x="238125" y="2005350"/>
              <a:chExt cx="7143750" cy="1704275"/>
            </a:xfrm>
          </p:grpSpPr>
          <p:sp>
            <p:nvSpPr>
              <p:cNvPr id="763" name="Google Shape;763;p3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3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3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3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3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3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3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3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3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72" name="Google Shape;772;p3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773" name="Google Shape;773;p34"/>
          <p:cNvSpPr txBox="1">
            <a:spLocks noGrp="1"/>
          </p:cNvSpPr>
          <p:nvPr>
            <p:ph type="ctrTitle"/>
          </p:nvPr>
        </p:nvSpPr>
        <p:spPr>
          <a:xfrm>
            <a:off x="271475" y="763375"/>
            <a:ext cx="8472600" cy="15042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774" name="Google Shape;774;p34"/>
          <p:cNvSpPr txBox="1">
            <a:spLocks noGrp="1"/>
          </p:cNvSpPr>
          <p:nvPr>
            <p:ph type="subTitle" idx="1"/>
          </p:nvPr>
        </p:nvSpPr>
        <p:spPr>
          <a:xfrm>
            <a:off x="271475" y="2484450"/>
            <a:ext cx="43005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500"/>
              <a:buFont typeface="Arial"/>
              <a:buNone/>
              <a:defRPr sz="2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775" name="Google Shape;775;p34"/>
          <p:cNvSpPr txBox="1">
            <a:spLocks noGrp="1"/>
          </p:cNvSpPr>
          <p:nvPr>
            <p:ph type="subTitle" idx="2"/>
          </p:nvPr>
        </p:nvSpPr>
        <p:spPr>
          <a:xfrm>
            <a:off x="271475" y="3738075"/>
            <a:ext cx="43005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FR_Presentation Title Slide 1">
  <p:cSld name="TITLE_3_1">
    <p:spTree>
      <p:nvGrpSpPr>
        <p:cNvPr id="1" name="Shape 776"/>
        <p:cNvGrpSpPr/>
        <p:nvPr/>
      </p:nvGrpSpPr>
      <p:grpSpPr>
        <a:xfrm>
          <a:off x="0" y="0"/>
          <a:ext cx="0" cy="0"/>
          <a:chOff x="0" y="0"/>
          <a:chExt cx="0" cy="0"/>
        </a:xfrm>
      </p:grpSpPr>
      <p:pic>
        <p:nvPicPr>
          <p:cNvPr id="777" name="Google Shape;777;p35"/>
          <p:cNvPicPr preferRelativeResize="0"/>
          <p:nvPr/>
        </p:nvPicPr>
        <p:blipFill rotWithShape="1">
          <a:blip r:embed="rId2">
            <a:alphaModFix/>
          </a:blip>
          <a:srcRect/>
          <a:stretch/>
        </p:blipFill>
        <p:spPr>
          <a:xfrm>
            <a:off x="1538400" y="4692170"/>
            <a:ext cx="2359475" cy="276500"/>
          </a:xfrm>
          <a:prstGeom prst="rect">
            <a:avLst/>
          </a:prstGeom>
          <a:noFill/>
          <a:ln>
            <a:noFill/>
          </a:ln>
        </p:spPr>
      </p:pic>
      <p:sp>
        <p:nvSpPr>
          <p:cNvPr id="778" name="Google Shape;778;p3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779" name="Google Shape;779;p35"/>
          <p:cNvSpPr txBox="1">
            <a:spLocks noGrp="1"/>
          </p:cNvSpPr>
          <p:nvPr>
            <p:ph type="ctrTitle"/>
          </p:nvPr>
        </p:nvSpPr>
        <p:spPr>
          <a:xfrm>
            <a:off x="271475" y="763375"/>
            <a:ext cx="8472600" cy="15042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780" name="Google Shape;780;p35"/>
          <p:cNvSpPr txBox="1">
            <a:spLocks noGrp="1"/>
          </p:cNvSpPr>
          <p:nvPr>
            <p:ph type="subTitle" idx="1"/>
          </p:nvPr>
        </p:nvSpPr>
        <p:spPr>
          <a:xfrm>
            <a:off x="271475" y="2484450"/>
            <a:ext cx="43005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500"/>
              <a:buFont typeface="Arial"/>
              <a:buNone/>
              <a:defRPr sz="2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781" name="Google Shape;781;p35"/>
          <p:cNvSpPr txBox="1">
            <a:spLocks noGrp="1"/>
          </p:cNvSpPr>
          <p:nvPr>
            <p:ph type="subTitle" idx="2"/>
          </p:nvPr>
        </p:nvSpPr>
        <p:spPr>
          <a:xfrm>
            <a:off x="271475" y="3738075"/>
            <a:ext cx="43005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grpSp>
        <p:nvGrpSpPr>
          <p:cNvPr id="782" name="Google Shape;782;p35"/>
          <p:cNvGrpSpPr/>
          <p:nvPr/>
        </p:nvGrpSpPr>
        <p:grpSpPr>
          <a:xfrm>
            <a:off x="0" y="4517225"/>
            <a:ext cx="9144000" cy="626400"/>
            <a:chOff x="0" y="4517225"/>
            <a:chExt cx="9144000" cy="626400"/>
          </a:xfrm>
        </p:grpSpPr>
        <p:sp>
          <p:nvSpPr>
            <p:cNvPr id="783" name="Google Shape;783;p3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4" name="Google Shape;784;p35"/>
            <p:cNvGrpSpPr/>
            <p:nvPr/>
          </p:nvGrpSpPr>
          <p:grpSpPr>
            <a:xfrm>
              <a:off x="7845129" y="4721041"/>
              <a:ext cx="897255" cy="214057"/>
              <a:chOff x="238125" y="2005350"/>
              <a:chExt cx="7143750" cy="1704275"/>
            </a:xfrm>
          </p:grpSpPr>
          <p:sp>
            <p:nvSpPr>
              <p:cNvPr id="785" name="Google Shape;785;p3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3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3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3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3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3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3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3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3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4" name="Google Shape;794;p35"/>
            <p:cNvGrpSpPr/>
            <p:nvPr/>
          </p:nvGrpSpPr>
          <p:grpSpPr>
            <a:xfrm>
              <a:off x="277303" y="4754915"/>
              <a:ext cx="950833" cy="180663"/>
              <a:chOff x="238125" y="489475"/>
              <a:chExt cx="7143750" cy="1385450"/>
            </a:xfrm>
          </p:grpSpPr>
          <p:sp>
            <p:nvSpPr>
              <p:cNvPr id="795" name="Google Shape;795;p35"/>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35"/>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35"/>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35"/>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35"/>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35"/>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35"/>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35"/>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35"/>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35"/>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35"/>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35"/>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35"/>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35"/>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35"/>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35"/>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35"/>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35"/>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35"/>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35"/>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35"/>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35"/>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35"/>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35"/>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35"/>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35"/>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35"/>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35"/>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35"/>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35"/>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35"/>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35"/>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35"/>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35"/>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35"/>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35"/>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35"/>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35"/>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35"/>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35"/>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35"/>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35"/>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35"/>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35"/>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35"/>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35"/>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35"/>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35"/>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35"/>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35"/>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35"/>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35"/>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35"/>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35"/>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35"/>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50" name="Google Shape;850;p35"/>
          <p:cNvSpPr txBox="1">
            <a:spLocks noGrp="1"/>
          </p:cNvSpPr>
          <p:nvPr>
            <p:ph type="sldNum" idx="3"/>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_EN">
  <p:cSld name="TITLE_2">
    <p:spTree>
      <p:nvGrpSpPr>
        <p:cNvPr id="1" name="Shape 851"/>
        <p:cNvGrpSpPr/>
        <p:nvPr/>
      </p:nvGrpSpPr>
      <p:grpSpPr>
        <a:xfrm>
          <a:off x="0" y="0"/>
          <a:ext cx="0" cy="0"/>
          <a:chOff x="0" y="0"/>
          <a:chExt cx="0" cy="0"/>
        </a:xfrm>
      </p:grpSpPr>
      <p:sp>
        <p:nvSpPr>
          <p:cNvPr id="852" name="Google Shape;852;p36"/>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853" name="Google Shape;853;p36"/>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grpSp>
        <p:nvGrpSpPr>
          <p:cNvPr id="854" name="Google Shape;854;p36"/>
          <p:cNvGrpSpPr/>
          <p:nvPr/>
        </p:nvGrpSpPr>
        <p:grpSpPr>
          <a:xfrm>
            <a:off x="0" y="4517225"/>
            <a:ext cx="9144000" cy="626400"/>
            <a:chOff x="0" y="4517225"/>
            <a:chExt cx="9144000" cy="626400"/>
          </a:xfrm>
        </p:grpSpPr>
        <p:sp>
          <p:nvSpPr>
            <p:cNvPr id="855" name="Google Shape;855;p36"/>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6" name="Google Shape;856;p36"/>
            <p:cNvGrpSpPr/>
            <p:nvPr/>
          </p:nvGrpSpPr>
          <p:grpSpPr>
            <a:xfrm>
              <a:off x="277303" y="4754915"/>
              <a:ext cx="952262" cy="184819"/>
              <a:chOff x="238125" y="2164775"/>
              <a:chExt cx="7143750" cy="1385450"/>
            </a:xfrm>
          </p:grpSpPr>
          <p:sp>
            <p:nvSpPr>
              <p:cNvPr id="857" name="Google Shape;857;p3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3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3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3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3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3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3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3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3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3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3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3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3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3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3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3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3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3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3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3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3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3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3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3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3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3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3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3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3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3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3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3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3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3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3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3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3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3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3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3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3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3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3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3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3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3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3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3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3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3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3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3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3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3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3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2" name="Google Shape;912;p36"/>
            <p:cNvGrpSpPr/>
            <p:nvPr/>
          </p:nvGrpSpPr>
          <p:grpSpPr>
            <a:xfrm>
              <a:off x="7845129" y="4721041"/>
              <a:ext cx="897255" cy="214057"/>
              <a:chOff x="238125" y="2005350"/>
              <a:chExt cx="7143750" cy="1704275"/>
            </a:xfrm>
          </p:grpSpPr>
          <p:sp>
            <p:nvSpPr>
              <p:cNvPr id="913" name="Google Shape;913;p36"/>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36"/>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36"/>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36"/>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36"/>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36"/>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36"/>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36"/>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36"/>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22" name="Google Shape;922;p3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923" name="Google Shape;923;p36"/>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_FR">
  <p:cSld name="TITLE_1_1">
    <p:spTree>
      <p:nvGrpSpPr>
        <p:cNvPr id="1" name="Shape 924"/>
        <p:cNvGrpSpPr/>
        <p:nvPr/>
      </p:nvGrpSpPr>
      <p:grpSpPr>
        <a:xfrm>
          <a:off x="0" y="0"/>
          <a:ext cx="0" cy="0"/>
          <a:chOff x="0" y="0"/>
          <a:chExt cx="0" cy="0"/>
        </a:xfrm>
      </p:grpSpPr>
      <p:grpSp>
        <p:nvGrpSpPr>
          <p:cNvPr id="925" name="Google Shape;925;p37"/>
          <p:cNvGrpSpPr/>
          <p:nvPr/>
        </p:nvGrpSpPr>
        <p:grpSpPr>
          <a:xfrm>
            <a:off x="0" y="4517225"/>
            <a:ext cx="9144000" cy="626400"/>
            <a:chOff x="0" y="4517225"/>
            <a:chExt cx="9144000" cy="626400"/>
          </a:xfrm>
        </p:grpSpPr>
        <p:sp>
          <p:nvSpPr>
            <p:cNvPr id="926" name="Google Shape;926;p37"/>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7" name="Google Shape;927;p37"/>
            <p:cNvGrpSpPr/>
            <p:nvPr/>
          </p:nvGrpSpPr>
          <p:grpSpPr>
            <a:xfrm>
              <a:off x="7845129" y="4721041"/>
              <a:ext cx="897255" cy="214057"/>
              <a:chOff x="238125" y="2005350"/>
              <a:chExt cx="7143750" cy="1704275"/>
            </a:xfrm>
          </p:grpSpPr>
          <p:sp>
            <p:nvSpPr>
              <p:cNvPr id="928" name="Google Shape;928;p37"/>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37"/>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37"/>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37"/>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37"/>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37"/>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37"/>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37"/>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37"/>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 name="Google Shape;937;p37"/>
            <p:cNvGrpSpPr/>
            <p:nvPr/>
          </p:nvGrpSpPr>
          <p:grpSpPr>
            <a:xfrm>
              <a:off x="277303" y="4754915"/>
              <a:ext cx="950833" cy="180663"/>
              <a:chOff x="238125" y="489475"/>
              <a:chExt cx="7143750" cy="1385450"/>
            </a:xfrm>
          </p:grpSpPr>
          <p:sp>
            <p:nvSpPr>
              <p:cNvPr id="938" name="Google Shape;938;p37"/>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37"/>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37"/>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37"/>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37"/>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37"/>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37"/>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37"/>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37"/>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37"/>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37"/>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37"/>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37"/>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37"/>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37"/>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37"/>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37"/>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37"/>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37"/>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37"/>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37"/>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37"/>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37"/>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37"/>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37"/>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37"/>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37"/>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37"/>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37"/>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37"/>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37"/>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37"/>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37"/>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37"/>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37"/>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37"/>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37"/>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37"/>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37"/>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37"/>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37"/>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37"/>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37"/>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37"/>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37"/>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37"/>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37"/>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37"/>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37"/>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37"/>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37"/>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37"/>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37"/>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37"/>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37"/>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93" name="Google Shape;993;p37"/>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994" name="Google Shape;994;p37"/>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995" name="Google Shape;995;p37"/>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996" name="Google Shape;996;p37"/>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_FR">
  <p:cSld name="TITLE_AND_BODY_1">
    <p:spTree>
      <p:nvGrpSpPr>
        <p:cNvPr id="1" name="Shape 997"/>
        <p:cNvGrpSpPr/>
        <p:nvPr/>
      </p:nvGrpSpPr>
      <p:grpSpPr>
        <a:xfrm>
          <a:off x="0" y="0"/>
          <a:ext cx="0" cy="0"/>
          <a:chOff x="0" y="0"/>
          <a:chExt cx="0" cy="0"/>
        </a:xfrm>
      </p:grpSpPr>
      <p:grpSp>
        <p:nvGrpSpPr>
          <p:cNvPr id="998" name="Google Shape;998;p38"/>
          <p:cNvGrpSpPr/>
          <p:nvPr/>
        </p:nvGrpSpPr>
        <p:grpSpPr>
          <a:xfrm>
            <a:off x="0" y="4517225"/>
            <a:ext cx="9144000" cy="626400"/>
            <a:chOff x="0" y="4517225"/>
            <a:chExt cx="9144000" cy="626400"/>
          </a:xfrm>
        </p:grpSpPr>
        <p:sp>
          <p:nvSpPr>
            <p:cNvPr id="999" name="Google Shape;999;p38"/>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0" name="Google Shape;1000;p38"/>
            <p:cNvGrpSpPr/>
            <p:nvPr/>
          </p:nvGrpSpPr>
          <p:grpSpPr>
            <a:xfrm>
              <a:off x="7845129" y="4721041"/>
              <a:ext cx="897255" cy="214057"/>
              <a:chOff x="238125" y="2005350"/>
              <a:chExt cx="7143750" cy="1704275"/>
            </a:xfrm>
          </p:grpSpPr>
          <p:sp>
            <p:nvSpPr>
              <p:cNvPr id="1001" name="Google Shape;1001;p38"/>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38"/>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38"/>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38"/>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38"/>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38"/>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38"/>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38"/>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38"/>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0" name="Google Shape;1010;p38"/>
            <p:cNvGrpSpPr/>
            <p:nvPr/>
          </p:nvGrpSpPr>
          <p:grpSpPr>
            <a:xfrm>
              <a:off x="277303" y="4754915"/>
              <a:ext cx="950833" cy="180663"/>
              <a:chOff x="238125" y="489475"/>
              <a:chExt cx="7143750" cy="1385450"/>
            </a:xfrm>
          </p:grpSpPr>
          <p:sp>
            <p:nvSpPr>
              <p:cNvPr id="1011" name="Google Shape;1011;p38"/>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38"/>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38"/>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38"/>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38"/>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38"/>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38"/>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38"/>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38"/>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38"/>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38"/>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38"/>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38"/>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38"/>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38"/>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38"/>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38"/>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38"/>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38"/>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38"/>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38"/>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38"/>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38"/>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38"/>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38"/>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38"/>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38"/>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38"/>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38"/>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38"/>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38"/>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38"/>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38"/>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38"/>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38"/>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38"/>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38"/>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38"/>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38"/>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38"/>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38"/>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38"/>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38"/>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38"/>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38"/>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38"/>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38"/>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38"/>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38"/>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38"/>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38"/>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38"/>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38"/>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38"/>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38"/>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66" name="Google Shape;1066;p38"/>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67" name="Google Shape;1067;p38"/>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sp>
        <p:nvSpPr>
          <p:cNvPr id="1068" name="Google Shape;1068;p38"/>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_EN" type="twoColTx">
  <p:cSld name="TITLE_AND_TWO_COLUMNS">
    <p:spTree>
      <p:nvGrpSpPr>
        <p:cNvPr id="1" name="Shape 1069"/>
        <p:cNvGrpSpPr/>
        <p:nvPr/>
      </p:nvGrpSpPr>
      <p:grpSpPr>
        <a:xfrm>
          <a:off x="0" y="0"/>
          <a:ext cx="0" cy="0"/>
          <a:chOff x="0" y="0"/>
          <a:chExt cx="0" cy="0"/>
        </a:xfrm>
      </p:grpSpPr>
      <p:sp>
        <p:nvSpPr>
          <p:cNvPr id="1070" name="Google Shape;1070;p39"/>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71" name="Google Shape;1071;p39"/>
          <p:cNvSpPr txBox="1">
            <a:spLocks noGrp="1"/>
          </p:cNvSpPr>
          <p:nvPr>
            <p:ph type="body" idx="1"/>
          </p:nvPr>
        </p:nvSpPr>
        <p:spPr>
          <a:xfrm>
            <a:off x="3117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1072" name="Google Shape;1072;p39"/>
          <p:cNvSpPr txBox="1">
            <a:spLocks noGrp="1"/>
          </p:cNvSpPr>
          <p:nvPr>
            <p:ph type="body" idx="2"/>
          </p:nvPr>
        </p:nvSpPr>
        <p:spPr>
          <a:xfrm>
            <a:off x="48324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grpSp>
        <p:nvGrpSpPr>
          <p:cNvPr id="1073" name="Google Shape;1073;p39"/>
          <p:cNvGrpSpPr/>
          <p:nvPr/>
        </p:nvGrpSpPr>
        <p:grpSpPr>
          <a:xfrm>
            <a:off x="0" y="4517225"/>
            <a:ext cx="9144000" cy="626400"/>
            <a:chOff x="0" y="4517225"/>
            <a:chExt cx="9144000" cy="626400"/>
          </a:xfrm>
        </p:grpSpPr>
        <p:sp>
          <p:nvSpPr>
            <p:cNvPr id="1074" name="Google Shape;1074;p39"/>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5" name="Google Shape;1075;p39"/>
            <p:cNvGrpSpPr/>
            <p:nvPr/>
          </p:nvGrpSpPr>
          <p:grpSpPr>
            <a:xfrm>
              <a:off x="277303" y="4754915"/>
              <a:ext cx="952262" cy="184819"/>
              <a:chOff x="238125" y="2164775"/>
              <a:chExt cx="7143750" cy="1385450"/>
            </a:xfrm>
          </p:grpSpPr>
          <p:sp>
            <p:nvSpPr>
              <p:cNvPr id="1076" name="Google Shape;1076;p3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3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3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3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3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3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3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3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3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3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3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3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3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3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3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3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3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3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3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3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3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3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3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3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3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3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3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3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3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3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3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3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3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3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3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3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3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3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3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3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3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3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3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3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3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3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3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3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3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3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3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3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3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3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3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1" name="Google Shape;1131;p39"/>
            <p:cNvGrpSpPr/>
            <p:nvPr/>
          </p:nvGrpSpPr>
          <p:grpSpPr>
            <a:xfrm>
              <a:off x="7845129" y="4721041"/>
              <a:ext cx="897255" cy="214057"/>
              <a:chOff x="238125" y="2005350"/>
              <a:chExt cx="7143750" cy="1704275"/>
            </a:xfrm>
          </p:grpSpPr>
          <p:sp>
            <p:nvSpPr>
              <p:cNvPr id="1132" name="Google Shape;1132;p39"/>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39"/>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39"/>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39"/>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39"/>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39"/>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39"/>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39"/>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39"/>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41" name="Google Shape;1141;p39"/>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_FR">
  <p:cSld name="TITLE_AND_TWO_COLUMNS_1">
    <p:spTree>
      <p:nvGrpSpPr>
        <p:cNvPr id="1" name="Shape 1142"/>
        <p:cNvGrpSpPr/>
        <p:nvPr/>
      </p:nvGrpSpPr>
      <p:grpSpPr>
        <a:xfrm>
          <a:off x="0" y="0"/>
          <a:ext cx="0" cy="0"/>
          <a:chOff x="0" y="0"/>
          <a:chExt cx="0" cy="0"/>
        </a:xfrm>
      </p:grpSpPr>
      <p:grpSp>
        <p:nvGrpSpPr>
          <p:cNvPr id="1143" name="Google Shape;1143;p40"/>
          <p:cNvGrpSpPr/>
          <p:nvPr/>
        </p:nvGrpSpPr>
        <p:grpSpPr>
          <a:xfrm>
            <a:off x="0" y="4517225"/>
            <a:ext cx="9144000" cy="626400"/>
            <a:chOff x="0" y="4517225"/>
            <a:chExt cx="9144000" cy="626400"/>
          </a:xfrm>
        </p:grpSpPr>
        <p:sp>
          <p:nvSpPr>
            <p:cNvPr id="1144" name="Google Shape;1144;p40"/>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5" name="Google Shape;1145;p40"/>
            <p:cNvGrpSpPr/>
            <p:nvPr/>
          </p:nvGrpSpPr>
          <p:grpSpPr>
            <a:xfrm>
              <a:off x="7845129" y="4721041"/>
              <a:ext cx="897255" cy="214057"/>
              <a:chOff x="238125" y="2005350"/>
              <a:chExt cx="7143750" cy="1704275"/>
            </a:xfrm>
          </p:grpSpPr>
          <p:sp>
            <p:nvSpPr>
              <p:cNvPr id="1146" name="Google Shape;1146;p40"/>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40"/>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40"/>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40"/>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40"/>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40"/>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40"/>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40"/>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40"/>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 name="Google Shape;1155;p40"/>
            <p:cNvGrpSpPr/>
            <p:nvPr/>
          </p:nvGrpSpPr>
          <p:grpSpPr>
            <a:xfrm>
              <a:off x="277303" y="4754915"/>
              <a:ext cx="950833" cy="180663"/>
              <a:chOff x="238125" y="489475"/>
              <a:chExt cx="7143750" cy="1385450"/>
            </a:xfrm>
          </p:grpSpPr>
          <p:sp>
            <p:nvSpPr>
              <p:cNvPr id="1156" name="Google Shape;1156;p40"/>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40"/>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40"/>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40"/>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40"/>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40"/>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40"/>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40"/>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40"/>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40"/>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40"/>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40"/>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40"/>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40"/>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40"/>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40"/>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40"/>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40"/>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40"/>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40"/>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40"/>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40"/>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40"/>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40"/>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40"/>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40"/>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40"/>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40"/>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40"/>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40"/>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40"/>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40"/>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40"/>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40"/>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40"/>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40"/>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40"/>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40"/>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40"/>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40"/>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0"/>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40"/>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40"/>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40"/>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40"/>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40"/>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40"/>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40"/>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40"/>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40"/>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40"/>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40"/>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40"/>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40"/>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40"/>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11" name="Google Shape;1211;p40"/>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12" name="Google Shape;1212;p40"/>
          <p:cNvSpPr txBox="1">
            <a:spLocks noGrp="1"/>
          </p:cNvSpPr>
          <p:nvPr>
            <p:ph type="body" idx="1"/>
          </p:nvPr>
        </p:nvSpPr>
        <p:spPr>
          <a:xfrm>
            <a:off x="3117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1213" name="Google Shape;1213;p40"/>
          <p:cNvSpPr txBox="1">
            <a:spLocks noGrp="1"/>
          </p:cNvSpPr>
          <p:nvPr>
            <p:ph type="body" idx="2"/>
          </p:nvPr>
        </p:nvSpPr>
        <p:spPr>
          <a:xfrm>
            <a:off x="48324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1214" name="Google Shape;1214;p40"/>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_EN" type="titleOnly">
  <p:cSld name="TITLE_ONLY">
    <p:spTree>
      <p:nvGrpSpPr>
        <p:cNvPr id="1" name="Shape 1215"/>
        <p:cNvGrpSpPr/>
        <p:nvPr/>
      </p:nvGrpSpPr>
      <p:grpSpPr>
        <a:xfrm>
          <a:off x="0" y="0"/>
          <a:ext cx="0" cy="0"/>
          <a:chOff x="0" y="0"/>
          <a:chExt cx="0" cy="0"/>
        </a:xfrm>
      </p:grpSpPr>
      <p:sp>
        <p:nvSpPr>
          <p:cNvPr id="1216" name="Google Shape;1216;p41"/>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217" name="Google Shape;1217;p41"/>
          <p:cNvGrpSpPr/>
          <p:nvPr/>
        </p:nvGrpSpPr>
        <p:grpSpPr>
          <a:xfrm>
            <a:off x="0" y="4517225"/>
            <a:ext cx="9144000" cy="626400"/>
            <a:chOff x="0" y="4517225"/>
            <a:chExt cx="9144000" cy="626400"/>
          </a:xfrm>
        </p:grpSpPr>
        <p:sp>
          <p:nvSpPr>
            <p:cNvPr id="1218" name="Google Shape;1218;p41"/>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9" name="Google Shape;1219;p41"/>
            <p:cNvGrpSpPr/>
            <p:nvPr/>
          </p:nvGrpSpPr>
          <p:grpSpPr>
            <a:xfrm>
              <a:off x="277303" y="4754915"/>
              <a:ext cx="952262" cy="184819"/>
              <a:chOff x="238125" y="2164775"/>
              <a:chExt cx="7143750" cy="1385450"/>
            </a:xfrm>
          </p:grpSpPr>
          <p:sp>
            <p:nvSpPr>
              <p:cNvPr id="1220" name="Google Shape;1220;p41"/>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41"/>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41"/>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41"/>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41"/>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41"/>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41"/>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41"/>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41"/>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41"/>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41"/>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41"/>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41"/>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41"/>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41"/>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41"/>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41"/>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41"/>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41"/>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41"/>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41"/>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41"/>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41"/>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41"/>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41"/>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41"/>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41"/>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41"/>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41"/>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41"/>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41"/>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41"/>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41"/>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41"/>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41"/>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41"/>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41"/>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41"/>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41"/>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41"/>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41"/>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41"/>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41"/>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41"/>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41"/>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41"/>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41"/>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41"/>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41"/>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41"/>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41"/>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41"/>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41"/>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41"/>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41"/>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5" name="Google Shape;1275;p41"/>
            <p:cNvGrpSpPr/>
            <p:nvPr/>
          </p:nvGrpSpPr>
          <p:grpSpPr>
            <a:xfrm>
              <a:off x="7845129" y="4721041"/>
              <a:ext cx="897255" cy="214057"/>
              <a:chOff x="238125" y="2005350"/>
              <a:chExt cx="7143750" cy="1704275"/>
            </a:xfrm>
          </p:grpSpPr>
          <p:sp>
            <p:nvSpPr>
              <p:cNvPr id="1276" name="Google Shape;1276;p41"/>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41"/>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41"/>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41"/>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41"/>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41"/>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41"/>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41"/>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41"/>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85" name="Google Shape;1285;p4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_FR">
  <p:cSld name="TITLE_ONLY_1">
    <p:spTree>
      <p:nvGrpSpPr>
        <p:cNvPr id="1" name="Shape 1286"/>
        <p:cNvGrpSpPr/>
        <p:nvPr/>
      </p:nvGrpSpPr>
      <p:grpSpPr>
        <a:xfrm>
          <a:off x="0" y="0"/>
          <a:ext cx="0" cy="0"/>
          <a:chOff x="0" y="0"/>
          <a:chExt cx="0" cy="0"/>
        </a:xfrm>
      </p:grpSpPr>
      <p:grpSp>
        <p:nvGrpSpPr>
          <p:cNvPr id="1287" name="Google Shape;1287;p42"/>
          <p:cNvGrpSpPr/>
          <p:nvPr/>
        </p:nvGrpSpPr>
        <p:grpSpPr>
          <a:xfrm>
            <a:off x="0" y="4517225"/>
            <a:ext cx="9144000" cy="626400"/>
            <a:chOff x="0" y="4517225"/>
            <a:chExt cx="9144000" cy="626400"/>
          </a:xfrm>
        </p:grpSpPr>
        <p:sp>
          <p:nvSpPr>
            <p:cNvPr id="1288" name="Google Shape;1288;p42"/>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89" name="Google Shape;1289;p42"/>
            <p:cNvGrpSpPr/>
            <p:nvPr/>
          </p:nvGrpSpPr>
          <p:grpSpPr>
            <a:xfrm>
              <a:off x="7845129" y="4721041"/>
              <a:ext cx="897255" cy="214057"/>
              <a:chOff x="238125" y="2005350"/>
              <a:chExt cx="7143750" cy="1704275"/>
            </a:xfrm>
          </p:grpSpPr>
          <p:sp>
            <p:nvSpPr>
              <p:cNvPr id="1290" name="Google Shape;1290;p4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4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4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4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4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4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4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4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4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9" name="Google Shape;1299;p42"/>
            <p:cNvGrpSpPr/>
            <p:nvPr/>
          </p:nvGrpSpPr>
          <p:grpSpPr>
            <a:xfrm>
              <a:off x="277303" y="4754915"/>
              <a:ext cx="950833" cy="180663"/>
              <a:chOff x="238125" y="489475"/>
              <a:chExt cx="7143750" cy="1385450"/>
            </a:xfrm>
          </p:grpSpPr>
          <p:sp>
            <p:nvSpPr>
              <p:cNvPr id="1300" name="Google Shape;1300;p42"/>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42"/>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42"/>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42"/>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42"/>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42"/>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42"/>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42"/>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42"/>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42"/>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42"/>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42"/>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42"/>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42"/>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42"/>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42"/>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42"/>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42"/>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42"/>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42"/>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42"/>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42"/>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42"/>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42"/>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42"/>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42"/>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42"/>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42"/>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42"/>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42"/>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42"/>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42"/>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42"/>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42"/>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42"/>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42"/>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42"/>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42"/>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42"/>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42"/>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42"/>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42"/>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42"/>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42"/>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42"/>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42"/>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42"/>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42"/>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42"/>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42"/>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42"/>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42"/>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42"/>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42"/>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42"/>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355" name="Google Shape;1355;p42"/>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56" name="Google Shape;1356;p42"/>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_EN">
  <p:cSld name="ONE_COLUMN_TEXT">
    <p:spTree>
      <p:nvGrpSpPr>
        <p:cNvPr id="1" name="Shape 1357"/>
        <p:cNvGrpSpPr/>
        <p:nvPr/>
      </p:nvGrpSpPr>
      <p:grpSpPr>
        <a:xfrm>
          <a:off x="0" y="0"/>
          <a:ext cx="0" cy="0"/>
          <a:chOff x="0" y="0"/>
          <a:chExt cx="0" cy="0"/>
        </a:xfrm>
      </p:grpSpPr>
      <p:sp>
        <p:nvSpPr>
          <p:cNvPr id="1358" name="Google Shape;1358;p43"/>
          <p:cNvSpPr txBox="1">
            <a:spLocks noGrp="1"/>
          </p:cNvSpPr>
          <p:nvPr>
            <p:ph type="body" idx="1"/>
          </p:nvPr>
        </p:nvSpPr>
        <p:spPr>
          <a:xfrm>
            <a:off x="311700" y="1445525"/>
            <a:ext cx="2808000" cy="3123600"/>
          </a:xfrm>
          <a:prstGeom prst="rect">
            <a:avLst/>
          </a:prstGeom>
          <a:noFill/>
          <a:ln>
            <a:noFill/>
          </a:ln>
        </p:spPr>
        <p:txBody>
          <a:bodyPr spcFirstLastPara="1" wrap="square" lIns="0" tIns="0" rIns="0" bIns="0" anchor="t" anchorCtr="0">
            <a:normAutofit/>
          </a:bodyPr>
          <a:lstStyle>
            <a:lvl1pPr marL="457200" lvl="0" indent="-304800" algn="l">
              <a:lnSpc>
                <a:spcPct val="115000"/>
              </a:lnSpc>
              <a:spcBef>
                <a:spcPts val="0"/>
              </a:spcBef>
              <a:spcAft>
                <a:spcPts val="0"/>
              </a:spcAft>
              <a:buSzPts val="1200"/>
              <a:buFont typeface="Arial"/>
              <a:buChar char="●"/>
              <a:defRPr sz="12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grpSp>
        <p:nvGrpSpPr>
          <p:cNvPr id="1359" name="Google Shape;1359;p43"/>
          <p:cNvGrpSpPr/>
          <p:nvPr/>
        </p:nvGrpSpPr>
        <p:grpSpPr>
          <a:xfrm>
            <a:off x="0" y="4517225"/>
            <a:ext cx="9144000" cy="626400"/>
            <a:chOff x="0" y="4517225"/>
            <a:chExt cx="9144000" cy="626400"/>
          </a:xfrm>
        </p:grpSpPr>
        <p:sp>
          <p:nvSpPr>
            <p:cNvPr id="1360" name="Google Shape;1360;p4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61" name="Google Shape;1361;p43"/>
            <p:cNvGrpSpPr/>
            <p:nvPr/>
          </p:nvGrpSpPr>
          <p:grpSpPr>
            <a:xfrm>
              <a:off x="277303" y="4754915"/>
              <a:ext cx="952262" cy="184819"/>
              <a:chOff x="238125" y="2164775"/>
              <a:chExt cx="7143750" cy="1385450"/>
            </a:xfrm>
          </p:grpSpPr>
          <p:sp>
            <p:nvSpPr>
              <p:cNvPr id="1362" name="Google Shape;1362;p4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4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4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4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4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4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4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4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4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4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4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4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4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4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4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4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4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4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4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4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4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4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4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4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4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4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4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4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4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4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4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4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4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4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4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4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4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4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4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4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4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4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4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4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4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4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4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4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4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4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4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4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4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4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4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7" name="Google Shape;1417;p43"/>
            <p:cNvGrpSpPr/>
            <p:nvPr/>
          </p:nvGrpSpPr>
          <p:grpSpPr>
            <a:xfrm>
              <a:off x="7845129" y="4721041"/>
              <a:ext cx="897255" cy="214057"/>
              <a:chOff x="238125" y="2005350"/>
              <a:chExt cx="7143750" cy="1704275"/>
            </a:xfrm>
          </p:grpSpPr>
          <p:sp>
            <p:nvSpPr>
              <p:cNvPr id="1418" name="Google Shape;1418;p4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4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4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4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4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4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4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4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4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427" name="Google Shape;1427;p4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1428" name="Google Shape;1428;p43"/>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001_Brand Slide_English">
  <p:cSld name="TITLE_4">
    <p:spTree>
      <p:nvGrpSpPr>
        <p:cNvPr id="1" name="Shape 156"/>
        <p:cNvGrpSpPr/>
        <p:nvPr/>
      </p:nvGrpSpPr>
      <p:grpSpPr>
        <a:xfrm>
          <a:off x="0" y="0"/>
          <a:ext cx="0" cy="0"/>
          <a:chOff x="0" y="0"/>
          <a:chExt cx="0" cy="0"/>
        </a:xfrm>
      </p:grpSpPr>
      <p:pic>
        <p:nvPicPr>
          <p:cNvPr id="157" name="Google Shape;157;p23"/>
          <p:cNvPicPr preferRelativeResize="0"/>
          <p:nvPr/>
        </p:nvPicPr>
        <p:blipFill rotWithShape="1">
          <a:blip r:embed="rId2">
            <a:alphaModFix/>
          </a:blip>
          <a:srcRect/>
          <a:stretch/>
        </p:blipFill>
        <p:spPr>
          <a:xfrm>
            <a:off x="-2" y="0"/>
            <a:ext cx="9144000" cy="5143487"/>
          </a:xfrm>
          <a:prstGeom prst="rect">
            <a:avLst/>
          </a:prstGeom>
          <a:noFill/>
          <a:ln>
            <a:noFill/>
          </a:ln>
        </p:spPr>
      </p:pic>
      <p:sp>
        <p:nvSpPr>
          <p:cNvPr id="158" name="Google Shape;158;p23"/>
          <p:cNvSpPr txBox="1"/>
          <p:nvPr/>
        </p:nvSpPr>
        <p:spPr>
          <a:xfrm>
            <a:off x="57150" y="4305125"/>
            <a:ext cx="81153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b="0" i="0" u="none" strike="noStrike" cap="none">
                <a:solidFill>
                  <a:srgbClr val="FFFFFF"/>
                </a:solidFill>
                <a:latin typeface="Arial"/>
                <a:ea typeface="Arial"/>
                <a:cs typeface="Arial"/>
                <a:sym typeface="Arial"/>
              </a:rPr>
              <a:t>Emerald Lake, British Columbia, Canada</a:t>
            </a:r>
            <a:endParaRPr sz="1400" b="0" i="0" u="none" strike="noStrike" cap="none">
              <a:solidFill>
                <a:srgbClr val="FFFFFF"/>
              </a:solidFill>
              <a:latin typeface="Arial"/>
              <a:ea typeface="Arial"/>
              <a:cs typeface="Arial"/>
              <a:sym typeface="Arial"/>
            </a:endParaRPr>
          </a:p>
        </p:txBody>
      </p:sp>
      <p:sp>
        <p:nvSpPr>
          <p:cNvPr id="159" name="Google Shape;159;p23"/>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
        <p:nvSpPr>
          <p:cNvPr id="160" name="Google Shape;160;p23"/>
          <p:cNvSpPr txBox="1"/>
          <p:nvPr/>
        </p:nvSpPr>
        <p:spPr>
          <a:xfrm>
            <a:off x="0" y="2716350"/>
            <a:ext cx="9144000" cy="9399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Canadian Digital Service</a:t>
            </a:r>
            <a:endParaRPr sz="4500" b="1" i="0" u="none" strike="noStrike" cap="none">
              <a:solidFill>
                <a:srgbClr val="000000"/>
              </a:solidFill>
              <a:latin typeface="Arial"/>
              <a:ea typeface="Arial"/>
              <a:cs typeface="Arial"/>
              <a:sym typeface="Arial"/>
            </a:endParaRPr>
          </a:p>
        </p:txBody>
      </p:sp>
      <p:pic>
        <p:nvPicPr>
          <p:cNvPr id="161" name="Google Shape;161;p23"/>
          <p:cNvPicPr preferRelativeResize="0"/>
          <p:nvPr/>
        </p:nvPicPr>
        <p:blipFill rotWithShape="1">
          <a:blip r:embed="rId3">
            <a:alphaModFix/>
          </a:blip>
          <a:srcRect/>
          <a:stretch/>
        </p:blipFill>
        <p:spPr>
          <a:xfrm>
            <a:off x="3703462" y="333201"/>
            <a:ext cx="1737076" cy="1733899"/>
          </a:xfrm>
          <a:prstGeom prst="rect">
            <a:avLst/>
          </a:prstGeom>
          <a:noFill/>
          <a:ln>
            <a:noFill/>
          </a:ln>
        </p:spPr>
      </p:pic>
      <p:sp>
        <p:nvSpPr>
          <p:cNvPr id="162" name="Google Shape;162;p23"/>
          <p:cNvSpPr txBox="1"/>
          <p:nvPr/>
        </p:nvSpPr>
        <p:spPr>
          <a:xfrm>
            <a:off x="0" y="3348325"/>
            <a:ext cx="9144000" cy="804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Service numérique canadien</a:t>
            </a:r>
            <a:endParaRPr sz="4500" b="1" i="0" u="none" strike="noStrike" cap="none">
              <a:solidFill>
                <a:srgbClr val="000000"/>
              </a:solidFill>
              <a:latin typeface="Arial"/>
              <a:ea typeface="Arial"/>
              <a:cs typeface="Arial"/>
              <a:sym typeface="Arial"/>
            </a:endParaRPr>
          </a:p>
        </p:txBody>
      </p:sp>
      <p:grpSp>
        <p:nvGrpSpPr>
          <p:cNvPr id="163" name="Google Shape;163;p23"/>
          <p:cNvGrpSpPr/>
          <p:nvPr/>
        </p:nvGrpSpPr>
        <p:grpSpPr>
          <a:xfrm>
            <a:off x="0" y="4517225"/>
            <a:ext cx="9144000" cy="626400"/>
            <a:chOff x="0" y="4517225"/>
            <a:chExt cx="9144000" cy="626400"/>
          </a:xfrm>
        </p:grpSpPr>
        <p:sp>
          <p:nvSpPr>
            <p:cNvPr id="164" name="Google Shape;164;p2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5" name="Google Shape;165;p23"/>
            <p:cNvGrpSpPr/>
            <p:nvPr/>
          </p:nvGrpSpPr>
          <p:grpSpPr>
            <a:xfrm>
              <a:off x="7845129" y="4721041"/>
              <a:ext cx="897255" cy="214057"/>
              <a:chOff x="238125" y="2005350"/>
              <a:chExt cx="7143750" cy="1704275"/>
            </a:xfrm>
          </p:grpSpPr>
          <p:sp>
            <p:nvSpPr>
              <p:cNvPr id="166" name="Google Shape;166;p2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2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2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2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2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2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2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2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2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75" name="Google Shape;175;p2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 column text_FR">
  <p:cSld name="ONE_COLUMN_TEXT_1">
    <p:spTree>
      <p:nvGrpSpPr>
        <p:cNvPr id="1" name="Shape 1429"/>
        <p:cNvGrpSpPr/>
        <p:nvPr/>
      </p:nvGrpSpPr>
      <p:grpSpPr>
        <a:xfrm>
          <a:off x="0" y="0"/>
          <a:ext cx="0" cy="0"/>
          <a:chOff x="0" y="0"/>
          <a:chExt cx="0" cy="0"/>
        </a:xfrm>
      </p:grpSpPr>
      <p:grpSp>
        <p:nvGrpSpPr>
          <p:cNvPr id="1430" name="Google Shape;1430;p44"/>
          <p:cNvGrpSpPr/>
          <p:nvPr/>
        </p:nvGrpSpPr>
        <p:grpSpPr>
          <a:xfrm>
            <a:off x="0" y="4517225"/>
            <a:ext cx="9144000" cy="626400"/>
            <a:chOff x="0" y="4517225"/>
            <a:chExt cx="9144000" cy="626400"/>
          </a:xfrm>
        </p:grpSpPr>
        <p:sp>
          <p:nvSpPr>
            <p:cNvPr id="1431" name="Google Shape;1431;p4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2" name="Google Shape;1432;p44"/>
            <p:cNvGrpSpPr/>
            <p:nvPr/>
          </p:nvGrpSpPr>
          <p:grpSpPr>
            <a:xfrm>
              <a:off x="7845129" y="4721041"/>
              <a:ext cx="897255" cy="214057"/>
              <a:chOff x="238125" y="2005350"/>
              <a:chExt cx="7143750" cy="1704275"/>
            </a:xfrm>
          </p:grpSpPr>
          <p:sp>
            <p:nvSpPr>
              <p:cNvPr id="1433" name="Google Shape;1433;p4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4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4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4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4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4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4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4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4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2" name="Google Shape;1442;p44"/>
            <p:cNvGrpSpPr/>
            <p:nvPr/>
          </p:nvGrpSpPr>
          <p:grpSpPr>
            <a:xfrm>
              <a:off x="277303" y="4754915"/>
              <a:ext cx="950833" cy="180663"/>
              <a:chOff x="238125" y="489475"/>
              <a:chExt cx="7143750" cy="1385450"/>
            </a:xfrm>
          </p:grpSpPr>
          <p:sp>
            <p:nvSpPr>
              <p:cNvPr id="1443" name="Google Shape;1443;p44"/>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44"/>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44"/>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44"/>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44"/>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44"/>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44"/>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44"/>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44"/>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44"/>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44"/>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44"/>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44"/>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44"/>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44"/>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44"/>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44"/>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44"/>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44"/>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44"/>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44"/>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44"/>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44"/>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44"/>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44"/>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44"/>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44"/>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44"/>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44"/>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44"/>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44"/>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44"/>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44"/>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44"/>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44"/>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44"/>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44"/>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44"/>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44"/>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44"/>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44"/>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44"/>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44"/>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44"/>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44"/>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44"/>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44"/>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44"/>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44"/>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44"/>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44"/>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44"/>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44"/>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44"/>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44"/>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498" name="Google Shape;1498;p44"/>
          <p:cNvSpPr txBox="1">
            <a:spLocks noGrp="1"/>
          </p:cNvSpPr>
          <p:nvPr>
            <p:ph type="body" idx="1"/>
          </p:nvPr>
        </p:nvSpPr>
        <p:spPr>
          <a:xfrm>
            <a:off x="311700" y="1445525"/>
            <a:ext cx="2808000" cy="3123600"/>
          </a:xfrm>
          <a:prstGeom prst="rect">
            <a:avLst/>
          </a:prstGeom>
          <a:noFill/>
          <a:ln>
            <a:noFill/>
          </a:ln>
        </p:spPr>
        <p:txBody>
          <a:bodyPr spcFirstLastPara="1" wrap="square" lIns="0" tIns="0" rIns="0" bIns="0" anchor="t" anchorCtr="0">
            <a:normAutofit/>
          </a:bodyPr>
          <a:lstStyle>
            <a:lvl1pPr marL="457200" lvl="0" indent="-304800" algn="l">
              <a:lnSpc>
                <a:spcPct val="115000"/>
              </a:lnSpc>
              <a:spcBef>
                <a:spcPts val="0"/>
              </a:spcBef>
              <a:spcAft>
                <a:spcPts val="0"/>
              </a:spcAft>
              <a:buSzPts val="1200"/>
              <a:buFont typeface="Arial"/>
              <a:buChar char="●"/>
              <a:defRPr sz="12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1499" name="Google Shape;1499;p4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1500" name="Google Shape;1500;p44"/>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_EN">
  <p:cSld name="MAIN_POINT">
    <p:spTree>
      <p:nvGrpSpPr>
        <p:cNvPr id="1" name="Shape 1501"/>
        <p:cNvGrpSpPr/>
        <p:nvPr/>
      </p:nvGrpSpPr>
      <p:grpSpPr>
        <a:xfrm>
          <a:off x="0" y="0"/>
          <a:ext cx="0" cy="0"/>
          <a:chOff x="0" y="0"/>
          <a:chExt cx="0" cy="0"/>
        </a:xfrm>
      </p:grpSpPr>
      <p:grpSp>
        <p:nvGrpSpPr>
          <p:cNvPr id="1502" name="Google Shape;1502;p45"/>
          <p:cNvGrpSpPr/>
          <p:nvPr/>
        </p:nvGrpSpPr>
        <p:grpSpPr>
          <a:xfrm>
            <a:off x="0" y="4517225"/>
            <a:ext cx="9144000" cy="626400"/>
            <a:chOff x="0" y="4517225"/>
            <a:chExt cx="9144000" cy="626400"/>
          </a:xfrm>
        </p:grpSpPr>
        <p:sp>
          <p:nvSpPr>
            <p:cNvPr id="1503" name="Google Shape;1503;p4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04" name="Google Shape;1504;p45"/>
            <p:cNvGrpSpPr/>
            <p:nvPr/>
          </p:nvGrpSpPr>
          <p:grpSpPr>
            <a:xfrm>
              <a:off x="7845129" y="4721041"/>
              <a:ext cx="897255" cy="214057"/>
              <a:chOff x="238125" y="2005350"/>
              <a:chExt cx="7143750" cy="1704275"/>
            </a:xfrm>
          </p:grpSpPr>
          <p:sp>
            <p:nvSpPr>
              <p:cNvPr id="1505" name="Google Shape;1505;p4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4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4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4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4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4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4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4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4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4" name="Google Shape;1514;p45"/>
            <p:cNvGrpSpPr/>
            <p:nvPr/>
          </p:nvGrpSpPr>
          <p:grpSpPr>
            <a:xfrm>
              <a:off x="277303" y="4754915"/>
              <a:ext cx="950833" cy="180663"/>
              <a:chOff x="238125" y="489475"/>
              <a:chExt cx="7143750" cy="1385450"/>
            </a:xfrm>
          </p:grpSpPr>
          <p:sp>
            <p:nvSpPr>
              <p:cNvPr id="1515" name="Google Shape;1515;p45"/>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45"/>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45"/>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45"/>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45"/>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45"/>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45"/>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45"/>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45"/>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45"/>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45"/>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45"/>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45"/>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45"/>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45"/>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45"/>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45"/>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45"/>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45"/>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45"/>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45"/>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45"/>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45"/>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45"/>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45"/>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45"/>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45"/>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45"/>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45"/>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45"/>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45"/>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45"/>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45"/>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45"/>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45"/>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45"/>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45"/>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45"/>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45"/>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45"/>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45"/>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45"/>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45"/>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45"/>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45"/>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45"/>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45"/>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45"/>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45"/>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45"/>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45"/>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45"/>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45"/>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45"/>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45"/>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570" name="Google Shape;1570;p45"/>
          <p:cNvSpPr txBox="1">
            <a:spLocks noGrp="1"/>
          </p:cNvSpPr>
          <p:nvPr>
            <p:ph type="title"/>
          </p:nvPr>
        </p:nvSpPr>
        <p:spPr>
          <a:xfrm>
            <a:off x="490250" y="450150"/>
            <a:ext cx="6367800" cy="40908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4800"/>
              <a:buFont typeface="Arial"/>
              <a:buNone/>
              <a:defRPr sz="4800">
                <a:latin typeface="Arial"/>
                <a:ea typeface="Arial"/>
                <a:cs typeface="Arial"/>
                <a:sym typeface="Arial"/>
              </a:defRPr>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571" name="Google Shape;1571;p4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_FR">
  <p:cSld name="MAIN_POINT_1">
    <p:spTree>
      <p:nvGrpSpPr>
        <p:cNvPr id="1" name="Shape 1572"/>
        <p:cNvGrpSpPr/>
        <p:nvPr/>
      </p:nvGrpSpPr>
      <p:grpSpPr>
        <a:xfrm>
          <a:off x="0" y="0"/>
          <a:ext cx="0" cy="0"/>
          <a:chOff x="0" y="0"/>
          <a:chExt cx="0" cy="0"/>
        </a:xfrm>
      </p:grpSpPr>
      <p:grpSp>
        <p:nvGrpSpPr>
          <p:cNvPr id="1573" name="Google Shape;1573;p46"/>
          <p:cNvGrpSpPr/>
          <p:nvPr/>
        </p:nvGrpSpPr>
        <p:grpSpPr>
          <a:xfrm>
            <a:off x="0" y="4517225"/>
            <a:ext cx="9144000" cy="626400"/>
            <a:chOff x="0" y="4517225"/>
            <a:chExt cx="9144000" cy="626400"/>
          </a:xfrm>
        </p:grpSpPr>
        <p:sp>
          <p:nvSpPr>
            <p:cNvPr id="1574" name="Google Shape;1574;p46"/>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75" name="Google Shape;1575;p46"/>
            <p:cNvGrpSpPr/>
            <p:nvPr/>
          </p:nvGrpSpPr>
          <p:grpSpPr>
            <a:xfrm>
              <a:off x="7845129" y="4721041"/>
              <a:ext cx="897255" cy="214057"/>
              <a:chOff x="238125" y="2005350"/>
              <a:chExt cx="7143750" cy="1704275"/>
            </a:xfrm>
          </p:grpSpPr>
          <p:sp>
            <p:nvSpPr>
              <p:cNvPr id="1576" name="Google Shape;1576;p46"/>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46"/>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46"/>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46"/>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46"/>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46"/>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46"/>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46"/>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46"/>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5" name="Google Shape;1585;p46"/>
            <p:cNvGrpSpPr/>
            <p:nvPr/>
          </p:nvGrpSpPr>
          <p:grpSpPr>
            <a:xfrm>
              <a:off x="277303" y="4754915"/>
              <a:ext cx="950833" cy="180663"/>
              <a:chOff x="238125" y="489475"/>
              <a:chExt cx="7143750" cy="1385450"/>
            </a:xfrm>
          </p:grpSpPr>
          <p:sp>
            <p:nvSpPr>
              <p:cNvPr id="1586" name="Google Shape;1586;p46"/>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46"/>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46"/>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46"/>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46"/>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46"/>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46"/>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46"/>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46"/>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46"/>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46"/>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46"/>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46"/>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46"/>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46"/>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46"/>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46"/>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46"/>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46"/>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46"/>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46"/>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46"/>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46"/>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46"/>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46"/>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46"/>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46"/>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46"/>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46"/>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46"/>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46"/>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46"/>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46"/>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46"/>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46"/>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46"/>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46"/>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46"/>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46"/>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46"/>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46"/>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46"/>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46"/>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46"/>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46"/>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46"/>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46"/>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46"/>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46"/>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46"/>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46"/>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46"/>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46"/>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46"/>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46"/>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641" name="Google Shape;1641;p46"/>
          <p:cNvSpPr txBox="1">
            <a:spLocks noGrp="1"/>
          </p:cNvSpPr>
          <p:nvPr>
            <p:ph type="title"/>
          </p:nvPr>
        </p:nvSpPr>
        <p:spPr>
          <a:xfrm>
            <a:off x="490250" y="450150"/>
            <a:ext cx="6367800" cy="40908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4800"/>
              <a:buFont typeface="Arial"/>
              <a:buNone/>
              <a:defRPr sz="4800">
                <a:latin typeface="Arial"/>
                <a:ea typeface="Arial"/>
                <a:cs typeface="Arial"/>
                <a:sym typeface="Arial"/>
              </a:defRPr>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642" name="Google Shape;1642;p4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_EN">
  <p:cSld name="SECTION_TITLE_AND_DESCRIPTION">
    <p:spTree>
      <p:nvGrpSpPr>
        <p:cNvPr id="1" name="Shape 1643"/>
        <p:cNvGrpSpPr/>
        <p:nvPr/>
      </p:nvGrpSpPr>
      <p:grpSpPr>
        <a:xfrm>
          <a:off x="0" y="0"/>
          <a:ext cx="0" cy="0"/>
          <a:chOff x="0" y="0"/>
          <a:chExt cx="0" cy="0"/>
        </a:xfrm>
      </p:grpSpPr>
      <p:sp>
        <p:nvSpPr>
          <p:cNvPr id="1644" name="Google Shape;1644;p47"/>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47"/>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4200"/>
              <a:buFont typeface="Arial"/>
              <a:buNone/>
              <a:defRPr sz="4200">
                <a:latin typeface="Arial"/>
                <a:ea typeface="Arial"/>
                <a:cs typeface="Arial"/>
                <a:sym typeface="Aria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1646" name="Google Shape;1646;p47"/>
          <p:cNvSpPr txBox="1">
            <a:spLocks noGrp="1"/>
          </p:cNvSpPr>
          <p:nvPr>
            <p:ph type="subTitle" idx="1"/>
          </p:nvPr>
        </p:nvSpPr>
        <p:spPr>
          <a:xfrm>
            <a:off x="265500" y="2803075"/>
            <a:ext cx="4045200" cy="12351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2100"/>
              <a:buFont typeface="Arial"/>
              <a:buNone/>
              <a:defRPr sz="2100">
                <a:latin typeface="Arial"/>
                <a:ea typeface="Arial"/>
                <a:cs typeface="Arial"/>
                <a:sym typeface="Arial"/>
              </a:defRPr>
            </a:lvl1pPr>
            <a:lvl2pPr lvl="1" algn="ctr">
              <a:lnSpc>
                <a:spcPct val="100000"/>
              </a:lnSpc>
              <a:spcBef>
                <a:spcPts val="0"/>
              </a:spcBef>
              <a:spcAft>
                <a:spcPts val="0"/>
              </a:spcAft>
              <a:buSzPts val="2100"/>
              <a:buFont typeface="Arial"/>
              <a:buNone/>
              <a:defRPr sz="2100">
                <a:latin typeface="Arial"/>
                <a:ea typeface="Arial"/>
                <a:cs typeface="Arial"/>
                <a:sym typeface="Arial"/>
              </a:defRPr>
            </a:lvl2pPr>
            <a:lvl3pPr lvl="2" algn="ctr">
              <a:lnSpc>
                <a:spcPct val="100000"/>
              </a:lnSpc>
              <a:spcBef>
                <a:spcPts val="0"/>
              </a:spcBef>
              <a:spcAft>
                <a:spcPts val="0"/>
              </a:spcAft>
              <a:buSzPts val="2100"/>
              <a:buFont typeface="Arial"/>
              <a:buNone/>
              <a:defRPr sz="2100">
                <a:latin typeface="Arial"/>
                <a:ea typeface="Arial"/>
                <a:cs typeface="Arial"/>
                <a:sym typeface="Arial"/>
              </a:defRPr>
            </a:lvl3pPr>
            <a:lvl4pPr lvl="3" algn="ctr">
              <a:lnSpc>
                <a:spcPct val="100000"/>
              </a:lnSpc>
              <a:spcBef>
                <a:spcPts val="0"/>
              </a:spcBef>
              <a:spcAft>
                <a:spcPts val="0"/>
              </a:spcAft>
              <a:buSzPts val="2100"/>
              <a:buFont typeface="Arial"/>
              <a:buNone/>
              <a:defRPr sz="2100">
                <a:latin typeface="Arial"/>
                <a:ea typeface="Arial"/>
                <a:cs typeface="Arial"/>
                <a:sym typeface="Arial"/>
              </a:defRPr>
            </a:lvl4pPr>
            <a:lvl5pPr lvl="4" algn="ctr">
              <a:lnSpc>
                <a:spcPct val="100000"/>
              </a:lnSpc>
              <a:spcBef>
                <a:spcPts val="0"/>
              </a:spcBef>
              <a:spcAft>
                <a:spcPts val="0"/>
              </a:spcAft>
              <a:buSzPts val="2100"/>
              <a:buFont typeface="Arial"/>
              <a:buNone/>
              <a:defRPr sz="2100">
                <a:latin typeface="Arial"/>
                <a:ea typeface="Arial"/>
                <a:cs typeface="Arial"/>
                <a:sym typeface="Arial"/>
              </a:defRPr>
            </a:lvl5pPr>
            <a:lvl6pPr lvl="5" algn="ctr">
              <a:lnSpc>
                <a:spcPct val="100000"/>
              </a:lnSpc>
              <a:spcBef>
                <a:spcPts val="0"/>
              </a:spcBef>
              <a:spcAft>
                <a:spcPts val="0"/>
              </a:spcAft>
              <a:buSzPts val="2100"/>
              <a:buFont typeface="Arial"/>
              <a:buNone/>
              <a:defRPr sz="2100">
                <a:latin typeface="Arial"/>
                <a:ea typeface="Arial"/>
                <a:cs typeface="Arial"/>
                <a:sym typeface="Arial"/>
              </a:defRPr>
            </a:lvl6pPr>
            <a:lvl7pPr lvl="6" algn="ctr">
              <a:lnSpc>
                <a:spcPct val="100000"/>
              </a:lnSpc>
              <a:spcBef>
                <a:spcPts val="0"/>
              </a:spcBef>
              <a:spcAft>
                <a:spcPts val="0"/>
              </a:spcAft>
              <a:buSzPts val="2100"/>
              <a:buFont typeface="Arial"/>
              <a:buNone/>
              <a:defRPr sz="2100">
                <a:latin typeface="Arial"/>
                <a:ea typeface="Arial"/>
                <a:cs typeface="Arial"/>
                <a:sym typeface="Arial"/>
              </a:defRPr>
            </a:lvl7pPr>
            <a:lvl8pPr lvl="7" algn="ctr">
              <a:lnSpc>
                <a:spcPct val="100000"/>
              </a:lnSpc>
              <a:spcBef>
                <a:spcPts val="0"/>
              </a:spcBef>
              <a:spcAft>
                <a:spcPts val="0"/>
              </a:spcAft>
              <a:buSzPts val="2100"/>
              <a:buFont typeface="Arial"/>
              <a:buNone/>
              <a:defRPr sz="2100">
                <a:latin typeface="Arial"/>
                <a:ea typeface="Arial"/>
                <a:cs typeface="Arial"/>
                <a:sym typeface="Arial"/>
              </a:defRPr>
            </a:lvl8pPr>
            <a:lvl9pPr lvl="8" algn="ctr">
              <a:lnSpc>
                <a:spcPct val="100000"/>
              </a:lnSpc>
              <a:spcBef>
                <a:spcPts val="0"/>
              </a:spcBef>
              <a:spcAft>
                <a:spcPts val="0"/>
              </a:spcAft>
              <a:buSzPts val="2100"/>
              <a:buFont typeface="Arial"/>
              <a:buNone/>
              <a:defRPr sz="2100">
                <a:latin typeface="Arial"/>
                <a:ea typeface="Arial"/>
                <a:cs typeface="Arial"/>
                <a:sym typeface="Arial"/>
              </a:defRPr>
            </a:lvl9pPr>
          </a:lstStyle>
          <a:p>
            <a:endParaRPr/>
          </a:p>
        </p:txBody>
      </p:sp>
      <p:sp>
        <p:nvSpPr>
          <p:cNvPr id="1647" name="Google Shape;1647;p47"/>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1648" name="Google Shape;1648;p47"/>
          <p:cNvGrpSpPr/>
          <p:nvPr/>
        </p:nvGrpSpPr>
        <p:grpSpPr>
          <a:xfrm>
            <a:off x="0" y="4517225"/>
            <a:ext cx="9144000" cy="626400"/>
            <a:chOff x="0" y="4517225"/>
            <a:chExt cx="9144000" cy="626400"/>
          </a:xfrm>
        </p:grpSpPr>
        <p:sp>
          <p:nvSpPr>
            <p:cNvPr id="1649" name="Google Shape;1649;p47"/>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50" name="Google Shape;1650;p47"/>
            <p:cNvGrpSpPr/>
            <p:nvPr/>
          </p:nvGrpSpPr>
          <p:grpSpPr>
            <a:xfrm>
              <a:off x="277303" y="4754915"/>
              <a:ext cx="952262" cy="184819"/>
              <a:chOff x="238125" y="2164775"/>
              <a:chExt cx="7143750" cy="1385450"/>
            </a:xfrm>
          </p:grpSpPr>
          <p:sp>
            <p:nvSpPr>
              <p:cNvPr id="1651" name="Google Shape;1651;p47"/>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47"/>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47"/>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47"/>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47"/>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47"/>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47"/>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47"/>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47"/>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47"/>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47"/>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47"/>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47"/>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47"/>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47"/>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47"/>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47"/>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47"/>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47"/>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47"/>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47"/>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47"/>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47"/>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47"/>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47"/>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47"/>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47"/>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47"/>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47"/>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47"/>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47"/>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47"/>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47"/>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47"/>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47"/>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47"/>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47"/>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47"/>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47"/>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47"/>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47"/>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47"/>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47"/>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47"/>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47"/>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47"/>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47"/>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47"/>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47"/>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47"/>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47"/>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47"/>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47"/>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47"/>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47"/>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6" name="Google Shape;1706;p47"/>
            <p:cNvGrpSpPr/>
            <p:nvPr/>
          </p:nvGrpSpPr>
          <p:grpSpPr>
            <a:xfrm>
              <a:off x="7845129" y="4721041"/>
              <a:ext cx="897255" cy="214057"/>
              <a:chOff x="238125" y="2005350"/>
              <a:chExt cx="7143750" cy="1704275"/>
            </a:xfrm>
          </p:grpSpPr>
          <p:sp>
            <p:nvSpPr>
              <p:cNvPr id="1707" name="Google Shape;1707;p47"/>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47"/>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47"/>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47"/>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47"/>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47"/>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47"/>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47"/>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47"/>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716" name="Google Shape;1716;p47"/>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_FR">
  <p:cSld name="SECTION_TITLE_AND_DESCRIPTION_1">
    <p:spTree>
      <p:nvGrpSpPr>
        <p:cNvPr id="1" name="Shape 1717"/>
        <p:cNvGrpSpPr/>
        <p:nvPr/>
      </p:nvGrpSpPr>
      <p:grpSpPr>
        <a:xfrm>
          <a:off x="0" y="0"/>
          <a:ext cx="0" cy="0"/>
          <a:chOff x="0" y="0"/>
          <a:chExt cx="0" cy="0"/>
        </a:xfrm>
      </p:grpSpPr>
      <p:sp>
        <p:nvSpPr>
          <p:cNvPr id="1718" name="Google Shape;1718;p48"/>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48"/>
          <p:cNvSpPr txBox="1">
            <a:spLocks noGrp="1"/>
          </p:cNvSpPr>
          <p:nvPr>
            <p:ph type="body" idx="1"/>
          </p:nvPr>
        </p:nvSpPr>
        <p:spPr>
          <a:xfrm>
            <a:off x="4939500" y="724075"/>
            <a:ext cx="3837000" cy="3695100"/>
          </a:xfrm>
          <a:prstGeom prst="rect">
            <a:avLst/>
          </a:prstGeom>
          <a:noFill/>
          <a:ln>
            <a:noFill/>
          </a:ln>
        </p:spPr>
        <p:txBody>
          <a:bodyPr spcFirstLastPara="1" wrap="square" lIns="0" tIns="0" rIns="0" bIns="0" anchor="ctr"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1720" name="Google Shape;1720;p48"/>
          <p:cNvGrpSpPr/>
          <p:nvPr/>
        </p:nvGrpSpPr>
        <p:grpSpPr>
          <a:xfrm>
            <a:off x="0" y="4517225"/>
            <a:ext cx="9144000" cy="626400"/>
            <a:chOff x="0" y="4517225"/>
            <a:chExt cx="9144000" cy="626400"/>
          </a:xfrm>
        </p:grpSpPr>
        <p:sp>
          <p:nvSpPr>
            <p:cNvPr id="1721" name="Google Shape;1721;p48"/>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2" name="Google Shape;1722;p48"/>
            <p:cNvGrpSpPr/>
            <p:nvPr/>
          </p:nvGrpSpPr>
          <p:grpSpPr>
            <a:xfrm>
              <a:off x="7845129" y="4721041"/>
              <a:ext cx="897255" cy="214057"/>
              <a:chOff x="238125" y="2005350"/>
              <a:chExt cx="7143750" cy="1704275"/>
            </a:xfrm>
          </p:grpSpPr>
          <p:sp>
            <p:nvSpPr>
              <p:cNvPr id="1723" name="Google Shape;1723;p48"/>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48"/>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48"/>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48"/>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48"/>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48"/>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48"/>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48"/>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48"/>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2" name="Google Shape;1732;p48"/>
            <p:cNvGrpSpPr/>
            <p:nvPr/>
          </p:nvGrpSpPr>
          <p:grpSpPr>
            <a:xfrm>
              <a:off x="277303" y="4754915"/>
              <a:ext cx="950833" cy="180663"/>
              <a:chOff x="238125" y="489475"/>
              <a:chExt cx="7143750" cy="1385450"/>
            </a:xfrm>
          </p:grpSpPr>
          <p:sp>
            <p:nvSpPr>
              <p:cNvPr id="1733" name="Google Shape;1733;p48"/>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48"/>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48"/>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48"/>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48"/>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48"/>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48"/>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48"/>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48"/>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48"/>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48"/>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48"/>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48"/>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48"/>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48"/>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48"/>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48"/>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48"/>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48"/>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48"/>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48"/>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48"/>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48"/>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48"/>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48"/>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48"/>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48"/>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48"/>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48"/>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48"/>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48"/>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48"/>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48"/>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48"/>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48"/>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48"/>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48"/>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48"/>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48"/>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48"/>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48"/>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48"/>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48"/>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48"/>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48"/>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48"/>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48"/>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48"/>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48"/>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48"/>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48"/>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48"/>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48"/>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48"/>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48"/>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788" name="Google Shape;1788;p48"/>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4200"/>
              <a:buFont typeface="Arial"/>
              <a:buNone/>
              <a:defRPr sz="4200">
                <a:latin typeface="Arial"/>
                <a:ea typeface="Arial"/>
                <a:cs typeface="Arial"/>
                <a:sym typeface="Aria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1789" name="Google Shape;1789;p48"/>
          <p:cNvSpPr txBox="1">
            <a:spLocks noGrp="1"/>
          </p:cNvSpPr>
          <p:nvPr>
            <p:ph type="subTitle" idx="2"/>
          </p:nvPr>
        </p:nvSpPr>
        <p:spPr>
          <a:xfrm>
            <a:off x="265500" y="2803075"/>
            <a:ext cx="4045200" cy="12351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2100"/>
              <a:buFont typeface="Arial"/>
              <a:buNone/>
              <a:defRPr sz="2100">
                <a:latin typeface="Arial"/>
                <a:ea typeface="Arial"/>
                <a:cs typeface="Arial"/>
                <a:sym typeface="Arial"/>
              </a:defRPr>
            </a:lvl1pPr>
            <a:lvl2pPr lvl="1" algn="ctr">
              <a:lnSpc>
                <a:spcPct val="100000"/>
              </a:lnSpc>
              <a:spcBef>
                <a:spcPts val="0"/>
              </a:spcBef>
              <a:spcAft>
                <a:spcPts val="0"/>
              </a:spcAft>
              <a:buSzPts val="2100"/>
              <a:buFont typeface="Arial"/>
              <a:buNone/>
              <a:defRPr sz="2100">
                <a:latin typeface="Arial"/>
                <a:ea typeface="Arial"/>
                <a:cs typeface="Arial"/>
                <a:sym typeface="Arial"/>
              </a:defRPr>
            </a:lvl2pPr>
            <a:lvl3pPr lvl="2" algn="ctr">
              <a:lnSpc>
                <a:spcPct val="100000"/>
              </a:lnSpc>
              <a:spcBef>
                <a:spcPts val="0"/>
              </a:spcBef>
              <a:spcAft>
                <a:spcPts val="0"/>
              </a:spcAft>
              <a:buSzPts val="2100"/>
              <a:buFont typeface="Arial"/>
              <a:buNone/>
              <a:defRPr sz="2100">
                <a:latin typeface="Arial"/>
                <a:ea typeface="Arial"/>
                <a:cs typeface="Arial"/>
                <a:sym typeface="Arial"/>
              </a:defRPr>
            </a:lvl3pPr>
            <a:lvl4pPr lvl="3" algn="ctr">
              <a:lnSpc>
                <a:spcPct val="100000"/>
              </a:lnSpc>
              <a:spcBef>
                <a:spcPts val="0"/>
              </a:spcBef>
              <a:spcAft>
                <a:spcPts val="0"/>
              </a:spcAft>
              <a:buSzPts val="2100"/>
              <a:buFont typeface="Arial"/>
              <a:buNone/>
              <a:defRPr sz="2100">
                <a:latin typeface="Arial"/>
                <a:ea typeface="Arial"/>
                <a:cs typeface="Arial"/>
                <a:sym typeface="Arial"/>
              </a:defRPr>
            </a:lvl4pPr>
            <a:lvl5pPr lvl="4" algn="ctr">
              <a:lnSpc>
                <a:spcPct val="100000"/>
              </a:lnSpc>
              <a:spcBef>
                <a:spcPts val="0"/>
              </a:spcBef>
              <a:spcAft>
                <a:spcPts val="0"/>
              </a:spcAft>
              <a:buSzPts val="2100"/>
              <a:buFont typeface="Arial"/>
              <a:buNone/>
              <a:defRPr sz="2100">
                <a:latin typeface="Arial"/>
                <a:ea typeface="Arial"/>
                <a:cs typeface="Arial"/>
                <a:sym typeface="Arial"/>
              </a:defRPr>
            </a:lvl5pPr>
            <a:lvl6pPr lvl="5" algn="ctr">
              <a:lnSpc>
                <a:spcPct val="100000"/>
              </a:lnSpc>
              <a:spcBef>
                <a:spcPts val="0"/>
              </a:spcBef>
              <a:spcAft>
                <a:spcPts val="0"/>
              </a:spcAft>
              <a:buSzPts val="2100"/>
              <a:buFont typeface="Arial"/>
              <a:buNone/>
              <a:defRPr sz="2100">
                <a:latin typeface="Arial"/>
                <a:ea typeface="Arial"/>
                <a:cs typeface="Arial"/>
                <a:sym typeface="Arial"/>
              </a:defRPr>
            </a:lvl6pPr>
            <a:lvl7pPr lvl="6" algn="ctr">
              <a:lnSpc>
                <a:spcPct val="100000"/>
              </a:lnSpc>
              <a:spcBef>
                <a:spcPts val="0"/>
              </a:spcBef>
              <a:spcAft>
                <a:spcPts val="0"/>
              </a:spcAft>
              <a:buSzPts val="2100"/>
              <a:buFont typeface="Arial"/>
              <a:buNone/>
              <a:defRPr sz="2100">
                <a:latin typeface="Arial"/>
                <a:ea typeface="Arial"/>
                <a:cs typeface="Arial"/>
                <a:sym typeface="Arial"/>
              </a:defRPr>
            </a:lvl7pPr>
            <a:lvl8pPr lvl="7" algn="ctr">
              <a:lnSpc>
                <a:spcPct val="100000"/>
              </a:lnSpc>
              <a:spcBef>
                <a:spcPts val="0"/>
              </a:spcBef>
              <a:spcAft>
                <a:spcPts val="0"/>
              </a:spcAft>
              <a:buSzPts val="2100"/>
              <a:buFont typeface="Arial"/>
              <a:buNone/>
              <a:defRPr sz="2100">
                <a:latin typeface="Arial"/>
                <a:ea typeface="Arial"/>
                <a:cs typeface="Arial"/>
                <a:sym typeface="Arial"/>
              </a:defRPr>
            </a:lvl8pPr>
            <a:lvl9pPr lvl="8" algn="ctr">
              <a:lnSpc>
                <a:spcPct val="100000"/>
              </a:lnSpc>
              <a:spcBef>
                <a:spcPts val="0"/>
              </a:spcBef>
              <a:spcAft>
                <a:spcPts val="0"/>
              </a:spcAft>
              <a:buSzPts val="2100"/>
              <a:buFont typeface="Arial"/>
              <a:buNone/>
              <a:defRPr sz="2100">
                <a:latin typeface="Arial"/>
                <a:ea typeface="Arial"/>
                <a:cs typeface="Arial"/>
                <a:sym typeface="Arial"/>
              </a:defRPr>
            </a:lvl9pPr>
          </a:lstStyle>
          <a:p>
            <a:endParaRPr/>
          </a:p>
        </p:txBody>
      </p:sp>
      <p:sp>
        <p:nvSpPr>
          <p:cNvPr id="1790" name="Google Shape;1790;p48"/>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_EN">
  <p:cSld name="BIG_NUMBER">
    <p:spTree>
      <p:nvGrpSpPr>
        <p:cNvPr id="1" name="Shape 1791"/>
        <p:cNvGrpSpPr/>
        <p:nvPr/>
      </p:nvGrpSpPr>
      <p:grpSpPr>
        <a:xfrm>
          <a:off x="0" y="0"/>
          <a:ext cx="0" cy="0"/>
          <a:chOff x="0" y="0"/>
          <a:chExt cx="0" cy="0"/>
        </a:xfrm>
      </p:grpSpPr>
      <p:sp>
        <p:nvSpPr>
          <p:cNvPr id="1792" name="Google Shape;1792;p49"/>
          <p:cNvSpPr txBox="1">
            <a:spLocks noGrp="1"/>
          </p:cNvSpPr>
          <p:nvPr>
            <p:ph type="title" hasCustomPrompt="1"/>
          </p:nvPr>
        </p:nvSpPr>
        <p:spPr>
          <a:xfrm>
            <a:off x="311700" y="1106125"/>
            <a:ext cx="8520600" cy="19635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0"/>
              <a:buFont typeface="Arial"/>
              <a:buNone/>
              <a:defRPr sz="12000">
                <a:latin typeface="Arial"/>
                <a:ea typeface="Arial"/>
                <a:cs typeface="Arial"/>
                <a:sym typeface="Aria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1793" name="Google Shape;1793;p49"/>
          <p:cNvSpPr txBox="1">
            <a:spLocks noGrp="1"/>
          </p:cNvSpPr>
          <p:nvPr>
            <p:ph type="body" idx="1"/>
          </p:nvPr>
        </p:nvSpPr>
        <p:spPr>
          <a:xfrm>
            <a:off x="311700" y="3152225"/>
            <a:ext cx="8520600" cy="1300800"/>
          </a:xfrm>
          <a:prstGeom prst="rect">
            <a:avLst/>
          </a:prstGeom>
          <a:noFill/>
          <a:ln>
            <a:noFill/>
          </a:ln>
        </p:spPr>
        <p:txBody>
          <a:bodyPr spcFirstLastPara="1" wrap="square" lIns="0" tIns="0" rIns="0" bIns="0" anchor="t" anchorCtr="0">
            <a:normAutofit/>
          </a:bodyPr>
          <a:lstStyle>
            <a:lvl1pPr marL="457200" lvl="0" indent="-342900" algn="ctr">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ctr">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ctr">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ctr">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ctr">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ctr">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ctr">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ctr">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ctr">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1794" name="Google Shape;1794;p49"/>
          <p:cNvGrpSpPr/>
          <p:nvPr/>
        </p:nvGrpSpPr>
        <p:grpSpPr>
          <a:xfrm>
            <a:off x="0" y="4517225"/>
            <a:ext cx="9144000" cy="626400"/>
            <a:chOff x="0" y="4517225"/>
            <a:chExt cx="9144000" cy="626400"/>
          </a:xfrm>
        </p:grpSpPr>
        <p:sp>
          <p:nvSpPr>
            <p:cNvPr id="1795" name="Google Shape;1795;p49"/>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96" name="Google Shape;1796;p49"/>
            <p:cNvGrpSpPr/>
            <p:nvPr/>
          </p:nvGrpSpPr>
          <p:grpSpPr>
            <a:xfrm>
              <a:off x="277303" y="4754915"/>
              <a:ext cx="952262" cy="184819"/>
              <a:chOff x="238125" y="2164775"/>
              <a:chExt cx="7143750" cy="1385450"/>
            </a:xfrm>
          </p:grpSpPr>
          <p:sp>
            <p:nvSpPr>
              <p:cNvPr id="1797" name="Google Shape;1797;p4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4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4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4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4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4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4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4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4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4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4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4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4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4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4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4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4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4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4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4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4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4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4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4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4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4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4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4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4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4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4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4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4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4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4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4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4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4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4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4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4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4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4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4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4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4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4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4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4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4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4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4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4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4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4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2" name="Google Shape;1852;p49"/>
            <p:cNvGrpSpPr/>
            <p:nvPr/>
          </p:nvGrpSpPr>
          <p:grpSpPr>
            <a:xfrm>
              <a:off x="7845129" y="4721041"/>
              <a:ext cx="897255" cy="214057"/>
              <a:chOff x="238125" y="2005350"/>
              <a:chExt cx="7143750" cy="1704275"/>
            </a:xfrm>
          </p:grpSpPr>
          <p:sp>
            <p:nvSpPr>
              <p:cNvPr id="1853" name="Google Shape;1853;p49"/>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49"/>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49"/>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49"/>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49"/>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49"/>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49"/>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49"/>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49"/>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62" name="Google Shape;1862;p49"/>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number_FR">
  <p:cSld name="BIG_NUMBER_1">
    <p:spTree>
      <p:nvGrpSpPr>
        <p:cNvPr id="1" name="Shape 1863"/>
        <p:cNvGrpSpPr/>
        <p:nvPr/>
      </p:nvGrpSpPr>
      <p:grpSpPr>
        <a:xfrm>
          <a:off x="0" y="0"/>
          <a:ext cx="0" cy="0"/>
          <a:chOff x="0" y="0"/>
          <a:chExt cx="0" cy="0"/>
        </a:xfrm>
      </p:grpSpPr>
      <p:sp>
        <p:nvSpPr>
          <p:cNvPr id="1864" name="Google Shape;1864;p50"/>
          <p:cNvSpPr txBox="1">
            <a:spLocks noGrp="1"/>
          </p:cNvSpPr>
          <p:nvPr>
            <p:ph type="body" idx="1"/>
          </p:nvPr>
        </p:nvSpPr>
        <p:spPr>
          <a:xfrm>
            <a:off x="311700" y="3152225"/>
            <a:ext cx="8520600" cy="1300800"/>
          </a:xfrm>
          <a:prstGeom prst="rect">
            <a:avLst/>
          </a:prstGeom>
          <a:noFill/>
          <a:ln>
            <a:noFill/>
          </a:ln>
        </p:spPr>
        <p:txBody>
          <a:bodyPr spcFirstLastPara="1" wrap="square" lIns="0" tIns="0" rIns="0" bIns="0" anchor="t" anchorCtr="0">
            <a:normAutofit/>
          </a:bodyPr>
          <a:lstStyle>
            <a:lvl1pPr marL="457200" lvl="0" indent="-342900" algn="ctr">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ctr">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ctr">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ctr">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ctr">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ctr">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ctr">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ctr">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ctr">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1865" name="Google Shape;1865;p50"/>
          <p:cNvGrpSpPr/>
          <p:nvPr/>
        </p:nvGrpSpPr>
        <p:grpSpPr>
          <a:xfrm>
            <a:off x="0" y="4517225"/>
            <a:ext cx="9144000" cy="626400"/>
            <a:chOff x="0" y="4517225"/>
            <a:chExt cx="9144000" cy="626400"/>
          </a:xfrm>
        </p:grpSpPr>
        <p:sp>
          <p:nvSpPr>
            <p:cNvPr id="1866" name="Google Shape;1866;p50"/>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67" name="Google Shape;1867;p50"/>
            <p:cNvGrpSpPr/>
            <p:nvPr/>
          </p:nvGrpSpPr>
          <p:grpSpPr>
            <a:xfrm>
              <a:off x="7845129" y="4721041"/>
              <a:ext cx="897255" cy="214057"/>
              <a:chOff x="238125" y="2005350"/>
              <a:chExt cx="7143750" cy="1704275"/>
            </a:xfrm>
          </p:grpSpPr>
          <p:sp>
            <p:nvSpPr>
              <p:cNvPr id="1868" name="Google Shape;1868;p50"/>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50"/>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50"/>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50"/>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50"/>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50"/>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50"/>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50"/>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50"/>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7" name="Google Shape;1877;p50"/>
            <p:cNvGrpSpPr/>
            <p:nvPr/>
          </p:nvGrpSpPr>
          <p:grpSpPr>
            <a:xfrm>
              <a:off x="277303" y="4754915"/>
              <a:ext cx="950833" cy="180663"/>
              <a:chOff x="238125" y="489475"/>
              <a:chExt cx="7143750" cy="1385450"/>
            </a:xfrm>
          </p:grpSpPr>
          <p:sp>
            <p:nvSpPr>
              <p:cNvPr id="1878" name="Google Shape;1878;p50"/>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50"/>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50"/>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50"/>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50"/>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50"/>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50"/>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50"/>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50"/>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50"/>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50"/>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50"/>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50"/>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50"/>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50"/>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50"/>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50"/>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50"/>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50"/>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50"/>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50"/>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50"/>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50"/>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50"/>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50"/>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50"/>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50"/>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50"/>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50"/>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50"/>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50"/>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50"/>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50"/>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50"/>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50"/>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50"/>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50"/>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50"/>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50"/>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50"/>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50"/>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50"/>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50"/>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50"/>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50"/>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50"/>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50"/>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50"/>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50"/>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50"/>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50"/>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50"/>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50"/>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50"/>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50"/>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3" name="Google Shape;1933;p50"/>
          <p:cNvSpPr txBox="1">
            <a:spLocks noGrp="1"/>
          </p:cNvSpPr>
          <p:nvPr>
            <p:ph type="title"/>
          </p:nvPr>
        </p:nvSpPr>
        <p:spPr>
          <a:xfrm>
            <a:off x="311700" y="1106125"/>
            <a:ext cx="8520600" cy="19635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0"/>
              <a:buFont typeface="Arial"/>
              <a:buNone/>
              <a:defRPr sz="12000">
                <a:latin typeface="Arial"/>
                <a:ea typeface="Arial"/>
                <a:cs typeface="Arial"/>
                <a:sym typeface="Aria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1934" name="Google Shape;1934;p50"/>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_FR">
  <p:cSld name="BLANK_1">
    <p:spTree>
      <p:nvGrpSpPr>
        <p:cNvPr id="1" name="Shape 1935"/>
        <p:cNvGrpSpPr/>
        <p:nvPr/>
      </p:nvGrpSpPr>
      <p:grpSpPr>
        <a:xfrm>
          <a:off x="0" y="0"/>
          <a:ext cx="0" cy="0"/>
          <a:chOff x="0" y="0"/>
          <a:chExt cx="0" cy="0"/>
        </a:xfrm>
      </p:grpSpPr>
      <p:grpSp>
        <p:nvGrpSpPr>
          <p:cNvPr id="1936" name="Google Shape;1936;p51"/>
          <p:cNvGrpSpPr/>
          <p:nvPr/>
        </p:nvGrpSpPr>
        <p:grpSpPr>
          <a:xfrm>
            <a:off x="0" y="4517225"/>
            <a:ext cx="9144000" cy="626400"/>
            <a:chOff x="0" y="4517225"/>
            <a:chExt cx="9144000" cy="626400"/>
          </a:xfrm>
        </p:grpSpPr>
        <p:sp>
          <p:nvSpPr>
            <p:cNvPr id="1937" name="Google Shape;1937;p51"/>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38" name="Google Shape;1938;p51"/>
            <p:cNvGrpSpPr/>
            <p:nvPr/>
          </p:nvGrpSpPr>
          <p:grpSpPr>
            <a:xfrm>
              <a:off x="7845129" y="4721041"/>
              <a:ext cx="897255" cy="214057"/>
              <a:chOff x="238125" y="2005350"/>
              <a:chExt cx="7143750" cy="1704275"/>
            </a:xfrm>
          </p:grpSpPr>
          <p:sp>
            <p:nvSpPr>
              <p:cNvPr id="1939" name="Google Shape;1939;p51"/>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51"/>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51"/>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51"/>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51"/>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51"/>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51"/>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51"/>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51"/>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8" name="Google Shape;1948;p51"/>
            <p:cNvGrpSpPr/>
            <p:nvPr/>
          </p:nvGrpSpPr>
          <p:grpSpPr>
            <a:xfrm>
              <a:off x="277303" y="4754915"/>
              <a:ext cx="950833" cy="180663"/>
              <a:chOff x="238125" y="489475"/>
              <a:chExt cx="7143750" cy="1385450"/>
            </a:xfrm>
          </p:grpSpPr>
          <p:sp>
            <p:nvSpPr>
              <p:cNvPr id="1949" name="Google Shape;1949;p51"/>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51"/>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51"/>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51"/>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51"/>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51"/>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51"/>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51"/>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51"/>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51"/>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51"/>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51"/>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51"/>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51"/>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51"/>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51"/>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51"/>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51"/>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51"/>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51"/>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51"/>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51"/>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51"/>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51"/>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51"/>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51"/>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51"/>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51"/>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51"/>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51"/>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51"/>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51"/>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51"/>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51"/>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51"/>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51"/>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51"/>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51"/>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51"/>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51"/>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51"/>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51"/>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51"/>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51"/>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51"/>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51"/>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51"/>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51"/>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51"/>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51"/>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51"/>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51"/>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51"/>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51"/>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51"/>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4" name="Google Shape;2004;p5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001_Presentation Title Slide_français">
  <p:cSld name="TITLE_10">
    <p:bg>
      <p:bgPr>
        <a:solidFill>
          <a:schemeClr val="accent1"/>
        </a:solidFill>
        <a:effectLst/>
      </p:bgPr>
    </p:bg>
    <p:spTree>
      <p:nvGrpSpPr>
        <p:cNvPr id="1" name="Shape 2009"/>
        <p:cNvGrpSpPr/>
        <p:nvPr/>
      </p:nvGrpSpPr>
      <p:grpSpPr>
        <a:xfrm>
          <a:off x="0" y="0"/>
          <a:ext cx="0" cy="0"/>
          <a:chOff x="0" y="0"/>
          <a:chExt cx="0" cy="0"/>
        </a:xfrm>
      </p:grpSpPr>
      <p:pic>
        <p:nvPicPr>
          <p:cNvPr id="2010" name="Google Shape;2010;p27"/>
          <p:cNvPicPr preferRelativeResize="0"/>
          <p:nvPr/>
        </p:nvPicPr>
        <p:blipFill rotWithShape="1">
          <a:blip r:embed="rId2">
            <a:alphaModFix/>
          </a:blip>
          <a:srcRect/>
          <a:stretch/>
        </p:blipFill>
        <p:spPr>
          <a:xfrm>
            <a:off x="0" y="0"/>
            <a:ext cx="3352800" cy="5143500"/>
          </a:xfrm>
          <a:prstGeom prst="rect">
            <a:avLst/>
          </a:prstGeom>
          <a:noFill/>
          <a:ln>
            <a:noFill/>
          </a:ln>
        </p:spPr>
      </p:pic>
      <p:sp>
        <p:nvSpPr>
          <p:cNvPr id="2011" name="Google Shape;2011;p27"/>
          <p:cNvSpPr/>
          <p:nvPr/>
        </p:nvSpPr>
        <p:spPr>
          <a:xfrm>
            <a:off x="3234000" y="0"/>
            <a:ext cx="5910000" cy="51435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27"/>
          <p:cNvSpPr/>
          <p:nvPr/>
        </p:nvSpPr>
        <p:spPr>
          <a:xfrm>
            <a:off x="3080950" y="0"/>
            <a:ext cx="272400" cy="5143500"/>
          </a:xfrm>
          <a:prstGeom prst="rect">
            <a:avLst/>
          </a:pr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27"/>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b="1"/>
            </a:lvl2pPr>
            <a:lvl3pPr lvl="2" algn="l">
              <a:lnSpc>
                <a:spcPct val="100000"/>
              </a:lnSpc>
              <a:spcBef>
                <a:spcPts val="0"/>
              </a:spcBef>
              <a:spcAft>
                <a:spcPts val="0"/>
              </a:spcAft>
              <a:buSzPts val="5200"/>
              <a:buNone/>
              <a:defRPr sz="5200" b="1"/>
            </a:lvl3pPr>
            <a:lvl4pPr lvl="3" algn="l">
              <a:lnSpc>
                <a:spcPct val="100000"/>
              </a:lnSpc>
              <a:spcBef>
                <a:spcPts val="0"/>
              </a:spcBef>
              <a:spcAft>
                <a:spcPts val="0"/>
              </a:spcAft>
              <a:buSzPts val="5200"/>
              <a:buNone/>
              <a:defRPr sz="5200" b="1"/>
            </a:lvl4pPr>
            <a:lvl5pPr lvl="4" algn="l">
              <a:lnSpc>
                <a:spcPct val="100000"/>
              </a:lnSpc>
              <a:spcBef>
                <a:spcPts val="0"/>
              </a:spcBef>
              <a:spcAft>
                <a:spcPts val="0"/>
              </a:spcAft>
              <a:buSzPts val="5200"/>
              <a:buNone/>
              <a:defRPr sz="5200" b="1"/>
            </a:lvl5pPr>
            <a:lvl6pPr lvl="5" algn="l">
              <a:lnSpc>
                <a:spcPct val="100000"/>
              </a:lnSpc>
              <a:spcBef>
                <a:spcPts val="0"/>
              </a:spcBef>
              <a:spcAft>
                <a:spcPts val="0"/>
              </a:spcAft>
              <a:buSzPts val="5200"/>
              <a:buNone/>
              <a:defRPr sz="5200" b="1"/>
            </a:lvl6pPr>
            <a:lvl7pPr lvl="6" algn="l">
              <a:lnSpc>
                <a:spcPct val="100000"/>
              </a:lnSpc>
              <a:spcBef>
                <a:spcPts val="0"/>
              </a:spcBef>
              <a:spcAft>
                <a:spcPts val="0"/>
              </a:spcAft>
              <a:buSzPts val="5200"/>
              <a:buNone/>
              <a:defRPr sz="5200" b="1"/>
            </a:lvl7pPr>
            <a:lvl8pPr lvl="7" algn="l">
              <a:lnSpc>
                <a:spcPct val="100000"/>
              </a:lnSpc>
              <a:spcBef>
                <a:spcPts val="0"/>
              </a:spcBef>
              <a:spcAft>
                <a:spcPts val="0"/>
              </a:spcAft>
              <a:buSzPts val="5200"/>
              <a:buNone/>
              <a:defRPr sz="5200" b="1"/>
            </a:lvl8pPr>
            <a:lvl9pPr lvl="8" algn="l">
              <a:lnSpc>
                <a:spcPct val="100000"/>
              </a:lnSpc>
              <a:spcBef>
                <a:spcPts val="0"/>
              </a:spcBef>
              <a:spcAft>
                <a:spcPts val="0"/>
              </a:spcAft>
              <a:buSzPts val="5200"/>
              <a:buNone/>
              <a:defRPr sz="5200" b="1"/>
            </a:lvl9pPr>
          </a:lstStyle>
          <a:p>
            <a:endParaRPr/>
          </a:p>
        </p:txBody>
      </p:sp>
      <p:sp>
        <p:nvSpPr>
          <p:cNvPr id="2014" name="Google Shape;2014;p27"/>
          <p:cNvSpPr txBox="1">
            <a:spLocks noGrp="1"/>
          </p:cNvSpPr>
          <p:nvPr>
            <p:ph type="subTitle" idx="1"/>
          </p:nvPr>
        </p:nvSpPr>
        <p:spPr>
          <a:xfrm>
            <a:off x="3625750" y="1903225"/>
            <a:ext cx="40347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sp>
        <p:nvSpPr>
          <p:cNvPr id="2015" name="Google Shape;2015;p27"/>
          <p:cNvSpPr txBox="1">
            <a:spLocks noGrp="1"/>
          </p:cNvSpPr>
          <p:nvPr>
            <p:ph type="subTitle" idx="2"/>
          </p:nvPr>
        </p:nvSpPr>
        <p:spPr>
          <a:xfrm>
            <a:off x="3625750" y="3704075"/>
            <a:ext cx="40347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999999"/>
              </a:buClr>
              <a:buSzPts val="1500"/>
              <a:buFont typeface="Arial"/>
              <a:buNone/>
              <a:defRPr sz="1500">
                <a:solidFill>
                  <a:srgbClr val="999999"/>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sp>
        <p:nvSpPr>
          <p:cNvPr id="2016" name="Google Shape;2016;p27"/>
          <p:cNvSpPr txBox="1">
            <a:spLocks noGrp="1"/>
          </p:cNvSpPr>
          <p:nvPr>
            <p:ph type="subTitle" idx="3"/>
          </p:nvPr>
        </p:nvSpPr>
        <p:spPr>
          <a:xfrm>
            <a:off x="285475" y="3704075"/>
            <a:ext cx="2537100" cy="615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Clr>
                <a:srgbClr val="F9F9F9"/>
              </a:buClr>
              <a:buSzPts val="1500"/>
              <a:buFont typeface="Arial"/>
              <a:buNone/>
              <a:defRPr sz="1500" b="1">
                <a:solidFill>
                  <a:srgbClr val="F9F9F9"/>
                </a:solidFill>
                <a:latin typeface="Arial"/>
                <a:ea typeface="Arial"/>
                <a:cs typeface="Arial"/>
                <a:sym typeface="Arial"/>
              </a:defRPr>
            </a:lvl1pPr>
            <a:lvl2pPr lvl="1"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2pPr>
            <a:lvl3pPr lvl="2"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3pPr>
            <a:lvl4pPr lvl="3"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4pPr>
            <a:lvl5pPr lvl="4"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5pPr>
            <a:lvl6pPr lvl="5"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6pPr>
            <a:lvl7pPr lvl="6"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7pPr>
            <a:lvl8pPr lvl="7"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8pPr>
            <a:lvl9pPr lvl="8"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9pPr>
          </a:lstStyle>
          <a:p>
            <a:endParaRPr/>
          </a:p>
        </p:txBody>
      </p:sp>
      <p:sp>
        <p:nvSpPr>
          <p:cNvPr id="2017" name="Google Shape;2017;p27"/>
          <p:cNvSpPr/>
          <p:nvPr/>
        </p:nvSpPr>
        <p:spPr>
          <a:xfrm>
            <a:off x="0" y="4517225"/>
            <a:ext cx="9144000" cy="6264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18" name="Google Shape;2018;p27"/>
          <p:cNvGrpSpPr/>
          <p:nvPr/>
        </p:nvGrpSpPr>
        <p:grpSpPr>
          <a:xfrm>
            <a:off x="7845129" y="4721041"/>
            <a:ext cx="897255" cy="214057"/>
            <a:chOff x="238125" y="2005350"/>
            <a:chExt cx="7143750" cy="1704275"/>
          </a:xfrm>
        </p:grpSpPr>
        <p:sp>
          <p:nvSpPr>
            <p:cNvPr id="2019" name="Google Shape;2019;p27"/>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27"/>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27"/>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27"/>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27"/>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27"/>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27"/>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27"/>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27"/>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28" name="Google Shape;2028;p27"/>
          <p:cNvGrpSpPr/>
          <p:nvPr/>
        </p:nvGrpSpPr>
        <p:grpSpPr>
          <a:xfrm>
            <a:off x="280960" y="4756681"/>
            <a:ext cx="945408" cy="183360"/>
            <a:chOff x="457625" y="2205950"/>
            <a:chExt cx="738600" cy="143250"/>
          </a:xfrm>
        </p:grpSpPr>
        <p:sp>
          <p:nvSpPr>
            <p:cNvPr id="2029" name="Google Shape;2029;p27"/>
            <p:cNvSpPr/>
            <p:nvPr/>
          </p:nvSpPr>
          <p:spPr>
            <a:xfrm>
              <a:off x="636225" y="2218025"/>
              <a:ext cx="22350" cy="47475"/>
            </a:xfrm>
            <a:custGeom>
              <a:avLst/>
              <a:gdLst/>
              <a:ahLst/>
              <a:cxnLst/>
              <a:rect l="l" t="t" r="r" b="b"/>
              <a:pathLst>
                <a:path w="894" h="1899" extrusionOk="0">
                  <a:moveTo>
                    <a:pt x="335" y="1"/>
                  </a:moveTo>
                  <a:lnTo>
                    <a:pt x="224" y="38"/>
                  </a:lnTo>
                  <a:lnTo>
                    <a:pt x="149" y="113"/>
                  </a:lnTo>
                  <a:lnTo>
                    <a:pt x="75" y="187"/>
                  </a:lnTo>
                  <a:lnTo>
                    <a:pt x="38" y="336"/>
                  </a:lnTo>
                  <a:lnTo>
                    <a:pt x="38" y="447"/>
                  </a:lnTo>
                  <a:lnTo>
                    <a:pt x="38" y="559"/>
                  </a:lnTo>
                  <a:lnTo>
                    <a:pt x="75" y="671"/>
                  </a:lnTo>
                  <a:lnTo>
                    <a:pt x="149" y="782"/>
                  </a:lnTo>
                  <a:lnTo>
                    <a:pt x="261" y="894"/>
                  </a:lnTo>
                  <a:lnTo>
                    <a:pt x="484" y="1154"/>
                  </a:lnTo>
                  <a:lnTo>
                    <a:pt x="633" y="1303"/>
                  </a:lnTo>
                  <a:lnTo>
                    <a:pt x="670" y="1378"/>
                  </a:lnTo>
                  <a:lnTo>
                    <a:pt x="670" y="1489"/>
                  </a:lnTo>
                  <a:lnTo>
                    <a:pt x="633" y="1601"/>
                  </a:lnTo>
                  <a:lnTo>
                    <a:pt x="596" y="1675"/>
                  </a:lnTo>
                  <a:lnTo>
                    <a:pt x="522" y="1712"/>
                  </a:lnTo>
                  <a:lnTo>
                    <a:pt x="447" y="1712"/>
                  </a:lnTo>
                  <a:lnTo>
                    <a:pt x="298" y="1675"/>
                  </a:lnTo>
                  <a:lnTo>
                    <a:pt x="261" y="1601"/>
                  </a:lnTo>
                  <a:lnTo>
                    <a:pt x="224" y="1526"/>
                  </a:lnTo>
                  <a:lnTo>
                    <a:pt x="224" y="1489"/>
                  </a:lnTo>
                  <a:lnTo>
                    <a:pt x="224" y="1229"/>
                  </a:lnTo>
                  <a:lnTo>
                    <a:pt x="1" y="1229"/>
                  </a:lnTo>
                  <a:lnTo>
                    <a:pt x="1" y="1452"/>
                  </a:lnTo>
                  <a:lnTo>
                    <a:pt x="1" y="1638"/>
                  </a:lnTo>
                  <a:lnTo>
                    <a:pt x="75" y="1750"/>
                  </a:lnTo>
                  <a:lnTo>
                    <a:pt x="149" y="1824"/>
                  </a:lnTo>
                  <a:lnTo>
                    <a:pt x="224" y="1861"/>
                  </a:lnTo>
                  <a:lnTo>
                    <a:pt x="447" y="1898"/>
                  </a:lnTo>
                  <a:lnTo>
                    <a:pt x="559" y="1898"/>
                  </a:lnTo>
                  <a:lnTo>
                    <a:pt x="708" y="1824"/>
                  </a:lnTo>
                  <a:lnTo>
                    <a:pt x="782" y="1787"/>
                  </a:lnTo>
                  <a:lnTo>
                    <a:pt x="856" y="1712"/>
                  </a:lnTo>
                  <a:lnTo>
                    <a:pt x="894" y="1601"/>
                  </a:lnTo>
                  <a:lnTo>
                    <a:pt x="894" y="1452"/>
                  </a:lnTo>
                  <a:lnTo>
                    <a:pt x="894" y="1303"/>
                  </a:lnTo>
                  <a:lnTo>
                    <a:pt x="856" y="1192"/>
                  </a:lnTo>
                  <a:lnTo>
                    <a:pt x="670" y="1005"/>
                  </a:lnTo>
                  <a:lnTo>
                    <a:pt x="447" y="745"/>
                  </a:lnTo>
                  <a:lnTo>
                    <a:pt x="298" y="596"/>
                  </a:lnTo>
                  <a:lnTo>
                    <a:pt x="261" y="522"/>
                  </a:lnTo>
                  <a:lnTo>
                    <a:pt x="261" y="410"/>
                  </a:lnTo>
                  <a:lnTo>
                    <a:pt x="261" y="373"/>
                  </a:lnTo>
                  <a:lnTo>
                    <a:pt x="298" y="299"/>
                  </a:lnTo>
                  <a:lnTo>
                    <a:pt x="335" y="224"/>
                  </a:lnTo>
                  <a:lnTo>
                    <a:pt x="447" y="187"/>
                  </a:lnTo>
                  <a:lnTo>
                    <a:pt x="559" y="224"/>
                  </a:lnTo>
                  <a:lnTo>
                    <a:pt x="596" y="261"/>
                  </a:lnTo>
                  <a:lnTo>
                    <a:pt x="633" y="336"/>
                  </a:lnTo>
                  <a:lnTo>
                    <a:pt x="670" y="559"/>
                  </a:lnTo>
                  <a:lnTo>
                    <a:pt x="856" y="559"/>
                  </a:lnTo>
                  <a:lnTo>
                    <a:pt x="856" y="299"/>
                  </a:lnTo>
                  <a:lnTo>
                    <a:pt x="819" y="150"/>
                  </a:lnTo>
                  <a:lnTo>
                    <a:pt x="745" y="75"/>
                  </a:lnTo>
                  <a:lnTo>
                    <a:pt x="633"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27"/>
            <p:cNvSpPr/>
            <p:nvPr/>
          </p:nvSpPr>
          <p:spPr>
            <a:xfrm>
              <a:off x="662275" y="2232000"/>
              <a:ext cx="18625" cy="33500"/>
            </a:xfrm>
            <a:custGeom>
              <a:avLst/>
              <a:gdLst/>
              <a:ahLst/>
              <a:cxnLst/>
              <a:rect l="l" t="t" r="r" b="b"/>
              <a:pathLst>
                <a:path w="745" h="1340" extrusionOk="0">
                  <a:moveTo>
                    <a:pt x="410" y="149"/>
                  </a:moveTo>
                  <a:lnTo>
                    <a:pt x="484" y="186"/>
                  </a:lnTo>
                  <a:lnTo>
                    <a:pt x="521" y="223"/>
                  </a:lnTo>
                  <a:lnTo>
                    <a:pt x="559" y="372"/>
                  </a:lnTo>
                  <a:lnTo>
                    <a:pt x="559" y="521"/>
                  </a:lnTo>
                  <a:lnTo>
                    <a:pt x="224" y="521"/>
                  </a:lnTo>
                  <a:lnTo>
                    <a:pt x="224" y="260"/>
                  </a:lnTo>
                  <a:lnTo>
                    <a:pt x="298" y="186"/>
                  </a:lnTo>
                  <a:lnTo>
                    <a:pt x="335" y="149"/>
                  </a:lnTo>
                  <a:close/>
                  <a:moveTo>
                    <a:pt x="261" y="0"/>
                  </a:moveTo>
                  <a:lnTo>
                    <a:pt x="186" y="37"/>
                  </a:lnTo>
                  <a:lnTo>
                    <a:pt x="112" y="74"/>
                  </a:lnTo>
                  <a:lnTo>
                    <a:pt x="75" y="149"/>
                  </a:lnTo>
                  <a:lnTo>
                    <a:pt x="38" y="335"/>
                  </a:lnTo>
                  <a:lnTo>
                    <a:pt x="0" y="521"/>
                  </a:lnTo>
                  <a:lnTo>
                    <a:pt x="38" y="1005"/>
                  </a:lnTo>
                  <a:lnTo>
                    <a:pt x="38" y="1153"/>
                  </a:lnTo>
                  <a:lnTo>
                    <a:pt x="112" y="1265"/>
                  </a:lnTo>
                  <a:lnTo>
                    <a:pt x="224" y="1302"/>
                  </a:lnTo>
                  <a:lnTo>
                    <a:pt x="298" y="1339"/>
                  </a:lnTo>
                  <a:lnTo>
                    <a:pt x="447" y="1339"/>
                  </a:lnTo>
                  <a:lnTo>
                    <a:pt x="559" y="1302"/>
                  </a:lnTo>
                  <a:lnTo>
                    <a:pt x="633" y="1265"/>
                  </a:lnTo>
                  <a:lnTo>
                    <a:pt x="745" y="1153"/>
                  </a:lnTo>
                  <a:lnTo>
                    <a:pt x="745" y="1042"/>
                  </a:lnTo>
                  <a:lnTo>
                    <a:pt x="745" y="930"/>
                  </a:lnTo>
                  <a:lnTo>
                    <a:pt x="559" y="930"/>
                  </a:lnTo>
                  <a:lnTo>
                    <a:pt x="559" y="1005"/>
                  </a:lnTo>
                  <a:lnTo>
                    <a:pt x="521" y="1079"/>
                  </a:lnTo>
                  <a:lnTo>
                    <a:pt x="484" y="1153"/>
                  </a:lnTo>
                  <a:lnTo>
                    <a:pt x="410" y="1191"/>
                  </a:lnTo>
                  <a:lnTo>
                    <a:pt x="298" y="1153"/>
                  </a:lnTo>
                  <a:lnTo>
                    <a:pt x="261" y="1116"/>
                  </a:lnTo>
                  <a:lnTo>
                    <a:pt x="224" y="1005"/>
                  </a:lnTo>
                  <a:lnTo>
                    <a:pt x="224" y="707"/>
                  </a:lnTo>
                  <a:lnTo>
                    <a:pt x="745" y="707"/>
                  </a:lnTo>
                  <a:lnTo>
                    <a:pt x="745"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27"/>
            <p:cNvSpPr/>
            <p:nvPr/>
          </p:nvSpPr>
          <p:spPr>
            <a:xfrm>
              <a:off x="686450" y="2232000"/>
              <a:ext cx="13975" cy="32575"/>
            </a:xfrm>
            <a:custGeom>
              <a:avLst/>
              <a:gdLst/>
              <a:ahLst/>
              <a:cxnLst/>
              <a:rect l="l" t="t" r="r" b="b"/>
              <a:pathLst>
                <a:path w="559" h="1303" extrusionOk="0">
                  <a:moveTo>
                    <a:pt x="1" y="0"/>
                  </a:moveTo>
                  <a:lnTo>
                    <a:pt x="1" y="1302"/>
                  </a:lnTo>
                  <a:lnTo>
                    <a:pt x="224" y="1302"/>
                  </a:lnTo>
                  <a:lnTo>
                    <a:pt x="224" y="707"/>
                  </a:lnTo>
                  <a:lnTo>
                    <a:pt x="224" y="446"/>
                  </a:lnTo>
                  <a:lnTo>
                    <a:pt x="261" y="298"/>
                  </a:lnTo>
                  <a:lnTo>
                    <a:pt x="336" y="260"/>
                  </a:lnTo>
                  <a:lnTo>
                    <a:pt x="410" y="223"/>
                  </a:lnTo>
                  <a:lnTo>
                    <a:pt x="559" y="223"/>
                  </a:lnTo>
                  <a:lnTo>
                    <a:pt x="559" y="0"/>
                  </a:lnTo>
                  <a:lnTo>
                    <a:pt x="410" y="0"/>
                  </a:lnTo>
                  <a:lnTo>
                    <a:pt x="298" y="74"/>
                  </a:lnTo>
                  <a:lnTo>
                    <a:pt x="224" y="186"/>
                  </a:lnTo>
                  <a:lnTo>
                    <a:pt x="187" y="260"/>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27"/>
            <p:cNvSpPr/>
            <p:nvPr/>
          </p:nvSpPr>
          <p:spPr>
            <a:xfrm>
              <a:off x="702275" y="2232000"/>
              <a:ext cx="20475" cy="32575"/>
            </a:xfrm>
            <a:custGeom>
              <a:avLst/>
              <a:gdLst/>
              <a:ahLst/>
              <a:cxnLst/>
              <a:rect l="l" t="t" r="r" b="b"/>
              <a:pathLst>
                <a:path w="819" h="1303" extrusionOk="0">
                  <a:moveTo>
                    <a:pt x="0" y="0"/>
                  </a:moveTo>
                  <a:lnTo>
                    <a:pt x="298"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27"/>
            <p:cNvSpPr/>
            <p:nvPr/>
          </p:nvSpPr>
          <p:spPr>
            <a:xfrm>
              <a:off x="725525" y="2219900"/>
              <a:ext cx="5600" cy="44675"/>
            </a:xfrm>
            <a:custGeom>
              <a:avLst/>
              <a:gdLst/>
              <a:ahLst/>
              <a:cxnLst/>
              <a:rect l="l" t="t" r="r" b="b"/>
              <a:pathLst>
                <a:path w="224" h="1787" extrusionOk="0">
                  <a:moveTo>
                    <a:pt x="0" y="0"/>
                  </a:moveTo>
                  <a:lnTo>
                    <a:pt x="0" y="261"/>
                  </a:lnTo>
                  <a:lnTo>
                    <a:pt x="224" y="261"/>
                  </a:lnTo>
                  <a:lnTo>
                    <a:pt x="224" y="0"/>
                  </a:lnTo>
                  <a:close/>
                  <a:moveTo>
                    <a:pt x="0" y="484"/>
                  </a:moveTo>
                  <a:lnTo>
                    <a:pt x="0"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27"/>
            <p:cNvSpPr/>
            <p:nvPr/>
          </p:nvSpPr>
          <p:spPr>
            <a:xfrm>
              <a:off x="736675" y="2232000"/>
              <a:ext cx="18650" cy="33500"/>
            </a:xfrm>
            <a:custGeom>
              <a:avLst/>
              <a:gdLst/>
              <a:ahLst/>
              <a:cxnLst/>
              <a:rect l="l" t="t" r="r" b="b"/>
              <a:pathLst>
                <a:path w="746" h="1340" extrusionOk="0">
                  <a:moveTo>
                    <a:pt x="261" y="0"/>
                  </a:moveTo>
                  <a:lnTo>
                    <a:pt x="150" y="37"/>
                  </a:lnTo>
                  <a:lnTo>
                    <a:pt x="75" y="74"/>
                  </a:lnTo>
                  <a:lnTo>
                    <a:pt x="38" y="149"/>
                  </a:lnTo>
                  <a:lnTo>
                    <a:pt x="1" y="372"/>
                  </a:lnTo>
                  <a:lnTo>
                    <a:pt x="1" y="707"/>
                  </a:lnTo>
                  <a:lnTo>
                    <a:pt x="1" y="967"/>
                  </a:lnTo>
                  <a:lnTo>
                    <a:pt x="38" y="1153"/>
                  </a:lnTo>
                  <a:lnTo>
                    <a:pt x="75" y="1228"/>
                  </a:lnTo>
                  <a:lnTo>
                    <a:pt x="150" y="1302"/>
                  </a:lnTo>
                  <a:lnTo>
                    <a:pt x="224" y="1339"/>
                  </a:lnTo>
                  <a:lnTo>
                    <a:pt x="485" y="1339"/>
                  </a:lnTo>
                  <a:lnTo>
                    <a:pt x="559" y="1302"/>
                  </a:lnTo>
                  <a:lnTo>
                    <a:pt x="633" y="1228"/>
                  </a:lnTo>
                  <a:lnTo>
                    <a:pt x="671" y="1191"/>
                  </a:lnTo>
                  <a:lnTo>
                    <a:pt x="745" y="1005"/>
                  </a:lnTo>
                  <a:lnTo>
                    <a:pt x="745" y="819"/>
                  </a:lnTo>
                  <a:lnTo>
                    <a:pt x="522" y="819"/>
                  </a:lnTo>
                  <a:lnTo>
                    <a:pt x="522" y="967"/>
                  </a:lnTo>
                  <a:lnTo>
                    <a:pt x="522" y="1079"/>
                  </a:lnTo>
                  <a:lnTo>
                    <a:pt x="447" y="1153"/>
                  </a:lnTo>
                  <a:lnTo>
                    <a:pt x="373" y="1191"/>
                  </a:lnTo>
                  <a:lnTo>
                    <a:pt x="261" y="1153"/>
                  </a:lnTo>
                  <a:lnTo>
                    <a:pt x="224" y="1116"/>
                  </a:lnTo>
                  <a:lnTo>
                    <a:pt x="187" y="967"/>
                  </a:lnTo>
                  <a:lnTo>
                    <a:pt x="187" y="633"/>
                  </a:lnTo>
                  <a:lnTo>
                    <a:pt x="224" y="409"/>
                  </a:lnTo>
                  <a:lnTo>
                    <a:pt x="224" y="260"/>
                  </a:lnTo>
                  <a:lnTo>
                    <a:pt x="261" y="186"/>
                  </a:lnTo>
                  <a:lnTo>
                    <a:pt x="373" y="149"/>
                  </a:lnTo>
                  <a:lnTo>
                    <a:pt x="485" y="149"/>
                  </a:lnTo>
                  <a:lnTo>
                    <a:pt x="522" y="223"/>
                  </a:lnTo>
                  <a:lnTo>
                    <a:pt x="522" y="335"/>
                  </a:lnTo>
                  <a:lnTo>
                    <a:pt x="522" y="484"/>
                  </a:lnTo>
                  <a:lnTo>
                    <a:pt x="745" y="484"/>
                  </a:lnTo>
                  <a:lnTo>
                    <a:pt x="745" y="298"/>
                  </a:lnTo>
                  <a:lnTo>
                    <a:pt x="708" y="149"/>
                  </a:lnTo>
                  <a:lnTo>
                    <a:pt x="633" y="74"/>
                  </a:lnTo>
                  <a:lnTo>
                    <a:pt x="596" y="37"/>
                  </a:lnTo>
                  <a:lnTo>
                    <a:pt x="485"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27"/>
            <p:cNvSpPr/>
            <p:nvPr/>
          </p:nvSpPr>
          <p:spPr>
            <a:xfrm>
              <a:off x="759950" y="2232000"/>
              <a:ext cx="18625" cy="33500"/>
            </a:xfrm>
            <a:custGeom>
              <a:avLst/>
              <a:gdLst/>
              <a:ahLst/>
              <a:cxnLst/>
              <a:rect l="l" t="t" r="r" b="b"/>
              <a:pathLst>
                <a:path w="745" h="1340" extrusionOk="0">
                  <a:moveTo>
                    <a:pt x="372" y="149"/>
                  </a:moveTo>
                  <a:lnTo>
                    <a:pt x="447" y="186"/>
                  </a:lnTo>
                  <a:lnTo>
                    <a:pt x="521" y="223"/>
                  </a:lnTo>
                  <a:lnTo>
                    <a:pt x="521" y="372"/>
                  </a:lnTo>
                  <a:lnTo>
                    <a:pt x="521" y="521"/>
                  </a:lnTo>
                  <a:lnTo>
                    <a:pt x="186" y="521"/>
                  </a:lnTo>
                  <a:lnTo>
                    <a:pt x="223" y="260"/>
                  </a:lnTo>
                  <a:lnTo>
                    <a:pt x="261" y="186"/>
                  </a:lnTo>
                  <a:lnTo>
                    <a:pt x="298" y="149"/>
                  </a:lnTo>
                  <a:close/>
                  <a:moveTo>
                    <a:pt x="223" y="0"/>
                  </a:moveTo>
                  <a:lnTo>
                    <a:pt x="149" y="37"/>
                  </a:lnTo>
                  <a:lnTo>
                    <a:pt x="75" y="74"/>
                  </a:lnTo>
                  <a:lnTo>
                    <a:pt x="37" y="149"/>
                  </a:lnTo>
                  <a:lnTo>
                    <a:pt x="0" y="335"/>
                  </a:lnTo>
                  <a:lnTo>
                    <a:pt x="0" y="521"/>
                  </a:lnTo>
                  <a:lnTo>
                    <a:pt x="0" y="1005"/>
                  </a:lnTo>
                  <a:lnTo>
                    <a:pt x="37" y="1153"/>
                  </a:lnTo>
                  <a:lnTo>
                    <a:pt x="112" y="1265"/>
                  </a:lnTo>
                  <a:lnTo>
                    <a:pt x="186" y="1302"/>
                  </a:lnTo>
                  <a:lnTo>
                    <a:pt x="298" y="1339"/>
                  </a:lnTo>
                  <a:lnTo>
                    <a:pt x="447" y="1339"/>
                  </a:lnTo>
                  <a:lnTo>
                    <a:pt x="521" y="1302"/>
                  </a:lnTo>
                  <a:lnTo>
                    <a:pt x="633" y="1265"/>
                  </a:lnTo>
                  <a:lnTo>
                    <a:pt x="707" y="1153"/>
                  </a:lnTo>
                  <a:lnTo>
                    <a:pt x="744" y="1042"/>
                  </a:lnTo>
                  <a:lnTo>
                    <a:pt x="744" y="930"/>
                  </a:lnTo>
                  <a:lnTo>
                    <a:pt x="521" y="930"/>
                  </a:lnTo>
                  <a:lnTo>
                    <a:pt x="521" y="1005"/>
                  </a:lnTo>
                  <a:lnTo>
                    <a:pt x="521" y="1079"/>
                  </a:lnTo>
                  <a:lnTo>
                    <a:pt x="447" y="1153"/>
                  </a:lnTo>
                  <a:lnTo>
                    <a:pt x="372" y="1191"/>
                  </a:lnTo>
                  <a:lnTo>
                    <a:pt x="298" y="1153"/>
                  </a:lnTo>
                  <a:lnTo>
                    <a:pt x="223" y="1116"/>
                  </a:lnTo>
                  <a:lnTo>
                    <a:pt x="186" y="1005"/>
                  </a:lnTo>
                  <a:lnTo>
                    <a:pt x="186" y="707"/>
                  </a:lnTo>
                  <a:lnTo>
                    <a:pt x="744" y="707"/>
                  </a:lnTo>
                  <a:lnTo>
                    <a:pt x="707"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27"/>
            <p:cNvSpPr/>
            <p:nvPr/>
          </p:nvSpPr>
          <p:spPr>
            <a:xfrm>
              <a:off x="798075" y="2232000"/>
              <a:ext cx="19550" cy="32575"/>
            </a:xfrm>
            <a:custGeom>
              <a:avLst/>
              <a:gdLst/>
              <a:ahLst/>
              <a:cxnLst/>
              <a:rect l="l" t="t" r="r" b="b"/>
              <a:pathLst>
                <a:path w="782" h="1303" extrusionOk="0">
                  <a:moveTo>
                    <a:pt x="1" y="0"/>
                  </a:moveTo>
                  <a:lnTo>
                    <a:pt x="1" y="1302"/>
                  </a:lnTo>
                  <a:lnTo>
                    <a:pt x="224" y="1302"/>
                  </a:lnTo>
                  <a:lnTo>
                    <a:pt x="224" y="484"/>
                  </a:lnTo>
                  <a:lnTo>
                    <a:pt x="224" y="372"/>
                  </a:lnTo>
                  <a:lnTo>
                    <a:pt x="261" y="260"/>
                  </a:lnTo>
                  <a:lnTo>
                    <a:pt x="298" y="186"/>
                  </a:lnTo>
                  <a:lnTo>
                    <a:pt x="410" y="149"/>
                  </a:lnTo>
                  <a:lnTo>
                    <a:pt x="484" y="186"/>
                  </a:lnTo>
                  <a:lnTo>
                    <a:pt x="522" y="223"/>
                  </a:lnTo>
                  <a:lnTo>
                    <a:pt x="559" y="446"/>
                  </a:lnTo>
                  <a:lnTo>
                    <a:pt x="559" y="1302"/>
                  </a:lnTo>
                  <a:lnTo>
                    <a:pt x="782" y="1302"/>
                  </a:lnTo>
                  <a:lnTo>
                    <a:pt x="782" y="409"/>
                  </a:lnTo>
                  <a:lnTo>
                    <a:pt x="782" y="260"/>
                  </a:lnTo>
                  <a:lnTo>
                    <a:pt x="745" y="112"/>
                  </a:lnTo>
                  <a:lnTo>
                    <a:pt x="670" y="37"/>
                  </a:lnTo>
                  <a:lnTo>
                    <a:pt x="596" y="0"/>
                  </a:lnTo>
                  <a:lnTo>
                    <a:pt x="373" y="0"/>
                  </a:lnTo>
                  <a:lnTo>
                    <a:pt x="298"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27"/>
            <p:cNvSpPr/>
            <p:nvPr/>
          </p:nvSpPr>
          <p:spPr>
            <a:xfrm>
              <a:off x="823200" y="2232000"/>
              <a:ext cx="18625" cy="33500"/>
            </a:xfrm>
            <a:custGeom>
              <a:avLst/>
              <a:gdLst/>
              <a:ahLst/>
              <a:cxnLst/>
              <a:rect l="l" t="t" r="r" b="b"/>
              <a:pathLst>
                <a:path w="745" h="1340" extrusionOk="0">
                  <a:moveTo>
                    <a:pt x="0" y="0"/>
                  </a:moveTo>
                  <a:lnTo>
                    <a:pt x="0" y="819"/>
                  </a:lnTo>
                  <a:lnTo>
                    <a:pt x="0" y="1079"/>
                  </a:lnTo>
                  <a:lnTo>
                    <a:pt x="37" y="1228"/>
                  </a:lnTo>
                  <a:lnTo>
                    <a:pt x="149" y="1302"/>
                  </a:lnTo>
                  <a:lnTo>
                    <a:pt x="261" y="1339"/>
                  </a:lnTo>
                  <a:lnTo>
                    <a:pt x="372" y="1339"/>
                  </a:lnTo>
                  <a:lnTo>
                    <a:pt x="447" y="1302"/>
                  </a:lnTo>
                  <a:lnTo>
                    <a:pt x="558" y="1191"/>
                  </a:lnTo>
                  <a:lnTo>
                    <a:pt x="558" y="1302"/>
                  </a:lnTo>
                  <a:lnTo>
                    <a:pt x="744" y="1302"/>
                  </a:lnTo>
                  <a:lnTo>
                    <a:pt x="744" y="0"/>
                  </a:lnTo>
                  <a:lnTo>
                    <a:pt x="558" y="0"/>
                  </a:lnTo>
                  <a:lnTo>
                    <a:pt x="558" y="856"/>
                  </a:lnTo>
                  <a:lnTo>
                    <a:pt x="521" y="967"/>
                  </a:lnTo>
                  <a:lnTo>
                    <a:pt x="521" y="1079"/>
                  </a:lnTo>
                  <a:lnTo>
                    <a:pt x="484" y="1153"/>
                  </a:lnTo>
                  <a:lnTo>
                    <a:pt x="372" y="1191"/>
                  </a:lnTo>
                  <a:lnTo>
                    <a:pt x="261" y="1153"/>
                  </a:lnTo>
                  <a:lnTo>
                    <a:pt x="223" y="1116"/>
                  </a:lnTo>
                  <a:lnTo>
                    <a:pt x="223" y="1005"/>
                  </a:lnTo>
                  <a:lnTo>
                    <a:pt x="223" y="856"/>
                  </a:lnTo>
                  <a:lnTo>
                    <a:pt x="22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27"/>
            <p:cNvSpPr/>
            <p:nvPr/>
          </p:nvSpPr>
          <p:spPr>
            <a:xfrm>
              <a:off x="847375" y="2232000"/>
              <a:ext cx="32575" cy="32575"/>
            </a:xfrm>
            <a:custGeom>
              <a:avLst/>
              <a:gdLst/>
              <a:ahLst/>
              <a:cxnLst/>
              <a:rect l="l" t="t" r="r" b="b"/>
              <a:pathLst>
                <a:path w="1303" h="1303" extrusionOk="0">
                  <a:moveTo>
                    <a:pt x="1" y="0"/>
                  </a:moveTo>
                  <a:lnTo>
                    <a:pt x="1" y="1302"/>
                  </a:lnTo>
                  <a:lnTo>
                    <a:pt x="224" y="1302"/>
                  </a:lnTo>
                  <a:lnTo>
                    <a:pt x="224" y="446"/>
                  </a:lnTo>
                  <a:lnTo>
                    <a:pt x="224" y="335"/>
                  </a:lnTo>
                  <a:lnTo>
                    <a:pt x="261" y="260"/>
                  </a:lnTo>
                  <a:lnTo>
                    <a:pt x="298" y="186"/>
                  </a:lnTo>
                  <a:lnTo>
                    <a:pt x="410" y="149"/>
                  </a:lnTo>
                  <a:lnTo>
                    <a:pt x="484" y="186"/>
                  </a:lnTo>
                  <a:lnTo>
                    <a:pt x="522" y="223"/>
                  </a:lnTo>
                  <a:lnTo>
                    <a:pt x="559" y="335"/>
                  </a:lnTo>
                  <a:lnTo>
                    <a:pt x="559" y="446"/>
                  </a:lnTo>
                  <a:lnTo>
                    <a:pt x="559" y="1302"/>
                  </a:lnTo>
                  <a:lnTo>
                    <a:pt x="782" y="1302"/>
                  </a:lnTo>
                  <a:lnTo>
                    <a:pt x="782" y="446"/>
                  </a:lnTo>
                  <a:lnTo>
                    <a:pt x="782" y="260"/>
                  </a:lnTo>
                  <a:lnTo>
                    <a:pt x="856" y="186"/>
                  </a:lnTo>
                  <a:lnTo>
                    <a:pt x="931" y="149"/>
                  </a:lnTo>
                  <a:lnTo>
                    <a:pt x="1042" y="186"/>
                  </a:lnTo>
                  <a:lnTo>
                    <a:pt x="1080" y="260"/>
                  </a:lnTo>
                  <a:lnTo>
                    <a:pt x="1117" y="446"/>
                  </a:lnTo>
                  <a:lnTo>
                    <a:pt x="1117" y="1302"/>
                  </a:lnTo>
                  <a:lnTo>
                    <a:pt x="1303" y="1302"/>
                  </a:lnTo>
                  <a:lnTo>
                    <a:pt x="1303" y="446"/>
                  </a:lnTo>
                  <a:lnTo>
                    <a:pt x="1303" y="223"/>
                  </a:lnTo>
                  <a:lnTo>
                    <a:pt x="1266" y="149"/>
                  </a:lnTo>
                  <a:lnTo>
                    <a:pt x="1228" y="74"/>
                  </a:lnTo>
                  <a:lnTo>
                    <a:pt x="1117" y="0"/>
                  </a:lnTo>
                  <a:lnTo>
                    <a:pt x="931" y="0"/>
                  </a:lnTo>
                  <a:lnTo>
                    <a:pt x="856" y="37"/>
                  </a:lnTo>
                  <a:lnTo>
                    <a:pt x="745" y="149"/>
                  </a:lnTo>
                  <a:lnTo>
                    <a:pt x="670" y="37"/>
                  </a:lnTo>
                  <a:lnTo>
                    <a:pt x="596" y="0"/>
                  </a:lnTo>
                  <a:lnTo>
                    <a:pt x="373" y="0"/>
                  </a:lnTo>
                  <a:lnTo>
                    <a:pt x="298" y="37"/>
                  </a:lnTo>
                  <a:lnTo>
                    <a:pt x="224" y="14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27"/>
            <p:cNvSpPr/>
            <p:nvPr/>
          </p:nvSpPr>
          <p:spPr>
            <a:xfrm>
              <a:off x="885525" y="2220825"/>
              <a:ext cx="18625" cy="44675"/>
            </a:xfrm>
            <a:custGeom>
              <a:avLst/>
              <a:gdLst/>
              <a:ahLst/>
              <a:cxnLst/>
              <a:rect l="l" t="t" r="r" b="b"/>
              <a:pathLst>
                <a:path w="745" h="1787" extrusionOk="0">
                  <a:moveTo>
                    <a:pt x="409" y="1"/>
                  </a:moveTo>
                  <a:lnTo>
                    <a:pt x="261" y="298"/>
                  </a:lnTo>
                  <a:lnTo>
                    <a:pt x="409" y="298"/>
                  </a:lnTo>
                  <a:lnTo>
                    <a:pt x="670" y="1"/>
                  </a:lnTo>
                  <a:close/>
                  <a:moveTo>
                    <a:pt x="372" y="596"/>
                  </a:moveTo>
                  <a:lnTo>
                    <a:pt x="484" y="633"/>
                  </a:lnTo>
                  <a:lnTo>
                    <a:pt x="521" y="670"/>
                  </a:lnTo>
                  <a:lnTo>
                    <a:pt x="558" y="819"/>
                  </a:lnTo>
                  <a:lnTo>
                    <a:pt x="558" y="968"/>
                  </a:lnTo>
                  <a:lnTo>
                    <a:pt x="223" y="968"/>
                  </a:lnTo>
                  <a:lnTo>
                    <a:pt x="223" y="707"/>
                  </a:lnTo>
                  <a:lnTo>
                    <a:pt x="261" y="633"/>
                  </a:lnTo>
                  <a:lnTo>
                    <a:pt x="298" y="596"/>
                  </a:lnTo>
                  <a:close/>
                  <a:moveTo>
                    <a:pt x="261" y="447"/>
                  </a:moveTo>
                  <a:lnTo>
                    <a:pt x="149" y="484"/>
                  </a:lnTo>
                  <a:lnTo>
                    <a:pt x="112" y="521"/>
                  </a:lnTo>
                  <a:lnTo>
                    <a:pt x="37" y="596"/>
                  </a:lnTo>
                  <a:lnTo>
                    <a:pt x="0" y="782"/>
                  </a:lnTo>
                  <a:lnTo>
                    <a:pt x="0" y="968"/>
                  </a:lnTo>
                  <a:lnTo>
                    <a:pt x="0" y="1452"/>
                  </a:lnTo>
                  <a:lnTo>
                    <a:pt x="37" y="1600"/>
                  </a:lnTo>
                  <a:lnTo>
                    <a:pt x="112" y="1712"/>
                  </a:lnTo>
                  <a:lnTo>
                    <a:pt x="186" y="1749"/>
                  </a:lnTo>
                  <a:lnTo>
                    <a:pt x="298" y="1786"/>
                  </a:lnTo>
                  <a:lnTo>
                    <a:pt x="447" y="1786"/>
                  </a:lnTo>
                  <a:lnTo>
                    <a:pt x="521" y="1749"/>
                  </a:lnTo>
                  <a:lnTo>
                    <a:pt x="633" y="1712"/>
                  </a:lnTo>
                  <a:lnTo>
                    <a:pt x="707" y="1600"/>
                  </a:lnTo>
                  <a:lnTo>
                    <a:pt x="744" y="1489"/>
                  </a:lnTo>
                  <a:lnTo>
                    <a:pt x="744" y="1377"/>
                  </a:lnTo>
                  <a:lnTo>
                    <a:pt x="558" y="1377"/>
                  </a:lnTo>
                  <a:lnTo>
                    <a:pt x="521" y="1452"/>
                  </a:lnTo>
                  <a:lnTo>
                    <a:pt x="521" y="1526"/>
                  </a:lnTo>
                  <a:lnTo>
                    <a:pt x="484" y="1600"/>
                  </a:lnTo>
                  <a:lnTo>
                    <a:pt x="372" y="1638"/>
                  </a:lnTo>
                  <a:lnTo>
                    <a:pt x="298" y="1600"/>
                  </a:lnTo>
                  <a:lnTo>
                    <a:pt x="223" y="1563"/>
                  </a:lnTo>
                  <a:lnTo>
                    <a:pt x="223" y="1452"/>
                  </a:lnTo>
                  <a:lnTo>
                    <a:pt x="223" y="1154"/>
                  </a:lnTo>
                  <a:lnTo>
                    <a:pt x="744" y="1154"/>
                  </a:lnTo>
                  <a:lnTo>
                    <a:pt x="744" y="707"/>
                  </a:lnTo>
                  <a:lnTo>
                    <a:pt x="707" y="633"/>
                  </a:lnTo>
                  <a:lnTo>
                    <a:pt x="670" y="559"/>
                  </a:lnTo>
                  <a:lnTo>
                    <a:pt x="558" y="484"/>
                  </a:lnTo>
                  <a:lnTo>
                    <a:pt x="447" y="447"/>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27"/>
            <p:cNvSpPr/>
            <p:nvPr/>
          </p:nvSpPr>
          <p:spPr>
            <a:xfrm>
              <a:off x="908775" y="2232000"/>
              <a:ext cx="13975" cy="32575"/>
            </a:xfrm>
            <a:custGeom>
              <a:avLst/>
              <a:gdLst/>
              <a:ahLst/>
              <a:cxnLst/>
              <a:rect l="l" t="t" r="r" b="b"/>
              <a:pathLst>
                <a:path w="559" h="1303" extrusionOk="0">
                  <a:moveTo>
                    <a:pt x="0" y="0"/>
                  </a:moveTo>
                  <a:lnTo>
                    <a:pt x="0" y="1302"/>
                  </a:lnTo>
                  <a:lnTo>
                    <a:pt x="224" y="1302"/>
                  </a:lnTo>
                  <a:lnTo>
                    <a:pt x="224" y="707"/>
                  </a:lnTo>
                  <a:lnTo>
                    <a:pt x="261" y="446"/>
                  </a:lnTo>
                  <a:lnTo>
                    <a:pt x="298" y="298"/>
                  </a:lnTo>
                  <a:lnTo>
                    <a:pt x="335" y="260"/>
                  </a:lnTo>
                  <a:lnTo>
                    <a:pt x="410" y="223"/>
                  </a:lnTo>
                  <a:lnTo>
                    <a:pt x="558" y="223"/>
                  </a:lnTo>
                  <a:lnTo>
                    <a:pt x="558" y="0"/>
                  </a:lnTo>
                  <a:lnTo>
                    <a:pt x="447" y="0"/>
                  </a:lnTo>
                  <a:lnTo>
                    <a:pt x="335"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27"/>
            <p:cNvSpPr/>
            <p:nvPr/>
          </p:nvSpPr>
          <p:spPr>
            <a:xfrm>
              <a:off x="925500" y="2219900"/>
              <a:ext cx="5625" cy="44675"/>
            </a:xfrm>
            <a:custGeom>
              <a:avLst/>
              <a:gdLst/>
              <a:ahLst/>
              <a:cxnLst/>
              <a:rect l="l" t="t" r="r" b="b"/>
              <a:pathLst>
                <a:path w="225" h="1787" extrusionOk="0">
                  <a:moveTo>
                    <a:pt x="1" y="0"/>
                  </a:moveTo>
                  <a:lnTo>
                    <a:pt x="1" y="261"/>
                  </a:lnTo>
                  <a:lnTo>
                    <a:pt x="224" y="261"/>
                  </a:lnTo>
                  <a:lnTo>
                    <a:pt x="224" y="0"/>
                  </a:lnTo>
                  <a:close/>
                  <a:moveTo>
                    <a:pt x="1" y="484"/>
                  </a:moveTo>
                  <a:lnTo>
                    <a:pt x="1"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27"/>
            <p:cNvSpPr/>
            <p:nvPr/>
          </p:nvSpPr>
          <p:spPr>
            <a:xfrm>
              <a:off x="935750" y="2232000"/>
              <a:ext cx="19550" cy="43725"/>
            </a:xfrm>
            <a:custGeom>
              <a:avLst/>
              <a:gdLst/>
              <a:ahLst/>
              <a:cxnLst/>
              <a:rect l="l" t="t" r="r" b="b"/>
              <a:pathLst>
                <a:path w="782" h="1749" extrusionOk="0">
                  <a:moveTo>
                    <a:pt x="410" y="149"/>
                  </a:moveTo>
                  <a:lnTo>
                    <a:pt x="484" y="186"/>
                  </a:lnTo>
                  <a:lnTo>
                    <a:pt x="558" y="223"/>
                  </a:lnTo>
                  <a:lnTo>
                    <a:pt x="558" y="372"/>
                  </a:lnTo>
                  <a:lnTo>
                    <a:pt x="596" y="670"/>
                  </a:lnTo>
                  <a:lnTo>
                    <a:pt x="596" y="893"/>
                  </a:lnTo>
                  <a:lnTo>
                    <a:pt x="558" y="1042"/>
                  </a:lnTo>
                  <a:lnTo>
                    <a:pt x="521" y="1153"/>
                  </a:lnTo>
                  <a:lnTo>
                    <a:pt x="410" y="1191"/>
                  </a:lnTo>
                  <a:lnTo>
                    <a:pt x="298" y="1153"/>
                  </a:lnTo>
                  <a:lnTo>
                    <a:pt x="261" y="1079"/>
                  </a:lnTo>
                  <a:lnTo>
                    <a:pt x="224" y="893"/>
                  </a:lnTo>
                  <a:lnTo>
                    <a:pt x="224" y="670"/>
                  </a:lnTo>
                  <a:lnTo>
                    <a:pt x="224" y="335"/>
                  </a:lnTo>
                  <a:lnTo>
                    <a:pt x="261" y="223"/>
                  </a:lnTo>
                  <a:lnTo>
                    <a:pt x="298" y="186"/>
                  </a:lnTo>
                  <a:lnTo>
                    <a:pt x="410" y="149"/>
                  </a:lnTo>
                  <a:close/>
                  <a:moveTo>
                    <a:pt x="224" y="0"/>
                  </a:moveTo>
                  <a:lnTo>
                    <a:pt x="149" y="37"/>
                  </a:lnTo>
                  <a:lnTo>
                    <a:pt x="75" y="112"/>
                  </a:lnTo>
                  <a:lnTo>
                    <a:pt x="37" y="223"/>
                  </a:lnTo>
                  <a:lnTo>
                    <a:pt x="0" y="670"/>
                  </a:lnTo>
                  <a:lnTo>
                    <a:pt x="37" y="1079"/>
                  </a:lnTo>
                  <a:lnTo>
                    <a:pt x="75" y="1191"/>
                  </a:lnTo>
                  <a:lnTo>
                    <a:pt x="112" y="1265"/>
                  </a:lnTo>
                  <a:lnTo>
                    <a:pt x="224" y="1339"/>
                  </a:lnTo>
                  <a:lnTo>
                    <a:pt x="410" y="1339"/>
                  </a:lnTo>
                  <a:lnTo>
                    <a:pt x="484" y="1265"/>
                  </a:lnTo>
                  <a:lnTo>
                    <a:pt x="596" y="1191"/>
                  </a:lnTo>
                  <a:lnTo>
                    <a:pt x="596" y="1749"/>
                  </a:lnTo>
                  <a:lnTo>
                    <a:pt x="782" y="1749"/>
                  </a:lnTo>
                  <a:lnTo>
                    <a:pt x="782" y="0"/>
                  </a:lnTo>
                  <a:lnTo>
                    <a:pt x="596" y="0"/>
                  </a:lnTo>
                  <a:lnTo>
                    <a:pt x="596" y="149"/>
                  </a:lnTo>
                  <a:lnTo>
                    <a:pt x="484"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27"/>
            <p:cNvSpPr/>
            <p:nvPr/>
          </p:nvSpPr>
          <p:spPr>
            <a:xfrm>
              <a:off x="960850" y="2232000"/>
              <a:ext cx="19575" cy="33500"/>
            </a:xfrm>
            <a:custGeom>
              <a:avLst/>
              <a:gdLst/>
              <a:ahLst/>
              <a:cxnLst/>
              <a:rect l="l" t="t" r="r" b="b"/>
              <a:pathLst>
                <a:path w="783" h="1340" extrusionOk="0">
                  <a:moveTo>
                    <a:pt x="1" y="0"/>
                  </a:moveTo>
                  <a:lnTo>
                    <a:pt x="1" y="819"/>
                  </a:lnTo>
                  <a:lnTo>
                    <a:pt x="38" y="1079"/>
                  </a:lnTo>
                  <a:lnTo>
                    <a:pt x="75" y="1228"/>
                  </a:lnTo>
                  <a:lnTo>
                    <a:pt x="150" y="1302"/>
                  </a:lnTo>
                  <a:lnTo>
                    <a:pt x="299" y="1339"/>
                  </a:lnTo>
                  <a:lnTo>
                    <a:pt x="410" y="1339"/>
                  </a:lnTo>
                  <a:lnTo>
                    <a:pt x="485" y="1302"/>
                  </a:lnTo>
                  <a:lnTo>
                    <a:pt x="559" y="1191"/>
                  </a:lnTo>
                  <a:lnTo>
                    <a:pt x="559" y="1302"/>
                  </a:lnTo>
                  <a:lnTo>
                    <a:pt x="782" y="1302"/>
                  </a:lnTo>
                  <a:lnTo>
                    <a:pt x="782" y="0"/>
                  </a:lnTo>
                  <a:lnTo>
                    <a:pt x="559" y="0"/>
                  </a:lnTo>
                  <a:lnTo>
                    <a:pt x="559" y="856"/>
                  </a:lnTo>
                  <a:lnTo>
                    <a:pt x="559" y="967"/>
                  </a:lnTo>
                  <a:lnTo>
                    <a:pt x="522" y="1079"/>
                  </a:lnTo>
                  <a:lnTo>
                    <a:pt x="485" y="1153"/>
                  </a:lnTo>
                  <a:lnTo>
                    <a:pt x="373" y="1191"/>
                  </a:lnTo>
                  <a:lnTo>
                    <a:pt x="299" y="1153"/>
                  </a:lnTo>
                  <a:lnTo>
                    <a:pt x="261" y="1116"/>
                  </a:lnTo>
                  <a:lnTo>
                    <a:pt x="224" y="1005"/>
                  </a:lnTo>
                  <a:lnTo>
                    <a:pt x="224" y="856"/>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27"/>
            <p:cNvSpPr/>
            <p:nvPr/>
          </p:nvSpPr>
          <p:spPr>
            <a:xfrm>
              <a:off x="985050" y="2232000"/>
              <a:ext cx="18625" cy="33500"/>
            </a:xfrm>
            <a:custGeom>
              <a:avLst/>
              <a:gdLst/>
              <a:ahLst/>
              <a:cxnLst/>
              <a:rect l="l" t="t" r="r" b="b"/>
              <a:pathLst>
                <a:path w="745" h="1340" extrusionOk="0">
                  <a:moveTo>
                    <a:pt x="410" y="149"/>
                  </a:moveTo>
                  <a:lnTo>
                    <a:pt x="484" y="186"/>
                  </a:lnTo>
                  <a:lnTo>
                    <a:pt x="521" y="223"/>
                  </a:lnTo>
                  <a:lnTo>
                    <a:pt x="558" y="372"/>
                  </a:lnTo>
                  <a:lnTo>
                    <a:pt x="558" y="521"/>
                  </a:lnTo>
                  <a:lnTo>
                    <a:pt x="223" y="521"/>
                  </a:lnTo>
                  <a:lnTo>
                    <a:pt x="223" y="260"/>
                  </a:lnTo>
                  <a:lnTo>
                    <a:pt x="298" y="186"/>
                  </a:lnTo>
                  <a:lnTo>
                    <a:pt x="335" y="149"/>
                  </a:lnTo>
                  <a:close/>
                  <a:moveTo>
                    <a:pt x="261" y="0"/>
                  </a:moveTo>
                  <a:lnTo>
                    <a:pt x="186" y="37"/>
                  </a:lnTo>
                  <a:lnTo>
                    <a:pt x="112" y="74"/>
                  </a:lnTo>
                  <a:lnTo>
                    <a:pt x="75" y="149"/>
                  </a:lnTo>
                  <a:lnTo>
                    <a:pt x="37" y="335"/>
                  </a:lnTo>
                  <a:lnTo>
                    <a:pt x="0" y="521"/>
                  </a:lnTo>
                  <a:lnTo>
                    <a:pt x="37" y="1005"/>
                  </a:lnTo>
                  <a:lnTo>
                    <a:pt x="37" y="1153"/>
                  </a:lnTo>
                  <a:lnTo>
                    <a:pt x="112" y="1265"/>
                  </a:lnTo>
                  <a:lnTo>
                    <a:pt x="223" y="1302"/>
                  </a:lnTo>
                  <a:lnTo>
                    <a:pt x="298" y="1339"/>
                  </a:lnTo>
                  <a:lnTo>
                    <a:pt x="447" y="1339"/>
                  </a:lnTo>
                  <a:lnTo>
                    <a:pt x="558" y="1302"/>
                  </a:lnTo>
                  <a:lnTo>
                    <a:pt x="633" y="1265"/>
                  </a:lnTo>
                  <a:lnTo>
                    <a:pt x="744" y="1153"/>
                  </a:lnTo>
                  <a:lnTo>
                    <a:pt x="744" y="1042"/>
                  </a:lnTo>
                  <a:lnTo>
                    <a:pt x="744" y="930"/>
                  </a:lnTo>
                  <a:lnTo>
                    <a:pt x="558" y="930"/>
                  </a:lnTo>
                  <a:lnTo>
                    <a:pt x="558" y="1005"/>
                  </a:lnTo>
                  <a:lnTo>
                    <a:pt x="521" y="1079"/>
                  </a:lnTo>
                  <a:lnTo>
                    <a:pt x="484" y="1153"/>
                  </a:lnTo>
                  <a:lnTo>
                    <a:pt x="410"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27"/>
            <p:cNvSpPr/>
            <p:nvPr/>
          </p:nvSpPr>
          <p:spPr>
            <a:xfrm>
              <a:off x="1023175" y="2232000"/>
              <a:ext cx="18625" cy="33500"/>
            </a:xfrm>
            <a:custGeom>
              <a:avLst/>
              <a:gdLst/>
              <a:ahLst/>
              <a:cxnLst/>
              <a:rect l="l" t="t" r="r" b="b"/>
              <a:pathLst>
                <a:path w="745" h="1340" extrusionOk="0">
                  <a:moveTo>
                    <a:pt x="261" y="0"/>
                  </a:moveTo>
                  <a:lnTo>
                    <a:pt x="187" y="37"/>
                  </a:lnTo>
                  <a:lnTo>
                    <a:pt x="112" y="74"/>
                  </a:lnTo>
                  <a:lnTo>
                    <a:pt x="75" y="149"/>
                  </a:lnTo>
                  <a:lnTo>
                    <a:pt x="38" y="372"/>
                  </a:lnTo>
                  <a:lnTo>
                    <a:pt x="1" y="707"/>
                  </a:lnTo>
                  <a:lnTo>
                    <a:pt x="38" y="967"/>
                  </a:lnTo>
                  <a:lnTo>
                    <a:pt x="38" y="1153"/>
                  </a:lnTo>
                  <a:lnTo>
                    <a:pt x="112" y="1228"/>
                  </a:lnTo>
                  <a:lnTo>
                    <a:pt x="187" y="1302"/>
                  </a:lnTo>
                  <a:lnTo>
                    <a:pt x="261" y="1339"/>
                  </a:lnTo>
                  <a:lnTo>
                    <a:pt x="522" y="1339"/>
                  </a:lnTo>
                  <a:lnTo>
                    <a:pt x="596" y="1302"/>
                  </a:lnTo>
                  <a:lnTo>
                    <a:pt x="670" y="1228"/>
                  </a:lnTo>
                  <a:lnTo>
                    <a:pt x="708" y="1191"/>
                  </a:lnTo>
                  <a:lnTo>
                    <a:pt x="745" y="1005"/>
                  </a:lnTo>
                  <a:lnTo>
                    <a:pt x="745" y="819"/>
                  </a:lnTo>
                  <a:lnTo>
                    <a:pt x="559" y="819"/>
                  </a:lnTo>
                  <a:lnTo>
                    <a:pt x="559" y="967"/>
                  </a:lnTo>
                  <a:lnTo>
                    <a:pt x="522" y="1079"/>
                  </a:lnTo>
                  <a:lnTo>
                    <a:pt x="484" y="1153"/>
                  </a:lnTo>
                  <a:lnTo>
                    <a:pt x="410" y="1191"/>
                  </a:lnTo>
                  <a:lnTo>
                    <a:pt x="298" y="1153"/>
                  </a:lnTo>
                  <a:lnTo>
                    <a:pt x="261" y="1116"/>
                  </a:lnTo>
                  <a:lnTo>
                    <a:pt x="224" y="967"/>
                  </a:lnTo>
                  <a:lnTo>
                    <a:pt x="224" y="633"/>
                  </a:lnTo>
                  <a:lnTo>
                    <a:pt x="224" y="409"/>
                  </a:lnTo>
                  <a:lnTo>
                    <a:pt x="261" y="260"/>
                  </a:lnTo>
                  <a:lnTo>
                    <a:pt x="298" y="186"/>
                  </a:lnTo>
                  <a:lnTo>
                    <a:pt x="410" y="149"/>
                  </a:lnTo>
                  <a:lnTo>
                    <a:pt x="484" y="149"/>
                  </a:lnTo>
                  <a:lnTo>
                    <a:pt x="559" y="223"/>
                  </a:lnTo>
                  <a:lnTo>
                    <a:pt x="559" y="335"/>
                  </a:lnTo>
                  <a:lnTo>
                    <a:pt x="559" y="484"/>
                  </a:lnTo>
                  <a:lnTo>
                    <a:pt x="745" y="484"/>
                  </a:lnTo>
                  <a:lnTo>
                    <a:pt x="745" y="298"/>
                  </a:lnTo>
                  <a:lnTo>
                    <a:pt x="708" y="149"/>
                  </a:lnTo>
                  <a:lnTo>
                    <a:pt x="670"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27"/>
            <p:cNvSpPr/>
            <p:nvPr/>
          </p:nvSpPr>
          <p:spPr>
            <a:xfrm>
              <a:off x="1045500" y="2232000"/>
              <a:ext cx="20500" cy="33500"/>
            </a:xfrm>
            <a:custGeom>
              <a:avLst/>
              <a:gdLst/>
              <a:ahLst/>
              <a:cxnLst/>
              <a:rect l="l" t="t" r="r" b="b"/>
              <a:pathLst>
                <a:path w="820" h="1340" extrusionOk="0">
                  <a:moveTo>
                    <a:pt x="559" y="558"/>
                  </a:moveTo>
                  <a:lnTo>
                    <a:pt x="559" y="893"/>
                  </a:lnTo>
                  <a:lnTo>
                    <a:pt x="559" y="1042"/>
                  </a:lnTo>
                  <a:lnTo>
                    <a:pt x="522" y="1116"/>
                  </a:lnTo>
                  <a:lnTo>
                    <a:pt x="484" y="1153"/>
                  </a:lnTo>
                  <a:lnTo>
                    <a:pt x="373" y="1191"/>
                  </a:lnTo>
                  <a:lnTo>
                    <a:pt x="298" y="1153"/>
                  </a:lnTo>
                  <a:lnTo>
                    <a:pt x="224" y="1116"/>
                  </a:lnTo>
                  <a:lnTo>
                    <a:pt x="224" y="1005"/>
                  </a:lnTo>
                  <a:lnTo>
                    <a:pt x="224" y="893"/>
                  </a:lnTo>
                  <a:lnTo>
                    <a:pt x="261" y="819"/>
                  </a:lnTo>
                  <a:lnTo>
                    <a:pt x="373" y="707"/>
                  </a:lnTo>
                  <a:lnTo>
                    <a:pt x="559" y="558"/>
                  </a:lnTo>
                  <a:close/>
                  <a:moveTo>
                    <a:pt x="261" y="0"/>
                  </a:moveTo>
                  <a:lnTo>
                    <a:pt x="150" y="74"/>
                  </a:lnTo>
                  <a:lnTo>
                    <a:pt x="75" y="186"/>
                  </a:lnTo>
                  <a:lnTo>
                    <a:pt x="75" y="298"/>
                  </a:lnTo>
                  <a:lnTo>
                    <a:pt x="75" y="446"/>
                  </a:lnTo>
                  <a:lnTo>
                    <a:pt x="261" y="446"/>
                  </a:lnTo>
                  <a:lnTo>
                    <a:pt x="261" y="335"/>
                  </a:lnTo>
                  <a:lnTo>
                    <a:pt x="261" y="223"/>
                  </a:lnTo>
                  <a:lnTo>
                    <a:pt x="298" y="186"/>
                  </a:lnTo>
                  <a:lnTo>
                    <a:pt x="410" y="149"/>
                  </a:lnTo>
                  <a:lnTo>
                    <a:pt x="484" y="186"/>
                  </a:lnTo>
                  <a:lnTo>
                    <a:pt x="559" y="223"/>
                  </a:lnTo>
                  <a:lnTo>
                    <a:pt x="559" y="372"/>
                  </a:lnTo>
                  <a:lnTo>
                    <a:pt x="447" y="484"/>
                  </a:lnTo>
                  <a:lnTo>
                    <a:pt x="224" y="633"/>
                  </a:lnTo>
                  <a:lnTo>
                    <a:pt x="150" y="707"/>
                  </a:lnTo>
                  <a:lnTo>
                    <a:pt x="75" y="781"/>
                  </a:lnTo>
                  <a:lnTo>
                    <a:pt x="38" y="856"/>
                  </a:lnTo>
                  <a:lnTo>
                    <a:pt x="1" y="1005"/>
                  </a:lnTo>
                  <a:lnTo>
                    <a:pt x="38" y="1153"/>
                  </a:lnTo>
                  <a:lnTo>
                    <a:pt x="75" y="1228"/>
                  </a:lnTo>
                  <a:lnTo>
                    <a:pt x="150" y="1302"/>
                  </a:lnTo>
                  <a:lnTo>
                    <a:pt x="298" y="1339"/>
                  </a:lnTo>
                  <a:lnTo>
                    <a:pt x="410" y="1339"/>
                  </a:lnTo>
                  <a:lnTo>
                    <a:pt x="484" y="1265"/>
                  </a:lnTo>
                  <a:lnTo>
                    <a:pt x="559" y="1153"/>
                  </a:lnTo>
                  <a:lnTo>
                    <a:pt x="559" y="1302"/>
                  </a:lnTo>
                  <a:lnTo>
                    <a:pt x="819" y="1302"/>
                  </a:lnTo>
                  <a:lnTo>
                    <a:pt x="782" y="1228"/>
                  </a:lnTo>
                  <a:lnTo>
                    <a:pt x="782" y="1042"/>
                  </a:lnTo>
                  <a:lnTo>
                    <a:pt x="782" y="409"/>
                  </a:lnTo>
                  <a:lnTo>
                    <a:pt x="745" y="223"/>
                  </a:lnTo>
                  <a:lnTo>
                    <a:pt x="745" y="149"/>
                  </a:lnTo>
                  <a:lnTo>
                    <a:pt x="708"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27"/>
            <p:cNvSpPr/>
            <p:nvPr/>
          </p:nvSpPr>
          <p:spPr>
            <a:xfrm>
              <a:off x="1070625" y="2232000"/>
              <a:ext cx="18625" cy="32575"/>
            </a:xfrm>
            <a:custGeom>
              <a:avLst/>
              <a:gdLst/>
              <a:ahLst/>
              <a:cxnLst/>
              <a:rect l="l" t="t" r="r" b="b"/>
              <a:pathLst>
                <a:path w="745" h="1303" extrusionOk="0">
                  <a:moveTo>
                    <a:pt x="0" y="0"/>
                  </a:moveTo>
                  <a:lnTo>
                    <a:pt x="0" y="1302"/>
                  </a:lnTo>
                  <a:lnTo>
                    <a:pt x="224" y="1302"/>
                  </a:lnTo>
                  <a:lnTo>
                    <a:pt x="224" y="484"/>
                  </a:lnTo>
                  <a:lnTo>
                    <a:pt x="224" y="372"/>
                  </a:lnTo>
                  <a:lnTo>
                    <a:pt x="224" y="260"/>
                  </a:lnTo>
                  <a:lnTo>
                    <a:pt x="298" y="186"/>
                  </a:lnTo>
                  <a:lnTo>
                    <a:pt x="372" y="149"/>
                  </a:lnTo>
                  <a:lnTo>
                    <a:pt x="484" y="186"/>
                  </a:lnTo>
                  <a:lnTo>
                    <a:pt x="521" y="223"/>
                  </a:lnTo>
                  <a:lnTo>
                    <a:pt x="558" y="446"/>
                  </a:lnTo>
                  <a:lnTo>
                    <a:pt x="558"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27"/>
            <p:cNvSpPr/>
            <p:nvPr/>
          </p:nvSpPr>
          <p:spPr>
            <a:xfrm>
              <a:off x="1093875" y="2232000"/>
              <a:ext cx="20500" cy="33500"/>
            </a:xfrm>
            <a:custGeom>
              <a:avLst/>
              <a:gdLst/>
              <a:ahLst/>
              <a:cxnLst/>
              <a:rect l="l" t="t" r="r" b="b"/>
              <a:pathLst>
                <a:path w="820" h="1340" extrusionOk="0">
                  <a:moveTo>
                    <a:pt x="559" y="558"/>
                  </a:moveTo>
                  <a:lnTo>
                    <a:pt x="559" y="893"/>
                  </a:lnTo>
                  <a:lnTo>
                    <a:pt x="521" y="1042"/>
                  </a:lnTo>
                  <a:lnTo>
                    <a:pt x="521"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75"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0" y="856"/>
                  </a:lnTo>
                  <a:lnTo>
                    <a:pt x="0" y="1005"/>
                  </a:lnTo>
                  <a:lnTo>
                    <a:pt x="0"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7"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27"/>
            <p:cNvSpPr/>
            <p:nvPr/>
          </p:nvSpPr>
          <p:spPr>
            <a:xfrm>
              <a:off x="1118050" y="2218975"/>
              <a:ext cx="19575" cy="46525"/>
            </a:xfrm>
            <a:custGeom>
              <a:avLst/>
              <a:gdLst/>
              <a:ahLst/>
              <a:cxnLst/>
              <a:rect l="l" t="t" r="r" b="b"/>
              <a:pathLst>
                <a:path w="783" h="1861" extrusionOk="0">
                  <a:moveTo>
                    <a:pt x="447" y="670"/>
                  </a:moveTo>
                  <a:lnTo>
                    <a:pt x="485" y="707"/>
                  </a:lnTo>
                  <a:lnTo>
                    <a:pt x="559" y="819"/>
                  </a:lnTo>
                  <a:lnTo>
                    <a:pt x="559" y="967"/>
                  </a:lnTo>
                  <a:lnTo>
                    <a:pt x="559" y="1191"/>
                  </a:lnTo>
                  <a:lnTo>
                    <a:pt x="559" y="1414"/>
                  </a:lnTo>
                  <a:lnTo>
                    <a:pt x="522" y="1563"/>
                  </a:lnTo>
                  <a:lnTo>
                    <a:pt x="485" y="1674"/>
                  </a:lnTo>
                  <a:lnTo>
                    <a:pt x="373" y="1712"/>
                  </a:lnTo>
                  <a:lnTo>
                    <a:pt x="299" y="1674"/>
                  </a:lnTo>
                  <a:lnTo>
                    <a:pt x="224" y="1637"/>
                  </a:lnTo>
                  <a:lnTo>
                    <a:pt x="224" y="1488"/>
                  </a:lnTo>
                  <a:lnTo>
                    <a:pt x="224" y="1302"/>
                  </a:lnTo>
                  <a:lnTo>
                    <a:pt x="224" y="930"/>
                  </a:lnTo>
                  <a:lnTo>
                    <a:pt x="224" y="781"/>
                  </a:lnTo>
                  <a:lnTo>
                    <a:pt x="299" y="707"/>
                  </a:lnTo>
                  <a:lnTo>
                    <a:pt x="373" y="670"/>
                  </a:lnTo>
                  <a:close/>
                  <a:moveTo>
                    <a:pt x="559" y="0"/>
                  </a:moveTo>
                  <a:lnTo>
                    <a:pt x="559" y="633"/>
                  </a:lnTo>
                  <a:lnTo>
                    <a:pt x="485" y="558"/>
                  </a:lnTo>
                  <a:lnTo>
                    <a:pt x="410" y="521"/>
                  </a:lnTo>
                  <a:lnTo>
                    <a:pt x="224" y="521"/>
                  </a:lnTo>
                  <a:lnTo>
                    <a:pt x="112" y="558"/>
                  </a:lnTo>
                  <a:lnTo>
                    <a:pt x="75" y="633"/>
                  </a:lnTo>
                  <a:lnTo>
                    <a:pt x="38" y="707"/>
                  </a:lnTo>
                  <a:lnTo>
                    <a:pt x="1" y="967"/>
                  </a:lnTo>
                  <a:lnTo>
                    <a:pt x="1" y="1191"/>
                  </a:lnTo>
                  <a:lnTo>
                    <a:pt x="1" y="1451"/>
                  </a:lnTo>
                  <a:lnTo>
                    <a:pt x="38" y="1637"/>
                  </a:lnTo>
                  <a:lnTo>
                    <a:pt x="75" y="1786"/>
                  </a:lnTo>
                  <a:lnTo>
                    <a:pt x="150" y="1823"/>
                  </a:lnTo>
                  <a:lnTo>
                    <a:pt x="224" y="1860"/>
                  </a:lnTo>
                  <a:lnTo>
                    <a:pt x="410" y="1860"/>
                  </a:lnTo>
                  <a:lnTo>
                    <a:pt x="485" y="1786"/>
                  </a:lnTo>
                  <a:lnTo>
                    <a:pt x="559" y="1712"/>
                  </a:lnTo>
                  <a:lnTo>
                    <a:pt x="559"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27"/>
            <p:cNvSpPr/>
            <p:nvPr/>
          </p:nvSpPr>
          <p:spPr>
            <a:xfrm>
              <a:off x="1143175" y="2219900"/>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27"/>
            <p:cNvSpPr/>
            <p:nvPr/>
          </p:nvSpPr>
          <p:spPr>
            <a:xfrm>
              <a:off x="1153400" y="2232000"/>
              <a:ext cx="18625" cy="33500"/>
            </a:xfrm>
            <a:custGeom>
              <a:avLst/>
              <a:gdLst/>
              <a:ahLst/>
              <a:cxnLst/>
              <a:rect l="l" t="t" r="r" b="b"/>
              <a:pathLst>
                <a:path w="745" h="1340" extrusionOk="0">
                  <a:moveTo>
                    <a:pt x="373" y="149"/>
                  </a:moveTo>
                  <a:lnTo>
                    <a:pt x="484" y="186"/>
                  </a:lnTo>
                  <a:lnTo>
                    <a:pt x="522" y="223"/>
                  </a:lnTo>
                  <a:lnTo>
                    <a:pt x="559" y="372"/>
                  </a:lnTo>
                  <a:lnTo>
                    <a:pt x="559" y="521"/>
                  </a:lnTo>
                  <a:lnTo>
                    <a:pt x="224" y="521"/>
                  </a:lnTo>
                  <a:lnTo>
                    <a:pt x="224" y="260"/>
                  </a:lnTo>
                  <a:lnTo>
                    <a:pt x="261" y="186"/>
                  </a:lnTo>
                  <a:lnTo>
                    <a:pt x="336" y="149"/>
                  </a:lnTo>
                  <a:close/>
                  <a:moveTo>
                    <a:pt x="261" y="0"/>
                  </a:moveTo>
                  <a:lnTo>
                    <a:pt x="187" y="37"/>
                  </a:lnTo>
                  <a:lnTo>
                    <a:pt x="112" y="74"/>
                  </a:lnTo>
                  <a:lnTo>
                    <a:pt x="75" y="149"/>
                  </a:lnTo>
                  <a:lnTo>
                    <a:pt x="1" y="335"/>
                  </a:lnTo>
                  <a:lnTo>
                    <a:pt x="1" y="521"/>
                  </a:lnTo>
                  <a:lnTo>
                    <a:pt x="1" y="1005"/>
                  </a:lnTo>
                  <a:lnTo>
                    <a:pt x="38" y="1153"/>
                  </a:lnTo>
                  <a:lnTo>
                    <a:pt x="112" y="1265"/>
                  </a:lnTo>
                  <a:lnTo>
                    <a:pt x="224" y="1302"/>
                  </a:lnTo>
                  <a:lnTo>
                    <a:pt x="298" y="1339"/>
                  </a:lnTo>
                  <a:lnTo>
                    <a:pt x="447" y="1339"/>
                  </a:lnTo>
                  <a:lnTo>
                    <a:pt x="559" y="1302"/>
                  </a:lnTo>
                  <a:lnTo>
                    <a:pt x="633" y="1265"/>
                  </a:lnTo>
                  <a:lnTo>
                    <a:pt x="708" y="1153"/>
                  </a:lnTo>
                  <a:lnTo>
                    <a:pt x="745" y="1042"/>
                  </a:lnTo>
                  <a:lnTo>
                    <a:pt x="745" y="930"/>
                  </a:lnTo>
                  <a:lnTo>
                    <a:pt x="559" y="930"/>
                  </a:lnTo>
                  <a:lnTo>
                    <a:pt x="559" y="1005"/>
                  </a:lnTo>
                  <a:lnTo>
                    <a:pt x="522" y="1079"/>
                  </a:lnTo>
                  <a:lnTo>
                    <a:pt x="484" y="1153"/>
                  </a:lnTo>
                  <a:lnTo>
                    <a:pt x="373" y="1191"/>
                  </a:lnTo>
                  <a:lnTo>
                    <a:pt x="298" y="1153"/>
                  </a:lnTo>
                  <a:lnTo>
                    <a:pt x="261" y="1116"/>
                  </a:lnTo>
                  <a:lnTo>
                    <a:pt x="224" y="1005"/>
                  </a:lnTo>
                  <a:lnTo>
                    <a:pt x="224" y="707"/>
                  </a:lnTo>
                  <a:lnTo>
                    <a:pt x="745" y="707"/>
                  </a:lnTo>
                  <a:lnTo>
                    <a:pt x="745" y="260"/>
                  </a:lnTo>
                  <a:lnTo>
                    <a:pt x="708"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27"/>
            <p:cNvSpPr/>
            <p:nvPr/>
          </p:nvSpPr>
          <p:spPr>
            <a:xfrm>
              <a:off x="1177600" y="2232000"/>
              <a:ext cx="18625" cy="32575"/>
            </a:xfrm>
            <a:custGeom>
              <a:avLst/>
              <a:gdLst/>
              <a:ahLst/>
              <a:cxnLst/>
              <a:rect l="l" t="t" r="r" b="b"/>
              <a:pathLst>
                <a:path w="745" h="1303" extrusionOk="0">
                  <a:moveTo>
                    <a:pt x="0" y="0"/>
                  </a:moveTo>
                  <a:lnTo>
                    <a:pt x="0" y="1302"/>
                  </a:lnTo>
                  <a:lnTo>
                    <a:pt x="186" y="1302"/>
                  </a:lnTo>
                  <a:lnTo>
                    <a:pt x="186" y="484"/>
                  </a:lnTo>
                  <a:lnTo>
                    <a:pt x="186" y="372"/>
                  </a:lnTo>
                  <a:lnTo>
                    <a:pt x="223" y="260"/>
                  </a:lnTo>
                  <a:lnTo>
                    <a:pt x="261" y="186"/>
                  </a:lnTo>
                  <a:lnTo>
                    <a:pt x="372" y="149"/>
                  </a:lnTo>
                  <a:lnTo>
                    <a:pt x="447" y="186"/>
                  </a:lnTo>
                  <a:lnTo>
                    <a:pt x="521" y="223"/>
                  </a:lnTo>
                  <a:lnTo>
                    <a:pt x="521" y="446"/>
                  </a:lnTo>
                  <a:lnTo>
                    <a:pt x="521"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27"/>
            <p:cNvSpPr/>
            <p:nvPr/>
          </p:nvSpPr>
          <p:spPr>
            <a:xfrm>
              <a:off x="637150" y="2285000"/>
              <a:ext cx="22350" cy="47475"/>
            </a:xfrm>
            <a:custGeom>
              <a:avLst/>
              <a:gdLst/>
              <a:ahLst/>
              <a:cxnLst/>
              <a:rect l="l" t="t" r="r" b="b"/>
              <a:pathLst>
                <a:path w="894" h="1899" extrusionOk="0">
                  <a:moveTo>
                    <a:pt x="336" y="1"/>
                  </a:moveTo>
                  <a:lnTo>
                    <a:pt x="224" y="38"/>
                  </a:lnTo>
                  <a:lnTo>
                    <a:pt x="112" y="112"/>
                  </a:lnTo>
                  <a:lnTo>
                    <a:pt x="38" y="261"/>
                  </a:lnTo>
                  <a:lnTo>
                    <a:pt x="1" y="336"/>
                  </a:lnTo>
                  <a:lnTo>
                    <a:pt x="1" y="484"/>
                  </a:lnTo>
                  <a:lnTo>
                    <a:pt x="1" y="968"/>
                  </a:lnTo>
                  <a:lnTo>
                    <a:pt x="1" y="1563"/>
                  </a:lnTo>
                  <a:lnTo>
                    <a:pt x="38" y="1675"/>
                  </a:lnTo>
                  <a:lnTo>
                    <a:pt x="150" y="1787"/>
                  </a:lnTo>
                  <a:lnTo>
                    <a:pt x="261" y="1861"/>
                  </a:lnTo>
                  <a:lnTo>
                    <a:pt x="447" y="1898"/>
                  </a:lnTo>
                  <a:lnTo>
                    <a:pt x="633" y="1861"/>
                  </a:lnTo>
                  <a:lnTo>
                    <a:pt x="782" y="1787"/>
                  </a:lnTo>
                  <a:lnTo>
                    <a:pt x="819" y="1675"/>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36"/>
                  </a:lnTo>
                  <a:lnTo>
                    <a:pt x="298" y="261"/>
                  </a:lnTo>
                  <a:lnTo>
                    <a:pt x="336" y="187"/>
                  </a:lnTo>
                  <a:lnTo>
                    <a:pt x="559" y="187"/>
                  </a:lnTo>
                  <a:lnTo>
                    <a:pt x="633" y="261"/>
                  </a:lnTo>
                  <a:lnTo>
                    <a:pt x="633" y="373"/>
                  </a:lnTo>
                  <a:lnTo>
                    <a:pt x="671" y="447"/>
                  </a:lnTo>
                  <a:lnTo>
                    <a:pt x="671" y="596"/>
                  </a:lnTo>
                  <a:lnTo>
                    <a:pt x="857" y="596"/>
                  </a:lnTo>
                  <a:lnTo>
                    <a:pt x="857" y="410"/>
                  </a:lnTo>
                  <a:lnTo>
                    <a:pt x="857" y="261"/>
                  </a:lnTo>
                  <a:lnTo>
                    <a:pt x="782" y="112"/>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27"/>
            <p:cNvSpPr/>
            <p:nvPr/>
          </p:nvSpPr>
          <p:spPr>
            <a:xfrm>
              <a:off x="663200" y="2298025"/>
              <a:ext cx="20500" cy="34450"/>
            </a:xfrm>
            <a:custGeom>
              <a:avLst/>
              <a:gdLst/>
              <a:ahLst/>
              <a:cxnLst/>
              <a:rect l="l" t="t" r="r" b="b"/>
              <a:pathLst>
                <a:path w="820" h="1378" extrusionOk="0">
                  <a:moveTo>
                    <a:pt x="522" y="596"/>
                  </a:moveTo>
                  <a:lnTo>
                    <a:pt x="522" y="931"/>
                  </a:lnTo>
                  <a:lnTo>
                    <a:pt x="522" y="1080"/>
                  </a:lnTo>
                  <a:lnTo>
                    <a:pt x="484" y="1117"/>
                  </a:lnTo>
                  <a:lnTo>
                    <a:pt x="447" y="1191"/>
                  </a:lnTo>
                  <a:lnTo>
                    <a:pt x="335" y="1228"/>
                  </a:lnTo>
                  <a:lnTo>
                    <a:pt x="261" y="1191"/>
                  </a:lnTo>
                  <a:lnTo>
                    <a:pt x="224" y="1154"/>
                  </a:lnTo>
                  <a:lnTo>
                    <a:pt x="187" y="1005"/>
                  </a:lnTo>
                  <a:lnTo>
                    <a:pt x="224" y="931"/>
                  </a:lnTo>
                  <a:lnTo>
                    <a:pt x="261" y="856"/>
                  </a:lnTo>
                  <a:lnTo>
                    <a:pt x="373" y="745"/>
                  </a:lnTo>
                  <a:lnTo>
                    <a:pt x="522" y="596"/>
                  </a:lnTo>
                  <a:close/>
                  <a:moveTo>
                    <a:pt x="410" y="1"/>
                  </a:moveTo>
                  <a:lnTo>
                    <a:pt x="224" y="38"/>
                  </a:lnTo>
                  <a:lnTo>
                    <a:pt x="112" y="75"/>
                  </a:lnTo>
                  <a:lnTo>
                    <a:pt x="38" y="187"/>
                  </a:lnTo>
                  <a:lnTo>
                    <a:pt x="38" y="335"/>
                  </a:lnTo>
                  <a:lnTo>
                    <a:pt x="38" y="447"/>
                  </a:lnTo>
                  <a:lnTo>
                    <a:pt x="224" y="447"/>
                  </a:lnTo>
                  <a:lnTo>
                    <a:pt x="224" y="373"/>
                  </a:lnTo>
                  <a:lnTo>
                    <a:pt x="224" y="224"/>
                  </a:lnTo>
                  <a:lnTo>
                    <a:pt x="298" y="187"/>
                  </a:lnTo>
                  <a:lnTo>
                    <a:pt x="484" y="187"/>
                  </a:lnTo>
                  <a:lnTo>
                    <a:pt x="522" y="261"/>
                  </a:lnTo>
                  <a:lnTo>
                    <a:pt x="522"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27"/>
            <p:cNvSpPr/>
            <p:nvPr/>
          </p:nvSpPr>
          <p:spPr>
            <a:xfrm>
              <a:off x="687375" y="2298025"/>
              <a:ext cx="19575" cy="33500"/>
            </a:xfrm>
            <a:custGeom>
              <a:avLst/>
              <a:gdLst/>
              <a:ahLst/>
              <a:cxnLst/>
              <a:rect l="l" t="t" r="r" b="b"/>
              <a:pathLst>
                <a:path w="783" h="1340" extrusionOk="0">
                  <a:moveTo>
                    <a:pt x="485" y="1"/>
                  </a:moveTo>
                  <a:lnTo>
                    <a:pt x="373" y="38"/>
                  </a:lnTo>
                  <a:lnTo>
                    <a:pt x="299" y="75"/>
                  </a:lnTo>
                  <a:lnTo>
                    <a:pt x="224" y="149"/>
                  </a:lnTo>
                  <a:lnTo>
                    <a:pt x="224" y="38"/>
                  </a:lnTo>
                  <a:lnTo>
                    <a:pt x="1" y="38"/>
                  </a:lnTo>
                  <a:lnTo>
                    <a:pt x="1" y="1340"/>
                  </a:lnTo>
                  <a:lnTo>
                    <a:pt x="224" y="1340"/>
                  </a:lnTo>
                  <a:lnTo>
                    <a:pt x="224" y="484"/>
                  </a:lnTo>
                  <a:lnTo>
                    <a:pt x="224" y="373"/>
                  </a:lnTo>
                  <a:lnTo>
                    <a:pt x="261" y="298"/>
                  </a:lnTo>
                  <a:lnTo>
                    <a:pt x="299" y="187"/>
                  </a:lnTo>
                  <a:lnTo>
                    <a:pt x="485" y="187"/>
                  </a:lnTo>
                  <a:lnTo>
                    <a:pt x="522" y="261"/>
                  </a:lnTo>
                  <a:lnTo>
                    <a:pt x="559" y="484"/>
                  </a:lnTo>
                  <a:lnTo>
                    <a:pt x="559" y="1340"/>
                  </a:lnTo>
                  <a:lnTo>
                    <a:pt x="782" y="1340"/>
                  </a:lnTo>
                  <a:lnTo>
                    <a:pt x="782" y="410"/>
                  </a:lnTo>
                  <a:lnTo>
                    <a:pt x="745" y="298"/>
                  </a:lnTo>
                  <a:lnTo>
                    <a:pt x="745" y="149"/>
                  </a:lnTo>
                  <a:lnTo>
                    <a:pt x="634" y="38"/>
                  </a:lnTo>
                  <a:lnTo>
                    <a:pt x="596" y="38"/>
                  </a:lnTo>
                  <a:lnTo>
                    <a:pt x="48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27"/>
            <p:cNvSpPr/>
            <p:nvPr/>
          </p:nvSpPr>
          <p:spPr>
            <a:xfrm>
              <a:off x="7106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61" y="1191"/>
                  </a:lnTo>
                  <a:lnTo>
                    <a:pt x="223" y="1154"/>
                  </a:lnTo>
                  <a:lnTo>
                    <a:pt x="223" y="1005"/>
                  </a:lnTo>
                  <a:lnTo>
                    <a:pt x="223" y="931"/>
                  </a:lnTo>
                  <a:lnTo>
                    <a:pt x="261" y="856"/>
                  </a:lnTo>
                  <a:lnTo>
                    <a:pt x="372" y="745"/>
                  </a:lnTo>
                  <a:lnTo>
                    <a:pt x="558" y="596"/>
                  </a:lnTo>
                  <a:close/>
                  <a:moveTo>
                    <a:pt x="409" y="1"/>
                  </a:moveTo>
                  <a:lnTo>
                    <a:pt x="261" y="38"/>
                  </a:lnTo>
                  <a:lnTo>
                    <a:pt x="149" y="75"/>
                  </a:lnTo>
                  <a:lnTo>
                    <a:pt x="75" y="187"/>
                  </a:lnTo>
                  <a:lnTo>
                    <a:pt x="37" y="335"/>
                  </a:lnTo>
                  <a:lnTo>
                    <a:pt x="37" y="447"/>
                  </a:lnTo>
                  <a:lnTo>
                    <a:pt x="261" y="447"/>
                  </a:lnTo>
                  <a:lnTo>
                    <a:pt x="223" y="373"/>
                  </a:lnTo>
                  <a:lnTo>
                    <a:pt x="261" y="224"/>
                  </a:lnTo>
                  <a:lnTo>
                    <a:pt x="298" y="187"/>
                  </a:lnTo>
                  <a:lnTo>
                    <a:pt x="484" y="187"/>
                  </a:lnTo>
                  <a:lnTo>
                    <a:pt x="521" y="261"/>
                  </a:lnTo>
                  <a:lnTo>
                    <a:pt x="558" y="410"/>
                  </a:lnTo>
                  <a:lnTo>
                    <a:pt x="409"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58" y="1191"/>
                  </a:lnTo>
                  <a:lnTo>
                    <a:pt x="558" y="1340"/>
                  </a:lnTo>
                  <a:lnTo>
                    <a:pt x="819" y="1340"/>
                  </a:lnTo>
                  <a:lnTo>
                    <a:pt x="782" y="1266"/>
                  </a:lnTo>
                  <a:lnTo>
                    <a:pt x="782" y="1080"/>
                  </a:lnTo>
                  <a:lnTo>
                    <a:pt x="782" y="447"/>
                  </a:lnTo>
                  <a:lnTo>
                    <a:pt x="744" y="224"/>
                  </a:lnTo>
                  <a:lnTo>
                    <a:pt x="744" y="187"/>
                  </a:lnTo>
                  <a:lnTo>
                    <a:pt x="670"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27"/>
            <p:cNvSpPr/>
            <p:nvPr/>
          </p:nvSpPr>
          <p:spPr>
            <a:xfrm>
              <a:off x="734825" y="2285000"/>
              <a:ext cx="19550" cy="47475"/>
            </a:xfrm>
            <a:custGeom>
              <a:avLst/>
              <a:gdLst/>
              <a:ahLst/>
              <a:cxnLst/>
              <a:rect l="l" t="t" r="r" b="b"/>
              <a:pathLst>
                <a:path w="782" h="1899" extrusionOk="0">
                  <a:moveTo>
                    <a:pt x="447" y="708"/>
                  </a:moveTo>
                  <a:lnTo>
                    <a:pt x="484" y="745"/>
                  </a:lnTo>
                  <a:lnTo>
                    <a:pt x="559" y="819"/>
                  </a:lnTo>
                  <a:lnTo>
                    <a:pt x="559" y="1005"/>
                  </a:lnTo>
                  <a:lnTo>
                    <a:pt x="559" y="1229"/>
                  </a:lnTo>
                  <a:lnTo>
                    <a:pt x="559" y="1452"/>
                  </a:lnTo>
                  <a:lnTo>
                    <a:pt x="559" y="1601"/>
                  </a:lnTo>
                  <a:lnTo>
                    <a:pt x="484" y="1675"/>
                  </a:lnTo>
                  <a:lnTo>
                    <a:pt x="410" y="1712"/>
                  </a:lnTo>
                  <a:lnTo>
                    <a:pt x="298" y="1712"/>
                  </a:lnTo>
                  <a:lnTo>
                    <a:pt x="261" y="1638"/>
                  </a:lnTo>
                  <a:lnTo>
                    <a:pt x="224" y="1526"/>
                  </a:lnTo>
                  <a:lnTo>
                    <a:pt x="224" y="1303"/>
                  </a:lnTo>
                  <a:lnTo>
                    <a:pt x="224" y="968"/>
                  </a:lnTo>
                  <a:lnTo>
                    <a:pt x="261" y="782"/>
                  </a:lnTo>
                  <a:lnTo>
                    <a:pt x="298" y="708"/>
                  </a:lnTo>
                  <a:close/>
                  <a:moveTo>
                    <a:pt x="559" y="1"/>
                  </a:moveTo>
                  <a:lnTo>
                    <a:pt x="559" y="670"/>
                  </a:lnTo>
                  <a:lnTo>
                    <a:pt x="484" y="559"/>
                  </a:lnTo>
                  <a:lnTo>
                    <a:pt x="410" y="559"/>
                  </a:lnTo>
                  <a:lnTo>
                    <a:pt x="335" y="522"/>
                  </a:lnTo>
                  <a:lnTo>
                    <a:pt x="224" y="559"/>
                  </a:lnTo>
                  <a:lnTo>
                    <a:pt x="149" y="596"/>
                  </a:lnTo>
                  <a:lnTo>
                    <a:pt x="75" y="670"/>
                  </a:lnTo>
                  <a:lnTo>
                    <a:pt x="38" y="745"/>
                  </a:lnTo>
                  <a:lnTo>
                    <a:pt x="1" y="968"/>
                  </a:lnTo>
                  <a:lnTo>
                    <a:pt x="1" y="1229"/>
                  </a:lnTo>
                  <a:lnTo>
                    <a:pt x="1" y="1489"/>
                  </a:lnTo>
                  <a:lnTo>
                    <a:pt x="38" y="1675"/>
                  </a:lnTo>
                  <a:lnTo>
                    <a:pt x="112" y="1824"/>
                  </a:lnTo>
                  <a:lnTo>
                    <a:pt x="149" y="1861"/>
                  </a:lnTo>
                  <a:lnTo>
                    <a:pt x="224" y="1861"/>
                  </a:lnTo>
                  <a:lnTo>
                    <a:pt x="298" y="1898"/>
                  </a:lnTo>
                  <a:lnTo>
                    <a:pt x="410" y="1861"/>
                  </a:lnTo>
                  <a:lnTo>
                    <a:pt x="521" y="1824"/>
                  </a:lnTo>
                  <a:lnTo>
                    <a:pt x="596" y="1712"/>
                  </a:lnTo>
                  <a:lnTo>
                    <a:pt x="596"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27"/>
            <p:cNvSpPr/>
            <p:nvPr/>
          </p:nvSpPr>
          <p:spPr>
            <a:xfrm>
              <a:off x="759950" y="2285925"/>
              <a:ext cx="5600" cy="45600"/>
            </a:xfrm>
            <a:custGeom>
              <a:avLst/>
              <a:gdLst/>
              <a:ahLst/>
              <a:cxnLst/>
              <a:rect l="l" t="t" r="r" b="b"/>
              <a:pathLst>
                <a:path w="224" h="1824" extrusionOk="0">
                  <a:moveTo>
                    <a:pt x="0" y="1"/>
                  </a:moveTo>
                  <a:lnTo>
                    <a:pt x="0" y="299"/>
                  </a:lnTo>
                  <a:lnTo>
                    <a:pt x="223" y="299"/>
                  </a:lnTo>
                  <a:lnTo>
                    <a:pt x="223" y="1"/>
                  </a:lnTo>
                  <a:close/>
                  <a:moveTo>
                    <a:pt x="0" y="522"/>
                  </a:moveTo>
                  <a:lnTo>
                    <a:pt x="0" y="1824"/>
                  </a:lnTo>
                  <a:lnTo>
                    <a:pt x="223" y="1824"/>
                  </a:lnTo>
                  <a:lnTo>
                    <a:pt x="223"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27"/>
            <p:cNvSpPr/>
            <p:nvPr/>
          </p:nvSpPr>
          <p:spPr>
            <a:xfrm>
              <a:off x="7692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98" y="1191"/>
                  </a:lnTo>
                  <a:lnTo>
                    <a:pt x="261" y="1154"/>
                  </a:lnTo>
                  <a:lnTo>
                    <a:pt x="223" y="1005"/>
                  </a:lnTo>
                  <a:lnTo>
                    <a:pt x="223" y="931"/>
                  </a:lnTo>
                  <a:lnTo>
                    <a:pt x="261" y="856"/>
                  </a:lnTo>
                  <a:lnTo>
                    <a:pt x="409" y="745"/>
                  </a:lnTo>
                  <a:lnTo>
                    <a:pt x="558" y="596"/>
                  </a:lnTo>
                  <a:close/>
                  <a:moveTo>
                    <a:pt x="409" y="1"/>
                  </a:moveTo>
                  <a:lnTo>
                    <a:pt x="261" y="38"/>
                  </a:lnTo>
                  <a:lnTo>
                    <a:pt x="149" y="75"/>
                  </a:lnTo>
                  <a:lnTo>
                    <a:pt x="75" y="187"/>
                  </a:lnTo>
                  <a:lnTo>
                    <a:pt x="75" y="335"/>
                  </a:lnTo>
                  <a:lnTo>
                    <a:pt x="75" y="447"/>
                  </a:lnTo>
                  <a:lnTo>
                    <a:pt x="261" y="447"/>
                  </a:lnTo>
                  <a:lnTo>
                    <a:pt x="261" y="373"/>
                  </a:lnTo>
                  <a:lnTo>
                    <a:pt x="261" y="224"/>
                  </a:lnTo>
                  <a:lnTo>
                    <a:pt x="298" y="187"/>
                  </a:lnTo>
                  <a:lnTo>
                    <a:pt x="484" y="187"/>
                  </a:lnTo>
                  <a:lnTo>
                    <a:pt x="558" y="261"/>
                  </a:lnTo>
                  <a:lnTo>
                    <a:pt x="558" y="410"/>
                  </a:lnTo>
                  <a:lnTo>
                    <a:pt x="447"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96" y="1191"/>
                  </a:lnTo>
                  <a:lnTo>
                    <a:pt x="596" y="1340"/>
                  </a:lnTo>
                  <a:lnTo>
                    <a:pt x="819" y="1340"/>
                  </a:lnTo>
                  <a:lnTo>
                    <a:pt x="782" y="1266"/>
                  </a:lnTo>
                  <a:lnTo>
                    <a:pt x="782" y="1080"/>
                  </a:lnTo>
                  <a:lnTo>
                    <a:pt x="782" y="447"/>
                  </a:lnTo>
                  <a:lnTo>
                    <a:pt x="744" y="224"/>
                  </a:lnTo>
                  <a:lnTo>
                    <a:pt x="744" y="187"/>
                  </a:lnTo>
                  <a:lnTo>
                    <a:pt x="707"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27"/>
            <p:cNvSpPr/>
            <p:nvPr/>
          </p:nvSpPr>
          <p:spPr>
            <a:xfrm>
              <a:off x="794350" y="2298025"/>
              <a:ext cx="18625" cy="33500"/>
            </a:xfrm>
            <a:custGeom>
              <a:avLst/>
              <a:gdLst/>
              <a:ahLst/>
              <a:cxnLst/>
              <a:rect l="l" t="t" r="r" b="b"/>
              <a:pathLst>
                <a:path w="745" h="1340" extrusionOk="0">
                  <a:moveTo>
                    <a:pt x="484" y="1"/>
                  </a:moveTo>
                  <a:lnTo>
                    <a:pt x="373" y="38"/>
                  </a:lnTo>
                  <a:lnTo>
                    <a:pt x="298" y="75"/>
                  </a:lnTo>
                  <a:lnTo>
                    <a:pt x="187" y="149"/>
                  </a:lnTo>
                  <a:lnTo>
                    <a:pt x="187" y="38"/>
                  </a:lnTo>
                  <a:lnTo>
                    <a:pt x="1" y="38"/>
                  </a:lnTo>
                  <a:lnTo>
                    <a:pt x="1" y="1340"/>
                  </a:lnTo>
                  <a:lnTo>
                    <a:pt x="224" y="1340"/>
                  </a:lnTo>
                  <a:lnTo>
                    <a:pt x="224" y="484"/>
                  </a:lnTo>
                  <a:lnTo>
                    <a:pt x="224" y="373"/>
                  </a:lnTo>
                  <a:lnTo>
                    <a:pt x="224" y="298"/>
                  </a:lnTo>
                  <a:lnTo>
                    <a:pt x="298" y="187"/>
                  </a:lnTo>
                  <a:lnTo>
                    <a:pt x="484" y="187"/>
                  </a:lnTo>
                  <a:lnTo>
                    <a:pt x="522" y="261"/>
                  </a:lnTo>
                  <a:lnTo>
                    <a:pt x="559" y="484"/>
                  </a:lnTo>
                  <a:lnTo>
                    <a:pt x="559" y="1340"/>
                  </a:lnTo>
                  <a:lnTo>
                    <a:pt x="745" y="1340"/>
                  </a:lnTo>
                  <a:lnTo>
                    <a:pt x="745" y="410"/>
                  </a:lnTo>
                  <a:lnTo>
                    <a:pt x="745" y="298"/>
                  </a:lnTo>
                  <a:lnTo>
                    <a:pt x="708" y="149"/>
                  </a:lnTo>
                  <a:lnTo>
                    <a:pt x="633" y="38"/>
                  </a:lnTo>
                  <a:lnTo>
                    <a:pt x="559"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27"/>
            <p:cNvSpPr/>
            <p:nvPr/>
          </p:nvSpPr>
          <p:spPr>
            <a:xfrm>
              <a:off x="834350" y="2285000"/>
              <a:ext cx="22350" cy="46525"/>
            </a:xfrm>
            <a:custGeom>
              <a:avLst/>
              <a:gdLst/>
              <a:ahLst/>
              <a:cxnLst/>
              <a:rect l="l" t="t" r="r" b="b"/>
              <a:pathLst>
                <a:path w="894" h="1861" extrusionOk="0">
                  <a:moveTo>
                    <a:pt x="484" y="224"/>
                  </a:moveTo>
                  <a:lnTo>
                    <a:pt x="596" y="261"/>
                  </a:lnTo>
                  <a:lnTo>
                    <a:pt x="633" y="336"/>
                  </a:lnTo>
                  <a:lnTo>
                    <a:pt x="670" y="373"/>
                  </a:lnTo>
                  <a:lnTo>
                    <a:pt x="670" y="633"/>
                  </a:lnTo>
                  <a:lnTo>
                    <a:pt x="670" y="1042"/>
                  </a:lnTo>
                  <a:lnTo>
                    <a:pt x="670" y="1489"/>
                  </a:lnTo>
                  <a:lnTo>
                    <a:pt x="633" y="1563"/>
                  </a:lnTo>
                  <a:lnTo>
                    <a:pt x="559" y="1638"/>
                  </a:lnTo>
                  <a:lnTo>
                    <a:pt x="484" y="1638"/>
                  </a:lnTo>
                  <a:lnTo>
                    <a:pt x="373" y="1675"/>
                  </a:lnTo>
                  <a:lnTo>
                    <a:pt x="224" y="1675"/>
                  </a:lnTo>
                  <a:lnTo>
                    <a:pt x="224" y="224"/>
                  </a:lnTo>
                  <a:close/>
                  <a:moveTo>
                    <a:pt x="1" y="1"/>
                  </a:moveTo>
                  <a:lnTo>
                    <a:pt x="1" y="1861"/>
                  </a:lnTo>
                  <a:lnTo>
                    <a:pt x="633" y="1861"/>
                  </a:lnTo>
                  <a:lnTo>
                    <a:pt x="745" y="1787"/>
                  </a:lnTo>
                  <a:lnTo>
                    <a:pt x="819" y="1712"/>
                  </a:lnTo>
                  <a:lnTo>
                    <a:pt x="894" y="1526"/>
                  </a:lnTo>
                  <a:lnTo>
                    <a:pt x="894" y="1266"/>
                  </a:lnTo>
                  <a:lnTo>
                    <a:pt x="894" y="819"/>
                  </a:lnTo>
                  <a:lnTo>
                    <a:pt x="894" y="336"/>
                  </a:lnTo>
                  <a:lnTo>
                    <a:pt x="856" y="224"/>
                  </a:lnTo>
                  <a:lnTo>
                    <a:pt x="819" y="150"/>
                  </a:lnTo>
                  <a:lnTo>
                    <a:pt x="708" y="75"/>
                  </a:lnTo>
                  <a:lnTo>
                    <a:pt x="596" y="38"/>
                  </a:lnTo>
                  <a:lnTo>
                    <a:pt x="33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27"/>
            <p:cNvSpPr/>
            <p:nvPr/>
          </p:nvSpPr>
          <p:spPr>
            <a:xfrm>
              <a:off x="863200" y="2285925"/>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27"/>
            <p:cNvSpPr/>
            <p:nvPr/>
          </p:nvSpPr>
          <p:spPr>
            <a:xfrm>
              <a:off x="873425" y="2298025"/>
              <a:ext cx="19550" cy="44675"/>
            </a:xfrm>
            <a:custGeom>
              <a:avLst/>
              <a:gdLst/>
              <a:ahLst/>
              <a:cxnLst/>
              <a:rect l="l" t="t" r="r" b="b"/>
              <a:pathLst>
                <a:path w="782" h="1787" extrusionOk="0">
                  <a:moveTo>
                    <a:pt x="372" y="149"/>
                  </a:moveTo>
                  <a:lnTo>
                    <a:pt x="447" y="187"/>
                  </a:lnTo>
                  <a:lnTo>
                    <a:pt x="521" y="224"/>
                  </a:lnTo>
                  <a:lnTo>
                    <a:pt x="521" y="298"/>
                  </a:lnTo>
                  <a:lnTo>
                    <a:pt x="559" y="373"/>
                  </a:lnTo>
                  <a:lnTo>
                    <a:pt x="559" y="708"/>
                  </a:lnTo>
                  <a:lnTo>
                    <a:pt x="559" y="1042"/>
                  </a:lnTo>
                  <a:lnTo>
                    <a:pt x="484" y="1154"/>
                  </a:lnTo>
                  <a:lnTo>
                    <a:pt x="447" y="1191"/>
                  </a:lnTo>
                  <a:lnTo>
                    <a:pt x="298" y="1191"/>
                  </a:lnTo>
                  <a:lnTo>
                    <a:pt x="261" y="1154"/>
                  </a:lnTo>
                  <a:lnTo>
                    <a:pt x="224" y="1005"/>
                  </a:lnTo>
                  <a:lnTo>
                    <a:pt x="186" y="559"/>
                  </a:lnTo>
                  <a:lnTo>
                    <a:pt x="186" y="410"/>
                  </a:lnTo>
                  <a:lnTo>
                    <a:pt x="224" y="261"/>
                  </a:lnTo>
                  <a:lnTo>
                    <a:pt x="261" y="187"/>
                  </a:lnTo>
                  <a:lnTo>
                    <a:pt x="372" y="149"/>
                  </a:lnTo>
                  <a:close/>
                  <a:moveTo>
                    <a:pt x="298" y="1"/>
                  </a:moveTo>
                  <a:lnTo>
                    <a:pt x="149" y="38"/>
                  </a:lnTo>
                  <a:lnTo>
                    <a:pt x="75" y="112"/>
                  </a:lnTo>
                  <a:lnTo>
                    <a:pt x="38" y="187"/>
                  </a:lnTo>
                  <a:lnTo>
                    <a:pt x="0" y="261"/>
                  </a:lnTo>
                  <a:lnTo>
                    <a:pt x="0" y="410"/>
                  </a:lnTo>
                  <a:lnTo>
                    <a:pt x="0" y="670"/>
                  </a:lnTo>
                  <a:lnTo>
                    <a:pt x="0" y="1005"/>
                  </a:lnTo>
                  <a:lnTo>
                    <a:pt x="38" y="1191"/>
                  </a:lnTo>
                  <a:lnTo>
                    <a:pt x="75" y="1266"/>
                  </a:lnTo>
                  <a:lnTo>
                    <a:pt x="149" y="1303"/>
                  </a:lnTo>
                  <a:lnTo>
                    <a:pt x="298" y="1340"/>
                  </a:lnTo>
                  <a:lnTo>
                    <a:pt x="447" y="1303"/>
                  </a:lnTo>
                  <a:lnTo>
                    <a:pt x="559" y="1191"/>
                  </a:lnTo>
                  <a:lnTo>
                    <a:pt x="559" y="1377"/>
                  </a:lnTo>
                  <a:lnTo>
                    <a:pt x="559" y="1452"/>
                  </a:lnTo>
                  <a:lnTo>
                    <a:pt x="521" y="1526"/>
                  </a:lnTo>
                  <a:lnTo>
                    <a:pt x="484" y="1600"/>
                  </a:lnTo>
                  <a:lnTo>
                    <a:pt x="372" y="1638"/>
                  </a:lnTo>
                  <a:lnTo>
                    <a:pt x="261" y="1600"/>
                  </a:lnTo>
                  <a:lnTo>
                    <a:pt x="224" y="1563"/>
                  </a:lnTo>
                  <a:lnTo>
                    <a:pt x="186" y="1452"/>
                  </a:lnTo>
                  <a:lnTo>
                    <a:pt x="0" y="1452"/>
                  </a:lnTo>
                  <a:lnTo>
                    <a:pt x="38" y="1600"/>
                  </a:lnTo>
                  <a:lnTo>
                    <a:pt x="112" y="1712"/>
                  </a:lnTo>
                  <a:lnTo>
                    <a:pt x="224" y="1786"/>
                  </a:lnTo>
                  <a:lnTo>
                    <a:pt x="447" y="1786"/>
                  </a:lnTo>
                  <a:lnTo>
                    <a:pt x="559" y="1749"/>
                  </a:lnTo>
                  <a:lnTo>
                    <a:pt x="670" y="1675"/>
                  </a:lnTo>
                  <a:lnTo>
                    <a:pt x="745" y="1563"/>
                  </a:lnTo>
                  <a:lnTo>
                    <a:pt x="782" y="1452"/>
                  </a:lnTo>
                  <a:lnTo>
                    <a:pt x="782" y="1266"/>
                  </a:lnTo>
                  <a:lnTo>
                    <a:pt x="782" y="38"/>
                  </a:lnTo>
                  <a:lnTo>
                    <a:pt x="559" y="38"/>
                  </a:lnTo>
                  <a:lnTo>
                    <a:pt x="559" y="149"/>
                  </a:lnTo>
                  <a:lnTo>
                    <a:pt x="484" y="75"/>
                  </a:lnTo>
                  <a:lnTo>
                    <a:pt x="410" y="38"/>
                  </a:lnTo>
                  <a:lnTo>
                    <a:pt x="29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27"/>
            <p:cNvSpPr/>
            <p:nvPr/>
          </p:nvSpPr>
          <p:spPr>
            <a:xfrm>
              <a:off x="898525" y="2285925"/>
              <a:ext cx="4700" cy="45600"/>
            </a:xfrm>
            <a:custGeom>
              <a:avLst/>
              <a:gdLst/>
              <a:ahLst/>
              <a:cxnLst/>
              <a:rect l="l" t="t" r="r" b="b"/>
              <a:pathLst>
                <a:path w="188"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27"/>
            <p:cNvSpPr/>
            <p:nvPr/>
          </p:nvSpPr>
          <p:spPr>
            <a:xfrm>
              <a:off x="906900" y="2289650"/>
              <a:ext cx="13975" cy="42825"/>
            </a:xfrm>
            <a:custGeom>
              <a:avLst/>
              <a:gdLst/>
              <a:ahLst/>
              <a:cxnLst/>
              <a:rect l="l" t="t" r="r" b="b"/>
              <a:pathLst>
                <a:path w="559" h="1713" extrusionOk="0">
                  <a:moveTo>
                    <a:pt x="150" y="1"/>
                  </a:moveTo>
                  <a:lnTo>
                    <a:pt x="150" y="373"/>
                  </a:lnTo>
                  <a:lnTo>
                    <a:pt x="1" y="373"/>
                  </a:lnTo>
                  <a:lnTo>
                    <a:pt x="1" y="522"/>
                  </a:lnTo>
                  <a:lnTo>
                    <a:pt x="150" y="522"/>
                  </a:lnTo>
                  <a:lnTo>
                    <a:pt x="150" y="1266"/>
                  </a:lnTo>
                  <a:lnTo>
                    <a:pt x="150" y="1489"/>
                  </a:lnTo>
                  <a:lnTo>
                    <a:pt x="187" y="1563"/>
                  </a:lnTo>
                  <a:lnTo>
                    <a:pt x="224" y="1638"/>
                  </a:lnTo>
                  <a:lnTo>
                    <a:pt x="261" y="1675"/>
                  </a:lnTo>
                  <a:lnTo>
                    <a:pt x="336" y="1675"/>
                  </a:lnTo>
                  <a:lnTo>
                    <a:pt x="447" y="1712"/>
                  </a:lnTo>
                  <a:lnTo>
                    <a:pt x="559" y="1675"/>
                  </a:lnTo>
                  <a:lnTo>
                    <a:pt x="559" y="1526"/>
                  </a:lnTo>
                  <a:lnTo>
                    <a:pt x="410" y="1526"/>
                  </a:lnTo>
                  <a:lnTo>
                    <a:pt x="373" y="1489"/>
                  </a:lnTo>
                  <a:lnTo>
                    <a:pt x="373" y="1377"/>
                  </a:lnTo>
                  <a:lnTo>
                    <a:pt x="373" y="522"/>
                  </a:lnTo>
                  <a:lnTo>
                    <a:pt x="559" y="522"/>
                  </a:lnTo>
                  <a:lnTo>
                    <a:pt x="559" y="373"/>
                  </a:lnTo>
                  <a:lnTo>
                    <a:pt x="373" y="373"/>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27"/>
            <p:cNvSpPr/>
            <p:nvPr/>
          </p:nvSpPr>
          <p:spPr>
            <a:xfrm>
              <a:off x="923650" y="2298025"/>
              <a:ext cx="20500" cy="34450"/>
            </a:xfrm>
            <a:custGeom>
              <a:avLst/>
              <a:gdLst/>
              <a:ahLst/>
              <a:cxnLst/>
              <a:rect l="l" t="t" r="r" b="b"/>
              <a:pathLst>
                <a:path w="820" h="1378" extrusionOk="0">
                  <a:moveTo>
                    <a:pt x="559" y="596"/>
                  </a:moveTo>
                  <a:lnTo>
                    <a:pt x="559" y="931"/>
                  </a:lnTo>
                  <a:lnTo>
                    <a:pt x="521" y="1080"/>
                  </a:lnTo>
                  <a:lnTo>
                    <a:pt x="484"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38"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27"/>
            <p:cNvSpPr/>
            <p:nvPr/>
          </p:nvSpPr>
          <p:spPr>
            <a:xfrm>
              <a:off x="947825" y="2285000"/>
              <a:ext cx="5625" cy="46525"/>
            </a:xfrm>
            <a:custGeom>
              <a:avLst/>
              <a:gdLst/>
              <a:ahLst/>
              <a:cxnLst/>
              <a:rect l="l" t="t" r="r" b="b"/>
              <a:pathLst>
                <a:path w="225" h="1861" extrusionOk="0">
                  <a:moveTo>
                    <a:pt x="1" y="1"/>
                  </a:moveTo>
                  <a:lnTo>
                    <a:pt x="1" y="1861"/>
                  </a:lnTo>
                  <a:lnTo>
                    <a:pt x="224" y="1861"/>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27"/>
            <p:cNvSpPr/>
            <p:nvPr/>
          </p:nvSpPr>
          <p:spPr>
            <a:xfrm>
              <a:off x="972950" y="2285000"/>
              <a:ext cx="22350" cy="47475"/>
            </a:xfrm>
            <a:custGeom>
              <a:avLst/>
              <a:gdLst/>
              <a:ahLst/>
              <a:cxnLst/>
              <a:rect l="l" t="t" r="r" b="b"/>
              <a:pathLst>
                <a:path w="894" h="1899" extrusionOk="0">
                  <a:moveTo>
                    <a:pt x="335" y="1"/>
                  </a:moveTo>
                  <a:lnTo>
                    <a:pt x="224" y="38"/>
                  </a:lnTo>
                  <a:lnTo>
                    <a:pt x="149" y="112"/>
                  </a:lnTo>
                  <a:lnTo>
                    <a:pt x="112" y="150"/>
                  </a:lnTo>
                  <a:lnTo>
                    <a:pt x="75" y="298"/>
                  </a:lnTo>
                  <a:lnTo>
                    <a:pt x="38" y="410"/>
                  </a:lnTo>
                  <a:lnTo>
                    <a:pt x="75" y="522"/>
                  </a:lnTo>
                  <a:lnTo>
                    <a:pt x="75" y="633"/>
                  </a:lnTo>
                  <a:lnTo>
                    <a:pt x="149" y="745"/>
                  </a:lnTo>
                  <a:lnTo>
                    <a:pt x="261" y="894"/>
                  </a:lnTo>
                  <a:lnTo>
                    <a:pt x="521" y="1154"/>
                  </a:lnTo>
                  <a:lnTo>
                    <a:pt x="633" y="1303"/>
                  </a:lnTo>
                  <a:lnTo>
                    <a:pt x="670" y="1377"/>
                  </a:lnTo>
                  <a:lnTo>
                    <a:pt x="670" y="1452"/>
                  </a:lnTo>
                  <a:lnTo>
                    <a:pt x="670" y="1601"/>
                  </a:lnTo>
                  <a:lnTo>
                    <a:pt x="596" y="1638"/>
                  </a:lnTo>
                  <a:lnTo>
                    <a:pt x="521" y="1675"/>
                  </a:lnTo>
                  <a:lnTo>
                    <a:pt x="447" y="1712"/>
                  </a:lnTo>
                  <a:lnTo>
                    <a:pt x="335" y="1675"/>
                  </a:lnTo>
                  <a:lnTo>
                    <a:pt x="261" y="1601"/>
                  </a:lnTo>
                  <a:lnTo>
                    <a:pt x="224" y="1526"/>
                  </a:lnTo>
                  <a:lnTo>
                    <a:pt x="224" y="1489"/>
                  </a:lnTo>
                  <a:lnTo>
                    <a:pt x="224" y="1229"/>
                  </a:lnTo>
                  <a:lnTo>
                    <a:pt x="1" y="1229"/>
                  </a:lnTo>
                  <a:lnTo>
                    <a:pt x="1" y="1415"/>
                  </a:lnTo>
                  <a:lnTo>
                    <a:pt x="38" y="1638"/>
                  </a:lnTo>
                  <a:lnTo>
                    <a:pt x="75" y="1712"/>
                  </a:lnTo>
                  <a:lnTo>
                    <a:pt x="149" y="1787"/>
                  </a:lnTo>
                  <a:lnTo>
                    <a:pt x="261" y="1861"/>
                  </a:lnTo>
                  <a:lnTo>
                    <a:pt x="447" y="1898"/>
                  </a:lnTo>
                  <a:lnTo>
                    <a:pt x="596" y="1861"/>
                  </a:lnTo>
                  <a:lnTo>
                    <a:pt x="745" y="1824"/>
                  </a:lnTo>
                  <a:lnTo>
                    <a:pt x="819" y="1749"/>
                  </a:lnTo>
                  <a:lnTo>
                    <a:pt x="856" y="1675"/>
                  </a:lnTo>
                  <a:lnTo>
                    <a:pt x="894" y="1563"/>
                  </a:lnTo>
                  <a:lnTo>
                    <a:pt x="894" y="1452"/>
                  </a:lnTo>
                  <a:lnTo>
                    <a:pt x="894" y="1303"/>
                  </a:lnTo>
                  <a:lnTo>
                    <a:pt x="856" y="1191"/>
                  </a:lnTo>
                  <a:lnTo>
                    <a:pt x="670" y="968"/>
                  </a:lnTo>
                  <a:lnTo>
                    <a:pt x="447" y="745"/>
                  </a:lnTo>
                  <a:lnTo>
                    <a:pt x="298" y="559"/>
                  </a:lnTo>
                  <a:lnTo>
                    <a:pt x="298" y="484"/>
                  </a:lnTo>
                  <a:lnTo>
                    <a:pt x="261" y="410"/>
                  </a:lnTo>
                  <a:lnTo>
                    <a:pt x="261" y="336"/>
                  </a:lnTo>
                  <a:lnTo>
                    <a:pt x="298" y="261"/>
                  </a:lnTo>
                  <a:lnTo>
                    <a:pt x="373" y="224"/>
                  </a:lnTo>
                  <a:lnTo>
                    <a:pt x="484" y="187"/>
                  </a:lnTo>
                  <a:lnTo>
                    <a:pt x="559" y="187"/>
                  </a:lnTo>
                  <a:lnTo>
                    <a:pt x="633" y="261"/>
                  </a:lnTo>
                  <a:lnTo>
                    <a:pt x="670" y="336"/>
                  </a:lnTo>
                  <a:lnTo>
                    <a:pt x="670" y="559"/>
                  </a:lnTo>
                  <a:lnTo>
                    <a:pt x="856" y="559"/>
                  </a:lnTo>
                  <a:lnTo>
                    <a:pt x="856" y="261"/>
                  </a:lnTo>
                  <a:lnTo>
                    <a:pt x="819" y="150"/>
                  </a:lnTo>
                  <a:lnTo>
                    <a:pt x="745" y="38"/>
                  </a:lnTo>
                  <a:lnTo>
                    <a:pt x="67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27"/>
            <p:cNvSpPr/>
            <p:nvPr/>
          </p:nvSpPr>
          <p:spPr>
            <a:xfrm>
              <a:off x="999925" y="2298025"/>
              <a:ext cx="18625" cy="34450"/>
            </a:xfrm>
            <a:custGeom>
              <a:avLst/>
              <a:gdLst/>
              <a:ahLst/>
              <a:cxnLst/>
              <a:rect l="l" t="t" r="r" b="b"/>
              <a:pathLst>
                <a:path w="745" h="1378" extrusionOk="0">
                  <a:moveTo>
                    <a:pt x="447" y="187"/>
                  </a:moveTo>
                  <a:lnTo>
                    <a:pt x="521" y="261"/>
                  </a:lnTo>
                  <a:lnTo>
                    <a:pt x="521" y="410"/>
                  </a:lnTo>
                  <a:lnTo>
                    <a:pt x="521" y="559"/>
                  </a:lnTo>
                  <a:lnTo>
                    <a:pt x="187" y="559"/>
                  </a:lnTo>
                  <a:lnTo>
                    <a:pt x="224" y="298"/>
                  </a:lnTo>
                  <a:lnTo>
                    <a:pt x="261" y="224"/>
                  </a:lnTo>
                  <a:lnTo>
                    <a:pt x="298" y="187"/>
                  </a:lnTo>
                  <a:close/>
                  <a:moveTo>
                    <a:pt x="335" y="1"/>
                  </a:moveTo>
                  <a:lnTo>
                    <a:pt x="224" y="38"/>
                  </a:lnTo>
                  <a:lnTo>
                    <a:pt x="149" y="75"/>
                  </a:lnTo>
                  <a:lnTo>
                    <a:pt x="75" y="112"/>
                  </a:lnTo>
                  <a:lnTo>
                    <a:pt x="38" y="187"/>
                  </a:lnTo>
                  <a:lnTo>
                    <a:pt x="1" y="335"/>
                  </a:lnTo>
                  <a:lnTo>
                    <a:pt x="1" y="559"/>
                  </a:lnTo>
                  <a:lnTo>
                    <a:pt x="1" y="1042"/>
                  </a:lnTo>
                  <a:lnTo>
                    <a:pt x="38" y="1154"/>
                  </a:lnTo>
                  <a:lnTo>
                    <a:pt x="112" y="1266"/>
                  </a:lnTo>
                  <a:lnTo>
                    <a:pt x="187" y="1340"/>
                  </a:lnTo>
                  <a:lnTo>
                    <a:pt x="298" y="1377"/>
                  </a:lnTo>
                  <a:lnTo>
                    <a:pt x="447" y="1377"/>
                  </a:lnTo>
                  <a:lnTo>
                    <a:pt x="521" y="1340"/>
                  </a:lnTo>
                  <a:lnTo>
                    <a:pt x="633" y="1266"/>
                  </a:lnTo>
                  <a:lnTo>
                    <a:pt x="707" y="1154"/>
                  </a:lnTo>
                  <a:lnTo>
                    <a:pt x="745" y="1042"/>
                  </a:lnTo>
                  <a:lnTo>
                    <a:pt x="745" y="931"/>
                  </a:lnTo>
                  <a:lnTo>
                    <a:pt x="521" y="931"/>
                  </a:lnTo>
                  <a:lnTo>
                    <a:pt x="521" y="1042"/>
                  </a:lnTo>
                  <a:lnTo>
                    <a:pt x="521" y="1117"/>
                  </a:lnTo>
                  <a:lnTo>
                    <a:pt x="447" y="1191"/>
                  </a:lnTo>
                  <a:lnTo>
                    <a:pt x="298" y="1191"/>
                  </a:lnTo>
                  <a:lnTo>
                    <a:pt x="224" y="1117"/>
                  </a:lnTo>
                  <a:lnTo>
                    <a:pt x="224" y="1005"/>
                  </a:lnTo>
                  <a:lnTo>
                    <a:pt x="187" y="745"/>
                  </a:lnTo>
                  <a:lnTo>
                    <a:pt x="745" y="745"/>
                  </a:lnTo>
                  <a:lnTo>
                    <a:pt x="707"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27"/>
            <p:cNvSpPr/>
            <p:nvPr/>
          </p:nvSpPr>
          <p:spPr>
            <a:xfrm>
              <a:off x="1023175" y="2298025"/>
              <a:ext cx="13975" cy="33500"/>
            </a:xfrm>
            <a:custGeom>
              <a:avLst/>
              <a:gdLst/>
              <a:ahLst/>
              <a:cxnLst/>
              <a:rect l="l" t="t" r="r" b="b"/>
              <a:pathLst>
                <a:path w="559" h="1340" extrusionOk="0">
                  <a:moveTo>
                    <a:pt x="559" y="1"/>
                  </a:moveTo>
                  <a:lnTo>
                    <a:pt x="410" y="38"/>
                  </a:lnTo>
                  <a:lnTo>
                    <a:pt x="336" y="112"/>
                  </a:lnTo>
                  <a:lnTo>
                    <a:pt x="261" y="187"/>
                  </a:lnTo>
                  <a:lnTo>
                    <a:pt x="224" y="298"/>
                  </a:lnTo>
                  <a:lnTo>
                    <a:pt x="224" y="38"/>
                  </a:lnTo>
                  <a:lnTo>
                    <a:pt x="1" y="38"/>
                  </a:lnTo>
                  <a:lnTo>
                    <a:pt x="1" y="1340"/>
                  </a:lnTo>
                  <a:lnTo>
                    <a:pt x="224" y="1340"/>
                  </a:lnTo>
                  <a:lnTo>
                    <a:pt x="224" y="708"/>
                  </a:lnTo>
                  <a:lnTo>
                    <a:pt x="224" y="447"/>
                  </a:lnTo>
                  <a:lnTo>
                    <a:pt x="298"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27"/>
            <p:cNvSpPr/>
            <p:nvPr/>
          </p:nvSpPr>
          <p:spPr>
            <a:xfrm>
              <a:off x="1039925" y="2298950"/>
              <a:ext cx="20500" cy="32575"/>
            </a:xfrm>
            <a:custGeom>
              <a:avLst/>
              <a:gdLst/>
              <a:ahLst/>
              <a:cxnLst/>
              <a:rect l="l" t="t" r="r" b="b"/>
              <a:pathLst>
                <a:path w="820" h="1303" extrusionOk="0">
                  <a:moveTo>
                    <a:pt x="0" y="1"/>
                  </a:moveTo>
                  <a:lnTo>
                    <a:pt x="261"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27"/>
            <p:cNvSpPr/>
            <p:nvPr/>
          </p:nvSpPr>
          <p:spPr>
            <a:xfrm>
              <a:off x="1063175" y="2285925"/>
              <a:ext cx="4675" cy="45600"/>
            </a:xfrm>
            <a:custGeom>
              <a:avLst/>
              <a:gdLst/>
              <a:ahLst/>
              <a:cxnLst/>
              <a:rect l="l" t="t" r="r" b="b"/>
              <a:pathLst>
                <a:path w="187"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27"/>
            <p:cNvSpPr/>
            <p:nvPr/>
          </p:nvSpPr>
          <p:spPr>
            <a:xfrm>
              <a:off x="1073400" y="2298025"/>
              <a:ext cx="18650" cy="34450"/>
            </a:xfrm>
            <a:custGeom>
              <a:avLst/>
              <a:gdLst/>
              <a:ahLst/>
              <a:cxnLst/>
              <a:rect l="l" t="t" r="r" b="b"/>
              <a:pathLst>
                <a:path w="746" h="1378" extrusionOk="0">
                  <a:moveTo>
                    <a:pt x="410" y="1"/>
                  </a:moveTo>
                  <a:lnTo>
                    <a:pt x="261" y="38"/>
                  </a:lnTo>
                  <a:lnTo>
                    <a:pt x="187" y="38"/>
                  </a:lnTo>
                  <a:lnTo>
                    <a:pt x="113" y="112"/>
                  </a:lnTo>
                  <a:lnTo>
                    <a:pt x="75" y="187"/>
                  </a:lnTo>
                  <a:lnTo>
                    <a:pt x="1" y="410"/>
                  </a:lnTo>
                  <a:lnTo>
                    <a:pt x="1" y="708"/>
                  </a:lnTo>
                  <a:lnTo>
                    <a:pt x="1" y="1005"/>
                  </a:lnTo>
                  <a:lnTo>
                    <a:pt x="38" y="1154"/>
                  </a:lnTo>
                  <a:lnTo>
                    <a:pt x="75" y="1266"/>
                  </a:lnTo>
                  <a:lnTo>
                    <a:pt x="150" y="1303"/>
                  </a:lnTo>
                  <a:lnTo>
                    <a:pt x="261" y="1340"/>
                  </a:lnTo>
                  <a:lnTo>
                    <a:pt x="373" y="1377"/>
                  </a:lnTo>
                  <a:lnTo>
                    <a:pt x="485" y="1340"/>
                  </a:lnTo>
                  <a:lnTo>
                    <a:pt x="596" y="1340"/>
                  </a:lnTo>
                  <a:lnTo>
                    <a:pt x="671" y="1266"/>
                  </a:lnTo>
                  <a:lnTo>
                    <a:pt x="708" y="1191"/>
                  </a:lnTo>
                  <a:lnTo>
                    <a:pt x="745" y="1042"/>
                  </a:lnTo>
                  <a:lnTo>
                    <a:pt x="745" y="856"/>
                  </a:lnTo>
                  <a:lnTo>
                    <a:pt x="559" y="856"/>
                  </a:lnTo>
                  <a:lnTo>
                    <a:pt x="559" y="1005"/>
                  </a:lnTo>
                  <a:lnTo>
                    <a:pt x="522" y="1117"/>
                  </a:lnTo>
                  <a:lnTo>
                    <a:pt x="485" y="1191"/>
                  </a:lnTo>
                  <a:lnTo>
                    <a:pt x="299" y="1191"/>
                  </a:lnTo>
                  <a:lnTo>
                    <a:pt x="261" y="1117"/>
                  </a:lnTo>
                  <a:lnTo>
                    <a:pt x="224" y="1005"/>
                  </a:lnTo>
                  <a:lnTo>
                    <a:pt x="224" y="633"/>
                  </a:lnTo>
                  <a:lnTo>
                    <a:pt x="224" y="410"/>
                  </a:lnTo>
                  <a:lnTo>
                    <a:pt x="224" y="261"/>
                  </a:lnTo>
                  <a:lnTo>
                    <a:pt x="299" y="187"/>
                  </a:lnTo>
                  <a:lnTo>
                    <a:pt x="485" y="187"/>
                  </a:lnTo>
                  <a:lnTo>
                    <a:pt x="522" y="261"/>
                  </a:lnTo>
                  <a:lnTo>
                    <a:pt x="559" y="373"/>
                  </a:lnTo>
                  <a:lnTo>
                    <a:pt x="559" y="521"/>
                  </a:lnTo>
                  <a:lnTo>
                    <a:pt x="745" y="521"/>
                  </a:lnTo>
                  <a:lnTo>
                    <a:pt x="745" y="335"/>
                  </a:lnTo>
                  <a:lnTo>
                    <a:pt x="708" y="149"/>
                  </a:lnTo>
                  <a:lnTo>
                    <a:pt x="671"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27"/>
            <p:cNvSpPr/>
            <p:nvPr/>
          </p:nvSpPr>
          <p:spPr>
            <a:xfrm>
              <a:off x="1096675" y="2298025"/>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61" y="224"/>
                  </a:lnTo>
                  <a:lnTo>
                    <a:pt x="335" y="187"/>
                  </a:lnTo>
                  <a:close/>
                  <a:moveTo>
                    <a:pt x="372" y="1"/>
                  </a:moveTo>
                  <a:lnTo>
                    <a:pt x="261" y="38"/>
                  </a:lnTo>
                  <a:lnTo>
                    <a:pt x="149" y="75"/>
                  </a:lnTo>
                  <a:lnTo>
                    <a:pt x="112" y="112"/>
                  </a:lnTo>
                  <a:lnTo>
                    <a:pt x="75" y="187"/>
                  </a:lnTo>
                  <a:lnTo>
                    <a:pt x="0" y="335"/>
                  </a:lnTo>
                  <a:lnTo>
                    <a:pt x="0" y="559"/>
                  </a:lnTo>
                  <a:lnTo>
                    <a:pt x="0" y="1042"/>
                  </a:lnTo>
                  <a:lnTo>
                    <a:pt x="37" y="1154"/>
                  </a:lnTo>
                  <a:lnTo>
                    <a:pt x="112" y="1266"/>
                  </a:lnTo>
                  <a:lnTo>
                    <a:pt x="223" y="1340"/>
                  </a:lnTo>
                  <a:lnTo>
                    <a:pt x="298" y="1377"/>
                  </a:lnTo>
                  <a:lnTo>
                    <a:pt x="447" y="1377"/>
                  </a:lnTo>
                  <a:lnTo>
                    <a:pt x="558" y="1340"/>
                  </a:lnTo>
                  <a:lnTo>
                    <a:pt x="633" y="1266"/>
                  </a:lnTo>
                  <a:lnTo>
                    <a:pt x="707"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27"/>
            <p:cNvSpPr/>
            <p:nvPr/>
          </p:nvSpPr>
          <p:spPr>
            <a:xfrm>
              <a:off x="459500" y="2207800"/>
              <a:ext cx="139550" cy="139550"/>
            </a:xfrm>
            <a:custGeom>
              <a:avLst/>
              <a:gdLst/>
              <a:ahLst/>
              <a:cxnLst/>
              <a:rect l="l" t="t" r="r" b="b"/>
              <a:pathLst>
                <a:path w="5582" h="5582" extrusionOk="0">
                  <a:moveTo>
                    <a:pt x="0" y="1"/>
                  </a:moveTo>
                  <a:lnTo>
                    <a:pt x="0" y="5581"/>
                  </a:lnTo>
                  <a:lnTo>
                    <a:pt x="5581" y="5581"/>
                  </a:lnTo>
                  <a:lnTo>
                    <a:pt x="5581"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27"/>
            <p:cNvSpPr/>
            <p:nvPr/>
          </p:nvSpPr>
          <p:spPr>
            <a:xfrm>
              <a:off x="559950" y="2218975"/>
              <a:ext cx="25150" cy="27925"/>
            </a:xfrm>
            <a:custGeom>
              <a:avLst/>
              <a:gdLst/>
              <a:ahLst/>
              <a:cxnLst/>
              <a:rect l="l" t="t" r="r" b="b"/>
              <a:pathLst>
                <a:path w="1006" h="1117" extrusionOk="0">
                  <a:moveTo>
                    <a:pt x="484" y="0"/>
                  </a:moveTo>
                  <a:lnTo>
                    <a:pt x="410" y="186"/>
                  </a:lnTo>
                  <a:lnTo>
                    <a:pt x="373" y="186"/>
                  </a:lnTo>
                  <a:lnTo>
                    <a:pt x="298" y="112"/>
                  </a:lnTo>
                  <a:lnTo>
                    <a:pt x="335" y="409"/>
                  </a:lnTo>
                  <a:lnTo>
                    <a:pt x="298" y="409"/>
                  </a:lnTo>
                  <a:lnTo>
                    <a:pt x="187" y="298"/>
                  </a:lnTo>
                  <a:lnTo>
                    <a:pt x="149" y="372"/>
                  </a:lnTo>
                  <a:lnTo>
                    <a:pt x="112" y="372"/>
                  </a:lnTo>
                  <a:lnTo>
                    <a:pt x="1" y="335"/>
                  </a:lnTo>
                  <a:lnTo>
                    <a:pt x="38" y="484"/>
                  </a:lnTo>
                  <a:lnTo>
                    <a:pt x="38" y="521"/>
                  </a:lnTo>
                  <a:lnTo>
                    <a:pt x="1" y="558"/>
                  </a:lnTo>
                  <a:lnTo>
                    <a:pt x="224" y="744"/>
                  </a:lnTo>
                  <a:lnTo>
                    <a:pt x="261" y="781"/>
                  </a:lnTo>
                  <a:lnTo>
                    <a:pt x="224" y="819"/>
                  </a:lnTo>
                  <a:lnTo>
                    <a:pt x="224" y="893"/>
                  </a:lnTo>
                  <a:lnTo>
                    <a:pt x="410" y="856"/>
                  </a:lnTo>
                  <a:lnTo>
                    <a:pt x="447" y="819"/>
                  </a:lnTo>
                  <a:lnTo>
                    <a:pt x="484" y="856"/>
                  </a:lnTo>
                  <a:lnTo>
                    <a:pt x="447" y="1116"/>
                  </a:lnTo>
                  <a:lnTo>
                    <a:pt x="522" y="1116"/>
                  </a:lnTo>
                  <a:lnTo>
                    <a:pt x="522" y="856"/>
                  </a:lnTo>
                  <a:lnTo>
                    <a:pt x="522" y="819"/>
                  </a:lnTo>
                  <a:lnTo>
                    <a:pt x="596" y="856"/>
                  </a:lnTo>
                  <a:lnTo>
                    <a:pt x="782" y="893"/>
                  </a:lnTo>
                  <a:lnTo>
                    <a:pt x="745" y="819"/>
                  </a:lnTo>
                  <a:lnTo>
                    <a:pt x="745" y="781"/>
                  </a:lnTo>
                  <a:lnTo>
                    <a:pt x="745" y="744"/>
                  </a:lnTo>
                  <a:lnTo>
                    <a:pt x="1005" y="558"/>
                  </a:lnTo>
                  <a:lnTo>
                    <a:pt x="968" y="521"/>
                  </a:lnTo>
                  <a:lnTo>
                    <a:pt x="931" y="484"/>
                  </a:lnTo>
                  <a:lnTo>
                    <a:pt x="1005" y="335"/>
                  </a:lnTo>
                  <a:lnTo>
                    <a:pt x="894" y="372"/>
                  </a:lnTo>
                  <a:lnTo>
                    <a:pt x="819" y="372"/>
                  </a:lnTo>
                  <a:lnTo>
                    <a:pt x="782" y="298"/>
                  </a:lnTo>
                  <a:lnTo>
                    <a:pt x="670" y="409"/>
                  </a:lnTo>
                  <a:lnTo>
                    <a:pt x="633" y="409"/>
                  </a:lnTo>
                  <a:lnTo>
                    <a:pt x="708" y="112"/>
                  </a:lnTo>
                  <a:lnTo>
                    <a:pt x="633" y="186"/>
                  </a:lnTo>
                  <a:lnTo>
                    <a:pt x="596" y="186"/>
                  </a:lnTo>
                  <a:lnTo>
                    <a:pt x="4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27"/>
            <p:cNvSpPr/>
            <p:nvPr/>
          </p:nvSpPr>
          <p:spPr>
            <a:xfrm>
              <a:off x="457625" y="2205950"/>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27"/>
            <p:cNvSpPr/>
            <p:nvPr/>
          </p:nvSpPr>
          <p:spPr>
            <a:xfrm>
              <a:off x="534850" y="2300825"/>
              <a:ext cx="14900" cy="31650"/>
            </a:xfrm>
            <a:custGeom>
              <a:avLst/>
              <a:gdLst/>
              <a:ahLst/>
              <a:cxnLst/>
              <a:rect l="l" t="t" r="r" b="b"/>
              <a:pathLst>
                <a:path w="596" h="1266" extrusionOk="0">
                  <a:moveTo>
                    <a:pt x="335" y="0"/>
                  </a:moveTo>
                  <a:lnTo>
                    <a:pt x="186" y="37"/>
                  </a:lnTo>
                  <a:lnTo>
                    <a:pt x="74" y="75"/>
                  </a:lnTo>
                  <a:lnTo>
                    <a:pt x="37" y="149"/>
                  </a:lnTo>
                  <a:lnTo>
                    <a:pt x="37" y="223"/>
                  </a:lnTo>
                  <a:lnTo>
                    <a:pt x="0" y="633"/>
                  </a:lnTo>
                  <a:lnTo>
                    <a:pt x="37" y="1042"/>
                  </a:lnTo>
                  <a:lnTo>
                    <a:pt x="37" y="1116"/>
                  </a:lnTo>
                  <a:lnTo>
                    <a:pt x="112" y="1191"/>
                  </a:lnTo>
                  <a:lnTo>
                    <a:pt x="186" y="1228"/>
                  </a:lnTo>
                  <a:lnTo>
                    <a:pt x="298" y="1265"/>
                  </a:lnTo>
                  <a:lnTo>
                    <a:pt x="447" y="1228"/>
                  </a:lnTo>
                  <a:lnTo>
                    <a:pt x="521" y="1191"/>
                  </a:lnTo>
                  <a:lnTo>
                    <a:pt x="558" y="1116"/>
                  </a:lnTo>
                  <a:lnTo>
                    <a:pt x="595" y="1042"/>
                  </a:lnTo>
                  <a:lnTo>
                    <a:pt x="595" y="819"/>
                  </a:lnTo>
                  <a:lnTo>
                    <a:pt x="447" y="819"/>
                  </a:lnTo>
                  <a:lnTo>
                    <a:pt x="447" y="1005"/>
                  </a:lnTo>
                  <a:lnTo>
                    <a:pt x="409" y="1079"/>
                  </a:lnTo>
                  <a:lnTo>
                    <a:pt x="372" y="1116"/>
                  </a:lnTo>
                  <a:lnTo>
                    <a:pt x="260" y="1116"/>
                  </a:lnTo>
                  <a:lnTo>
                    <a:pt x="223" y="1079"/>
                  </a:lnTo>
                  <a:lnTo>
                    <a:pt x="186" y="1005"/>
                  </a:lnTo>
                  <a:lnTo>
                    <a:pt x="186" y="633"/>
                  </a:lnTo>
                  <a:lnTo>
                    <a:pt x="186" y="261"/>
                  </a:lnTo>
                  <a:lnTo>
                    <a:pt x="223" y="186"/>
                  </a:lnTo>
                  <a:lnTo>
                    <a:pt x="260" y="149"/>
                  </a:lnTo>
                  <a:lnTo>
                    <a:pt x="335" y="112"/>
                  </a:lnTo>
                  <a:lnTo>
                    <a:pt x="409" y="149"/>
                  </a:lnTo>
                  <a:lnTo>
                    <a:pt x="447" y="186"/>
                  </a:lnTo>
                  <a:lnTo>
                    <a:pt x="447" y="298"/>
                  </a:lnTo>
                  <a:lnTo>
                    <a:pt x="447" y="409"/>
                  </a:lnTo>
                  <a:lnTo>
                    <a:pt x="595" y="409"/>
                  </a:lnTo>
                  <a:lnTo>
                    <a:pt x="595" y="186"/>
                  </a:lnTo>
                  <a:lnTo>
                    <a:pt x="558" y="75"/>
                  </a:lnTo>
                  <a:lnTo>
                    <a:pt x="484" y="37"/>
                  </a:lnTo>
                  <a:lnTo>
                    <a:pt x="40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27"/>
            <p:cNvSpPr/>
            <p:nvPr/>
          </p:nvSpPr>
          <p:spPr>
            <a:xfrm>
              <a:off x="553450" y="2300825"/>
              <a:ext cx="14900" cy="30700"/>
            </a:xfrm>
            <a:custGeom>
              <a:avLst/>
              <a:gdLst/>
              <a:ahLst/>
              <a:cxnLst/>
              <a:rect l="l" t="t" r="r" b="b"/>
              <a:pathLst>
                <a:path w="596" h="1228" extrusionOk="0">
                  <a:moveTo>
                    <a:pt x="298" y="149"/>
                  </a:moveTo>
                  <a:lnTo>
                    <a:pt x="372" y="186"/>
                  </a:lnTo>
                  <a:lnTo>
                    <a:pt x="409" y="261"/>
                  </a:lnTo>
                  <a:lnTo>
                    <a:pt x="409" y="409"/>
                  </a:lnTo>
                  <a:lnTo>
                    <a:pt x="447" y="707"/>
                  </a:lnTo>
                  <a:lnTo>
                    <a:pt x="409" y="968"/>
                  </a:lnTo>
                  <a:lnTo>
                    <a:pt x="409" y="1042"/>
                  </a:lnTo>
                  <a:lnTo>
                    <a:pt x="372" y="1079"/>
                  </a:lnTo>
                  <a:lnTo>
                    <a:pt x="223" y="1116"/>
                  </a:lnTo>
                  <a:lnTo>
                    <a:pt x="149" y="1116"/>
                  </a:lnTo>
                  <a:lnTo>
                    <a:pt x="149" y="149"/>
                  </a:lnTo>
                  <a:close/>
                  <a:moveTo>
                    <a:pt x="0" y="0"/>
                  </a:moveTo>
                  <a:lnTo>
                    <a:pt x="0" y="1228"/>
                  </a:lnTo>
                  <a:lnTo>
                    <a:pt x="409" y="1228"/>
                  </a:lnTo>
                  <a:lnTo>
                    <a:pt x="484" y="1191"/>
                  </a:lnTo>
                  <a:lnTo>
                    <a:pt x="521" y="1116"/>
                  </a:lnTo>
                  <a:lnTo>
                    <a:pt x="558" y="1005"/>
                  </a:lnTo>
                  <a:lnTo>
                    <a:pt x="558" y="856"/>
                  </a:lnTo>
                  <a:lnTo>
                    <a:pt x="595" y="521"/>
                  </a:lnTo>
                  <a:lnTo>
                    <a:pt x="558" y="223"/>
                  </a:lnTo>
                  <a:lnTo>
                    <a:pt x="558" y="149"/>
                  </a:lnTo>
                  <a:lnTo>
                    <a:pt x="521" y="112"/>
                  </a:lnTo>
                  <a:lnTo>
                    <a:pt x="447" y="37"/>
                  </a:lnTo>
                  <a:lnTo>
                    <a:pt x="372" y="37"/>
                  </a:lnTo>
                  <a:lnTo>
                    <a:pt x="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27"/>
            <p:cNvSpPr/>
            <p:nvPr/>
          </p:nvSpPr>
          <p:spPr>
            <a:xfrm>
              <a:off x="570175" y="2300825"/>
              <a:ext cx="14925" cy="31650"/>
            </a:xfrm>
            <a:custGeom>
              <a:avLst/>
              <a:gdLst/>
              <a:ahLst/>
              <a:cxnLst/>
              <a:rect l="l" t="t" r="r" b="b"/>
              <a:pathLst>
                <a:path w="597" h="1266" extrusionOk="0">
                  <a:moveTo>
                    <a:pt x="224" y="0"/>
                  </a:moveTo>
                  <a:lnTo>
                    <a:pt x="150" y="37"/>
                  </a:lnTo>
                  <a:lnTo>
                    <a:pt x="75" y="112"/>
                  </a:lnTo>
                  <a:lnTo>
                    <a:pt x="38" y="186"/>
                  </a:lnTo>
                  <a:lnTo>
                    <a:pt x="38" y="261"/>
                  </a:lnTo>
                  <a:lnTo>
                    <a:pt x="75" y="409"/>
                  </a:lnTo>
                  <a:lnTo>
                    <a:pt x="187" y="596"/>
                  </a:lnTo>
                  <a:lnTo>
                    <a:pt x="336" y="744"/>
                  </a:lnTo>
                  <a:lnTo>
                    <a:pt x="410" y="856"/>
                  </a:lnTo>
                  <a:lnTo>
                    <a:pt x="447" y="968"/>
                  </a:lnTo>
                  <a:lnTo>
                    <a:pt x="447" y="1042"/>
                  </a:lnTo>
                  <a:lnTo>
                    <a:pt x="410" y="1079"/>
                  </a:lnTo>
                  <a:lnTo>
                    <a:pt x="299" y="1116"/>
                  </a:lnTo>
                  <a:lnTo>
                    <a:pt x="224" y="1116"/>
                  </a:lnTo>
                  <a:lnTo>
                    <a:pt x="187" y="1079"/>
                  </a:lnTo>
                  <a:lnTo>
                    <a:pt x="150" y="968"/>
                  </a:lnTo>
                  <a:lnTo>
                    <a:pt x="150" y="819"/>
                  </a:lnTo>
                  <a:lnTo>
                    <a:pt x="1" y="819"/>
                  </a:lnTo>
                  <a:lnTo>
                    <a:pt x="1" y="930"/>
                  </a:lnTo>
                  <a:lnTo>
                    <a:pt x="38" y="1079"/>
                  </a:lnTo>
                  <a:lnTo>
                    <a:pt x="113" y="1191"/>
                  </a:lnTo>
                  <a:lnTo>
                    <a:pt x="150" y="1228"/>
                  </a:lnTo>
                  <a:lnTo>
                    <a:pt x="299" y="1265"/>
                  </a:lnTo>
                  <a:lnTo>
                    <a:pt x="373" y="1228"/>
                  </a:lnTo>
                  <a:lnTo>
                    <a:pt x="485" y="1191"/>
                  </a:lnTo>
                  <a:lnTo>
                    <a:pt x="559" y="1116"/>
                  </a:lnTo>
                  <a:lnTo>
                    <a:pt x="596" y="968"/>
                  </a:lnTo>
                  <a:lnTo>
                    <a:pt x="559" y="782"/>
                  </a:lnTo>
                  <a:lnTo>
                    <a:pt x="447" y="633"/>
                  </a:lnTo>
                  <a:lnTo>
                    <a:pt x="299" y="484"/>
                  </a:lnTo>
                  <a:lnTo>
                    <a:pt x="224" y="372"/>
                  </a:lnTo>
                  <a:lnTo>
                    <a:pt x="187" y="261"/>
                  </a:lnTo>
                  <a:lnTo>
                    <a:pt x="187" y="186"/>
                  </a:lnTo>
                  <a:lnTo>
                    <a:pt x="224" y="149"/>
                  </a:lnTo>
                  <a:lnTo>
                    <a:pt x="299" y="112"/>
                  </a:lnTo>
                  <a:lnTo>
                    <a:pt x="373" y="149"/>
                  </a:lnTo>
                  <a:lnTo>
                    <a:pt x="410" y="149"/>
                  </a:lnTo>
                  <a:lnTo>
                    <a:pt x="447" y="223"/>
                  </a:lnTo>
                  <a:lnTo>
                    <a:pt x="447" y="372"/>
                  </a:lnTo>
                  <a:lnTo>
                    <a:pt x="596" y="372"/>
                  </a:lnTo>
                  <a:lnTo>
                    <a:pt x="559" y="186"/>
                  </a:lnTo>
                  <a:lnTo>
                    <a:pt x="559" y="75"/>
                  </a:lnTo>
                  <a:lnTo>
                    <a:pt x="485"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27"/>
            <p:cNvSpPr/>
            <p:nvPr/>
          </p:nvSpPr>
          <p:spPr>
            <a:xfrm>
              <a:off x="535775" y="2262675"/>
              <a:ext cx="14900" cy="31650"/>
            </a:xfrm>
            <a:custGeom>
              <a:avLst/>
              <a:gdLst/>
              <a:ahLst/>
              <a:cxnLst/>
              <a:rect l="l" t="t" r="r" b="b"/>
              <a:pathLst>
                <a:path w="596" h="1266" extrusionOk="0">
                  <a:moveTo>
                    <a:pt x="223" y="1"/>
                  </a:moveTo>
                  <a:lnTo>
                    <a:pt x="149" y="38"/>
                  </a:lnTo>
                  <a:lnTo>
                    <a:pt x="75" y="112"/>
                  </a:lnTo>
                  <a:lnTo>
                    <a:pt x="37" y="224"/>
                  </a:lnTo>
                  <a:lnTo>
                    <a:pt x="37" y="298"/>
                  </a:lnTo>
                  <a:lnTo>
                    <a:pt x="37" y="447"/>
                  </a:lnTo>
                  <a:lnTo>
                    <a:pt x="149" y="596"/>
                  </a:lnTo>
                  <a:lnTo>
                    <a:pt x="335" y="745"/>
                  </a:lnTo>
                  <a:lnTo>
                    <a:pt x="410" y="857"/>
                  </a:lnTo>
                  <a:lnTo>
                    <a:pt x="447" y="968"/>
                  </a:lnTo>
                  <a:lnTo>
                    <a:pt x="410" y="1043"/>
                  </a:lnTo>
                  <a:lnTo>
                    <a:pt x="372" y="1117"/>
                  </a:lnTo>
                  <a:lnTo>
                    <a:pt x="223" y="1117"/>
                  </a:lnTo>
                  <a:lnTo>
                    <a:pt x="149" y="1080"/>
                  </a:lnTo>
                  <a:lnTo>
                    <a:pt x="149" y="968"/>
                  </a:lnTo>
                  <a:lnTo>
                    <a:pt x="149" y="819"/>
                  </a:lnTo>
                  <a:lnTo>
                    <a:pt x="0" y="819"/>
                  </a:lnTo>
                  <a:lnTo>
                    <a:pt x="0" y="968"/>
                  </a:lnTo>
                  <a:lnTo>
                    <a:pt x="0" y="1080"/>
                  </a:lnTo>
                  <a:lnTo>
                    <a:pt x="75" y="1191"/>
                  </a:lnTo>
                  <a:lnTo>
                    <a:pt x="149" y="1229"/>
                  </a:lnTo>
                  <a:lnTo>
                    <a:pt x="298" y="1266"/>
                  </a:lnTo>
                  <a:lnTo>
                    <a:pt x="372" y="1266"/>
                  </a:lnTo>
                  <a:lnTo>
                    <a:pt x="484" y="1229"/>
                  </a:lnTo>
                  <a:lnTo>
                    <a:pt x="558" y="1117"/>
                  </a:lnTo>
                  <a:lnTo>
                    <a:pt x="596" y="968"/>
                  </a:lnTo>
                  <a:lnTo>
                    <a:pt x="558" y="782"/>
                  </a:lnTo>
                  <a:lnTo>
                    <a:pt x="447" y="670"/>
                  </a:lnTo>
                  <a:lnTo>
                    <a:pt x="298" y="484"/>
                  </a:lnTo>
                  <a:lnTo>
                    <a:pt x="186" y="373"/>
                  </a:lnTo>
                  <a:lnTo>
                    <a:pt x="186" y="261"/>
                  </a:lnTo>
                  <a:lnTo>
                    <a:pt x="186" y="187"/>
                  </a:lnTo>
                  <a:lnTo>
                    <a:pt x="223" y="150"/>
                  </a:lnTo>
                  <a:lnTo>
                    <a:pt x="298" y="112"/>
                  </a:lnTo>
                  <a:lnTo>
                    <a:pt x="372" y="150"/>
                  </a:lnTo>
                  <a:lnTo>
                    <a:pt x="410" y="187"/>
                  </a:lnTo>
                  <a:lnTo>
                    <a:pt x="410" y="224"/>
                  </a:lnTo>
                  <a:lnTo>
                    <a:pt x="447" y="373"/>
                  </a:lnTo>
                  <a:lnTo>
                    <a:pt x="558" y="373"/>
                  </a:lnTo>
                  <a:lnTo>
                    <a:pt x="558" y="187"/>
                  </a:lnTo>
                  <a:lnTo>
                    <a:pt x="521" y="112"/>
                  </a:lnTo>
                  <a:lnTo>
                    <a:pt x="484"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27"/>
            <p:cNvSpPr/>
            <p:nvPr/>
          </p:nvSpPr>
          <p:spPr>
            <a:xfrm>
              <a:off x="553450" y="2262675"/>
              <a:ext cx="13975" cy="30725"/>
            </a:xfrm>
            <a:custGeom>
              <a:avLst/>
              <a:gdLst/>
              <a:ahLst/>
              <a:cxnLst/>
              <a:rect l="l" t="t" r="r" b="b"/>
              <a:pathLst>
                <a:path w="559" h="1229" extrusionOk="0">
                  <a:moveTo>
                    <a:pt x="0" y="1"/>
                  </a:moveTo>
                  <a:lnTo>
                    <a:pt x="0" y="1229"/>
                  </a:lnTo>
                  <a:lnTo>
                    <a:pt x="149" y="1229"/>
                  </a:lnTo>
                  <a:lnTo>
                    <a:pt x="112" y="187"/>
                  </a:lnTo>
                  <a:lnTo>
                    <a:pt x="335" y="1229"/>
                  </a:lnTo>
                  <a:lnTo>
                    <a:pt x="558" y="1229"/>
                  </a:lnTo>
                  <a:lnTo>
                    <a:pt x="558" y="1"/>
                  </a:lnTo>
                  <a:lnTo>
                    <a:pt x="409" y="1"/>
                  </a:lnTo>
                  <a:lnTo>
                    <a:pt x="447" y="1080"/>
                  </a:lnTo>
                  <a:lnTo>
                    <a:pt x="1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27"/>
            <p:cNvSpPr/>
            <p:nvPr/>
          </p:nvSpPr>
          <p:spPr>
            <a:xfrm>
              <a:off x="570175" y="2262675"/>
              <a:ext cx="14925" cy="31650"/>
            </a:xfrm>
            <a:custGeom>
              <a:avLst/>
              <a:gdLst/>
              <a:ahLst/>
              <a:cxnLst/>
              <a:rect l="l" t="t" r="r" b="b"/>
              <a:pathLst>
                <a:path w="597" h="1266" extrusionOk="0">
                  <a:moveTo>
                    <a:pt x="336" y="1"/>
                  </a:moveTo>
                  <a:lnTo>
                    <a:pt x="187" y="38"/>
                  </a:lnTo>
                  <a:lnTo>
                    <a:pt x="75" y="112"/>
                  </a:lnTo>
                  <a:lnTo>
                    <a:pt x="38" y="187"/>
                  </a:lnTo>
                  <a:lnTo>
                    <a:pt x="38" y="224"/>
                  </a:lnTo>
                  <a:lnTo>
                    <a:pt x="1" y="633"/>
                  </a:lnTo>
                  <a:lnTo>
                    <a:pt x="38" y="1043"/>
                  </a:lnTo>
                  <a:lnTo>
                    <a:pt x="75" y="1117"/>
                  </a:lnTo>
                  <a:lnTo>
                    <a:pt x="113" y="1191"/>
                  </a:lnTo>
                  <a:lnTo>
                    <a:pt x="187" y="1229"/>
                  </a:lnTo>
                  <a:lnTo>
                    <a:pt x="299" y="1266"/>
                  </a:lnTo>
                  <a:lnTo>
                    <a:pt x="447" y="1229"/>
                  </a:lnTo>
                  <a:lnTo>
                    <a:pt x="522" y="1191"/>
                  </a:lnTo>
                  <a:lnTo>
                    <a:pt x="559" y="1117"/>
                  </a:lnTo>
                  <a:lnTo>
                    <a:pt x="596" y="1080"/>
                  </a:lnTo>
                  <a:lnTo>
                    <a:pt x="596" y="819"/>
                  </a:lnTo>
                  <a:lnTo>
                    <a:pt x="447" y="819"/>
                  </a:lnTo>
                  <a:lnTo>
                    <a:pt x="447" y="1005"/>
                  </a:lnTo>
                  <a:lnTo>
                    <a:pt x="410" y="1080"/>
                  </a:lnTo>
                  <a:lnTo>
                    <a:pt x="373" y="1117"/>
                  </a:lnTo>
                  <a:lnTo>
                    <a:pt x="261" y="1117"/>
                  </a:lnTo>
                  <a:lnTo>
                    <a:pt x="224" y="1080"/>
                  </a:lnTo>
                  <a:lnTo>
                    <a:pt x="187" y="1005"/>
                  </a:lnTo>
                  <a:lnTo>
                    <a:pt x="187" y="633"/>
                  </a:lnTo>
                  <a:lnTo>
                    <a:pt x="187" y="261"/>
                  </a:lnTo>
                  <a:lnTo>
                    <a:pt x="224" y="187"/>
                  </a:lnTo>
                  <a:lnTo>
                    <a:pt x="261" y="150"/>
                  </a:lnTo>
                  <a:lnTo>
                    <a:pt x="336" y="112"/>
                  </a:lnTo>
                  <a:lnTo>
                    <a:pt x="410" y="150"/>
                  </a:lnTo>
                  <a:lnTo>
                    <a:pt x="447" y="187"/>
                  </a:lnTo>
                  <a:lnTo>
                    <a:pt x="447" y="298"/>
                  </a:lnTo>
                  <a:lnTo>
                    <a:pt x="447" y="410"/>
                  </a:lnTo>
                  <a:lnTo>
                    <a:pt x="596" y="410"/>
                  </a:lnTo>
                  <a:lnTo>
                    <a:pt x="596" y="187"/>
                  </a:lnTo>
                  <a:lnTo>
                    <a:pt x="559" y="75"/>
                  </a:lnTo>
                  <a:lnTo>
                    <a:pt x="485"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27"/>
            <p:cNvSpPr/>
            <p:nvPr/>
          </p:nvSpPr>
          <p:spPr>
            <a:xfrm>
              <a:off x="636225" y="2218025"/>
              <a:ext cx="22350" cy="47475"/>
            </a:xfrm>
            <a:custGeom>
              <a:avLst/>
              <a:gdLst/>
              <a:ahLst/>
              <a:cxnLst/>
              <a:rect l="l" t="t" r="r" b="b"/>
              <a:pathLst>
                <a:path w="894" h="1899" extrusionOk="0">
                  <a:moveTo>
                    <a:pt x="335" y="1"/>
                  </a:moveTo>
                  <a:lnTo>
                    <a:pt x="224" y="38"/>
                  </a:lnTo>
                  <a:lnTo>
                    <a:pt x="149" y="113"/>
                  </a:lnTo>
                  <a:lnTo>
                    <a:pt x="75" y="187"/>
                  </a:lnTo>
                  <a:lnTo>
                    <a:pt x="38" y="336"/>
                  </a:lnTo>
                  <a:lnTo>
                    <a:pt x="38" y="447"/>
                  </a:lnTo>
                  <a:lnTo>
                    <a:pt x="38" y="559"/>
                  </a:lnTo>
                  <a:lnTo>
                    <a:pt x="75" y="671"/>
                  </a:lnTo>
                  <a:lnTo>
                    <a:pt x="149" y="782"/>
                  </a:lnTo>
                  <a:lnTo>
                    <a:pt x="261" y="894"/>
                  </a:lnTo>
                  <a:lnTo>
                    <a:pt x="484" y="1154"/>
                  </a:lnTo>
                  <a:lnTo>
                    <a:pt x="633" y="1303"/>
                  </a:lnTo>
                  <a:lnTo>
                    <a:pt x="670" y="1378"/>
                  </a:lnTo>
                  <a:lnTo>
                    <a:pt x="670" y="1489"/>
                  </a:lnTo>
                  <a:lnTo>
                    <a:pt x="633" y="1601"/>
                  </a:lnTo>
                  <a:lnTo>
                    <a:pt x="596" y="1675"/>
                  </a:lnTo>
                  <a:lnTo>
                    <a:pt x="522" y="1712"/>
                  </a:lnTo>
                  <a:lnTo>
                    <a:pt x="447" y="1712"/>
                  </a:lnTo>
                  <a:lnTo>
                    <a:pt x="298" y="1675"/>
                  </a:lnTo>
                  <a:lnTo>
                    <a:pt x="261" y="1601"/>
                  </a:lnTo>
                  <a:lnTo>
                    <a:pt x="224" y="1526"/>
                  </a:lnTo>
                  <a:lnTo>
                    <a:pt x="224" y="1489"/>
                  </a:lnTo>
                  <a:lnTo>
                    <a:pt x="224" y="1229"/>
                  </a:lnTo>
                  <a:lnTo>
                    <a:pt x="1" y="1229"/>
                  </a:lnTo>
                  <a:lnTo>
                    <a:pt x="1" y="1452"/>
                  </a:lnTo>
                  <a:lnTo>
                    <a:pt x="1" y="1638"/>
                  </a:lnTo>
                  <a:lnTo>
                    <a:pt x="75" y="1750"/>
                  </a:lnTo>
                  <a:lnTo>
                    <a:pt x="149" y="1824"/>
                  </a:lnTo>
                  <a:lnTo>
                    <a:pt x="224" y="1861"/>
                  </a:lnTo>
                  <a:lnTo>
                    <a:pt x="447" y="1898"/>
                  </a:lnTo>
                  <a:lnTo>
                    <a:pt x="559" y="1898"/>
                  </a:lnTo>
                  <a:lnTo>
                    <a:pt x="708" y="1824"/>
                  </a:lnTo>
                  <a:lnTo>
                    <a:pt x="782" y="1787"/>
                  </a:lnTo>
                  <a:lnTo>
                    <a:pt x="856" y="1712"/>
                  </a:lnTo>
                  <a:lnTo>
                    <a:pt x="894" y="1601"/>
                  </a:lnTo>
                  <a:lnTo>
                    <a:pt x="894" y="1452"/>
                  </a:lnTo>
                  <a:lnTo>
                    <a:pt x="894" y="1303"/>
                  </a:lnTo>
                  <a:lnTo>
                    <a:pt x="856" y="1192"/>
                  </a:lnTo>
                  <a:lnTo>
                    <a:pt x="670" y="1005"/>
                  </a:lnTo>
                  <a:lnTo>
                    <a:pt x="447" y="745"/>
                  </a:lnTo>
                  <a:lnTo>
                    <a:pt x="298" y="596"/>
                  </a:lnTo>
                  <a:lnTo>
                    <a:pt x="261" y="522"/>
                  </a:lnTo>
                  <a:lnTo>
                    <a:pt x="261" y="410"/>
                  </a:lnTo>
                  <a:lnTo>
                    <a:pt x="261" y="373"/>
                  </a:lnTo>
                  <a:lnTo>
                    <a:pt x="298" y="299"/>
                  </a:lnTo>
                  <a:lnTo>
                    <a:pt x="335" y="224"/>
                  </a:lnTo>
                  <a:lnTo>
                    <a:pt x="447" y="187"/>
                  </a:lnTo>
                  <a:lnTo>
                    <a:pt x="559" y="224"/>
                  </a:lnTo>
                  <a:lnTo>
                    <a:pt x="596" y="261"/>
                  </a:lnTo>
                  <a:lnTo>
                    <a:pt x="633" y="336"/>
                  </a:lnTo>
                  <a:lnTo>
                    <a:pt x="670" y="559"/>
                  </a:lnTo>
                  <a:lnTo>
                    <a:pt x="856" y="559"/>
                  </a:lnTo>
                  <a:lnTo>
                    <a:pt x="856" y="299"/>
                  </a:lnTo>
                  <a:lnTo>
                    <a:pt x="819" y="150"/>
                  </a:lnTo>
                  <a:lnTo>
                    <a:pt x="745" y="75"/>
                  </a:lnTo>
                  <a:lnTo>
                    <a:pt x="633"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27"/>
            <p:cNvSpPr/>
            <p:nvPr/>
          </p:nvSpPr>
          <p:spPr>
            <a:xfrm>
              <a:off x="662275" y="2232000"/>
              <a:ext cx="18625" cy="33500"/>
            </a:xfrm>
            <a:custGeom>
              <a:avLst/>
              <a:gdLst/>
              <a:ahLst/>
              <a:cxnLst/>
              <a:rect l="l" t="t" r="r" b="b"/>
              <a:pathLst>
                <a:path w="745" h="1340" extrusionOk="0">
                  <a:moveTo>
                    <a:pt x="410" y="149"/>
                  </a:moveTo>
                  <a:lnTo>
                    <a:pt x="484" y="186"/>
                  </a:lnTo>
                  <a:lnTo>
                    <a:pt x="521" y="223"/>
                  </a:lnTo>
                  <a:lnTo>
                    <a:pt x="559" y="372"/>
                  </a:lnTo>
                  <a:lnTo>
                    <a:pt x="559" y="521"/>
                  </a:lnTo>
                  <a:lnTo>
                    <a:pt x="224" y="521"/>
                  </a:lnTo>
                  <a:lnTo>
                    <a:pt x="224" y="260"/>
                  </a:lnTo>
                  <a:lnTo>
                    <a:pt x="298" y="186"/>
                  </a:lnTo>
                  <a:lnTo>
                    <a:pt x="335" y="149"/>
                  </a:lnTo>
                  <a:close/>
                  <a:moveTo>
                    <a:pt x="261" y="0"/>
                  </a:moveTo>
                  <a:lnTo>
                    <a:pt x="186" y="37"/>
                  </a:lnTo>
                  <a:lnTo>
                    <a:pt x="112" y="74"/>
                  </a:lnTo>
                  <a:lnTo>
                    <a:pt x="75" y="149"/>
                  </a:lnTo>
                  <a:lnTo>
                    <a:pt x="38" y="335"/>
                  </a:lnTo>
                  <a:lnTo>
                    <a:pt x="0" y="521"/>
                  </a:lnTo>
                  <a:lnTo>
                    <a:pt x="38" y="1005"/>
                  </a:lnTo>
                  <a:lnTo>
                    <a:pt x="38" y="1153"/>
                  </a:lnTo>
                  <a:lnTo>
                    <a:pt x="112" y="1265"/>
                  </a:lnTo>
                  <a:lnTo>
                    <a:pt x="224" y="1302"/>
                  </a:lnTo>
                  <a:lnTo>
                    <a:pt x="298" y="1339"/>
                  </a:lnTo>
                  <a:lnTo>
                    <a:pt x="447" y="1339"/>
                  </a:lnTo>
                  <a:lnTo>
                    <a:pt x="559" y="1302"/>
                  </a:lnTo>
                  <a:lnTo>
                    <a:pt x="633" y="1265"/>
                  </a:lnTo>
                  <a:lnTo>
                    <a:pt x="745" y="1153"/>
                  </a:lnTo>
                  <a:lnTo>
                    <a:pt x="745" y="1042"/>
                  </a:lnTo>
                  <a:lnTo>
                    <a:pt x="745" y="930"/>
                  </a:lnTo>
                  <a:lnTo>
                    <a:pt x="559" y="930"/>
                  </a:lnTo>
                  <a:lnTo>
                    <a:pt x="559" y="1005"/>
                  </a:lnTo>
                  <a:lnTo>
                    <a:pt x="521" y="1079"/>
                  </a:lnTo>
                  <a:lnTo>
                    <a:pt x="484" y="1153"/>
                  </a:lnTo>
                  <a:lnTo>
                    <a:pt x="410" y="1191"/>
                  </a:lnTo>
                  <a:lnTo>
                    <a:pt x="298" y="1153"/>
                  </a:lnTo>
                  <a:lnTo>
                    <a:pt x="261" y="1116"/>
                  </a:lnTo>
                  <a:lnTo>
                    <a:pt x="224" y="1005"/>
                  </a:lnTo>
                  <a:lnTo>
                    <a:pt x="224" y="707"/>
                  </a:lnTo>
                  <a:lnTo>
                    <a:pt x="745" y="707"/>
                  </a:lnTo>
                  <a:lnTo>
                    <a:pt x="745"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27"/>
            <p:cNvSpPr/>
            <p:nvPr/>
          </p:nvSpPr>
          <p:spPr>
            <a:xfrm>
              <a:off x="686450" y="2232000"/>
              <a:ext cx="13975" cy="32575"/>
            </a:xfrm>
            <a:custGeom>
              <a:avLst/>
              <a:gdLst/>
              <a:ahLst/>
              <a:cxnLst/>
              <a:rect l="l" t="t" r="r" b="b"/>
              <a:pathLst>
                <a:path w="559" h="1303" extrusionOk="0">
                  <a:moveTo>
                    <a:pt x="1" y="0"/>
                  </a:moveTo>
                  <a:lnTo>
                    <a:pt x="1" y="1302"/>
                  </a:lnTo>
                  <a:lnTo>
                    <a:pt x="224" y="1302"/>
                  </a:lnTo>
                  <a:lnTo>
                    <a:pt x="224" y="707"/>
                  </a:lnTo>
                  <a:lnTo>
                    <a:pt x="224" y="446"/>
                  </a:lnTo>
                  <a:lnTo>
                    <a:pt x="261" y="298"/>
                  </a:lnTo>
                  <a:lnTo>
                    <a:pt x="336" y="260"/>
                  </a:lnTo>
                  <a:lnTo>
                    <a:pt x="410" y="223"/>
                  </a:lnTo>
                  <a:lnTo>
                    <a:pt x="559" y="223"/>
                  </a:lnTo>
                  <a:lnTo>
                    <a:pt x="559" y="0"/>
                  </a:lnTo>
                  <a:lnTo>
                    <a:pt x="410" y="0"/>
                  </a:lnTo>
                  <a:lnTo>
                    <a:pt x="298" y="74"/>
                  </a:lnTo>
                  <a:lnTo>
                    <a:pt x="224" y="186"/>
                  </a:lnTo>
                  <a:lnTo>
                    <a:pt x="187" y="260"/>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27"/>
            <p:cNvSpPr/>
            <p:nvPr/>
          </p:nvSpPr>
          <p:spPr>
            <a:xfrm>
              <a:off x="702275" y="2232000"/>
              <a:ext cx="20475" cy="32575"/>
            </a:xfrm>
            <a:custGeom>
              <a:avLst/>
              <a:gdLst/>
              <a:ahLst/>
              <a:cxnLst/>
              <a:rect l="l" t="t" r="r" b="b"/>
              <a:pathLst>
                <a:path w="819" h="1303" extrusionOk="0">
                  <a:moveTo>
                    <a:pt x="0" y="0"/>
                  </a:moveTo>
                  <a:lnTo>
                    <a:pt x="298"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27"/>
            <p:cNvSpPr/>
            <p:nvPr/>
          </p:nvSpPr>
          <p:spPr>
            <a:xfrm>
              <a:off x="725525" y="2219900"/>
              <a:ext cx="5600" cy="44675"/>
            </a:xfrm>
            <a:custGeom>
              <a:avLst/>
              <a:gdLst/>
              <a:ahLst/>
              <a:cxnLst/>
              <a:rect l="l" t="t" r="r" b="b"/>
              <a:pathLst>
                <a:path w="224" h="1787" extrusionOk="0">
                  <a:moveTo>
                    <a:pt x="0" y="0"/>
                  </a:moveTo>
                  <a:lnTo>
                    <a:pt x="0" y="261"/>
                  </a:lnTo>
                  <a:lnTo>
                    <a:pt x="224" y="261"/>
                  </a:lnTo>
                  <a:lnTo>
                    <a:pt x="224" y="0"/>
                  </a:lnTo>
                  <a:close/>
                  <a:moveTo>
                    <a:pt x="0" y="484"/>
                  </a:moveTo>
                  <a:lnTo>
                    <a:pt x="0"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27"/>
            <p:cNvSpPr/>
            <p:nvPr/>
          </p:nvSpPr>
          <p:spPr>
            <a:xfrm>
              <a:off x="736675" y="2232000"/>
              <a:ext cx="18650" cy="33500"/>
            </a:xfrm>
            <a:custGeom>
              <a:avLst/>
              <a:gdLst/>
              <a:ahLst/>
              <a:cxnLst/>
              <a:rect l="l" t="t" r="r" b="b"/>
              <a:pathLst>
                <a:path w="746" h="1340" extrusionOk="0">
                  <a:moveTo>
                    <a:pt x="261" y="0"/>
                  </a:moveTo>
                  <a:lnTo>
                    <a:pt x="150" y="37"/>
                  </a:lnTo>
                  <a:lnTo>
                    <a:pt x="75" y="74"/>
                  </a:lnTo>
                  <a:lnTo>
                    <a:pt x="38" y="149"/>
                  </a:lnTo>
                  <a:lnTo>
                    <a:pt x="1" y="372"/>
                  </a:lnTo>
                  <a:lnTo>
                    <a:pt x="1" y="707"/>
                  </a:lnTo>
                  <a:lnTo>
                    <a:pt x="1" y="967"/>
                  </a:lnTo>
                  <a:lnTo>
                    <a:pt x="38" y="1153"/>
                  </a:lnTo>
                  <a:lnTo>
                    <a:pt x="75" y="1228"/>
                  </a:lnTo>
                  <a:lnTo>
                    <a:pt x="150" y="1302"/>
                  </a:lnTo>
                  <a:lnTo>
                    <a:pt x="224" y="1339"/>
                  </a:lnTo>
                  <a:lnTo>
                    <a:pt x="485" y="1339"/>
                  </a:lnTo>
                  <a:lnTo>
                    <a:pt x="559" y="1302"/>
                  </a:lnTo>
                  <a:lnTo>
                    <a:pt x="633" y="1228"/>
                  </a:lnTo>
                  <a:lnTo>
                    <a:pt x="671" y="1191"/>
                  </a:lnTo>
                  <a:lnTo>
                    <a:pt x="745" y="1005"/>
                  </a:lnTo>
                  <a:lnTo>
                    <a:pt x="745" y="819"/>
                  </a:lnTo>
                  <a:lnTo>
                    <a:pt x="522" y="819"/>
                  </a:lnTo>
                  <a:lnTo>
                    <a:pt x="522" y="967"/>
                  </a:lnTo>
                  <a:lnTo>
                    <a:pt x="522" y="1079"/>
                  </a:lnTo>
                  <a:lnTo>
                    <a:pt x="447" y="1153"/>
                  </a:lnTo>
                  <a:lnTo>
                    <a:pt x="373" y="1191"/>
                  </a:lnTo>
                  <a:lnTo>
                    <a:pt x="261" y="1153"/>
                  </a:lnTo>
                  <a:lnTo>
                    <a:pt x="224" y="1116"/>
                  </a:lnTo>
                  <a:lnTo>
                    <a:pt x="187" y="967"/>
                  </a:lnTo>
                  <a:lnTo>
                    <a:pt x="187" y="633"/>
                  </a:lnTo>
                  <a:lnTo>
                    <a:pt x="224" y="409"/>
                  </a:lnTo>
                  <a:lnTo>
                    <a:pt x="224" y="260"/>
                  </a:lnTo>
                  <a:lnTo>
                    <a:pt x="261" y="186"/>
                  </a:lnTo>
                  <a:lnTo>
                    <a:pt x="373" y="149"/>
                  </a:lnTo>
                  <a:lnTo>
                    <a:pt x="485" y="149"/>
                  </a:lnTo>
                  <a:lnTo>
                    <a:pt x="522" y="223"/>
                  </a:lnTo>
                  <a:lnTo>
                    <a:pt x="522" y="335"/>
                  </a:lnTo>
                  <a:lnTo>
                    <a:pt x="522" y="484"/>
                  </a:lnTo>
                  <a:lnTo>
                    <a:pt x="745" y="484"/>
                  </a:lnTo>
                  <a:lnTo>
                    <a:pt x="745" y="298"/>
                  </a:lnTo>
                  <a:lnTo>
                    <a:pt x="708" y="149"/>
                  </a:lnTo>
                  <a:lnTo>
                    <a:pt x="633" y="74"/>
                  </a:lnTo>
                  <a:lnTo>
                    <a:pt x="596" y="37"/>
                  </a:lnTo>
                  <a:lnTo>
                    <a:pt x="485"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27"/>
            <p:cNvSpPr/>
            <p:nvPr/>
          </p:nvSpPr>
          <p:spPr>
            <a:xfrm>
              <a:off x="759950" y="2232000"/>
              <a:ext cx="18625" cy="33500"/>
            </a:xfrm>
            <a:custGeom>
              <a:avLst/>
              <a:gdLst/>
              <a:ahLst/>
              <a:cxnLst/>
              <a:rect l="l" t="t" r="r" b="b"/>
              <a:pathLst>
                <a:path w="745" h="1340" extrusionOk="0">
                  <a:moveTo>
                    <a:pt x="372" y="149"/>
                  </a:moveTo>
                  <a:lnTo>
                    <a:pt x="447" y="186"/>
                  </a:lnTo>
                  <a:lnTo>
                    <a:pt x="521" y="223"/>
                  </a:lnTo>
                  <a:lnTo>
                    <a:pt x="521" y="372"/>
                  </a:lnTo>
                  <a:lnTo>
                    <a:pt x="521" y="521"/>
                  </a:lnTo>
                  <a:lnTo>
                    <a:pt x="186" y="521"/>
                  </a:lnTo>
                  <a:lnTo>
                    <a:pt x="223" y="260"/>
                  </a:lnTo>
                  <a:lnTo>
                    <a:pt x="261" y="186"/>
                  </a:lnTo>
                  <a:lnTo>
                    <a:pt x="298" y="149"/>
                  </a:lnTo>
                  <a:close/>
                  <a:moveTo>
                    <a:pt x="223" y="0"/>
                  </a:moveTo>
                  <a:lnTo>
                    <a:pt x="149" y="37"/>
                  </a:lnTo>
                  <a:lnTo>
                    <a:pt x="75" y="74"/>
                  </a:lnTo>
                  <a:lnTo>
                    <a:pt x="37" y="149"/>
                  </a:lnTo>
                  <a:lnTo>
                    <a:pt x="0" y="335"/>
                  </a:lnTo>
                  <a:lnTo>
                    <a:pt x="0" y="521"/>
                  </a:lnTo>
                  <a:lnTo>
                    <a:pt x="0" y="1005"/>
                  </a:lnTo>
                  <a:lnTo>
                    <a:pt x="37" y="1153"/>
                  </a:lnTo>
                  <a:lnTo>
                    <a:pt x="112" y="1265"/>
                  </a:lnTo>
                  <a:lnTo>
                    <a:pt x="186" y="1302"/>
                  </a:lnTo>
                  <a:lnTo>
                    <a:pt x="298" y="1339"/>
                  </a:lnTo>
                  <a:lnTo>
                    <a:pt x="447" y="1339"/>
                  </a:lnTo>
                  <a:lnTo>
                    <a:pt x="521" y="1302"/>
                  </a:lnTo>
                  <a:lnTo>
                    <a:pt x="633" y="1265"/>
                  </a:lnTo>
                  <a:lnTo>
                    <a:pt x="707" y="1153"/>
                  </a:lnTo>
                  <a:lnTo>
                    <a:pt x="744" y="1042"/>
                  </a:lnTo>
                  <a:lnTo>
                    <a:pt x="744" y="930"/>
                  </a:lnTo>
                  <a:lnTo>
                    <a:pt x="521" y="930"/>
                  </a:lnTo>
                  <a:lnTo>
                    <a:pt x="521" y="1005"/>
                  </a:lnTo>
                  <a:lnTo>
                    <a:pt x="521" y="1079"/>
                  </a:lnTo>
                  <a:lnTo>
                    <a:pt x="447" y="1153"/>
                  </a:lnTo>
                  <a:lnTo>
                    <a:pt x="372" y="1191"/>
                  </a:lnTo>
                  <a:lnTo>
                    <a:pt x="298" y="1153"/>
                  </a:lnTo>
                  <a:lnTo>
                    <a:pt x="223" y="1116"/>
                  </a:lnTo>
                  <a:lnTo>
                    <a:pt x="186" y="1005"/>
                  </a:lnTo>
                  <a:lnTo>
                    <a:pt x="186" y="707"/>
                  </a:lnTo>
                  <a:lnTo>
                    <a:pt x="744" y="707"/>
                  </a:lnTo>
                  <a:lnTo>
                    <a:pt x="707"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27"/>
            <p:cNvSpPr/>
            <p:nvPr/>
          </p:nvSpPr>
          <p:spPr>
            <a:xfrm>
              <a:off x="798075" y="2232000"/>
              <a:ext cx="19550" cy="32575"/>
            </a:xfrm>
            <a:custGeom>
              <a:avLst/>
              <a:gdLst/>
              <a:ahLst/>
              <a:cxnLst/>
              <a:rect l="l" t="t" r="r" b="b"/>
              <a:pathLst>
                <a:path w="782" h="1303" extrusionOk="0">
                  <a:moveTo>
                    <a:pt x="1" y="0"/>
                  </a:moveTo>
                  <a:lnTo>
                    <a:pt x="1" y="1302"/>
                  </a:lnTo>
                  <a:lnTo>
                    <a:pt x="224" y="1302"/>
                  </a:lnTo>
                  <a:lnTo>
                    <a:pt x="224" y="484"/>
                  </a:lnTo>
                  <a:lnTo>
                    <a:pt x="224" y="372"/>
                  </a:lnTo>
                  <a:lnTo>
                    <a:pt x="261" y="260"/>
                  </a:lnTo>
                  <a:lnTo>
                    <a:pt x="298" y="186"/>
                  </a:lnTo>
                  <a:lnTo>
                    <a:pt x="410" y="149"/>
                  </a:lnTo>
                  <a:lnTo>
                    <a:pt x="484" y="186"/>
                  </a:lnTo>
                  <a:lnTo>
                    <a:pt x="522" y="223"/>
                  </a:lnTo>
                  <a:lnTo>
                    <a:pt x="559" y="446"/>
                  </a:lnTo>
                  <a:lnTo>
                    <a:pt x="559" y="1302"/>
                  </a:lnTo>
                  <a:lnTo>
                    <a:pt x="782" y="1302"/>
                  </a:lnTo>
                  <a:lnTo>
                    <a:pt x="782" y="409"/>
                  </a:lnTo>
                  <a:lnTo>
                    <a:pt x="782" y="260"/>
                  </a:lnTo>
                  <a:lnTo>
                    <a:pt x="745" y="112"/>
                  </a:lnTo>
                  <a:lnTo>
                    <a:pt x="670" y="37"/>
                  </a:lnTo>
                  <a:lnTo>
                    <a:pt x="596" y="0"/>
                  </a:lnTo>
                  <a:lnTo>
                    <a:pt x="373" y="0"/>
                  </a:lnTo>
                  <a:lnTo>
                    <a:pt x="298"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27"/>
            <p:cNvSpPr/>
            <p:nvPr/>
          </p:nvSpPr>
          <p:spPr>
            <a:xfrm>
              <a:off x="823200" y="2232000"/>
              <a:ext cx="18625" cy="33500"/>
            </a:xfrm>
            <a:custGeom>
              <a:avLst/>
              <a:gdLst/>
              <a:ahLst/>
              <a:cxnLst/>
              <a:rect l="l" t="t" r="r" b="b"/>
              <a:pathLst>
                <a:path w="745" h="1340" extrusionOk="0">
                  <a:moveTo>
                    <a:pt x="0" y="0"/>
                  </a:moveTo>
                  <a:lnTo>
                    <a:pt x="0" y="819"/>
                  </a:lnTo>
                  <a:lnTo>
                    <a:pt x="0" y="1079"/>
                  </a:lnTo>
                  <a:lnTo>
                    <a:pt x="37" y="1228"/>
                  </a:lnTo>
                  <a:lnTo>
                    <a:pt x="149" y="1302"/>
                  </a:lnTo>
                  <a:lnTo>
                    <a:pt x="261" y="1339"/>
                  </a:lnTo>
                  <a:lnTo>
                    <a:pt x="372" y="1339"/>
                  </a:lnTo>
                  <a:lnTo>
                    <a:pt x="447" y="1302"/>
                  </a:lnTo>
                  <a:lnTo>
                    <a:pt x="558" y="1191"/>
                  </a:lnTo>
                  <a:lnTo>
                    <a:pt x="558" y="1302"/>
                  </a:lnTo>
                  <a:lnTo>
                    <a:pt x="744" y="1302"/>
                  </a:lnTo>
                  <a:lnTo>
                    <a:pt x="744" y="0"/>
                  </a:lnTo>
                  <a:lnTo>
                    <a:pt x="558" y="0"/>
                  </a:lnTo>
                  <a:lnTo>
                    <a:pt x="558" y="856"/>
                  </a:lnTo>
                  <a:lnTo>
                    <a:pt x="521" y="967"/>
                  </a:lnTo>
                  <a:lnTo>
                    <a:pt x="521" y="1079"/>
                  </a:lnTo>
                  <a:lnTo>
                    <a:pt x="484" y="1153"/>
                  </a:lnTo>
                  <a:lnTo>
                    <a:pt x="372" y="1191"/>
                  </a:lnTo>
                  <a:lnTo>
                    <a:pt x="261" y="1153"/>
                  </a:lnTo>
                  <a:lnTo>
                    <a:pt x="223" y="1116"/>
                  </a:lnTo>
                  <a:lnTo>
                    <a:pt x="223" y="1005"/>
                  </a:lnTo>
                  <a:lnTo>
                    <a:pt x="223" y="856"/>
                  </a:lnTo>
                  <a:lnTo>
                    <a:pt x="22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27"/>
            <p:cNvSpPr/>
            <p:nvPr/>
          </p:nvSpPr>
          <p:spPr>
            <a:xfrm>
              <a:off x="847375" y="2232000"/>
              <a:ext cx="32575" cy="32575"/>
            </a:xfrm>
            <a:custGeom>
              <a:avLst/>
              <a:gdLst/>
              <a:ahLst/>
              <a:cxnLst/>
              <a:rect l="l" t="t" r="r" b="b"/>
              <a:pathLst>
                <a:path w="1303" h="1303" extrusionOk="0">
                  <a:moveTo>
                    <a:pt x="1" y="0"/>
                  </a:moveTo>
                  <a:lnTo>
                    <a:pt x="1" y="1302"/>
                  </a:lnTo>
                  <a:lnTo>
                    <a:pt x="224" y="1302"/>
                  </a:lnTo>
                  <a:lnTo>
                    <a:pt x="224" y="446"/>
                  </a:lnTo>
                  <a:lnTo>
                    <a:pt x="224" y="335"/>
                  </a:lnTo>
                  <a:lnTo>
                    <a:pt x="261" y="260"/>
                  </a:lnTo>
                  <a:lnTo>
                    <a:pt x="298" y="186"/>
                  </a:lnTo>
                  <a:lnTo>
                    <a:pt x="410" y="149"/>
                  </a:lnTo>
                  <a:lnTo>
                    <a:pt x="484" y="186"/>
                  </a:lnTo>
                  <a:lnTo>
                    <a:pt x="522" y="223"/>
                  </a:lnTo>
                  <a:lnTo>
                    <a:pt x="559" y="335"/>
                  </a:lnTo>
                  <a:lnTo>
                    <a:pt x="559" y="446"/>
                  </a:lnTo>
                  <a:lnTo>
                    <a:pt x="559" y="1302"/>
                  </a:lnTo>
                  <a:lnTo>
                    <a:pt x="782" y="1302"/>
                  </a:lnTo>
                  <a:lnTo>
                    <a:pt x="782" y="446"/>
                  </a:lnTo>
                  <a:lnTo>
                    <a:pt x="782" y="260"/>
                  </a:lnTo>
                  <a:lnTo>
                    <a:pt x="856" y="186"/>
                  </a:lnTo>
                  <a:lnTo>
                    <a:pt x="931" y="149"/>
                  </a:lnTo>
                  <a:lnTo>
                    <a:pt x="1042" y="186"/>
                  </a:lnTo>
                  <a:lnTo>
                    <a:pt x="1080" y="260"/>
                  </a:lnTo>
                  <a:lnTo>
                    <a:pt x="1117" y="446"/>
                  </a:lnTo>
                  <a:lnTo>
                    <a:pt x="1117" y="1302"/>
                  </a:lnTo>
                  <a:lnTo>
                    <a:pt x="1303" y="1302"/>
                  </a:lnTo>
                  <a:lnTo>
                    <a:pt x="1303" y="446"/>
                  </a:lnTo>
                  <a:lnTo>
                    <a:pt x="1303" y="223"/>
                  </a:lnTo>
                  <a:lnTo>
                    <a:pt x="1266" y="149"/>
                  </a:lnTo>
                  <a:lnTo>
                    <a:pt x="1228" y="74"/>
                  </a:lnTo>
                  <a:lnTo>
                    <a:pt x="1117" y="0"/>
                  </a:lnTo>
                  <a:lnTo>
                    <a:pt x="931" y="0"/>
                  </a:lnTo>
                  <a:lnTo>
                    <a:pt x="856" y="37"/>
                  </a:lnTo>
                  <a:lnTo>
                    <a:pt x="745" y="149"/>
                  </a:lnTo>
                  <a:lnTo>
                    <a:pt x="670" y="37"/>
                  </a:lnTo>
                  <a:lnTo>
                    <a:pt x="596" y="0"/>
                  </a:lnTo>
                  <a:lnTo>
                    <a:pt x="373" y="0"/>
                  </a:lnTo>
                  <a:lnTo>
                    <a:pt x="298" y="37"/>
                  </a:lnTo>
                  <a:lnTo>
                    <a:pt x="224" y="14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27"/>
            <p:cNvSpPr/>
            <p:nvPr/>
          </p:nvSpPr>
          <p:spPr>
            <a:xfrm>
              <a:off x="885525" y="2220825"/>
              <a:ext cx="18625" cy="44675"/>
            </a:xfrm>
            <a:custGeom>
              <a:avLst/>
              <a:gdLst/>
              <a:ahLst/>
              <a:cxnLst/>
              <a:rect l="l" t="t" r="r" b="b"/>
              <a:pathLst>
                <a:path w="745" h="1787" extrusionOk="0">
                  <a:moveTo>
                    <a:pt x="409" y="1"/>
                  </a:moveTo>
                  <a:lnTo>
                    <a:pt x="261" y="298"/>
                  </a:lnTo>
                  <a:lnTo>
                    <a:pt x="409" y="298"/>
                  </a:lnTo>
                  <a:lnTo>
                    <a:pt x="670" y="1"/>
                  </a:lnTo>
                  <a:close/>
                  <a:moveTo>
                    <a:pt x="372" y="596"/>
                  </a:moveTo>
                  <a:lnTo>
                    <a:pt x="484" y="633"/>
                  </a:lnTo>
                  <a:lnTo>
                    <a:pt x="521" y="670"/>
                  </a:lnTo>
                  <a:lnTo>
                    <a:pt x="558" y="819"/>
                  </a:lnTo>
                  <a:lnTo>
                    <a:pt x="558" y="968"/>
                  </a:lnTo>
                  <a:lnTo>
                    <a:pt x="223" y="968"/>
                  </a:lnTo>
                  <a:lnTo>
                    <a:pt x="223" y="707"/>
                  </a:lnTo>
                  <a:lnTo>
                    <a:pt x="261" y="633"/>
                  </a:lnTo>
                  <a:lnTo>
                    <a:pt x="298" y="596"/>
                  </a:lnTo>
                  <a:close/>
                  <a:moveTo>
                    <a:pt x="261" y="447"/>
                  </a:moveTo>
                  <a:lnTo>
                    <a:pt x="149" y="484"/>
                  </a:lnTo>
                  <a:lnTo>
                    <a:pt x="112" y="521"/>
                  </a:lnTo>
                  <a:lnTo>
                    <a:pt x="37" y="596"/>
                  </a:lnTo>
                  <a:lnTo>
                    <a:pt x="0" y="782"/>
                  </a:lnTo>
                  <a:lnTo>
                    <a:pt x="0" y="968"/>
                  </a:lnTo>
                  <a:lnTo>
                    <a:pt x="0" y="1452"/>
                  </a:lnTo>
                  <a:lnTo>
                    <a:pt x="37" y="1600"/>
                  </a:lnTo>
                  <a:lnTo>
                    <a:pt x="112" y="1712"/>
                  </a:lnTo>
                  <a:lnTo>
                    <a:pt x="186" y="1749"/>
                  </a:lnTo>
                  <a:lnTo>
                    <a:pt x="298" y="1786"/>
                  </a:lnTo>
                  <a:lnTo>
                    <a:pt x="447" y="1786"/>
                  </a:lnTo>
                  <a:lnTo>
                    <a:pt x="521" y="1749"/>
                  </a:lnTo>
                  <a:lnTo>
                    <a:pt x="633" y="1712"/>
                  </a:lnTo>
                  <a:lnTo>
                    <a:pt x="707" y="1600"/>
                  </a:lnTo>
                  <a:lnTo>
                    <a:pt x="744" y="1489"/>
                  </a:lnTo>
                  <a:lnTo>
                    <a:pt x="744" y="1377"/>
                  </a:lnTo>
                  <a:lnTo>
                    <a:pt x="558" y="1377"/>
                  </a:lnTo>
                  <a:lnTo>
                    <a:pt x="521" y="1452"/>
                  </a:lnTo>
                  <a:lnTo>
                    <a:pt x="521" y="1526"/>
                  </a:lnTo>
                  <a:lnTo>
                    <a:pt x="484" y="1600"/>
                  </a:lnTo>
                  <a:lnTo>
                    <a:pt x="372" y="1638"/>
                  </a:lnTo>
                  <a:lnTo>
                    <a:pt x="298" y="1600"/>
                  </a:lnTo>
                  <a:lnTo>
                    <a:pt x="223" y="1563"/>
                  </a:lnTo>
                  <a:lnTo>
                    <a:pt x="223" y="1452"/>
                  </a:lnTo>
                  <a:lnTo>
                    <a:pt x="223" y="1154"/>
                  </a:lnTo>
                  <a:lnTo>
                    <a:pt x="744" y="1154"/>
                  </a:lnTo>
                  <a:lnTo>
                    <a:pt x="744" y="707"/>
                  </a:lnTo>
                  <a:lnTo>
                    <a:pt x="707" y="633"/>
                  </a:lnTo>
                  <a:lnTo>
                    <a:pt x="670" y="559"/>
                  </a:lnTo>
                  <a:lnTo>
                    <a:pt x="558" y="484"/>
                  </a:lnTo>
                  <a:lnTo>
                    <a:pt x="447" y="447"/>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27"/>
            <p:cNvSpPr/>
            <p:nvPr/>
          </p:nvSpPr>
          <p:spPr>
            <a:xfrm>
              <a:off x="908775" y="2232000"/>
              <a:ext cx="13975" cy="32575"/>
            </a:xfrm>
            <a:custGeom>
              <a:avLst/>
              <a:gdLst/>
              <a:ahLst/>
              <a:cxnLst/>
              <a:rect l="l" t="t" r="r" b="b"/>
              <a:pathLst>
                <a:path w="559" h="1303" extrusionOk="0">
                  <a:moveTo>
                    <a:pt x="0" y="0"/>
                  </a:moveTo>
                  <a:lnTo>
                    <a:pt x="0" y="1302"/>
                  </a:lnTo>
                  <a:lnTo>
                    <a:pt x="224" y="1302"/>
                  </a:lnTo>
                  <a:lnTo>
                    <a:pt x="224" y="707"/>
                  </a:lnTo>
                  <a:lnTo>
                    <a:pt x="261" y="446"/>
                  </a:lnTo>
                  <a:lnTo>
                    <a:pt x="298" y="298"/>
                  </a:lnTo>
                  <a:lnTo>
                    <a:pt x="335" y="260"/>
                  </a:lnTo>
                  <a:lnTo>
                    <a:pt x="410" y="223"/>
                  </a:lnTo>
                  <a:lnTo>
                    <a:pt x="558" y="223"/>
                  </a:lnTo>
                  <a:lnTo>
                    <a:pt x="558" y="0"/>
                  </a:lnTo>
                  <a:lnTo>
                    <a:pt x="447" y="0"/>
                  </a:lnTo>
                  <a:lnTo>
                    <a:pt x="335"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27"/>
            <p:cNvSpPr/>
            <p:nvPr/>
          </p:nvSpPr>
          <p:spPr>
            <a:xfrm>
              <a:off x="925500" y="2219900"/>
              <a:ext cx="5625" cy="44675"/>
            </a:xfrm>
            <a:custGeom>
              <a:avLst/>
              <a:gdLst/>
              <a:ahLst/>
              <a:cxnLst/>
              <a:rect l="l" t="t" r="r" b="b"/>
              <a:pathLst>
                <a:path w="225" h="1787" extrusionOk="0">
                  <a:moveTo>
                    <a:pt x="1" y="0"/>
                  </a:moveTo>
                  <a:lnTo>
                    <a:pt x="1" y="261"/>
                  </a:lnTo>
                  <a:lnTo>
                    <a:pt x="224" y="261"/>
                  </a:lnTo>
                  <a:lnTo>
                    <a:pt x="224" y="0"/>
                  </a:lnTo>
                  <a:close/>
                  <a:moveTo>
                    <a:pt x="1" y="484"/>
                  </a:moveTo>
                  <a:lnTo>
                    <a:pt x="1"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27"/>
            <p:cNvSpPr/>
            <p:nvPr/>
          </p:nvSpPr>
          <p:spPr>
            <a:xfrm>
              <a:off x="935750" y="2232000"/>
              <a:ext cx="19550" cy="43725"/>
            </a:xfrm>
            <a:custGeom>
              <a:avLst/>
              <a:gdLst/>
              <a:ahLst/>
              <a:cxnLst/>
              <a:rect l="l" t="t" r="r" b="b"/>
              <a:pathLst>
                <a:path w="782" h="1749" extrusionOk="0">
                  <a:moveTo>
                    <a:pt x="410" y="149"/>
                  </a:moveTo>
                  <a:lnTo>
                    <a:pt x="484" y="186"/>
                  </a:lnTo>
                  <a:lnTo>
                    <a:pt x="558" y="223"/>
                  </a:lnTo>
                  <a:lnTo>
                    <a:pt x="558" y="372"/>
                  </a:lnTo>
                  <a:lnTo>
                    <a:pt x="596" y="670"/>
                  </a:lnTo>
                  <a:lnTo>
                    <a:pt x="596" y="893"/>
                  </a:lnTo>
                  <a:lnTo>
                    <a:pt x="558" y="1042"/>
                  </a:lnTo>
                  <a:lnTo>
                    <a:pt x="521" y="1153"/>
                  </a:lnTo>
                  <a:lnTo>
                    <a:pt x="410" y="1191"/>
                  </a:lnTo>
                  <a:lnTo>
                    <a:pt x="298" y="1153"/>
                  </a:lnTo>
                  <a:lnTo>
                    <a:pt x="261" y="1079"/>
                  </a:lnTo>
                  <a:lnTo>
                    <a:pt x="224" y="893"/>
                  </a:lnTo>
                  <a:lnTo>
                    <a:pt x="224" y="670"/>
                  </a:lnTo>
                  <a:lnTo>
                    <a:pt x="224" y="335"/>
                  </a:lnTo>
                  <a:lnTo>
                    <a:pt x="261" y="223"/>
                  </a:lnTo>
                  <a:lnTo>
                    <a:pt x="298" y="186"/>
                  </a:lnTo>
                  <a:lnTo>
                    <a:pt x="410" y="149"/>
                  </a:lnTo>
                  <a:close/>
                  <a:moveTo>
                    <a:pt x="224" y="0"/>
                  </a:moveTo>
                  <a:lnTo>
                    <a:pt x="149" y="37"/>
                  </a:lnTo>
                  <a:lnTo>
                    <a:pt x="75" y="112"/>
                  </a:lnTo>
                  <a:lnTo>
                    <a:pt x="37" y="223"/>
                  </a:lnTo>
                  <a:lnTo>
                    <a:pt x="0" y="670"/>
                  </a:lnTo>
                  <a:lnTo>
                    <a:pt x="37" y="1079"/>
                  </a:lnTo>
                  <a:lnTo>
                    <a:pt x="75" y="1191"/>
                  </a:lnTo>
                  <a:lnTo>
                    <a:pt x="112" y="1265"/>
                  </a:lnTo>
                  <a:lnTo>
                    <a:pt x="224" y="1339"/>
                  </a:lnTo>
                  <a:lnTo>
                    <a:pt x="410" y="1339"/>
                  </a:lnTo>
                  <a:lnTo>
                    <a:pt x="484" y="1265"/>
                  </a:lnTo>
                  <a:lnTo>
                    <a:pt x="596" y="1191"/>
                  </a:lnTo>
                  <a:lnTo>
                    <a:pt x="596" y="1749"/>
                  </a:lnTo>
                  <a:lnTo>
                    <a:pt x="782" y="1749"/>
                  </a:lnTo>
                  <a:lnTo>
                    <a:pt x="782" y="0"/>
                  </a:lnTo>
                  <a:lnTo>
                    <a:pt x="596" y="0"/>
                  </a:lnTo>
                  <a:lnTo>
                    <a:pt x="596" y="149"/>
                  </a:lnTo>
                  <a:lnTo>
                    <a:pt x="484"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27"/>
            <p:cNvSpPr/>
            <p:nvPr/>
          </p:nvSpPr>
          <p:spPr>
            <a:xfrm>
              <a:off x="960850" y="2232000"/>
              <a:ext cx="19575" cy="33500"/>
            </a:xfrm>
            <a:custGeom>
              <a:avLst/>
              <a:gdLst/>
              <a:ahLst/>
              <a:cxnLst/>
              <a:rect l="l" t="t" r="r" b="b"/>
              <a:pathLst>
                <a:path w="783" h="1340" extrusionOk="0">
                  <a:moveTo>
                    <a:pt x="1" y="0"/>
                  </a:moveTo>
                  <a:lnTo>
                    <a:pt x="1" y="819"/>
                  </a:lnTo>
                  <a:lnTo>
                    <a:pt x="38" y="1079"/>
                  </a:lnTo>
                  <a:lnTo>
                    <a:pt x="75" y="1228"/>
                  </a:lnTo>
                  <a:lnTo>
                    <a:pt x="150" y="1302"/>
                  </a:lnTo>
                  <a:lnTo>
                    <a:pt x="299" y="1339"/>
                  </a:lnTo>
                  <a:lnTo>
                    <a:pt x="410" y="1339"/>
                  </a:lnTo>
                  <a:lnTo>
                    <a:pt x="485" y="1302"/>
                  </a:lnTo>
                  <a:lnTo>
                    <a:pt x="559" y="1191"/>
                  </a:lnTo>
                  <a:lnTo>
                    <a:pt x="559" y="1302"/>
                  </a:lnTo>
                  <a:lnTo>
                    <a:pt x="782" y="1302"/>
                  </a:lnTo>
                  <a:lnTo>
                    <a:pt x="782" y="0"/>
                  </a:lnTo>
                  <a:lnTo>
                    <a:pt x="559" y="0"/>
                  </a:lnTo>
                  <a:lnTo>
                    <a:pt x="559" y="856"/>
                  </a:lnTo>
                  <a:lnTo>
                    <a:pt x="559" y="967"/>
                  </a:lnTo>
                  <a:lnTo>
                    <a:pt x="522" y="1079"/>
                  </a:lnTo>
                  <a:lnTo>
                    <a:pt x="485" y="1153"/>
                  </a:lnTo>
                  <a:lnTo>
                    <a:pt x="373" y="1191"/>
                  </a:lnTo>
                  <a:lnTo>
                    <a:pt x="299" y="1153"/>
                  </a:lnTo>
                  <a:lnTo>
                    <a:pt x="261" y="1116"/>
                  </a:lnTo>
                  <a:lnTo>
                    <a:pt x="224" y="1005"/>
                  </a:lnTo>
                  <a:lnTo>
                    <a:pt x="224" y="856"/>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27"/>
            <p:cNvSpPr/>
            <p:nvPr/>
          </p:nvSpPr>
          <p:spPr>
            <a:xfrm>
              <a:off x="985050" y="2232000"/>
              <a:ext cx="18625" cy="33500"/>
            </a:xfrm>
            <a:custGeom>
              <a:avLst/>
              <a:gdLst/>
              <a:ahLst/>
              <a:cxnLst/>
              <a:rect l="l" t="t" r="r" b="b"/>
              <a:pathLst>
                <a:path w="745" h="1340" extrusionOk="0">
                  <a:moveTo>
                    <a:pt x="410" y="149"/>
                  </a:moveTo>
                  <a:lnTo>
                    <a:pt x="484" y="186"/>
                  </a:lnTo>
                  <a:lnTo>
                    <a:pt x="521" y="223"/>
                  </a:lnTo>
                  <a:lnTo>
                    <a:pt x="558" y="372"/>
                  </a:lnTo>
                  <a:lnTo>
                    <a:pt x="558" y="521"/>
                  </a:lnTo>
                  <a:lnTo>
                    <a:pt x="223" y="521"/>
                  </a:lnTo>
                  <a:lnTo>
                    <a:pt x="223" y="260"/>
                  </a:lnTo>
                  <a:lnTo>
                    <a:pt x="298" y="186"/>
                  </a:lnTo>
                  <a:lnTo>
                    <a:pt x="335" y="149"/>
                  </a:lnTo>
                  <a:close/>
                  <a:moveTo>
                    <a:pt x="261" y="0"/>
                  </a:moveTo>
                  <a:lnTo>
                    <a:pt x="186" y="37"/>
                  </a:lnTo>
                  <a:lnTo>
                    <a:pt x="112" y="74"/>
                  </a:lnTo>
                  <a:lnTo>
                    <a:pt x="75" y="149"/>
                  </a:lnTo>
                  <a:lnTo>
                    <a:pt x="37" y="335"/>
                  </a:lnTo>
                  <a:lnTo>
                    <a:pt x="0" y="521"/>
                  </a:lnTo>
                  <a:lnTo>
                    <a:pt x="37" y="1005"/>
                  </a:lnTo>
                  <a:lnTo>
                    <a:pt x="37" y="1153"/>
                  </a:lnTo>
                  <a:lnTo>
                    <a:pt x="112" y="1265"/>
                  </a:lnTo>
                  <a:lnTo>
                    <a:pt x="223" y="1302"/>
                  </a:lnTo>
                  <a:lnTo>
                    <a:pt x="298" y="1339"/>
                  </a:lnTo>
                  <a:lnTo>
                    <a:pt x="447" y="1339"/>
                  </a:lnTo>
                  <a:lnTo>
                    <a:pt x="558" y="1302"/>
                  </a:lnTo>
                  <a:lnTo>
                    <a:pt x="633" y="1265"/>
                  </a:lnTo>
                  <a:lnTo>
                    <a:pt x="744" y="1153"/>
                  </a:lnTo>
                  <a:lnTo>
                    <a:pt x="744" y="1042"/>
                  </a:lnTo>
                  <a:lnTo>
                    <a:pt x="744" y="930"/>
                  </a:lnTo>
                  <a:lnTo>
                    <a:pt x="558" y="930"/>
                  </a:lnTo>
                  <a:lnTo>
                    <a:pt x="558" y="1005"/>
                  </a:lnTo>
                  <a:lnTo>
                    <a:pt x="521" y="1079"/>
                  </a:lnTo>
                  <a:lnTo>
                    <a:pt x="484" y="1153"/>
                  </a:lnTo>
                  <a:lnTo>
                    <a:pt x="410"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27"/>
            <p:cNvSpPr/>
            <p:nvPr/>
          </p:nvSpPr>
          <p:spPr>
            <a:xfrm>
              <a:off x="1023175" y="2232000"/>
              <a:ext cx="18625" cy="33500"/>
            </a:xfrm>
            <a:custGeom>
              <a:avLst/>
              <a:gdLst/>
              <a:ahLst/>
              <a:cxnLst/>
              <a:rect l="l" t="t" r="r" b="b"/>
              <a:pathLst>
                <a:path w="745" h="1340" extrusionOk="0">
                  <a:moveTo>
                    <a:pt x="261" y="0"/>
                  </a:moveTo>
                  <a:lnTo>
                    <a:pt x="187" y="37"/>
                  </a:lnTo>
                  <a:lnTo>
                    <a:pt x="112" y="74"/>
                  </a:lnTo>
                  <a:lnTo>
                    <a:pt x="75" y="149"/>
                  </a:lnTo>
                  <a:lnTo>
                    <a:pt x="38" y="372"/>
                  </a:lnTo>
                  <a:lnTo>
                    <a:pt x="1" y="707"/>
                  </a:lnTo>
                  <a:lnTo>
                    <a:pt x="38" y="967"/>
                  </a:lnTo>
                  <a:lnTo>
                    <a:pt x="38" y="1153"/>
                  </a:lnTo>
                  <a:lnTo>
                    <a:pt x="112" y="1228"/>
                  </a:lnTo>
                  <a:lnTo>
                    <a:pt x="187" y="1302"/>
                  </a:lnTo>
                  <a:lnTo>
                    <a:pt x="261" y="1339"/>
                  </a:lnTo>
                  <a:lnTo>
                    <a:pt x="522" y="1339"/>
                  </a:lnTo>
                  <a:lnTo>
                    <a:pt x="596" y="1302"/>
                  </a:lnTo>
                  <a:lnTo>
                    <a:pt x="670" y="1228"/>
                  </a:lnTo>
                  <a:lnTo>
                    <a:pt x="708" y="1191"/>
                  </a:lnTo>
                  <a:lnTo>
                    <a:pt x="745" y="1005"/>
                  </a:lnTo>
                  <a:lnTo>
                    <a:pt x="745" y="819"/>
                  </a:lnTo>
                  <a:lnTo>
                    <a:pt x="559" y="819"/>
                  </a:lnTo>
                  <a:lnTo>
                    <a:pt x="559" y="967"/>
                  </a:lnTo>
                  <a:lnTo>
                    <a:pt x="522" y="1079"/>
                  </a:lnTo>
                  <a:lnTo>
                    <a:pt x="484" y="1153"/>
                  </a:lnTo>
                  <a:lnTo>
                    <a:pt x="410" y="1191"/>
                  </a:lnTo>
                  <a:lnTo>
                    <a:pt x="298" y="1153"/>
                  </a:lnTo>
                  <a:lnTo>
                    <a:pt x="261" y="1116"/>
                  </a:lnTo>
                  <a:lnTo>
                    <a:pt x="224" y="967"/>
                  </a:lnTo>
                  <a:lnTo>
                    <a:pt x="224" y="633"/>
                  </a:lnTo>
                  <a:lnTo>
                    <a:pt x="224" y="409"/>
                  </a:lnTo>
                  <a:lnTo>
                    <a:pt x="261" y="260"/>
                  </a:lnTo>
                  <a:lnTo>
                    <a:pt x="298" y="186"/>
                  </a:lnTo>
                  <a:lnTo>
                    <a:pt x="410" y="149"/>
                  </a:lnTo>
                  <a:lnTo>
                    <a:pt x="484" y="149"/>
                  </a:lnTo>
                  <a:lnTo>
                    <a:pt x="559" y="223"/>
                  </a:lnTo>
                  <a:lnTo>
                    <a:pt x="559" y="335"/>
                  </a:lnTo>
                  <a:lnTo>
                    <a:pt x="559" y="484"/>
                  </a:lnTo>
                  <a:lnTo>
                    <a:pt x="745" y="484"/>
                  </a:lnTo>
                  <a:lnTo>
                    <a:pt x="745" y="298"/>
                  </a:lnTo>
                  <a:lnTo>
                    <a:pt x="708" y="149"/>
                  </a:lnTo>
                  <a:lnTo>
                    <a:pt x="670"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27"/>
            <p:cNvSpPr/>
            <p:nvPr/>
          </p:nvSpPr>
          <p:spPr>
            <a:xfrm>
              <a:off x="1045500" y="2232000"/>
              <a:ext cx="20500" cy="33500"/>
            </a:xfrm>
            <a:custGeom>
              <a:avLst/>
              <a:gdLst/>
              <a:ahLst/>
              <a:cxnLst/>
              <a:rect l="l" t="t" r="r" b="b"/>
              <a:pathLst>
                <a:path w="820" h="1340" extrusionOk="0">
                  <a:moveTo>
                    <a:pt x="559" y="558"/>
                  </a:moveTo>
                  <a:lnTo>
                    <a:pt x="559" y="893"/>
                  </a:lnTo>
                  <a:lnTo>
                    <a:pt x="559" y="1042"/>
                  </a:lnTo>
                  <a:lnTo>
                    <a:pt x="522" y="1116"/>
                  </a:lnTo>
                  <a:lnTo>
                    <a:pt x="484" y="1153"/>
                  </a:lnTo>
                  <a:lnTo>
                    <a:pt x="373" y="1191"/>
                  </a:lnTo>
                  <a:lnTo>
                    <a:pt x="298" y="1153"/>
                  </a:lnTo>
                  <a:lnTo>
                    <a:pt x="224" y="1116"/>
                  </a:lnTo>
                  <a:lnTo>
                    <a:pt x="224" y="1005"/>
                  </a:lnTo>
                  <a:lnTo>
                    <a:pt x="224" y="893"/>
                  </a:lnTo>
                  <a:lnTo>
                    <a:pt x="261" y="819"/>
                  </a:lnTo>
                  <a:lnTo>
                    <a:pt x="373" y="707"/>
                  </a:lnTo>
                  <a:lnTo>
                    <a:pt x="559" y="558"/>
                  </a:lnTo>
                  <a:close/>
                  <a:moveTo>
                    <a:pt x="261" y="0"/>
                  </a:moveTo>
                  <a:lnTo>
                    <a:pt x="150" y="74"/>
                  </a:lnTo>
                  <a:lnTo>
                    <a:pt x="75" y="186"/>
                  </a:lnTo>
                  <a:lnTo>
                    <a:pt x="75" y="298"/>
                  </a:lnTo>
                  <a:lnTo>
                    <a:pt x="75" y="446"/>
                  </a:lnTo>
                  <a:lnTo>
                    <a:pt x="261" y="446"/>
                  </a:lnTo>
                  <a:lnTo>
                    <a:pt x="261" y="335"/>
                  </a:lnTo>
                  <a:lnTo>
                    <a:pt x="261" y="223"/>
                  </a:lnTo>
                  <a:lnTo>
                    <a:pt x="298" y="186"/>
                  </a:lnTo>
                  <a:lnTo>
                    <a:pt x="410" y="149"/>
                  </a:lnTo>
                  <a:lnTo>
                    <a:pt x="484" y="186"/>
                  </a:lnTo>
                  <a:lnTo>
                    <a:pt x="559" y="223"/>
                  </a:lnTo>
                  <a:lnTo>
                    <a:pt x="559" y="372"/>
                  </a:lnTo>
                  <a:lnTo>
                    <a:pt x="447" y="484"/>
                  </a:lnTo>
                  <a:lnTo>
                    <a:pt x="224" y="633"/>
                  </a:lnTo>
                  <a:lnTo>
                    <a:pt x="150" y="707"/>
                  </a:lnTo>
                  <a:lnTo>
                    <a:pt x="75" y="781"/>
                  </a:lnTo>
                  <a:lnTo>
                    <a:pt x="38" y="856"/>
                  </a:lnTo>
                  <a:lnTo>
                    <a:pt x="1" y="1005"/>
                  </a:lnTo>
                  <a:lnTo>
                    <a:pt x="38" y="1153"/>
                  </a:lnTo>
                  <a:lnTo>
                    <a:pt x="75" y="1228"/>
                  </a:lnTo>
                  <a:lnTo>
                    <a:pt x="150" y="1302"/>
                  </a:lnTo>
                  <a:lnTo>
                    <a:pt x="298" y="1339"/>
                  </a:lnTo>
                  <a:lnTo>
                    <a:pt x="410" y="1339"/>
                  </a:lnTo>
                  <a:lnTo>
                    <a:pt x="484" y="1265"/>
                  </a:lnTo>
                  <a:lnTo>
                    <a:pt x="559" y="1153"/>
                  </a:lnTo>
                  <a:lnTo>
                    <a:pt x="559" y="1302"/>
                  </a:lnTo>
                  <a:lnTo>
                    <a:pt x="819" y="1302"/>
                  </a:lnTo>
                  <a:lnTo>
                    <a:pt x="782" y="1228"/>
                  </a:lnTo>
                  <a:lnTo>
                    <a:pt x="782" y="1042"/>
                  </a:lnTo>
                  <a:lnTo>
                    <a:pt x="782" y="409"/>
                  </a:lnTo>
                  <a:lnTo>
                    <a:pt x="745" y="223"/>
                  </a:lnTo>
                  <a:lnTo>
                    <a:pt x="745" y="149"/>
                  </a:lnTo>
                  <a:lnTo>
                    <a:pt x="708"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27"/>
            <p:cNvSpPr/>
            <p:nvPr/>
          </p:nvSpPr>
          <p:spPr>
            <a:xfrm>
              <a:off x="1070625" y="2232000"/>
              <a:ext cx="18625" cy="32575"/>
            </a:xfrm>
            <a:custGeom>
              <a:avLst/>
              <a:gdLst/>
              <a:ahLst/>
              <a:cxnLst/>
              <a:rect l="l" t="t" r="r" b="b"/>
              <a:pathLst>
                <a:path w="745" h="1303" extrusionOk="0">
                  <a:moveTo>
                    <a:pt x="0" y="0"/>
                  </a:moveTo>
                  <a:lnTo>
                    <a:pt x="0" y="1302"/>
                  </a:lnTo>
                  <a:lnTo>
                    <a:pt x="224" y="1302"/>
                  </a:lnTo>
                  <a:lnTo>
                    <a:pt x="224" y="484"/>
                  </a:lnTo>
                  <a:lnTo>
                    <a:pt x="224" y="372"/>
                  </a:lnTo>
                  <a:lnTo>
                    <a:pt x="224" y="260"/>
                  </a:lnTo>
                  <a:lnTo>
                    <a:pt x="298" y="186"/>
                  </a:lnTo>
                  <a:lnTo>
                    <a:pt x="372" y="149"/>
                  </a:lnTo>
                  <a:lnTo>
                    <a:pt x="484" y="186"/>
                  </a:lnTo>
                  <a:lnTo>
                    <a:pt x="521" y="223"/>
                  </a:lnTo>
                  <a:lnTo>
                    <a:pt x="558" y="446"/>
                  </a:lnTo>
                  <a:lnTo>
                    <a:pt x="558"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27"/>
            <p:cNvSpPr/>
            <p:nvPr/>
          </p:nvSpPr>
          <p:spPr>
            <a:xfrm>
              <a:off x="1093875" y="2232000"/>
              <a:ext cx="20500" cy="33500"/>
            </a:xfrm>
            <a:custGeom>
              <a:avLst/>
              <a:gdLst/>
              <a:ahLst/>
              <a:cxnLst/>
              <a:rect l="l" t="t" r="r" b="b"/>
              <a:pathLst>
                <a:path w="820" h="1340" extrusionOk="0">
                  <a:moveTo>
                    <a:pt x="559" y="558"/>
                  </a:moveTo>
                  <a:lnTo>
                    <a:pt x="559" y="893"/>
                  </a:lnTo>
                  <a:lnTo>
                    <a:pt x="521" y="1042"/>
                  </a:lnTo>
                  <a:lnTo>
                    <a:pt x="521"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75"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0" y="856"/>
                  </a:lnTo>
                  <a:lnTo>
                    <a:pt x="0" y="1005"/>
                  </a:lnTo>
                  <a:lnTo>
                    <a:pt x="0"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7"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27"/>
            <p:cNvSpPr/>
            <p:nvPr/>
          </p:nvSpPr>
          <p:spPr>
            <a:xfrm>
              <a:off x="1118050" y="2218975"/>
              <a:ext cx="19575" cy="46525"/>
            </a:xfrm>
            <a:custGeom>
              <a:avLst/>
              <a:gdLst/>
              <a:ahLst/>
              <a:cxnLst/>
              <a:rect l="l" t="t" r="r" b="b"/>
              <a:pathLst>
                <a:path w="783" h="1861" extrusionOk="0">
                  <a:moveTo>
                    <a:pt x="447" y="670"/>
                  </a:moveTo>
                  <a:lnTo>
                    <a:pt x="485" y="707"/>
                  </a:lnTo>
                  <a:lnTo>
                    <a:pt x="559" y="819"/>
                  </a:lnTo>
                  <a:lnTo>
                    <a:pt x="559" y="967"/>
                  </a:lnTo>
                  <a:lnTo>
                    <a:pt x="559" y="1191"/>
                  </a:lnTo>
                  <a:lnTo>
                    <a:pt x="559" y="1414"/>
                  </a:lnTo>
                  <a:lnTo>
                    <a:pt x="522" y="1563"/>
                  </a:lnTo>
                  <a:lnTo>
                    <a:pt x="485" y="1674"/>
                  </a:lnTo>
                  <a:lnTo>
                    <a:pt x="373" y="1712"/>
                  </a:lnTo>
                  <a:lnTo>
                    <a:pt x="299" y="1674"/>
                  </a:lnTo>
                  <a:lnTo>
                    <a:pt x="224" y="1637"/>
                  </a:lnTo>
                  <a:lnTo>
                    <a:pt x="224" y="1488"/>
                  </a:lnTo>
                  <a:lnTo>
                    <a:pt x="224" y="1302"/>
                  </a:lnTo>
                  <a:lnTo>
                    <a:pt x="224" y="930"/>
                  </a:lnTo>
                  <a:lnTo>
                    <a:pt x="224" y="781"/>
                  </a:lnTo>
                  <a:lnTo>
                    <a:pt x="299" y="707"/>
                  </a:lnTo>
                  <a:lnTo>
                    <a:pt x="373" y="670"/>
                  </a:lnTo>
                  <a:close/>
                  <a:moveTo>
                    <a:pt x="559" y="0"/>
                  </a:moveTo>
                  <a:lnTo>
                    <a:pt x="559" y="633"/>
                  </a:lnTo>
                  <a:lnTo>
                    <a:pt x="485" y="558"/>
                  </a:lnTo>
                  <a:lnTo>
                    <a:pt x="410" y="521"/>
                  </a:lnTo>
                  <a:lnTo>
                    <a:pt x="224" y="521"/>
                  </a:lnTo>
                  <a:lnTo>
                    <a:pt x="112" y="558"/>
                  </a:lnTo>
                  <a:lnTo>
                    <a:pt x="75" y="633"/>
                  </a:lnTo>
                  <a:lnTo>
                    <a:pt x="38" y="707"/>
                  </a:lnTo>
                  <a:lnTo>
                    <a:pt x="1" y="967"/>
                  </a:lnTo>
                  <a:lnTo>
                    <a:pt x="1" y="1191"/>
                  </a:lnTo>
                  <a:lnTo>
                    <a:pt x="1" y="1451"/>
                  </a:lnTo>
                  <a:lnTo>
                    <a:pt x="38" y="1637"/>
                  </a:lnTo>
                  <a:lnTo>
                    <a:pt x="75" y="1786"/>
                  </a:lnTo>
                  <a:lnTo>
                    <a:pt x="150" y="1823"/>
                  </a:lnTo>
                  <a:lnTo>
                    <a:pt x="224" y="1860"/>
                  </a:lnTo>
                  <a:lnTo>
                    <a:pt x="410" y="1860"/>
                  </a:lnTo>
                  <a:lnTo>
                    <a:pt x="485" y="1786"/>
                  </a:lnTo>
                  <a:lnTo>
                    <a:pt x="559" y="1712"/>
                  </a:lnTo>
                  <a:lnTo>
                    <a:pt x="559"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27"/>
            <p:cNvSpPr/>
            <p:nvPr/>
          </p:nvSpPr>
          <p:spPr>
            <a:xfrm>
              <a:off x="1143175" y="2219900"/>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27"/>
            <p:cNvSpPr/>
            <p:nvPr/>
          </p:nvSpPr>
          <p:spPr>
            <a:xfrm>
              <a:off x="1153400" y="2232000"/>
              <a:ext cx="18625" cy="33500"/>
            </a:xfrm>
            <a:custGeom>
              <a:avLst/>
              <a:gdLst/>
              <a:ahLst/>
              <a:cxnLst/>
              <a:rect l="l" t="t" r="r" b="b"/>
              <a:pathLst>
                <a:path w="745" h="1340" extrusionOk="0">
                  <a:moveTo>
                    <a:pt x="373" y="149"/>
                  </a:moveTo>
                  <a:lnTo>
                    <a:pt x="484" y="186"/>
                  </a:lnTo>
                  <a:lnTo>
                    <a:pt x="522" y="223"/>
                  </a:lnTo>
                  <a:lnTo>
                    <a:pt x="559" y="372"/>
                  </a:lnTo>
                  <a:lnTo>
                    <a:pt x="559" y="521"/>
                  </a:lnTo>
                  <a:lnTo>
                    <a:pt x="224" y="521"/>
                  </a:lnTo>
                  <a:lnTo>
                    <a:pt x="224" y="260"/>
                  </a:lnTo>
                  <a:lnTo>
                    <a:pt x="261" y="186"/>
                  </a:lnTo>
                  <a:lnTo>
                    <a:pt x="336" y="149"/>
                  </a:lnTo>
                  <a:close/>
                  <a:moveTo>
                    <a:pt x="261" y="0"/>
                  </a:moveTo>
                  <a:lnTo>
                    <a:pt x="187" y="37"/>
                  </a:lnTo>
                  <a:lnTo>
                    <a:pt x="112" y="74"/>
                  </a:lnTo>
                  <a:lnTo>
                    <a:pt x="75" y="149"/>
                  </a:lnTo>
                  <a:lnTo>
                    <a:pt x="1" y="335"/>
                  </a:lnTo>
                  <a:lnTo>
                    <a:pt x="1" y="521"/>
                  </a:lnTo>
                  <a:lnTo>
                    <a:pt x="1" y="1005"/>
                  </a:lnTo>
                  <a:lnTo>
                    <a:pt x="38" y="1153"/>
                  </a:lnTo>
                  <a:lnTo>
                    <a:pt x="112" y="1265"/>
                  </a:lnTo>
                  <a:lnTo>
                    <a:pt x="224" y="1302"/>
                  </a:lnTo>
                  <a:lnTo>
                    <a:pt x="298" y="1339"/>
                  </a:lnTo>
                  <a:lnTo>
                    <a:pt x="447" y="1339"/>
                  </a:lnTo>
                  <a:lnTo>
                    <a:pt x="559" y="1302"/>
                  </a:lnTo>
                  <a:lnTo>
                    <a:pt x="633" y="1265"/>
                  </a:lnTo>
                  <a:lnTo>
                    <a:pt x="708" y="1153"/>
                  </a:lnTo>
                  <a:lnTo>
                    <a:pt x="745" y="1042"/>
                  </a:lnTo>
                  <a:lnTo>
                    <a:pt x="745" y="930"/>
                  </a:lnTo>
                  <a:lnTo>
                    <a:pt x="559" y="930"/>
                  </a:lnTo>
                  <a:lnTo>
                    <a:pt x="559" y="1005"/>
                  </a:lnTo>
                  <a:lnTo>
                    <a:pt x="522" y="1079"/>
                  </a:lnTo>
                  <a:lnTo>
                    <a:pt x="484" y="1153"/>
                  </a:lnTo>
                  <a:lnTo>
                    <a:pt x="373" y="1191"/>
                  </a:lnTo>
                  <a:lnTo>
                    <a:pt x="298" y="1153"/>
                  </a:lnTo>
                  <a:lnTo>
                    <a:pt x="261" y="1116"/>
                  </a:lnTo>
                  <a:lnTo>
                    <a:pt x="224" y="1005"/>
                  </a:lnTo>
                  <a:lnTo>
                    <a:pt x="224" y="707"/>
                  </a:lnTo>
                  <a:lnTo>
                    <a:pt x="745" y="707"/>
                  </a:lnTo>
                  <a:lnTo>
                    <a:pt x="745" y="260"/>
                  </a:lnTo>
                  <a:lnTo>
                    <a:pt x="708"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27"/>
            <p:cNvSpPr/>
            <p:nvPr/>
          </p:nvSpPr>
          <p:spPr>
            <a:xfrm>
              <a:off x="1177600" y="2232000"/>
              <a:ext cx="18625" cy="32575"/>
            </a:xfrm>
            <a:custGeom>
              <a:avLst/>
              <a:gdLst/>
              <a:ahLst/>
              <a:cxnLst/>
              <a:rect l="l" t="t" r="r" b="b"/>
              <a:pathLst>
                <a:path w="745" h="1303" extrusionOk="0">
                  <a:moveTo>
                    <a:pt x="0" y="0"/>
                  </a:moveTo>
                  <a:lnTo>
                    <a:pt x="0" y="1302"/>
                  </a:lnTo>
                  <a:lnTo>
                    <a:pt x="186" y="1302"/>
                  </a:lnTo>
                  <a:lnTo>
                    <a:pt x="186" y="484"/>
                  </a:lnTo>
                  <a:lnTo>
                    <a:pt x="186" y="372"/>
                  </a:lnTo>
                  <a:lnTo>
                    <a:pt x="223" y="260"/>
                  </a:lnTo>
                  <a:lnTo>
                    <a:pt x="261" y="186"/>
                  </a:lnTo>
                  <a:lnTo>
                    <a:pt x="372" y="149"/>
                  </a:lnTo>
                  <a:lnTo>
                    <a:pt x="447" y="186"/>
                  </a:lnTo>
                  <a:lnTo>
                    <a:pt x="521" y="223"/>
                  </a:lnTo>
                  <a:lnTo>
                    <a:pt x="521" y="446"/>
                  </a:lnTo>
                  <a:lnTo>
                    <a:pt x="521"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27"/>
            <p:cNvSpPr/>
            <p:nvPr/>
          </p:nvSpPr>
          <p:spPr>
            <a:xfrm>
              <a:off x="637150" y="2285000"/>
              <a:ext cx="22350" cy="47475"/>
            </a:xfrm>
            <a:custGeom>
              <a:avLst/>
              <a:gdLst/>
              <a:ahLst/>
              <a:cxnLst/>
              <a:rect l="l" t="t" r="r" b="b"/>
              <a:pathLst>
                <a:path w="894" h="1899" extrusionOk="0">
                  <a:moveTo>
                    <a:pt x="336" y="1"/>
                  </a:moveTo>
                  <a:lnTo>
                    <a:pt x="224" y="38"/>
                  </a:lnTo>
                  <a:lnTo>
                    <a:pt x="112" y="112"/>
                  </a:lnTo>
                  <a:lnTo>
                    <a:pt x="38" y="261"/>
                  </a:lnTo>
                  <a:lnTo>
                    <a:pt x="1" y="336"/>
                  </a:lnTo>
                  <a:lnTo>
                    <a:pt x="1" y="484"/>
                  </a:lnTo>
                  <a:lnTo>
                    <a:pt x="1" y="968"/>
                  </a:lnTo>
                  <a:lnTo>
                    <a:pt x="1" y="1563"/>
                  </a:lnTo>
                  <a:lnTo>
                    <a:pt x="38" y="1675"/>
                  </a:lnTo>
                  <a:lnTo>
                    <a:pt x="150" y="1787"/>
                  </a:lnTo>
                  <a:lnTo>
                    <a:pt x="261" y="1861"/>
                  </a:lnTo>
                  <a:lnTo>
                    <a:pt x="447" y="1898"/>
                  </a:lnTo>
                  <a:lnTo>
                    <a:pt x="633" y="1861"/>
                  </a:lnTo>
                  <a:lnTo>
                    <a:pt x="782" y="1787"/>
                  </a:lnTo>
                  <a:lnTo>
                    <a:pt x="819" y="1675"/>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36"/>
                  </a:lnTo>
                  <a:lnTo>
                    <a:pt x="298" y="261"/>
                  </a:lnTo>
                  <a:lnTo>
                    <a:pt x="336" y="187"/>
                  </a:lnTo>
                  <a:lnTo>
                    <a:pt x="559" y="187"/>
                  </a:lnTo>
                  <a:lnTo>
                    <a:pt x="633" y="261"/>
                  </a:lnTo>
                  <a:lnTo>
                    <a:pt x="633" y="373"/>
                  </a:lnTo>
                  <a:lnTo>
                    <a:pt x="671" y="447"/>
                  </a:lnTo>
                  <a:lnTo>
                    <a:pt x="671" y="596"/>
                  </a:lnTo>
                  <a:lnTo>
                    <a:pt x="857" y="596"/>
                  </a:lnTo>
                  <a:lnTo>
                    <a:pt x="857" y="410"/>
                  </a:lnTo>
                  <a:lnTo>
                    <a:pt x="857" y="261"/>
                  </a:lnTo>
                  <a:lnTo>
                    <a:pt x="782" y="112"/>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27"/>
            <p:cNvSpPr/>
            <p:nvPr/>
          </p:nvSpPr>
          <p:spPr>
            <a:xfrm>
              <a:off x="663200" y="2298025"/>
              <a:ext cx="20500" cy="34450"/>
            </a:xfrm>
            <a:custGeom>
              <a:avLst/>
              <a:gdLst/>
              <a:ahLst/>
              <a:cxnLst/>
              <a:rect l="l" t="t" r="r" b="b"/>
              <a:pathLst>
                <a:path w="820" h="1378" extrusionOk="0">
                  <a:moveTo>
                    <a:pt x="522" y="596"/>
                  </a:moveTo>
                  <a:lnTo>
                    <a:pt x="522" y="931"/>
                  </a:lnTo>
                  <a:lnTo>
                    <a:pt x="522" y="1080"/>
                  </a:lnTo>
                  <a:lnTo>
                    <a:pt x="484" y="1117"/>
                  </a:lnTo>
                  <a:lnTo>
                    <a:pt x="447" y="1191"/>
                  </a:lnTo>
                  <a:lnTo>
                    <a:pt x="335" y="1228"/>
                  </a:lnTo>
                  <a:lnTo>
                    <a:pt x="261" y="1191"/>
                  </a:lnTo>
                  <a:lnTo>
                    <a:pt x="224" y="1154"/>
                  </a:lnTo>
                  <a:lnTo>
                    <a:pt x="187" y="1005"/>
                  </a:lnTo>
                  <a:lnTo>
                    <a:pt x="224" y="931"/>
                  </a:lnTo>
                  <a:lnTo>
                    <a:pt x="261" y="856"/>
                  </a:lnTo>
                  <a:lnTo>
                    <a:pt x="373" y="745"/>
                  </a:lnTo>
                  <a:lnTo>
                    <a:pt x="522" y="596"/>
                  </a:lnTo>
                  <a:close/>
                  <a:moveTo>
                    <a:pt x="410" y="1"/>
                  </a:moveTo>
                  <a:lnTo>
                    <a:pt x="224" y="38"/>
                  </a:lnTo>
                  <a:lnTo>
                    <a:pt x="112" y="75"/>
                  </a:lnTo>
                  <a:lnTo>
                    <a:pt x="38" y="187"/>
                  </a:lnTo>
                  <a:lnTo>
                    <a:pt x="38" y="335"/>
                  </a:lnTo>
                  <a:lnTo>
                    <a:pt x="38" y="447"/>
                  </a:lnTo>
                  <a:lnTo>
                    <a:pt x="224" y="447"/>
                  </a:lnTo>
                  <a:lnTo>
                    <a:pt x="224" y="373"/>
                  </a:lnTo>
                  <a:lnTo>
                    <a:pt x="224" y="224"/>
                  </a:lnTo>
                  <a:lnTo>
                    <a:pt x="298" y="187"/>
                  </a:lnTo>
                  <a:lnTo>
                    <a:pt x="484" y="187"/>
                  </a:lnTo>
                  <a:lnTo>
                    <a:pt x="522" y="261"/>
                  </a:lnTo>
                  <a:lnTo>
                    <a:pt x="522"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27"/>
            <p:cNvSpPr/>
            <p:nvPr/>
          </p:nvSpPr>
          <p:spPr>
            <a:xfrm>
              <a:off x="687375" y="2298025"/>
              <a:ext cx="19575" cy="33500"/>
            </a:xfrm>
            <a:custGeom>
              <a:avLst/>
              <a:gdLst/>
              <a:ahLst/>
              <a:cxnLst/>
              <a:rect l="l" t="t" r="r" b="b"/>
              <a:pathLst>
                <a:path w="783" h="1340" extrusionOk="0">
                  <a:moveTo>
                    <a:pt x="485" y="1"/>
                  </a:moveTo>
                  <a:lnTo>
                    <a:pt x="373" y="38"/>
                  </a:lnTo>
                  <a:lnTo>
                    <a:pt x="299" y="75"/>
                  </a:lnTo>
                  <a:lnTo>
                    <a:pt x="224" y="149"/>
                  </a:lnTo>
                  <a:lnTo>
                    <a:pt x="224" y="38"/>
                  </a:lnTo>
                  <a:lnTo>
                    <a:pt x="1" y="38"/>
                  </a:lnTo>
                  <a:lnTo>
                    <a:pt x="1" y="1340"/>
                  </a:lnTo>
                  <a:lnTo>
                    <a:pt x="224" y="1340"/>
                  </a:lnTo>
                  <a:lnTo>
                    <a:pt x="224" y="484"/>
                  </a:lnTo>
                  <a:lnTo>
                    <a:pt x="224" y="373"/>
                  </a:lnTo>
                  <a:lnTo>
                    <a:pt x="261" y="298"/>
                  </a:lnTo>
                  <a:lnTo>
                    <a:pt x="299" y="187"/>
                  </a:lnTo>
                  <a:lnTo>
                    <a:pt x="485" y="187"/>
                  </a:lnTo>
                  <a:lnTo>
                    <a:pt x="522" y="261"/>
                  </a:lnTo>
                  <a:lnTo>
                    <a:pt x="559" y="484"/>
                  </a:lnTo>
                  <a:lnTo>
                    <a:pt x="559" y="1340"/>
                  </a:lnTo>
                  <a:lnTo>
                    <a:pt x="782" y="1340"/>
                  </a:lnTo>
                  <a:lnTo>
                    <a:pt x="782" y="410"/>
                  </a:lnTo>
                  <a:lnTo>
                    <a:pt x="745" y="298"/>
                  </a:lnTo>
                  <a:lnTo>
                    <a:pt x="745" y="149"/>
                  </a:lnTo>
                  <a:lnTo>
                    <a:pt x="634" y="38"/>
                  </a:lnTo>
                  <a:lnTo>
                    <a:pt x="596" y="38"/>
                  </a:lnTo>
                  <a:lnTo>
                    <a:pt x="48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27"/>
            <p:cNvSpPr/>
            <p:nvPr/>
          </p:nvSpPr>
          <p:spPr>
            <a:xfrm>
              <a:off x="7106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61" y="1191"/>
                  </a:lnTo>
                  <a:lnTo>
                    <a:pt x="223" y="1154"/>
                  </a:lnTo>
                  <a:lnTo>
                    <a:pt x="223" y="1005"/>
                  </a:lnTo>
                  <a:lnTo>
                    <a:pt x="223" y="931"/>
                  </a:lnTo>
                  <a:lnTo>
                    <a:pt x="261" y="856"/>
                  </a:lnTo>
                  <a:lnTo>
                    <a:pt x="372" y="745"/>
                  </a:lnTo>
                  <a:lnTo>
                    <a:pt x="558" y="596"/>
                  </a:lnTo>
                  <a:close/>
                  <a:moveTo>
                    <a:pt x="409" y="1"/>
                  </a:moveTo>
                  <a:lnTo>
                    <a:pt x="261" y="38"/>
                  </a:lnTo>
                  <a:lnTo>
                    <a:pt x="149" y="75"/>
                  </a:lnTo>
                  <a:lnTo>
                    <a:pt x="75" y="187"/>
                  </a:lnTo>
                  <a:lnTo>
                    <a:pt x="37" y="335"/>
                  </a:lnTo>
                  <a:lnTo>
                    <a:pt x="37" y="447"/>
                  </a:lnTo>
                  <a:lnTo>
                    <a:pt x="261" y="447"/>
                  </a:lnTo>
                  <a:lnTo>
                    <a:pt x="223" y="373"/>
                  </a:lnTo>
                  <a:lnTo>
                    <a:pt x="261" y="224"/>
                  </a:lnTo>
                  <a:lnTo>
                    <a:pt x="298" y="187"/>
                  </a:lnTo>
                  <a:lnTo>
                    <a:pt x="484" y="187"/>
                  </a:lnTo>
                  <a:lnTo>
                    <a:pt x="521" y="261"/>
                  </a:lnTo>
                  <a:lnTo>
                    <a:pt x="558" y="410"/>
                  </a:lnTo>
                  <a:lnTo>
                    <a:pt x="409"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58" y="1191"/>
                  </a:lnTo>
                  <a:lnTo>
                    <a:pt x="558" y="1340"/>
                  </a:lnTo>
                  <a:lnTo>
                    <a:pt x="819" y="1340"/>
                  </a:lnTo>
                  <a:lnTo>
                    <a:pt x="782" y="1266"/>
                  </a:lnTo>
                  <a:lnTo>
                    <a:pt x="782" y="1080"/>
                  </a:lnTo>
                  <a:lnTo>
                    <a:pt x="782" y="447"/>
                  </a:lnTo>
                  <a:lnTo>
                    <a:pt x="744" y="224"/>
                  </a:lnTo>
                  <a:lnTo>
                    <a:pt x="744" y="187"/>
                  </a:lnTo>
                  <a:lnTo>
                    <a:pt x="670"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27"/>
            <p:cNvSpPr/>
            <p:nvPr/>
          </p:nvSpPr>
          <p:spPr>
            <a:xfrm>
              <a:off x="734825" y="2285000"/>
              <a:ext cx="19550" cy="47475"/>
            </a:xfrm>
            <a:custGeom>
              <a:avLst/>
              <a:gdLst/>
              <a:ahLst/>
              <a:cxnLst/>
              <a:rect l="l" t="t" r="r" b="b"/>
              <a:pathLst>
                <a:path w="782" h="1899" extrusionOk="0">
                  <a:moveTo>
                    <a:pt x="447" y="708"/>
                  </a:moveTo>
                  <a:lnTo>
                    <a:pt x="484" y="745"/>
                  </a:lnTo>
                  <a:lnTo>
                    <a:pt x="559" y="819"/>
                  </a:lnTo>
                  <a:lnTo>
                    <a:pt x="559" y="1005"/>
                  </a:lnTo>
                  <a:lnTo>
                    <a:pt x="559" y="1229"/>
                  </a:lnTo>
                  <a:lnTo>
                    <a:pt x="559" y="1452"/>
                  </a:lnTo>
                  <a:lnTo>
                    <a:pt x="559" y="1601"/>
                  </a:lnTo>
                  <a:lnTo>
                    <a:pt x="484" y="1675"/>
                  </a:lnTo>
                  <a:lnTo>
                    <a:pt x="410" y="1712"/>
                  </a:lnTo>
                  <a:lnTo>
                    <a:pt x="298" y="1712"/>
                  </a:lnTo>
                  <a:lnTo>
                    <a:pt x="261" y="1638"/>
                  </a:lnTo>
                  <a:lnTo>
                    <a:pt x="224" y="1526"/>
                  </a:lnTo>
                  <a:lnTo>
                    <a:pt x="224" y="1303"/>
                  </a:lnTo>
                  <a:lnTo>
                    <a:pt x="224" y="968"/>
                  </a:lnTo>
                  <a:lnTo>
                    <a:pt x="261" y="782"/>
                  </a:lnTo>
                  <a:lnTo>
                    <a:pt x="298" y="708"/>
                  </a:lnTo>
                  <a:close/>
                  <a:moveTo>
                    <a:pt x="559" y="1"/>
                  </a:moveTo>
                  <a:lnTo>
                    <a:pt x="559" y="670"/>
                  </a:lnTo>
                  <a:lnTo>
                    <a:pt x="484" y="559"/>
                  </a:lnTo>
                  <a:lnTo>
                    <a:pt x="410" y="559"/>
                  </a:lnTo>
                  <a:lnTo>
                    <a:pt x="335" y="522"/>
                  </a:lnTo>
                  <a:lnTo>
                    <a:pt x="224" y="559"/>
                  </a:lnTo>
                  <a:lnTo>
                    <a:pt x="149" y="596"/>
                  </a:lnTo>
                  <a:lnTo>
                    <a:pt x="75" y="670"/>
                  </a:lnTo>
                  <a:lnTo>
                    <a:pt x="38" y="745"/>
                  </a:lnTo>
                  <a:lnTo>
                    <a:pt x="1" y="968"/>
                  </a:lnTo>
                  <a:lnTo>
                    <a:pt x="1" y="1229"/>
                  </a:lnTo>
                  <a:lnTo>
                    <a:pt x="1" y="1489"/>
                  </a:lnTo>
                  <a:lnTo>
                    <a:pt x="38" y="1675"/>
                  </a:lnTo>
                  <a:lnTo>
                    <a:pt x="112" y="1824"/>
                  </a:lnTo>
                  <a:lnTo>
                    <a:pt x="149" y="1861"/>
                  </a:lnTo>
                  <a:lnTo>
                    <a:pt x="224" y="1861"/>
                  </a:lnTo>
                  <a:lnTo>
                    <a:pt x="298" y="1898"/>
                  </a:lnTo>
                  <a:lnTo>
                    <a:pt x="410" y="1861"/>
                  </a:lnTo>
                  <a:lnTo>
                    <a:pt x="521" y="1824"/>
                  </a:lnTo>
                  <a:lnTo>
                    <a:pt x="596" y="1712"/>
                  </a:lnTo>
                  <a:lnTo>
                    <a:pt x="596"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27"/>
            <p:cNvSpPr/>
            <p:nvPr/>
          </p:nvSpPr>
          <p:spPr>
            <a:xfrm>
              <a:off x="759950" y="2285925"/>
              <a:ext cx="5600" cy="45600"/>
            </a:xfrm>
            <a:custGeom>
              <a:avLst/>
              <a:gdLst/>
              <a:ahLst/>
              <a:cxnLst/>
              <a:rect l="l" t="t" r="r" b="b"/>
              <a:pathLst>
                <a:path w="224" h="1824" extrusionOk="0">
                  <a:moveTo>
                    <a:pt x="0" y="1"/>
                  </a:moveTo>
                  <a:lnTo>
                    <a:pt x="0" y="299"/>
                  </a:lnTo>
                  <a:lnTo>
                    <a:pt x="223" y="299"/>
                  </a:lnTo>
                  <a:lnTo>
                    <a:pt x="223" y="1"/>
                  </a:lnTo>
                  <a:close/>
                  <a:moveTo>
                    <a:pt x="0" y="522"/>
                  </a:moveTo>
                  <a:lnTo>
                    <a:pt x="0" y="1824"/>
                  </a:lnTo>
                  <a:lnTo>
                    <a:pt x="223" y="1824"/>
                  </a:lnTo>
                  <a:lnTo>
                    <a:pt x="223"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27"/>
            <p:cNvSpPr/>
            <p:nvPr/>
          </p:nvSpPr>
          <p:spPr>
            <a:xfrm>
              <a:off x="7692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98" y="1191"/>
                  </a:lnTo>
                  <a:lnTo>
                    <a:pt x="261" y="1154"/>
                  </a:lnTo>
                  <a:lnTo>
                    <a:pt x="223" y="1005"/>
                  </a:lnTo>
                  <a:lnTo>
                    <a:pt x="223" y="931"/>
                  </a:lnTo>
                  <a:lnTo>
                    <a:pt x="261" y="856"/>
                  </a:lnTo>
                  <a:lnTo>
                    <a:pt x="409" y="745"/>
                  </a:lnTo>
                  <a:lnTo>
                    <a:pt x="558" y="596"/>
                  </a:lnTo>
                  <a:close/>
                  <a:moveTo>
                    <a:pt x="409" y="1"/>
                  </a:moveTo>
                  <a:lnTo>
                    <a:pt x="261" y="38"/>
                  </a:lnTo>
                  <a:lnTo>
                    <a:pt x="149" y="75"/>
                  </a:lnTo>
                  <a:lnTo>
                    <a:pt x="75" y="187"/>
                  </a:lnTo>
                  <a:lnTo>
                    <a:pt x="75" y="335"/>
                  </a:lnTo>
                  <a:lnTo>
                    <a:pt x="75" y="447"/>
                  </a:lnTo>
                  <a:lnTo>
                    <a:pt x="261" y="447"/>
                  </a:lnTo>
                  <a:lnTo>
                    <a:pt x="261" y="373"/>
                  </a:lnTo>
                  <a:lnTo>
                    <a:pt x="261" y="224"/>
                  </a:lnTo>
                  <a:lnTo>
                    <a:pt x="298" y="187"/>
                  </a:lnTo>
                  <a:lnTo>
                    <a:pt x="484" y="187"/>
                  </a:lnTo>
                  <a:lnTo>
                    <a:pt x="558" y="261"/>
                  </a:lnTo>
                  <a:lnTo>
                    <a:pt x="558" y="410"/>
                  </a:lnTo>
                  <a:lnTo>
                    <a:pt x="447"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96" y="1191"/>
                  </a:lnTo>
                  <a:lnTo>
                    <a:pt x="596" y="1340"/>
                  </a:lnTo>
                  <a:lnTo>
                    <a:pt x="819" y="1340"/>
                  </a:lnTo>
                  <a:lnTo>
                    <a:pt x="782" y="1266"/>
                  </a:lnTo>
                  <a:lnTo>
                    <a:pt x="782" y="1080"/>
                  </a:lnTo>
                  <a:lnTo>
                    <a:pt x="782" y="447"/>
                  </a:lnTo>
                  <a:lnTo>
                    <a:pt x="744" y="224"/>
                  </a:lnTo>
                  <a:lnTo>
                    <a:pt x="744" y="187"/>
                  </a:lnTo>
                  <a:lnTo>
                    <a:pt x="707"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27"/>
            <p:cNvSpPr/>
            <p:nvPr/>
          </p:nvSpPr>
          <p:spPr>
            <a:xfrm>
              <a:off x="794350" y="2298025"/>
              <a:ext cx="18625" cy="33500"/>
            </a:xfrm>
            <a:custGeom>
              <a:avLst/>
              <a:gdLst/>
              <a:ahLst/>
              <a:cxnLst/>
              <a:rect l="l" t="t" r="r" b="b"/>
              <a:pathLst>
                <a:path w="745" h="1340" extrusionOk="0">
                  <a:moveTo>
                    <a:pt x="484" y="1"/>
                  </a:moveTo>
                  <a:lnTo>
                    <a:pt x="373" y="38"/>
                  </a:lnTo>
                  <a:lnTo>
                    <a:pt x="298" y="75"/>
                  </a:lnTo>
                  <a:lnTo>
                    <a:pt x="187" y="149"/>
                  </a:lnTo>
                  <a:lnTo>
                    <a:pt x="187" y="38"/>
                  </a:lnTo>
                  <a:lnTo>
                    <a:pt x="1" y="38"/>
                  </a:lnTo>
                  <a:lnTo>
                    <a:pt x="1" y="1340"/>
                  </a:lnTo>
                  <a:lnTo>
                    <a:pt x="224" y="1340"/>
                  </a:lnTo>
                  <a:lnTo>
                    <a:pt x="224" y="484"/>
                  </a:lnTo>
                  <a:lnTo>
                    <a:pt x="224" y="373"/>
                  </a:lnTo>
                  <a:lnTo>
                    <a:pt x="224" y="298"/>
                  </a:lnTo>
                  <a:lnTo>
                    <a:pt x="298" y="187"/>
                  </a:lnTo>
                  <a:lnTo>
                    <a:pt x="484" y="187"/>
                  </a:lnTo>
                  <a:lnTo>
                    <a:pt x="522" y="261"/>
                  </a:lnTo>
                  <a:lnTo>
                    <a:pt x="559" y="484"/>
                  </a:lnTo>
                  <a:lnTo>
                    <a:pt x="559" y="1340"/>
                  </a:lnTo>
                  <a:lnTo>
                    <a:pt x="745" y="1340"/>
                  </a:lnTo>
                  <a:lnTo>
                    <a:pt x="745" y="410"/>
                  </a:lnTo>
                  <a:lnTo>
                    <a:pt x="745" y="298"/>
                  </a:lnTo>
                  <a:lnTo>
                    <a:pt x="708" y="149"/>
                  </a:lnTo>
                  <a:lnTo>
                    <a:pt x="633" y="38"/>
                  </a:lnTo>
                  <a:lnTo>
                    <a:pt x="559"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27"/>
            <p:cNvSpPr/>
            <p:nvPr/>
          </p:nvSpPr>
          <p:spPr>
            <a:xfrm>
              <a:off x="834350" y="2285000"/>
              <a:ext cx="22350" cy="46525"/>
            </a:xfrm>
            <a:custGeom>
              <a:avLst/>
              <a:gdLst/>
              <a:ahLst/>
              <a:cxnLst/>
              <a:rect l="l" t="t" r="r" b="b"/>
              <a:pathLst>
                <a:path w="894" h="1861" extrusionOk="0">
                  <a:moveTo>
                    <a:pt x="484" y="224"/>
                  </a:moveTo>
                  <a:lnTo>
                    <a:pt x="596" y="261"/>
                  </a:lnTo>
                  <a:lnTo>
                    <a:pt x="633" y="336"/>
                  </a:lnTo>
                  <a:lnTo>
                    <a:pt x="670" y="373"/>
                  </a:lnTo>
                  <a:lnTo>
                    <a:pt x="670" y="633"/>
                  </a:lnTo>
                  <a:lnTo>
                    <a:pt x="670" y="1042"/>
                  </a:lnTo>
                  <a:lnTo>
                    <a:pt x="670" y="1489"/>
                  </a:lnTo>
                  <a:lnTo>
                    <a:pt x="633" y="1563"/>
                  </a:lnTo>
                  <a:lnTo>
                    <a:pt x="559" y="1638"/>
                  </a:lnTo>
                  <a:lnTo>
                    <a:pt x="484" y="1638"/>
                  </a:lnTo>
                  <a:lnTo>
                    <a:pt x="373" y="1675"/>
                  </a:lnTo>
                  <a:lnTo>
                    <a:pt x="224" y="1675"/>
                  </a:lnTo>
                  <a:lnTo>
                    <a:pt x="224" y="224"/>
                  </a:lnTo>
                  <a:close/>
                  <a:moveTo>
                    <a:pt x="1" y="1"/>
                  </a:moveTo>
                  <a:lnTo>
                    <a:pt x="1" y="1861"/>
                  </a:lnTo>
                  <a:lnTo>
                    <a:pt x="633" y="1861"/>
                  </a:lnTo>
                  <a:lnTo>
                    <a:pt x="745" y="1787"/>
                  </a:lnTo>
                  <a:lnTo>
                    <a:pt x="819" y="1712"/>
                  </a:lnTo>
                  <a:lnTo>
                    <a:pt x="894" y="1526"/>
                  </a:lnTo>
                  <a:lnTo>
                    <a:pt x="894" y="1266"/>
                  </a:lnTo>
                  <a:lnTo>
                    <a:pt x="894" y="819"/>
                  </a:lnTo>
                  <a:lnTo>
                    <a:pt x="894" y="336"/>
                  </a:lnTo>
                  <a:lnTo>
                    <a:pt x="856" y="224"/>
                  </a:lnTo>
                  <a:lnTo>
                    <a:pt x="819" y="150"/>
                  </a:lnTo>
                  <a:lnTo>
                    <a:pt x="708" y="75"/>
                  </a:lnTo>
                  <a:lnTo>
                    <a:pt x="596" y="38"/>
                  </a:lnTo>
                  <a:lnTo>
                    <a:pt x="33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27"/>
            <p:cNvSpPr/>
            <p:nvPr/>
          </p:nvSpPr>
          <p:spPr>
            <a:xfrm>
              <a:off x="863200" y="2285925"/>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27"/>
            <p:cNvSpPr/>
            <p:nvPr/>
          </p:nvSpPr>
          <p:spPr>
            <a:xfrm>
              <a:off x="873425" y="2298025"/>
              <a:ext cx="19550" cy="44675"/>
            </a:xfrm>
            <a:custGeom>
              <a:avLst/>
              <a:gdLst/>
              <a:ahLst/>
              <a:cxnLst/>
              <a:rect l="l" t="t" r="r" b="b"/>
              <a:pathLst>
                <a:path w="782" h="1787" extrusionOk="0">
                  <a:moveTo>
                    <a:pt x="372" y="149"/>
                  </a:moveTo>
                  <a:lnTo>
                    <a:pt x="447" y="187"/>
                  </a:lnTo>
                  <a:lnTo>
                    <a:pt x="521" y="224"/>
                  </a:lnTo>
                  <a:lnTo>
                    <a:pt x="521" y="298"/>
                  </a:lnTo>
                  <a:lnTo>
                    <a:pt x="559" y="373"/>
                  </a:lnTo>
                  <a:lnTo>
                    <a:pt x="559" y="708"/>
                  </a:lnTo>
                  <a:lnTo>
                    <a:pt x="559" y="1042"/>
                  </a:lnTo>
                  <a:lnTo>
                    <a:pt x="484" y="1154"/>
                  </a:lnTo>
                  <a:lnTo>
                    <a:pt x="447" y="1191"/>
                  </a:lnTo>
                  <a:lnTo>
                    <a:pt x="298" y="1191"/>
                  </a:lnTo>
                  <a:lnTo>
                    <a:pt x="261" y="1154"/>
                  </a:lnTo>
                  <a:lnTo>
                    <a:pt x="224" y="1005"/>
                  </a:lnTo>
                  <a:lnTo>
                    <a:pt x="186" y="559"/>
                  </a:lnTo>
                  <a:lnTo>
                    <a:pt x="186" y="410"/>
                  </a:lnTo>
                  <a:lnTo>
                    <a:pt x="224" y="261"/>
                  </a:lnTo>
                  <a:lnTo>
                    <a:pt x="261" y="187"/>
                  </a:lnTo>
                  <a:lnTo>
                    <a:pt x="372" y="149"/>
                  </a:lnTo>
                  <a:close/>
                  <a:moveTo>
                    <a:pt x="298" y="1"/>
                  </a:moveTo>
                  <a:lnTo>
                    <a:pt x="149" y="38"/>
                  </a:lnTo>
                  <a:lnTo>
                    <a:pt x="75" y="112"/>
                  </a:lnTo>
                  <a:lnTo>
                    <a:pt x="38" y="187"/>
                  </a:lnTo>
                  <a:lnTo>
                    <a:pt x="0" y="261"/>
                  </a:lnTo>
                  <a:lnTo>
                    <a:pt x="0" y="410"/>
                  </a:lnTo>
                  <a:lnTo>
                    <a:pt x="0" y="670"/>
                  </a:lnTo>
                  <a:lnTo>
                    <a:pt x="0" y="1005"/>
                  </a:lnTo>
                  <a:lnTo>
                    <a:pt x="38" y="1191"/>
                  </a:lnTo>
                  <a:lnTo>
                    <a:pt x="75" y="1266"/>
                  </a:lnTo>
                  <a:lnTo>
                    <a:pt x="149" y="1303"/>
                  </a:lnTo>
                  <a:lnTo>
                    <a:pt x="298" y="1340"/>
                  </a:lnTo>
                  <a:lnTo>
                    <a:pt x="447" y="1303"/>
                  </a:lnTo>
                  <a:lnTo>
                    <a:pt x="559" y="1191"/>
                  </a:lnTo>
                  <a:lnTo>
                    <a:pt x="559" y="1377"/>
                  </a:lnTo>
                  <a:lnTo>
                    <a:pt x="559" y="1452"/>
                  </a:lnTo>
                  <a:lnTo>
                    <a:pt x="521" y="1526"/>
                  </a:lnTo>
                  <a:lnTo>
                    <a:pt x="484" y="1600"/>
                  </a:lnTo>
                  <a:lnTo>
                    <a:pt x="372" y="1638"/>
                  </a:lnTo>
                  <a:lnTo>
                    <a:pt x="261" y="1600"/>
                  </a:lnTo>
                  <a:lnTo>
                    <a:pt x="224" y="1563"/>
                  </a:lnTo>
                  <a:lnTo>
                    <a:pt x="186" y="1452"/>
                  </a:lnTo>
                  <a:lnTo>
                    <a:pt x="0" y="1452"/>
                  </a:lnTo>
                  <a:lnTo>
                    <a:pt x="38" y="1600"/>
                  </a:lnTo>
                  <a:lnTo>
                    <a:pt x="112" y="1712"/>
                  </a:lnTo>
                  <a:lnTo>
                    <a:pt x="224" y="1786"/>
                  </a:lnTo>
                  <a:lnTo>
                    <a:pt x="447" y="1786"/>
                  </a:lnTo>
                  <a:lnTo>
                    <a:pt x="559" y="1749"/>
                  </a:lnTo>
                  <a:lnTo>
                    <a:pt x="670" y="1675"/>
                  </a:lnTo>
                  <a:lnTo>
                    <a:pt x="745" y="1563"/>
                  </a:lnTo>
                  <a:lnTo>
                    <a:pt x="782" y="1452"/>
                  </a:lnTo>
                  <a:lnTo>
                    <a:pt x="782" y="1266"/>
                  </a:lnTo>
                  <a:lnTo>
                    <a:pt x="782" y="38"/>
                  </a:lnTo>
                  <a:lnTo>
                    <a:pt x="559" y="38"/>
                  </a:lnTo>
                  <a:lnTo>
                    <a:pt x="559" y="149"/>
                  </a:lnTo>
                  <a:lnTo>
                    <a:pt x="484" y="75"/>
                  </a:lnTo>
                  <a:lnTo>
                    <a:pt x="410" y="38"/>
                  </a:lnTo>
                  <a:lnTo>
                    <a:pt x="29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27"/>
            <p:cNvSpPr/>
            <p:nvPr/>
          </p:nvSpPr>
          <p:spPr>
            <a:xfrm>
              <a:off x="898525" y="2285925"/>
              <a:ext cx="4700" cy="45600"/>
            </a:xfrm>
            <a:custGeom>
              <a:avLst/>
              <a:gdLst/>
              <a:ahLst/>
              <a:cxnLst/>
              <a:rect l="l" t="t" r="r" b="b"/>
              <a:pathLst>
                <a:path w="188"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27"/>
            <p:cNvSpPr/>
            <p:nvPr/>
          </p:nvSpPr>
          <p:spPr>
            <a:xfrm>
              <a:off x="906900" y="2289650"/>
              <a:ext cx="13975" cy="42825"/>
            </a:xfrm>
            <a:custGeom>
              <a:avLst/>
              <a:gdLst/>
              <a:ahLst/>
              <a:cxnLst/>
              <a:rect l="l" t="t" r="r" b="b"/>
              <a:pathLst>
                <a:path w="559" h="1713" extrusionOk="0">
                  <a:moveTo>
                    <a:pt x="150" y="1"/>
                  </a:moveTo>
                  <a:lnTo>
                    <a:pt x="150" y="373"/>
                  </a:lnTo>
                  <a:lnTo>
                    <a:pt x="1" y="373"/>
                  </a:lnTo>
                  <a:lnTo>
                    <a:pt x="1" y="522"/>
                  </a:lnTo>
                  <a:lnTo>
                    <a:pt x="150" y="522"/>
                  </a:lnTo>
                  <a:lnTo>
                    <a:pt x="150" y="1266"/>
                  </a:lnTo>
                  <a:lnTo>
                    <a:pt x="150" y="1489"/>
                  </a:lnTo>
                  <a:lnTo>
                    <a:pt x="187" y="1563"/>
                  </a:lnTo>
                  <a:lnTo>
                    <a:pt x="224" y="1638"/>
                  </a:lnTo>
                  <a:lnTo>
                    <a:pt x="261" y="1675"/>
                  </a:lnTo>
                  <a:lnTo>
                    <a:pt x="336" y="1675"/>
                  </a:lnTo>
                  <a:lnTo>
                    <a:pt x="447" y="1712"/>
                  </a:lnTo>
                  <a:lnTo>
                    <a:pt x="559" y="1675"/>
                  </a:lnTo>
                  <a:lnTo>
                    <a:pt x="559" y="1526"/>
                  </a:lnTo>
                  <a:lnTo>
                    <a:pt x="410" y="1526"/>
                  </a:lnTo>
                  <a:lnTo>
                    <a:pt x="373" y="1489"/>
                  </a:lnTo>
                  <a:lnTo>
                    <a:pt x="373" y="1377"/>
                  </a:lnTo>
                  <a:lnTo>
                    <a:pt x="373" y="522"/>
                  </a:lnTo>
                  <a:lnTo>
                    <a:pt x="559" y="522"/>
                  </a:lnTo>
                  <a:lnTo>
                    <a:pt x="559" y="373"/>
                  </a:lnTo>
                  <a:lnTo>
                    <a:pt x="373" y="373"/>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27"/>
            <p:cNvSpPr/>
            <p:nvPr/>
          </p:nvSpPr>
          <p:spPr>
            <a:xfrm>
              <a:off x="923650" y="2298025"/>
              <a:ext cx="20500" cy="34450"/>
            </a:xfrm>
            <a:custGeom>
              <a:avLst/>
              <a:gdLst/>
              <a:ahLst/>
              <a:cxnLst/>
              <a:rect l="l" t="t" r="r" b="b"/>
              <a:pathLst>
                <a:path w="820" h="1378" extrusionOk="0">
                  <a:moveTo>
                    <a:pt x="559" y="596"/>
                  </a:moveTo>
                  <a:lnTo>
                    <a:pt x="559" y="931"/>
                  </a:lnTo>
                  <a:lnTo>
                    <a:pt x="521" y="1080"/>
                  </a:lnTo>
                  <a:lnTo>
                    <a:pt x="484"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38"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27"/>
            <p:cNvSpPr/>
            <p:nvPr/>
          </p:nvSpPr>
          <p:spPr>
            <a:xfrm>
              <a:off x="947825" y="2285000"/>
              <a:ext cx="5625" cy="46525"/>
            </a:xfrm>
            <a:custGeom>
              <a:avLst/>
              <a:gdLst/>
              <a:ahLst/>
              <a:cxnLst/>
              <a:rect l="l" t="t" r="r" b="b"/>
              <a:pathLst>
                <a:path w="225" h="1861" extrusionOk="0">
                  <a:moveTo>
                    <a:pt x="1" y="1"/>
                  </a:moveTo>
                  <a:lnTo>
                    <a:pt x="1" y="1861"/>
                  </a:lnTo>
                  <a:lnTo>
                    <a:pt x="224" y="1861"/>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27"/>
            <p:cNvSpPr/>
            <p:nvPr/>
          </p:nvSpPr>
          <p:spPr>
            <a:xfrm>
              <a:off x="972950" y="2285000"/>
              <a:ext cx="22350" cy="47475"/>
            </a:xfrm>
            <a:custGeom>
              <a:avLst/>
              <a:gdLst/>
              <a:ahLst/>
              <a:cxnLst/>
              <a:rect l="l" t="t" r="r" b="b"/>
              <a:pathLst>
                <a:path w="894" h="1899" extrusionOk="0">
                  <a:moveTo>
                    <a:pt x="335" y="1"/>
                  </a:moveTo>
                  <a:lnTo>
                    <a:pt x="224" y="38"/>
                  </a:lnTo>
                  <a:lnTo>
                    <a:pt x="149" y="112"/>
                  </a:lnTo>
                  <a:lnTo>
                    <a:pt x="112" y="150"/>
                  </a:lnTo>
                  <a:lnTo>
                    <a:pt x="75" y="298"/>
                  </a:lnTo>
                  <a:lnTo>
                    <a:pt x="38" y="410"/>
                  </a:lnTo>
                  <a:lnTo>
                    <a:pt x="75" y="522"/>
                  </a:lnTo>
                  <a:lnTo>
                    <a:pt x="75" y="633"/>
                  </a:lnTo>
                  <a:lnTo>
                    <a:pt x="149" y="745"/>
                  </a:lnTo>
                  <a:lnTo>
                    <a:pt x="261" y="894"/>
                  </a:lnTo>
                  <a:lnTo>
                    <a:pt x="521" y="1154"/>
                  </a:lnTo>
                  <a:lnTo>
                    <a:pt x="633" y="1303"/>
                  </a:lnTo>
                  <a:lnTo>
                    <a:pt x="670" y="1377"/>
                  </a:lnTo>
                  <a:lnTo>
                    <a:pt x="670" y="1452"/>
                  </a:lnTo>
                  <a:lnTo>
                    <a:pt x="670" y="1601"/>
                  </a:lnTo>
                  <a:lnTo>
                    <a:pt x="596" y="1638"/>
                  </a:lnTo>
                  <a:lnTo>
                    <a:pt x="521" y="1675"/>
                  </a:lnTo>
                  <a:lnTo>
                    <a:pt x="447" y="1712"/>
                  </a:lnTo>
                  <a:lnTo>
                    <a:pt x="335" y="1675"/>
                  </a:lnTo>
                  <a:lnTo>
                    <a:pt x="261" y="1601"/>
                  </a:lnTo>
                  <a:lnTo>
                    <a:pt x="224" y="1526"/>
                  </a:lnTo>
                  <a:lnTo>
                    <a:pt x="224" y="1489"/>
                  </a:lnTo>
                  <a:lnTo>
                    <a:pt x="224" y="1229"/>
                  </a:lnTo>
                  <a:lnTo>
                    <a:pt x="1" y="1229"/>
                  </a:lnTo>
                  <a:lnTo>
                    <a:pt x="1" y="1415"/>
                  </a:lnTo>
                  <a:lnTo>
                    <a:pt x="38" y="1638"/>
                  </a:lnTo>
                  <a:lnTo>
                    <a:pt x="75" y="1712"/>
                  </a:lnTo>
                  <a:lnTo>
                    <a:pt x="149" y="1787"/>
                  </a:lnTo>
                  <a:lnTo>
                    <a:pt x="261" y="1861"/>
                  </a:lnTo>
                  <a:lnTo>
                    <a:pt x="447" y="1898"/>
                  </a:lnTo>
                  <a:lnTo>
                    <a:pt x="596" y="1861"/>
                  </a:lnTo>
                  <a:lnTo>
                    <a:pt x="745" y="1824"/>
                  </a:lnTo>
                  <a:lnTo>
                    <a:pt x="819" y="1749"/>
                  </a:lnTo>
                  <a:lnTo>
                    <a:pt x="856" y="1675"/>
                  </a:lnTo>
                  <a:lnTo>
                    <a:pt x="894" y="1563"/>
                  </a:lnTo>
                  <a:lnTo>
                    <a:pt x="894" y="1452"/>
                  </a:lnTo>
                  <a:lnTo>
                    <a:pt x="894" y="1303"/>
                  </a:lnTo>
                  <a:lnTo>
                    <a:pt x="856" y="1191"/>
                  </a:lnTo>
                  <a:lnTo>
                    <a:pt x="670" y="968"/>
                  </a:lnTo>
                  <a:lnTo>
                    <a:pt x="447" y="745"/>
                  </a:lnTo>
                  <a:lnTo>
                    <a:pt x="298" y="559"/>
                  </a:lnTo>
                  <a:lnTo>
                    <a:pt x="298" y="484"/>
                  </a:lnTo>
                  <a:lnTo>
                    <a:pt x="261" y="410"/>
                  </a:lnTo>
                  <a:lnTo>
                    <a:pt x="261" y="336"/>
                  </a:lnTo>
                  <a:lnTo>
                    <a:pt x="298" y="261"/>
                  </a:lnTo>
                  <a:lnTo>
                    <a:pt x="373" y="224"/>
                  </a:lnTo>
                  <a:lnTo>
                    <a:pt x="484" y="187"/>
                  </a:lnTo>
                  <a:lnTo>
                    <a:pt x="559" y="187"/>
                  </a:lnTo>
                  <a:lnTo>
                    <a:pt x="633" y="261"/>
                  </a:lnTo>
                  <a:lnTo>
                    <a:pt x="670" y="336"/>
                  </a:lnTo>
                  <a:lnTo>
                    <a:pt x="670" y="559"/>
                  </a:lnTo>
                  <a:lnTo>
                    <a:pt x="856" y="559"/>
                  </a:lnTo>
                  <a:lnTo>
                    <a:pt x="856" y="261"/>
                  </a:lnTo>
                  <a:lnTo>
                    <a:pt x="819" y="150"/>
                  </a:lnTo>
                  <a:lnTo>
                    <a:pt x="745" y="38"/>
                  </a:lnTo>
                  <a:lnTo>
                    <a:pt x="67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27"/>
            <p:cNvSpPr/>
            <p:nvPr/>
          </p:nvSpPr>
          <p:spPr>
            <a:xfrm>
              <a:off x="999925" y="2298025"/>
              <a:ext cx="18625" cy="34450"/>
            </a:xfrm>
            <a:custGeom>
              <a:avLst/>
              <a:gdLst/>
              <a:ahLst/>
              <a:cxnLst/>
              <a:rect l="l" t="t" r="r" b="b"/>
              <a:pathLst>
                <a:path w="745" h="1378" extrusionOk="0">
                  <a:moveTo>
                    <a:pt x="447" y="187"/>
                  </a:moveTo>
                  <a:lnTo>
                    <a:pt x="521" y="261"/>
                  </a:lnTo>
                  <a:lnTo>
                    <a:pt x="521" y="410"/>
                  </a:lnTo>
                  <a:lnTo>
                    <a:pt x="521" y="559"/>
                  </a:lnTo>
                  <a:lnTo>
                    <a:pt x="187" y="559"/>
                  </a:lnTo>
                  <a:lnTo>
                    <a:pt x="224" y="298"/>
                  </a:lnTo>
                  <a:lnTo>
                    <a:pt x="261" y="224"/>
                  </a:lnTo>
                  <a:lnTo>
                    <a:pt x="298" y="187"/>
                  </a:lnTo>
                  <a:close/>
                  <a:moveTo>
                    <a:pt x="335" y="1"/>
                  </a:moveTo>
                  <a:lnTo>
                    <a:pt x="224" y="38"/>
                  </a:lnTo>
                  <a:lnTo>
                    <a:pt x="149" y="75"/>
                  </a:lnTo>
                  <a:lnTo>
                    <a:pt x="75" y="112"/>
                  </a:lnTo>
                  <a:lnTo>
                    <a:pt x="38" y="187"/>
                  </a:lnTo>
                  <a:lnTo>
                    <a:pt x="1" y="335"/>
                  </a:lnTo>
                  <a:lnTo>
                    <a:pt x="1" y="559"/>
                  </a:lnTo>
                  <a:lnTo>
                    <a:pt x="1" y="1042"/>
                  </a:lnTo>
                  <a:lnTo>
                    <a:pt x="38" y="1154"/>
                  </a:lnTo>
                  <a:lnTo>
                    <a:pt x="112" y="1266"/>
                  </a:lnTo>
                  <a:lnTo>
                    <a:pt x="187" y="1340"/>
                  </a:lnTo>
                  <a:lnTo>
                    <a:pt x="298" y="1377"/>
                  </a:lnTo>
                  <a:lnTo>
                    <a:pt x="447" y="1377"/>
                  </a:lnTo>
                  <a:lnTo>
                    <a:pt x="521" y="1340"/>
                  </a:lnTo>
                  <a:lnTo>
                    <a:pt x="633" y="1266"/>
                  </a:lnTo>
                  <a:lnTo>
                    <a:pt x="707" y="1154"/>
                  </a:lnTo>
                  <a:lnTo>
                    <a:pt x="745" y="1042"/>
                  </a:lnTo>
                  <a:lnTo>
                    <a:pt x="745" y="931"/>
                  </a:lnTo>
                  <a:lnTo>
                    <a:pt x="521" y="931"/>
                  </a:lnTo>
                  <a:lnTo>
                    <a:pt x="521" y="1042"/>
                  </a:lnTo>
                  <a:lnTo>
                    <a:pt x="521" y="1117"/>
                  </a:lnTo>
                  <a:lnTo>
                    <a:pt x="447" y="1191"/>
                  </a:lnTo>
                  <a:lnTo>
                    <a:pt x="298" y="1191"/>
                  </a:lnTo>
                  <a:lnTo>
                    <a:pt x="224" y="1117"/>
                  </a:lnTo>
                  <a:lnTo>
                    <a:pt x="224" y="1005"/>
                  </a:lnTo>
                  <a:lnTo>
                    <a:pt x="187" y="745"/>
                  </a:lnTo>
                  <a:lnTo>
                    <a:pt x="745" y="745"/>
                  </a:lnTo>
                  <a:lnTo>
                    <a:pt x="707"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27"/>
            <p:cNvSpPr/>
            <p:nvPr/>
          </p:nvSpPr>
          <p:spPr>
            <a:xfrm>
              <a:off x="1023175" y="2298025"/>
              <a:ext cx="13975" cy="33500"/>
            </a:xfrm>
            <a:custGeom>
              <a:avLst/>
              <a:gdLst/>
              <a:ahLst/>
              <a:cxnLst/>
              <a:rect l="l" t="t" r="r" b="b"/>
              <a:pathLst>
                <a:path w="559" h="1340" extrusionOk="0">
                  <a:moveTo>
                    <a:pt x="559" y="1"/>
                  </a:moveTo>
                  <a:lnTo>
                    <a:pt x="410" y="38"/>
                  </a:lnTo>
                  <a:lnTo>
                    <a:pt x="336" y="112"/>
                  </a:lnTo>
                  <a:lnTo>
                    <a:pt x="261" y="187"/>
                  </a:lnTo>
                  <a:lnTo>
                    <a:pt x="224" y="298"/>
                  </a:lnTo>
                  <a:lnTo>
                    <a:pt x="224" y="38"/>
                  </a:lnTo>
                  <a:lnTo>
                    <a:pt x="1" y="38"/>
                  </a:lnTo>
                  <a:lnTo>
                    <a:pt x="1" y="1340"/>
                  </a:lnTo>
                  <a:lnTo>
                    <a:pt x="224" y="1340"/>
                  </a:lnTo>
                  <a:lnTo>
                    <a:pt x="224" y="708"/>
                  </a:lnTo>
                  <a:lnTo>
                    <a:pt x="224" y="447"/>
                  </a:lnTo>
                  <a:lnTo>
                    <a:pt x="298"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27"/>
            <p:cNvSpPr/>
            <p:nvPr/>
          </p:nvSpPr>
          <p:spPr>
            <a:xfrm>
              <a:off x="1039925" y="2298950"/>
              <a:ext cx="20500" cy="32575"/>
            </a:xfrm>
            <a:custGeom>
              <a:avLst/>
              <a:gdLst/>
              <a:ahLst/>
              <a:cxnLst/>
              <a:rect l="l" t="t" r="r" b="b"/>
              <a:pathLst>
                <a:path w="820" h="1303" extrusionOk="0">
                  <a:moveTo>
                    <a:pt x="0" y="1"/>
                  </a:moveTo>
                  <a:lnTo>
                    <a:pt x="261"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27"/>
            <p:cNvSpPr/>
            <p:nvPr/>
          </p:nvSpPr>
          <p:spPr>
            <a:xfrm>
              <a:off x="1063175" y="2285925"/>
              <a:ext cx="4675" cy="45600"/>
            </a:xfrm>
            <a:custGeom>
              <a:avLst/>
              <a:gdLst/>
              <a:ahLst/>
              <a:cxnLst/>
              <a:rect l="l" t="t" r="r" b="b"/>
              <a:pathLst>
                <a:path w="187"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27"/>
            <p:cNvSpPr/>
            <p:nvPr/>
          </p:nvSpPr>
          <p:spPr>
            <a:xfrm>
              <a:off x="1073400" y="2298025"/>
              <a:ext cx="18650" cy="34450"/>
            </a:xfrm>
            <a:custGeom>
              <a:avLst/>
              <a:gdLst/>
              <a:ahLst/>
              <a:cxnLst/>
              <a:rect l="l" t="t" r="r" b="b"/>
              <a:pathLst>
                <a:path w="746" h="1378" extrusionOk="0">
                  <a:moveTo>
                    <a:pt x="410" y="1"/>
                  </a:moveTo>
                  <a:lnTo>
                    <a:pt x="261" y="38"/>
                  </a:lnTo>
                  <a:lnTo>
                    <a:pt x="187" y="38"/>
                  </a:lnTo>
                  <a:lnTo>
                    <a:pt x="113" y="112"/>
                  </a:lnTo>
                  <a:lnTo>
                    <a:pt x="75" y="187"/>
                  </a:lnTo>
                  <a:lnTo>
                    <a:pt x="1" y="410"/>
                  </a:lnTo>
                  <a:lnTo>
                    <a:pt x="1" y="708"/>
                  </a:lnTo>
                  <a:lnTo>
                    <a:pt x="1" y="1005"/>
                  </a:lnTo>
                  <a:lnTo>
                    <a:pt x="38" y="1154"/>
                  </a:lnTo>
                  <a:lnTo>
                    <a:pt x="75" y="1266"/>
                  </a:lnTo>
                  <a:lnTo>
                    <a:pt x="150" y="1303"/>
                  </a:lnTo>
                  <a:lnTo>
                    <a:pt x="261" y="1340"/>
                  </a:lnTo>
                  <a:lnTo>
                    <a:pt x="373" y="1377"/>
                  </a:lnTo>
                  <a:lnTo>
                    <a:pt x="485" y="1340"/>
                  </a:lnTo>
                  <a:lnTo>
                    <a:pt x="596" y="1340"/>
                  </a:lnTo>
                  <a:lnTo>
                    <a:pt x="671" y="1266"/>
                  </a:lnTo>
                  <a:lnTo>
                    <a:pt x="708" y="1191"/>
                  </a:lnTo>
                  <a:lnTo>
                    <a:pt x="745" y="1042"/>
                  </a:lnTo>
                  <a:lnTo>
                    <a:pt x="745" y="856"/>
                  </a:lnTo>
                  <a:lnTo>
                    <a:pt x="559" y="856"/>
                  </a:lnTo>
                  <a:lnTo>
                    <a:pt x="559" y="1005"/>
                  </a:lnTo>
                  <a:lnTo>
                    <a:pt x="522" y="1117"/>
                  </a:lnTo>
                  <a:lnTo>
                    <a:pt x="485" y="1191"/>
                  </a:lnTo>
                  <a:lnTo>
                    <a:pt x="299" y="1191"/>
                  </a:lnTo>
                  <a:lnTo>
                    <a:pt x="261" y="1117"/>
                  </a:lnTo>
                  <a:lnTo>
                    <a:pt x="224" y="1005"/>
                  </a:lnTo>
                  <a:lnTo>
                    <a:pt x="224" y="633"/>
                  </a:lnTo>
                  <a:lnTo>
                    <a:pt x="224" y="410"/>
                  </a:lnTo>
                  <a:lnTo>
                    <a:pt x="224" y="261"/>
                  </a:lnTo>
                  <a:lnTo>
                    <a:pt x="299" y="187"/>
                  </a:lnTo>
                  <a:lnTo>
                    <a:pt x="485" y="187"/>
                  </a:lnTo>
                  <a:lnTo>
                    <a:pt x="522" y="261"/>
                  </a:lnTo>
                  <a:lnTo>
                    <a:pt x="559" y="373"/>
                  </a:lnTo>
                  <a:lnTo>
                    <a:pt x="559" y="521"/>
                  </a:lnTo>
                  <a:lnTo>
                    <a:pt x="745" y="521"/>
                  </a:lnTo>
                  <a:lnTo>
                    <a:pt x="745" y="335"/>
                  </a:lnTo>
                  <a:lnTo>
                    <a:pt x="708" y="149"/>
                  </a:lnTo>
                  <a:lnTo>
                    <a:pt x="671"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27"/>
            <p:cNvSpPr/>
            <p:nvPr/>
          </p:nvSpPr>
          <p:spPr>
            <a:xfrm>
              <a:off x="1096675" y="2298025"/>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61" y="224"/>
                  </a:lnTo>
                  <a:lnTo>
                    <a:pt x="335" y="187"/>
                  </a:lnTo>
                  <a:close/>
                  <a:moveTo>
                    <a:pt x="372" y="1"/>
                  </a:moveTo>
                  <a:lnTo>
                    <a:pt x="261" y="38"/>
                  </a:lnTo>
                  <a:lnTo>
                    <a:pt x="149" y="75"/>
                  </a:lnTo>
                  <a:lnTo>
                    <a:pt x="112" y="112"/>
                  </a:lnTo>
                  <a:lnTo>
                    <a:pt x="75" y="187"/>
                  </a:lnTo>
                  <a:lnTo>
                    <a:pt x="0" y="335"/>
                  </a:lnTo>
                  <a:lnTo>
                    <a:pt x="0" y="559"/>
                  </a:lnTo>
                  <a:lnTo>
                    <a:pt x="0" y="1042"/>
                  </a:lnTo>
                  <a:lnTo>
                    <a:pt x="37" y="1154"/>
                  </a:lnTo>
                  <a:lnTo>
                    <a:pt x="112" y="1266"/>
                  </a:lnTo>
                  <a:lnTo>
                    <a:pt x="223" y="1340"/>
                  </a:lnTo>
                  <a:lnTo>
                    <a:pt x="298" y="1377"/>
                  </a:lnTo>
                  <a:lnTo>
                    <a:pt x="447" y="1377"/>
                  </a:lnTo>
                  <a:lnTo>
                    <a:pt x="558" y="1340"/>
                  </a:lnTo>
                  <a:lnTo>
                    <a:pt x="633" y="1266"/>
                  </a:lnTo>
                  <a:lnTo>
                    <a:pt x="707"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27"/>
            <p:cNvSpPr/>
            <p:nvPr/>
          </p:nvSpPr>
          <p:spPr>
            <a:xfrm>
              <a:off x="457625" y="2205950"/>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27"/>
            <p:cNvSpPr/>
            <p:nvPr/>
          </p:nvSpPr>
          <p:spPr>
            <a:xfrm>
              <a:off x="534850" y="2300825"/>
              <a:ext cx="14900" cy="31650"/>
            </a:xfrm>
            <a:custGeom>
              <a:avLst/>
              <a:gdLst/>
              <a:ahLst/>
              <a:cxnLst/>
              <a:rect l="l" t="t" r="r" b="b"/>
              <a:pathLst>
                <a:path w="596" h="1266" extrusionOk="0">
                  <a:moveTo>
                    <a:pt x="335" y="0"/>
                  </a:moveTo>
                  <a:lnTo>
                    <a:pt x="186" y="37"/>
                  </a:lnTo>
                  <a:lnTo>
                    <a:pt x="74" y="75"/>
                  </a:lnTo>
                  <a:lnTo>
                    <a:pt x="37" y="149"/>
                  </a:lnTo>
                  <a:lnTo>
                    <a:pt x="37" y="223"/>
                  </a:lnTo>
                  <a:lnTo>
                    <a:pt x="0" y="633"/>
                  </a:lnTo>
                  <a:lnTo>
                    <a:pt x="37" y="1042"/>
                  </a:lnTo>
                  <a:lnTo>
                    <a:pt x="37" y="1116"/>
                  </a:lnTo>
                  <a:lnTo>
                    <a:pt x="112" y="1191"/>
                  </a:lnTo>
                  <a:lnTo>
                    <a:pt x="186" y="1228"/>
                  </a:lnTo>
                  <a:lnTo>
                    <a:pt x="298" y="1265"/>
                  </a:lnTo>
                  <a:lnTo>
                    <a:pt x="447" y="1228"/>
                  </a:lnTo>
                  <a:lnTo>
                    <a:pt x="521" y="1191"/>
                  </a:lnTo>
                  <a:lnTo>
                    <a:pt x="558" y="1116"/>
                  </a:lnTo>
                  <a:lnTo>
                    <a:pt x="595" y="1042"/>
                  </a:lnTo>
                  <a:lnTo>
                    <a:pt x="595" y="819"/>
                  </a:lnTo>
                  <a:lnTo>
                    <a:pt x="447" y="819"/>
                  </a:lnTo>
                  <a:lnTo>
                    <a:pt x="447" y="1005"/>
                  </a:lnTo>
                  <a:lnTo>
                    <a:pt x="409" y="1079"/>
                  </a:lnTo>
                  <a:lnTo>
                    <a:pt x="372" y="1116"/>
                  </a:lnTo>
                  <a:lnTo>
                    <a:pt x="260" y="1116"/>
                  </a:lnTo>
                  <a:lnTo>
                    <a:pt x="223" y="1079"/>
                  </a:lnTo>
                  <a:lnTo>
                    <a:pt x="186" y="1005"/>
                  </a:lnTo>
                  <a:lnTo>
                    <a:pt x="186" y="633"/>
                  </a:lnTo>
                  <a:lnTo>
                    <a:pt x="186" y="261"/>
                  </a:lnTo>
                  <a:lnTo>
                    <a:pt x="223" y="186"/>
                  </a:lnTo>
                  <a:lnTo>
                    <a:pt x="260" y="149"/>
                  </a:lnTo>
                  <a:lnTo>
                    <a:pt x="335" y="112"/>
                  </a:lnTo>
                  <a:lnTo>
                    <a:pt x="409" y="149"/>
                  </a:lnTo>
                  <a:lnTo>
                    <a:pt x="447" y="186"/>
                  </a:lnTo>
                  <a:lnTo>
                    <a:pt x="447" y="298"/>
                  </a:lnTo>
                  <a:lnTo>
                    <a:pt x="447" y="409"/>
                  </a:lnTo>
                  <a:lnTo>
                    <a:pt x="595" y="409"/>
                  </a:lnTo>
                  <a:lnTo>
                    <a:pt x="595" y="186"/>
                  </a:lnTo>
                  <a:lnTo>
                    <a:pt x="558" y="75"/>
                  </a:lnTo>
                  <a:lnTo>
                    <a:pt x="484" y="37"/>
                  </a:lnTo>
                  <a:lnTo>
                    <a:pt x="40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27"/>
            <p:cNvSpPr/>
            <p:nvPr/>
          </p:nvSpPr>
          <p:spPr>
            <a:xfrm>
              <a:off x="553450" y="2300825"/>
              <a:ext cx="14900" cy="30700"/>
            </a:xfrm>
            <a:custGeom>
              <a:avLst/>
              <a:gdLst/>
              <a:ahLst/>
              <a:cxnLst/>
              <a:rect l="l" t="t" r="r" b="b"/>
              <a:pathLst>
                <a:path w="596" h="1228" extrusionOk="0">
                  <a:moveTo>
                    <a:pt x="298" y="149"/>
                  </a:moveTo>
                  <a:lnTo>
                    <a:pt x="372" y="186"/>
                  </a:lnTo>
                  <a:lnTo>
                    <a:pt x="409" y="261"/>
                  </a:lnTo>
                  <a:lnTo>
                    <a:pt x="409" y="409"/>
                  </a:lnTo>
                  <a:lnTo>
                    <a:pt x="447" y="707"/>
                  </a:lnTo>
                  <a:lnTo>
                    <a:pt x="409" y="968"/>
                  </a:lnTo>
                  <a:lnTo>
                    <a:pt x="409" y="1042"/>
                  </a:lnTo>
                  <a:lnTo>
                    <a:pt x="372" y="1079"/>
                  </a:lnTo>
                  <a:lnTo>
                    <a:pt x="223" y="1116"/>
                  </a:lnTo>
                  <a:lnTo>
                    <a:pt x="149" y="1116"/>
                  </a:lnTo>
                  <a:lnTo>
                    <a:pt x="149" y="149"/>
                  </a:lnTo>
                  <a:close/>
                  <a:moveTo>
                    <a:pt x="0" y="0"/>
                  </a:moveTo>
                  <a:lnTo>
                    <a:pt x="0" y="1228"/>
                  </a:lnTo>
                  <a:lnTo>
                    <a:pt x="409" y="1228"/>
                  </a:lnTo>
                  <a:lnTo>
                    <a:pt x="484" y="1191"/>
                  </a:lnTo>
                  <a:lnTo>
                    <a:pt x="521" y="1116"/>
                  </a:lnTo>
                  <a:lnTo>
                    <a:pt x="558" y="1005"/>
                  </a:lnTo>
                  <a:lnTo>
                    <a:pt x="558" y="856"/>
                  </a:lnTo>
                  <a:lnTo>
                    <a:pt x="595" y="521"/>
                  </a:lnTo>
                  <a:lnTo>
                    <a:pt x="558" y="223"/>
                  </a:lnTo>
                  <a:lnTo>
                    <a:pt x="558" y="149"/>
                  </a:lnTo>
                  <a:lnTo>
                    <a:pt x="521" y="112"/>
                  </a:lnTo>
                  <a:lnTo>
                    <a:pt x="447" y="37"/>
                  </a:lnTo>
                  <a:lnTo>
                    <a:pt x="372" y="37"/>
                  </a:lnTo>
                  <a:lnTo>
                    <a:pt x="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27"/>
            <p:cNvSpPr/>
            <p:nvPr/>
          </p:nvSpPr>
          <p:spPr>
            <a:xfrm>
              <a:off x="570175" y="2300825"/>
              <a:ext cx="14925" cy="31650"/>
            </a:xfrm>
            <a:custGeom>
              <a:avLst/>
              <a:gdLst/>
              <a:ahLst/>
              <a:cxnLst/>
              <a:rect l="l" t="t" r="r" b="b"/>
              <a:pathLst>
                <a:path w="597" h="1266" extrusionOk="0">
                  <a:moveTo>
                    <a:pt x="224" y="0"/>
                  </a:moveTo>
                  <a:lnTo>
                    <a:pt x="150" y="37"/>
                  </a:lnTo>
                  <a:lnTo>
                    <a:pt x="75" y="112"/>
                  </a:lnTo>
                  <a:lnTo>
                    <a:pt x="38" y="186"/>
                  </a:lnTo>
                  <a:lnTo>
                    <a:pt x="38" y="261"/>
                  </a:lnTo>
                  <a:lnTo>
                    <a:pt x="75" y="409"/>
                  </a:lnTo>
                  <a:lnTo>
                    <a:pt x="187" y="596"/>
                  </a:lnTo>
                  <a:lnTo>
                    <a:pt x="336" y="744"/>
                  </a:lnTo>
                  <a:lnTo>
                    <a:pt x="410" y="856"/>
                  </a:lnTo>
                  <a:lnTo>
                    <a:pt x="447" y="968"/>
                  </a:lnTo>
                  <a:lnTo>
                    <a:pt x="447" y="1042"/>
                  </a:lnTo>
                  <a:lnTo>
                    <a:pt x="410" y="1079"/>
                  </a:lnTo>
                  <a:lnTo>
                    <a:pt x="299" y="1116"/>
                  </a:lnTo>
                  <a:lnTo>
                    <a:pt x="224" y="1116"/>
                  </a:lnTo>
                  <a:lnTo>
                    <a:pt x="187" y="1079"/>
                  </a:lnTo>
                  <a:lnTo>
                    <a:pt x="150" y="968"/>
                  </a:lnTo>
                  <a:lnTo>
                    <a:pt x="150" y="819"/>
                  </a:lnTo>
                  <a:lnTo>
                    <a:pt x="1" y="819"/>
                  </a:lnTo>
                  <a:lnTo>
                    <a:pt x="1" y="930"/>
                  </a:lnTo>
                  <a:lnTo>
                    <a:pt x="38" y="1079"/>
                  </a:lnTo>
                  <a:lnTo>
                    <a:pt x="113" y="1191"/>
                  </a:lnTo>
                  <a:lnTo>
                    <a:pt x="150" y="1228"/>
                  </a:lnTo>
                  <a:lnTo>
                    <a:pt x="299" y="1265"/>
                  </a:lnTo>
                  <a:lnTo>
                    <a:pt x="373" y="1228"/>
                  </a:lnTo>
                  <a:lnTo>
                    <a:pt x="485" y="1191"/>
                  </a:lnTo>
                  <a:lnTo>
                    <a:pt x="559" y="1116"/>
                  </a:lnTo>
                  <a:lnTo>
                    <a:pt x="596" y="968"/>
                  </a:lnTo>
                  <a:lnTo>
                    <a:pt x="559" y="782"/>
                  </a:lnTo>
                  <a:lnTo>
                    <a:pt x="447" y="633"/>
                  </a:lnTo>
                  <a:lnTo>
                    <a:pt x="299" y="484"/>
                  </a:lnTo>
                  <a:lnTo>
                    <a:pt x="224" y="372"/>
                  </a:lnTo>
                  <a:lnTo>
                    <a:pt x="187" y="261"/>
                  </a:lnTo>
                  <a:lnTo>
                    <a:pt x="187" y="186"/>
                  </a:lnTo>
                  <a:lnTo>
                    <a:pt x="224" y="149"/>
                  </a:lnTo>
                  <a:lnTo>
                    <a:pt x="299" y="112"/>
                  </a:lnTo>
                  <a:lnTo>
                    <a:pt x="373" y="149"/>
                  </a:lnTo>
                  <a:lnTo>
                    <a:pt x="410" y="149"/>
                  </a:lnTo>
                  <a:lnTo>
                    <a:pt x="447" y="223"/>
                  </a:lnTo>
                  <a:lnTo>
                    <a:pt x="447" y="372"/>
                  </a:lnTo>
                  <a:lnTo>
                    <a:pt x="596" y="372"/>
                  </a:lnTo>
                  <a:lnTo>
                    <a:pt x="559" y="186"/>
                  </a:lnTo>
                  <a:lnTo>
                    <a:pt x="559" y="75"/>
                  </a:lnTo>
                  <a:lnTo>
                    <a:pt x="485"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27"/>
            <p:cNvSpPr/>
            <p:nvPr/>
          </p:nvSpPr>
          <p:spPr>
            <a:xfrm>
              <a:off x="535775" y="2262675"/>
              <a:ext cx="14900" cy="31650"/>
            </a:xfrm>
            <a:custGeom>
              <a:avLst/>
              <a:gdLst/>
              <a:ahLst/>
              <a:cxnLst/>
              <a:rect l="l" t="t" r="r" b="b"/>
              <a:pathLst>
                <a:path w="596" h="1266" extrusionOk="0">
                  <a:moveTo>
                    <a:pt x="223" y="1"/>
                  </a:moveTo>
                  <a:lnTo>
                    <a:pt x="149" y="38"/>
                  </a:lnTo>
                  <a:lnTo>
                    <a:pt x="75" y="112"/>
                  </a:lnTo>
                  <a:lnTo>
                    <a:pt x="37" y="224"/>
                  </a:lnTo>
                  <a:lnTo>
                    <a:pt x="37" y="298"/>
                  </a:lnTo>
                  <a:lnTo>
                    <a:pt x="37" y="447"/>
                  </a:lnTo>
                  <a:lnTo>
                    <a:pt x="149" y="596"/>
                  </a:lnTo>
                  <a:lnTo>
                    <a:pt x="335" y="745"/>
                  </a:lnTo>
                  <a:lnTo>
                    <a:pt x="410" y="857"/>
                  </a:lnTo>
                  <a:lnTo>
                    <a:pt x="447" y="968"/>
                  </a:lnTo>
                  <a:lnTo>
                    <a:pt x="410" y="1043"/>
                  </a:lnTo>
                  <a:lnTo>
                    <a:pt x="372" y="1117"/>
                  </a:lnTo>
                  <a:lnTo>
                    <a:pt x="223" y="1117"/>
                  </a:lnTo>
                  <a:lnTo>
                    <a:pt x="149" y="1080"/>
                  </a:lnTo>
                  <a:lnTo>
                    <a:pt x="149" y="968"/>
                  </a:lnTo>
                  <a:lnTo>
                    <a:pt x="149" y="819"/>
                  </a:lnTo>
                  <a:lnTo>
                    <a:pt x="0" y="819"/>
                  </a:lnTo>
                  <a:lnTo>
                    <a:pt x="0" y="968"/>
                  </a:lnTo>
                  <a:lnTo>
                    <a:pt x="0" y="1080"/>
                  </a:lnTo>
                  <a:lnTo>
                    <a:pt x="75" y="1191"/>
                  </a:lnTo>
                  <a:lnTo>
                    <a:pt x="149" y="1229"/>
                  </a:lnTo>
                  <a:lnTo>
                    <a:pt x="298" y="1266"/>
                  </a:lnTo>
                  <a:lnTo>
                    <a:pt x="372" y="1266"/>
                  </a:lnTo>
                  <a:lnTo>
                    <a:pt x="484" y="1229"/>
                  </a:lnTo>
                  <a:lnTo>
                    <a:pt x="558" y="1117"/>
                  </a:lnTo>
                  <a:lnTo>
                    <a:pt x="596" y="968"/>
                  </a:lnTo>
                  <a:lnTo>
                    <a:pt x="558" y="782"/>
                  </a:lnTo>
                  <a:lnTo>
                    <a:pt x="447" y="670"/>
                  </a:lnTo>
                  <a:lnTo>
                    <a:pt x="298" y="484"/>
                  </a:lnTo>
                  <a:lnTo>
                    <a:pt x="186" y="373"/>
                  </a:lnTo>
                  <a:lnTo>
                    <a:pt x="186" y="261"/>
                  </a:lnTo>
                  <a:lnTo>
                    <a:pt x="186" y="187"/>
                  </a:lnTo>
                  <a:lnTo>
                    <a:pt x="223" y="150"/>
                  </a:lnTo>
                  <a:lnTo>
                    <a:pt x="298" y="112"/>
                  </a:lnTo>
                  <a:lnTo>
                    <a:pt x="372" y="150"/>
                  </a:lnTo>
                  <a:lnTo>
                    <a:pt x="410" y="187"/>
                  </a:lnTo>
                  <a:lnTo>
                    <a:pt x="410" y="224"/>
                  </a:lnTo>
                  <a:lnTo>
                    <a:pt x="447" y="373"/>
                  </a:lnTo>
                  <a:lnTo>
                    <a:pt x="558" y="373"/>
                  </a:lnTo>
                  <a:lnTo>
                    <a:pt x="558" y="187"/>
                  </a:lnTo>
                  <a:lnTo>
                    <a:pt x="521" y="112"/>
                  </a:lnTo>
                  <a:lnTo>
                    <a:pt x="484"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27"/>
            <p:cNvSpPr/>
            <p:nvPr/>
          </p:nvSpPr>
          <p:spPr>
            <a:xfrm>
              <a:off x="553450" y="2262675"/>
              <a:ext cx="13975" cy="30725"/>
            </a:xfrm>
            <a:custGeom>
              <a:avLst/>
              <a:gdLst/>
              <a:ahLst/>
              <a:cxnLst/>
              <a:rect l="l" t="t" r="r" b="b"/>
              <a:pathLst>
                <a:path w="559" h="1229" extrusionOk="0">
                  <a:moveTo>
                    <a:pt x="0" y="1"/>
                  </a:moveTo>
                  <a:lnTo>
                    <a:pt x="0" y="1229"/>
                  </a:lnTo>
                  <a:lnTo>
                    <a:pt x="149" y="1229"/>
                  </a:lnTo>
                  <a:lnTo>
                    <a:pt x="112" y="187"/>
                  </a:lnTo>
                  <a:lnTo>
                    <a:pt x="335" y="1229"/>
                  </a:lnTo>
                  <a:lnTo>
                    <a:pt x="558" y="1229"/>
                  </a:lnTo>
                  <a:lnTo>
                    <a:pt x="558" y="1"/>
                  </a:lnTo>
                  <a:lnTo>
                    <a:pt x="409" y="1"/>
                  </a:lnTo>
                  <a:lnTo>
                    <a:pt x="447" y="1080"/>
                  </a:lnTo>
                  <a:lnTo>
                    <a:pt x="1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27"/>
            <p:cNvSpPr/>
            <p:nvPr/>
          </p:nvSpPr>
          <p:spPr>
            <a:xfrm>
              <a:off x="570175" y="2262675"/>
              <a:ext cx="14925" cy="31650"/>
            </a:xfrm>
            <a:custGeom>
              <a:avLst/>
              <a:gdLst/>
              <a:ahLst/>
              <a:cxnLst/>
              <a:rect l="l" t="t" r="r" b="b"/>
              <a:pathLst>
                <a:path w="597" h="1266" extrusionOk="0">
                  <a:moveTo>
                    <a:pt x="336" y="1"/>
                  </a:moveTo>
                  <a:lnTo>
                    <a:pt x="187" y="38"/>
                  </a:lnTo>
                  <a:lnTo>
                    <a:pt x="75" y="112"/>
                  </a:lnTo>
                  <a:lnTo>
                    <a:pt x="38" y="187"/>
                  </a:lnTo>
                  <a:lnTo>
                    <a:pt x="38" y="224"/>
                  </a:lnTo>
                  <a:lnTo>
                    <a:pt x="1" y="633"/>
                  </a:lnTo>
                  <a:lnTo>
                    <a:pt x="38" y="1043"/>
                  </a:lnTo>
                  <a:lnTo>
                    <a:pt x="75" y="1117"/>
                  </a:lnTo>
                  <a:lnTo>
                    <a:pt x="113" y="1191"/>
                  </a:lnTo>
                  <a:lnTo>
                    <a:pt x="187" y="1229"/>
                  </a:lnTo>
                  <a:lnTo>
                    <a:pt x="299" y="1266"/>
                  </a:lnTo>
                  <a:lnTo>
                    <a:pt x="447" y="1229"/>
                  </a:lnTo>
                  <a:lnTo>
                    <a:pt x="522" y="1191"/>
                  </a:lnTo>
                  <a:lnTo>
                    <a:pt x="559" y="1117"/>
                  </a:lnTo>
                  <a:lnTo>
                    <a:pt x="596" y="1080"/>
                  </a:lnTo>
                  <a:lnTo>
                    <a:pt x="596" y="819"/>
                  </a:lnTo>
                  <a:lnTo>
                    <a:pt x="447" y="819"/>
                  </a:lnTo>
                  <a:lnTo>
                    <a:pt x="447" y="1005"/>
                  </a:lnTo>
                  <a:lnTo>
                    <a:pt x="410" y="1080"/>
                  </a:lnTo>
                  <a:lnTo>
                    <a:pt x="373" y="1117"/>
                  </a:lnTo>
                  <a:lnTo>
                    <a:pt x="261" y="1117"/>
                  </a:lnTo>
                  <a:lnTo>
                    <a:pt x="224" y="1080"/>
                  </a:lnTo>
                  <a:lnTo>
                    <a:pt x="187" y="1005"/>
                  </a:lnTo>
                  <a:lnTo>
                    <a:pt x="187" y="633"/>
                  </a:lnTo>
                  <a:lnTo>
                    <a:pt x="187" y="261"/>
                  </a:lnTo>
                  <a:lnTo>
                    <a:pt x="224" y="187"/>
                  </a:lnTo>
                  <a:lnTo>
                    <a:pt x="261" y="150"/>
                  </a:lnTo>
                  <a:lnTo>
                    <a:pt x="336" y="112"/>
                  </a:lnTo>
                  <a:lnTo>
                    <a:pt x="410" y="150"/>
                  </a:lnTo>
                  <a:lnTo>
                    <a:pt x="447" y="187"/>
                  </a:lnTo>
                  <a:lnTo>
                    <a:pt x="447" y="298"/>
                  </a:lnTo>
                  <a:lnTo>
                    <a:pt x="447" y="410"/>
                  </a:lnTo>
                  <a:lnTo>
                    <a:pt x="596" y="410"/>
                  </a:lnTo>
                  <a:lnTo>
                    <a:pt x="596" y="187"/>
                  </a:lnTo>
                  <a:lnTo>
                    <a:pt x="559" y="75"/>
                  </a:lnTo>
                  <a:lnTo>
                    <a:pt x="485"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37" name="Google Shape;2137;p27"/>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2138" name="Google Shape;2138;p27"/>
          <p:cNvGrpSpPr/>
          <p:nvPr/>
        </p:nvGrpSpPr>
        <p:grpSpPr>
          <a:xfrm>
            <a:off x="176977" y="629629"/>
            <a:ext cx="1923812" cy="1185937"/>
            <a:chOff x="238125" y="655600"/>
            <a:chExt cx="7143750" cy="4403775"/>
          </a:xfrm>
        </p:grpSpPr>
        <p:sp>
          <p:nvSpPr>
            <p:cNvPr id="2139" name="Google Shape;2139;p27"/>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27"/>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27"/>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27"/>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27"/>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44" name="Google Shape;2144;p27"/>
          <p:cNvGrpSpPr/>
          <p:nvPr/>
        </p:nvGrpSpPr>
        <p:grpSpPr>
          <a:xfrm>
            <a:off x="1922513" y="472283"/>
            <a:ext cx="945118" cy="582619"/>
            <a:chOff x="238125" y="655600"/>
            <a:chExt cx="7143750" cy="4403775"/>
          </a:xfrm>
        </p:grpSpPr>
        <p:sp>
          <p:nvSpPr>
            <p:cNvPr id="2145" name="Google Shape;2145;p27"/>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27"/>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27"/>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27"/>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27"/>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50" name="Google Shape;2150;p27"/>
          <p:cNvGrpSpPr/>
          <p:nvPr/>
        </p:nvGrpSpPr>
        <p:grpSpPr>
          <a:xfrm>
            <a:off x="434339" y="283042"/>
            <a:ext cx="638651" cy="393697"/>
            <a:chOff x="238125" y="655600"/>
            <a:chExt cx="7143750" cy="4403775"/>
          </a:xfrm>
        </p:grpSpPr>
        <p:sp>
          <p:nvSpPr>
            <p:cNvPr id="2151" name="Google Shape;2151;p27"/>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27"/>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27"/>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27"/>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27"/>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72">
          <p15:clr>
            <a:srgbClr val="FA7B17"/>
          </p15:clr>
        </p15:guide>
        <p15:guide id="2" orient="horz" pos="898">
          <p15:clr>
            <a:srgbClr val="FA7B17"/>
          </p15:clr>
        </p15:guide>
        <p15:guide id="3" orient="horz" pos="1720">
          <p15:clr>
            <a:srgbClr val="FA7B17"/>
          </p15:clr>
        </p15:guide>
        <p15:guide id="4" orient="horz" pos="1919">
          <p15:clr>
            <a:srgbClr val="FA7B17"/>
          </p15:clr>
        </p15:guide>
        <p15:guide id="5" pos="1769">
          <p15:clr>
            <a:srgbClr val="E46962"/>
          </p15:clr>
        </p15:guide>
        <p15:guide id="6" pos="2112">
          <p15:clr>
            <a:srgbClr val="E46962"/>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001_Brand Slide_Français">
  <p:cSld name="TITLE_4_1">
    <p:spTree>
      <p:nvGrpSpPr>
        <p:cNvPr id="1" name="Shape 2156"/>
        <p:cNvGrpSpPr/>
        <p:nvPr/>
      </p:nvGrpSpPr>
      <p:grpSpPr>
        <a:xfrm>
          <a:off x="0" y="0"/>
          <a:ext cx="0" cy="0"/>
          <a:chOff x="0" y="0"/>
          <a:chExt cx="0" cy="0"/>
        </a:xfrm>
      </p:grpSpPr>
      <p:pic>
        <p:nvPicPr>
          <p:cNvPr id="2157" name="Google Shape;2157;p28"/>
          <p:cNvPicPr preferRelativeResize="0"/>
          <p:nvPr/>
        </p:nvPicPr>
        <p:blipFill rotWithShape="1">
          <a:blip r:embed="rId2">
            <a:alphaModFix/>
          </a:blip>
          <a:srcRect/>
          <a:stretch/>
        </p:blipFill>
        <p:spPr>
          <a:xfrm>
            <a:off x="-2" y="0"/>
            <a:ext cx="9144000" cy="5143487"/>
          </a:xfrm>
          <a:prstGeom prst="rect">
            <a:avLst/>
          </a:prstGeom>
          <a:noFill/>
          <a:ln>
            <a:noFill/>
          </a:ln>
        </p:spPr>
      </p:pic>
      <p:sp>
        <p:nvSpPr>
          <p:cNvPr id="2158" name="Google Shape;2158;p28"/>
          <p:cNvSpPr txBox="1"/>
          <p:nvPr/>
        </p:nvSpPr>
        <p:spPr>
          <a:xfrm>
            <a:off x="57150" y="4305125"/>
            <a:ext cx="81153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b="0" i="0" u="none" strike="noStrike" cap="none">
                <a:solidFill>
                  <a:srgbClr val="FFFFFF"/>
                </a:solidFill>
                <a:latin typeface="Arial"/>
                <a:ea typeface="Arial"/>
                <a:cs typeface="Arial"/>
                <a:sym typeface="Arial"/>
              </a:rPr>
              <a:t>Lac Émeraude, Colombie-Britannique, Canada</a:t>
            </a:r>
            <a:endParaRPr sz="1400" b="0" i="0" u="none" strike="noStrike" cap="none">
              <a:solidFill>
                <a:srgbClr val="FFFFFF"/>
              </a:solidFill>
              <a:latin typeface="Arial"/>
              <a:ea typeface="Arial"/>
              <a:cs typeface="Arial"/>
              <a:sym typeface="Arial"/>
            </a:endParaRPr>
          </a:p>
        </p:txBody>
      </p:sp>
      <p:sp>
        <p:nvSpPr>
          <p:cNvPr id="2159" name="Google Shape;2159;p28"/>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pic>
        <p:nvPicPr>
          <p:cNvPr id="2160" name="Google Shape;2160;p28"/>
          <p:cNvPicPr preferRelativeResize="0"/>
          <p:nvPr/>
        </p:nvPicPr>
        <p:blipFill rotWithShape="1">
          <a:blip r:embed="rId3">
            <a:alphaModFix/>
          </a:blip>
          <a:srcRect/>
          <a:stretch/>
        </p:blipFill>
        <p:spPr>
          <a:xfrm>
            <a:off x="3703475" y="333201"/>
            <a:ext cx="1735501" cy="1733899"/>
          </a:xfrm>
          <a:prstGeom prst="rect">
            <a:avLst/>
          </a:prstGeom>
          <a:noFill/>
          <a:ln>
            <a:noFill/>
          </a:ln>
        </p:spPr>
      </p:pic>
      <p:grpSp>
        <p:nvGrpSpPr>
          <p:cNvPr id="2161" name="Google Shape;2161;p28"/>
          <p:cNvGrpSpPr/>
          <p:nvPr/>
        </p:nvGrpSpPr>
        <p:grpSpPr>
          <a:xfrm>
            <a:off x="0" y="4517225"/>
            <a:ext cx="9144000" cy="626400"/>
            <a:chOff x="0" y="4517225"/>
            <a:chExt cx="9144000" cy="626400"/>
          </a:xfrm>
        </p:grpSpPr>
        <p:sp>
          <p:nvSpPr>
            <p:cNvPr id="2162" name="Google Shape;2162;p28"/>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63" name="Google Shape;2163;p28"/>
            <p:cNvGrpSpPr/>
            <p:nvPr/>
          </p:nvGrpSpPr>
          <p:grpSpPr>
            <a:xfrm>
              <a:off x="7845129" y="4721041"/>
              <a:ext cx="897255" cy="214057"/>
              <a:chOff x="238125" y="2005350"/>
              <a:chExt cx="7143750" cy="1704275"/>
            </a:xfrm>
          </p:grpSpPr>
          <p:sp>
            <p:nvSpPr>
              <p:cNvPr id="2164" name="Google Shape;2164;p28"/>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28"/>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28"/>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28"/>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28"/>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28"/>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28"/>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28"/>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28"/>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173" name="Google Shape;2173;p28"/>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174" name="Google Shape;2174;p28"/>
          <p:cNvSpPr txBox="1"/>
          <p:nvPr/>
        </p:nvSpPr>
        <p:spPr>
          <a:xfrm>
            <a:off x="0" y="2716350"/>
            <a:ext cx="9144000" cy="9399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Service numérique canadien</a:t>
            </a:r>
            <a:endParaRPr sz="4500" b="1" i="0" u="none" strike="noStrike" cap="none">
              <a:solidFill>
                <a:srgbClr val="000000"/>
              </a:solidFill>
              <a:latin typeface="Arial"/>
              <a:ea typeface="Arial"/>
              <a:cs typeface="Arial"/>
              <a:sym typeface="Arial"/>
            </a:endParaRPr>
          </a:p>
        </p:txBody>
      </p:sp>
      <p:sp>
        <p:nvSpPr>
          <p:cNvPr id="2175" name="Google Shape;2175;p28"/>
          <p:cNvSpPr txBox="1"/>
          <p:nvPr/>
        </p:nvSpPr>
        <p:spPr>
          <a:xfrm>
            <a:off x="0" y="3348325"/>
            <a:ext cx="9144000" cy="804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Canadian Digital Service</a:t>
            </a:r>
            <a:endParaRPr sz="4500" b="1" i="0" u="none" strike="noStrike" cap="none">
              <a:solidFill>
                <a:srgbClr val="000000"/>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003" type="secHead">
  <p:cSld name="SECTION_HEADER">
    <p:spTree>
      <p:nvGrpSpPr>
        <p:cNvPr id="1" name="Shape 176"/>
        <p:cNvGrpSpPr/>
        <p:nvPr/>
      </p:nvGrpSpPr>
      <p:grpSpPr>
        <a:xfrm>
          <a:off x="0" y="0"/>
          <a:ext cx="0" cy="0"/>
          <a:chOff x="0" y="0"/>
          <a:chExt cx="0" cy="0"/>
        </a:xfrm>
      </p:grpSpPr>
      <p:grpSp>
        <p:nvGrpSpPr>
          <p:cNvPr id="177" name="Google Shape;177;p24"/>
          <p:cNvGrpSpPr/>
          <p:nvPr/>
        </p:nvGrpSpPr>
        <p:grpSpPr>
          <a:xfrm>
            <a:off x="0" y="4517225"/>
            <a:ext cx="9144000" cy="626400"/>
            <a:chOff x="0" y="4517225"/>
            <a:chExt cx="9144000" cy="626400"/>
          </a:xfrm>
        </p:grpSpPr>
        <p:sp>
          <p:nvSpPr>
            <p:cNvPr id="178" name="Google Shape;178;p2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9" name="Google Shape;179;p24"/>
            <p:cNvGrpSpPr/>
            <p:nvPr/>
          </p:nvGrpSpPr>
          <p:grpSpPr>
            <a:xfrm>
              <a:off x="277303" y="4754915"/>
              <a:ext cx="952262" cy="184819"/>
              <a:chOff x="238125" y="2164775"/>
              <a:chExt cx="7143750" cy="1385450"/>
            </a:xfrm>
          </p:grpSpPr>
          <p:sp>
            <p:nvSpPr>
              <p:cNvPr id="180" name="Google Shape;180;p2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2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2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2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2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2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2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2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2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2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2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2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2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2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2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2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2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2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2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2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2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2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2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2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2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2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2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2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2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2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2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2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2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2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2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2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2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2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2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2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2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2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2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2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2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2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2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2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2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2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2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2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2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2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2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5" name="Google Shape;235;p24"/>
            <p:cNvGrpSpPr/>
            <p:nvPr/>
          </p:nvGrpSpPr>
          <p:grpSpPr>
            <a:xfrm>
              <a:off x="7845129" y="4721041"/>
              <a:ext cx="897255" cy="214057"/>
              <a:chOff x="238125" y="2005350"/>
              <a:chExt cx="7143750" cy="1704275"/>
            </a:xfrm>
          </p:grpSpPr>
          <p:sp>
            <p:nvSpPr>
              <p:cNvPr id="236" name="Google Shape;236;p2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2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2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2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2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2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2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2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2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5" name="Google Shape;245;p2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46" name="Google Shape;246;p24"/>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47" name="Google Shape;247;p24"/>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orient="horz" pos="395">
          <p15:clr>
            <a:srgbClr val="FA7B17"/>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001_Presentation Title Slide_English" type="title">
  <p:cSld name="TITLE">
    <p:bg>
      <p:bgPr>
        <a:solidFill>
          <a:schemeClr val="accent1"/>
        </a:solidFill>
        <a:effectLst/>
      </p:bgPr>
    </p:bg>
    <p:spTree>
      <p:nvGrpSpPr>
        <p:cNvPr id="1" name="Shape 2176"/>
        <p:cNvGrpSpPr/>
        <p:nvPr/>
      </p:nvGrpSpPr>
      <p:grpSpPr>
        <a:xfrm>
          <a:off x="0" y="0"/>
          <a:ext cx="0" cy="0"/>
          <a:chOff x="0" y="0"/>
          <a:chExt cx="0" cy="0"/>
        </a:xfrm>
      </p:grpSpPr>
      <p:pic>
        <p:nvPicPr>
          <p:cNvPr id="2177" name="Google Shape;2177;p52"/>
          <p:cNvPicPr preferRelativeResize="0"/>
          <p:nvPr/>
        </p:nvPicPr>
        <p:blipFill rotWithShape="1">
          <a:blip r:embed="rId2">
            <a:alphaModFix/>
          </a:blip>
          <a:srcRect/>
          <a:stretch/>
        </p:blipFill>
        <p:spPr>
          <a:xfrm>
            <a:off x="0" y="0"/>
            <a:ext cx="3352800" cy="5143500"/>
          </a:xfrm>
          <a:prstGeom prst="rect">
            <a:avLst/>
          </a:prstGeom>
          <a:noFill/>
          <a:ln>
            <a:noFill/>
          </a:ln>
        </p:spPr>
      </p:pic>
      <p:sp>
        <p:nvSpPr>
          <p:cNvPr id="2178" name="Google Shape;2178;p52"/>
          <p:cNvSpPr/>
          <p:nvPr/>
        </p:nvSpPr>
        <p:spPr>
          <a:xfrm>
            <a:off x="3234000" y="0"/>
            <a:ext cx="5910000" cy="51435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52"/>
          <p:cNvSpPr/>
          <p:nvPr/>
        </p:nvSpPr>
        <p:spPr>
          <a:xfrm>
            <a:off x="3080950" y="0"/>
            <a:ext cx="272400" cy="5143500"/>
          </a:xfrm>
          <a:prstGeom prst="rect">
            <a:avLst/>
          </a:pr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52"/>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2181" name="Google Shape;2181;p52"/>
          <p:cNvSpPr txBox="1">
            <a:spLocks noGrp="1"/>
          </p:cNvSpPr>
          <p:nvPr>
            <p:ph type="subTitle" idx="1"/>
          </p:nvPr>
        </p:nvSpPr>
        <p:spPr>
          <a:xfrm>
            <a:off x="3625750" y="1903225"/>
            <a:ext cx="40347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sp>
        <p:nvSpPr>
          <p:cNvPr id="2182" name="Google Shape;2182;p52"/>
          <p:cNvSpPr txBox="1">
            <a:spLocks noGrp="1"/>
          </p:cNvSpPr>
          <p:nvPr>
            <p:ph type="subTitle" idx="2"/>
          </p:nvPr>
        </p:nvSpPr>
        <p:spPr>
          <a:xfrm>
            <a:off x="285475" y="3704075"/>
            <a:ext cx="2537100" cy="615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Clr>
                <a:srgbClr val="F9F9F9"/>
              </a:buClr>
              <a:buSzPts val="1500"/>
              <a:buFont typeface="Arial"/>
              <a:buNone/>
              <a:defRPr sz="1500" b="1">
                <a:solidFill>
                  <a:srgbClr val="F9F9F9"/>
                </a:solidFill>
                <a:latin typeface="Arial"/>
                <a:ea typeface="Arial"/>
                <a:cs typeface="Arial"/>
                <a:sym typeface="Arial"/>
              </a:defRPr>
            </a:lvl1pPr>
            <a:lvl2pPr lvl="1"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2pPr>
            <a:lvl3pPr lvl="2"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3pPr>
            <a:lvl4pPr lvl="3"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4pPr>
            <a:lvl5pPr lvl="4"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5pPr>
            <a:lvl6pPr lvl="5"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6pPr>
            <a:lvl7pPr lvl="6"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7pPr>
            <a:lvl8pPr lvl="7"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8pPr>
            <a:lvl9pPr lvl="8"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9pPr>
          </a:lstStyle>
          <a:p>
            <a:endParaRPr/>
          </a:p>
        </p:txBody>
      </p:sp>
      <p:sp>
        <p:nvSpPr>
          <p:cNvPr id="2183" name="Google Shape;2183;p52"/>
          <p:cNvSpPr/>
          <p:nvPr/>
        </p:nvSpPr>
        <p:spPr>
          <a:xfrm>
            <a:off x="0" y="4517225"/>
            <a:ext cx="9144000" cy="6264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84" name="Google Shape;2184;p52"/>
          <p:cNvGrpSpPr/>
          <p:nvPr/>
        </p:nvGrpSpPr>
        <p:grpSpPr>
          <a:xfrm>
            <a:off x="7845129" y="4721041"/>
            <a:ext cx="897255" cy="214057"/>
            <a:chOff x="238125" y="2005350"/>
            <a:chExt cx="7143750" cy="1704275"/>
          </a:xfrm>
        </p:grpSpPr>
        <p:sp>
          <p:nvSpPr>
            <p:cNvPr id="2185" name="Google Shape;2185;p5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5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5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5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5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5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5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5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5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94" name="Google Shape;2194;p52"/>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2195" name="Google Shape;2195;p52"/>
          <p:cNvGrpSpPr/>
          <p:nvPr/>
        </p:nvGrpSpPr>
        <p:grpSpPr>
          <a:xfrm>
            <a:off x="280960" y="4756681"/>
            <a:ext cx="945408" cy="183360"/>
            <a:chOff x="457625" y="2799825"/>
            <a:chExt cx="738600" cy="143250"/>
          </a:xfrm>
        </p:grpSpPr>
        <p:sp>
          <p:nvSpPr>
            <p:cNvPr id="2196" name="Google Shape;2196;p52"/>
            <p:cNvSpPr/>
            <p:nvPr/>
          </p:nvSpPr>
          <p:spPr>
            <a:xfrm>
              <a:off x="637150" y="2811900"/>
              <a:ext cx="22350" cy="47475"/>
            </a:xfrm>
            <a:custGeom>
              <a:avLst/>
              <a:gdLst/>
              <a:ahLst/>
              <a:cxnLst/>
              <a:rect l="l" t="t" r="r" b="b"/>
              <a:pathLst>
                <a:path w="894" h="1899" extrusionOk="0">
                  <a:moveTo>
                    <a:pt x="336" y="1"/>
                  </a:moveTo>
                  <a:lnTo>
                    <a:pt x="224" y="38"/>
                  </a:lnTo>
                  <a:lnTo>
                    <a:pt x="112" y="150"/>
                  </a:lnTo>
                  <a:lnTo>
                    <a:pt x="38" y="261"/>
                  </a:lnTo>
                  <a:lnTo>
                    <a:pt x="1" y="336"/>
                  </a:lnTo>
                  <a:lnTo>
                    <a:pt x="1" y="522"/>
                  </a:lnTo>
                  <a:lnTo>
                    <a:pt x="1" y="968"/>
                  </a:lnTo>
                  <a:lnTo>
                    <a:pt x="1" y="1564"/>
                  </a:lnTo>
                  <a:lnTo>
                    <a:pt x="38" y="1675"/>
                  </a:lnTo>
                  <a:lnTo>
                    <a:pt x="150" y="1787"/>
                  </a:lnTo>
                  <a:lnTo>
                    <a:pt x="261" y="1861"/>
                  </a:lnTo>
                  <a:lnTo>
                    <a:pt x="447" y="1898"/>
                  </a:lnTo>
                  <a:lnTo>
                    <a:pt x="633" y="1861"/>
                  </a:lnTo>
                  <a:lnTo>
                    <a:pt x="782" y="1787"/>
                  </a:lnTo>
                  <a:lnTo>
                    <a:pt x="819" y="1712"/>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73"/>
                  </a:lnTo>
                  <a:lnTo>
                    <a:pt x="298" y="299"/>
                  </a:lnTo>
                  <a:lnTo>
                    <a:pt x="336" y="224"/>
                  </a:lnTo>
                  <a:lnTo>
                    <a:pt x="447" y="187"/>
                  </a:lnTo>
                  <a:lnTo>
                    <a:pt x="559" y="224"/>
                  </a:lnTo>
                  <a:lnTo>
                    <a:pt x="633" y="299"/>
                  </a:lnTo>
                  <a:lnTo>
                    <a:pt x="633" y="373"/>
                  </a:lnTo>
                  <a:lnTo>
                    <a:pt x="671" y="485"/>
                  </a:lnTo>
                  <a:lnTo>
                    <a:pt x="671" y="596"/>
                  </a:lnTo>
                  <a:lnTo>
                    <a:pt x="857" y="596"/>
                  </a:lnTo>
                  <a:lnTo>
                    <a:pt x="857" y="410"/>
                  </a:lnTo>
                  <a:lnTo>
                    <a:pt x="857" y="261"/>
                  </a:lnTo>
                  <a:lnTo>
                    <a:pt x="782" y="150"/>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52"/>
            <p:cNvSpPr/>
            <p:nvPr/>
          </p:nvSpPr>
          <p:spPr>
            <a:xfrm>
              <a:off x="663200" y="2825875"/>
              <a:ext cx="20500" cy="33500"/>
            </a:xfrm>
            <a:custGeom>
              <a:avLst/>
              <a:gdLst/>
              <a:ahLst/>
              <a:cxnLst/>
              <a:rect l="l" t="t" r="r" b="b"/>
              <a:pathLst>
                <a:path w="820" h="1340" extrusionOk="0">
                  <a:moveTo>
                    <a:pt x="522" y="558"/>
                  </a:moveTo>
                  <a:lnTo>
                    <a:pt x="522" y="893"/>
                  </a:lnTo>
                  <a:lnTo>
                    <a:pt x="522" y="1042"/>
                  </a:lnTo>
                  <a:lnTo>
                    <a:pt x="484" y="1116"/>
                  </a:lnTo>
                  <a:lnTo>
                    <a:pt x="447" y="1153"/>
                  </a:lnTo>
                  <a:lnTo>
                    <a:pt x="335" y="1191"/>
                  </a:lnTo>
                  <a:lnTo>
                    <a:pt x="261" y="1153"/>
                  </a:lnTo>
                  <a:lnTo>
                    <a:pt x="224" y="1116"/>
                  </a:lnTo>
                  <a:lnTo>
                    <a:pt x="187" y="1005"/>
                  </a:lnTo>
                  <a:lnTo>
                    <a:pt x="224" y="893"/>
                  </a:lnTo>
                  <a:lnTo>
                    <a:pt x="261" y="819"/>
                  </a:lnTo>
                  <a:lnTo>
                    <a:pt x="373" y="707"/>
                  </a:lnTo>
                  <a:lnTo>
                    <a:pt x="522" y="558"/>
                  </a:lnTo>
                  <a:close/>
                  <a:moveTo>
                    <a:pt x="224" y="0"/>
                  </a:moveTo>
                  <a:lnTo>
                    <a:pt x="112" y="74"/>
                  </a:lnTo>
                  <a:lnTo>
                    <a:pt x="38" y="186"/>
                  </a:lnTo>
                  <a:lnTo>
                    <a:pt x="38" y="298"/>
                  </a:lnTo>
                  <a:lnTo>
                    <a:pt x="38" y="446"/>
                  </a:lnTo>
                  <a:lnTo>
                    <a:pt x="224" y="446"/>
                  </a:lnTo>
                  <a:lnTo>
                    <a:pt x="224" y="335"/>
                  </a:lnTo>
                  <a:lnTo>
                    <a:pt x="224" y="223"/>
                  </a:lnTo>
                  <a:lnTo>
                    <a:pt x="298" y="186"/>
                  </a:lnTo>
                  <a:lnTo>
                    <a:pt x="373" y="149"/>
                  </a:lnTo>
                  <a:lnTo>
                    <a:pt x="484" y="186"/>
                  </a:lnTo>
                  <a:lnTo>
                    <a:pt x="522" y="223"/>
                  </a:lnTo>
                  <a:lnTo>
                    <a:pt x="522"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52"/>
            <p:cNvSpPr/>
            <p:nvPr/>
          </p:nvSpPr>
          <p:spPr>
            <a:xfrm>
              <a:off x="687375" y="2825875"/>
              <a:ext cx="19575" cy="32575"/>
            </a:xfrm>
            <a:custGeom>
              <a:avLst/>
              <a:gdLst/>
              <a:ahLst/>
              <a:cxnLst/>
              <a:rect l="l" t="t" r="r" b="b"/>
              <a:pathLst>
                <a:path w="783" h="1303" extrusionOk="0">
                  <a:moveTo>
                    <a:pt x="1" y="0"/>
                  </a:moveTo>
                  <a:lnTo>
                    <a:pt x="1" y="1302"/>
                  </a:lnTo>
                  <a:lnTo>
                    <a:pt x="224" y="1302"/>
                  </a:lnTo>
                  <a:lnTo>
                    <a:pt x="224" y="484"/>
                  </a:lnTo>
                  <a:lnTo>
                    <a:pt x="224" y="372"/>
                  </a:lnTo>
                  <a:lnTo>
                    <a:pt x="261" y="260"/>
                  </a:lnTo>
                  <a:lnTo>
                    <a:pt x="299" y="186"/>
                  </a:lnTo>
                  <a:lnTo>
                    <a:pt x="410" y="149"/>
                  </a:lnTo>
                  <a:lnTo>
                    <a:pt x="485" y="186"/>
                  </a:lnTo>
                  <a:lnTo>
                    <a:pt x="522" y="223"/>
                  </a:lnTo>
                  <a:lnTo>
                    <a:pt x="559" y="446"/>
                  </a:lnTo>
                  <a:lnTo>
                    <a:pt x="559" y="1302"/>
                  </a:lnTo>
                  <a:lnTo>
                    <a:pt x="782" y="1302"/>
                  </a:lnTo>
                  <a:lnTo>
                    <a:pt x="782" y="409"/>
                  </a:lnTo>
                  <a:lnTo>
                    <a:pt x="745" y="260"/>
                  </a:lnTo>
                  <a:lnTo>
                    <a:pt x="745" y="112"/>
                  </a:lnTo>
                  <a:lnTo>
                    <a:pt x="634" y="37"/>
                  </a:lnTo>
                  <a:lnTo>
                    <a:pt x="596" y="0"/>
                  </a:lnTo>
                  <a:lnTo>
                    <a:pt x="373" y="0"/>
                  </a:lnTo>
                  <a:lnTo>
                    <a:pt x="299"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52"/>
            <p:cNvSpPr/>
            <p:nvPr/>
          </p:nvSpPr>
          <p:spPr>
            <a:xfrm>
              <a:off x="7106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61" y="1153"/>
                  </a:lnTo>
                  <a:lnTo>
                    <a:pt x="223" y="1116"/>
                  </a:lnTo>
                  <a:lnTo>
                    <a:pt x="223" y="1005"/>
                  </a:lnTo>
                  <a:lnTo>
                    <a:pt x="223" y="893"/>
                  </a:lnTo>
                  <a:lnTo>
                    <a:pt x="261" y="819"/>
                  </a:lnTo>
                  <a:lnTo>
                    <a:pt x="372" y="707"/>
                  </a:lnTo>
                  <a:lnTo>
                    <a:pt x="558" y="558"/>
                  </a:lnTo>
                  <a:close/>
                  <a:moveTo>
                    <a:pt x="261" y="0"/>
                  </a:moveTo>
                  <a:lnTo>
                    <a:pt x="149" y="74"/>
                  </a:lnTo>
                  <a:lnTo>
                    <a:pt x="75" y="186"/>
                  </a:lnTo>
                  <a:lnTo>
                    <a:pt x="37" y="298"/>
                  </a:lnTo>
                  <a:lnTo>
                    <a:pt x="37" y="446"/>
                  </a:lnTo>
                  <a:lnTo>
                    <a:pt x="261" y="446"/>
                  </a:lnTo>
                  <a:lnTo>
                    <a:pt x="223" y="335"/>
                  </a:lnTo>
                  <a:lnTo>
                    <a:pt x="261" y="223"/>
                  </a:lnTo>
                  <a:lnTo>
                    <a:pt x="298" y="186"/>
                  </a:lnTo>
                  <a:lnTo>
                    <a:pt x="409" y="149"/>
                  </a:lnTo>
                  <a:lnTo>
                    <a:pt x="484" y="186"/>
                  </a:lnTo>
                  <a:lnTo>
                    <a:pt x="521" y="223"/>
                  </a:lnTo>
                  <a:lnTo>
                    <a:pt x="558" y="372"/>
                  </a:lnTo>
                  <a:lnTo>
                    <a:pt x="409"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58" y="1153"/>
                  </a:lnTo>
                  <a:lnTo>
                    <a:pt x="558" y="1302"/>
                  </a:lnTo>
                  <a:lnTo>
                    <a:pt x="819" y="1302"/>
                  </a:lnTo>
                  <a:lnTo>
                    <a:pt x="782" y="1228"/>
                  </a:lnTo>
                  <a:lnTo>
                    <a:pt x="782" y="1042"/>
                  </a:lnTo>
                  <a:lnTo>
                    <a:pt x="782" y="409"/>
                  </a:lnTo>
                  <a:lnTo>
                    <a:pt x="744" y="223"/>
                  </a:lnTo>
                  <a:lnTo>
                    <a:pt x="744" y="149"/>
                  </a:lnTo>
                  <a:lnTo>
                    <a:pt x="670"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52"/>
            <p:cNvSpPr/>
            <p:nvPr/>
          </p:nvSpPr>
          <p:spPr>
            <a:xfrm>
              <a:off x="734825" y="2812850"/>
              <a:ext cx="19550" cy="46525"/>
            </a:xfrm>
            <a:custGeom>
              <a:avLst/>
              <a:gdLst/>
              <a:ahLst/>
              <a:cxnLst/>
              <a:rect l="l" t="t" r="r" b="b"/>
              <a:pathLst>
                <a:path w="782" h="1861" extrusionOk="0">
                  <a:moveTo>
                    <a:pt x="447" y="670"/>
                  </a:moveTo>
                  <a:lnTo>
                    <a:pt x="484" y="707"/>
                  </a:lnTo>
                  <a:lnTo>
                    <a:pt x="559" y="819"/>
                  </a:lnTo>
                  <a:lnTo>
                    <a:pt x="559" y="967"/>
                  </a:lnTo>
                  <a:lnTo>
                    <a:pt x="559" y="1191"/>
                  </a:lnTo>
                  <a:lnTo>
                    <a:pt x="559" y="1414"/>
                  </a:lnTo>
                  <a:lnTo>
                    <a:pt x="559" y="1563"/>
                  </a:lnTo>
                  <a:lnTo>
                    <a:pt x="484" y="1674"/>
                  </a:lnTo>
                  <a:lnTo>
                    <a:pt x="410" y="1712"/>
                  </a:lnTo>
                  <a:lnTo>
                    <a:pt x="298" y="1674"/>
                  </a:lnTo>
                  <a:lnTo>
                    <a:pt x="261" y="1637"/>
                  </a:lnTo>
                  <a:lnTo>
                    <a:pt x="224" y="1488"/>
                  </a:lnTo>
                  <a:lnTo>
                    <a:pt x="224" y="1302"/>
                  </a:lnTo>
                  <a:lnTo>
                    <a:pt x="224" y="930"/>
                  </a:lnTo>
                  <a:lnTo>
                    <a:pt x="261" y="781"/>
                  </a:lnTo>
                  <a:lnTo>
                    <a:pt x="298" y="707"/>
                  </a:lnTo>
                  <a:lnTo>
                    <a:pt x="410" y="670"/>
                  </a:lnTo>
                  <a:close/>
                  <a:moveTo>
                    <a:pt x="559" y="0"/>
                  </a:moveTo>
                  <a:lnTo>
                    <a:pt x="559" y="633"/>
                  </a:lnTo>
                  <a:lnTo>
                    <a:pt x="484" y="558"/>
                  </a:lnTo>
                  <a:lnTo>
                    <a:pt x="410" y="521"/>
                  </a:lnTo>
                  <a:lnTo>
                    <a:pt x="224" y="521"/>
                  </a:lnTo>
                  <a:lnTo>
                    <a:pt x="149" y="558"/>
                  </a:lnTo>
                  <a:lnTo>
                    <a:pt x="75" y="633"/>
                  </a:lnTo>
                  <a:lnTo>
                    <a:pt x="38" y="707"/>
                  </a:lnTo>
                  <a:lnTo>
                    <a:pt x="1" y="967"/>
                  </a:lnTo>
                  <a:lnTo>
                    <a:pt x="1" y="1191"/>
                  </a:lnTo>
                  <a:lnTo>
                    <a:pt x="1" y="1451"/>
                  </a:lnTo>
                  <a:lnTo>
                    <a:pt x="38" y="1637"/>
                  </a:lnTo>
                  <a:lnTo>
                    <a:pt x="112" y="1786"/>
                  </a:lnTo>
                  <a:lnTo>
                    <a:pt x="149" y="1823"/>
                  </a:lnTo>
                  <a:lnTo>
                    <a:pt x="224" y="1860"/>
                  </a:lnTo>
                  <a:lnTo>
                    <a:pt x="410" y="1860"/>
                  </a:lnTo>
                  <a:lnTo>
                    <a:pt x="521" y="1786"/>
                  </a:lnTo>
                  <a:lnTo>
                    <a:pt x="596" y="1712"/>
                  </a:lnTo>
                  <a:lnTo>
                    <a:pt x="596"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52"/>
            <p:cNvSpPr/>
            <p:nvPr/>
          </p:nvSpPr>
          <p:spPr>
            <a:xfrm>
              <a:off x="759950" y="2813775"/>
              <a:ext cx="5600" cy="44675"/>
            </a:xfrm>
            <a:custGeom>
              <a:avLst/>
              <a:gdLst/>
              <a:ahLst/>
              <a:cxnLst/>
              <a:rect l="l" t="t" r="r" b="b"/>
              <a:pathLst>
                <a:path w="224" h="1787" extrusionOk="0">
                  <a:moveTo>
                    <a:pt x="0" y="0"/>
                  </a:moveTo>
                  <a:lnTo>
                    <a:pt x="0" y="261"/>
                  </a:lnTo>
                  <a:lnTo>
                    <a:pt x="223" y="261"/>
                  </a:lnTo>
                  <a:lnTo>
                    <a:pt x="223" y="0"/>
                  </a:lnTo>
                  <a:close/>
                  <a:moveTo>
                    <a:pt x="0" y="484"/>
                  </a:moveTo>
                  <a:lnTo>
                    <a:pt x="0" y="1786"/>
                  </a:lnTo>
                  <a:lnTo>
                    <a:pt x="223" y="1786"/>
                  </a:lnTo>
                  <a:lnTo>
                    <a:pt x="223"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52"/>
            <p:cNvSpPr/>
            <p:nvPr/>
          </p:nvSpPr>
          <p:spPr>
            <a:xfrm>
              <a:off x="7692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98" y="1153"/>
                  </a:lnTo>
                  <a:lnTo>
                    <a:pt x="261" y="1116"/>
                  </a:lnTo>
                  <a:lnTo>
                    <a:pt x="223" y="1005"/>
                  </a:lnTo>
                  <a:lnTo>
                    <a:pt x="223" y="893"/>
                  </a:lnTo>
                  <a:lnTo>
                    <a:pt x="261" y="819"/>
                  </a:lnTo>
                  <a:lnTo>
                    <a:pt x="409" y="707"/>
                  </a:lnTo>
                  <a:lnTo>
                    <a:pt x="558" y="558"/>
                  </a:lnTo>
                  <a:close/>
                  <a:moveTo>
                    <a:pt x="261" y="0"/>
                  </a:moveTo>
                  <a:lnTo>
                    <a:pt x="149" y="74"/>
                  </a:lnTo>
                  <a:lnTo>
                    <a:pt x="75" y="186"/>
                  </a:lnTo>
                  <a:lnTo>
                    <a:pt x="75" y="298"/>
                  </a:lnTo>
                  <a:lnTo>
                    <a:pt x="75" y="446"/>
                  </a:lnTo>
                  <a:lnTo>
                    <a:pt x="261" y="446"/>
                  </a:lnTo>
                  <a:lnTo>
                    <a:pt x="261" y="335"/>
                  </a:lnTo>
                  <a:lnTo>
                    <a:pt x="261" y="223"/>
                  </a:lnTo>
                  <a:lnTo>
                    <a:pt x="298" y="186"/>
                  </a:lnTo>
                  <a:lnTo>
                    <a:pt x="409" y="149"/>
                  </a:lnTo>
                  <a:lnTo>
                    <a:pt x="484" y="186"/>
                  </a:lnTo>
                  <a:lnTo>
                    <a:pt x="558" y="223"/>
                  </a:lnTo>
                  <a:lnTo>
                    <a:pt x="558" y="372"/>
                  </a:lnTo>
                  <a:lnTo>
                    <a:pt x="447"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96" y="1153"/>
                  </a:lnTo>
                  <a:lnTo>
                    <a:pt x="596" y="1302"/>
                  </a:lnTo>
                  <a:lnTo>
                    <a:pt x="819" y="1302"/>
                  </a:lnTo>
                  <a:lnTo>
                    <a:pt x="782" y="1228"/>
                  </a:lnTo>
                  <a:lnTo>
                    <a:pt x="782" y="1042"/>
                  </a:lnTo>
                  <a:lnTo>
                    <a:pt x="782" y="409"/>
                  </a:lnTo>
                  <a:lnTo>
                    <a:pt x="744" y="223"/>
                  </a:lnTo>
                  <a:lnTo>
                    <a:pt x="744" y="149"/>
                  </a:lnTo>
                  <a:lnTo>
                    <a:pt x="707"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52"/>
            <p:cNvSpPr/>
            <p:nvPr/>
          </p:nvSpPr>
          <p:spPr>
            <a:xfrm>
              <a:off x="794350" y="2825875"/>
              <a:ext cx="18625" cy="32575"/>
            </a:xfrm>
            <a:custGeom>
              <a:avLst/>
              <a:gdLst/>
              <a:ahLst/>
              <a:cxnLst/>
              <a:rect l="l" t="t" r="r" b="b"/>
              <a:pathLst>
                <a:path w="745" h="1303" extrusionOk="0">
                  <a:moveTo>
                    <a:pt x="1" y="0"/>
                  </a:moveTo>
                  <a:lnTo>
                    <a:pt x="1" y="1302"/>
                  </a:lnTo>
                  <a:lnTo>
                    <a:pt x="224" y="1302"/>
                  </a:lnTo>
                  <a:lnTo>
                    <a:pt x="224" y="484"/>
                  </a:lnTo>
                  <a:lnTo>
                    <a:pt x="224" y="372"/>
                  </a:lnTo>
                  <a:lnTo>
                    <a:pt x="224" y="260"/>
                  </a:lnTo>
                  <a:lnTo>
                    <a:pt x="298" y="186"/>
                  </a:lnTo>
                  <a:lnTo>
                    <a:pt x="373" y="149"/>
                  </a:lnTo>
                  <a:lnTo>
                    <a:pt x="484" y="186"/>
                  </a:lnTo>
                  <a:lnTo>
                    <a:pt x="522" y="223"/>
                  </a:lnTo>
                  <a:lnTo>
                    <a:pt x="559" y="446"/>
                  </a:lnTo>
                  <a:lnTo>
                    <a:pt x="559" y="1302"/>
                  </a:lnTo>
                  <a:lnTo>
                    <a:pt x="745" y="1302"/>
                  </a:lnTo>
                  <a:lnTo>
                    <a:pt x="745" y="409"/>
                  </a:lnTo>
                  <a:lnTo>
                    <a:pt x="745" y="260"/>
                  </a:lnTo>
                  <a:lnTo>
                    <a:pt x="708" y="112"/>
                  </a:lnTo>
                  <a:lnTo>
                    <a:pt x="633" y="37"/>
                  </a:lnTo>
                  <a:lnTo>
                    <a:pt x="559" y="0"/>
                  </a:lnTo>
                  <a:lnTo>
                    <a:pt x="373" y="0"/>
                  </a:lnTo>
                  <a:lnTo>
                    <a:pt x="298" y="37"/>
                  </a:lnTo>
                  <a:lnTo>
                    <a:pt x="187" y="112"/>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52"/>
            <p:cNvSpPr/>
            <p:nvPr/>
          </p:nvSpPr>
          <p:spPr>
            <a:xfrm>
              <a:off x="834350" y="2812850"/>
              <a:ext cx="22350" cy="45600"/>
            </a:xfrm>
            <a:custGeom>
              <a:avLst/>
              <a:gdLst/>
              <a:ahLst/>
              <a:cxnLst/>
              <a:rect l="l" t="t" r="r" b="b"/>
              <a:pathLst>
                <a:path w="894" h="1824" extrusionOk="0">
                  <a:moveTo>
                    <a:pt x="224" y="186"/>
                  </a:moveTo>
                  <a:lnTo>
                    <a:pt x="484" y="223"/>
                  </a:lnTo>
                  <a:lnTo>
                    <a:pt x="596" y="223"/>
                  </a:lnTo>
                  <a:lnTo>
                    <a:pt x="633" y="298"/>
                  </a:lnTo>
                  <a:lnTo>
                    <a:pt x="670" y="372"/>
                  </a:lnTo>
                  <a:lnTo>
                    <a:pt x="670" y="595"/>
                  </a:lnTo>
                  <a:lnTo>
                    <a:pt x="670" y="1005"/>
                  </a:lnTo>
                  <a:lnTo>
                    <a:pt x="670" y="1451"/>
                  </a:lnTo>
                  <a:lnTo>
                    <a:pt x="633" y="1563"/>
                  </a:lnTo>
                  <a:lnTo>
                    <a:pt x="559" y="1600"/>
                  </a:lnTo>
                  <a:lnTo>
                    <a:pt x="484" y="1637"/>
                  </a:lnTo>
                  <a:lnTo>
                    <a:pt x="224" y="1637"/>
                  </a:lnTo>
                  <a:lnTo>
                    <a:pt x="224" y="186"/>
                  </a:lnTo>
                  <a:close/>
                  <a:moveTo>
                    <a:pt x="1" y="0"/>
                  </a:moveTo>
                  <a:lnTo>
                    <a:pt x="1" y="1823"/>
                  </a:lnTo>
                  <a:lnTo>
                    <a:pt x="633" y="1823"/>
                  </a:lnTo>
                  <a:lnTo>
                    <a:pt x="745" y="1786"/>
                  </a:lnTo>
                  <a:lnTo>
                    <a:pt x="819" y="1674"/>
                  </a:lnTo>
                  <a:lnTo>
                    <a:pt x="894" y="1488"/>
                  </a:lnTo>
                  <a:lnTo>
                    <a:pt x="894" y="1265"/>
                  </a:lnTo>
                  <a:lnTo>
                    <a:pt x="894" y="781"/>
                  </a:lnTo>
                  <a:lnTo>
                    <a:pt x="894" y="335"/>
                  </a:lnTo>
                  <a:lnTo>
                    <a:pt x="856" y="223"/>
                  </a:lnTo>
                  <a:lnTo>
                    <a:pt x="819" y="112"/>
                  </a:lnTo>
                  <a:lnTo>
                    <a:pt x="708" y="37"/>
                  </a:lnTo>
                  <a:lnTo>
                    <a:pt x="59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52"/>
            <p:cNvSpPr/>
            <p:nvPr/>
          </p:nvSpPr>
          <p:spPr>
            <a:xfrm>
              <a:off x="863200" y="2813775"/>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52"/>
            <p:cNvSpPr/>
            <p:nvPr/>
          </p:nvSpPr>
          <p:spPr>
            <a:xfrm>
              <a:off x="873425" y="2825875"/>
              <a:ext cx="19550" cy="43725"/>
            </a:xfrm>
            <a:custGeom>
              <a:avLst/>
              <a:gdLst/>
              <a:ahLst/>
              <a:cxnLst/>
              <a:rect l="l" t="t" r="r" b="b"/>
              <a:pathLst>
                <a:path w="782" h="1749" extrusionOk="0">
                  <a:moveTo>
                    <a:pt x="447" y="149"/>
                  </a:moveTo>
                  <a:lnTo>
                    <a:pt x="521" y="186"/>
                  </a:lnTo>
                  <a:lnTo>
                    <a:pt x="521" y="260"/>
                  </a:lnTo>
                  <a:lnTo>
                    <a:pt x="559" y="335"/>
                  </a:lnTo>
                  <a:lnTo>
                    <a:pt x="559" y="670"/>
                  </a:lnTo>
                  <a:lnTo>
                    <a:pt x="559" y="1005"/>
                  </a:lnTo>
                  <a:lnTo>
                    <a:pt x="484" y="1116"/>
                  </a:lnTo>
                  <a:lnTo>
                    <a:pt x="447" y="1153"/>
                  </a:lnTo>
                  <a:lnTo>
                    <a:pt x="298" y="1153"/>
                  </a:lnTo>
                  <a:lnTo>
                    <a:pt x="261" y="1116"/>
                  </a:lnTo>
                  <a:lnTo>
                    <a:pt x="224" y="1005"/>
                  </a:lnTo>
                  <a:lnTo>
                    <a:pt x="186" y="521"/>
                  </a:lnTo>
                  <a:lnTo>
                    <a:pt x="186" y="372"/>
                  </a:lnTo>
                  <a:lnTo>
                    <a:pt x="224" y="260"/>
                  </a:lnTo>
                  <a:lnTo>
                    <a:pt x="261" y="149"/>
                  </a:lnTo>
                  <a:close/>
                  <a:moveTo>
                    <a:pt x="149" y="0"/>
                  </a:moveTo>
                  <a:lnTo>
                    <a:pt x="75" y="74"/>
                  </a:lnTo>
                  <a:lnTo>
                    <a:pt x="38" y="186"/>
                  </a:lnTo>
                  <a:lnTo>
                    <a:pt x="0" y="223"/>
                  </a:lnTo>
                  <a:lnTo>
                    <a:pt x="0" y="372"/>
                  </a:lnTo>
                  <a:lnTo>
                    <a:pt x="0" y="633"/>
                  </a:lnTo>
                  <a:lnTo>
                    <a:pt x="0" y="967"/>
                  </a:lnTo>
                  <a:lnTo>
                    <a:pt x="38" y="1153"/>
                  </a:lnTo>
                  <a:lnTo>
                    <a:pt x="75" y="1228"/>
                  </a:lnTo>
                  <a:lnTo>
                    <a:pt x="149" y="1302"/>
                  </a:lnTo>
                  <a:lnTo>
                    <a:pt x="298" y="1339"/>
                  </a:lnTo>
                  <a:lnTo>
                    <a:pt x="447" y="1302"/>
                  </a:lnTo>
                  <a:lnTo>
                    <a:pt x="559" y="1191"/>
                  </a:lnTo>
                  <a:lnTo>
                    <a:pt x="559" y="1339"/>
                  </a:lnTo>
                  <a:lnTo>
                    <a:pt x="559" y="1414"/>
                  </a:lnTo>
                  <a:lnTo>
                    <a:pt x="521" y="1525"/>
                  </a:lnTo>
                  <a:lnTo>
                    <a:pt x="484" y="1563"/>
                  </a:lnTo>
                  <a:lnTo>
                    <a:pt x="372" y="1600"/>
                  </a:lnTo>
                  <a:lnTo>
                    <a:pt x="261" y="1563"/>
                  </a:lnTo>
                  <a:lnTo>
                    <a:pt x="224" y="1525"/>
                  </a:lnTo>
                  <a:lnTo>
                    <a:pt x="186" y="1414"/>
                  </a:lnTo>
                  <a:lnTo>
                    <a:pt x="0" y="1414"/>
                  </a:lnTo>
                  <a:lnTo>
                    <a:pt x="38" y="1600"/>
                  </a:lnTo>
                  <a:lnTo>
                    <a:pt x="112" y="1674"/>
                  </a:lnTo>
                  <a:lnTo>
                    <a:pt x="224" y="1749"/>
                  </a:lnTo>
                  <a:lnTo>
                    <a:pt x="447" y="1749"/>
                  </a:lnTo>
                  <a:lnTo>
                    <a:pt x="559" y="1711"/>
                  </a:lnTo>
                  <a:lnTo>
                    <a:pt x="670" y="1674"/>
                  </a:lnTo>
                  <a:lnTo>
                    <a:pt x="745" y="1563"/>
                  </a:lnTo>
                  <a:lnTo>
                    <a:pt x="782" y="1451"/>
                  </a:lnTo>
                  <a:lnTo>
                    <a:pt x="782" y="1265"/>
                  </a:lnTo>
                  <a:lnTo>
                    <a:pt x="782" y="0"/>
                  </a:lnTo>
                  <a:lnTo>
                    <a:pt x="559" y="0"/>
                  </a:lnTo>
                  <a:lnTo>
                    <a:pt x="559" y="112"/>
                  </a:lnTo>
                  <a:lnTo>
                    <a:pt x="484" y="37"/>
                  </a:lnTo>
                  <a:lnTo>
                    <a:pt x="410"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52"/>
            <p:cNvSpPr/>
            <p:nvPr/>
          </p:nvSpPr>
          <p:spPr>
            <a:xfrm>
              <a:off x="898525" y="2813775"/>
              <a:ext cx="4700" cy="44675"/>
            </a:xfrm>
            <a:custGeom>
              <a:avLst/>
              <a:gdLst/>
              <a:ahLst/>
              <a:cxnLst/>
              <a:rect l="l" t="t" r="r" b="b"/>
              <a:pathLst>
                <a:path w="188"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52"/>
            <p:cNvSpPr/>
            <p:nvPr/>
          </p:nvSpPr>
          <p:spPr>
            <a:xfrm>
              <a:off x="906900" y="2817500"/>
              <a:ext cx="13975" cy="41875"/>
            </a:xfrm>
            <a:custGeom>
              <a:avLst/>
              <a:gdLst/>
              <a:ahLst/>
              <a:cxnLst/>
              <a:rect l="l" t="t" r="r" b="b"/>
              <a:pathLst>
                <a:path w="559" h="1675" extrusionOk="0">
                  <a:moveTo>
                    <a:pt x="150" y="0"/>
                  </a:moveTo>
                  <a:lnTo>
                    <a:pt x="150" y="335"/>
                  </a:lnTo>
                  <a:lnTo>
                    <a:pt x="1" y="335"/>
                  </a:lnTo>
                  <a:lnTo>
                    <a:pt x="1" y="484"/>
                  </a:lnTo>
                  <a:lnTo>
                    <a:pt x="150" y="484"/>
                  </a:lnTo>
                  <a:lnTo>
                    <a:pt x="150" y="1228"/>
                  </a:lnTo>
                  <a:lnTo>
                    <a:pt x="150" y="1451"/>
                  </a:lnTo>
                  <a:lnTo>
                    <a:pt x="187" y="1563"/>
                  </a:lnTo>
                  <a:lnTo>
                    <a:pt x="224" y="1600"/>
                  </a:lnTo>
                  <a:lnTo>
                    <a:pt x="261" y="1637"/>
                  </a:lnTo>
                  <a:lnTo>
                    <a:pt x="336" y="1674"/>
                  </a:lnTo>
                  <a:lnTo>
                    <a:pt x="559" y="1674"/>
                  </a:lnTo>
                  <a:lnTo>
                    <a:pt x="559" y="1488"/>
                  </a:lnTo>
                  <a:lnTo>
                    <a:pt x="410" y="1488"/>
                  </a:lnTo>
                  <a:lnTo>
                    <a:pt x="373" y="1451"/>
                  </a:lnTo>
                  <a:lnTo>
                    <a:pt x="373" y="1340"/>
                  </a:lnTo>
                  <a:lnTo>
                    <a:pt x="373" y="484"/>
                  </a:lnTo>
                  <a:lnTo>
                    <a:pt x="559" y="484"/>
                  </a:lnTo>
                  <a:lnTo>
                    <a:pt x="559" y="335"/>
                  </a:lnTo>
                  <a:lnTo>
                    <a:pt x="373" y="335"/>
                  </a:lnTo>
                  <a:lnTo>
                    <a:pt x="37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52"/>
            <p:cNvSpPr/>
            <p:nvPr/>
          </p:nvSpPr>
          <p:spPr>
            <a:xfrm>
              <a:off x="923650" y="2825875"/>
              <a:ext cx="20500" cy="33500"/>
            </a:xfrm>
            <a:custGeom>
              <a:avLst/>
              <a:gdLst/>
              <a:ahLst/>
              <a:cxnLst/>
              <a:rect l="l" t="t" r="r" b="b"/>
              <a:pathLst>
                <a:path w="820" h="1340" extrusionOk="0">
                  <a:moveTo>
                    <a:pt x="559" y="558"/>
                  </a:moveTo>
                  <a:lnTo>
                    <a:pt x="559" y="893"/>
                  </a:lnTo>
                  <a:lnTo>
                    <a:pt x="521" y="1042"/>
                  </a:lnTo>
                  <a:lnTo>
                    <a:pt x="484"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38"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52"/>
            <p:cNvSpPr/>
            <p:nvPr/>
          </p:nvSpPr>
          <p:spPr>
            <a:xfrm>
              <a:off x="947825" y="2812850"/>
              <a:ext cx="5625" cy="45600"/>
            </a:xfrm>
            <a:custGeom>
              <a:avLst/>
              <a:gdLst/>
              <a:ahLst/>
              <a:cxnLst/>
              <a:rect l="l" t="t" r="r" b="b"/>
              <a:pathLst>
                <a:path w="225" h="1824" extrusionOk="0">
                  <a:moveTo>
                    <a:pt x="1" y="0"/>
                  </a:moveTo>
                  <a:lnTo>
                    <a:pt x="1" y="1823"/>
                  </a:lnTo>
                  <a:lnTo>
                    <a:pt x="224" y="1823"/>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52"/>
            <p:cNvSpPr/>
            <p:nvPr/>
          </p:nvSpPr>
          <p:spPr>
            <a:xfrm>
              <a:off x="972950" y="2811900"/>
              <a:ext cx="22350" cy="47475"/>
            </a:xfrm>
            <a:custGeom>
              <a:avLst/>
              <a:gdLst/>
              <a:ahLst/>
              <a:cxnLst/>
              <a:rect l="l" t="t" r="r" b="b"/>
              <a:pathLst>
                <a:path w="894" h="1899" extrusionOk="0">
                  <a:moveTo>
                    <a:pt x="335" y="1"/>
                  </a:moveTo>
                  <a:lnTo>
                    <a:pt x="224" y="38"/>
                  </a:lnTo>
                  <a:lnTo>
                    <a:pt x="149" y="113"/>
                  </a:lnTo>
                  <a:lnTo>
                    <a:pt x="112" y="187"/>
                  </a:lnTo>
                  <a:lnTo>
                    <a:pt x="75" y="336"/>
                  </a:lnTo>
                  <a:lnTo>
                    <a:pt x="38" y="447"/>
                  </a:lnTo>
                  <a:lnTo>
                    <a:pt x="75" y="559"/>
                  </a:lnTo>
                  <a:lnTo>
                    <a:pt x="75" y="671"/>
                  </a:lnTo>
                  <a:lnTo>
                    <a:pt x="149" y="782"/>
                  </a:lnTo>
                  <a:lnTo>
                    <a:pt x="261" y="894"/>
                  </a:lnTo>
                  <a:lnTo>
                    <a:pt x="521" y="1154"/>
                  </a:lnTo>
                  <a:lnTo>
                    <a:pt x="633" y="1303"/>
                  </a:lnTo>
                  <a:lnTo>
                    <a:pt x="670" y="1378"/>
                  </a:lnTo>
                  <a:lnTo>
                    <a:pt x="670" y="1489"/>
                  </a:lnTo>
                  <a:lnTo>
                    <a:pt x="670" y="1601"/>
                  </a:lnTo>
                  <a:lnTo>
                    <a:pt x="596" y="1675"/>
                  </a:lnTo>
                  <a:lnTo>
                    <a:pt x="521" y="1712"/>
                  </a:lnTo>
                  <a:lnTo>
                    <a:pt x="447" y="1712"/>
                  </a:lnTo>
                  <a:lnTo>
                    <a:pt x="335" y="1675"/>
                  </a:lnTo>
                  <a:lnTo>
                    <a:pt x="261" y="1601"/>
                  </a:lnTo>
                  <a:lnTo>
                    <a:pt x="224" y="1526"/>
                  </a:lnTo>
                  <a:lnTo>
                    <a:pt x="224" y="1489"/>
                  </a:lnTo>
                  <a:lnTo>
                    <a:pt x="224" y="1229"/>
                  </a:lnTo>
                  <a:lnTo>
                    <a:pt x="1" y="1229"/>
                  </a:lnTo>
                  <a:lnTo>
                    <a:pt x="1" y="1452"/>
                  </a:lnTo>
                  <a:lnTo>
                    <a:pt x="38" y="1638"/>
                  </a:lnTo>
                  <a:lnTo>
                    <a:pt x="75" y="1750"/>
                  </a:lnTo>
                  <a:lnTo>
                    <a:pt x="149" y="1824"/>
                  </a:lnTo>
                  <a:lnTo>
                    <a:pt x="261" y="1861"/>
                  </a:lnTo>
                  <a:lnTo>
                    <a:pt x="447" y="1898"/>
                  </a:lnTo>
                  <a:lnTo>
                    <a:pt x="596" y="1898"/>
                  </a:lnTo>
                  <a:lnTo>
                    <a:pt x="745" y="1824"/>
                  </a:lnTo>
                  <a:lnTo>
                    <a:pt x="819" y="1787"/>
                  </a:lnTo>
                  <a:lnTo>
                    <a:pt x="856" y="1712"/>
                  </a:lnTo>
                  <a:lnTo>
                    <a:pt x="894" y="1601"/>
                  </a:lnTo>
                  <a:lnTo>
                    <a:pt x="894" y="1452"/>
                  </a:lnTo>
                  <a:lnTo>
                    <a:pt x="894" y="1303"/>
                  </a:lnTo>
                  <a:lnTo>
                    <a:pt x="856" y="1192"/>
                  </a:lnTo>
                  <a:lnTo>
                    <a:pt x="670" y="1005"/>
                  </a:lnTo>
                  <a:lnTo>
                    <a:pt x="447" y="745"/>
                  </a:lnTo>
                  <a:lnTo>
                    <a:pt x="298" y="596"/>
                  </a:lnTo>
                  <a:lnTo>
                    <a:pt x="298" y="522"/>
                  </a:lnTo>
                  <a:lnTo>
                    <a:pt x="261" y="410"/>
                  </a:lnTo>
                  <a:lnTo>
                    <a:pt x="261" y="373"/>
                  </a:lnTo>
                  <a:lnTo>
                    <a:pt x="298" y="299"/>
                  </a:lnTo>
                  <a:lnTo>
                    <a:pt x="373" y="224"/>
                  </a:lnTo>
                  <a:lnTo>
                    <a:pt x="484" y="187"/>
                  </a:lnTo>
                  <a:lnTo>
                    <a:pt x="559" y="224"/>
                  </a:lnTo>
                  <a:lnTo>
                    <a:pt x="633" y="261"/>
                  </a:lnTo>
                  <a:lnTo>
                    <a:pt x="670" y="336"/>
                  </a:lnTo>
                  <a:lnTo>
                    <a:pt x="670" y="559"/>
                  </a:lnTo>
                  <a:lnTo>
                    <a:pt x="856" y="559"/>
                  </a:lnTo>
                  <a:lnTo>
                    <a:pt x="856" y="299"/>
                  </a:lnTo>
                  <a:lnTo>
                    <a:pt x="819" y="150"/>
                  </a:lnTo>
                  <a:lnTo>
                    <a:pt x="745" y="75"/>
                  </a:lnTo>
                  <a:lnTo>
                    <a:pt x="670"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52"/>
            <p:cNvSpPr/>
            <p:nvPr/>
          </p:nvSpPr>
          <p:spPr>
            <a:xfrm>
              <a:off x="999925" y="2825875"/>
              <a:ext cx="18625" cy="33500"/>
            </a:xfrm>
            <a:custGeom>
              <a:avLst/>
              <a:gdLst/>
              <a:ahLst/>
              <a:cxnLst/>
              <a:rect l="l" t="t" r="r" b="b"/>
              <a:pathLst>
                <a:path w="745" h="1340" extrusionOk="0">
                  <a:moveTo>
                    <a:pt x="373" y="149"/>
                  </a:moveTo>
                  <a:lnTo>
                    <a:pt x="447" y="186"/>
                  </a:lnTo>
                  <a:lnTo>
                    <a:pt x="521" y="223"/>
                  </a:lnTo>
                  <a:lnTo>
                    <a:pt x="521" y="372"/>
                  </a:lnTo>
                  <a:lnTo>
                    <a:pt x="521" y="521"/>
                  </a:lnTo>
                  <a:lnTo>
                    <a:pt x="187" y="521"/>
                  </a:lnTo>
                  <a:lnTo>
                    <a:pt x="224" y="260"/>
                  </a:lnTo>
                  <a:lnTo>
                    <a:pt x="261" y="186"/>
                  </a:lnTo>
                  <a:lnTo>
                    <a:pt x="298" y="149"/>
                  </a:lnTo>
                  <a:close/>
                  <a:moveTo>
                    <a:pt x="224" y="0"/>
                  </a:moveTo>
                  <a:lnTo>
                    <a:pt x="149" y="37"/>
                  </a:lnTo>
                  <a:lnTo>
                    <a:pt x="75" y="74"/>
                  </a:lnTo>
                  <a:lnTo>
                    <a:pt x="38" y="149"/>
                  </a:lnTo>
                  <a:lnTo>
                    <a:pt x="1" y="335"/>
                  </a:lnTo>
                  <a:lnTo>
                    <a:pt x="1" y="521"/>
                  </a:lnTo>
                  <a:lnTo>
                    <a:pt x="1" y="1005"/>
                  </a:lnTo>
                  <a:lnTo>
                    <a:pt x="38" y="1153"/>
                  </a:lnTo>
                  <a:lnTo>
                    <a:pt x="112" y="1265"/>
                  </a:lnTo>
                  <a:lnTo>
                    <a:pt x="187" y="1302"/>
                  </a:lnTo>
                  <a:lnTo>
                    <a:pt x="298" y="1339"/>
                  </a:lnTo>
                  <a:lnTo>
                    <a:pt x="447" y="1339"/>
                  </a:lnTo>
                  <a:lnTo>
                    <a:pt x="521" y="1302"/>
                  </a:lnTo>
                  <a:lnTo>
                    <a:pt x="633" y="1265"/>
                  </a:lnTo>
                  <a:lnTo>
                    <a:pt x="707" y="1153"/>
                  </a:lnTo>
                  <a:lnTo>
                    <a:pt x="745" y="1042"/>
                  </a:lnTo>
                  <a:lnTo>
                    <a:pt x="745" y="930"/>
                  </a:lnTo>
                  <a:lnTo>
                    <a:pt x="521" y="930"/>
                  </a:lnTo>
                  <a:lnTo>
                    <a:pt x="521" y="1005"/>
                  </a:lnTo>
                  <a:lnTo>
                    <a:pt x="521" y="1079"/>
                  </a:lnTo>
                  <a:lnTo>
                    <a:pt x="447" y="1153"/>
                  </a:lnTo>
                  <a:lnTo>
                    <a:pt x="373" y="1191"/>
                  </a:lnTo>
                  <a:lnTo>
                    <a:pt x="298" y="1153"/>
                  </a:lnTo>
                  <a:lnTo>
                    <a:pt x="224" y="1116"/>
                  </a:lnTo>
                  <a:lnTo>
                    <a:pt x="224" y="1005"/>
                  </a:lnTo>
                  <a:lnTo>
                    <a:pt x="187" y="707"/>
                  </a:lnTo>
                  <a:lnTo>
                    <a:pt x="745" y="707"/>
                  </a:lnTo>
                  <a:lnTo>
                    <a:pt x="707"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52"/>
            <p:cNvSpPr/>
            <p:nvPr/>
          </p:nvSpPr>
          <p:spPr>
            <a:xfrm>
              <a:off x="1023175" y="2825875"/>
              <a:ext cx="13975" cy="32575"/>
            </a:xfrm>
            <a:custGeom>
              <a:avLst/>
              <a:gdLst/>
              <a:ahLst/>
              <a:cxnLst/>
              <a:rect l="l" t="t" r="r" b="b"/>
              <a:pathLst>
                <a:path w="559" h="1303" extrusionOk="0">
                  <a:moveTo>
                    <a:pt x="1" y="0"/>
                  </a:moveTo>
                  <a:lnTo>
                    <a:pt x="1" y="1302"/>
                  </a:lnTo>
                  <a:lnTo>
                    <a:pt x="224" y="1302"/>
                  </a:lnTo>
                  <a:lnTo>
                    <a:pt x="224" y="707"/>
                  </a:lnTo>
                  <a:lnTo>
                    <a:pt x="224" y="446"/>
                  </a:lnTo>
                  <a:lnTo>
                    <a:pt x="298" y="298"/>
                  </a:lnTo>
                  <a:lnTo>
                    <a:pt x="336" y="260"/>
                  </a:lnTo>
                  <a:lnTo>
                    <a:pt x="410" y="223"/>
                  </a:lnTo>
                  <a:lnTo>
                    <a:pt x="559" y="223"/>
                  </a:lnTo>
                  <a:lnTo>
                    <a:pt x="559" y="0"/>
                  </a:lnTo>
                  <a:lnTo>
                    <a:pt x="410" y="0"/>
                  </a:lnTo>
                  <a:lnTo>
                    <a:pt x="336"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52"/>
            <p:cNvSpPr/>
            <p:nvPr/>
          </p:nvSpPr>
          <p:spPr>
            <a:xfrm>
              <a:off x="1039925" y="2825875"/>
              <a:ext cx="20500" cy="32575"/>
            </a:xfrm>
            <a:custGeom>
              <a:avLst/>
              <a:gdLst/>
              <a:ahLst/>
              <a:cxnLst/>
              <a:rect l="l" t="t" r="r" b="b"/>
              <a:pathLst>
                <a:path w="820" h="1303" extrusionOk="0">
                  <a:moveTo>
                    <a:pt x="0" y="0"/>
                  </a:moveTo>
                  <a:lnTo>
                    <a:pt x="261"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52"/>
            <p:cNvSpPr/>
            <p:nvPr/>
          </p:nvSpPr>
          <p:spPr>
            <a:xfrm>
              <a:off x="1063175" y="2813775"/>
              <a:ext cx="4675" cy="44675"/>
            </a:xfrm>
            <a:custGeom>
              <a:avLst/>
              <a:gdLst/>
              <a:ahLst/>
              <a:cxnLst/>
              <a:rect l="l" t="t" r="r" b="b"/>
              <a:pathLst>
                <a:path w="187"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52"/>
            <p:cNvSpPr/>
            <p:nvPr/>
          </p:nvSpPr>
          <p:spPr>
            <a:xfrm>
              <a:off x="1073400" y="2825875"/>
              <a:ext cx="18650" cy="33500"/>
            </a:xfrm>
            <a:custGeom>
              <a:avLst/>
              <a:gdLst/>
              <a:ahLst/>
              <a:cxnLst/>
              <a:rect l="l" t="t" r="r" b="b"/>
              <a:pathLst>
                <a:path w="746" h="1340" extrusionOk="0">
                  <a:moveTo>
                    <a:pt x="261" y="0"/>
                  </a:moveTo>
                  <a:lnTo>
                    <a:pt x="187" y="37"/>
                  </a:lnTo>
                  <a:lnTo>
                    <a:pt x="113" y="74"/>
                  </a:lnTo>
                  <a:lnTo>
                    <a:pt x="75" y="149"/>
                  </a:lnTo>
                  <a:lnTo>
                    <a:pt x="1" y="372"/>
                  </a:lnTo>
                  <a:lnTo>
                    <a:pt x="1" y="707"/>
                  </a:lnTo>
                  <a:lnTo>
                    <a:pt x="1" y="967"/>
                  </a:lnTo>
                  <a:lnTo>
                    <a:pt x="38" y="1153"/>
                  </a:lnTo>
                  <a:lnTo>
                    <a:pt x="75" y="1228"/>
                  </a:lnTo>
                  <a:lnTo>
                    <a:pt x="150" y="1302"/>
                  </a:lnTo>
                  <a:lnTo>
                    <a:pt x="261" y="1339"/>
                  </a:lnTo>
                  <a:lnTo>
                    <a:pt x="485" y="1339"/>
                  </a:lnTo>
                  <a:lnTo>
                    <a:pt x="596" y="1302"/>
                  </a:lnTo>
                  <a:lnTo>
                    <a:pt x="671" y="1228"/>
                  </a:lnTo>
                  <a:lnTo>
                    <a:pt x="708" y="1191"/>
                  </a:lnTo>
                  <a:lnTo>
                    <a:pt x="745" y="1005"/>
                  </a:lnTo>
                  <a:lnTo>
                    <a:pt x="745" y="819"/>
                  </a:lnTo>
                  <a:lnTo>
                    <a:pt x="559" y="819"/>
                  </a:lnTo>
                  <a:lnTo>
                    <a:pt x="559" y="967"/>
                  </a:lnTo>
                  <a:lnTo>
                    <a:pt x="522" y="1079"/>
                  </a:lnTo>
                  <a:lnTo>
                    <a:pt x="485" y="1153"/>
                  </a:lnTo>
                  <a:lnTo>
                    <a:pt x="373" y="1191"/>
                  </a:lnTo>
                  <a:lnTo>
                    <a:pt x="299" y="1153"/>
                  </a:lnTo>
                  <a:lnTo>
                    <a:pt x="261" y="1116"/>
                  </a:lnTo>
                  <a:lnTo>
                    <a:pt x="224" y="967"/>
                  </a:lnTo>
                  <a:lnTo>
                    <a:pt x="224" y="633"/>
                  </a:lnTo>
                  <a:lnTo>
                    <a:pt x="224" y="409"/>
                  </a:lnTo>
                  <a:lnTo>
                    <a:pt x="224" y="260"/>
                  </a:lnTo>
                  <a:lnTo>
                    <a:pt x="299" y="186"/>
                  </a:lnTo>
                  <a:lnTo>
                    <a:pt x="373" y="149"/>
                  </a:lnTo>
                  <a:lnTo>
                    <a:pt x="485" y="149"/>
                  </a:lnTo>
                  <a:lnTo>
                    <a:pt x="522" y="223"/>
                  </a:lnTo>
                  <a:lnTo>
                    <a:pt x="559" y="335"/>
                  </a:lnTo>
                  <a:lnTo>
                    <a:pt x="559" y="484"/>
                  </a:lnTo>
                  <a:lnTo>
                    <a:pt x="745" y="484"/>
                  </a:lnTo>
                  <a:lnTo>
                    <a:pt x="745" y="298"/>
                  </a:lnTo>
                  <a:lnTo>
                    <a:pt x="708" y="149"/>
                  </a:lnTo>
                  <a:lnTo>
                    <a:pt x="671"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52"/>
            <p:cNvSpPr/>
            <p:nvPr/>
          </p:nvSpPr>
          <p:spPr>
            <a:xfrm>
              <a:off x="1096675" y="2825875"/>
              <a:ext cx="18625" cy="33500"/>
            </a:xfrm>
            <a:custGeom>
              <a:avLst/>
              <a:gdLst/>
              <a:ahLst/>
              <a:cxnLst/>
              <a:rect l="l" t="t" r="r" b="b"/>
              <a:pathLst>
                <a:path w="745" h="1340" extrusionOk="0">
                  <a:moveTo>
                    <a:pt x="372" y="149"/>
                  </a:moveTo>
                  <a:lnTo>
                    <a:pt x="484" y="186"/>
                  </a:lnTo>
                  <a:lnTo>
                    <a:pt x="521" y="223"/>
                  </a:lnTo>
                  <a:lnTo>
                    <a:pt x="558" y="372"/>
                  </a:lnTo>
                  <a:lnTo>
                    <a:pt x="558" y="521"/>
                  </a:lnTo>
                  <a:lnTo>
                    <a:pt x="223" y="521"/>
                  </a:lnTo>
                  <a:lnTo>
                    <a:pt x="223" y="260"/>
                  </a:lnTo>
                  <a:lnTo>
                    <a:pt x="261" y="186"/>
                  </a:lnTo>
                  <a:lnTo>
                    <a:pt x="335" y="149"/>
                  </a:lnTo>
                  <a:close/>
                  <a:moveTo>
                    <a:pt x="261" y="0"/>
                  </a:moveTo>
                  <a:lnTo>
                    <a:pt x="149" y="37"/>
                  </a:lnTo>
                  <a:lnTo>
                    <a:pt x="112" y="74"/>
                  </a:lnTo>
                  <a:lnTo>
                    <a:pt x="75" y="149"/>
                  </a:lnTo>
                  <a:lnTo>
                    <a:pt x="0" y="335"/>
                  </a:lnTo>
                  <a:lnTo>
                    <a:pt x="0" y="521"/>
                  </a:lnTo>
                  <a:lnTo>
                    <a:pt x="0" y="1005"/>
                  </a:lnTo>
                  <a:lnTo>
                    <a:pt x="37" y="1153"/>
                  </a:lnTo>
                  <a:lnTo>
                    <a:pt x="112" y="1265"/>
                  </a:lnTo>
                  <a:lnTo>
                    <a:pt x="223" y="1302"/>
                  </a:lnTo>
                  <a:lnTo>
                    <a:pt x="298" y="1339"/>
                  </a:lnTo>
                  <a:lnTo>
                    <a:pt x="447" y="1339"/>
                  </a:lnTo>
                  <a:lnTo>
                    <a:pt x="558" y="1302"/>
                  </a:lnTo>
                  <a:lnTo>
                    <a:pt x="633" y="1265"/>
                  </a:lnTo>
                  <a:lnTo>
                    <a:pt x="707" y="1153"/>
                  </a:lnTo>
                  <a:lnTo>
                    <a:pt x="744" y="1042"/>
                  </a:lnTo>
                  <a:lnTo>
                    <a:pt x="744" y="930"/>
                  </a:lnTo>
                  <a:lnTo>
                    <a:pt x="558" y="930"/>
                  </a:lnTo>
                  <a:lnTo>
                    <a:pt x="558" y="1005"/>
                  </a:lnTo>
                  <a:lnTo>
                    <a:pt x="521" y="1079"/>
                  </a:lnTo>
                  <a:lnTo>
                    <a:pt x="484" y="1153"/>
                  </a:lnTo>
                  <a:lnTo>
                    <a:pt x="372"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52"/>
            <p:cNvSpPr/>
            <p:nvPr/>
          </p:nvSpPr>
          <p:spPr>
            <a:xfrm>
              <a:off x="636225" y="2878875"/>
              <a:ext cx="22350" cy="47475"/>
            </a:xfrm>
            <a:custGeom>
              <a:avLst/>
              <a:gdLst/>
              <a:ahLst/>
              <a:cxnLst/>
              <a:rect l="l" t="t" r="r" b="b"/>
              <a:pathLst>
                <a:path w="894" h="1899" extrusionOk="0">
                  <a:moveTo>
                    <a:pt x="335" y="1"/>
                  </a:moveTo>
                  <a:lnTo>
                    <a:pt x="224" y="38"/>
                  </a:lnTo>
                  <a:lnTo>
                    <a:pt x="149" y="112"/>
                  </a:lnTo>
                  <a:lnTo>
                    <a:pt x="75" y="150"/>
                  </a:lnTo>
                  <a:lnTo>
                    <a:pt x="38" y="298"/>
                  </a:lnTo>
                  <a:lnTo>
                    <a:pt x="38" y="410"/>
                  </a:lnTo>
                  <a:lnTo>
                    <a:pt x="38" y="522"/>
                  </a:lnTo>
                  <a:lnTo>
                    <a:pt x="75" y="633"/>
                  </a:lnTo>
                  <a:lnTo>
                    <a:pt x="149" y="745"/>
                  </a:lnTo>
                  <a:lnTo>
                    <a:pt x="261" y="894"/>
                  </a:lnTo>
                  <a:lnTo>
                    <a:pt x="484" y="1154"/>
                  </a:lnTo>
                  <a:lnTo>
                    <a:pt x="633" y="1303"/>
                  </a:lnTo>
                  <a:lnTo>
                    <a:pt x="670" y="1377"/>
                  </a:lnTo>
                  <a:lnTo>
                    <a:pt x="670" y="1452"/>
                  </a:lnTo>
                  <a:lnTo>
                    <a:pt x="633" y="1601"/>
                  </a:lnTo>
                  <a:lnTo>
                    <a:pt x="596" y="1638"/>
                  </a:lnTo>
                  <a:lnTo>
                    <a:pt x="522" y="1675"/>
                  </a:lnTo>
                  <a:lnTo>
                    <a:pt x="447" y="1712"/>
                  </a:lnTo>
                  <a:lnTo>
                    <a:pt x="298" y="1675"/>
                  </a:lnTo>
                  <a:lnTo>
                    <a:pt x="261" y="1601"/>
                  </a:lnTo>
                  <a:lnTo>
                    <a:pt x="224" y="1526"/>
                  </a:lnTo>
                  <a:lnTo>
                    <a:pt x="224" y="1489"/>
                  </a:lnTo>
                  <a:lnTo>
                    <a:pt x="224" y="1229"/>
                  </a:lnTo>
                  <a:lnTo>
                    <a:pt x="1" y="1229"/>
                  </a:lnTo>
                  <a:lnTo>
                    <a:pt x="1" y="1415"/>
                  </a:lnTo>
                  <a:lnTo>
                    <a:pt x="1" y="1638"/>
                  </a:lnTo>
                  <a:lnTo>
                    <a:pt x="75" y="1712"/>
                  </a:lnTo>
                  <a:lnTo>
                    <a:pt x="149" y="1787"/>
                  </a:lnTo>
                  <a:lnTo>
                    <a:pt x="224" y="1861"/>
                  </a:lnTo>
                  <a:lnTo>
                    <a:pt x="447" y="1898"/>
                  </a:lnTo>
                  <a:lnTo>
                    <a:pt x="559" y="1861"/>
                  </a:lnTo>
                  <a:lnTo>
                    <a:pt x="708" y="1824"/>
                  </a:lnTo>
                  <a:lnTo>
                    <a:pt x="782" y="1749"/>
                  </a:lnTo>
                  <a:lnTo>
                    <a:pt x="856" y="1675"/>
                  </a:lnTo>
                  <a:lnTo>
                    <a:pt x="894" y="1563"/>
                  </a:lnTo>
                  <a:lnTo>
                    <a:pt x="894" y="1452"/>
                  </a:lnTo>
                  <a:lnTo>
                    <a:pt x="894" y="1303"/>
                  </a:lnTo>
                  <a:lnTo>
                    <a:pt x="856" y="1191"/>
                  </a:lnTo>
                  <a:lnTo>
                    <a:pt x="670" y="968"/>
                  </a:lnTo>
                  <a:lnTo>
                    <a:pt x="447" y="745"/>
                  </a:lnTo>
                  <a:lnTo>
                    <a:pt x="298" y="559"/>
                  </a:lnTo>
                  <a:lnTo>
                    <a:pt x="261" y="484"/>
                  </a:lnTo>
                  <a:lnTo>
                    <a:pt x="261" y="410"/>
                  </a:lnTo>
                  <a:lnTo>
                    <a:pt x="261" y="336"/>
                  </a:lnTo>
                  <a:lnTo>
                    <a:pt x="298" y="261"/>
                  </a:lnTo>
                  <a:lnTo>
                    <a:pt x="335" y="224"/>
                  </a:lnTo>
                  <a:lnTo>
                    <a:pt x="447" y="187"/>
                  </a:lnTo>
                  <a:lnTo>
                    <a:pt x="559" y="187"/>
                  </a:lnTo>
                  <a:lnTo>
                    <a:pt x="596" y="261"/>
                  </a:lnTo>
                  <a:lnTo>
                    <a:pt x="633" y="336"/>
                  </a:lnTo>
                  <a:lnTo>
                    <a:pt x="670" y="559"/>
                  </a:lnTo>
                  <a:lnTo>
                    <a:pt x="856" y="559"/>
                  </a:lnTo>
                  <a:lnTo>
                    <a:pt x="856" y="261"/>
                  </a:lnTo>
                  <a:lnTo>
                    <a:pt x="819" y="150"/>
                  </a:lnTo>
                  <a:lnTo>
                    <a:pt x="745" y="38"/>
                  </a:lnTo>
                  <a:lnTo>
                    <a:pt x="63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52"/>
            <p:cNvSpPr/>
            <p:nvPr/>
          </p:nvSpPr>
          <p:spPr>
            <a:xfrm>
              <a:off x="662275" y="2891900"/>
              <a:ext cx="18625" cy="34450"/>
            </a:xfrm>
            <a:custGeom>
              <a:avLst/>
              <a:gdLst/>
              <a:ahLst/>
              <a:cxnLst/>
              <a:rect l="l" t="t" r="r" b="b"/>
              <a:pathLst>
                <a:path w="745" h="1378" extrusionOk="0">
                  <a:moveTo>
                    <a:pt x="484" y="187"/>
                  </a:moveTo>
                  <a:lnTo>
                    <a:pt x="521" y="261"/>
                  </a:lnTo>
                  <a:lnTo>
                    <a:pt x="559" y="410"/>
                  </a:lnTo>
                  <a:lnTo>
                    <a:pt x="559" y="559"/>
                  </a:lnTo>
                  <a:lnTo>
                    <a:pt x="224" y="559"/>
                  </a:lnTo>
                  <a:lnTo>
                    <a:pt x="224" y="298"/>
                  </a:lnTo>
                  <a:lnTo>
                    <a:pt x="298" y="224"/>
                  </a:lnTo>
                  <a:lnTo>
                    <a:pt x="335" y="187"/>
                  </a:lnTo>
                  <a:close/>
                  <a:moveTo>
                    <a:pt x="372" y="1"/>
                  </a:moveTo>
                  <a:lnTo>
                    <a:pt x="261" y="38"/>
                  </a:lnTo>
                  <a:lnTo>
                    <a:pt x="186" y="75"/>
                  </a:lnTo>
                  <a:lnTo>
                    <a:pt x="112" y="112"/>
                  </a:lnTo>
                  <a:lnTo>
                    <a:pt x="75" y="187"/>
                  </a:lnTo>
                  <a:lnTo>
                    <a:pt x="38" y="335"/>
                  </a:lnTo>
                  <a:lnTo>
                    <a:pt x="0" y="559"/>
                  </a:lnTo>
                  <a:lnTo>
                    <a:pt x="38" y="1042"/>
                  </a:lnTo>
                  <a:lnTo>
                    <a:pt x="38" y="1154"/>
                  </a:lnTo>
                  <a:lnTo>
                    <a:pt x="112" y="1266"/>
                  </a:lnTo>
                  <a:lnTo>
                    <a:pt x="224" y="1340"/>
                  </a:lnTo>
                  <a:lnTo>
                    <a:pt x="298" y="1377"/>
                  </a:lnTo>
                  <a:lnTo>
                    <a:pt x="447" y="1377"/>
                  </a:lnTo>
                  <a:lnTo>
                    <a:pt x="559" y="1340"/>
                  </a:lnTo>
                  <a:lnTo>
                    <a:pt x="633" y="1266"/>
                  </a:lnTo>
                  <a:lnTo>
                    <a:pt x="745" y="1154"/>
                  </a:lnTo>
                  <a:lnTo>
                    <a:pt x="745" y="1042"/>
                  </a:lnTo>
                  <a:lnTo>
                    <a:pt x="745" y="931"/>
                  </a:lnTo>
                  <a:lnTo>
                    <a:pt x="559" y="931"/>
                  </a:lnTo>
                  <a:lnTo>
                    <a:pt x="559" y="1042"/>
                  </a:lnTo>
                  <a:lnTo>
                    <a:pt x="521" y="1117"/>
                  </a:lnTo>
                  <a:lnTo>
                    <a:pt x="484" y="1191"/>
                  </a:lnTo>
                  <a:lnTo>
                    <a:pt x="298" y="1191"/>
                  </a:lnTo>
                  <a:lnTo>
                    <a:pt x="261" y="1117"/>
                  </a:lnTo>
                  <a:lnTo>
                    <a:pt x="224" y="1005"/>
                  </a:lnTo>
                  <a:lnTo>
                    <a:pt x="224" y="745"/>
                  </a:lnTo>
                  <a:lnTo>
                    <a:pt x="745" y="745"/>
                  </a:lnTo>
                  <a:lnTo>
                    <a:pt x="745"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52"/>
            <p:cNvSpPr/>
            <p:nvPr/>
          </p:nvSpPr>
          <p:spPr>
            <a:xfrm>
              <a:off x="686450" y="2891900"/>
              <a:ext cx="13975" cy="33500"/>
            </a:xfrm>
            <a:custGeom>
              <a:avLst/>
              <a:gdLst/>
              <a:ahLst/>
              <a:cxnLst/>
              <a:rect l="l" t="t" r="r" b="b"/>
              <a:pathLst>
                <a:path w="559" h="1340" extrusionOk="0">
                  <a:moveTo>
                    <a:pt x="559" y="1"/>
                  </a:moveTo>
                  <a:lnTo>
                    <a:pt x="410" y="38"/>
                  </a:lnTo>
                  <a:lnTo>
                    <a:pt x="298" y="112"/>
                  </a:lnTo>
                  <a:lnTo>
                    <a:pt x="224" y="187"/>
                  </a:lnTo>
                  <a:lnTo>
                    <a:pt x="187" y="298"/>
                  </a:lnTo>
                  <a:lnTo>
                    <a:pt x="187" y="38"/>
                  </a:lnTo>
                  <a:lnTo>
                    <a:pt x="1" y="38"/>
                  </a:lnTo>
                  <a:lnTo>
                    <a:pt x="1" y="1340"/>
                  </a:lnTo>
                  <a:lnTo>
                    <a:pt x="224" y="1340"/>
                  </a:lnTo>
                  <a:lnTo>
                    <a:pt x="224" y="708"/>
                  </a:lnTo>
                  <a:lnTo>
                    <a:pt x="224" y="447"/>
                  </a:lnTo>
                  <a:lnTo>
                    <a:pt x="261"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52"/>
            <p:cNvSpPr/>
            <p:nvPr/>
          </p:nvSpPr>
          <p:spPr>
            <a:xfrm>
              <a:off x="702275" y="2892825"/>
              <a:ext cx="20475" cy="32575"/>
            </a:xfrm>
            <a:custGeom>
              <a:avLst/>
              <a:gdLst/>
              <a:ahLst/>
              <a:cxnLst/>
              <a:rect l="l" t="t" r="r" b="b"/>
              <a:pathLst>
                <a:path w="819" h="1303" extrusionOk="0">
                  <a:moveTo>
                    <a:pt x="0" y="1"/>
                  </a:moveTo>
                  <a:lnTo>
                    <a:pt x="298"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52"/>
            <p:cNvSpPr/>
            <p:nvPr/>
          </p:nvSpPr>
          <p:spPr>
            <a:xfrm>
              <a:off x="725525" y="2879800"/>
              <a:ext cx="5600" cy="45600"/>
            </a:xfrm>
            <a:custGeom>
              <a:avLst/>
              <a:gdLst/>
              <a:ahLst/>
              <a:cxnLst/>
              <a:rect l="l" t="t" r="r" b="b"/>
              <a:pathLst>
                <a:path w="224" h="1824" extrusionOk="0">
                  <a:moveTo>
                    <a:pt x="0" y="1"/>
                  </a:moveTo>
                  <a:lnTo>
                    <a:pt x="0" y="299"/>
                  </a:lnTo>
                  <a:lnTo>
                    <a:pt x="224" y="299"/>
                  </a:lnTo>
                  <a:lnTo>
                    <a:pt x="224" y="1"/>
                  </a:lnTo>
                  <a:close/>
                  <a:moveTo>
                    <a:pt x="0" y="522"/>
                  </a:moveTo>
                  <a:lnTo>
                    <a:pt x="0"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52"/>
            <p:cNvSpPr/>
            <p:nvPr/>
          </p:nvSpPr>
          <p:spPr>
            <a:xfrm>
              <a:off x="736675" y="2891900"/>
              <a:ext cx="18650" cy="34450"/>
            </a:xfrm>
            <a:custGeom>
              <a:avLst/>
              <a:gdLst/>
              <a:ahLst/>
              <a:cxnLst/>
              <a:rect l="l" t="t" r="r" b="b"/>
              <a:pathLst>
                <a:path w="746" h="1378" extrusionOk="0">
                  <a:moveTo>
                    <a:pt x="373" y="1"/>
                  </a:moveTo>
                  <a:lnTo>
                    <a:pt x="261" y="38"/>
                  </a:lnTo>
                  <a:lnTo>
                    <a:pt x="150" y="38"/>
                  </a:lnTo>
                  <a:lnTo>
                    <a:pt x="75" y="112"/>
                  </a:lnTo>
                  <a:lnTo>
                    <a:pt x="38" y="187"/>
                  </a:lnTo>
                  <a:lnTo>
                    <a:pt x="1" y="410"/>
                  </a:lnTo>
                  <a:lnTo>
                    <a:pt x="1" y="708"/>
                  </a:lnTo>
                  <a:lnTo>
                    <a:pt x="1" y="1005"/>
                  </a:lnTo>
                  <a:lnTo>
                    <a:pt x="38" y="1154"/>
                  </a:lnTo>
                  <a:lnTo>
                    <a:pt x="75" y="1266"/>
                  </a:lnTo>
                  <a:lnTo>
                    <a:pt x="150" y="1303"/>
                  </a:lnTo>
                  <a:lnTo>
                    <a:pt x="224" y="1340"/>
                  </a:lnTo>
                  <a:lnTo>
                    <a:pt x="373" y="1377"/>
                  </a:lnTo>
                  <a:lnTo>
                    <a:pt x="485" y="1340"/>
                  </a:lnTo>
                  <a:lnTo>
                    <a:pt x="559" y="1340"/>
                  </a:lnTo>
                  <a:lnTo>
                    <a:pt x="633" y="1266"/>
                  </a:lnTo>
                  <a:lnTo>
                    <a:pt x="671" y="1191"/>
                  </a:lnTo>
                  <a:lnTo>
                    <a:pt x="745" y="1042"/>
                  </a:lnTo>
                  <a:lnTo>
                    <a:pt x="745" y="856"/>
                  </a:lnTo>
                  <a:lnTo>
                    <a:pt x="522" y="856"/>
                  </a:lnTo>
                  <a:lnTo>
                    <a:pt x="522" y="1005"/>
                  </a:lnTo>
                  <a:lnTo>
                    <a:pt x="522" y="1117"/>
                  </a:lnTo>
                  <a:lnTo>
                    <a:pt x="447" y="1191"/>
                  </a:lnTo>
                  <a:lnTo>
                    <a:pt x="261" y="1191"/>
                  </a:lnTo>
                  <a:lnTo>
                    <a:pt x="224" y="1117"/>
                  </a:lnTo>
                  <a:lnTo>
                    <a:pt x="187" y="1005"/>
                  </a:lnTo>
                  <a:lnTo>
                    <a:pt x="187" y="633"/>
                  </a:lnTo>
                  <a:lnTo>
                    <a:pt x="224" y="410"/>
                  </a:lnTo>
                  <a:lnTo>
                    <a:pt x="224" y="261"/>
                  </a:lnTo>
                  <a:lnTo>
                    <a:pt x="261" y="187"/>
                  </a:lnTo>
                  <a:lnTo>
                    <a:pt x="485" y="187"/>
                  </a:lnTo>
                  <a:lnTo>
                    <a:pt x="522" y="261"/>
                  </a:lnTo>
                  <a:lnTo>
                    <a:pt x="522" y="373"/>
                  </a:lnTo>
                  <a:lnTo>
                    <a:pt x="522" y="521"/>
                  </a:lnTo>
                  <a:lnTo>
                    <a:pt x="745" y="521"/>
                  </a:lnTo>
                  <a:lnTo>
                    <a:pt x="745" y="335"/>
                  </a:lnTo>
                  <a:lnTo>
                    <a:pt x="708" y="149"/>
                  </a:lnTo>
                  <a:lnTo>
                    <a:pt x="633" y="112"/>
                  </a:lnTo>
                  <a:lnTo>
                    <a:pt x="596" y="38"/>
                  </a:lnTo>
                  <a:lnTo>
                    <a:pt x="485" y="38"/>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52"/>
            <p:cNvSpPr/>
            <p:nvPr/>
          </p:nvSpPr>
          <p:spPr>
            <a:xfrm>
              <a:off x="759950" y="2891900"/>
              <a:ext cx="18625" cy="34450"/>
            </a:xfrm>
            <a:custGeom>
              <a:avLst/>
              <a:gdLst/>
              <a:ahLst/>
              <a:cxnLst/>
              <a:rect l="l" t="t" r="r" b="b"/>
              <a:pathLst>
                <a:path w="745" h="1378" extrusionOk="0">
                  <a:moveTo>
                    <a:pt x="447" y="187"/>
                  </a:moveTo>
                  <a:lnTo>
                    <a:pt x="521" y="261"/>
                  </a:lnTo>
                  <a:lnTo>
                    <a:pt x="521" y="410"/>
                  </a:lnTo>
                  <a:lnTo>
                    <a:pt x="521" y="559"/>
                  </a:lnTo>
                  <a:lnTo>
                    <a:pt x="186" y="559"/>
                  </a:lnTo>
                  <a:lnTo>
                    <a:pt x="223" y="298"/>
                  </a:lnTo>
                  <a:lnTo>
                    <a:pt x="261" y="224"/>
                  </a:lnTo>
                  <a:lnTo>
                    <a:pt x="298" y="187"/>
                  </a:lnTo>
                  <a:close/>
                  <a:moveTo>
                    <a:pt x="335" y="1"/>
                  </a:moveTo>
                  <a:lnTo>
                    <a:pt x="223" y="38"/>
                  </a:lnTo>
                  <a:lnTo>
                    <a:pt x="149" y="75"/>
                  </a:lnTo>
                  <a:lnTo>
                    <a:pt x="75" y="112"/>
                  </a:lnTo>
                  <a:lnTo>
                    <a:pt x="37" y="187"/>
                  </a:lnTo>
                  <a:lnTo>
                    <a:pt x="0" y="335"/>
                  </a:lnTo>
                  <a:lnTo>
                    <a:pt x="0" y="559"/>
                  </a:lnTo>
                  <a:lnTo>
                    <a:pt x="0" y="1042"/>
                  </a:lnTo>
                  <a:lnTo>
                    <a:pt x="37" y="1154"/>
                  </a:lnTo>
                  <a:lnTo>
                    <a:pt x="112" y="1266"/>
                  </a:lnTo>
                  <a:lnTo>
                    <a:pt x="186" y="1340"/>
                  </a:lnTo>
                  <a:lnTo>
                    <a:pt x="298" y="1377"/>
                  </a:lnTo>
                  <a:lnTo>
                    <a:pt x="447" y="1377"/>
                  </a:lnTo>
                  <a:lnTo>
                    <a:pt x="521" y="1340"/>
                  </a:lnTo>
                  <a:lnTo>
                    <a:pt x="633" y="1266"/>
                  </a:lnTo>
                  <a:lnTo>
                    <a:pt x="707" y="1154"/>
                  </a:lnTo>
                  <a:lnTo>
                    <a:pt x="744" y="1042"/>
                  </a:lnTo>
                  <a:lnTo>
                    <a:pt x="744" y="931"/>
                  </a:lnTo>
                  <a:lnTo>
                    <a:pt x="521" y="931"/>
                  </a:lnTo>
                  <a:lnTo>
                    <a:pt x="521" y="1042"/>
                  </a:lnTo>
                  <a:lnTo>
                    <a:pt x="521" y="1117"/>
                  </a:lnTo>
                  <a:lnTo>
                    <a:pt x="447" y="1191"/>
                  </a:lnTo>
                  <a:lnTo>
                    <a:pt x="298" y="1191"/>
                  </a:lnTo>
                  <a:lnTo>
                    <a:pt x="223" y="1117"/>
                  </a:lnTo>
                  <a:lnTo>
                    <a:pt x="186" y="1005"/>
                  </a:lnTo>
                  <a:lnTo>
                    <a:pt x="186" y="745"/>
                  </a:lnTo>
                  <a:lnTo>
                    <a:pt x="744" y="745"/>
                  </a:lnTo>
                  <a:lnTo>
                    <a:pt x="707"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52"/>
            <p:cNvSpPr/>
            <p:nvPr/>
          </p:nvSpPr>
          <p:spPr>
            <a:xfrm>
              <a:off x="798075" y="2891900"/>
              <a:ext cx="19550" cy="33500"/>
            </a:xfrm>
            <a:custGeom>
              <a:avLst/>
              <a:gdLst/>
              <a:ahLst/>
              <a:cxnLst/>
              <a:rect l="l" t="t" r="r" b="b"/>
              <a:pathLst>
                <a:path w="782"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98"/>
                  </a:lnTo>
                  <a:lnTo>
                    <a:pt x="298" y="187"/>
                  </a:lnTo>
                  <a:lnTo>
                    <a:pt x="484" y="187"/>
                  </a:lnTo>
                  <a:lnTo>
                    <a:pt x="522" y="261"/>
                  </a:lnTo>
                  <a:lnTo>
                    <a:pt x="559" y="484"/>
                  </a:lnTo>
                  <a:lnTo>
                    <a:pt x="559" y="1340"/>
                  </a:lnTo>
                  <a:lnTo>
                    <a:pt x="782" y="1340"/>
                  </a:lnTo>
                  <a:lnTo>
                    <a:pt x="782" y="410"/>
                  </a:lnTo>
                  <a:lnTo>
                    <a:pt x="782" y="298"/>
                  </a:lnTo>
                  <a:lnTo>
                    <a:pt x="745" y="149"/>
                  </a:lnTo>
                  <a:lnTo>
                    <a:pt x="670" y="38"/>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52"/>
            <p:cNvSpPr/>
            <p:nvPr/>
          </p:nvSpPr>
          <p:spPr>
            <a:xfrm>
              <a:off x="823200" y="2892825"/>
              <a:ext cx="18625" cy="33525"/>
            </a:xfrm>
            <a:custGeom>
              <a:avLst/>
              <a:gdLst/>
              <a:ahLst/>
              <a:cxnLst/>
              <a:rect l="l" t="t" r="r" b="b"/>
              <a:pathLst>
                <a:path w="745" h="1341" extrusionOk="0">
                  <a:moveTo>
                    <a:pt x="0" y="1"/>
                  </a:moveTo>
                  <a:lnTo>
                    <a:pt x="0" y="819"/>
                  </a:lnTo>
                  <a:lnTo>
                    <a:pt x="0" y="1080"/>
                  </a:lnTo>
                  <a:lnTo>
                    <a:pt x="37" y="1229"/>
                  </a:lnTo>
                  <a:lnTo>
                    <a:pt x="149" y="1303"/>
                  </a:lnTo>
                  <a:lnTo>
                    <a:pt x="261" y="1340"/>
                  </a:lnTo>
                  <a:lnTo>
                    <a:pt x="372" y="1303"/>
                  </a:lnTo>
                  <a:lnTo>
                    <a:pt x="447" y="1266"/>
                  </a:lnTo>
                  <a:lnTo>
                    <a:pt x="558" y="1191"/>
                  </a:lnTo>
                  <a:lnTo>
                    <a:pt x="558" y="1303"/>
                  </a:lnTo>
                  <a:lnTo>
                    <a:pt x="744" y="1303"/>
                  </a:lnTo>
                  <a:lnTo>
                    <a:pt x="744" y="1"/>
                  </a:lnTo>
                  <a:lnTo>
                    <a:pt x="558" y="1"/>
                  </a:lnTo>
                  <a:lnTo>
                    <a:pt x="558" y="857"/>
                  </a:lnTo>
                  <a:lnTo>
                    <a:pt x="521" y="968"/>
                  </a:lnTo>
                  <a:lnTo>
                    <a:pt x="521" y="1080"/>
                  </a:lnTo>
                  <a:lnTo>
                    <a:pt x="484" y="1154"/>
                  </a:lnTo>
                  <a:lnTo>
                    <a:pt x="372" y="1191"/>
                  </a:lnTo>
                  <a:lnTo>
                    <a:pt x="261" y="1154"/>
                  </a:lnTo>
                  <a:lnTo>
                    <a:pt x="223" y="1080"/>
                  </a:lnTo>
                  <a:lnTo>
                    <a:pt x="223" y="968"/>
                  </a:lnTo>
                  <a:lnTo>
                    <a:pt x="223" y="857"/>
                  </a:lnTo>
                  <a:lnTo>
                    <a:pt x="22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52"/>
            <p:cNvSpPr/>
            <p:nvPr/>
          </p:nvSpPr>
          <p:spPr>
            <a:xfrm>
              <a:off x="847375" y="2891900"/>
              <a:ext cx="32575" cy="33500"/>
            </a:xfrm>
            <a:custGeom>
              <a:avLst/>
              <a:gdLst/>
              <a:ahLst/>
              <a:cxnLst/>
              <a:rect l="l" t="t" r="r" b="b"/>
              <a:pathLst>
                <a:path w="1303"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61"/>
                  </a:lnTo>
                  <a:lnTo>
                    <a:pt x="298" y="187"/>
                  </a:lnTo>
                  <a:lnTo>
                    <a:pt x="484" y="187"/>
                  </a:lnTo>
                  <a:lnTo>
                    <a:pt x="522" y="261"/>
                  </a:lnTo>
                  <a:lnTo>
                    <a:pt x="559" y="373"/>
                  </a:lnTo>
                  <a:lnTo>
                    <a:pt x="559" y="484"/>
                  </a:lnTo>
                  <a:lnTo>
                    <a:pt x="559" y="1340"/>
                  </a:lnTo>
                  <a:lnTo>
                    <a:pt x="782" y="1340"/>
                  </a:lnTo>
                  <a:lnTo>
                    <a:pt x="782" y="484"/>
                  </a:lnTo>
                  <a:lnTo>
                    <a:pt x="782" y="261"/>
                  </a:lnTo>
                  <a:lnTo>
                    <a:pt x="856" y="187"/>
                  </a:lnTo>
                  <a:lnTo>
                    <a:pt x="931" y="187"/>
                  </a:lnTo>
                  <a:lnTo>
                    <a:pt x="1042" y="224"/>
                  </a:lnTo>
                  <a:lnTo>
                    <a:pt x="1080" y="298"/>
                  </a:lnTo>
                  <a:lnTo>
                    <a:pt x="1117" y="484"/>
                  </a:lnTo>
                  <a:lnTo>
                    <a:pt x="1117" y="1340"/>
                  </a:lnTo>
                  <a:lnTo>
                    <a:pt x="1303" y="1340"/>
                  </a:lnTo>
                  <a:lnTo>
                    <a:pt x="1303" y="484"/>
                  </a:lnTo>
                  <a:lnTo>
                    <a:pt x="1303" y="261"/>
                  </a:lnTo>
                  <a:lnTo>
                    <a:pt x="1266" y="149"/>
                  </a:lnTo>
                  <a:lnTo>
                    <a:pt x="1228" y="75"/>
                  </a:lnTo>
                  <a:lnTo>
                    <a:pt x="1117" y="38"/>
                  </a:lnTo>
                  <a:lnTo>
                    <a:pt x="1005" y="1"/>
                  </a:lnTo>
                  <a:lnTo>
                    <a:pt x="931" y="38"/>
                  </a:lnTo>
                  <a:lnTo>
                    <a:pt x="856" y="75"/>
                  </a:lnTo>
                  <a:lnTo>
                    <a:pt x="745" y="149"/>
                  </a:lnTo>
                  <a:lnTo>
                    <a:pt x="670" y="75"/>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52"/>
            <p:cNvSpPr/>
            <p:nvPr/>
          </p:nvSpPr>
          <p:spPr>
            <a:xfrm>
              <a:off x="885525" y="2881675"/>
              <a:ext cx="18625" cy="44675"/>
            </a:xfrm>
            <a:custGeom>
              <a:avLst/>
              <a:gdLst/>
              <a:ahLst/>
              <a:cxnLst/>
              <a:rect l="l" t="t" r="r" b="b"/>
              <a:pathLst>
                <a:path w="745" h="1787" extrusionOk="0">
                  <a:moveTo>
                    <a:pt x="409" y="0"/>
                  </a:moveTo>
                  <a:lnTo>
                    <a:pt x="261" y="261"/>
                  </a:lnTo>
                  <a:lnTo>
                    <a:pt x="409" y="261"/>
                  </a:lnTo>
                  <a:lnTo>
                    <a:pt x="670" y="0"/>
                  </a:lnTo>
                  <a:close/>
                  <a:moveTo>
                    <a:pt x="484" y="596"/>
                  </a:moveTo>
                  <a:lnTo>
                    <a:pt x="521" y="670"/>
                  </a:lnTo>
                  <a:lnTo>
                    <a:pt x="558" y="819"/>
                  </a:lnTo>
                  <a:lnTo>
                    <a:pt x="558" y="968"/>
                  </a:lnTo>
                  <a:lnTo>
                    <a:pt x="223" y="968"/>
                  </a:lnTo>
                  <a:lnTo>
                    <a:pt x="223" y="707"/>
                  </a:lnTo>
                  <a:lnTo>
                    <a:pt x="261" y="633"/>
                  </a:lnTo>
                  <a:lnTo>
                    <a:pt x="298" y="596"/>
                  </a:lnTo>
                  <a:close/>
                  <a:moveTo>
                    <a:pt x="372" y="410"/>
                  </a:moveTo>
                  <a:lnTo>
                    <a:pt x="261" y="447"/>
                  </a:lnTo>
                  <a:lnTo>
                    <a:pt x="149" y="484"/>
                  </a:lnTo>
                  <a:lnTo>
                    <a:pt x="112" y="521"/>
                  </a:lnTo>
                  <a:lnTo>
                    <a:pt x="37" y="596"/>
                  </a:lnTo>
                  <a:lnTo>
                    <a:pt x="0" y="744"/>
                  </a:lnTo>
                  <a:lnTo>
                    <a:pt x="0" y="968"/>
                  </a:lnTo>
                  <a:lnTo>
                    <a:pt x="0" y="1451"/>
                  </a:lnTo>
                  <a:lnTo>
                    <a:pt x="37" y="1563"/>
                  </a:lnTo>
                  <a:lnTo>
                    <a:pt x="112" y="1675"/>
                  </a:lnTo>
                  <a:lnTo>
                    <a:pt x="186" y="1749"/>
                  </a:lnTo>
                  <a:lnTo>
                    <a:pt x="298" y="1786"/>
                  </a:lnTo>
                  <a:lnTo>
                    <a:pt x="447" y="1786"/>
                  </a:lnTo>
                  <a:lnTo>
                    <a:pt x="521" y="1749"/>
                  </a:lnTo>
                  <a:lnTo>
                    <a:pt x="633" y="1675"/>
                  </a:lnTo>
                  <a:lnTo>
                    <a:pt x="707" y="1563"/>
                  </a:lnTo>
                  <a:lnTo>
                    <a:pt x="744" y="1451"/>
                  </a:lnTo>
                  <a:lnTo>
                    <a:pt x="744" y="1340"/>
                  </a:lnTo>
                  <a:lnTo>
                    <a:pt x="558" y="1340"/>
                  </a:lnTo>
                  <a:lnTo>
                    <a:pt x="521" y="1451"/>
                  </a:lnTo>
                  <a:lnTo>
                    <a:pt x="521" y="1526"/>
                  </a:lnTo>
                  <a:lnTo>
                    <a:pt x="484" y="1600"/>
                  </a:lnTo>
                  <a:lnTo>
                    <a:pt x="298" y="1600"/>
                  </a:lnTo>
                  <a:lnTo>
                    <a:pt x="223" y="1526"/>
                  </a:lnTo>
                  <a:lnTo>
                    <a:pt x="223" y="1414"/>
                  </a:lnTo>
                  <a:lnTo>
                    <a:pt x="223" y="1154"/>
                  </a:lnTo>
                  <a:lnTo>
                    <a:pt x="744" y="1154"/>
                  </a:lnTo>
                  <a:lnTo>
                    <a:pt x="744" y="707"/>
                  </a:lnTo>
                  <a:lnTo>
                    <a:pt x="707" y="596"/>
                  </a:lnTo>
                  <a:lnTo>
                    <a:pt x="670" y="558"/>
                  </a:lnTo>
                  <a:lnTo>
                    <a:pt x="558" y="447"/>
                  </a:lnTo>
                  <a:lnTo>
                    <a:pt x="447" y="41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52"/>
            <p:cNvSpPr/>
            <p:nvPr/>
          </p:nvSpPr>
          <p:spPr>
            <a:xfrm>
              <a:off x="908775" y="2891900"/>
              <a:ext cx="13975" cy="33500"/>
            </a:xfrm>
            <a:custGeom>
              <a:avLst/>
              <a:gdLst/>
              <a:ahLst/>
              <a:cxnLst/>
              <a:rect l="l" t="t" r="r" b="b"/>
              <a:pathLst>
                <a:path w="559" h="1340" extrusionOk="0">
                  <a:moveTo>
                    <a:pt x="558" y="1"/>
                  </a:moveTo>
                  <a:lnTo>
                    <a:pt x="447" y="38"/>
                  </a:lnTo>
                  <a:lnTo>
                    <a:pt x="335" y="112"/>
                  </a:lnTo>
                  <a:lnTo>
                    <a:pt x="261" y="187"/>
                  </a:lnTo>
                  <a:lnTo>
                    <a:pt x="224" y="298"/>
                  </a:lnTo>
                  <a:lnTo>
                    <a:pt x="224" y="38"/>
                  </a:lnTo>
                  <a:lnTo>
                    <a:pt x="0" y="38"/>
                  </a:lnTo>
                  <a:lnTo>
                    <a:pt x="0" y="1340"/>
                  </a:lnTo>
                  <a:lnTo>
                    <a:pt x="224" y="1340"/>
                  </a:lnTo>
                  <a:lnTo>
                    <a:pt x="224" y="708"/>
                  </a:lnTo>
                  <a:lnTo>
                    <a:pt x="261" y="447"/>
                  </a:lnTo>
                  <a:lnTo>
                    <a:pt x="298" y="335"/>
                  </a:lnTo>
                  <a:lnTo>
                    <a:pt x="335" y="261"/>
                  </a:lnTo>
                  <a:lnTo>
                    <a:pt x="410" y="261"/>
                  </a:lnTo>
                  <a:lnTo>
                    <a:pt x="558" y="224"/>
                  </a:lnTo>
                  <a:lnTo>
                    <a:pt x="55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52"/>
            <p:cNvSpPr/>
            <p:nvPr/>
          </p:nvSpPr>
          <p:spPr>
            <a:xfrm>
              <a:off x="925500" y="2879800"/>
              <a:ext cx="5625" cy="45600"/>
            </a:xfrm>
            <a:custGeom>
              <a:avLst/>
              <a:gdLst/>
              <a:ahLst/>
              <a:cxnLst/>
              <a:rect l="l" t="t" r="r" b="b"/>
              <a:pathLst>
                <a:path w="225" h="1824" extrusionOk="0">
                  <a:moveTo>
                    <a:pt x="1" y="1"/>
                  </a:moveTo>
                  <a:lnTo>
                    <a:pt x="1" y="299"/>
                  </a:lnTo>
                  <a:lnTo>
                    <a:pt x="224" y="299"/>
                  </a:lnTo>
                  <a:lnTo>
                    <a:pt x="224" y="1"/>
                  </a:lnTo>
                  <a:close/>
                  <a:moveTo>
                    <a:pt x="1" y="522"/>
                  </a:moveTo>
                  <a:lnTo>
                    <a:pt x="1"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52"/>
            <p:cNvSpPr/>
            <p:nvPr/>
          </p:nvSpPr>
          <p:spPr>
            <a:xfrm>
              <a:off x="935750" y="2891900"/>
              <a:ext cx="19550" cy="43750"/>
            </a:xfrm>
            <a:custGeom>
              <a:avLst/>
              <a:gdLst/>
              <a:ahLst/>
              <a:cxnLst/>
              <a:rect l="l" t="t" r="r" b="b"/>
              <a:pathLst>
                <a:path w="782" h="1750" extrusionOk="0">
                  <a:moveTo>
                    <a:pt x="484" y="187"/>
                  </a:moveTo>
                  <a:lnTo>
                    <a:pt x="558" y="261"/>
                  </a:lnTo>
                  <a:lnTo>
                    <a:pt x="558" y="373"/>
                  </a:lnTo>
                  <a:lnTo>
                    <a:pt x="596" y="670"/>
                  </a:lnTo>
                  <a:lnTo>
                    <a:pt x="596" y="894"/>
                  </a:lnTo>
                  <a:lnTo>
                    <a:pt x="558" y="1080"/>
                  </a:lnTo>
                  <a:lnTo>
                    <a:pt x="521" y="1154"/>
                  </a:lnTo>
                  <a:lnTo>
                    <a:pt x="410" y="1191"/>
                  </a:lnTo>
                  <a:lnTo>
                    <a:pt x="298" y="1191"/>
                  </a:lnTo>
                  <a:lnTo>
                    <a:pt x="261" y="1080"/>
                  </a:lnTo>
                  <a:lnTo>
                    <a:pt x="224" y="931"/>
                  </a:lnTo>
                  <a:lnTo>
                    <a:pt x="224" y="708"/>
                  </a:lnTo>
                  <a:lnTo>
                    <a:pt x="224" y="373"/>
                  </a:lnTo>
                  <a:lnTo>
                    <a:pt x="261" y="261"/>
                  </a:lnTo>
                  <a:lnTo>
                    <a:pt x="298" y="187"/>
                  </a:lnTo>
                  <a:close/>
                  <a:moveTo>
                    <a:pt x="335" y="1"/>
                  </a:moveTo>
                  <a:lnTo>
                    <a:pt x="224" y="38"/>
                  </a:lnTo>
                  <a:lnTo>
                    <a:pt x="149" y="75"/>
                  </a:lnTo>
                  <a:lnTo>
                    <a:pt x="75" y="149"/>
                  </a:lnTo>
                  <a:lnTo>
                    <a:pt x="37" y="261"/>
                  </a:lnTo>
                  <a:lnTo>
                    <a:pt x="0" y="708"/>
                  </a:lnTo>
                  <a:lnTo>
                    <a:pt x="37" y="1117"/>
                  </a:lnTo>
                  <a:lnTo>
                    <a:pt x="75" y="1228"/>
                  </a:lnTo>
                  <a:lnTo>
                    <a:pt x="112" y="1303"/>
                  </a:lnTo>
                  <a:lnTo>
                    <a:pt x="224" y="1340"/>
                  </a:lnTo>
                  <a:lnTo>
                    <a:pt x="335" y="1377"/>
                  </a:lnTo>
                  <a:lnTo>
                    <a:pt x="410" y="1340"/>
                  </a:lnTo>
                  <a:lnTo>
                    <a:pt x="484" y="1303"/>
                  </a:lnTo>
                  <a:lnTo>
                    <a:pt x="596" y="1228"/>
                  </a:lnTo>
                  <a:lnTo>
                    <a:pt x="596" y="1749"/>
                  </a:lnTo>
                  <a:lnTo>
                    <a:pt x="782" y="1749"/>
                  </a:lnTo>
                  <a:lnTo>
                    <a:pt x="782" y="38"/>
                  </a:lnTo>
                  <a:lnTo>
                    <a:pt x="596" y="38"/>
                  </a:lnTo>
                  <a:lnTo>
                    <a:pt x="596" y="187"/>
                  </a:lnTo>
                  <a:lnTo>
                    <a:pt x="484" y="75"/>
                  </a:lnTo>
                  <a:lnTo>
                    <a:pt x="447" y="38"/>
                  </a:lnTo>
                  <a:lnTo>
                    <a:pt x="33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52"/>
            <p:cNvSpPr/>
            <p:nvPr/>
          </p:nvSpPr>
          <p:spPr>
            <a:xfrm>
              <a:off x="960850" y="2892825"/>
              <a:ext cx="19575" cy="33525"/>
            </a:xfrm>
            <a:custGeom>
              <a:avLst/>
              <a:gdLst/>
              <a:ahLst/>
              <a:cxnLst/>
              <a:rect l="l" t="t" r="r" b="b"/>
              <a:pathLst>
                <a:path w="783" h="1341" extrusionOk="0">
                  <a:moveTo>
                    <a:pt x="1" y="1"/>
                  </a:moveTo>
                  <a:lnTo>
                    <a:pt x="1" y="819"/>
                  </a:lnTo>
                  <a:lnTo>
                    <a:pt x="38" y="1080"/>
                  </a:lnTo>
                  <a:lnTo>
                    <a:pt x="75" y="1229"/>
                  </a:lnTo>
                  <a:lnTo>
                    <a:pt x="150" y="1303"/>
                  </a:lnTo>
                  <a:lnTo>
                    <a:pt x="299" y="1340"/>
                  </a:lnTo>
                  <a:lnTo>
                    <a:pt x="410" y="1303"/>
                  </a:lnTo>
                  <a:lnTo>
                    <a:pt x="485" y="1266"/>
                  </a:lnTo>
                  <a:lnTo>
                    <a:pt x="559" y="1191"/>
                  </a:lnTo>
                  <a:lnTo>
                    <a:pt x="559" y="1303"/>
                  </a:lnTo>
                  <a:lnTo>
                    <a:pt x="782" y="1303"/>
                  </a:lnTo>
                  <a:lnTo>
                    <a:pt x="782" y="1"/>
                  </a:lnTo>
                  <a:lnTo>
                    <a:pt x="559" y="1"/>
                  </a:lnTo>
                  <a:lnTo>
                    <a:pt x="559" y="857"/>
                  </a:lnTo>
                  <a:lnTo>
                    <a:pt x="559" y="968"/>
                  </a:lnTo>
                  <a:lnTo>
                    <a:pt x="522" y="1080"/>
                  </a:lnTo>
                  <a:lnTo>
                    <a:pt x="485" y="1154"/>
                  </a:lnTo>
                  <a:lnTo>
                    <a:pt x="373" y="1191"/>
                  </a:lnTo>
                  <a:lnTo>
                    <a:pt x="299" y="1154"/>
                  </a:lnTo>
                  <a:lnTo>
                    <a:pt x="261" y="1080"/>
                  </a:lnTo>
                  <a:lnTo>
                    <a:pt x="224" y="968"/>
                  </a:lnTo>
                  <a:lnTo>
                    <a:pt x="224" y="857"/>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52"/>
            <p:cNvSpPr/>
            <p:nvPr/>
          </p:nvSpPr>
          <p:spPr>
            <a:xfrm>
              <a:off x="985050" y="2891900"/>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98" y="224"/>
                  </a:lnTo>
                  <a:lnTo>
                    <a:pt x="335" y="187"/>
                  </a:lnTo>
                  <a:close/>
                  <a:moveTo>
                    <a:pt x="372" y="1"/>
                  </a:moveTo>
                  <a:lnTo>
                    <a:pt x="261" y="38"/>
                  </a:lnTo>
                  <a:lnTo>
                    <a:pt x="186" y="75"/>
                  </a:lnTo>
                  <a:lnTo>
                    <a:pt x="112" y="112"/>
                  </a:lnTo>
                  <a:lnTo>
                    <a:pt x="75" y="187"/>
                  </a:lnTo>
                  <a:lnTo>
                    <a:pt x="37" y="335"/>
                  </a:lnTo>
                  <a:lnTo>
                    <a:pt x="0" y="559"/>
                  </a:lnTo>
                  <a:lnTo>
                    <a:pt x="37" y="1042"/>
                  </a:lnTo>
                  <a:lnTo>
                    <a:pt x="37" y="1154"/>
                  </a:lnTo>
                  <a:lnTo>
                    <a:pt x="112" y="1266"/>
                  </a:lnTo>
                  <a:lnTo>
                    <a:pt x="223" y="1340"/>
                  </a:lnTo>
                  <a:lnTo>
                    <a:pt x="298" y="1377"/>
                  </a:lnTo>
                  <a:lnTo>
                    <a:pt x="447" y="1377"/>
                  </a:lnTo>
                  <a:lnTo>
                    <a:pt x="558" y="1340"/>
                  </a:lnTo>
                  <a:lnTo>
                    <a:pt x="633" y="1266"/>
                  </a:lnTo>
                  <a:lnTo>
                    <a:pt x="744"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52"/>
            <p:cNvSpPr/>
            <p:nvPr/>
          </p:nvSpPr>
          <p:spPr>
            <a:xfrm>
              <a:off x="1023175" y="2891900"/>
              <a:ext cx="18625" cy="34450"/>
            </a:xfrm>
            <a:custGeom>
              <a:avLst/>
              <a:gdLst/>
              <a:ahLst/>
              <a:cxnLst/>
              <a:rect l="l" t="t" r="r" b="b"/>
              <a:pathLst>
                <a:path w="745" h="1378" extrusionOk="0">
                  <a:moveTo>
                    <a:pt x="410" y="1"/>
                  </a:moveTo>
                  <a:lnTo>
                    <a:pt x="261" y="38"/>
                  </a:lnTo>
                  <a:lnTo>
                    <a:pt x="187" y="38"/>
                  </a:lnTo>
                  <a:lnTo>
                    <a:pt x="112" y="112"/>
                  </a:lnTo>
                  <a:lnTo>
                    <a:pt x="75" y="187"/>
                  </a:lnTo>
                  <a:lnTo>
                    <a:pt x="38" y="410"/>
                  </a:lnTo>
                  <a:lnTo>
                    <a:pt x="1" y="708"/>
                  </a:lnTo>
                  <a:lnTo>
                    <a:pt x="38" y="1005"/>
                  </a:lnTo>
                  <a:lnTo>
                    <a:pt x="38" y="1154"/>
                  </a:lnTo>
                  <a:lnTo>
                    <a:pt x="112" y="1266"/>
                  </a:lnTo>
                  <a:lnTo>
                    <a:pt x="187" y="1303"/>
                  </a:lnTo>
                  <a:lnTo>
                    <a:pt x="261" y="1340"/>
                  </a:lnTo>
                  <a:lnTo>
                    <a:pt x="373" y="1377"/>
                  </a:lnTo>
                  <a:lnTo>
                    <a:pt x="522" y="1340"/>
                  </a:lnTo>
                  <a:lnTo>
                    <a:pt x="596" y="1340"/>
                  </a:lnTo>
                  <a:lnTo>
                    <a:pt x="670" y="1266"/>
                  </a:lnTo>
                  <a:lnTo>
                    <a:pt x="708" y="1191"/>
                  </a:lnTo>
                  <a:lnTo>
                    <a:pt x="745" y="1042"/>
                  </a:lnTo>
                  <a:lnTo>
                    <a:pt x="745" y="856"/>
                  </a:lnTo>
                  <a:lnTo>
                    <a:pt x="559" y="856"/>
                  </a:lnTo>
                  <a:lnTo>
                    <a:pt x="559" y="1005"/>
                  </a:lnTo>
                  <a:lnTo>
                    <a:pt x="522" y="1117"/>
                  </a:lnTo>
                  <a:lnTo>
                    <a:pt x="484" y="1191"/>
                  </a:lnTo>
                  <a:lnTo>
                    <a:pt x="298" y="1191"/>
                  </a:lnTo>
                  <a:lnTo>
                    <a:pt x="261" y="1117"/>
                  </a:lnTo>
                  <a:lnTo>
                    <a:pt x="224" y="1005"/>
                  </a:lnTo>
                  <a:lnTo>
                    <a:pt x="224" y="633"/>
                  </a:lnTo>
                  <a:lnTo>
                    <a:pt x="224" y="410"/>
                  </a:lnTo>
                  <a:lnTo>
                    <a:pt x="261" y="261"/>
                  </a:lnTo>
                  <a:lnTo>
                    <a:pt x="298" y="187"/>
                  </a:lnTo>
                  <a:lnTo>
                    <a:pt x="484" y="187"/>
                  </a:lnTo>
                  <a:lnTo>
                    <a:pt x="559" y="261"/>
                  </a:lnTo>
                  <a:lnTo>
                    <a:pt x="559" y="373"/>
                  </a:lnTo>
                  <a:lnTo>
                    <a:pt x="559" y="521"/>
                  </a:lnTo>
                  <a:lnTo>
                    <a:pt x="745" y="521"/>
                  </a:lnTo>
                  <a:lnTo>
                    <a:pt x="745" y="335"/>
                  </a:lnTo>
                  <a:lnTo>
                    <a:pt x="708" y="149"/>
                  </a:lnTo>
                  <a:lnTo>
                    <a:pt x="670"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52"/>
            <p:cNvSpPr/>
            <p:nvPr/>
          </p:nvSpPr>
          <p:spPr>
            <a:xfrm>
              <a:off x="1045500" y="2891900"/>
              <a:ext cx="20500" cy="34450"/>
            </a:xfrm>
            <a:custGeom>
              <a:avLst/>
              <a:gdLst/>
              <a:ahLst/>
              <a:cxnLst/>
              <a:rect l="l" t="t" r="r" b="b"/>
              <a:pathLst>
                <a:path w="820" h="1378" extrusionOk="0">
                  <a:moveTo>
                    <a:pt x="559" y="596"/>
                  </a:moveTo>
                  <a:lnTo>
                    <a:pt x="559" y="931"/>
                  </a:lnTo>
                  <a:lnTo>
                    <a:pt x="559" y="1080"/>
                  </a:lnTo>
                  <a:lnTo>
                    <a:pt x="522" y="1117"/>
                  </a:lnTo>
                  <a:lnTo>
                    <a:pt x="484" y="1191"/>
                  </a:lnTo>
                  <a:lnTo>
                    <a:pt x="373" y="1228"/>
                  </a:lnTo>
                  <a:lnTo>
                    <a:pt x="298" y="1191"/>
                  </a:lnTo>
                  <a:lnTo>
                    <a:pt x="224" y="1154"/>
                  </a:lnTo>
                  <a:lnTo>
                    <a:pt x="224" y="1005"/>
                  </a:lnTo>
                  <a:lnTo>
                    <a:pt x="224" y="931"/>
                  </a:lnTo>
                  <a:lnTo>
                    <a:pt x="261" y="856"/>
                  </a:lnTo>
                  <a:lnTo>
                    <a:pt x="373" y="745"/>
                  </a:lnTo>
                  <a:lnTo>
                    <a:pt x="559" y="596"/>
                  </a:lnTo>
                  <a:close/>
                  <a:moveTo>
                    <a:pt x="410" y="1"/>
                  </a:moveTo>
                  <a:lnTo>
                    <a:pt x="261" y="38"/>
                  </a:lnTo>
                  <a:lnTo>
                    <a:pt x="150" y="75"/>
                  </a:lnTo>
                  <a:lnTo>
                    <a:pt x="75" y="187"/>
                  </a:lnTo>
                  <a:lnTo>
                    <a:pt x="75" y="335"/>
                  </a:lnTo>
                  <a:lnTo>
                    <a:pt x="75" y="447"/>
                  </a:lnTo>
                  <a:lnTo>
                    <a:pt x="261" y="447"/>
                  </a:lnTo>
                  <a:lnTo>
                    <a:pt x="261" y="373"/>
                  </a:lnTo>
                  <a:lnTo>
                    <a:pt x="261" y="224"/>
                  </a:lnTo>
                  <a:lnTo>
                    <a:pt x="298" y="187"/>
                  </a:lnTo>
                  <a:lnTo>
                    <a:pt x="484" y="187"/>
                  </a:lnTo>
                  <a:lnTo>
                    <a:pt x="559" y="261"/>
                  </a:lnTo>
                  <a:lnTo>
                    <a:pt x="559" y="410"/>
                  </a:lnTo>
                  <a:lnTo>
                    <a:pt x="447" y="521"/>
                  </a:lnTo>
                  <a:lnTo>
                    <a:pt x="224" y="670"/>
                  </a:lnTo>
                  <a:lnTo>
                    <a:pt x="150" y="708"/>
                  </a:lnTo>
                  <a:lnTo>
                    <a:pt x="75" y="819"/>
                  </a:lnTo>
                  <a:lnTo>
                    <a:pt x="38" y="894"/>
                  </a:lnTo>
                  <a:lnTo>
                    <a:pt x="1" y="1042"/>
                  </a:lnTo>
                  <a:lnTo>
                    <a:pt x="38" y="1191"/>
                  </a:lnTo>
                  <a:lnTo>
                    <a:pt x="75" y="1266"/>
                  </a:lnTo>
                  <a:lnTo>
                    <a:pt x="150" y="1340"/>
                  </a:lnTo>
                  <a:lnTo>
                    <a:pt x="298" y="1377"/>
                  </a:lnTo>
                  <a:lnTo>
                    <a:pt x="410" y="1340"/>
                  </a:lnTo>
                  <a:lnTo>
                    <a:pt x="484" y="1303"/>
                  </a:lnTo>
                  <a:lnTo>
                    <a:pt x="559" y="1191"/>
                  </a:lnTo>
                  <a:lnTo>
                    <a:pt x="559" y="1340"/>
                  </a:lnTo>
                  <a:lnTo>
                    <a:pt x="819" y="1340"/>
                  </a:lnTo>
                  <a:lnTo>
                    <a:pt x="782" y="1266"/>
                  </a:lnTo>
                  <a:lnTo>
                    <a:pt x="782" y="1080"/>
                  </a:lnTo>
                  <a:lnTo>
                    <a:pt x="782" y="447"/>
                  </a:lnTo>
                  <a:lnTo>
                    <a:pt x="745" y="224"/>
                  </a:lnTo>
                  <a:lnTo>
                    <a:pt x="745" y="187"/>
                  </a:lnTo>
                  <a:lnTo>
                    <a:pt x="708"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52"/>
            <p:cNvSpPr/>
            <p:nvPr/>
          </p:nvSpPr>
          <p:spPr>
            <a:xfrm>
              <a:off x="1070625"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224" y="1340"/>
                  </a:lnTo>
                  <a:lnTo>
                    <a:pt x="224" y="484"/>
                  </a:lnTo>
                  <a:lnTo>
                    <a:pt x="224" y="373"/>
                  </a:lnTo>
                  <a:lnTo>
                    <a:pt x="224" y="298"/>
                  </a:lnTo>
                  <a:lnTo>
                    <a:pt x="298" y="187"/>
                  </a:lnTo>
                  <a:lnTo>
                    <a:pt x="484" y="187"/>
                  </a:lnTo>
                  <a:lnTo>
                    <a:pt x="521" y="261"/>
                  </a:lnTo>
                  <a:lnTo>
                    <a:pt x="558" y="484"/>
                  </a:lnTo>
                  <a:lnTo>
                    <a:pt x="558"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52"/>
            <p:cNvSpPr/>
            <p:nvPr/>
          </p:nvSpPr>
          <p:spPr>
            <a:xfrm>
              <a:off x="1093875" y="2891900"/>
              <a:ext cx="20500" cy="34450"/>
            </a:xfrm>
            <a:custGeom>
              <a:avLst/>
              <a:gdLst/>
              <a:ahLst/>
              <a:cxnLst/>
              <a:rect l="l" t="t" r="r" b="b"/>
              <a:pathLst>
                <a:path w="820" h="1378" extrusionOk="0">
                  <a:moveTo>
                    <a:pt x="559" y="596"/>
                  </a:moveTo>
                  <a:lnTo>
                    <a:pt x="559" y="931"/>
                  </a:lnTo>
                  <a:lnTo>
                    <a:pt x="521" y="1080"/>
                  </a:lnTo>
                  <a:lnTo>
                    <a:pt x="521"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75"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0" y="894"/>
                  </a:lnTo>
                  <a:lnTo>
                    <a:pt x="0" y="1042"/>
                  </a:lnTo>
                  <a:lnTo>
                    <a:pt x="0"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7"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52"/>
            <p:cNvSpPr/>
            <p:nvPr/>
          </p:nvSpPr>
          <p:spPr>
            <a:xfrm>
              <a:off x="1118050" y="2878875"/>
              <a:ext cx="19575" cy="47475"/>
            </a:xfrm>
            <a:custGeom>
              <a:avLst/>
              <a:gdLst/>
              <a:ahLst/>
              <a:cxnLst/>
              <a:rect l="l" t="t" r="r" b="b"/>
              <a:pathLst>
                <a:path w="783" h="1899" extrusionOk="0">
                  <a:moveTo>
                    <a:pt x="447" y="708"/>
                  </a:moveTo>
                  <a:lnTo>
                    <a:pt x="485" y="745"/>
                  </a:lnTo>
                  <a:lnTo>
                    <a:pt x="559" y="819"/>
                  </a:lnTo>
                  <a:lnTo>
                    <a:pt x="559" y="1005"/>
                  </a:lnTo>
                  <a:lnTo>
                    <a:pt x="559" y="1229"/>
                  </a:lnTo>
                  <a:lnTo>
                    <a:pt x="559" y="1452"/>
                  </a:lnTo>
                  <a:lnTo>
                    <a:pt x="522" y="1601"/>
                  </a:lnTo>
                  <a:lnTo>
                    <a:pt x="485" y="1675"/>
                  </a:lnTo>
                  <a:lnTo>
                    <a:pt x="373" y="1712"/>
                  </a:lnTo>
                  <a:lnTo>
                    <a:pt x="299" y="1712"/>
                  </a:lnTo>
                  <a:lnTo>
                    <a:pt x="224" y="1638"/>
                  </a:lnTo>
                  <a:lnTo>
                    <a:pt x="224" y="1526"/>
                  </a:lnTo>
                  <a:lnTo>
                    <a:pt x="224" y="1303"/>
                  </a:lnTo>
                  <a:lnTo>
                    <a:pt x="224" y="968"/>
                  </a:lnTo>
                  <a:lnTo>
                    <a:pt x="224" y="782"/>
                  </a:lnTo>
                  <a:lnTo>
                    <a:pt x="299" y="708"/>
                  </a:lnTo>
                  <a:close/>
                  <a:moveTo>
                    <a:pt x="559" y="1"/>
                  </a:moveTo>
                  <a:lnTo>
                    <a:pt x="559" y="670"/>
                  </a:lnTo>
                  <a:lnTo>
                    <a:pt x="485" y="559"/>
                  </a:lnTo>
                  <a:lnTo>
                    <a:pt x="410" y="559"/>
                  </a:lnTo>
                  <a:lnTo>
                    <a:pt x="299" y="522"/>
                  </a:lnTo>
                  <a:lnTo>
                    <a:pt x="224" y="559"/>
                  </a:lnTo>
                  <a:lnTo>
                    <a:pt x="112" y="596"/>
                  </a:lnTo>
                  <a:lnTo>
                    <a:pt x="75" y="670"/>
                  </a:lnTo>
                  <a:lnTo>
                    <a:pt x="38" y="745"/>
                  </a:lnTo>
                  <a:lnTo>
                    <a:pt x="1" y="968"/>
                  </a:lnTo>
                  <a:lnTo>
                    <a:pt x="1" y="1229"/>
                  </a:lnTo>
                  <a:lnTo>
                    <a:pt x="1" y="1489"/>
                  </a:lnTo>
                  <a:lnTo>
                    <a:pt x="38" y="1675"/>
                  </a:lnTo>
                  <a:lnTo>
                    <a:pt x="75" y="1824"/>
                  </a:lnTo>
                  <a:lnTo>
                    <a:pt x="150" y="1861"/>
                  </a:lnTo>
                  <a:lnTo>
                    <a:pt x="224" y="1861"/>
                  </a:lnTo>
                  <a:lnTo>
                    <a:pt x="299" y="1898"/>
                  </a:lnTo>
                  <a:lnTo>
                    <a:pt x="410" y="1861"/>
                  </a:lnTo>
                  <a:lnTo>
                    <a:pt x="485" y="1824"/>
                  </a:lnTo>
                  <a:lnTo>
                    <a:pt x="559" y="1712"/>
                  </a:lnTo>
                  <a:lnTo>
                    <a:pt x="559"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52"/>
            <p:cNvSpPr/>
            <p:nvPr/>
          </p:nvSpPr>
          <p:spPr>
            <a:xfrm>
              <a:off x="1143175" y="2879800"/>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52"/>
            <p:cNvSpPr/>
            <p:nvPr/>
          </p:nvSpPr>
          <p:spPr>
            <a:xfrm>
              <a:off x="1153400" y="2891900"/>
              <a:ext cx="18625" cy="34450"/>
            </a:xfrm>
            <a:custGeom>
              <a:avLst/>
              <a:gdLst/>
              <a:ahLst/>
              <a:cxnLst/>
              <a:rect l="l" t="t" r="r" b="b"/>
              <a:pathLst>
                <a:path w="745" h="1378" extrusionOk="0">
                  <a:moveTo>
                    <a:pt x="484" y="187"/>
                  </a:moveTo>
                  <a:lnTo>
                    <a:pt x="522" y="261"/>
                  </a:lnTo>
                  <a:lnTo>
                    <a:pt x="559" y="410"/>
                  </a:lnTo>
                  <a:lnTo>
                    <a:pt x="559" y="559"/>
                  </a:lnTo>
                  <a:lnTo>
                    <a:pt x="224" y="559"/>
                  </a:lnTo>
                  <a:lnTo>
                    <a:pt x="224" y="298"/>
                  </a:lnTo>
                  <a:lnTo>
                    <a:pt x="261" y="224"/>
                  </a:lnTo>
                  <a:lnTo>
                    <a:pt x="336" y="187"/>
                  </a:lnTo>
                  <a:close/>
                  <a:moveTo>
                    <a:pt x="373" y="1"/>
                  </a:moveTo>
                  <a:lnTo>
                    <a:pt x="261" y="38"/>
                  </a:lnTo>
                  <a:lnTo>
                    <a:pt x="187" y="75"/>
                  </a:lnTo>
                  <a:lnTo>
                    <a:pt x="112" y="112"/>
                  </a:lnTo>
                  <a:lnTo>
                    <a:pt x="75" y="187"/>
                  </a:lnTo>
                  <a:lnTo>
                    <a:pt x="1" y="335"/>
                  </a:lnTo>
                  <a:lnTo>
                    <a:pt x="1" y="559"/>
                  </a:lnTo>
                  <a:lnTo>
                    <a:pt x="1" y="1042"/>
                  </a:lnTo>
                  <a:lnTo>
                    <a:pt x="38" y="1154"/>
                  </a:lnTo>
                  <a:lnTo>
                    <a:pt x="112" y="1266"/>
                  </a:lnTo>
                  <a:lnTo>
                    <a:pt x="224" y="1340"/>
                  </a:lnTo>
                  <a:lnTo>
                    <a:pt x="298" y="1377"/>
                  </a:lnTo>
                  <a:lnTo>
                    <a:pt x="447" y="1377"/>
                  </a:lnTo>
                  <a:lnTo>
                    <a:pt x="559" y="1340"/>
                  </a:lnTo>
                  <a:lnTo>
                    <a:pt x="633" y="1266"/>
                  </a:lnTo>
                  <a:lnTo>
                    <a:pt x="708" y="1154"/>
                  </a:lnTo>
                  <a:lnTo>
                    <a:pt x="745" y="1042"/>
                  </a:lnTo>
                  <a:lnTo>
                    <a:pt x="745" y="931"/>
                  </a:lnTo>
                  <a:lnTo>
                    <a:pt x="559" y="931"/>
                  </a:lnTo>
                  <a:lnTo>
                    <a:pt x="559" y="1042"/>
                  </a:lnTo>
                  <a:lnTo>
                    <a:pt x="522" y="1117"/>
                  </a:lnTo>
                  <a:lnTo>
                    <a:pt x="484" y="1191"/>
                  </a:lnTo>
                  <a:lnTo>
                    <a:pt x="298" y="1191"/>
                  </a:lnTo>
                  <a:lnTo>
                    <a:pt x="261" y="1117"/>
                  </a:lnTo>
                  <a:lnTo>
                    <a:pt x="224" y="1005"/>
                  </a:lnTo>
                  <a:lnTo>
                    <a:pt x="224" y="745"/>
                  </a:lnTo>
                  <a:lnTo>
                    <a:pt x="745" y="745"/>
                  </a:lnTo>
                  <a:lnTo>
                    <a:pt x="745" y="298"/>
                  </a:lnTo>
                  <a:lnTo>
                    <a:pt x="708"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52"/>
            <p:cNvSpPr/>
            <p:nvPr/>
          </p:nvSpPr>
          <p:spPr>
            <a:xfrm>
              <a:off x="1177600"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186" y="1340"/>
                  </a:lnTo>
                  <a:lnTo>
                    <a:pt x="186" y="484"/>
                  </a:lnTo>
                  <a:lnTo>
                    <a:pt x="186" y="373"/>
                  </a:lnTo>
                  <a:lnTo>
                    <a:pt x="223" y="298"/>
                  </a:lnTo>
                  <a:lnTo>
                    <a:pt x="261" y="187"/>
                  </a:lnTo>
                  <a:lnTo>
                    <a:pt x="447" y="187"/>
                  </a:lnTo>
                  <a:lnTo>
                    <a:pt x="521" y="261"/>
                  </a:lnTo>
                  <a:lnTo>
                    <a:pt x="521" y="484"/>
                  </a:lnTo>
                  <a:lnTo>
                    <a:pt x="521"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52"/>
            <p:cNvSpPr/>
            <p:nvPr/>
          </p:nvSpPr>
          <p:spPr>
            <a:xfrm>
              <a:off x="459500" y="2801675"/>
              <a:ext cx="139550" cy="139550"/>
            </a:xfrm>
            <a:custGeom>
              <a:avLst/>
              <a:gdLst/>
              <a:ahLst/>
              <a:cxnLst/>
              <a:rect l="l" t="t" r="r" b="b"/>
              <a:pathLst>
                <a:path w="5582" h="5582" extrusionOk="0">
                  <a:moveTo>
                    <a:pt x="0" y="1"/>
                  </a:moveTo>
                  <a:lnTo>
                    <a:pt x="0" y="5581"/>
                  </a:lnTo>
                  <a:lnTo>
                    <a:pt x="5581" y="5581"/>
                  </a:lnTo>
                  <a:lnTo>
                    <a:pt x="5581"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52"/>
            <p:cNvSpPr/>
            <p:nvPr/>
          </p:nvSpPr>
          <p:spPr>
            <a:xfrm>
              <a:off x="559950" y="2812850"/>
              <a:ext cx="25150" cy="27925"/>
            </a:xfrm>
            <a:custGeom>
              <a:avLst/>
              <a:gdLst/>
              <a:ahLst/>
              <a:cxnLst/>
              <a:rect l="l" t="t" r="r" b="b"/>
              <a:pathLst>
                <a:path w="1006" h="1117" extrusionOk="0">
                  <a:moveTo>
                    <a:pt x="484" y="0"/>
                  </a:moveTo>
                  <a:lnTo>
                    <a:pt x="410" y="186"/>
                  </a:lnTo>
                  <a:lnTo>
                    <a:pt x="373" y="186"/>
                  </a:lnTo>
                  <a:lnTo>
                    <a:pt x="298" y="112"/>
                  </a:lnTo>
                  <a:lnTo>
                    <a:pt x="335" y="409"/>
                  </a:lnTo>
                  <a:lnTo>
                    <a:pt x="298" y="409"/>
                  </a:lnTo>
                  <a:lnTo>
                    <a:pt x="187" y="298"/>
                  </a:lnTo>
                  <a:lnTo>
                    <a:pt x="149" y="372"/>
                  </a:lnTo>
                  <a:lnTo>
                    <a:pt x="112" y="372"/>
                  </a:lnTo>
                  <a:lnTo>
                    <a:pt x="1" y="335"/>
                  </a:lnTo>
                  <a:lnTo>
                    <a:pt x="38" y="484"/>
                  </a:lnTo>
                  <a:lnTo>
                    <a:pt x="38" y="521"/>
                  </a:lnTo>
                  <a:lnTo>
                    <a:pt x="1" y="558"/>
                  </a:lnTo>
                  <a:lnTo>
                    <a:pt x="224" y="744"/>
                  </a:lnTo>
                  <a:lnTo>
                    <a:pt x="261" y="781"/>
                  </a:lnTo>
                  <a:lnTo>
                    <a:pt x="224" y="819"/>
                  </a:lnTo>
                  <a:lnTo>
                    <a:pt x="224" y="893"/>
                  </a:lnTo>
                  <a:lnTo>
                    <a:pt x="410" y="856"/>
                  </a:lnTo>
                  <a:lnTo>
                    <a:pt x="447" y="819"/>
                  </a:lnTo>
                  <a:lnTo>
                    <a:pt x="484" y="856"/>
                  </a:lnTo>
                  <a:lnTo>
                    <a:pt x="447" y="1116"/>
                  </a:lnTo>
                  <a:lnTo>
                    <a:pt x="522" y="1116"/>
                  </a:lnTo>
                  <a:lnTo>
                    <a:pt x="522" y="856"/>
                  </a:lnTo>
                  <a:lnTo>
                    <a:pt x="522" y="819"/>
                  </a:lnTo>
                  <a:lnTo>
                    <a:pt x="596" y="856"/>
                  </a:lnTo>
                  <a:lnTo>
                    <a:pt x="782" y="893"/>
                  </a:lnTo>
                  <a:lnTo>
                    <a:pt x="745" y="819"/>
                  </a:lnTo>
                  <a:lnTo>
                    <a:pt x="745" y="781"/>
                  </a:lnTo>
                  <a:lnTo>
                    <a:pt x="745" y="744"/>
                  </a:lnTo>
                  <a:lnTo>
                    <a:pt x="1005" y="558"/>
                  </a:lnTo>
                  <a:lnTo>
                    <a:pt x="968" y="521"/>
                  </a:lnTo>
                  <a:lnTo>
                    <a:pt x="931" y="484"/>
                  </a:lnTo>
                  <a:lnTo>
                    <a:pt x="1005" y="335"/>
                  </a:lnTo>
                  <a:lnTo>
                    <a:pt x="894" y="372"/>
                  </a:lnTo>
                  <a:lnTo>
                    <a:pt x="819" y="372"/>
                  </a:lnTo>
                  <a:lnTo>
                    <a:pt x="782" y="298"/>
                  </a:lnTo>
                  <a:lnTo>
                    <a:pt x="670" y="409"/>
                  </a:lnTo>
                  <a:lnTo>
                    <a:pt x="633" y="409"/>
                  </a:lnTo>
                  <a:lnTo>
                    <a:pt x="708" y="112"/>
                  </a:lnTo>
                  <a:lnTo>
                    <a:pt x="633" y="186"/>
                  </a:lnTo>
                  <a:lnTo>
                    <a:pt x="596" y="186"/>
                  </a:lnTo>
                  <a:lnTo>
                    <a:pt x="4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52"/>
            <p:cNvSpPr/>
            <p:nvPr/>
          </p:nvSpPr>
          <p:spPr>
            <a:xfrm>
              <a:off x="534850" y="2856550"/>
              <a:ext cx="14900" cy="31650"/>
            </a:xfrm>
            <a:custGeom>
              <a:avLst/>
              <a:gdLst/>
              <a:ahLst/>
              <a:cxnLst/>
              <a:rect l="l" t="t" r="r" b="b"/>
              <a:pathLst>
                <a:path w="596" h="1266" extrusionOk="0">
                  <a:moveTo>
                    <a:pt x="335" y="1"/>
                  </a:moveTo>
                  <a:lnTo>
                    <a:pt x="186" y="38"/>
                  </a:lnTo>
                  <a:lnTo>
                    <a:pt x="74" y="112"/>
                  </a:lnTo>
                  <a:lnTo>
                    <a:pt x="37" y="187"/>
                  </a:lnTo>
                  <a:lnTo>
                    <a:pt x="37" y="224"/>
                  </a:lnTo>
                  <a:lnTo>
                    <a:pt x="0" y="633"/>
                  </a:lnTo>
                  <a:lnTo>
                    <a:pt x="37" y="1043"/>
                  </a:lnTo>
                  <a:lnTo>
                    <a:pt x="37" y="1117"/>
                  </a:lnTo>
                  <a:lnTo>
                    <a:pt x="112" y="1191"/>
                  </a:lnTo>
                  <a:lnTo>
                    <a:pt x="186" y="1229"/>
                  </a:lnTo>
                  <a:lnTo>
                    <a:pt x="298" y="1266"/>
                  </a:lnTo>
                  <a:lnTo>
                    <a:pt x="447" y="1229"/>
                  </a:lnTo>
                  <a:lnTo>
                    <a:pt x="521" y="1191"/>
                  </a:lnTo>
                  <a:lnTo>
                    <a:pt x="558" y="1117"/>
                  </a:lnTo>
                  <a:lnTo>
                    <a:pt x="595" y="1080"/>
                  </a:lnTo>
                  <a:lnTo>
                    <a:pt x="595" y="819"/>
                  </a:lnTo>
                  <a:lnTo>
                    <a:pt x="447" y="819"/>
                  </a:lnTo>
                  <a:lnTo>
                    <a:pt x="447" y="1005"/>
                  </a:lnTo>
                  <a:lnTo>
                    <a:pt x="409" y="1080"/>
                  </a:lnTo>
                  <a:lnTo>
                    <a:pt x="372" y="1117"/>
                  </a:lnTo>
                  <a:lnTo>
                    <a:pt x="260" y="1117"/>
                  </a:lnTo>
                  <a:lnTo>
                    <a:pt x="223" y="1080"/>
                  </a:lnTo>
                  <a:lnTo>
                    <a:pt x="186" y="1005"/>
                  </a:lnTo>
                  <a:lnTo>
                    <a:pt x="186" y="633"/>
                  </a:lnTo>
                  <a:lnTo>
                    <a:pt x="186" y="261"/>
                  </a:lnTo>
                  <a:lnTo>
                    <a:pt x="223" y="187"/>
                  </a:lnTo>
                  <a:lnTo>
                    <a:pt x="260" y="150"/>
                  </a:lnTo>
                  <a:lnTo>
                    <a:pt x="335" y="112"/>
                  </a:lnTo>
                  <a:lnTo>
                    <a:pt x="409" y="150"/>
                  </a:lnTo>
                  <a:lnTo>
                    <a:pt x="447" y="187"/>
                  </a:lnTo>
                  <a:lnTo>
                    <a:pt x="447" y="298"/>
                  </a:lnTo>
                  <a:lnTo>
                    <a:pt x="447" y="410"/>
                  </a:lnTo>
                  <a:lnTo>
                    <a:pt x="595" y="410"/>
                  </a:lnTo>
                  <a:lnTo>
                    <a:pt x="595" y="187"/>
                  </a:lnTo>
                  <a:lnTo>
                    <a:pt x="558" y="75"/>
                  </a:lnTo>
                  <a:lnTo>
                    <a:pt x="484" y="38"/>
                  </a:lnTo>
                  <a:lnTo>
                    <a:pt x="4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52"/>
            <p:cNvSpPr/>
            <p:nvPr/>
          </p:nvSpPr>
          <p:spPr>
            <a:xfrm>
              <a:off x="553450" y="2857500"/>
              <a:ext cx="14900" cy="29775"/>
            </a:xfrm>
            <a:custGeom>
              <a:avLst/>
              <a:gdLst/>
              <a:ahLst/>
              <a:cxnLst/>
              <a:rect l="l" t="t" r="r" b="b"/>
              <a:pathLst>
                <a:path w="596" h="1191" extrusionOk="0">
                  <a:moveTo>
                    <a:pt x="298" y="112"/>
                  </a:moveTo>
                  <a:lnTo>
                    <a:pt x="372" y="149"/>
                  </a:lnTo>
                  <a:lnTo>
                    <a:pt x="409" y="223"/>
                  </a:lnTo>
                  <a:lnTo>
                    <a:pt x="409" y="372"/>
                  </a:lnTo>
                  <a:lnTo>
                    <a:pt x="447" y="670"/>
                  </a:lnTo>
                  <a:lnTo>
                    <a:pt x="409" y="967"/>
                  </a:lnTo>
                  <a:lnTo>
                    <a:pt x="409" y="1005"/>
                  </a:lnTo>
                  <a:lnTo>
                    <a:pt x="372" y="1042"/>
                  </a:lnTo>
                  <a:lnTo>
                    <a:pt x="223" y="1079"/>
                  </a:lnTo>
                  <a:lnTo>
                    <a:pt x="149" y="1079"/>
                  </a:lnTo>
                  <a:lnTo>
                    <a:pt x="149" y="112"/>
                  </a:lnTo>
                  <a:close/>
                  <a:moveTo>
                    <a:pt x="0" y="0"/>
                  </a:moveTo>
                  <a:lnTo>
                    <a:pt x="0" y="1191"/>
                  </a:lnTo>
                  <a:lnTo>
                    <a:pt x="409" y="1191"/>
                  </a:lnTo>
                  <a:lnTo>
                    <a:pt x="484" y="1153"/>
                  </a:lnTo>
                  <a:lnTo>
                    <a:pt x="521" y="1079"/>
                  </a:lnTo>
                  <a:lnTo>
                    <a:pt x="558" y="967"/>
                  </a:lnTo>
                  <a:lnTo>
                    <a:pt x="558" y="819"/>
                  </a:lnTo>
                  <a:lnTo>
                    <a:pt x="595" y="521"/>
                  </a:lnTo>
                  <a:lnTo>
                    <a:pt x="558" y="223"/>
                  </a:lnTo>
                  <a:lnTo>
                    <a:pt x="558" y="149"/>
                  </a:lnTo>
                  <a:lnTo>
                    <a:pt x="521" y="74"/>
                  </a:lnTo>
                  <a:lnTo>
                    <a:pt x="447" y="37"/>
                  </a:lnTo>
                  <a:lnTo>
                    <a:pt x="37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52"/>
            <p:cNvSpPr/>
            <p:nvPr/>
          </p:nvSpPr>
          <p:spPr>
            <a:xfrm>
              <a:off x="570175" y="2856550"/>
              <a:ext cx="14925" cy="31650"/>
            </a:xfrm>
            <a:custGeom>
              <a:avLst/>
              <a:gdLst/>
              <a:ahLst/>
              <a:cxnLst/>
              <a:rect l="l" t="t" r="r" b="b"/>
              <a:pathLst>
                <a:path w="597" h="1266" extrusionOk="0">
                  <a:moveTo>
                    <a:pt x="224" y="1"/>
                  </a:moveTo>
                  <a:lnTo>
                    <a:pt x="150" y="38"/>
                  </a:lnTo>
                  <a:lnTo>
                    <a:pt x="75" y="112"/>
                  </a:lnTo>
                  <a:lnTo>
                    <a:pt x="38" y="224"/>
                  </a:lnTo>
                  <a:lnTo>
                    <a:pt x="38" y="298"/>
                  </a:lnTo>
                  <a:lnTo>
                    <a:pt x="75" y="447"/>
                  </a:lnTo>
                  <a:lnTo>
                    <a:pt x="187" y="596"/>
                  </a:lnTo>
                  <a:lnTo>
                    <a:pt x="336" y="745"/>
                  </a:lnTo>
                  <a:lnTo>
                    <a:pt x="410" y="857"/>
                  </a:lnTo>
                  <a:lnTo>
                    <a:pt x="447" y="968"/>
                  </a:lnTo>
                  <a:lnTo>
                    <a:pt x="447" y="1043"/>
                  </a:lnTo>
                  <a:lnTo>
                    <a:pt x="410" y="1117"/>
                  </a:lnTo>
                  <a:lnTo>
                    <a:pt x="224" y="1117"/>
                  </a:lnTo>
                  <a:lnTo>
                    <a:pt x="187" y="1080"/>
                  </a:lnTo>
                  <a:lnTo>
                    <a:pt x="150" y="968"/>
                  </a:lnTo>
                  <a:lnTo>
                    <a:pt x="150" y="819"/>
                  </a:lnTo>
                  <a:lnTo>
                    <a:pt x="1" y="819"/>
                  </a:lnTo>
                  <a:lnTo>
                    <a:pt x="1" y="968"/>
                  </a:lnTo>
                  <a:lnTo>
                    <a:pt x="38" y="1080"/>
                  </a:lnTo>
                  <a:lnTo>
                    <a:pt x="113" y="1191"/>
                  </a:lnTo>
                  <a:lnTo>
                    <a:pt x="150" y="1229"/>
                  </a:lnTo>
                  <a:lnTo>
                    <a:pt x="299" y="1266"/>
                  </a:lnTo>
                  <a:lnTo>
                    <a:pt x="373" y="1266"/>
                  </a:lnTo>
                  <a:lnTo>
                    <a:pt x="485" y="1229"/>
                  </a:lnTo>
                  <a:lnTo>
                    <a:pt x="559" y="1117"/>
                  </a:lnTo>
                  <a:lnTo>
                    <a:pt x="596" y="968"/>
                  </a:lnTo>
                  <a:lnTo>
                    <a:pt x="559" y="782"/>
                  </a:lnTo>
                  <a:lnTo>
                    <a:pt x="447" y="670"/>
                  </a:lnTo>
                  <a:lnTo>
                    <a:pt x="299" y="484"/>
                  </a:lnTo>
                  <a:lnTo>
                    <a:pt x="224" y="373"/>
                  </a:lnTo>
                  <a:lnTo>
                    <a:pt x="187" y="261"/>
                  </a:lnTo>
                  <a:lnTo>
                    <a:pt x="187" y="187"/>
                  </a:lnTo>
                  <a:lnTo>
                    <a:pt x="224" y="150"/>
                  </a:lnTo>
                  <a:lnTo>
                    <a:pt x="299" y="112"/>
                  </a:lnTo>
                  <a:lnTo>
                    <a:pt x="373" y="150"/>
                  </a:lnTo>
                  <a:lnTo>
                    <a:pt x="410" y="187"/>
                  </a:lnTo>
                  <a:lnTo>
                    <a:pt x="447" y="224"/>
                  </a:lnTo>
                  <a:lnTo>
                    <a:pt x="447" y="373"/>
                  </a:lnTo>
                  <a:lnTo>
                    <a:pt x="596" y="373"/>
                  </a:lnTo>
                  <a:lnTo>
                    <a:pt x="559" y="187"/>
                  </a:lnTo>
                  <a:lnTo>
                    <a:pt x="559" y="112"/>
                  </a:lnTo>
                  <a:lnTo>
                    <a:pt x="485" y="38"/>
                  </a:lnTo>
                  <a:lnTo>
                    <a:pt x="4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52"/>
            <p:cNvSpPr/>
            <p:nvPr/>
          </p:nvSpPr>
          <p:spPr>
            <a:xfrm>
              <a:off x="534850" y="2894700"/>
              <a:ext cx="14900" cy="31650"/>
            </a:xfrm>
            <a:custGeom>
              <a:avLst/>
              <a:gdLst/>
              <a:ahLst/>
              <a:cxnLst/>
              <a:rect l="l" t="t" r="r" b="b"/>
              <a:pathLst>
                <a:path w="596" h="1266" extrusionOk="0">
                  <a:moveTo>
                    <a:pt x="335" y="0"/>
                  </a:moveTo>
                  <a:lnTo>
                    <a:pt x="149" y="37"/>
                  </a:lnTo>
                  <a:lnTo>
                    <a:pt x="74" y="112"/>
                  </a:lnTo>
                  <a:lnTo>
                    <a:pt x="37" y="186"/>
                  </a:lnTo>
                  <a:lnTo>
                    <a:pt x="37" y="261"/>
                  </a:lnTo>
                  <a:lnTo>
                    <a:pt x="74" y="409"/>
                  </a:lnTo>
                  <a:lnTo>
                    <a:pt x="186" y="596"/>
                  </a:lnTo>
                  <a:lnTo>
                    <a:pt x="335" y="744"/>
                  </a:lnTo>
                  <a:lnTo>
                    <a:pt x="409" y="856"/>
                  </a:lnTo>
                  <a:lnTo>
                    <a:pt x="447" y="968"/>
                  </a:lnTo>
                  <a:lnTo>
                    <a:pt x="447" y="1042"/>
                  </a:lnTo>
                  <a:lnTo>
                    <a:pt x="409" y="1079"/>
                  </a:lnTo>
                  <a:lnTo>
                    <a:pt x="298" y="1116"/>
                  </a:lnTo>
                  <a:lnTo>
                    <a:pt x="223" y="1116"/>
                  </a:lnTo>
                  <a:lnTo>
                    <a:pt x="186" y="1079"/>
                  </a:lnTo>
                  <a:lnTo>
                    <a:pt x="149" y="968"/>
                  </a:lnTo>
                  <a:lnTo>
                    <a:pt x="149" y="819"/>
                  </a:lnTo>
                  <a:lnTo>
                    <a:pt x="0" y="819"/>
                  </a:lnTo>
                  <a:lnTo>
                    <a:pt x="0" y="930"/>
                  </a:lnTo>
                  <a:lnTo>
                    <a:pt x="37" y="1079"/>
                  </a:lnTo>
                  <a:lnTo>
                    <a:pt x="112" y="1191"/>
                  </a:lnTo>
                  <a:lnTo>
                    <a:pt x="186" y="1228"/>
                  </a:lnTo>
                  <a:lnTo>
                    <a:pt x="298" y="1265"/>
                  </a:lnTo>
                  <a:lnTo>
                    <a:pt x="409" y="1228"/>
                  </a:lnTo>
                  <a:lnTo>
                    <a:pt x="484" y="1191"/>
                  </a:lnTo>
                  <a:lnTo>
                    <a:pt x="558" y="1116"/>
                  </a:lnTo>
                  <a:lnTo>
                    <a:pt x="595" y="968"/>
                  </a:lnTo>
                  <a:lnTo>
                    <a:pt x="558" y="782"/>
                  </a:lnTo>
                  <a:lnTo>
                    <a:pt x="447" y="633"/>
                  </a:lnTo>
                  <a:lnTo>
                    <a:pt x="298" y="484"/>
                  </a:lnTo>
                  <a:lnTo>
                    <a:pt x="223" y="372"/>
                  </a:lnTo>
                  <a:lnTo>
                    <a:pt x="186" y="261"/>
                  </a:lnTo>
                  <a:lnTo>
                    <a:pt x="186" y="186"/>
                  </a:lnTo>
                  <a:lnTo>
                    <a:pt x="223" y="149"/>
                  </a:lnTo>
                  <a:lnTo>
                    <a:pt x="298" y="112"/>
                  </a:lnTo>
                  <a:lnTo>
                    <a:pt x="372" y="149"/>
                  </a:lnTo>
                  <a:lnTo>
                    <a:pt x="409" y="149"/>
                  </a:lnTo>
                  <a:lnTo>
                    <a:pt x="447" y="223"/>
                  </a:lnTo>
                  <a:lnTo>
                    <a:pt x="447" y="372"/>
                  </a:lnTo>
                  <a:lnTo>
                    <a:pt x="595" y="372"/>
                  </a:lnTo>
                  <a:lnTo>
                    <a:pt x="595" y="186"/>
                  </a:lnTo>
                  <a:lnTo>
                    <a:pt x="558" y="75"/>
                  </a:lnTo>
                  <a:lnTo>
                    <a:pt x="484"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52"/>
            <p:cNvSpPr/>
            <p:nvPr/>
          </p:nvSpPr>
          <p:spPr>
            <a:xfrm>
              <a:off x="552500" y="2894700"/>
              <a:ext cx="14925" cy="30700"/>
            </a:xfrm>
            <a:custGeom>
              <a:avLst/>
              <a:gdLst/>
              <a:ahLst/>
              <a:cxnLst/>
              <a:rect l="l" t="t" r="r" b="b"/>
              <a:pathLst>
                <a:path w="597" h="1228" extrusionOk="0">
                  <a:moveTo>
                    <a:pt x="1" y="0"/>
                  </a:moveTo>
                  <a:lnTo>
                    <a:pt x="1" y="1228"/>
                  </a:lnTo>
                  <a:lnTo>
                    <a:pt x="150" y="1228"/>
                  </a:lnTo>
                  <a:lnTo>
                    <a:pt x="113" y="186"/>
                  </a:lnTo>
                  <a:lnTo>
                    <a:pt x="373" y="1228"/>
                  </a:lnTo>
                  <a:lnTo>
                    <a:pt x="596" y="1228"/>
                  </a:lnTo>
                  <a:lnTo>
                    <a:pt x="596" y="0"/>
                  </a:lnTo>
                  <a:lnTo>
                    <a:pt x="447" y="0"/>
                  </a:lnTo>
                  <a:lnTo>
                    <a:pt x="447" y="1079"/>
                  </a:lnTo>
                  <a:lnTo>
                    <a:pt x="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52"/>
            <p:cNvSpPr/>
            <p:nvPr/>
          </p:nvSpPr>
          <p:spPr>
            <a:xfrm>
              <a:off x="570175" y="2894700"/>
              <a:ext cx="14925" cy="31650"/>
            </a:xfrm>
            <a:custGeom>
              <a:avLst/>
              <a:gdLst/>
              <a:ahLst/>
              <a:cxnLst/>
              <a:rect l="l" t="t" r="r" b="b"/>
              <a:pathLst>
                <a:path w="597" h="1266" extrusionOk="0">
                  <a:moveTo>
                    <a:pt x="299" y="0"/>
                  </a:moveTo>
                  <a:lnTo>
                    <a:pt x="150" y="37"/>
                  </a:lnTo>
                  <a:lnTo>
                    <a:pt x="75" y="75"/>
                  </a:lnTo>
                  <a:lnTo>
                    <a:pt x="38" y="149"/>
                  </a:lnTo>
                  <a:lnTo>
                    <a:pt x="1" y="223"/>
                  </a:lnTo>
                  <a:lnTo>
                    <a:pt x="1" y="633"/>
                  </a:lnTo>
                  <a:lnTo>
                    <a:pt x="1" y="1042"/>
                  </a:lnTo>
                  <a:lnTo>
                    <a:pt x="38" y="1116"/>
                  </a:lnTo>
                  <a:lnTo>
                    <a:pt x="75" y="1191"/>
                  </a:lnTo>
                  <a:lnTo>
                    <a:pt x="187" y="1228"/>
                  </a:lnTo>
                  <a:lnTo>
                    <a:pt x="299" y="1265"/>
                  </a:lnTo>
                  <a:lnTo>
                    <a:pt x="410" y="1228"/>
                  </a:lnTo>
                  <a:lnTo>
                    <a:pt x="522" y="1191"/>
                  </a:lnTo>
                  <a:lnTo>
                    <a:pt x="559" y="1116"/>
                  </a:lnTo>
                  <a:lnTo>
                    <a:pt x="559" y="1042"/>
                  </a:lnTo>
                  <a:lnTo>
                    <a:pt x="596" y="819"/>
                  </a:lnTo>
                  <a:lnTo>
                    <a:pt x="447" y="819"/>
                  </a:lnTo>
                  <a:lnTo>
                    <a:pt x="447" y="1005"/>
                  </a:lnTo>
                  <a:lnTo>
                    <a:pt x="410" y="1079"/>
                  </a:lnTo>
                  <a:lnTo>
                    <a:pt x="373" y="1116"/>
                  </a:lnTo>
                  <a:lnTo>
                    <a:pt x="224" y="1116"/>
                  </a:lnTo>
                  <a:lnTo>
                    <a:pt x="187" y="1079"/>
                  </a:lnTo>
                  <a:lnTo>
                    <a:pt x="150" y="1005"/>
                  </a:lnTo>
                  <a:lnTo>
                    <a:pt x="150" y="633"/>
                  </a:lnTo>
                  <a:lnTo>
                    <a:pt x="150" y="261"/>
                  </a:lnTo>
                  <a:lnTo>
                    <a:pt x="187" y="186"/>
                  </a:lnTo>
                  <a:lnTo>
                    <a:pt x="224" y="149"/>
                  </a:lnTo>
                  <a:lnTo>
                    <a:pt x="299" y="112"/>
                  </a:lnTo>
                  <a:lnTo>
                    <a:pt x="373" y="149"/>
                  </a:lnTo>
                  <a:lnTo>
                    <a:pt x="410" y="186"/>
                  </a:lnTo>
                  <a:lnTo>
                    <a:pt x="447" y="298"/>
                  </a:lnTo>
                  <a:lnTo>
                    <a:pt x="447" y="409"/>
                  </a:lnTo>
                  <a:lnTo>
                    <a:pt x="559" y="409"/>
                  </a:lnTo>
                  <a:lnTo>
                    <a:pt x="559" y="186"/>
                  </a:lnTo>
                  <a:lnTo>
                    <a:pt x="522" y="75"/>
                  </a:lnTo>
                  <a:lnTo>
                    <a:pt x="447" y="37"/>
                  </a:lnTo>
                  <a:lnTo>
                    <a:pt x="37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52"/>
            <p:cNvSpPr/>
            <p:nvPr/>
          </p:nvSpPr>
          <p:spPr>
            <a:xfrm>
              <a:off x="457625" y="2799825"/>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52"/>
            <p:cNvSpPr/>
            <p:nvPr/>
          </p:nvSpPr>
          <p:spPr>
            <a:xfrm>
              <a:off x="637150" y="2811900"/>
              <a:ext cx="22350" cy="47475"/>
            </a:xfrm>
            <a:custGeom>
              <a:avLst/>
              <a:gdLst/>
              <a:ahLst/>
              <a:cxnLst/>
              <a:rect l="l" t="t" r="r" b="b"/>
              <a:pathLst>
                <a:path w="894" h="1899" extrusionOk="0">
                  <a:moveTo>
                    <a:pt x="336" y="1"/>
                  </a:moveTo>
                  <a:lnTo>
                    <a:pt x="224" y="38"/>
                  </a:lnTo>
                  <a:lnTo>
                    <a:pt x="112" y="150"/>
                  </a:lnTo>
                  <a:lnTo>
                    <a:pt x="38" y="261"/>
                  </a:lnTo>
                  <a:lnTo>
                    <a:pt x="1" y="336"/>
                  </a:lnTo>
                  <a:lnTo>
                    <a:pt x="1" y="522"/>
                  </a:lnTo>
                  <a:lnTo>
                    <a:pt x="1" y="968"/>
                  </a:lnTo>
                  <a:lnTo>
                    <a:pt x="1" y="1564"/>
                  </a:lnTo>
                  <a:lnTo>
                    <a:pt x="38" y="1675"/>
                  </a:lnTo>
                  <a:lnTo>
                    <a:pt x="150" y="1787"/>
                  </a:lnTo>
                  <a:lnTo>
                    <a:pt x="261" y="1861"/>
                  </a:lnTo>
                  <a:lnTo>
                    <a:pt x="447" y="1898"/>
                  </a:lnTo>
                  <a:lnTo>
                    <a:pt x="633" y="1861"/>
                  </a:lnTo>
                  <a:lnTo>
                    <a:pt x="782" y="1787"/>
                  </a:lnTo>
                  <a:lnTo>
                    <a:pt x="819" y="1712"/>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73"/>
                  </a:lnTo>
                  <a:lnTo>
                    <a:pt x="298" y="299"/>
                  </a:lnTo>
                  <a:lnTo>
                    <a:pt x="336" y="224"/>
                  </a:lnTo>
                  <a:lnTo>
                    <a:pt x="447" y="187"/>
                  </a:lnTo>
                  <a:lnTo>
                    <a:pt x="559" y="224"/>
                  </a:lnTo>
                  <a:lnTo>
                    <a:pt x="633" y="299"/>
                  </a:lnTo>
                  <a:lnTo>
                    <a:pt x="633" y="373"/>
                  </a:lnTo>
                  <a:lnTo>
                    <a:pt x="671" y="485"/>
                  </a:lnTo>
                  <a:lnTo>
                    <a:pt x="671" y="596"/>
                  </a:lnTo>
                  <a:lnTo>
                    <a:pt x="857" y="596"/>
                  </a:lnTo>
                  <a:lnTo>
                    <a:pt x="857" y="410"/>
                  </a:lnTo>
                  <a:lnTo>
                    <a:pt x="857" y="261"/>
                  </a:lnTo>
                  <a:lnTo>
                    <a:pt x="782" y="150"/>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52"/>
            <p:cNvSpPr/>
            <p:nvPr/>
          </p:nvSpPr>
          <p:spPr>
            <a:xfrm>
              <a:off x="663200" y="2825875"/>
              <a:ext cx="20500" cy="33500"/>
            </a:xfrm>
            <a:custGeom>
              <a:avLst/>
              <a:gdLst/>
              <a:ahLst/>
              <a:cxnLst/>
              <a:rect l="l" t="t" r="r" b="b"/>
              <a:pathLst>
                <a:path w="820" h="1340" extrusionOk="0">
                  <a:moveTo>
                    <a:pt x="522" y="558"/>
                  </a:moveTo>
                  <a:lnTo>
                    <a:pt x="522" y="893"/>
                  </a:lnTo>
                  <a:lnTo>
                    <a:pt x="522" y="1042"/>
                  </a:lnTo>
                  <a:lnTo>
                    <a:pt x="484" y="1116"/>
                  </a:lnTo>
                  <a:lnTo>
                    <a:pt x="447" y="1153"/>
                  </a:lnTo>
                  <a:lnTo>
                    <a:pt x="335" y="1191"/>
                  </a:lnTo>
                  <a:lnTo>
                    <a:pt x="261" y="1153"/>
                  </a:lnTo>
                  <a:lnTo>
                    <a:pt x="224" y="1116"/>
                  </a:lnTo>
                  <a:lnTo>
                    <a:pt x="187" y="1005"/>
                  </a:lnTo>
                  <a:lnTo>
                    <a:pt x="224" y="893"/>
                  </a:lnTo>
                  <a:lnTo>
                    <a:pt x="261" y="819"/>
                  </a:lnTo>
                  <a:lnTo>
                    <a:pt x="373" y="707"/>
                  </a:lnTo>
                  <a:lnTo>
                    <a:pt x="522" y="558"/>
                  </a:lnTo>
                  <a:close/>
                  <a:moveTo>
                    <a:pt x="224" y="0"/>
                  </a:moveTo>
                  <a:lnTo>
                    <a:pt x="112" y="74"/>
                  </a:lnTo>
                  <a:lnTo>
                    <a:pt x="38" y="186"/>
                  </a:lnTo>
                  <a:lnTo>
                    <a:pt x="38" y="298"/>
                  </a:lnTo>
                  <a:lnTo>
                    <a:pt x="38" y="446"/>
                  </a:lnTo>
                  <a:lnTo>
                    <a:pt x="224" y="446"/>
                  </a:lnTo>
                  <a:lnTo>
                    <a:pt x="224" y="335"/>
                  </a:lnTo>
                  <a:lnTo>
                    <a:pt x="224" y="223"/>
                  </a:lnTo>
                  <a:lnTo>
                    <a:pt x="298" y="186"/>
                  </a:lnTo>
                  <a:lnTo>
                    <a:pt x="373" y="149"/>
                  </a:lnTo>
                  <a:lnTo>
                    <a:pt x="484" y="186"/>
                  </a:lnTo>
                  <a:lnTo>
                    <a:pt x="522" y="223"/>
                  </a:lnTo>
                  <a:lnTo>
                    <a:pt x="522"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52"/>
            <p:cNvSpPr/>
            <p:nvPr/>
          </p:nvSpPr>
          <p:spPr>
            <a:xfrm>
              <a:off x="687375" y="2825875"/>
              <a:ext cx="19575" cy="32575"/>
            </a:xfrm>
            <a:custGeom>
              <a:avLst/>
              <a:gdLst/>
              <a:ahLst/>
              <a:cxnLst/>
              <a:rect l="l" t="t" r="r" b="b"/>
              <a:pathLst>
                <a:path w="783" h="1303" extrusionOk="0">
                  <a:moveTo>
                    <a:pt x="1" y="0"/>
                  </a:moveTo>
                  <a:lnTo>
                    <a:pt x="1" y="1302"/>
                  </a:lnTo>
                  <a:lnTo>
                    <a:pt x="224" y="1302"/>
                  </a:lnTo>
                  <a:lnTo>
                    <a:pt x="224" y="484"/>
                  </a:lnTo>
                  <a:lnTo>
                    <a:pt x="224" y="372"/>
                  </a:lnTo>
                  <a:lnTo>
                    <a:pt x="261" y="260"/>
                  </a:lnTo>
                  <a:lnTo>
                    <a:pt x="299" y="186"/>
                  </a:lnTo>
                  <a:lnTo>
                    <a:pt x="410" y="149"/>
                  </a:lnTo>
                  <a:lnTo>
                    <a:pt x="485" y="186"/>
                  </a:lnTo>
                  <a:lnTo>
                    <a:pt x="522" y="223"/>
                  </a:lnTo>
                  <a:lnTo>
                    <a:pt x="559" y="446"/>
                  </a:lnTo>
                  <a:lnTo>
                    <a:pt x="559" y="1302"/>
                  </a:lnTo>
                  <a:lnTo>
                    <a:pt x="782" y="1302"/>
                  </a:lnTo>
                  <a:lnTo>
                    <a:pt x="782" y="409"/>
                  </a:lnTo>
                  <a:lnTo>
                    <a:pt x="745" y="260"/>
                  </a:lnTo>
                  <a:lnTo>
                    <a:pt x="745" y="112"/>
                  </a:lnTo>
                  <a:lnTo>
                    <a:pt x="634" y="37"/>
                  </a:lnTo>
                  <a:lnTo>
                    <a:pt x="596" y="0"/>
                  </a:lnTo>
                  <a:lnTo>
                    <a:pt x="373" y="0"/>
                  </a:lnTo>
                  <a:lnTo>
                    <a:pt x="299"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52"/>
            <p:cNvSpPr/>
            <p:nvPr/>
          </p:nvSpPr>
          <p:spPr>
            <a:xfrm>
              <a:off x="7106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61" y="1153"/>
                  </a:lnTo>
                  <a:lnTo>
                    <a:pt x="223" y="1116"/>
                  </a:lnTo>
                  <a:lnTo>
                    <a:pt x="223" y="1005"/>
                  </a:lnTo>
                  <a:lnTo>
                    <a:pt x="223" y="893"/>
                  </a:lnTo>
                  <a:lnTo>
                    <a:pt x="261" y="819"/>
                  </a:lnTo>
                  <a:lnTo>
                    <a:pt x="372" y="707"/>
                  </a:lnTo>
                  <a:lnTo>
                    <a:pt x="558" y="558"/>
                  </a:lnTo>
                  <a:close/>
                  <a:moveTo>
                    <a:pt x="261" y="0"/>
                  </a:moveTo>
                  <a:lnTo>
                    <a:pt x="149" y="74"/>
                  </a:lnTo>
                  <a:lnTo>
                    <a:pt x="75" y="186"/>
                  </a:lnTo>
                  <a:lnTo>
                    <a:pt x="37" y="298"/>
                  </a:lnTo>
                  <a:lnTo>
                    <a:pt x="37" y="446"/>
                  </a:lnTo>
                  <a:lnTo>
                    <a:pt x="261" y="446"/>
                  </a:lnTo>
                  <a:lnTo>
                    <a:pt x="223" y="335"/>
                  </a:lnTo>
                  <a:lnTo>
                    <a:pt x="261" y="223"/>
                  </a:lnTo>
                  <a:lnTo>
                    <a:pt x="298" y="186"/>
                  </a:lnTo>
                  <a:lnTo>
                    <a:pt x="409" y="149"/>
                  </a:lnTo>
                  <a:lnTo>
                    <a:pt x="484" y="186"/>
                  </a:lnTo>
                  <a:lnTo>
                    <a:pt x="521" y="223"/>
                  </a:lnTo>
                  <a:lnTo>
                    <a:pt x="558" y="372"/>
                  </a:lnTo>
                  <a:lnTo>
                    <a:pt x="409"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58" y="1153"/>
                  </a:lnTo>
                  <a:lnTo>
                    <a:pt x="558" y="1302"/>
                  </a:lnTo>
                  <a:lnTo>
                    <a:pt x="819" y="1302"/>
                  </a:lnTo>
                  <a:lnTo>
                    <a:pt x="782" y="1228"/>
                  </a:lnTo>
                  <a:lnTo>
                    <a:pt x="782" y="1042"/>
                  </a:lnTo>
                  <a:lnTo>
                    <a:pt x="782" y="409"/>
                  </a:lnTo>
                  <a:lnTo>
                    <a:pt x="744" y="223"/>
                  </a:lnTo>
                  <a:lnTo>
                    <a:pt x="744" y="149"/>
                  </a:lnTo>
                  <a:lnTo>
                    <a:pt x="670"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52"/>
            <p:cNvSpPr/>
            <p:nvPr/>
          </p:nvSpPr>
          <p:spPr>
            <a:xfrm>
              <a:off x="734825" y="2812850"/>
              <a:ext cx="19550" cy="46525"/>
            </a:xfrm>
            <a:custGeom>
              <a:avLst/>
              <a:gdLst/>
              <a:ahLst/>
              <a:cxnLst/>
              <a:rect l="l" t="t" r="r" b="b"/>
              <a:pathLst>
                <a:path w="782" h="1861" extrusionOk="0">
                  <a:moveTo>
                    <a:pt x="447" y="670"/>
                  </a:moveTo>
                  <a:lnTo>
                    <a:pt x="484" y="707"/>
                  </a:lnTo>
                  <a:lnTo>
                    <a:pt x="559" y="819"/>
                  </a:lnTo>
                  <a:lnTo>
                    <a:pt x="559" y="967"/>
                  </a:lnTo>
                  <a:lnTo>
                    <a:pt x="559" y="1191"/>
                  </a:lnTo>
                  <a:lnTo>
                    <a:pt x="559" y="1414"/>
                  </a:lnTo>
                  <a:lnTo>
                    <a:pt x="559" y="1563"/>
                  </a:lnTo>
                  <a:lnTo>
                    <a:pt x="484" y="1674"/>
                  </a:lnTo>
                  <a:lnTo>
                    <a:pt x="410" y="1712"/>
                  </a:lnTo>
                  <a:lnTo>
                    <a:pt x="298" y="1674"/>
                  </a:lnTo>
                  <a:lnTo>
                    <a:pt x="261" y="1637"/>
                  </a:lnTo>
                  <a:lnTo>
                    <a:pt x="224" y="1488"/>
                  </a:lnTo>
                  <a:lnTo>
                    <a:pt x="224" y="1302"/>
                  </a:lnTo>
                  <a:lnTo>
                    <a:pt x="224" y="930"/>
                  </a:lnTo>
                  <a:lnTo>
                    <a:pt x="261" y="781"/>
                  </a:lnTo>
                  <a:lnTo>
                    <a:pt x="298" y="707"/>
                  </a:lnTo>
                  <a:lnTo>
                    <a:pt x="410" y="670"/>
                  </a:lnTo>
                  <a:close/>
                  <a:moveTo>
                    <a:pt x="559" y="0"/>
                  </a:moveTo>
                  <a:lnTo>
                    <a:pt x="559" y="633"/>
                  </a:lnTo>
                  <a:lnTo>
                    <a:pt x="484" y="558"/>
                  </a:lnTo>
                  <a:lnTo>
                    <a:pt x="410" y="521"/>
                  </a:lnTo>
                  <a:lnTo>
                    <a:pt x="224" y="521"/>
                  </a:lnTo>
                  <a:lnTo>
                    <a:pt x="149" y="558"/>
                  </a:lnTo>
                  <a:lnTo>
                    <a:pt x="75" y="633"/>
                  </a:lnTo>
                  <a:lnTo>
                    <a:pt x="38" y="707"/>
                  </a:lnTo>
                  <a:lnTo>
                    <a:pt x="1" y="967"/>
                  </a:lnTo>
                  <a:lnTo>
                    <a:pt x="1" y="1191"/>
                  </a:lnTo>
                  <a:lnTo>
                    <a:pt x="1" y="1451"/>
                  </a:lnTo>
                  <a:lnTo>
                    <a:pt x="38" y="1637"/>
                  </a:lnTo>
                  <a:lnTo>
                    <a:pt x="112" y="1786"/>
                  </a:lnTo>
                  <a:lnTo>
                    <a:pt x="149" y="1823"/>
                  </a:lnTo>
                  <a:lnTo>
                    <a:pt x="224" y="1860"/>
                  </a:lnTo>
                  <a:lnTo>
                    <a:pt x="410" y="1860"/>
                  </a:lnTo>
                  <a:lnTo>
                    <a:pt x="521" y="1786"/>
                  </a:lnTo>
                  <a:lnTo>
                    <a:pt x="596" y="1712"/>
                  </a:lnTo>
                  <a:lnTo>
                    <a:pt x="596"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52"/>
            <p:cNvSpPr/>
            <p:nvPr/>
          </p:nvSpPr>
          <p:spPr>
            <a:xfrm>
              <a:off x="759950" y="2813775"/>
              <a:ext cx="5600" cy="44675"/>
            </a:xfrm>
            <a:custGeom>
              <a:avLst/>
              <a:gdLst/>
              <a:ahLst/>
              <a:cxnLst/>
              <a:rect l="l" t="t" r="r" b="b"/>
              <a:pathLst>
                <a:path w="224" h="1787" extrusionOk="0">
                  <a:moveTo>
                    <a:pt x="0" y="0"/>
                  </a:moveTo>
                  <a:lnTo>
                    <a:pt x="0" y="261"/>
                  </a:lnTo>
                  <a:lnTo>
                    <a:pt x="223" y="261"/>
                  </a:lnTo>
                  <a:lnTo>
                    <a:pt x="223" y="0"/>
                  </a:lnTo>
                  <a:close/>
                  <a:moveTo>
                    <a:pt x="0" y="484"/>
                  </a:moveTo>
                  <a:lnTo>
                    <a:pt x="0" y="1786"/>
                  </a:lnTo>
                  <a:lnTo>
                    <a:pt x="223" y="1786"/>
                  </a:lnTo>
                  <a:lnTo>
                    <a:pt x="223"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52"/>
            <p:cNvSpPr/>
            <p:nvPr/>
          </p:nvSpPr>
          <p:spPr>
            <a:xfrm>
              <a:off x="769250" y="2825875"/>
              <a:ext cx="20475" cy="33500"/>
            </a:xfrm>
            <a:custGeom>
              <a:avLst/>
              <a:gdLst/>
              <a:ahLst/>
              <a:cxnLst/>
              <a:rect l="l" t="t" r="r" b="b"/>
              <a:pathLst>
                <a:path w="819" h="1340" extrusionOk="0">
                  <a:moveTo>
                    <a:pt x="558" y="558"/>
                  </a:moveTo>
                  <a:lnTo>
                    <a:pt x="558" y="893"/>
                  </a:lnTo>
                  <a:lnTo>
                    <a:pt x="558" y="1042"/>
                  </a:lnTo>
                  <a:lnTo>
                    <a:pt x="521" y="1116"/>
                  </a:lnTo>
                  <a:lnTo>
                    <a:pt x="484" y="1153"/>
                  </a:lnTo>
                  <a:lnTo>
                    <a:pt x="372" y="1191"/>
                  </a:lnTo>
                  <a:lnTo>
                    <a:pt x="298" y="1153"/>
                  </a:lnTo>
                  <a:lnTo>
                    <a:pt x="261" y="1116"/>
                  </a:lnTo>
                  <a:lnTo>
                    <a:pt x="223" y="1005"/>
                  </a:lnTo>
                  <a:lnTo>
                    <a:pt x="223" y="893"/>
                  </a:lnTo>
                  <a:lnTo>
                    <a:pt x="261" y="819"/>
                  </a:lnTo>
                  <a:lnTo>
                    <a:pt x="409" y="707"/>
                  </a:lnTo>
                  <a:lnTo>
                    <a:pt x="558" y="558"/>
                  </a:lnTo>
                  <a:close/>
                  <a:moveTo>
                    <a:pt x="261" y="0"/>
                  </a:moveTo>
                  <a:lnTo>
                    <a:pt x="149" y="74"/>
                  </a:lnTo>
                  <a:lnTo>
                    <a:pt x="75" y="186"/>
                  </a:lnTo>
                  <a:lnTo>
                    <a:pt x="75" y="298"/>
                  </a:lnTo>
                  <a:lnTo>
                    <a:pt x="75" y="446"/>
                  </a:lnTo>
                  <a:lnTo>
                    <a:pt x="261" y="446"/>
                  </a:lnTo>
                  <a:lnTo>
                    <a:pt x="261" y="335"/>
                  </a:lnTo>
                  <a:lnTo>
                    <a:pt x="261" y="223"/>
                  </a:lnTo>
                  <a:lnTo>
                    <a:pt x="298" y="186"/>
                  </a:lnTo>
                  <a:lnTo>
                    <a:pt x="409" y="149"/>
                  </a:lnTo>
                  <a:lnTo>
                    <a:pt x="484" y="186"/>
                  </a:lnTo>
                  <a:lnTo>
                    <a:pt x="558" y="223"/>
                  </a:lnTo>
                  <a:lnTo>
                    <a:pt x="558" y="372"/>
                  </a:lnTo>
                  <a:lnTo>
                    <a:pt x="447" y="484"/>
                  </a:lnTo>
                  <a:lnTo>
                    <a:pt x="223" y="633"/>
                  </a:lnTo>
                  <a:lnTo>
                    <a:pt x="149" y="707"/>
                  </a:lnTo>
                  <a:lnTo>
                    <a:pt x="75" y="781"/>
                  </a:lnTo>
                  <a:lnTo>
                    <a:pt x="37" y="856"/>
                  </a:lnTo>
                  <a:lnTo>
                    <a:pt x="0" y="1005"/>
                  </a:lnTo>
                  <a:lnTo>
                    <a:pt x="37" y="1153"/>
                  </a:lnTo>
                  <a:lnTo>
                    <a:pt x="75" y="1228"/>
                  </a:lnTo>
                  <a:lnTo>
                    <a:pt x="149" y="1302"/>
                  </a:lnTo>
                  <a:lnTo>
                    <a:pt x="298" y="1339"/>
                  </a:lnTo>
                  <a:lnTo>
                    <a:pt x="409" y="1339"/>
                  </a:lnTo>
                  <a:lnTo>
                    <a:pt x="484" y="1265"/>
                  </a:lnTo>
                  <a:lnTo>
                    <a:pt x="596" y="1153"/>
                  </a:lnTo>
                  <a:lnTo>
                    <a:pt x="596" y="1302"/>
                  </a:lnTo>
                  <a:lnTo>
                    <a:pt x="819" y="1302"/>
                  </a:lnTo>
                  <a:lnTo>
                    <a:pt x="782" y="1228"/>
                  </a:lnTo>
                  <a:lnTo>
                    <a:pt x="782" y="1042"/>
                  </a:lnTo>
                  <a:lnTo>
                    <a:pt x="782" y="409"/>
                  </a:lnTo>
                  <a:lnTo>
                    <a:pt x="744" y="223"/>
                  </a:lnTo>
                  <a:lnTo>
                    <a:pt x="744" y="149"/>
                  </a:lnTo>
                  <a:lnTo>
                    <a:pt x="707" y="74"/>
                  </a:lnTo>
                  <a:lnTo>
                    <a:pt x="558"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52"/>
            <p:cNvSpPr/>
            <p:nvPr/>
          </p:nvSpPr>
          <p:spPr>
            <a:xfrm>
              <a:off x="794350" y="2825875"/>
              <a:ext cx="18625" cy="32575"/>
            </a:xfrm>
            <a:custGeom>
              <a:avLst/>
              <a:gdLst/>
              <a:ahLst/>
              <a:cxnLst/>
              <a:rect l="l" t="t" r="r" b="b"/>
              <a:pathLst>
                <a:path w="745" h="1303" extrusionOk="0">
                  <a:moveTo>
                    <a:pt x="1" y="0"/>
                  </a:moveTo>
                  <a:lnTo>
                    <a:pt x="1" y="1302"/>
                  </a:lnTo>
                  <a:lnTo>
                    <a:pt x="224" y="1302"/>
                  </a:lnTo>
                  <a:lnTo>
                    <a:pt x="224" y="484"/>
                  </a:lnTo>
                  <a:lnTo>
                    <a:pt x="224" y="372"/>
                  </a:lnTo>
                  <a:lnTo>
                    <a:pt x="224" y="260"/>
                  </a:lnTo>
                  <a:lnTo>
                    <a:pt x="298" y="186"/>
                  </a:lnTo>
                  <a:lnTo>
                    <a:pt x="373" y="149"/>
                  </a:lnTo>
                  <a:lnTo>
                    <a:pt x="484" y="186"/>
                  </a:lnTo>
                  <a:lnTo>
                    <a:pt x="522" y="223"/>
                  </a:lnTo>
                  <a:lnTo>
                    <a:pt x="559" y="446"/>
                  </a:lnTo>
                  <a:lnTo>
                    <a:pt x="559" y="1302"/>
                  </a:lnTo>
                  <a:lnTo>
                    <a:pt x="745" y="1302"/>
                  </a:lnTo>
                  <a:lnTo>
                    <a:pt x="745" y="409"/>
                  </a:lnTo>
                  <a:lnTo>
                    <a:pt x="745" y="260"/>
                  </a:lnTo>
                  <a:lnTo>
                    <a:pt x="708" y="112"/>
                  </a:lnTo>
                  <a:lnTo>
                    <a:pt x="633" y="37"/>
                  </a:lnTo>
                  <a:lnTo>
                    <a:pt x="559" y="0"/>
                  </a:lnTo>
                  <a:lnTo>
                    <a:pt x="373" y="0"/>
                  </a:lnTo>
                  <a:lnTo>
                    <a:pt x="298" y="37"/>
                  </a:lnTo>
                  <a:lnTo>
                    <a:pt x="187" y="112"/>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52"/>
            <p:cNvSpPr/>
            <p:nvPr/>
          </p:nvSpPr>
          <p:spPr>
            <a:xfrm>
              <a:off x="834350" y="2812850"/>
              <a:ext cx="22350" cy="45600"/>
            </a:xfrm>
            <a:custGeom>
              <a:avLst/>
              <a:gdLst/>
              <a:ahLst/>
              <a:cxnLst/>
              <a:rect l="l" t="t" r="r" b="b"/>
              <a:pathLst>
                <a:path w="894" h="1824" extrusionOk="0">
                  <a:moveTo>
                    <a:pt x="224" y="186"/>
                  </a:moveTo>
                  <a:lnTo>
                    <a:pt x="484" y="223"/>
                  </a:lnTo>
                  <a:lnTo>
                    <a:pt x="596" y="223"/>
                  </a:lnTo>
                  <a:lnTo>
                    <a:pt x="633" y="298"/>
                  </a:lnTo>
                  <a:lnTo>
                    <a:pt x="670" y="372"/>
                  </a:lnTo>
                  <a:lnTo>
                    <a:pt x="670" y="595"/>
                  </a:lnTo>
                  <a:lnTo>
                    <a:pt x="670" y="1005"/>
                  </a:lnTo>
                  <a:lnTo>
                    <a:pt x="670" y="1451"/>
                  </a:lnTo>
                  <a:lnTo>
                    <a:pt x="633" y="1563"/>
                  </a:lnTo>
                  <a:lnTo>
                    <a:pt x="559" y="1600"/>
                  </a:lnTo>
                  <a:lnTo>
                    <a:pt x="484" y="1637"/>
                  </a:lnTo>
                  <a:lnTo>
                    <a:pt x="224" y="1637"/>
                  </a:lnTo>
                  <a:lnTo>
                    <a:pt x="224" y="186"/>
                  </a:lnTo>
                  <a:close/>
                  <a:moveTo>
                    <a:pt x="1" y="0"/>
                  </a:moveTo>
                  <a:lnTo>
                    <a:pt x="1" y="1823"/>
                  </a:lnTo>
                  <a:lnTo>
                    <a:pt x="633" y="1823"/>
                  </a:lnTo>
                  <a:lnTo>
                    <a:pt x="745" y="1786"/>
                  </a:lnTo>
                  <a:lnTo>
                    <a:pt x="819" y="1674"/>
                  </a:lnTo>
                  <a:lnTo>
                    <a:pt x="894" y="1488"/>
                  </a:lnTo>
                  <a:lnTo>
                    <a:pt x="894" y="1265"/>
                  </a:lnTo>
                  <a:lnTo>
                    <a:pt x="894" y="781"/>
                  </a:lnTo>
                  <a:lnTo>
                    <a:pt x="894" y="335"/>
                  </a:lnTo>
                  <a:lnTo>
                    <a:pt x="856" y="223"/>
                  </a:lnTo>
                  <a:lnTo>
                    <a:pt x="819" y="112"/>
                  </a:lnTo>
                  <a:lnTo>
                    <a:pt x="708" y="37"/>
                  </a:lnTo>
                  <a:lnTo>
                    <a:pt x="59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52"/>
            <p:cNvSpPr/>
            <p:nvPr/>
          </p:nvSpPr>
          <p:spPr>
            <a:xfrm>
              <a:off x="863200" y="2813775"/>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52"/>
            <p:cNvSpPr/>
            <p:nvPr/>
          </p:nvSpPr>
          <p:spPr>
            <a:xfrm>
              <a:off x="873425" y="2825875"/>
              <a:ext cx="19550" cy="43725"/>
            </a:xfrm>
            <a:custGeom>
              <a:avLst/>
              <a:gdLst/>
              <a:ahLst/>
              <a:cxnLst/>
              <a:rect l="l" t="t" r="r" b="b"/>
              <a:pathLst>
                <a:path w="782" h="1749" extrusionOk="0">
                  <a:moveTo>
                    <a:pt x="447" y="149"/>
                  </a:moveTo>
                  <a:lnTo>
                    <a:pt x="521" y="186"/>
                  </a:lnTo>
                  <a:lnTo>
                    <a:pt x="521" y="260"/>
                  </a:lnTo>
                  <a:lnTo>
                    <a:pt x="559" y="335"/>
                  </a:lnTo>
                  <a:lnTo>
                    <a:pt x="559" y="670"/>
                  </a:lnTo>
                  <a:lnTo>
                    <a:pt x="559" y="1005"/>
                  </a:lnTo>
                  <a:lnTo>
                    <a:pt x="484" y="1116"/>
                  </a:lnTo>
                  <a:lnTo>
                    <a:pt x="447" y="1153"/>
                  </a:lnTo>
                  <a:lnTo>
                    <a:pt x="298" y="1153"/>
                  </a:lnTo>
                  <a:lnTo>
                    <a:pt x="261" y="1116"/>
                  </a:lnTo>
                  <a:lnTo>
                    <a:pt x="224" y="1005"/>
                  </a:lnTo>
                  <a:lnTo>
                    <a:pt x="186" y="521"/>
                  </a:lnTo>
                  <a:lnTo>
                    <a:pt x="186" y="372"/>
                  </a:lnTo>
                  <a:lnTo>
                    <a:pt x="224" y="260"/>
                  </a:lnTo>
                  <a:lnTo>
                    <a:pt x="261" y="149"/>
                  </a:lnTo>
                  <a:close/>
                  <a:moveTo>
                    <a:pt x="149" y="0"/>
                  </a:moveTo>
                  <a:lnTo>
                    <a:pt x="75" y="74"/>
                  </a:lnTo>
                  <a:lnTo>
                    <a:pt x="38" y="186"/>
                  </a:lnTo>
                  <a:lnTo>
                    <a:pt x="0" y="223"/>
                  </a:lnTo>
                  <a:lnTo>
                    <a:pt x="0" y="372"/>
                  </a:lnTo>
                  <a:lnTo>
                    <a:pt x="0" y="633"/>
                  </a:lnTo>
                  <a:lnTo>
                    <a:pt x="0" y="967"/>
                  </a:lnTo>
                  <a:lnTo>
                    <a:pt x="38" y="1153"/>
                  </a:lnTo>
                  <a:lnTo>
                    <a:pt x="75" y="1228"/>
                  </a:lnTo>
                  <a:lnTo>
                    <a:pt x="149" y="1302"/>
                  </a:lnTo>
                  <a:lnTo>
                    <a:pt x="298" y="1339"/>
                  </a:lnTo>
                  <a:lnTo>
                    <a:pt x="447" y="1302"/>
                  </a:lnTo>
                  <a:lnTo>
                    <a:pt x="559" y="1191"/>
                  </a:lnTo>
                  <a:lnTo>
                    <a:pt x="559" y="1339"/>
                  </a:lnTo>
                  <a:lnTo>
                    <a:pt x="559" y="1414"/>
                  </a:lnTo>
                  <a:lnTo>
                    <a:pt x="521" y="1525"/>
                  </a:lnTo>
                  <a:lnTo>
                    <a:pt x="484" y="1563"/>
                  </a:lnTo>
                  <a:lnTo>
                    <a:pt x="372" y="1600"/>
                  </a:lnTo>
                  <a:lnTo>
                    <a:pt x="261" y="1563"/>
                  </a:lnTo>
                  <a:lnTo>
                    <a:pt x="224" y="1525"/>
                  </a:lnTo>
                  <a:lnTo>
                    <a:pt x="186" y="1414"/>
                  </a:lnTo>
                  <a:lnTo>
                    <a:pt x="0" y="1414"/>
                  </a:lnTo>
                  <a:lnTo>
                    <a:pt x="38" y="1600"/>
                  </a:lnTo>
                  <a:lnTo>
                    <a:pt x="112" y="1674"/>
                  </a:lnTo>
                  <a:lnTo>
                    <a:pt x="224" y="1749"/>
                  </a:lnTo>
                  <a:lnTo>
                    <a:pt x="447" y="1749"/>
                  </a:lnTo>
                  <a:lnTo>
                    <a:pt x="559" y="1711"/>
                  </a:lnTo>
                  <a:lnTo>
                    <a:pt x="670" y="1674"/>
                  </a:lnTo>
                  <a:lnTo>
                    <a:pt x="745" y="1563"/>
                  </a:lnTo>
                  <a:lnTo>
                    <a:pt x="782" y="1451"/>
                  </a:lnTo>
                  <a:lnTo>
                    <a:pt x="782" y="1265"/>
                  </a:lnTo>
                  <a:lnTo>
                    <a:pt x="782" y="0"/>
                  </a:lnTo>
                  <a:lnTo>
                    <a:pt x="559" y="0"/>
                  </a:lnTo>
                  <a:lnTo>
                    <a:pt x="559" y="112"/>
                  </a:lnTo>
                  <a:lnTo>
                    <a:pt x="484" y="37"/>
                  </a:lnTo>
                  <a:lnTo>
                    <a:pt x="410"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52"/>
            <p:cNvSpPr/>
            <p:nvPr/>
          </p:nvSpPr>
          <p:spPr>
            <a:xfrm>
              <a:off x="898525" y="2813775"/>
              <a:ext cx="4700" cy="44675"/>
            </a:xfrm>
            <a:custGeom>
              <a:avLst/>
              <a:gdLst/>
              <a:ahLst/>
              <a:cxnLst/>
              <a:rect l="l" t="t" r="r" b="b"/>
              <a:pathLst>
                <a:path w="188"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52"/>
            <p:cNvSpPr/>
            <p:nvPr/>
          </p:nvSpPr>
          <p:spPr>
            <a:xfrm>
              <a:off x="906900" y="2817500"/>
              <a:ext cx="13975" cy="41875"/>
            </a:xfrm>
            <a:custGeom>
              <a:avLst/>
              <a:gdLst/>
              <a:ahLst/>
              <a:cxnLst/>
              <a:rect l="l" t="t" r="r" b="b"/>
              <a:pathLst>
                <a:path w="559" h="1675" extrusionOk="0">
                  <a:moveTo>
                    <a:pt x="150" y="0"/>
                  </a:moveTo>
                  <a:lnTo>
                    <a:pt x="150" y="335"/>
                  </a:lnTo>
                  <a:lnTo>
                    <a:pt x="1" y="335"/>
                  </a:lnTo>
                  <a:lnTo>
                    <a:pt x="1" y="484"/>
                  </a:lnTo>
                  <a:lnTo>
                    <a:pt x="150" y="484"/>
                  </a:lnTo>
                  <a:lnTo>
                    <a:pt x="150" y="1228"/>
                  </a:lnTo>
                  <a:lnTo>
                    <a:pt x="150" y="1451"/>
                  </a:lnTo>
                  <a:lnTo>
                    <a:pt x="187" y="1563"/>
                  </a:lnTo>
                  <a:lnTo>
                    <a:pt x="224" y="1600"/>
                  </a:lnTo>
                  <a:lnTo>
                    <a:pt x="261" y="1637"/>
                  </a:lnTo>
                  <a:lnTo>
                    <a:pt x="336" y="1674"/>
                  </a:lnTo>
                  <a:lnTo>
                    <a:pt x="559" y="1674"/>
                  </a:lnTo>
                  <a:lnTo>
                    <a:pt x="559" y="1488"/>
                  </a:lnTo>
                  <a:lnTo>
                    <a:pt x="410" y="1488"/>
                  </a:lnTo>
                  <a:lnTo>
                    <a:pt x="373" y="1451"/>
                  </a:lnTo>
                  <a:lnTo>
                    <a:pt x="373" y="1340"/>
                  </a:lnTo>
                  <a:lnTo>
                    <a:pt x="373" y="484"/>
                  </a:lnTo>
                  <a:lnTo>
                    <a:pt x="559" y="484"/>
                  </a:lnTo>
                  <a:lnTo>
                    <a:pt x="559" y="335"/>
                  </a:lnTo>
                  <a:lnTo>
                    <a:pt x="373" y="335"/>
                  </a:lnTo>
                  <a:lnTo>
                    <a:pt x="37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52"/>
            <p:cNvSpPr/>
            <p:nvPr/>
          </p:nvSpPr>
          <p:spPr>
            <a:xfrm>
              <a:off x="923650" y="2825875"/>
              <a:ext cx="20500" cy="33500"/>
            </a:xfrm>
            <a:custGeom>
              <a:avLst/>
              <a:gdLst/>
              <a:ahLst/>
              <a:cxnLst/>
              <a:rect l="l" t="t" r="r" b="b"/>
              <a:pathLst>
                <a:path w="820" h="1340" extrusionOk="0">
                  <a:moveTo>
                    <a:pt x="559" y="558"/>
                  </a:moveTo>
                  <a:lnTo>
                    <a:pt x="559" y="893"/>
                  </a:lnTo>
                  <a:lnTo>
                    <a:pt x="521" y="1042"/>
                  </a:lnTo>
                  <a:lnTo>
                    <a:pt x="484"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38"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1" y="856"/>
                  </a:lnTo>
                  <a:lnTo>
                    <a:pt x="1" y="1005"/>
                  </a:lnTo>
                  <a:lnTo>
                    <a:pt x="1"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8"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52"/>
            <p:cNvSpPr/>
            <p:nvPr/>
          </p:nvSpPr>
          <p:spPr>
            <a:xfrm>
              <a:off x="947825" y="2812850"/>
              <a:ext cx="5625" cy="45600"/>
            </a:xfrm>
            <a:custGeom>
              <a:avLst/>
              <a:gdLst/>
              <a:ahLst/>
              <a:cxnLst/>
              <a:rect l="l" t="t" r="r" b="b"/>
              <a:pathLst>
                <a:path w="225" h="1824" extrusionOk="0">
                  <a:moveTo>
                    <a:pt x="1" y="0"/>
                  </a:moveTo>
                  <a:lnTo>
                    <a:pt x="1" y="1823"/>
                  </a:lnTo>
                  <a:lnTo>
                    <a:pt x="224" y="1823"/>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52"/>
            <p:cNvSpPr/>
            <p:nvPr/>
          </p:nvSpPr>
          <p:spPr>
            <a:xfrm>
              <a:off x="972950" y="2811900"/>
              <a:ext cx="22350" cy="47475"/>
            </a:xfrm>
            <a:custGeom>
              <a:avLst/>
              <a:gdLst/>
              <a:ahLst/>
              <a:cxnLst/>
              <a:rect l="l" t="t" r="r" b="b"/>
              <a:pathLst>
                <a:path w="894" h="1899" extrusionOk="0">
                  <a:moveTo>
                    <a:pt x="335" y="1"/>
                  </a:moveTo>
                  <a:lnTo>
                    <a:pt x="224" y="38"/>
                  </a:lnTo>
                  <a:lnTo>
                    <a:pt x="149" y="113"/>
                  </a:lnTo>
                  <a:lnTo>
                    <a:pt x="112" y="187"/>
                  </a:lnTo>
                  <a:lnTo>
                    <a:pt x="75" y="336"/>
                  </a:lnTo>
                  <a:lnTo>
                    <a:pt x="38" y="447"/>
                  </a:lnTo>
                  <a:lnTo>
                    <a:pt x="75" y="559"/>
                  </a:lnTo>
                  <a:lnTo>
                    <a:pt x="75" y="671"/>
                  </a:lnTo>
                  <a:lnTo>
                    <a:pt x="149" y="782"/>
                  </a:lnTo>
                  <a:lnTo>
                    <a:pt x="261" y="894"/>
                  </a:lnTo>
                  <a:lnTo>
                    <a:pt x="521" y="1154"/>
                  </a:lnTo>
                  <a:lnTo>
                    <a:pt x="633" y="1303"/>
                  </a:lnTo>
                  <a:lnTo>
                    <a:pt x="670" y="1378"/>
                  </a:lnTo>
                  <a:lnTo>
                    <a:pt x="670" y="1489"/>
                  </a:lnTo>
                  <a:lnTo>
                    <a:pt x="670" y="1601"/>
                  </a:lnTo>
                  <a:lnTo>
                    <a:pt x="596" y="1675"/>
                  </a:lnTo>
                  <a:lnTo>
                    <a:pt x="521" y="1712"/>
                  </a:lnTo>
                  <a:lnTo>
                    <a:pt x="447" y="1712"/>
                  </a:lnTo>
                  <a:lnTo>
                    <a:pt x="335" y="1675"/>
                  </a:lnTo>
                  <a:lnTo>
                    <a:pt x="261" y="1601"/>
                  </a:lnTo>
                  <a:lnTo>
                    <a:pt x="224" y="1526"/>
                  </a:lnTo>
                  <a:lnTo>
                    <a:pt x="224" y="1489"/>
                  </a:lnTo>
                  <a:lnTo>
                    <a:pt x="224" y="1229"/>
                  </a:lnTo>
                  <a:lnTo>
                    <a:pt x="1" y="1229"/>
                  </a:lnTo>
                  <a:lnTo>
                    <a:pt x="1" y="1452"/>
                  </a:lnTo>
                  <a:lnTo>
                    <a:pt x="38" y="1638"/>
                  </a:lnTo>
                  <a:lnTo>
                    <a:pt x="75" y="1750"/>
                  </a:lnTo>
                  <a:lnTo>
                    <a:pt x="149" y="1824"/>
                  </a:lnTo>
                  <a:lnTo>
                    <a:pt x="261" y="1861"/>
                  </a:lnTo>
                  <a:lnTo>
                    <a:pt x="447" y="1898"/>
                  </a:lnTo>
                  <a:lnTo>
                    <a:pt x="596" y="1898"/>
                  </a:lnTo>
                  <a:lnTo>
                    <a:pt x="745" y="1824"/>
                  </a:lnTo>
                  <a:lnTo>
                    <a:pt x="819" y="1787"/>
                  </a:lnTo>
                  <a:lnTo>
                    <a:pt x="856" y="1712"/>
                  </a:lnTo>
                  <a:lnTo>
                    <a:pt x="894" y="1601"/>
                  </a:lnTo>
                  <a:lnTo>
                    <a:pt x="894" y="1452"/>
                  </a:lnTo>
                  <a:lnTo>
                    <a:pt x="894" y="1303"/>
                  </a:lnTo>
                  <a:lnTo>
                    <a:pt x="856" y="1192"/>
                  </a:lnTo>
                  <a:lnTo>
                    <a:pt x="670" y="1005"/>
                  </a:lnTo>
                  <a:lnTo>
                    <a:pt x="447" y="745"/>
                  </a:lnTo>
                  <a:lnTo>
                    <a:pt x="298" y="596"/>
                  </a:lnTo>
                  <a:lnTo>
                    <a:pt x="298" y="522"/>
                  </a:lnTo>
                  <a:lnTo>
                    <a:pt x="261" y="410"/>
                  </a:lnTo>
                  <a:lnTo>
                    <a:pt x="261" y="373"/>
                  </a:lnTo>
                  <a:lnTo>
                    <a:pt x="298" y="299"/>
                  </a:lnTo>
                  <a:lnTo>
                    <a:pt x="373" y="224"/>
                  </a:lnTo>
                  <a:lnTo>
                    <a:pt x="484" y="187"/>
                  </a:lnTo>
                  <a:lnTo>
                    <a:pt x="559" y="224"/>
                  </a:lnTo>
                  <a:lnTo>
                    <a:pt x="633" y="261"/>
                  </a:lnTo>
                  <a:lnTo>
                    <a:pt x="670" y="336"/>
                  </a:lnTo>
                  <a:lnTo>
                    <a:pt x="670" y="559"/>
                  </a:lnTo>
                  <a:lnTo>
                    <a:pt x="856" y="559"/>
                  </a:lnTo>
                  <a:lnTo>
                    <a:pt x="856" y="299"/>
                  </a:lnTo>
                  <a:lnTo>
                    <a:pt x="819" y="150"/>
                  </a:lnTo>
                  <a:lnTo>
                    <a:pt x="745" y="75"/>
                  </a:lnTo>
                  <a:lnTo>
                    <a:pt x="670"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52"/>
            <p:cNvSpPr/>
            <p:nvPr/>
          </p:nvSpPr>
          <p:spPr>
            <a:xfrm>
              <a:off x="999925" y="2825875"/>
              <a:ext cx="18625" cy="33500"/>
            </a:xfrm>
            <a:custGeom>
              <a:avLst/>
              <a:gdLst/>
              <a:ahLst/>
              <a:cxnLst/>
              <a:rect l="l" t="t" r="r" b="b"/>
              <a:pathLst>
                <a:path w="745" h="1340" extrusionOk="0">
                  <a:moveTo>
                    <a:pt x="373" y="149"/>
                  </a:moveTo>
                  <a:lnTo>
                    <a:pt x="447" y="186"/>
                  </a:lnTo>
                  <a:lnTo>
                    <a:pt x="521" y="223"/>
                  </a:lnTo>
                  <a:lnTo>
                    <a:pt x="521" y="372"/>
                  </a:lnTo>
                  <a:lnTo>
                    <a:pt x="521" y="521"/>
                  </a:lnTo>
                  <a:lnTo>
                    <a:pt x="187" y="521"/>
                  </a:lnTo>
                  <a:lnTo>
                    <a:pt x="224" y="260"/>
                  </a:lnTo>
                  <a:lnTo>
                    <a:pt x="261" y="186"/>
                  </a:lnTo>
                  <a:lnTo>
                    <a:pt x="298" y="149"/>
                  </a:lnTo>
                  <a:close/>
                  <a:moveTo>
                    <a:pt x="224" y="0"/>
                  </a:moveTo>
                  <a:lnTo>
                    <a:pt x="149" y="37"/>
                  </a:lnTo>
                  <a:lnTo>
                    <a:pt x="75" y="74"/>
                  </a:lnTo>
                  <a:lnTo>
                    <a:pt x="38" y="149"/>
                  </a:lnTo>
                  <a:lnTo>
                    <a:pt x="1" y="335"/>
                  </a:lnTo>
                  <a:lnTo>
                    <a:pt x="1" y="521"/>
                  </a:lnTo>
                  <a:lnTo>
                    <a:pt x="1" y="1005"/>
                  </a:lnTo>
                  <a:lnTo>
                    <a:pt x="38" y="1153"/>
                  </a:lnTo>
                  <a:lnTo>
                    <a:pt x="112" y="1265"/>
                  </a:lnTo>
                  <a:lnTo>
                    <a:pt x="187" y="1302"/>
                  </a:lnTo>
                  <a:lnTo>
                    <a:pt x="298" y="1339"/>
                  </a:lnTo>
                  <a:lnTo>
                    <a:pt x="447" y="1339"/>
                  </a:lnTo>
                  <a:lnTo>
                    <a:pt x="521" y="1302"/>
                  </a:lnTo>
                  <a:lnTo>
                    <a:pt x="633" y="1265"/>
                  </a:lnTo>
                  <a:lnTo>
                    <a:pt x="707" y="1153"/>
                  </a:lnTo>
                  <a:lnTo>
                    <a:pt x="745" y="1042"/>
                  </a:lnTo>
                  <a:lnTo>
                    <a:pt x="745" y="930"/>
                  </a:lnTo>
                  <a:lnTo>
                    <a:pt x="521" y="930"/>
                  </a:lnTo>
                  <a:lnTo>
                    <a:pt x="521" y="1005"/>
                  </a:lnTo>
                  <a:lnTo>
                    <a:pt x="521" y="1079"/>
                  </a:lnTo>
                  <a:lnTo>
                    <a:pt x="447" y="1153"/>
                  </a:lnTo>
                  <a:lnTo>
                    <a:pt x="373" y="1191"/>
                  </a:lnTo>
                  <a:lnTo>
                    <a:pt x="298" y="1153"/>
                  </a:lnTo>
                  <a:lnTo>
                    <a:pt x="224" y="1116"/>
                  </a:lnTo>
                  <a:lnTo>
                    <a:pt x="224" y="1005"/>
                  </a:lnTo>
                  <a:lnTo>
                    <a:pt x="187" y="707"/>
                  </a:lnTo>
                  <a:lnTo>
                    <a:pt x="745" y="707"/>
                  </a:lnTo>
                  <a:lnTo>
                    <a:pt x="707"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52"/>
            <p:cNvSpPr/>
            <p:nvPr/>
          </p:nvSpPr>
          <p:spPr>
            <a:xfrm>
              <a:off x="1023175" y="2825875"/>
              <a:ext cx="13975" cy="32575"/>
            </a:xfrm>
            <a:custGeom>
              <a:avLst/>
              <a:gdLst/>
              <a:ahLst/>
              <a:cxnLst/>
              <a:rect l="l" t="t" r="r" b="b"/>
              <a:pathLst>
                <a:path w="559" h="1303" extrusionOk="0">
                  <a:moveTo>
                    <a:pt x="1" y="0"/>
                  </a:moveTo>
                  <a:lnTo>
                    <a:pt x="1" y="1302"/>
                  </a:lnTo>
                  <a:lnTo>
                    <a:pt x="224" y="1302"/>
                  </a:lnTo>
                  <a:lnTo>
                    <a:pt x="224" y="707"/>
                  </a:lnTo>
                  <a:lnTo>
                    <a:pt x="224" y="446"/>
                  </a:lnTo>
                  <a:lnTo>
                    <a:pt x="298" y="298"/>
                  </a:lnTo>
                  <a:lnTo>
                    <a:pt x="336" y="260"/>
                  </a:lnTo>
                  <a:lnTo>
                    <a:pt x="410" y="223"/>
                  </a:lnTo>
                  <a:lnTo>
                    <a:pt x="559" y="223"/>
                  </a:lnTo>
                  <a:lnTo>
                    <a:pt x="559" y="0"/>
                  </a:lnTo>
                  <a:lnTo>
                    <a:pt x="410" y="0"/>
                  </a:lnTo>
                  <a:lnTo>
                    <a:pt x="336"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52"/>
            <p:cNvSpPr/>
            <p:nvPr/>
          </p:nvSpPr>
          <p:spPr>
            <a:xfrm>
              <a:off x="1039925" y="2825875"/>
              <a:ext cx="20500" cy="32575"/>
            </a:xfrm>
            <a:custGeom>
              <a:avLst/>
              <a:gdLst/>
              <a:ahLst/>
              <a:cxnLst/>
              <a:rect l="l" t="t" r="r" b="b"/>
              <a:pathLst>
                <a:path w="820" h="1303" extrusionOk="0">
                  <a:moveTo>
                    <a:pt x="0" y="0"/>
                  </a:moveTo>
                  <a:lnTo>
                    <a:pt x="261"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52"/>
            <p:cNvSpPr/>
            <p:nvPr/>
          </p:nvSpPr>
          <p:spPr>
            <a:xfrm>
              <a:off x="1063175" y="2813775"/>
              <a:ext cx="4675" cy="44675"/>
            </a:xfrm>
            <a:custGeom>
              <a:avLst/>
              <a:gdLst/>
              <a:ahLst/>
              <a:cxnLst/>
              <a:rect l="l" t="t" r="r" b="b"/>
              <a:pathLst>
                <a:path w="187" h="1787" extrusionOk="0">
                  <a:moveTo>
                    <a:pt x="1" y="0"/>
                  </a:moveTo>
                  <a:lnTo>
                    <a:pt x="1" y="261"/>
                  </a:lnTo>
                  <a:lnTo>
                    <a:pt x="187" y="261"/>
                  </a:lnTo>
                  <a:lnTo>
                    <a:pt x="187" y="0"/>
                  </a:lnTo>
                  <a:close/>
                  <a:moveTo>
                    <a:pt x="1" y="484"/>
                  </a:moveTo>
                  <a:lnTo>
                    <a:pt x="1" y="1786"/>
                  </a:lnTo>
                  <a:lnTo>
                    <a:pt x="187" y="1786"/>
                  </a:lnTo>
                  <a:lnTo>
                    <a:pt x="187"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52"/>
            <p:cNvSpPr/>
            <p:nvPr/>
          </p:nvSpPr>
          <p:spPr>
            <a:xfrm>
              <a:off x="1073400" y="2825875"/>
              <a:ext cx="18650" cy="33500"/>
            </a:xfrm>
            <a:custGeom>
              <a:avLst/>
              <a:gdLst/>
              <a:ahLst/>
              <a:cxnLst/>
              <a:rect l="l" t="t" r="r" b="b"/>
              <a:pathLst>
                <a:path w="746" h="1340" extrusionOk="0">
                  <a:moveTo>
                    <a:pt x="261" y="0"/>
                  </a:moveTo>
                  <a:lnTo>
                    <a:pt x="187" y="37"/>
                  </a:lnTo>
                  <a:lnTo>
                    <a:pt x="113" y="74"/>
                  </a:lnTo>
                  <a:lnTo>
                    <a:pt x="75" y="149"/>
                  </a:lnTo>
                  <a:lnTo>
                    <a:pt x="1" y="372"/>
                  </a:lnTo>
                  <a:lnTo>
                    <a:pt x="1" y="707"/>
                  </a:lnTo>
                  <a:lnTo>
                    <a:pt x="1" y="967"/>
                  </a:lnTo>
                  <a:lnTo>
                    <a:pt x="38" y="1153"/>
                  </a:lnTo>
                  <a:lnTo>
                    <a:pt x="75" y="1228"/>
                  </a:lnTo>
                  <a:lnTo>
                    <a:pt x="150" y="1302"/>
                  </a:lnTo>
                  <a:lnTo>
                    <a:pt x="261" y="1339"/>
                  </a:lnTo>
                  <a:lnTo>
                    <a:pt x="485" y="1339"/>
                  </a:lnTo>
                  <a:lnTo>
                    <a:pt x="596" y="1302"/>
                  </a:lnTo>
                  <a:lnTo>
                    <a:pt x="671" y="1228"/>
                  </a:lnTo>
                  <a:lnTo>
                    <a:pt x="708" y="1191"/>
                  </a:lnTo>
                  <a:lnTo>
                    <a:pt x="745" y="1005"/>
                  </a:lnTo>
                  <a:lnTo>
                    <a:pt x="745" y="819"/>
                  </a:lnTo>
                  <a:lnTo>
                    <a:pt x="559" y="819"/>
                  </a:lnTo>
                  <a:lnTo>
                    <a:pt x="559" y="967"/>
                  </a:lnTo>
                  <a:lnTo>
                    <a:pt x="522" y="1079"/>
                  </a:lnTo>
                  <a:lnTo>
                    <a:pt x="485" y="1153"/>
                  </a:lnTo>
                  <a:lnTo>
                    <a:pt x="373" y="1191"/>
                  </a:lnTo>
                  <a:lnTo>
                    <a:pt x="299" y="1153"/>
                  </a:lnTo>
                  <a:lnTo>
                    <a:pt x="261" y="1116"/>
                  </a:lnTo>
                  <a:lnTo>
                    <a:pt x="224" y="967"/>
                  </a:lnTo>
                  <a:lnTo>
                    <a:pt x="224" y="633"/>
                  </a:lnTo>
                  <a:lnTo>
                    <a:pt x="224" y="409"/>
                  </a:lnTo>
                  <a:lnTo>
                    <a:pt x="224" y="260"/>
                  </a:lnTo>
                  <a:lnTo>
                    <a:pt x="299" y="186"/>
                  </a:lnTo>
                  <a:lnTo>
                    <a:pt x="373" y="149"/>
                  </a:lnTo>
                  <a:lnTo>
                    <a:pt x="485" y="149"/>
                  </a:lnTo>
                  <a:lnTo>
                    <a:pt x="522" y="223"/>
                  </a:lnTo>
                  <a:lnTo>
                    <a:pt x="559" y="335"/>
                  </a:lnTo>
                  <a:lnTo>
                    <a:pt x="559" y="484"/>
                  </a:lnTo>
                  <a:lnTo>
                    <a:pt x="745" y="484"/>
                  </a:lnTo>
                  <a:lnTo>
                    <a:pt x="745" y="298"/>
                  </a:lnTo>
                  <a:lnTo>
                    <a:pt x="708" y="149"/>
                  </a:lnTo>
                  <a:lnTo>
                    <a:pt x="671"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52"/>
            <p:cNvSpPr/>
            <p:nvPr/>
          </p:nvSpPr>
          <p:spPr>
            <a:xfrm>
              <a:off x="1096675" y="2825875"/>
              <a:ext cx="18625" cy="33500"/>
            </a:xfrm>
            <a:custGeom>
              <a:avLst/>
              <a:gdLst/>
              <a:ahLst/>
              <a:cxnLst/>
              <a:rect l="l" t="t" r="r" b="b"/>
              <a:pathLst>
                <a:path w="745" h="1340" extrusionOk="0">
                  <a:moveTo>
                    <a:pt x="372" y="149"/>
                  </a:moveTo>
                  <a:lnTo>
                    <a:pt x="484" y="186"/>
                  </a:lnTo>
                  <a:lnTo>
                    <a:pt x="521" y="223"/>
                  </a:lnTo>
                  <a:lnTo>
                    <a:pt x="558" y="372"/>
                  </a:lnTo>
                  <a:lnTo>
                    <a:pt x="558" y="521"/>
                  </a:lnTo>
                  <a:lnTo>
                    <a:pt x="223" y="521"/>
                  </a:lnTo>
                  <a:lnTo>
                    <a:pt x="223" y="260"/>
                  </a:lnTo>
                  <a:lnTo>
                    <a:pt x="261" y="186"/>
                  </a:lnTo>
                  <a:lnTo>
                    <a:pt x="335" y="149"/>
                  </a:lnTo>
                  <a:close/>
                  <a:moveTo>
                    <a:pt x="261" y="0"/>
                  </a:moveTo>
                  <a:lnTo>
                    <a:pt x="149" y="37"/>
                  </a:lnTo>
                  <a:lnTo>
                    <a:pt x="112" y="74"/>
                  </a:lnTo>
                  <a:lnTo>
                    <a:pt x="75" y="149"/>
                  </a:lnTo>
                  <a:lnTo>
                    <a:pt x="0" y="335"/>
                  </a:lnTo>
                  <a:lnTo>
                    <a:pt x="0" y="521"/>
                  </a:lnTo>
                  <a:lnTo>
                    <a:pt x="0" y="1005"/>
                  </a:lnTo>
                  <a:lnTo>
                    <a:pt x="37" y="1153"/>
                  </a:lnTo>
                  <a:lnTo>
                    <a:pt x="112" y="1265"/>
                  </a:lnTo>
                  <a:lnTo>
                    <a:pt x="223" y="1302"/>
                  </a:lnTo>
                  <a:lnTo>
                    <a:pt x="298" y="1339"/>
                  </a:lnTo>
                  <a:lnTo>
                    <a:pt x="447" y="1339"/>
                  </a:lnTo>
                  <a:lnTo>
                    <a:pt x="558" y="1302"/>
                  </a:lnTo>
                  <a:lnTo>
                    <a:pt x="633" y="1265"/>
                  </a:lnTo>
                  <a:lnTo>
                    <a:pt x="707" y="1153"/>
                  </a:lnTo>
                  <a:lnTo>
                    <a:pt x="744" y="1042"/>
                  </a:lnTo>
                  <a:lnTo>
                    <a:pt x="744" y="930"/>
                  </a:lnTo>
                  <a:lnTo>
                    <a:pt x="558" y="930"/>
                  </a:lnTo>
                  <a:lnTo>
                    <a:pt x="558" y="1005"/>
                  </a:lnTo>
                  <a:lnTo>
                    <a:pt x="521" y="1079"/>
                  </a:lnTo>
                  <a:lnTo>
                    <a:pt x="484" y="1153"/>
                  </a:lnTo>
                  <a:lnTo>
                    <a:pt x="372"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52"/>
            <p:cNvSpPr/>
            <p:nvPr/>
          </p:nvSpPr>
          <p:spPr>
            <a:xfrm>
              <a:off x="636225" y="2878875"/>
              <a:ext cx="22350" cy="47475"/>
            </a:xfrm>
            <a:custGeom>
              <a:avLst/>
              <a:gdLst/>
              <a:ahLst/>
              <a:cxnLst/>
              <a:rect l="l" t="t" r="r" b="b"/>
              <a:pathLst>
                <a:path w="894" h="1899" extrusionOk="0">
                  <a:moveTo>
                    <a:pt x="335" y="1"/>
                  </a:moveTo>
                  <a:lnTo>
                    <a:pt x="224" y="38"/>
                  </a:lnTo>
                  <a:lnTo>
                    <a:pt x="149" y="112"/>
                  </a:lnTo>
                  <a:lnTo>
                    <a:pt x="75" y="150"/>
                  </a:lnTo>
                  <a:lnTo>
                    <a:pt x="38" y="298"/>
                  </a:lnTo>
                  <a:lnTo>
                    <a:pt x="38" y="410"/>
                  </a:lnTo>
                  <a:lnTo>
                    <a:pt x="38" y="522"/>
                  </a:lnTo>
                  <a:lnTo>
                    <a:pt x="75" y="633"/>
                  </a:lnTo>
                  <a:lnTo>
                    <a:pt x="149" y="745"/>
                  </a:lnTo>
                  <a:lnTo>
                    <a:pt x="261" y="894"/>
                  </a:lnTo>
                  <a:lnTo>
                    <a:pt x="484" y="1154"/>
                  </a:lnTo>
                  <a:lnTo>
                    <a:pt x="633" y="1303"/>
                  </a:lnTo>
                  <a:lnTo>
                    <a:pt x="670" y="1377"/>
                  </a:lnTo>
                  <a:lnTo>
                    <a:pt x="670" y="1452"/>
                  </a:lnTo>
                  <a:lnTo>
                    <a:pt x="633" y="1601"/>
                  </a:lnTo>
                  <a:lnTo>
                    <a:pt x="596" y="1638"/>
                  </a:lnTo>
                  <a:lnTo>
                    <a:pt x="522" y="1675"/>
                  </a:lnTo>
                  <a:lnTo>
                    <a:pt x="447" y="1712"/>
                  </a:lnTo>
                  <a:lnTo>
                    <a:pt x="298" y="1675"/>
                  </a:lnTo>
                  <a:lnTo>
                    <a:pt x="261" y="1601"/>
                  </a:lnTo>
                  <a:lnTo>
                    <a:pt x="224" y="1526"/>
                  </a:lnTo>
                  <a:lnTo>
                    <a:pt x="224" y="1489"/>
                  </a:lnTo>
                  <a:lnTo>
                    <a:pt x="224" y="1229"/>
                  </a:lnTo>
                  <a:lnTo>
                    <a:pt x="1" y="1229"/>
                  </a:lnTo>
                  <a:lnTo>
                    <a:pt x="1" y="1415"/>
                  </a:lnTo>
                  <a:lnTo>
                    <a:pt x="1" y="1638"/>
                  </a:lnTo>
                  <a:lnTo>
                    <a:pt x="75" y="1712"/>
                  </a:lnTo>
                  <a:lnTo>
                    <a:pt x="149" y="1787"/>
                  </a:lnTo>
                  <a:lnTo>
                    <a:pt x="224" y="1861"/>
                  </a:lnTo>
                  <a:lnTo>
                    <a:pt x="447" y="1898"/>
                  </a:lnTo>
                  <a:lnTo>
                    <a:pt x="559" y="1861"/>
                  </a:lnTo>
                  <a:lnTo>
                    <a:pt x="708" y="1824"/>
                  </a:lnTo>
                  <a:lnTo>
                    <a:pt x="782" y="1749"/>
                  </a:lnTo>
                  <a:lnTo>
                    <a:pt x="856" y="1675"/>
                  </a:lnTo>
                  <a:lnTo>
                    <a:pt x="894" y="1563"/>
                  </a:lnTo>
                  <a:lnTo>
                    <a:pt x="894" y="1452"/>
                  </a:lnTo>
                  <a:lnTo>
                    <a:pt x="894" y="1303"/>
                  </a:lnTo>
                  <a:lnTo>
                    <a:pt x="856" y="1191"/>
                  </a:lnTo>
                  <a:lnTo>
                    <a:pt x="670" y="968"/>
                  </a:lnTo>
                  <a:lnTo>
                    <a:pt x="447" y="745"/>
                  </a:lnTo>
                  <a:lnTo>
                    <a:pt x="298" y="559"/>
                  </a:lnTo>
                  <a:lnTo>
                    <a:pt x="261" y="484"/>
                  </a:lnTo>
                  <a:lnTo>
                    <a:pt x="261" y="410"/>
                  </a:lnTo>
                  <a:lnTo>
                    <a:pt x="261" y="336"/>
                  </a:lnTo>
                  <a:lnTo>
                    <a:pt x="298" y="261"/>
                  </a:lnTo>
                  <a:lnTo>
                    <a:pt x="335" y="224"/>
                  </a:lnTo>
                  <a:lnTo>
                    <a:pt x="447" y="187"/>
                  </a:lnTo>
                  <a:lnTo>
                    <a:pt x="559" y="187"/>
                  </a:lnTo>
                  <a:lnTo>
                    <a:pt x="596" y="261"/>
                  </a:lnTo>
                  <a:lnTo>
                    <a:pt x="633" y="336"/>
                  </a:lnTo>
                  <a:lnTo>
                    <a:pt x="670" y="559"/>
                  </a:lnTo>
                  <a:lnTo>
                    <a:pt x="856" y="559"/>
                  </a:lnTo>
                  <a:lnTo>
                    <a:pt x="856" y="261"/>
                  </a:lnTo>
                  <a:lnTo>
                    <a:pt x="819" y="150"/>
                  </a:lnTo>
                  <a:lnTo>
                    <a:pt x="745" y="38"/>
                  </a:lnTo>
                  <a:lnTo>
                    <a:pt x="63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52"/>
            <p:cNvSpPr/>
            <p:nvPr/>
          </p:nvSpPr>
          <p:spPr>
            <a:xfrm>
              <a:off x="662275" y="2891900"/>
              <a:ext cx="18625" cy="34450"/>
            </a:xfrm>
            <a:custGeom>
              <a:avLst/>
              <a:gdLst/>
              <a:ahLst/>
              <a:cxnLst/>
              <a:rect l="l" t="t" r="r" b="b"/>
              <a:pathLst>
                <a:path w="745" h="1378" extrusionOk="0">
                  <a:moveTo>
                    <a:pt x="484" y="187"/>
                  </a:moveTo>
                  <a:lnTo>
                    <a:pt x="521" y="261"/>
                  </a:lnTo>
                  <a:lnTo>
                    <a:pt x="559" y="410"/>
                  </a:lnTo>
                  <a:lnTo>
                    <a:pt x="559" y="559"/>
                  </a:lnTo>
                  <a:lnTo>
                    <a:pt x="224" y="559"/>
                  </a:lnTo>
                  <a:lnTo>
                    <a:pt x="224" y="298"/>
                  </a:lnTo>
                  <a:lnTo>
                    <a:pt x="298" y="224"/>
                  </a:lnTo>
                  <a:lnTo>
                    <a:pt x="335" y="187"/>
                  </a:lnTo>
                  <a:close/>
                  <a:moveTo>
                    <a:pt x="372" y="1"/>
                  </a:moveTo>
                  <a:lnTo>
                    <a:pt x="261" y="38"/>
                  </a:lnTo>
                  <a:lnTo>
                    <a:pt x="186" y="75"/>
                  </a:lnTo>
                  <a:lnTo>
                    <a:pt x="112" y="112"/>
                  </a:lnTo>
                  <a:lnTo>
                    <a:pt x="75" y="187"/>
                  </a:lnTo>
                  <a:lnTo>
                    <a:pt x="38" y="335"/>
                  </a:lnTo>
                  <a:lnTo>
                    <a:pt x="0" y="559"/>
                  </a:lnTo>
                  <a:lnTo>
                    <a:pt x="38" y="1042"/>
                  </a:lnTo>
                  <a:lnTo>
                    <a:pt x="38" y="1154"/>
                  </a:lnTo>
                  <a:lnTo>
                    <a:pt x="112" y="1266"/>
                  </a:lnTo>
                  <a:lnTo>
                    <a:pt x="224" y="1340"/>
                  </a:lnTo>
                  <a:lnTo>
                    <a:pt x="298" y="1377"/>
                  </a:lnTo>
                  <a:lnTo>
                    <a:pt x="447" y="1377"/>
                  </a:lnTo>
                  <a:lnTo>
                    <a:pt x="559" y="1340"/>
                  </a:lnTo>
                  <a:lnTo>
                    <a:pt x="633" y="1266"/>
                  </a:lnTo>
                  <a:lnTo>
                    <a:pt x="745" y="1154"/>
                  </a:lnTo>
                  <a:lnTo>
                    <a:pt x="745" y="1042"/>
                  </a:lnTo>
                  <a:lnTo>
                    <a:pt x="745" y="931"/>
                  </a:lnTo>
                  <a:lnTo>
                    <a:pt x="559" y="931"/>
                  </a:lnTo>
                  <a:lnTo>
                    <a:pt x="559" y="1042"/>
                  </a:lnTo>
                  <a:lnTo>
                    <a:pt x="521" y="1117"/>
                  </a:lnTo>
                  <a:lnTo>
                    <a:pt x="484" y="1191"/>
                  </a:lnTo>
                  <a:lnTo>
                    <a:pt x="298" y="1191"/>
                  </a:lnTo>
                  <a:lnTo>
                    <a:pt x="261" y="1117"/>
                  </a:lnTo>
                  <a:lnTo>
                    <a:pt x="224" y="1005"/>
                  </a:lnTo>
                  <a:lnTo>
                    <a:pt x="224" y="745"/>
                  </a:lnTo>
                  <a:lnTo>
                    <a:pt x="745" y="745"/>
                  </a:lnTo>
                  <a:lnTo>
                    <a:pt x="745"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52"/>
            <p:cNvSpPr/>
            <p:nvPr/>
          </p:nvSpPr>
          <p:spPr>
            <a:xfrm>
              <a:off x="686450" y="2891900"/>
              <a:ext cx="13975" cy="33500"/>
            </a:xfrm>
            <a:custGeom>
              <a:avLst/>
              <a:gdLst/>
              <a:ahLst/>
              <a:cxnLst/>
              <a:rect l="l" t="t" r="r" b="b"/>
              <a:pathLst>
                <a:path w="559" h="1340" extrusionOk="0">
                  <a:moveTo>
                    <a:pt x="559" y="1"/>
                  </a:moveTo>
                  <a:lnTo>
                    <a:pt x="410" y="38"/>
                  </a:lnTo>
                  <a:lnTo>
                    <a:pt x="298" y="112"/>
                  </a:lnTo>
                  <a:lnTo>
                    <a:pt x="224" y="187"/>
                  </a:lnTo>
                  <a:lnTo>
                    <a:pt x="187" y="298"/>
                  </a:lnTo>
                  <a:lnTo>
                    <a:pt x="187" y="38"/>
                  </a:lnTo>
                  <a:lnTo>
                    <a:pt x="1" y="38"/>
                  </a:lnTo>
                  <a:lnTo>
                    <a:pt x="1" y="1340"/>
                  </a:lnTo>
                  <a:lnTo>
                    <a:pt x="224" y="1340"/>
                  </a:lnTo>
                  <a:lnTo>
                    <a:pt x="224" y="708"/>
                  </a:lnTo>
                  <a:lnTo>
                    <a:pt x="224" y="447"/>
                  </a:lnTo>
                  <a:lnTo>
                    <a:pt x="261"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52"/>
            <p:cNvSpPr/>
            <p:nvPr/>
          </p:nvSpPr>
          <p:spPr>
            <a:xfrm>
              <a:off x="702275" y="2892825"/>
              <a:ext cx="20475" cy="32575"/>
            </a:xfrm>
            <a:custGeom>
              <a:avLst/>
              <a:gdLst/>
              <a:ahLst/>
              <a:cxnLst/>
              <a:rect l="l" t="t" r="r" b="b"/>
              <a:pathLst>
                <a:path w="819" h="1303" extrusionOk="0">
                  <a:moveTo>
                    <a:pt x="0" y="1"/>
                  </a:moveTo>
                  <a:lnTo>
                    <a:pt x="298"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52"/>
            <p:cNvSpPr/>
            <p:nvPr/>
          </p:nvSpPr>
          <p:spPr>
            <a:xfrm>
              <a:off x="725525" y="2879800"/>
              <a:ext cx="5600" cy="45600"/>
            </a:xfrm>
            <a:custGeom>
              <a:avLst/>
              <a:gdLst/>
              <a:ahLst/>
              <a:cxnLst/>
              <a:rect l="l" t="t" r="r" b="b"/>
              <a:pathLst>
                <a:path w="224" h="1824" extrusionOk="0">
                  <a:moveTo>
                    <a:pt x="0" y="1"/>
                  </a:moveTo>
                  <a:lnTo>
                    <a:pt x="0" y="299"/>
                  </a:lnTo>
                  <a:lnTo>
                    <a:pt x="224" y="299"/>
                  </a:lnTo>
                  <a:lnTo>
                    <a:pt x="224" y="1"/>
                  </a:lnTo>
                  <a:close/>
                  <a:moveTo>
                    <a:pt x="0" y="522"/>
                  </a:moveTo>
                  <a:lnTo>
                    <a:pt x="0"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52"/>
            <p:cNvSpPr/>
            <p:nvPr/>
          </p:nvSpPr>
          <p:spPr>
            <a:xfrm>
              <a:off x="736675" y="2891900"/>
              <a:ext cx="18650" cy="34450"/>
            </a:xfrm>
            <a:custGeom>
              <a:avLst/>
              <a:gdLst/>
              <a:ahLst/>
              <a:cxnLst/>
              <a:rect l="l" t="t" r="r" b="b"/>
              <a:pathLst>
                <a:path w="746" h="1378" extrusionOk="0">
                  <a:moveTo>
                    <a:pt x="373" y="1"/>
                  </a:moveTo>
                  <a:lnTo>
                    <a:pt x="261" y="38"/>
                  </a:lnTo>
                  <a:lnTo>
                    <a:pt x="150" y="38"/>
                  </a:lnTo>
                  <a:lnTo>
                    <a:pt x="75" y="112"/>
                  </a:lnTo>
                  <a:lnTo>
                    <a:pt x="38" y="187"/>
                  </a:lnTo>
                  <a:lnTo>
                    <a:pt x="1" y="410"/>
                  </a:lnTo>
                  <a:lnTo>
                    <a:pt x="1" y="708"/>
                  </a:lnTo>
                  <a:lnTo>
                    <a:pt x="1" y="1005"/>
                  </a:lnTo>
                  <a:lnTo>
                    <a:pt x="38" y="1154"/>
                  </a:lnTo>
                  <a:lnTo>
                    <a:pt x="75" y="1266"/>
                  </a:lnTo>
                  <a:lnTo>
                    <a:pt x="150" y="1303"/>
                  </a:lnTo>
                  <a:lnTo>
                    <a:pt x="224" y="1340"/>
                  </a:lnTo>
                  <a:lnTo>
                    <a:pt x="373" y="1377"/>
                  </a:lnTo>
                  <a:lnTo>
                    <a:pt x="485" y="1340"/>
                  </a:lnTo>
                  <a:lnTo>
                    <a:pt x="559" y="1340"/>
                  </a:lnTo>
                  <a:lnTo>
                    <a:pt x="633" y="1266"/>
                  </a:lnTo>
                  <a:lnTo>
                    <a:pt x="671" y="1191"/>
                  </a:lnTo>
                  <a:lnTo>
                    <a:pt x="745" y="1042"/>
                  </a:lnTo>
                  <a:lnTo>
                    <a:pt x="745" y="856"/>
                  </a:lnTo>
                  <a:lnTo>
                    <a:pt x="522" y="856"/>
                  </a:lnTo>
                  <a:lnTo>
                    <a:pt x="522" y="1005"/>
                  </a:lnTo>
                  <a:lnTo>
                    <a:pt x="522" y="1117"/>
                  </a:lnTo>
                  <a:lnTo>
                    <a:pt x="447" y="1191"/>
                  </a:lnTo>
                  <a:lnTo>
                    <a:pt x="261" y="1191"/>
                  </a:lnTo>
                  <a:lnTo>
                    <a:pt x="224" y="1117"/>
                  </a:lnTo>
                  <a:lnTo>
                    <a:pt x="187" y="1005"/>
                  </a:lnTo>
                  <a:lnTo>
                    <a:pt x="187" y="633"/>
                  </a:lnTo>
                  <a:lnTo>
                    <a:pt x="224" y="410"/>
                  </a:lnTo>
                  <a:lnTo>
                    <a:pt x="224" y="261"/>
                  </a:lnTo>
                  <a:lnTo>
                    <a:pt x="261" y="187"/>
                  </a:lnTo>
                  <a:lnTo>
                    <a:pt x="485" y="187"/>
                  </a:lnTo>
                  <a:lnTo>
                    <a:pt x="522" y="261"/>
                  </a:lnTo>
                  <a:lnTo>
                    <a:pt x="522" y="373"/>
                  </a:lnTo>
                  <a:lnTo>
                    <a:pt x="522" y="521"/>
                  </a:lnTo>
                  <a:lnTo>
                    <a:pt x="745" y="521"/>
                  </a:lnTo>
                  <a:lnTo>
                    <a:pt x="745" y="335"/>
                  </a:lnTo>
                  <a:lnTo>
                    <a:pt x="708" y="149"/>
                  </a:lnTo>
                  <a:lnTo>
                    <a:pt x="633" y="112"/>
                  </a:lnTo>
                  <a:lnTo>
                    <a:pt x="596" y="38"/>
                  </a:lnTo>
                  <a:lnTo>
                    <a:pt x="485" y="38"/>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52"/>
            <p:cNvSpPr/>
            <p:nvPr/>
          </p:nvSpPr>
          <p:spPr>
            <a:xfrm>
              <a:off x="759950" y="2891900"/>
              <a:ext cx="18625" cy="34450"/>
            </a:xfrm>
            <a:custGeom>
              <a:avLst/>
              <a:gdLst/>
              <a:ahLst/>
              <a:cxnLst/>
              <a:rect l="l" t="t" r="r" b="b"/>
              <a:pathLst>
                <a:path w="745" h="1378" extrusionOk="0">
                  <a:moveTo>
                    <a:pt x="447" y="187"/>
                  </a:moveTo>
                  <a:lnTo>
                    <a:pt x="521" y="261"/>
                  </a:lnTo>
                  <a:lnTo>
                    <a:pt x="521" y="410"/>
                  </a:lnTo>
                  <a:lnTo>
                    <a:pt x="521" y="559"/>
                  </a:lnTo>
                  <a:lnTo>
                    <a:pt x="186" y="559"/>
                  </a:lnTo>
                  <a:lnTo>
                    <a:pt x="223" y="298"/>
                  </a:lnTo>
                  <a:lnTo>
                    <a:pt x="261" y="224"/>
                  </a:lnTo>
                  <a:lnTo>
                    <a:pt x="298" y="187"/>
                  </a:lnTo>
                  <a:close/>
                  <a:moveTo>
                    <a:pt x="335" y="1"/>
                  </a:moveTo>
                  <a:lnTo>
                    <a:pt x="223" y="38"/>
                  </a:lnTo>
                  <a:lnTo>
                    <a:pt x="149" y="75"/>
                  </a:lnTo>
                  <a:lnTo>
                    <a:pt x="75" y="112"/>
                  </a:lnTo>
                  <a:lnTo>
                    <a:pt x="37" y="187"/>
                  </a:lnTo>
                  <a:lnTo>
                    <a:pt x="0" y="335"/>
                  </a:lnTo>
                  <a:lnTo>
                    <a:pt x="0" y="559"/>
                  </a:lnTo>
                  <a:lnTo>
                    <a:pt x="0" y="1042"/>
                  </a:lnTo>
                  <a:lnTo>
                    <a:pt x="37" y="1154"/>
                  </a:lnTo>
                  <a:lnTo>
                    <a:pt x="112" y="1266"/>
                  </a:lnTo>
                  <a:lnTo>
                    <a:pt x="186" y="1340"/>
                  </a:lnTo>
                  <a:lnTo>
                    <a:pt x="298" y="1377"/>
                  </a:lnTo>
                  <a:lnTo>
                    <a:pt x="447" y="1377"/>
                  </a:lnTo>
                  <a:lnTo>
                    <a:pt x="521" y="1340"/>
                  </a:lnTo>
                  <a:lnTo>
                    <a:pt x="633" y="1266"/>
                  </a:lnTo>
                  <a:lnTo>
                    <a:pt x="707" y="1154"/>
                  </a:lnTo>
                  <a:lnTo>
                    <a:pt x="744" y="1042"/>
                  </a:lnTo>
                  <a:lnTo>
                    <a:pt x="744" y="931"/>
                  </a:lnTo>
                  <a:lnTo>
                    <a:pt x="521" y="931"/>
                  </a:lnTo>
                  <a:lnTo>
                    <a:pt x="521" y="1042"/>
                  </a:lnTo>
                  <a:lnTo>
                    <a:pt x="521" y="1117"/>
                  </a:lnTo>
                  <a:lnTo>
                    <a:pt x="447" y="1191"/>
                  </a:lnTo>
                  <a:lnTo>
                    <a:pt x="298" y="1191"/>
                  </a:lnTo>
                  <a:lnTo>
                    <a:pt x="223" y="1117"/>
                  </a:lnTo>
                  <a:lnTo>
                    <a:pt x="186" y="1005"/>
                  </a:lnTo>
                  <a:lnTo>
                    <a:pt x="186" y="745"/>
                  </a:lnTo>
                  <a:lnTo>
                    <a:pt x="744" y="745"/>
                  </a:lnTo>
                  <a:lnTo>
                    <a:pt x="707"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52"/>
            <p:cNvSpPr/>
            <p:nvPr/>
          </p:nvSpPr>
          <p:spPr>
            <a:xfrm>
              <a:off x="798075" y="2891900"/>
              <a:ext cx="19550" cy="33500"/>
            </a:xfrm>
            <a:custGeom>
              <a:avLst/>
              <a:gdLst/>
              <a:ahLst/>
              <a:cxnLst/>
              <a:rect l="l" t="t" r="r" b="b"/>
              <a:pathLst>
                <a:path w="782"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98"/>
                  </a:lnTo>
                  <a:lnTo>
                    <a:pt x="298" y="187"/>
                  </a:lnTo>
                  <a:lnTo>
                    <a:pt x="484" y="187"/>
                  </a:lnTo>
                  <a:lnTo>
                    <a:pt x="522" y="261"/>
                  </a:lnTo>
                  <a:lnTo>
                    <a:pt x="559" y="484"/>
                  </a:lnTo>
                  <a:lnTo>
                    <a:pt x="559" y="1340"/>
                  </a:lnTo>
                  <a:lnTo>
                    <a:pt x="782" y="1340"/>
                  </a:lnTo>
                  <a:lnTo>
                    <a:pt x="782" y="410"/>
                  </a:lnTo>
                  <a:lnTo>
                    <a:pt x="782" y="298"/>
                  </a:lnTo>
                  <a:lnTo>
                    <a:pt x="745" y="149"/>
                  </a:lnTo>
                  <a:lnTo>
                    <a:pt x="670" y="38"/>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52"/>
            <p:cNvSpPr/>
            <p:nvPr/>
          </p:nvSpPr>
          <p:spPr>
            <a:xfrm>
              <a:off x="823200" y="2892825"/>
              <a:ext cx="18625" cy="33525"/>
            </a:xfrm>
            <a:custGeom>
              <a:avLst/>
              <a:gdLst/>
              <a:ahLst/>
              <a:cxnLst/>
              <a:rect l="l" t="t" r="r" b="b"/>
              <a:pathLst>
                <a:path w="745" h="1341" extrusionOk="0">
                  <a:moveTo>
                    <a:pt x="0" y="1"/>
                  </a:moveTo>
                  <a:lnTo>
                    <a:pt x="0" y="819"/>
                  </a:lnTo>
                  <a:lnTo>
                    <a:pt x="0" y="1080"/>
                  </a:lnTo>
                  <a:lnTo>
                    <a:pt x="37" y="1229"/>
                  </a:lnTo>
                  <a:lnTo>
                    <a:pt x="149" y="1303"/>
                  </a:lnTo>
                  <a:lnTo>
                    <a:pt x="261" y="1340"/>
                  </a:lnTo>
                  <a:lnTo>
                    <a:pt x="372" y="1303"/>
                  </a:lnTo>
                  <a:lnTo>
                    <a:pt x="447" y="1266"/>
                  </a:lnTo>
                  <a:lnTo>
                    <a:pt x="558" y="1191"/>
                  </a:lnTo>
                  <a:lnTo>
                    <a:pt x="558" y="1303"/>
                  </a:lnTo>
                  <a:lnTo>
                    <a:pt x="744" y="1303"/>
                  </a:lnTo>
                  <a:lnTo>
                    <a:pt x="744" y="1"/>
                  </a:lnTo>
                  <a:lnTo>
                    <a:pt x="558" y="1"/>
                  </a:lnTo>
                  <a:lnTo>
                    <a:pt x="558" y="857"/>
                  </a:lnTo>
                  <a:lnTo>
                    <a:pt x="521" y="968"/>
                  </a:lnTo>
                  <a:lnTo>
                    <a:pt x="521" y="1080"/>
                  </a:lnTo>
                  <a:lnTo>
                    <a:pt x="484" y="1154"/>
                  </a:lnTo>
                  <a:lnTo>
                    <a:pt x="372" y="1191"/>
                  </a:lnTo>
                  <a:lnTo>
                    <a:pt x="261" y="1154"/>
                  </a:lnTo>
                  <a:lnTo>
                    <a:pt x="223" y="1080"/>
                  </a:lnTo>
                  <a:lnTo>
                    <a:pt x="223" y="968"/>
                  </a:lnTo>
                  <a:lnTo>
                    <a:pt x="223" y="857"/>
                  </a:lnTo>
                  <a:lnTo>
                    <a:pt x="22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52"/>
            <p:cNvSpPr/>
            <p:nvPr/>
          </p:nvSpPr>
          <p:spPr>
            <a:xfrm>
              <a:off x="847375" y="2891900"/>
              <a:ext cx="32575" cy="33500"/>
            </a:xfrm>
            <a:custGeom>
              <a:avLst/>
              <a:gdLst/>
              <a:ahLst/>
              <a:cxnLst/>
              <a:rect l="l" t="t" r="r" b="b"/>
              <a:pathLst>
                <a:path w="1303" h="1340" extrusionOk="0">
                  <a:moveTo>
                    <a:pt x="484" y="1"/>
                  </a:moveTo>
                  <a:lnTo>
                    <a:pt x="373" y="38"/>
                  </a:lnTo>
                  <a:lnTo>
                    <a:pt x="298" y="75"/>
                  </a:lnTo>
                  <a:lnTo>
                    <a:pt x="224" y="149"/>
                  </a:lnTo>
                  <a:lnTo>
                    <a:pt x="224" y="38"/>
                  </a:lnTo>
                  <a:lnTo>
                    <a:pt x="1" y="38"/>
                  </a:lnTo>
                  <a:lnTo>
                    <a:pt x="1" y="1340"/>
                  </a:lnTo>
                  <a:lnTo>
                    <a:pt x="224" y="1340"/>
                  </a:lnTo>
                  <a:lnTo>
                    <a:pt x="224" y="484"/>
                  </a:lnTo>
                  <a:lnTo>
                    <a:pt x="224" y="373"/>
                  </a:lnTo>
                  <a:lnTo>
                    <a:pt x="261" y="261"/>
                  </a:lnTo>
                  <a:lnTo>
                    <a:pt x="298" y="187"/>
                  </a:lnTo>
                  <a:lnTo>
                    <a:pt x="484" y="187"/>
                  </a:lnTo>
                  <a:lnTo>
                    <a:pt x="522" y="261"/>
                  </a:lnTo>
                  <a:lnTo>
                    <a:pt x="559" y="373"/>
                  </a:lnTo>
                  <a:lnTo>
                    <a:pt x="559" y="484"/>
                  </a:lnTo>
                  <a:lnTo>
                    <a:pt x="559" y="1340"/>
                  </a:lnTo>
                  <a:lnTo>
                    <a:pt x="782" y="1340"/>
                  </a:lnTo>
                  <a:lnTo>
                    <a:pt x="782" y="484"/>
                  </a:lnTo>
                  <a:lnTo>
                    <a:pt x="782" y="261"/>
                  </a:lnTo>
                  <a:lnTo>
                    <a:pt x="856" y="187"/>
                  </a:lnTo>
                  <a:lnTo>
                    <a:pt x="931" y="187"/>
                  </a:lnTo>
                  <a:lnTo>
                    <a:pt x="1042" y="224"/>
                  </a:lnTo>
                  <a:lnTo>
                    <a:pt x="1080" y="298"/>
                  </a:lnTo>
                  <a:lnTo>
                    <a:pt x="1117" y="484"/>
                  </a:lnTo>
                  <a:lnTo>
                    <a:pt x="1117" y="1340"/>
                  </a:lnTo>
                  <a:lnTo>
                    <a:pt x="1303" y="1340"/>
                  </a:lnTo>
                  <a:lnTo>
                    <a:pt x="1303" y="484"/>
                  </a:lnTo>
                  <a:lnTo>
                    <a:pt x="1303" y="261"/>
                  </a:lnTo>
                  <a:lnTo>
                    <a:pt x="1266" y="149"/>
                  </a:lnTo>
                  <a:lnTo>
                    <a:pt x="1228" y="75"/>
                  </a:lnTo>
                  <a:lnTo>
                    <a:pt x="1117" y="38"/>
                  </a:lnTo>
                  <a:lnTo>
                    <a:pt x="1005" y="1"/>
                  </a:lnTo>
                  <a:lnTo>
                    <a:pt x="931" y="38"/>
                  </a:lnTo>
                  <a:lnTo>
                    <a:pt x="856" y="75"/>
                  </a:lnTo>
                  <a:lnTo>
                    <a:pt x="745" y="149"/>
                  </a:lnTo>
                  <a:lnTo>
                    <a:pt x="670" y="75"/>
                  </a:lnTo>
                  <a:lnTo>
                    <a:pt x="596"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52"/>
            <p:cNvSpPr/>
            <p:nvPr/>
          </p:nvSpPr>
          <p:spPr>
            <a:xfrm>
              <a:off x="885525" y="2881675"/>
              <a:ext cx="18625" cy="44675"/>
            </a:xfrm>
            <a:custGeom>
              <a:avLst/>
              <a:gdLst/>
              <a:ahLst/>
              <a:cxnLst/>
              <a:rect l="l" t="t" r="r" b="b"/>
              <a:pathLst>
                <a:path w="745" h="1787" extrusionOk="0">
                  <a:moveTo>
                    <a:pt x="409" y="0"/>
                  </a:moveTo>
                  <a:lnTo>
                    <a:pt x="261" y="261"/>
                  </a:lnTo>
                  <a:lnTo>
                    <a:pt x="409" y="261"/>
                  </a:lnTo>
                  <a:lnTo>
                    <a:pt x="670" y="0"/>
                  </a:lnTo>
                  <a:close/>
                  <a:moveTo>
                    <a:pt x="484" y="596"/>
                  </a:moveTo>
                  <a:lnTo>
                    <a:pt x="521" y="670"/>
                  </a:lnTo>
                  <a:lnTo>
                    <a:pt x="558" y="819"/>
                  </a:lnTo>
                  <a:lnTo>
                    <a:pt x="558" y="968"/>
                  </a:lnTo>
                  <a:lnTo>
                    <a:pt x="223" y="968"/>
                  </a:lnTo>
                  <a:lnTo>
                    <a:pt x="223" y="707"/>
                  </a:lnTo>
                  <a:lnTo>
                    <a:pt x="261" y="633"/>
                  </a:lnTo>
                  <a:lnTo>
                    <a:pt x="298" y="596"/>
                  </a:lnTo>
                  <a:close/>
                  <a:moveTo>
                    <a:pt x="372" y="410"/>
                  </a:moveTo>
                  <a:lnTo>
                    <a:pt x="261" y="447"/>
                  </a:lnTo>
                  <a:lnTo>
                    <a:pt x="149" y="484"/>
                  </a:lnTo>
                  <a:lnTo>
                    <a:pt x="112" y="521"/>
                  </a:lnTo>
                  <a:lnTo>
                    <a:pt x="37" y="596"/>
                  </a:lnTo>
                  <a:lnTo>
                    <a:pt x="0" y="744"/>
                  </a:lnTo>
                  <a:lnTo>
                    <a:pt x="0" y="968"/>
                  </a:lnTo>
                  <a:lnTo>
                    <a:pt x="0" y="1451"/>
                  </a:lnTo>
                  <a:lnTo>
                    <a:pt x="37" y="1563"/>
                  </a:lnTo>
                  <a:lnTo>
                    <a:pt x="112" y="1675"/>
                  </a:lnTo>
                  <a:lnTo>
                    <a:pt x="186" y="1749"/>
                  </a:lnTo>
                  <a:lnTo>
                    <a:pt x="298" y="1786"/>
                  </a:lnTo>
                  <a:lnTo>
                    <a:pt x="447" y="1786"/>
                  </a:lnTo>
                  <a:lnTo>
                    <a:pt x="521" y="1749"/>
                  </a:lnTo>
                  <a:lnTo>
                    <a:pt x="633" y="1675"/>
                  </a:lnTo>
                  <a:lnTo>
                    <a:pt x="707" y="1563"/>
                  </a:lnTo>
                  <a:lnTo>
                    <a:pt x="744" y="1451"/>
                  </a:lnTo>
                  <a:lnTo>
                    <a:pt x="744" y="1340"/>
                  </a:lnTo>
                  <a:lnTo>
                    <a:pt x="558" y="1340"/>
                  </a:lnTo>
                  <a:lnTo>
                    <a:pt x="521" y="1451"/>
                  </a:lnTo>
                  <a:lnTo>
                    <a:pt x="521" y="1526"/>
                  </a:lnTo>
                  <a:lnTo>
                    <a:pt x="484" y="1600"/>
                  </a:lnTo>
                  <a:lnTo>
                    <a:pt x="298" y="1600"/>
                  </a:lnTo>
                  <a:lnTo>
                    <a:pt x="223" y="1526"/>
                  </a:lnTo>
                  <a:lnTo>
                    <a:pt x="223" y="1414"/>
                  </a:lnTo>
                  <a:lnTo>
                    <a:pt x="223" y="1154"/>
                  </a:lnTo>
                  <a:lnTo>
                    <a:pt x="744" y="1154"/>
                  </a:lnTo>
                  <a:lnTo>
                    <a:pt x="744" y="707"/>
                  </a:lnTo>
                  <a:lnTo>
                    <a:pt x="707" y="596"/>
                  </a:lnTo>
                  <a:lnTo>
                    <a:pt x="670" y="558"/>
                  </a:lnTo>
                  <a:lnTo>
                    <a:pt x="558" y="447"/>
                  </a:lnTo>
                  <a:lnTo>
                    <a:pt x="447" y="41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52"/>
            <p:cNvSpPr/>
            <p:nvPr/>
          </p:nvSpPr>
          <p:spPr>
            <a:xfrm>
              <a:off x="908775" y="2891900"/>
              <a:ext cx="13975" cy="33500"/>
            </a:xfrm>
            <a:custGeom>
              <a:avLst/>
              <a:gdLst/>
              <a:ahLst/>
              <a:cxnLst/>
              <a:rect l="l" t="t" r="r" b="b"/>
              <a:pathLst>
                <a:path w="559" h="1340" extrusionOk="0">
                  <a:moveTo>
                    <a:pt x="558" y="1"/>
                  </a:moveTo>
                  <a:lnTo>
                    <a:pt x="447" y="38"/>
                  </a:lnTo>
                  <a:lnTo>
                    <a:pt x="335" y="112"/>
                  </a:lnTo>
                  <a:lnTo>
                    <a:pt x="261" y="187"/>
                  </a:lnTo>
                  <a:lnTo>
                    <a:pt x="224" y="298"/>
                  </a:lnTo>
                  <a:lnTo>
                    <a:pt x="224" y="38"/>
                  </a:lnTo>
                  <a:lnTo>
                    <a:pt x="0" y="38"/>
                  </a:lnTo>
                  <a:lnTo>
                    <a:pt x="0" y="1340"/>
                  </a:lnTo>
                  <a:lnTo>
                    <a:pt x="224" y="1340"/>
                  </a:lnTo>
                  <a:lnTo>
                    <a:pt x="224" y="708"/>
                  </a:lnTo>
                  <a:lnTo>
                    <a:pt x="261" y="447"/>
                  </a:lnTo>
                  <a:lnTo>
                    <a:pt x="298" y="335"/>
                  </a:lnTo>
                  <a:lnTo>
                    <a:pt x="335" y="261"/>
                  </a:lnTo>
                  <a:lnTo>
                    <a:pt x="410" y="261"/>
                  </a:lnTo>
                  <a:lnTo>
                    <a:pt x="558" y="224"/>
                  </a:lnTo>
                  <a:lnTo>
                    <a:pt x="55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52"/>
            <p:cNvSpPr/>
            <p:nvPr/>
          </p:nvSpPr>
          <p:spPr>
            <a:xfrm>
              <a:off x="925500" y="2879800"/>
              <a:ext cx="5625" cy="45600"/>
            </a:xfrm>
            <a:custGeom>
              <a:avLst/>
              <a:gdLst/>
              <a:ahLst/>
              <a:cxnLst/>
              <a:rect l="l" t="t" r="r" b="b"/>
              <a:pathLst>
                <a:path w="225" h="1824" extrusionOk="0">
                  <a:moveTo>
                    <a:pt x="1" y="1"/>
                  </a:moveTo>
                  <a:lnTo>
                    <a:pt x="1" y="299"/>
                  </a:lnTo>
                  <a:lnTo>
                    <a:pt x="224" y="299"/>
                  </a:lnTo>
                  <a:lnTo>
                    <a:pt x="224" y="1"/>
                  </a:lnTo>
                  <a:close/>
                  <a:moveTo>
                    <a:pt x="1" y="522"/>
                  </a:moveTo>
                  <a:lnTo>
                    <a:pt x="1" y="1824"/>
                  </a:lnTo>
                  <a:lnTo>
                    <a:pt x="224" y="1824"/>
                  </a:lnTo>
                  <a:lnTo>
                    <a:pt x="224"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52"/>
            <p:cNvSpPr/>
            <p:nvPr/>
          </p:nvSpPr>
          <p:spPr>
            <a:xfrm>
              <a:off x="935750" y="2891900"/>
              <a:ext cx="19550" cy="43750"/>
            </a:xfrm>
            <a:custGeom>
              <a:avLst/>
              <a:gdLst/>
              <a:ahLst/>
              <a:cxnLst/>
              <a:rect l="l" t="t" r="r" b="b"/>
              <a:pathLst>
                <a:path w="782" h="1750" extrusionOk="0">
                  <a:moveTo>
                    <a:pt x="484" y="187"/>
                  </a:moveTo>
                  <a:lnTo>
                    <a:pt x="558" y="261"/>
                  </a:lnTo>
                  <a:lnTo>
                    <a:pt x="558" y="373"/>
                  </a:lnTo>
                  <a:lnTo>
                    <a:pt x="596" y="670"/>
                  </a:lnTo>
                  <a:lnTo>
                    <a:pt x="596" y="894"/>
                  </a:lnTo>
                  <a:lnTo>
                    <a:pt x="558" y="1080"/>
                  </a:lnTo>
                  <a:lnTo>
                    <a:pt x="521" y="1154"/>
                  </a:lnTo>
                  <a:lnTo>
                    <a:pt x="410" y="1191"/>
                  </a:lnTo>
                  <a:lnTo>
                    <a:pt x="298" y="1191"/>
                  </a:lnTo>
                  <a:lnTo>
                    <a:pt x="261" y="1080"/>
                  </a:lnTo>
                  <a:lnTo>
                    <a:pt x="224" y="931"/>
                  </a:lnTo>
                  <a:lnTo>
                    <a:pt x="224" y="708"/>
                  </a:lnTo>
                  <a:lnTo>
                    <a:pt x="224" y="373"/>
                  </a:lnTo>
                  <a:lnTo>
                    <a:pt x="261" y="261"/>
                  </a:lnTo>
                  <a:lnTo>
                    <a:pt x="298" y="187"/>
                  </a:lnTo>
                  <a:close/>
                  <a:moveTo>
                    <a:pt x="335" y="1"/>
                  </a:moveTo>
                  <a:lnTo>
                    <a:pt x="224" y="38"/>
                  </a:lnTo>
                  <a:lnTo>
                    <a:pt x="149" y="75"/>
                  </a:lnTo>
                  <a:lnTo>
                    <a:pt x="75" y="149"/>
                  </a:lnTo>
                  <a:lnTo>
                    <a:pt x="37" y="261"/>
                  </a:lnTo>
                  <a:lnTo>
                    <a:pt x="0" y="708"/>
                  </a:lnTo>
                  <a:lnTo>
                    <a:pt x="37" y="1117"/>
                  </a:lnTo>
                  <a:lnTo>
                    <a:pt x="75" y="1228"/>
                  </a:lnTo>
                  <a:lnTo>
                    <a:pt x="112" y="1303"/>
                  </a:lnTo>
                  <a:lnTo>
                    <a:pt x="224" y="1340"/>
                  </a:lnTo>
                  <a:lnTo>
                    <a:pt x="335" y="1377"/>
                  </a:lnTo>
                  <a:lnTo>
                    <a:pt x="410" y="1340"/>
                  </a:lnTo>
                  <a:lnTo>
                    <a:pt x="484" y="1303"/>
                  </a:lnTo>
                  <a:lnTo>
                    <a:pt x="596" y="1228"/>
                  </a:lnTo>
                  <a:lnTo>
                    <a:pt x="596" y="1749"/>
                  </a:lnTo>
                  <a:lnTo>
                    <a:pt x="782" y="1749"/>
                  </a:lnTo>
                  <a:lnTo>
                    <a:pt x="782" y="38"/>
                  </a:lnTo>
                  <a:lnTo>
                    <a:pt x="596" y="38"/>
                  </a:lnTo>
                  <a:lnTo>
                    <a:pt x="596" y="187"/>
                  </a:lnTo>
                  <a:lnTo>
                    <a:pt x="484" y="75"/>
                  </a:lnTo>
                  <a:lnTo>
                    <a:pt x="447" y="38"/>
                  </a:lnTo>
                  <a:lnTo>
                    <a:pt x="33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52"/>
            <p:cNvSpPr/>
            <p:nvPr/>
          </p:nvSpPr>
          <p:spPr>
            <a:xfrm>
              <a:off x="960850" y="2892825"/>
              <a:ext cx="19575" cy="33525"/>
            </a:xfrm>
            <a:custGeom>
              <a:avLst/>
              <a:gdLst/>
              <a:ahLst/>
              <a:cxnLst/>
              <a:rect l="l" t="t" r="r" b="b"/>
              <a:pathLst>
                <a:path w="783" h="1341" extrusionOk="0">
                  <a:moveTo>
                    <a:pt x="1" y="1"/>
                  </a:moveTo>
                  <a:lnTo>
                    <a:pt x="1" y="819"/>
                  </a:lnTo>
                  <a:lnTo>
                    <a:pt x="38" y="1080"/>
                  </a:lnTo>
                  <a:lnTo>
                    <a:pt x="75" y="1229"/>
                  </a:lnTo>
                  <a:lnTo>
                    <a:pt x="150" y="1303"/>
                  </a:lnTo>
                  <a:lnTo>
                    <a:pt x="299" y="1340"/>
                  </a:lnTo>
                  <a:lnTo>
                    <a:pt x="410" y="1303"/>
                  </a:lnTo>
                  <a:lnTo>
                    <a:pt x="485" y="1266"/>
                  </a:lnTo>
                  <a:lnTo>
                    <a:pt x="559" y="1191"/>
                  </a:lnTo>
                  <a:lnTo>
                    <a:pt x="559" y="1303"/>
                  </a:lnTo>
                  <a:lnTo>
                    <a:pt x="782" y="1303"/>
                  </a:lnTo>
                  <a:lnTo>
                    <a:pt x="782" y="1"/>
                  </a:lnTo>
                  <a:lnTo>
                    <a:pt x="559" y="1"/>
                  </a:lnTo>
                  <a:lnTo>
                    <a:pt x="559" y="857"/>
                  </a:lnTo>
                  <a:lnTo>
                    <a:pt x="559" y="968"/>
                  </a:lnTo>
                  <a:lnTo>
                    <a:pt x="522" y="1080"/>
                  </a:lnTo>
                  <a:lnTo>
                    <a:pt x="485" y="1154"/>
                  </a:lnTo>
                  <a:lnTo>
                    <a:pt x="373" y="1191"/>
                  </a:lnTo>
                  <a:lnTo>
                    <a:pt x="299" y="1154"/>
                  </a:lnTo>
                  <a:lnTo>
                    <a:pt x="261" y="1080"/>
                  </a:lnTo>
                  <a:lnTo>
                    <a:pt x="224" y="968"/>
                  </a:lnTo>
                  <a:lnTo>
                    <a:pt x="224" y="857"/>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52"/>
            <p:cNvSpPr/>
            <p:nvPr/>
          </p:nvSpPr>
          <p:spPr>
            <a:xfrm>
              <a:off x="985050" y="2891900"/>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98" y="224"/>
                  </a:lnTo>
                  <a:lnTo>
                    <a:pt x="335" y="187"/>
                  </a:lnTo>
                  <a:close/>
                  <a:moveTo>
                    <a:pt x="372" y="1"/>
                  </a:moveTo>
                  <a:lnTo>
                    <a:pt x="261" y="38"/>
                  </a:lnTo>
                  <a:lnTo>
                    <a:pt x="186" y="75"/>
                  </a:lnTo>
                  <a:lnTo>
                    <a:pt x="112" y="112"/>
                  </a:lnTo>
                  <a:lnTo>
                    <a:pt x="75" y="187"/>
                  </a:lnTo>
                  <a:lnTo>
                    <a:pt x="37" y="335"/>
                  </a:lnTo>
                  <a:lnTo>
                    <a:pt x="0" y="559"/>
                  </a:lnTo>
                  <a:lnTo>
                    <a:pt x="37" y="1042"/>
                  </a:lnTo>
                  <a:lnTo>
                    <a:pt x="37" y="1154"/>
                  </a:lnTo>
                  <a:lnTo>
                    <a:pt x="112" y="1266"/>
                  </a:lnTo>
                  <a:lnTo>
                    <a:pt x="223" y="1340"/>
                  </a:lnTo>
                  <a:lnTo>
                    <a:pt x="298" y="1377"/>
                  </a:lnTo>
                  <a:lnTo>
                    <a:pt x="447" y="1377"/>
                  </a:lnTo>
                  <a:lnTo>
                    <a:pt x="558" y="1340"/>
                  </a:lnTo>
                  <a:lnTo>
                    <a:pt x="633" y="1266"/>
                  </a:lnTo>
                  <a:lnTo>
                    <a:pt x="744"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52"/>
            <p:cNvSpPr/>
            <p:nvPr/>
          </p:nvSpPr>
          <p:spPr>
            <a:xfrm>
              <a:off x="1023175" y="2891900"/>
              <a:ext cx="18625" cy="34450"/>
            </a:xfrm>
            <a:custGeom>
              <a:avLst/>
              <a:gdLst/>
              <a:ahLst/>
              <a:cxnLst/>
              <a:rect l="l" t="t" r="r" b="b"/>
              <a:pathLst>
                <a:path w="745" h="1378" extrusionOk="0">
                  <a:moveTo>
                    <a:pt x="410" y="1"/>
                  </a:moveTo>
                  <a:lnTo>
                    <a:pt x="261" y="38"/>
                  </a:lnTo>
                  <a:lnTo>
                    <a:pt x="187" y="38"/>
                  </a:lnTo>
                  <a:lnTo>
                    <a:pt x="112" y="112"/>
                  </a:lnTo>
                  <a:lnTo>
                    <a:pt x="75" y="187"/>
                  </a:lnTo>
                  <a:lnTo>
                    <a:pt x="38" y="410"/>
                  </a:lnTo>
                  <a:lnTo>
                    <a:pt x="1" y="708"/>
                  </a:lnTo>
                  <a:lnTo>
                    <a:pt x="38" y="1005"/>
                  </a:lnTo>
                  <a:lnTo>
                    <a:pt x="38" y="1154"/>
                  </a:lnTo>
                  <a:lnTo>
                    <a:pt x="112" y="1266"/>
                  </a:lnTo>
                  <a:lnTo>
                    <a:pt x="187" y="1303"/>
                  </a:lnTo>
                  <a:lnTo>
                    <a:pt x="261" y="1340"/>
                  </a:lnTo>
                  <a:lnTo>
                    <a:pt x="373" y="1377"/>
                  </a:lnTo>
                  <a:lnTo>
                    <a:pt x="522" y="1340"/>
                  </a:lnTo>
                  <a:lnTo>
                    <a:pt x="596" y="1340"/>
                  </a:lnTo>
                  <a:lnTo>
                    <a:pt x="670" y="1266"/>
                  </a:lnTo>
                  <a:lnTo>
                    <a:pt x="708" y="1191"/>
                  </a:lnTo>
                  <a:lnTo>
                    <a:pt x="745" y="1042"/>
                  </a:lnTo>
                  <a:lnTo>
                    <a:pt x="745" y="856"/>
                  </a:lnTo>
                  <a:lnTo>
                    <a:pt x="559" y="856"/>
                  </a:lnTo>
                  <a:lnTo>
                    <a:pt x="559" y="1005"/>
                  </a:lnTo>
                  <a:lnTo>
                    <a:pt x="522" y="1117"/>
                  </a:lnTo>
                  <a:lnTo>
                    <a:pt x="484" y="1191"/>
                  </a:lnTo>
                  <a:lnTo>
                    <a:pt x="298" y="1191"/>
                  </a:lnTo>
                  <a:lnTo>
                    <a:pt x="261" y="1117"/>
                  </a:lnTo>
                  <a:lnTo>
                    <a:pt x="224" y="1005"/>
                  </a:lnTo>
                  <a:lnTo>
                    <a:pt x="224" y="633"/>
                  </a:lnTo>
                  <a:lnTo>
                    <a:pt x="224" y="410"/>
                  </a:lnTo>
                  <a:lnTo>
                    <a:pt x="261" y="261"/>
                  </a:lnTo>
                  <a:lnTo>
                    <a:pt x="298" y="187"/>
                  </a:lnTo>
                  <a:lnTo>
                    <a:pt x="484" y="187"/>
                  </a:lnTo>
                  <a:lnTo>
                    <a:pt x="559" y="261"/>
                  </a:lnTo>
                  <a:lnTo>
                    <a:pt x="559" y="373"/>
                  </a:lnTo>
                  <a:lnTo>
                    <a:pt x="559" y="521"/>
                  </a:lnTo>
                  <a:lnTo>
                    <a:pt x="745" y="521"/>
                  </a:lnTo>
                  <a:lnTo>
                    <a:pt x="745" y="335"/>
                  </a:lnTo>
                  <a:lnTo>
                    <a:pt x="708" y="149"/>
                  </a:lnTo>
                  <a:lnTo>
                    <a:pt x="670"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52"/>
            <p:cNvSpPr/>
            <p:nvPr/>
          </p:nvSpPr>
          <p:spPr>
            <a:xfrm>
              <a:off x="1045500" y="2891900"/>
              <a:ext cx="20500" cy="34450"/>
            </a:xfrm>
            <a:custGeom>
              <a:avLst/>
              <a:gdLst/>
              <a:ahLst/>
              <a:cxnLst/>
              <a:rect l="l" t="t" r="r" b="b"/>
              <a:pathLst>
                <a:path w="820" h="1378" extrusionOk="0">
                  <a:moveTo>
                    <a:pt x="559" y="596"/>
                  </a:moveTo>
                  <a:lnTo>
                    <a:pt x="559" y="931"/>
                  </a:lnTo>
                  <a:lnTo>
                    <a:pt x="559" y="1080"/>
                  </a:lnTo>
                  <a:lnTo>
                    <a:pt x="522" y="1117"/>
                  </a:lnTo>
                  <a:lnTo>
                    <a:pt x="484" y="1191"/>
                  </a:lnTo>
                  <a:lnTo>
                    <a:pt x="373" y="1228"/>
                  </a:lnTo>
                  <a:lnTo>
                    <a:pt x="298" y="1191"/>
                  </a:lnTo>
                  <a:lnTo>
                    <a:pt x="224" y="1154"/>
                  </a:lnTo>
                  <a:lnTo>
                    <a:pt x="224" y="1005"/>
                  </a:lnTo>
                  <a:lnTo>
                    <a:pt x="224" y="931"/>
                  </a:lnTo>
                  <a:lnTo>
                    <a:pt x="261" y="856"/>
                  </a:lnTo>
                  <a:lnTo>
                    <a:pt x="373" y="745"/>
                  </a:lnTo>
                  <a:lnTo>
                    <a:pt x="559" y="596"/>
                  </a:lnTo>
                  <a:close/>
                  <a:moveTo>
                    <a:pt x="410" y="1"/>
                  </a:moveTo>
                  <a:lnTo>
                    <a:pt x="261" y="38"/>
                  </a:lnTo>
                  <a:lnTo>
                    <a:pt x="150" y="75"/>
                  </a:lnTo>
                  <a:lnTo>
                    <a:pt x="75" y="187"/>
                  </a:lnTo>
                  <a:lnTo>
                    <a:pt x="75" y="335"/>
                  </a:lnTo>
                  <a:lnTo>
                    <a:pt x="75" y="447"/>
                  </a:lnTo>
                  <a:lnTo>
                    <a:pt x="261" y="447"/>
                  </a:lnTo>
                  <a:lnTo>
                    <a:pt x="261" y="373"/>
                  </a:lnTo>
                  <a:lnTo>
                    <a:pt x="261" y="224"/>
                  </a:lnTo>
                  <a:lnTo>
                    <a:pt x="298" y="187"/>
                  </a:lnTo>
                  <a:lnTo>
                    <a:pt x="484" y="187"/>
                  </a:lnTo>
                  <a:lnTo>
                    <a:pt x="559" y="261"/>
                  </a:lnTo>
                  <a:lnTo>
                    <a:pt x="559" y="410"/>
                  </a:lnTo>
                  <a:lnTo>
                    <a:pt x="447" y="521"/>
                  </a:lnTo>
                  <a:lnTo>
                    <a:pt x="224" y="670"/>
                  </a:lnTo>
                  <a:lnTo>
                    <a:pt x="150" y="708"/>
                  </a:lnTo>
                  <a:lnTo>
                    <a:pt x="75" y="819"/>
                  </a:lnTo>
                  <a:lnTo>
                    <a:pt x="38" y="894"/>
                  </a:lnTo>
                  <a:lnTo>
                    <a:pt x="1" y="1042"/>
                  </a:lnTo>
                  <a:lnTo>
                    <a:pt x="38" y="1191"/>
                  </a:lnTo>
                  <a:lnTo>
                    <a:pt x="75" y="1266"/>
                  </a:lnTo>
                  <a:lnTo>
                    <a:pt x="150" y="1340"/>
                  </a:lnTo>
                  <a:lnTo>
                    <a:pt x="298" y="1377"/>
                  </a:lnTo>
                  <a:lnTo>
                    <a:pt x="410" y="1340"/>
                  </a:lnTo>
                  <a:lnTo>
                    <a:pt x="484" y="1303"/>
                  </a:lnTo>
                  <a:lnTo>
                    <a:pt x="559" y="1191"/>
                  </a:lnTo>
                  <a:lnTo>
                    <a:pt x="559" y="1340"/>
                  </a:lnTo>
                  <a:lnTo>
                    <a:pt x="819" y="1340"/>
                  </a:lnTo>
                  <a:lnTo>
                    <a:pt x="782" y="1266"/>
                  </a:lnTo>
                  <a:lnTo>
                    <a:pt x="782" y="1080"/>
                  </a:lnTo>
                  <a:lnTo>
                    <a:pt x="782" y="447"/>
                  </a:lnTo>
                  <a:lnTo>
                    <a:pt x="745" y="224"/>
                  </a:lnTo>
                  <a:lnTo>
                    <a:pt x="745" y="187"/>
                  </a:lnTo>
                  <a:lnTo>
                    <a:pt x="708"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52"/>
            <p:cNvSpPr/>
            <p:nvPr/>
          </p:nvSpPr>
          <p:spPr>
            <a:xfrm>
              <a:off x="1070625"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224" y="1340"/>
                  </a:lnTo>
                  <a:lnTo>
                    <a:pt x="224" y="484"/>
                  </a:lnTo>
                  <a:lnTo>
                    <a:pt x="224" y="373"/>
                  </a:lnTo>
                  <a:lnTo>
                    <a:pt x="224" y="298"/>
                  </a:lnTo>
                  <a:lnTo>
                    <a:pt x="298" y="187"/>
                  </a:lnTo>
                  <a:lnTo>
                    <a:pt x="484" y="187"/>
                  </a:lnTo>
                  <a:lnTo>
                    <a:pt x="521" y="261"/>
                  </a:lnTo>
                  <a:lnTo>
                    <a:pt x="558" y="484"/>
                  </a:lnTo>
                  <a:lnTo>
                    <a:pt x="558"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52"/>
            <p:cNvSpPr/>
            <p:nvPr/>
          </p:nvSpPr>
          <p:spPr>
            <a:xfrm>
              <a:off x="1093875" y="2891900"/>
              <a:ext cx="20500" cy="34450"/>
            </a:xfrm>
            <a:custGeom>
              <a:avLst/>
              <a:gdLst/>
              <a:ahLst/>
              <a:cxnLst/>
              <a:rect l="l" t="t" r="r" b="b"/>
              <a:pathLst>
                <a:path w="820" h="1378" extrusionOk="0">
                  <a:moveTo>
                    <a:pt x="559" y="596"/>
                  </a:moveTo>
                  <a:lnTo>
                    <a:pt x="559" y="931"/>
                  </a:lnTo>
                  <a:lnTo>
                    <a:pt x="521" y="1080"/>
                  </a:lnTo>
                  <a:lnTo>
                    <a:pt x="521"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75"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0" y="894"/>
                  </a:lnTo>
                  <a:lnTo>
                    <a:pt x="0" y="1042"/>
                  </a:lnTo>
                  <a:lnTo>
                    <a:pt x="0"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7"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52"/>
            <p:cNvSpPr/>
            <p:nvPr/>
          </p:nvSpPr>
          <p:spPr>
            <a:xfrm>
              <a:off x="1118050" y="2878875"/>
              <a:ext cx="19575" cy="47475"/>
            </a:xfrm>
            <a:custGeom>
              <a:avLst/>
              <a:gdLst/>
              <a:ahLst/>
              <a:cxnLst/>
              <a:rect l="l" t="t" r="r" b="b"/>
              <a:pathLst>
                <a:path w="783" h="1899" extrusionOk="0">
                  <a:moveTo>
                    <a:pt x="447" y="708"/>
                  </a:moveTo>
                  <a:lnTo>
                    <a:pt x="485" y="745"/>
                  </a:lnTo>
                  <a:lnTo>
                    <a:pt x="559" y="819"/>
                  </a:lnTo>
                  <a:lnTo>
                    <a:pt x="559" y="1005"/>
                  </a:lnTo>
                  <a:lnTo>
                    <a:pt x="559" y="1229"/>
                  </a:lnTo>
                  <a:lnTo>
                    <a:pt x="559" y="1452"/>
                  </a:lnTo>
                  <a:lnTo>
                    <a:pt x="522" y="1601"/>
                  </a:lnTo>
                  <a:lnTo>
                    <a:pt x="485" y="1675"/>
                  </a:lnTo>
                  <a:lnTo>
                    <a:pt x="373" y="1712"/>
                  </a:lnTo>
                  <a:lnTo>
                    <a:pt x="299" y="1712"/>
                  </a:lnTo>
                  <a:lnTo>
                    <a:pt x="224" y="1638"/>
                  </a:lnTo>
                  <a:lnTo>
                    <a:pt x="224" y="1526"/>
                  </a:lnTo>
                  <a:lnTo>
                    <a:pt x="224" y="1303"/>
                  </a:lnTo>
                  <a:lnTo>
                    <a:pt x="224" y="968"/>
                  </a:lnTo>
                  <a:lnTo>
                    <a:pt x="224" y="782"/>
                  </a:lnTo>
                  <a:lnTo>
                    <a:pt x="299" y="708"/>
                  </a:lnTo>
                  <a:close/>
                  <a:moveTo>
                    <a:pt x="559" y="1"/>
                  </a:moveTo>
                  <a:lnTo>
                    <a:pt x="559" y="670"/>
                  </a:lnTo>
                  <a:lnTo>
                    <a:pt x="485" y="559"/>
                  </a:lnTo>
                  <a:lnTo>
                    <a:pt x="410" y="559"/>
                  </a:lnTo>
                  <a:lnTo>
                    <a:pt x="299" y="522"/>
                  </a:lnTo>
                  <a:lnTo>
                    <a:pt x="224" y="559"/>
                  </a:lnTo>
                  <a:lnTo>
                    <a:pt x="112" y="596"/>
                  </a:lnTo>
                  <a:lnTo>
                    <a:pt x="75" y="670"/>
                  </a:lnTo>
                  <a:lnTo>
                    <a:pt x="38" y="745"/>
                  </a:lnTo>
                  <a:lnTo>
                    <a:pt x="1" y="968"/>
                  </a:lnTo>
                  <a:lnTo>
                    <a:pt x="1" y="1229"/>
                  </a:lnTo>
                  <a:lnTo>
                    <a:pt x="1" y="1489"/>
                  </a:lnTo>
                  <a:lnTo>
                    <a:pt x="38" y="1675"/>
                  </a:lnTo>
                  <a:lnTo>
                    <a:pt x="75" y="1824"/>
                  </a:lnTo>
                  <a:lnTo>
                    <a:pt x="150" y="1861"/>
                  </a:lnTo>
                  <a:lnTo>
                    <a:pt x="224" y="1861"/>
                  </a:lnTo>
                  <a:lnTo>
                    <a:pt x="299" y="1898"/>
                  </a:lnTo>
                  <a:lnTo>
                    <a:pt x="410" y="1861"/>
                  </a:lnTo>
                  <a:lnTo>
                    <a:pt x="485" y="1824"/>
                  </a:lnTo>
                  <a:lnTo>
                    <a:pt x="559" y="1712"/>
                  </a:lnTo>
                  <a:lnTo>
                    <a:pt x="559"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52"/>
            <p:cNvSpPr/>
            <p:nvPr/>
          </p:nvSpPr>
          <p:spPr>
            <a:xfrm>
              <a:off x="1143175" y="2879800"/>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52"/>
            <p:cNvSpPr/>
            <p:nvPr/>
          </p:nvSpPr>
          <p:spPr>
            <a:xfrm>
              <a:off x="1153400" y="2891900"/>
              <a:ext cx="18625" cy="34450"/>
            </a:xfrm>
            <a:custGeom>
              <a:avLst/>
              <a:gdLst/>
              <a:ahLst/>
              <a:cxnLst/>
              <a:rect l="l" t="t" r="r" b="b"/>
              <a:pathLst>
                <a:path w="745" h="1378" extrusionOk="0">
                  <a:moveTo>
                    <a:pt x="484" y="187"/>
                  </a:moveTo>
                  <a:lnTo>
                    <a:pt x="522" y="261"/>
                  </a:lnTo>
                  <a:lnTo>
                    <a:pt x="559" y="410"/>
                  </a:lnTo>
                  <a:lnTo>
                    <a:pt x="559" y="559"/>
                  </a:lnTo>
                  <a:lnTo>
                    <a:pt x="224" y="559"/>
                  </a:lnTo>
                  <a:lnTo>
                    <a:pt x="224" y="298"/>
                  </a:lnTo>
                  <a:lnTo>
                    <a:pt x="261" y="224"/>
                  </a:lnTo>
                  <a:lnTo>
                    <a:pt x="336" y="187"/>
                  </a:lnTo>
                  <a:close/>
                  <a:moveTo>
                    <a:pt x="373" y="1"/>
                  </a:moveTo>
                  <a:lnTo>
                    <a:pt x="261" y="38"/>
                  </a:lnTo>
                  <a:lnTo>
                    <a:pt x="187" y="75"/>
                  </a:lnTo>
                  <a:lnTo>
                    <a:pt x="112" y="112"/>
                  </a:lnTo>
                  <a:lnTo>
                    <a:pt x="75" y="187"/>
                  </a:lnTo>
                  <a:lnTo>
                    <a:pt x="1" y="335"/>
                  </a:lnTo>
                  <a:lnTo>
                    <a:pt x="1" y="559"/>
                  </a:lnTo>
                  <a:lnTo>
                    <a:pt x="1" y="1042"/>
                  </a:lnTo>
                  <a:lnTo>
                    <a:pt x="38" y="1154"/>
                  </a:lnTo>
                  <a:lnTo>
                    <a:pt x="112" y="1266"/>
                  </a:lnTo>
                  <a:lnTo>
                    <a:pt x="224" y="1340"/>
                  </a:lnTo>
                  <a:lnTo>
                    <a:pt x="298" y="1377"/>
                  </a:lnTo>
                  <a:lnTo>
                    <a:pt x="447" y="1377"/>
                  </a:lnTo>
                  <a:lnTo>
                    <a:pt x="559" y="1340"/>
                  </a:lnTo>
                  <a:lnTo>
                    <a:pt x="633" y="1266"/>
                  </a:lnTo>
                  <a:lnTo>
                    <a:pt x="708" y="1154"/>
                  </a:lnTo>
                  <a:lnTo>
                    <a:pt x="745" y="1042"/>
                  </a:lnTo>
                  <a:lnTo>
                    <a:pt x="745" y="931"/>
                  </a:lnTo>
                  <a:lnTo>
                    <a:pt x="559" y="931"/>
                  </a:lnTo>
                  <a:lnTo>
                    <a:pt x="559" y="1042"/>
                  </a:lnTo>
                  <a:lnTo>
                    <a:pt x="522" y="1117"/>
                  </a:lnTo>
                  <a:lnTo>
                    <a:pt x="484" y="1191"/>
                  </a:lnTo>
                  <a:lnTo>
                    <a:pt x="298" y="1191"/>
                  </a:lnTo>
                  <a:lnTo>
                    <a:pt x="261" y="1117"/>
                  </a:lnTo>
                  <a:lnTo>
                    <a:pt x="224" y="1005"/>
                  </a:lnTo>
                  <a:lnTo>
                    <a:pt x="224" y="745"/>
                  </a:lnTo>
                  <a:lnTo>
                    <a:pt x="745" y="745"/>
                  </a:lnTo>
                  <a:lnTo>
                    <a:pt x="745" y="298"/>
                  </a:lnTo>
                  <a:lnTo>
                    <a:pt x="708"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52"/>
            <p:cNvSpPr/>
            <p:nvPr/>
          </p:nvSpPr>
          <p:spPr>
            <a:xfrm>
              <a:off x="1177600" y="2891900"/>
              <a:ext cx="18625" cy="33500"/>
            </a:xfrm>
            <a:custGeom>
              <a:avLst/>
              <a:gdLst/>
              <a:ahLst/>
              <a:cxnLst/>
              <a:rect l="l" t="t" r="r" b="b"/>
              <a:pathLst>
                <a:path w="745" h="1340" extrusionOk="0">
                  <a:moveTo>
                    <a:pt x="484" y="1"/>
                  </a:moveTo>
                  <a:lnTo>
                    <a:pt x="372" y="38"/>
                  </a:lnTo>
                  <a:lnTo>
                    <a:pt x="298" y="75"/>
                  </a:lnTo>
                  <a:lnTo>
                    <a:pt x="186" y="149"/>
                  </a:lnTo>
                  <a:lnTo>
                    <a:pt x="186" y="38"/>
                  </a:lnTo>
                  <a:lnTo>
                    <a:pt x="0" y="38"/>
                  </a:lnTo>
                  <a:lnTo>
                    <a:pt x="0" y="1340"/>
                  </a:lnTo>
                  <a:lnTo>
                    <a:pt x="186" y="1340"/>
                  </a:lnTo>
                  <a:lnTo>
                    <a:pt x="186" y="484"/>
                  </a:lnTo>
                  <a:lnTo>
                    <a:pt x="186" y="373"/>
                  </a:lnTo>
                  <a:lnTo>
                    <a:pt x="223" y="298"/>
                  </a:lnTo>
                  <a:lnTo>
                    <a:pt x="261" y="187"/>
                  </a:lnTo>
                  <a:lnTo>
                    <a:pt x="447" y="187"/>
                  </a:lnTo>
                  <a:lnTo>
                    <a:pt x="521" y="261"/>
                  </a:lnTo>
                  <a:lnTo>
                    <a:pt x="521" y="484"/>
                  </a:lnTo>
                  <a:lnTo>
                    <a:pt x="521" y="1340"/>
                  </a:lnTo>
                  <a:lnTo>
                    <a:pt x="744" y="1340"/>
                  </a:lnTo>
                  <a:lnTo>
                    <a:pt x="744" y="410"/>
                  </a:lnTo>
                  <a:lnTo>
                    <a:pt x="744" y="298"/>
                  </a:lnTo>
                  <a:lnTo>
                    <a:pt x="707" y="149"/>
                  </a:lnTo>
                  <a:lnTo>
                    <a:pt x="633" y="38"/>
                  </a:lnTo>
                  <a:lnTo>
                    <a:pt x="558"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52"/>
            <p:cNvSpPr/>
            <p:nvPr/>
          </p:nvSpPr>
          <p:spPr>
            <a:xfrm>
              <a:off x="534850" y="2856550"/>
              <a:ext cx="14900" cy="31650"/>
            </a:xfrm>
            <a:custGeom>
              <a:avLst/>
              <a:gdLst/>
              <a:ahLst/>
              <a:cxnLst/>
              <a:rect l="l" t="t" r="r" b="b"/>
              <a:pathLst>
                <a:path w="596" h="1266" extrusionOk="0">
                  <a:moveTo>
                    <a:pt x="335" y="1"/>
                  </a:moveTo>
                  <a:lnTo>
                    <a:pt x="186" y="38"/>
                  </a:lnTo>
                  <a:lnTo>
                    <a:pt x="74" y="112"/>
                  </a:lnTo>
                  <a:lnTo>
                    <a:pt x="37" y="187"/>
                  </a:lnTo>
                  <a:lnTo>
                    <a:pt x="37" y="224"/>
                  </a:lnTo>
                  <a:lnTo>
                    <a:pt x="0" y="633"/>
                  </a:lnTo>
                  <a:lnTo>
                    <a:pt x="37" y="1043"/>
                  </a:lnTo>
                  <a:lnTo>
                    <a:pt x="37" y="1117"/>
                  </a:lnTo>
                  <a:lnTo>
                    <a:pt x="112" y="1191"/>
                  </a:lnTo>
                  <a:lnTo>
                    <a:pt x="186" y="1229"/>
                  </a:lnTo>
                  <a:lnTo>
                    <a:pt x="298" y="1266"/>
                  </a:lnTo>
                  <a:lnTo>
                    <a:pt x="447" y="1229"/>
                  </a:lnTo>
                  <a:lnTo>
                    <a:pt x="521" y="1191"/>
                  </a:lnTo>
                  <a:lnTo>
                    <a:pt x="558" y="1117"/>
                  </a:lnTo>
                  <a:lnTo>
                    <a:pt x="595" y="1080"/>
                  </a:lnTo>
                  <a:lnTo>
                    <a:pt x="595" y="819"/>
                  </a:lnTo>
                  <a:lnTo>
                    <a:pt x="447" y="819"/>
                  </a:lnTo>
                  <a:lnTo>
                    <a:pt x="447" y="1005"/>
                  </a:lnTo>
                  <a:lnTo>
                    <a:pt x="409" y="1080"/>
                  </a:lnTo>
                  <a:lnTo>
                    <a:pt x="372" y="1117"/>
                  </a:lnTo>
                  <a:lnTo>
                    <a:pt x="260" y="1117"/>
                  </a:lnTo>
                  <a:lnTo>
                    <a:pt x="223" y="1080"/>
                  </a:lnTo>
                  <a:lnTo>
                    <a:pt x="186" y="1005"/>
                  </a:lnTo>
                  <a:lnTo>
                    <a:pt x="186" y="633"/>
                  </a:lnTo>
                  <a:lnTo>
                    <a:pt x="186" y="261"/>
                  </a:lnTo>
                  <a:lnTo>
                    <a:pt x="223" y="187"/>
                  </a:lnTo>
                  <a:lnTo>
                    <a:pt x="260" y="150"/>
                  </a:lnTo>
                  <a:lnTo>
                    <a:pt x="335" y="112"/>
                  </a:lnTo>
                  <a:lnTo>
                    <a:pt x="409" y="150"/>
                  </a:lnTo>
                  <a:lnTo>
                    <a:pt x="447" y="187"/>
                  </a:lnTo>
                  <a:lnTo>
                    <a:pt x="447" y="298"/>
                  </a:lnTo>
                  <a:lnTo>
                    <a:pt x="447" y="410"/>
                  </a:lnTo>
                  <a:lnTo>
                    <a:pt x="595" y="410"/>
                  </a:lnTo>
                  <a:lnTo>
                    <a:pt x="595" y="187"/>
                  </a:lnTo>
                  <a:lnTo>
                    <a:pt x="558" y="75"/>
                  </a:lnTo>
                  <a:lnTo>
                    <a:pt x="484" y="38"/>
                  </a:lnTo>
                  <a:lnTo>
                    <a:pt x="4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52"/>
            <p:cNvSpPr/>
            <p:nvPr/>
          </p:nvSpPr>
          <p:spPr>
            <a:xfrm>
              <a:off x="553450" y="2857500"/>
              <a:ext cx="14900" cy="29775"/>
            </a:xfrm>
            <a:custGeom>
              <a:avLst/>
              <a:gdLst/>
              <a:ahLst/>
              <a:cxnLst/>
              <a:rect l="l" t="t" r="r" b="b"/>
              <a:pathLst>
                <a:path w="596" h="1191" extrusionOk="0">
                  <a:moveTo>
                    <a:pt x="298" y="112"/>
                  </a:moveTo>
                  <a:lnTo>
                    <a:pt x="372" y="149"/>
                  </a:lnTo>
                  <a:lnTo>
                    <a:pt x="409" y="223"/>
                  </a:lnTo>
                  <a:lnTo>
                    <a:pt x="409" y="372"/>
                  </a:lnTo>
                  <a:lnTo>
                    <a:pt x="447" y="670"/>
                  </a:lnTo>
                  <a:lnTo>
                    <a:pt x="409" y="967"/>
                  </a:lnTo>
                  <a:lnTo>
                    <a:pt x="409" y="1005"/>
                  </a:lnTo>
                  <a:lnTo>
                    <a:pt x="372" y="1042"/>
                  </a:lnTo>
                  <a:lnTo>
                    <a:pt x="223" y="1079"/>
                  </a:lnTo>
                  <a:lnTo>
                    <a:pt x="149" y="1079"/>
                  </a:lnTo>
                  <a:lnTo>
                    <a:pt x="149" y="112"/>
                  </a:lnTo>
                  <a:close/>
                  <a:moveTo>
                    <a:pt x="0" y="0"/>
                  </a:moveTo>
                  <a:lnTo>
                    <a:pt x="0" y="1191"/>
                  </a:lnTo>
                  <a:lnTo>
                    <a:pt x="409" y="1191"/>
                  </a:lnTo>
                  <a:lnTo>
                    <a:pt x="484" y="1153"/>
                  </a:lnTo>
                  <a:lnTo>
                    <a:pt x="521" y="1079"/>
                  </a:lnTo>
                  <a:lnTo>
                    <a:pt x="558" y="967"/>
                  </a:lnTo>
                  <a:lnTo>
                    <a:pt x="558" y="819"/>
                  </a:lnTo>
                  <a:lnTo>
                    <a:pt x="595" y="521"/>
                  </a:lnTo>
                  <a:lnTo>
                    <a:pt x="558" y="223"/>
                  </a:lnTo>
                  <a:lnTo>
                    <a:pt x="558" y="149"/>
                  </a:lnTo>
                  <a:lnTo>
                    <a:pt x="521" y="74"/>
                  </a:lnTo>
                  <a:lnTo>
                    <a:pt x="447" y="37"/>
                  </a:lnTo>
                  <a:lnTo>
                    <a:pt x="37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52"/>
            <p:cNvSpPr/>
            <p:nvPr/>
          </p:nvSpPr>
          <p:spPr>
            <a:xfrm>
              <a:off x="570175" y="2856550"/>
              <a:ext cx="14925" cy="31650"/>
            </a:xfrm>
            <a:custGeom>
              <a:avLst/>
              <a:gdLst/>
              <a:ahLst/>
              <a:cxnLst/>
              <a:rect l="l" t="t" r="r" b="b"/>
              <a:pathLst>
                <a:path w="597" h="1266" extrusionOk="0">
                  <a:moveTo>
                    <a:pt x="224" y="1"/>
                  </a:moveTo>
                  <a:lnTo>
                    <a:pt x="150" y="38"/>
                  </a:lnTo>
                  <a:lnTo>
                    <a:pt x="75" y="112"/>
                  </a:lnTo>
                  <a:lnTo>
                    <a:pt x="38" y="224"/>
                  </a:lnTo>
                  <a:lnTo>
                    <a:pt x="38" y="298"/>
                  </a:lnTo>
                  <a:lnTo>
                    <a:pt x="75" y="447"/>
                  </a:lnTo>
                  <a:lnTo>
                    <a:pt x="187" y="596"/>
                  </a:lnTo>
                  <a:lnTo>
                    <a:pt x="336" y="745"/>
                  </a:lnTo>
                  <a:lnTo>
                    <a:pt x="410" y="857"/>
                  </a:lnTo>
                  <a:lnTo>
                    <a:pt x="447" y="968"/>
                  </a:lnTo>
                  <a:lnTo>
                    <a:pt x="447" y="1043"/>
                  </a:lnTo>
                  <a:lnTo>
                    <a:pt x="410" y="1117"/>
                  </a:lnTo>
                  <a:lnTo>
                    <a:pt x="224" y="1117"/>
                  </a:lnTo>
                  <a:lnTo>
                    <a:pt x="187" y="1080"/>
                  </a:lnTo>
                  <a:lnTo>
                    <a:pt x="150" y="968"/>
                  </a:lnTo>
                  <a:lnTo>
                    <a:pt x="150" y="819"/>
                  </a:lnTo>
                  <a:lnTo>
                    <a:pt x="1" y="819"/>
                  </a:lnTo>
                  <a:lnTo>
                    <a:pt x="1" y="968"/>
                  </a:lnTo>
                  <a:lnTo>
                    <a:pt x="38" y="1080"/>
                  </a:lnTo>
                  <a:lnTo>
                    <a:pt x="113" y="1191"/>
                  </a:lnTo>
                  <a:lnTo>
                    <a:pt x="150" y="1229"/>
                  </a:lnTo>
                  <a:lnTo>
                    <a:pt x="299" y="1266"/>
                  </a:lnTo>
                  <a:lnTo>
                    <a:pt x="373" y="1266"/>
                  </a:lnTo>
                  <a:lnTo>
                    <a:pt x="485" y="1229"/>
                  </a:lnTo>
                  <a:lnTo>
                    <a:pt x="559" y="1117"/>
                  </a:lnTo>
                  <a:lnTo>
                    <a:pt x="596" y="968"/>
                  </a:lnTo>
                  <a:lnTo>
                    <a:pt x="559" y="782"/>
                  </a:lnTo>
                  <a:lnTo>
                    <a:pt x="447" y="670"/>
                  </a:lnTo>
                  <a:lnTo>
                    <a:pt x="299" y="484"/>
                  </a:lnTo>
                  <a:lnTo>
                    <a:pt x="224" y="373"/>
                  </a:lnTo>
                  <a:lnTo>
                    <a:pt x="187" y="261"/>
                  </a:lnTo>
                  <a:lnTo>
                    <a:pt x="187" y="187"/>
                  </a:lnTo>
                  <a:lnTo>
                    <a:pt x="224" y="150"/>
                  </a:lnTo>
                  <a:lnTo>
                    <a:pt x="299" y="112"/>
                  </a:lnTo>
                  <a:lnTo>
                    <a:pt x="373" y="150"/>
                  </a:lnTo>
                  <a:lnTo>
                    <a:pt x="410" y="187"/>
                  </a:lnTo>
                  <a:lnTo>
                    <a:pt x="447" y="224"/>
                  </a:lnTo>
                  <a:lnTo>
                    <a:pt x="447" y="373"/>
                  </a:lnTo>
                  <a:lnTo>
                    <a:pt x="596" y="373"/>
                  </a:lnTo>
                  <a:lnTo>
                    <a:pt x="559" y="187"/>
                  </a:lnTo>
                  <a:lnTo>
                    <a:pt x="559" y="112"/>
                  </a:lnTo>
                  <a:lnTo>
                    <a:pt x="485" y="38"/>
                  </a:lnTo>
                  <a:lnTo>
                    <a:pt x="44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52"/>
            <p:cNvSpPr/>
            <p:nvPr/>
          </p:nvSpPr>
          <p:spPr>
            <a:xfrm>
              <a:off x="534850" y="2894700"/>
              <a:ext cx="14900" cy="31650"/>
            </a:xfrm>
            <a:custGeom>
              <a:avLst/>
              <a:gdLst/>
              <a:ahLst/>
              <a:cxnLst/>
              <a:rect l="l" t="t" r="r" b="b"/>
              <a:pathLst>
                <a:path w="596" h="1266" extrusionOk="0">
                  <a:moveTo>
                    <a:pt x="335" y="0"/>
                  </a:moveTo>
                  <a:lnTo>
                    <a:pt x="149" y="37"/>
                  </a:lnTo>
                  <a:lnTo>
                    <a:pt x="74" y="112"/>
                  </a:lnTo>
                  <a:lnTo>
                    <a:pt x="37" y="186"/>
                  </a:lnTo>
                  <a:lnTo>
                    <a:pt x="37" y="261"/>
                  </a:lnTo>
                  <a:lnTo>
                    <a:pt x="74" y="409"/>
                  </a:lnTo>
                  <a:lnTo>
                    <a:pt x="186" y="596"/>
                  </a:lnTo>
                  <a:lnTo>
                    <a:pt x="335" y="744"/>
                  </a:lnTo>
                  <a:lnTo>
                    <a:pt x="409" y="856"/>
                  </a:lnTo>
                  <a:lnTo>
                    <a:pt x="447" y="968"/>
                  </a:lnTo>
                  <a:lnTo>
                    <a:pt x="447" y="1042"/>
                  </a:lnTo>
                  <a:lnTo>
                    <a:pt x="409" y="1079"/>
                  </a:lnTo>
                  <a:lnTo>
                    <a:pt x="298" y="1116"/>
                  </a:lnTo>
                  <a:lnTo>
                    <a:pt x="223" y="1116"/>
                  </a:lnTo>
                  <a:lnTo>
                    <a:pt x="186" y="1079"/>
                  </a:lnTo>
                  <a:lnTo>
                    <a:pt x="149" y="968"/>
                  </a:lnTo>
                  <a:lnTo>
                    <a:pt x="149" y="819"/>
                  </a:lnTo>
                  <a:lnTo>
                    <a:pt x="0" y="819"/>
                  </a:lnTo>
                  <a:lnTo>
                    <a:pt x="0" y="930"/>
                  </a:lnTo>
                  <a:lnTo>
                    <a:pt x="37" y="1079"/>
                  </a:lnTo>
                  <a:lnTo>
                    <a:pt x="112" y="1191"/>
                  </a:lnTo>
                  <a:lnTo>
                    <a:pt x="186" y="1228"/>
                  </a:lnTo>
                  <a:lnTo>
                    <a:pt x="298" y="1265"/>
                  </a:lnTo>
                  <a:lnTo>
                    <a:pt x="409" y="1228"/>
                  </a:lnTo>
                  <a:lnTo>
                    <a:pt x="484" y="1191"/>
                  </a:lnTo>
                  <a:lnTo>
                    <a:pt x="558" y="1116"/>
                  </a:lnTo>
                  <a:lnTo>
                    <a:pt x="595" y="968"/>
                  </a:lnTo>
                  <a:lnTo>
                    <a:pt x="558" y="782"/>
                  </a:lnTo>
                  <a:lnTo>
                    <a:pt x="447" y="633"/>
                  </a:lnTo>
                  <a:lnTo>
                    <a:pt x="298" y="484"/>
                  </a:lnTo>
                  <a:lnTo>
                    <a:pt x="223" y="372"/>
                  </a:lnTo>
                  <a:lnTo>
                    <a:pt x="186" y="261"/>
                  </a:lnTo>
                  <a:lnTo>
                    <a:pt x="186" y="186"/>
                  </a:lnTo>
                  <a:lnTo>
                    <a:pt x="223" y="149"/>
                  </a:lnTo>
                  <a:lnTo>
                    <a:pt x="298" y="112"/>
                  </a:lnTo>
                  <a:lnTo>
                    <a:pt x="372" y="149"/>
                  </a:lnTo>
                  <a:lnTo>
                    <a:pt x="409" y="149"/>
                  </a:lnTo>
                  <a:lnTo>
                    <a:pt x="447" y="223"/>
                  </a:lnTo>
                  <a:lnTo>
                    <a:pt x="447" y="372"/>
                  </a:lnTo>
                  <a:lnTo>
                    <a:pt x="595" y="372"/>
                  </a:lnTo>
                  <a:lnTo>
                    <a:pt x="595" y="186"/>
                  </a:lnTo>
                  <a:lnTo>
                    <a:pt x="558" y="75"/>
                  </a:lnTo>
                  <a:lnTo>
                    <a:pt x="484"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52"/>
            <p:cNvSpPr/>
            <p:nvPr/>
          </p:nvSpPr>
          <p:spPr>
            <a:xfrm>
              <a:off x="552500" y="2894700"/>
              <a:ext cx="14925" cy="30700"/>
            </a:xfrm>
            <a:custGeom>
              <a:avLst/>
              <a:gdLst/>
              <a:ahLst/>
              <a:cxnLst/>
              <a:rect l="l" t="t" r="r" b="b"/>
              <a:pathLst>
                <a:path w="597" h="1228" extrusionOk="0">
                  <a:moveTo>
                    <a:pt x="1" y="0"/>
                  </a:moveTo>
                  <a:lnTo>
                    <a:pt x="1" y="1228"/>
                  </a:lnTo>
                  <a:lnTo>
                    <a:pt x="150" y="1228"/>
                  </a:lnTo>
                  <a:lnTo>
                    <a:pt x="113" y="186"/>
                  </a:lnTo>
                  <a:lnTo>
                    <a:pt x="373" y="1228"/>
                  </a:lnTo>
                  <a:lnTo>
                    <a:pt x="596" y="1228"/>
                  </a:lnTo>
                  <a:lnTo>
                    <a:pt x="596" y="0"/>
                  </a:lnTo>
                  <a:lnTo>
                    <a:pt x="447" y="0"/>
                  </a:lnTo>
                  <a:lnTo>
                    <a:pt x="447" y="1079"/>
                  </a:lnTo>
                  <a:lnTo>
                    <a:pt x="2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52"/>
            <p:cNvSpPr/>
            <p:nvPr/>
          </p:nvSpPr>
          <p:spPr>
            <a:xfrm>
              <a:off x="570175" y="2894700"/>
              <a:ext cx="14925" cy="31650"/>
            </a:xfrm>
            <a:custGeom>
              <a:avLst/>
              <a:gdLst/>
              <a:ahLst/>
              <a:cxnLst/>
              <a:rect l="l" t="t" r="r" b="b"/>
              <a:pathLst>
                <a:path w="597" h="1266" extrusionOk="0">
                  <a:moveTo>
                    <a:pt x="299" y="0"/>
                  </a:moveTo>
                  <a:lnTo>
                    <a:pt x="150" y="37"/>
                  </a:lnTo>
                  <a:lnTo>
                    <a:pt x="75" y="75"/>
                  </a:lnTo>
                  <a:lnTo>
                    <a:pt x="38" y="149"/>
                  </a:lnTo>
                  <a:lnTo>
                    <a:pt x="1" y="223"/>
                  </a:lnTo>
                  <a:lnTo>
                    <a:pt x="1" y="633"/>
                  </a:lnTo>
                  <a:lnTo>
                    <a:pt x="1" y="1042"/>
                  </a:lnTo>
                  <a:lnTo>
                    <a:pt x="38" y="1116"/>
                  </a:lnTo>
                  <a:lnTo>
                    <a:pt x="75" y="1191"/>
                  </a:lnTo>
                  <a:lnTo>
                    <a:pt x="187" y="1228"/>
                  </a:lnTo>
                  <a:lnTo>
                    <a:pt x="299" y="1265"/>
                  </a:lnTo>
                  <a:lnTo>
                    <a:pt x="410" y="1228"/>
                  </a:lnTo>
                  <a:lnTo>
                    <a:pt x="522" y="1191"/>
                  </a:lnTo>
                  <a:lnTo>
                    <a:pt x="559" y="1116"/>
                  </a:lnTo>
                  <a:lnTo>
                    <a:pt x="559" y="1042"/>
                  </a:lnTo>
                  <a:lnTo>
                    <a:pt x="596" y="819"/>
                  </a:lnTo>
                  <a:lnTo>
                    <a:pt x="447" y="819"/>
                  </a:lnTo>
                  <a:lnTo>
                    <a:pt x="447" y="1005"/>
                  </a:lnTo>
                  <a:lnTo>
                    <a:pt x="410" y="1079"/>
                  </a:lnTo>
                  <a:lnTo>
                    <a:pt x="373" y="1116"/>
                  </a:lnTo>
                  <a:lnTo>
                    <a:pt x="224" y="1116"/>
                  </a:lnTo>
                  <a:lnTo>
                    <a:pt x="187" y="1079"/>
                  </a:lnTo>
                  <a:lnTo>
                    <a:pt x="150" y="1005"/>
                  </a:lnTo>
                  <a:lnTo>
                    <a:pt x="150" y="633"/>
                  </a:lnTo>
                  <a:lnTo>
                    <a:pt x="150" y="261"/>
                  </a:lnTo>
                  <a:lnTo>
                    <a:pt x="187" y="186"/>
                  </a:lnTo>
                  <a:lnTo>
                    <a:pt x="224" y="149"/>
                  </a:lnTo>
                  <a:lnTo>
                    <a:pt x="299" y="112"/>
                  </a:lnTo>
                  <a:lnTo>
                    <a:pt x="373" y="149"/>
                  </a:lnTo>
                  <a:lnTo>
                    <a:pt x="410" y="186"/>
                  </a:lnTo>
                  <a:lnTo>
                    <a:pt x="447" y="298"/>
                  </a:lnTo>
                  <a:lnTo>
                    <a:pt x="447" y="409"/>
                  </a:lnTo>
                  <a:lnTo>
                    <a:pt x="559" y="409"/>
                  </a:lnTo>
                  <a:lnTo>
                    <a:pt x="559" y="186"/>
                  </a:lnTo>
                  <a:lnTo>
                    <a:pt x="522" y="75"/>
                  </a:lnTo>
                  <a:lnTo>
                    <a:pt x="447" y="37"/>
                  </a:lnTo>
                  <a:lnTo>
                    <a:pt x="37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52"/>
            <p:cNvSpPr/>
            <p:nvPr/>
          </p:nvSpPr>
          <p:spPr>
            <a:xfrm>
              <a:off x="457625" y="2799825"/>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04" name="Google Shape;2304;p52"/>
          <p:cNvSpPr txBox="1">
            <a:spLocks noGrp="1"/>
          </p:cNvSpPr>
          <p:nvPr>
            <p:ph type="subTitle" idx="3"/>
          </p:nvPr>
        </p:nvSpPr>
        <p:spPr>
          <a:xfrm>
            <a:off x="3625750" y="3704075"/>
            <a:ext cx="40347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999999"/>
              </a:buClr>
              <a:buSzPts val="1500"/>
              <a:buFont typeface="Arial"/>
              <a:buNone/>
              <a:defRPr sz="1500">
                <a:solidFill>
                  <a:srgbClr val="999999"/>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grpSp>
        <p:nvGrpSpPr>
          <p:cNvPr id="2305" name="Google Shape;2305;p52"/>
          <p:cNvGrpSpPr/>
          <p:nvPr/>
        </p:nvGrpSpPr>
        <p:grpSpPr>
          <a:xfrm>
            <a:off x="176977" y="629629"/>
            <a:ext cx="1923812" cy="1185937"/>
            <a:chOff x="238125" y="655600"/>
            <a:chExt cx="7143750" cy="4403775"/>
          </a:xfrm>
        </p:grpSpPr>
        <p:sp>
          <p:nvSpPr>
            <p:cNvPr id="2306" name="Google Shape;2306;p5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5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5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5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5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11" name="Google Shape;2311;p52"/>
          <p:cNvGrpSpPr/>
          <p:nvPr/>
        </p:nvGrpSpPr>
        <p:grpSpPr>
          <a:xfrm>
            <a:off x="1922513" y="472283"/>
            <a:ext cx="945118" cy="582619"/>
            <a:chOff x="238125" y="655600"/>
            <a:chExt cx="7143750" cy="4403775"/>
          </a:xfrm>
        </p:grpSpPr>
        <p:sp>
          <p:nvSpPr>
            <p:cNvPr id="2312" name="Google Shape;2312;p5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5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5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5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5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17" name="Google Shape;2317;p52"/>
          <p:cNvGrpSpPr/>
          <p:nvPr/>
        </p:nvGrpSpPr>
        <p:grpSpPr>
          <a:xfrm>
            <a:off x="434339" y="283042"/>
            <a:ext cx="638651" cy="393697"/>
            <a:chOff x="238125" y="655600"/>
            <a:chExt cx="7143750" cy="4403775"/>
          </a:xfrm>
        </p:grpSpPr>
        <p:sp>
          <p:nvSpPr>
            <p:cNvPr id="2318" name="Google Shape;2318;p52"/>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52"/>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52"/>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52"/>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52"/>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72">
          <p15:clr>
            <a:srgbClr val="FA7B17"/>
          </p15:clr>
        </p15:guide>
        <p15:guide id="2" orient="horz" pos="898">
          <p15:clr>
            <a:srgbClr val="FA7B17"/>
          </p15:clr>
        </p15:guide>
        <p15:guide id="3" orient="horz" pos="1720">
          <p15:clr>
            <a:srgbClr val="FA7B17"/>
          </p15:clr>
        </p15:guide>
        <p15:guide id="4" orient="horz" pos="1919">
          <p15:clr>
            <a:srgbClr val="FA7B17"/>
          </p15:clr>
        </p15:guide>
        <p15:guide id="5" pos="1769">
          <p15:clr>
            <a:srgbClr val="E46962"/>
          </p15:clr>
        </p15:guide>
        <p15:guide id="6" pos="2112">
          <p15:clr>
            <a:srgbClr val="E46962"/>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001_Brand Slide_English">
  <p:cSld name="TITLE_4">
    <p:spTree>
      <p:nvGrpSpPr>
        <p:cNvPr id="1" name="Shape 2323"/>
        <p:cNvGrpSpPr/>
        <p:nvPr/>
      </p:nvGrpSpPr>
      <p:grpSpPr>
        <a:xfrm>
          <a:off x="0" y="0"/>
          <a:ext cx="0" cy="0"/>
          <a:chOff x="0" y="0"/>
          <a:chExt cx="0" cy="0"/>
        </a:xfrm>
      </p:grpSpPr>
      <p:pic>
        <p:nvPicPr>
          <p:cNvPr id="2324" name="Google Shape;2324;p53"/>
          <p:cNvPicPr preferRelativeResize="0"/>
          <p:nvPr/>
        </p:nvPicPr>
        <p:blipFill rotWithShape="1">
          <a:blip r:embed="rId2">
            <a:alphaModFix/>
          </a:blip>
          <a:srcRect/>
          <a:stretch/>
        </p:blipFill>
        <p:spPr>
          <a:xfrm>
            <a:off x="-2" y="0"/>
            <a:ext cx="9144000" cy="5143487"/>
          </a:xfrm>
          <a:prstGeom prst="rect">
            <a:avLst/>
          </a:prstGeom>
          <a:noFill/>
          <a:ln>
            <a:noFill/>
          </a:ln>
        </p:spPr>
      </p:pic>
      <p:sp>
        <p:nvSpPr>
          <p:cNvPr id="2325" name="Google Shape;2325;p53"/>
          <p:cNvSpPr txBox="1"/>
          <p:nvPr/>
        </p:nvSpPr>
        <p:spPr>
          <a:xfrm>
            <a:off x="57150" y="4305125"/>
            <a:ext cx="81153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b="0" i="0" u="none" strike="noStrike" cap="none">
                <a:solidFill>
                  <a:srgbClr val="FFFFFF"/>
                </a:solidFill>
                <a:latin typeface="Arial"/>
                <a:ea typeface="Arial"/>
                <a:cs typeface="Arial"/>
                <a:sym typeface="Arial"/>
              </a:rPr>
              <a:t>Emerald Lake, British Columbia, Canada</a:t>
            </a:r>
            <a:endParaRPr sz="1400" b="0" i="0" u="none" strike="noStrike" cap="none">
              <a:solidFill>
                <a:srgbClr val="FFFFFF"/>
              </a:solidFill>
              <a:latin typeface="Arial"/>
              <a:ea typeface="Arial"/>
              <a:cs typeface="Arial"/>
              <a:sym typeface="Arial"/>
            </a:endParaRPr>
          </a:p>
        </p:txBody>
      </p:sp>
      <p:sp>
        <p:nvSpPr>
          <p:cNvPr id="2326" name="Google Shape;2326;p53"/>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sp>
        <p:nvSpPr>
          <p:cNvPr id="2327" name="Google Shape;2327;p53"/>
          <p:cNvSpPr txBox="1"/>
          <p:nvPr/>
        </p:nvSpPr>
        <p:spPr>
          <a:xfrm>
            <a:off x="0" y="2716350"/>
            <a:ext cx="9144000" cy="9399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Canadian Digital Service</a:t>
            </a:r>
            <a:endParaRPr sz="4500" b="1" i="0" u="none" strike="noStrike" cap="none">
              <a:solidFill>
                <a:srgbClr val="000000"/>
              </a:solidFill>
              <a:latin typeface="Arial"/>
              <a:ea typeface="Arial"/>
              <a:cs typeface="Arial"/>
              <a:sym typeface="Arial"/>
            </a:endParaRPr>
          </a:p>
        </p:txBody>
      </p:sp>
      <p:pic>
        <p:nvPicPr>
          <p:cNvPr id="2328" name="Google Shape;2328;p53"/>
          <p:cNvPicPr preferRelativeResize="0"/>
          <p:nvPr/>
        </p:nvPicPr>
        <p:blipFill rotWithShape="1">
          <a:blip r:embed="rId3">
            <a:alphaModFix/>
          </a:blip>
          <a:srcRect/>
          <a:stretch/>
        </p:blipFill>
        <p:spPr>
          <a:xfrm>
            <a:off x="3703462" y="333201"/>
            <a:ext cx="1737076" cy="1733899"/>
          </a:xfrm>
          <a:prstGeom prst="rect">
            <a:avLst/>
          </a:prstGeom>
          <a:noFill/>
          <a:ln>
            <a:noFill/>
          </a:ln>
        </p:spPr>
      </p:pic>
      <p:sp>
        <p:nvSpPr>
          <p:cNvPr id="2329" name="Google Shape;2329;p53"/>
          <p:cNvSpPr txBox="1"/>
          <p:nvPr/>
        </p:nvSpPr>
        <p:spPr>
          <a:xfrm>
            <a:off x="0" y="3348325"/>
            <a:ext cx="9144000" cy="804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Service numérique canadien</a:t>
            </a:r>
            <a:endParaRPr sz="4500" b="1" i="0" u="none" strike="noStrike" cap="none">
              <a:solidFill>
                <a:srgbClr val="000000"/>
              </a:solidFill>
              <a:latin typeface="Arial"/>
              <a:ea typeface="Arial"/>
              <a:cs typeface="Arial"/>
              <a:sym typeface="Arial"/>
            </a:endParaRPr>
          </a:p>
        </p:txBody>
      </p:sp>
      <p:grpSp>
        <p:nvGrpSpPr>
          <p:cNvPr id="2330" name="Google Shape;2330;p53"/>
          <p:cNvGrpSpPr/>
          <p:nvPr/>
        </p:nvGrpSpPr>
        <p:grpSpPr>
          <a:xfrm>
            <a:off x="0" y="4517225"/>
            <a:ext cx="9144000" cy="626400"/>
            <a:chOff x="0" y="4517225"/>
            <a:chExt cx="9144000" cy="626400"/>
          </a:xfrm>
        </p:grpSpPr>
        <p:sp>
          <p:nvSpPr>
            <p:cNvPr id="2331" name="Google Shape;2331;p5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332" name="Google Shape;2332;p53"/>
            <p:cNvGrpSpPr/>
            <p:nvPr/>
          </p:nvGrpSpPr>
          <p:grpSpPr>
            <a:xfrm>
              <a:off x="7845129" y="4721041"/>
              <a:ext cx="897255" cy="214057"/>
              <a:chOff x="238125" y="2005350"/>
              <a:chExt cx="7143750" cy="1704275"/>
            </a:xfrm>
          </p:grpSpPr>
          <p:sp>
            <p:nvSpPr>
              <p:cNvPr id="2333" name="Google Shape;2333;p5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5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5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5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5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5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5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5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5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342" name="Google Shape;2342;p5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003 1">
  <p:cSld name="SECTION_HEADER_2">
    <p:spTree>
      <p:nvGrpSpPr>
        <p:cNvPr id="1" name="Shape 2343"/>
        <p:cNvGrpSpPr/>
        <p:nvPr/>
      </p:nvGrpSpPr>
      <p:grpSpPr>
        <a:xfrm>
          <a:off x="0" y="0"/>
          <a:ext cx="0" cy="0"/>
          <a:chOff x="0" y="0"/>
          <a:chExt cx="0" cy="0"/>
        </a:xfrm>
      </p:grpSpPr>
      <p:sp>
        <p:nvSpPr>
          <p:cNvPr id="2344" name="Google Shape;2344;p54"/>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grpSp>
        <p:nvGrpSpPr>
          <p:cNvPr id="2345" name="Google Shape;2345;p54"/>
          <p:cNvGrpSpPr/>
          <p:nvPr/>
        </p:nvGrpSpPr>
        <p:grpSpPr>
          <a:xfrm>
            <a:off x="0" y="4517225"/>
            <a:ext cx="9144000" cy="626400"/>
            <a:chOff x="0" y="4517225"/>
            <a:chExt cx="9144000" cy="626400"/>
          </a:xfrm>
        </p:grpSpPr>
        <p:sp>
          <p:nvSpPr>
            <p:cNvPr id="2346" name="Google Shape;2346;p5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347" name="Google Shape;2347;p54"/>
            <p:cNvGrpSpPr/>
            <p:nvPr/>
          </p:nvGrpSpPr>
          <p:grpSpPr>
            <a:xfrm>
              <a:off x="277303" y="4754915"/>
              <a:ext cx="952262" cy="184819"/>
              <a:chOff x="238125" y="2164775"/>
              <a:chExt cx="7143750" cy="1385450"/>
            </a:xfrm>
          </p:grpSpPr>
          <p:sp>
            <p:nvSpPr>
              <p:cNvPr id="2348" name="Google Shape;2348;p5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5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5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5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5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5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5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5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5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5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5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5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5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5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5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5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5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5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5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5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5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5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5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5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5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5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5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5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5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5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5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5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5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5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5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5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5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5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5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5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5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5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5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5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5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5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5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5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5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5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5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5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5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5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5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03" name="Google Shape;2403;p54"/>
            <p:cNvGrpSpPr/>
            <p:nvPr/>
          </p:nvGrpSpPr>
          <p:grpSpPr>
            <a:xfrm>
              <a:off x="7845129" y="4721041"/>
              <a:ext cx="897255" cy="214057"/>
              <a:chOff x="238125" y="2005350"/>
              <a:chExt cx="7143750" cy="1704275"/>
            </a:xfrm>
          </p:grpSpPr>
          <p:sp>
            <p:nvSpPr>
              <p:cNvPr id="2404" name="Google Shape;2404;p5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5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5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5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5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5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5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5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5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13" name="Google Shape;2413;p5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414" name="Google Shape;2414;p54"/>
          <p:cNvSpPr txBox="1">
            <a:spLocks noGrp="1"/>
          </p:cNvSpPr>
          <p:nvPr>
            <p:ph type="title" idx="2"/>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2415" name="Google Shape;2415;p54"/>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Clr>
                <a:schemeClr val="dk2"/>
              </a:buClr>
              <a:buSzPts val="1800"/>
              <a:buFont typeface="Arial"/>
              <a:buChar char="●"/>
              <a:defRPr sz="1800">
                <a:solidFill>
                  <a:schemeClr val="dk2"/>
                </a:solidFill>
                <a:latin typeface="Arial"/>
                <a:ea typeface="Arial"/>
                <a:cs typeface="Arial"/>
                <a:sym typeface="Arial"/>
              </a:defRPr>
            </a:lvl1pPr>
            <a:lvl2pPr marL="914400" lvl="1"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2pPr>
            <a:lvl3pPr marL="1371600" lvl="2"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3pPr>
            <a:lvl4pPr marL="1828800" lvl="3"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4pPr>
            <a:lvl5pPr marL="2286000" lvl="4"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5pPr>
            <a:lvl6pPr marL="2743200" lvl="5"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6pPr>
            <a:lvl7pPr marL="3200400" lvl="6"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7pPr>
            <a:lvl8pPr marL="3657600" lvl="7"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8pPr>
            <a:lvl9pPr marL="4114800" lvl="8"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orient="horz" pos="3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_EN" type="blank">
  <p:cSld name="BLANK">
    <p:spTree>
      <p:nvGrpSpPr>
        <p:cNvPr id="1" name="Shape 2416"/>
        <p:cNvGrpSpPr/>
        <p:nvPr/>
      </p:nvGrpSpPr>
      <p:grpSpPr>
        <a:xfrm>
          <a:off x="0" y="0"/>
          <a:ext cx="0" cy="0"/>
          <a:chOff x="0" y="0"/>
          <a:chExt cx="0" cy="0"/>
        </a:xfrm>
      </p:grpSpPr>
      <p:grpSp>
        <p:nvGrpSpPr>
          <p:cNvPr id="2417" name="Google Shape;2417;p55"/>
          <p:cNvGrpSpPr/>
          <p:nvPr/>
        </p:nvGrpSpPr>
        <p:grpSpPr>
          <a:xfrm>
            <a:off x="0" y="4517225"/>
            <a:ext cx="9144000" cy="626400"/>
            <a:chOff x="0" y="4517225"/>
            <a:chExt cx="9144000" cy="626400"/>
          </a:xfrm>
        </p:grpSpPr>
        <p:sp>
          <p:nvSpPr>
            <p:cNvPr id="2418" name="Google Shape;2418;p5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19" name="Google Shape;2419;p55"/>
            <p:cNvGrpSpPr/>
            <p:nvPr/>
          </p:nvGrpSpPr>
          <p:grpSpPr>
            <a:xfrm>
              <a:off x="277303" y="4754915"/>
              <a:ext cx="952262" cy="184819"/>
              <a:chOff x="238125" y="2164775"/>
              <a:chExt cx="7143750" cy="1385450"/>
            </a:xfrm>
          </p:grpSpPr>
          <p:sp>
            <p:nvSpPr>
              <p:cNvPr id="2420" name="Google Shape;2420;p5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5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5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5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5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5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5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5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5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5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5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5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5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5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5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5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5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5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5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5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5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5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5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5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5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5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5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5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5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5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5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5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5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5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5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5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5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5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5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5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5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5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5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5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5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5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5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5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5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5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5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5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5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5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5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75" name="Google Shape;2475;p55"/>
            <p:cNvGrpSpPr/>
            <p:nvPr/>
          </p:nvGrpSpPr>
          <p:grpSpPr>
            <a:xfrm>
              <a:off x="7845129" y="4721041"/>
              <a:ext cx="897255" cy="214057"/>
              <a:chOff x="238125" y="2005350"/>
              <a:chExt cx="7143750" cy="1704275"/>
            </a:xfrm>
          </p:grpSpPr>
          <p:sp>
            <p:nvSpPr>
              <p:cNvPr id="2476" name="Google Shape;2476;p5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5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5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5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5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5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5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5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5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85" name="Google Shape;2485;p5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_FR">
  <p:cSld name="SECTION_HEADER_1">
    <p:spTree>
      <p:nvGrpSpPr>
        <p:cNvPr id="1" name="Shape 2486"/>
        <p:cNvGrpSpPr/>
        <p:nvPr/>
      </p:nvGrpSpPr>
      <p:grpSpPr>
        <a:xfrm>
          <a:off x="0" y="0"/>
          <a:ext cx="0" cy="0"/>
          <a:chOff x="0" y="0"/>
          <a:chExt cx="0" cy="0"/>
        </a:xfrm>
      </p:grpSpPr>
      <p:grpSp>
        <p:nvGrpSpPr>
          <p:cNvPr id="2487" name="Google Shape;2487;p56"/>
          <p:cNvGrpSpPr/>
          <p:nvPr/>
        </p:nvGrpSpPr>
        <p:grpSpPr>
          <a:xfrm>
            <a:off x="0" y="4517225"/>
            <a:ext cx="9144000" cy="626400"/>
            <a:chOff x="0" y="4517225"/>
            <a:chExt cx="9144000" cy="626400"/>
          </a:xfrm>
        </p:grpSpPr>
        <p:sp>
          <p:nvSpPr>
            <p:cNvPr id="2488" name="Google Shape;2488;p56"/>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89" name="Google Shape;2489;p56"/>
            <p:cNvGrpSpPr/>
            <p:nvPr/>
          </p:nvGrpSpPr>
          <p:grpSpPr>
            <a:xfrm>
              <a:off x="7845129" y="4721041"/>
              <a:ext cx="897255" cy="214057"/>
              <a:chOff x="238125" y="2005350"/>
              <a:chExt cx="7143750" cy="1704275"/>
            </a:xfrm>
          </p:grpSpPr>
          <p:sp>
            <p:nvSpPr>
              <p:cNvPr id="2490" name="Google Shape;2490;p56"/>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56"/>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56"/>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56"/>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56"/>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56"/>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56"/>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56"/>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56"/>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99" name="Google Shape;2499;p56"/>
            <p:cNvGrpSpPr/>
            <p:nvPr/>
          </p:nvGrpSpPr>
          <p:grpSpPr>
            <a:xfrm>
              <a:off x="277303" y="4754915"/>
              <a:ext cx="950833" cy="180663"/>
              <a:chOff x="238125" y="489475"/>
              <a:chExt cx="7143750" cy="1385450"/>
            </a:xfrm>
          </p:grpSpPr>
          <p:sp>
            <p:nvSpPr>
              <p:cNvPr id="2500" name="Google Shape;2500;p56"/>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56"/>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56"/>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56"/>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56"/>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56"/>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56"/>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56"/>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56"/>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56"/>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56"/>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56"/>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56"/>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56"/>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56"/>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56"/>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56"/>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56"/>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56"/>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56"/>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56"/>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56"/>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56"/>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56"/>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56"/>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56"/>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56"/>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56"/>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56"/>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56"/>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56"/>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56"/>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56"/>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56"/>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56"/>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56"/>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56"/>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56"/>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56"/>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56"/>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56"/>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56"/>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56"/>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56"/>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56"/>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56"/>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56"/>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56"/>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56"/>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56"/>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56"/>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56"/>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56"/>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56"/>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56"/>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555" name="Google Shape;2555;p5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556" name="Google Shape;2556;p56"/>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2557" name="Google Shape;2557;p56"/>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Clr>
                <a:schemeClr val="dk2"/>
              </a:buClr>
              <a:buSzPts val="1800"/>
              <a:buFont typeface="Arial"/>
              <a:buChar char="●"/>
              <a:defRPr sz="1800">
                <a:solidFill>
                  <a:schemeClr val="dk2"/>
                </a:solidFill>
                <a:latin typeface="Arial"/>
                <a:ea typeface="Arial"/>
                <a:cs typeface="Arial"/>
                <a:sym typeface="Arial"/>
              </a:defRPr>
            </a:lvl1pPr>
            <a:lvl2pPr marL="914400" lvl="1"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2pPr>
            <a:lvl3pPr marL="1371600" lvl="2"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3pPr>
            <a:lvl4pPr marL="1828800" lvl="3"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4pPr>
            <a:lvl5pPr marL="2286000" lvl="4"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5pPr>
            <a:lvl6pPr marL="2743200" lvl="5"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6pPr>
            <a:lvl7pPr marL="3200400" lvl="6"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7pPr>
            <a:lvl8pPr marL="3657600" lvl="7"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8pPr>
            <a:lvl9pPr marL="4114800" lvl="8"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9pPr>
          </a:lstStyle>
          <a:p>
            <a:endParaRPr/>
          </a:p>
        </p:txBody>
      </p:sp>
      <p:sp>
        <p:nvSpPr>
          <p:cNvPr id="2558" name="Google Shape;2558;p56"/>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extLst>
    <p:ext uri="{DCECCB84-F9BA-43D5-87BE-67443E8EF086}">
      <p15:sldGuideLst xmlns:p15="http://schemas.microsoft.com/office/powerpoint/2012/main">
        <p15:guide id="1" orient="horz" pos="392">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003" type="secHead">
  <p:cSld name="SECTION_HEADER">
    <p:spTree>
      <p:nvGrpSpPr>
        <p:cNvPr id="1" name="Shape 2559"/>
        <p:cNvGrpSpPr/>
        <p:nvPr/>
      </p:nvGrpSpPr>
      <p:grpSpPr>
        <a:xfrm>
          <a:off x="0" y="0"/>
          <a:ext cx="0" cy="0"/>
          <a:chOff x="0" y="0"/>
          <a:chExt cx="0" cy="0"/>
        </a:xfrm>
      </p:grpSpPr>
      <p:grpSp>
        <p:nvGrpSpPr>
          <p:cNvPr id="2560" name="Google Shape;2560;p57"/>
          <p:cNvGrpSpPr/>
          <p:nvPr/>
        </p:nvGrpSpPr>
        <p:grpSpPr>
          <a:xfrm>
            <a:off x="0" y="4517225"/>
            <a:ext cx="9144000" cy="626400"/>
            <a:chOff x="0" y="4517225"/>
            <a:chExt cx="9144000" cy="626400"/>
          </a:xfrm>
        </p:grpSpPr>
        <p:sp>
          <p:nvSpPr>
            <p:cNvPr id="2561" name="Google Shape;2561;p57"/>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62" name="Google Shape;2562;p57"/>
            <p:cNvGrpSpPr/>
            <p:nvPr/>
          </p:nvGrpSpPr>
          <p:grpSpPr>
            <a:xfrm>
              <a:off x="277303" y="4754915"/>
              <a:ext cx="952262" cy="184819"/>
              <a:chOff x="238125" y="2164775"/>
              <a:chExt cx="7143750" cy="1385450"/>
            </a:xfrm>
          </p:grpSpPr>
          <p:sp>
            <p:nvSpPr>
              <p:cNvPr id="2563" name="Google Shape;2563;p57"/>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57"/>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57"/>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57"/>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57"/>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57"/>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57"/>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57"/>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57"/>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57"/>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57"/>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57"/>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57"/>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57"/>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57"/>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57"/>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57"/>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57"/>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57"/>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57"/>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57"/>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57"/>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57"/>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57"/>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57"/>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57"/>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57"/>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57"/>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57"/>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57"/>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57"/>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57"/>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57"/>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57"/>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57"/>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57"/>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57"/>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57"/>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57"/>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57"/>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57"/>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57"/>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57"/>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57"/>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57"/>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57"/>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57"/>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57"/>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57"/>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57"/>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57"/>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57"/>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57"/>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57"/>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57"/>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18" name="Google Shape;2618;p57"/>
            <p:cNvGrpSpPr/>
            <p:nvPr/>
          </p:nvGrpSpPr>
          <p:grpSpPr>
            <a:xfrm>
              <a:off x="7845129" y="4721041"/>
              <a:ext cx="897255" cy="214057"/>
              <a:chOff x="238125" y="2005350"/>
              <a:chExt cx="7143750" cy="1704275"/>
            </a:xfrm>
          </p:grpSpPr>
          <p:sp>
            <p:nvSpPr>
              <p:cNvPr id="2619" name="Google Shape;2619;p57"/>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57"/>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57"/>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57"/>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57"/>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57"/>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57"/>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57"/>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57"/>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628" name="Google Shape;2628;p57"/>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629" name="Google Shape;2629;p57"/>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630" name="Google Shape;2630;p57"/>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orient="horz" pos="3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004" type="tx">
  <p:cSld name="TITLE_AND_BODY">
    <p:spTree>
      <p:nvGrpSpPr>
        <p:cNvPr id="1" name="Shape 2631"/>
        <p:cNvGrpSpPr/>
        <p:nvPr/>
      </p:nvGrpSpPr>
      <p:grpSpPr>
        <a:xfrm>
          <a:off x="0" y="0"/>
          <a:ext cx="0" cy="0"/>
          <a:chOff x="0" y="0"/>
          <a:chExt cx="0" cy="0"/>
        </a:xfrm>
      </p:grpSpPr>
      <p:sp>
        <p:nvSpPr>
          <p:cNvPr id="2632" name="Google Shape;2632;p58"/>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633" name="Google Shape;2633;p58"/>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2634" name="Google Shape;2634;p58"/>
          <p:cNvGrpSpPr/>
          <p:nvPr/>
        </p:nvGrpSpPr>
        <p:grpSpPr>
          <a:xfrm>
            <a:off x="0" y="4517225"/>
            <a:ext cx="9144000" cy="626400"/>
            <a:chOff x="0" y="4517225"/>
            <a:chExt cx="9144000" cy="626400"/>
          </a:xfrm>
        </p:grpSpPr>
        <p:sp>
          <p:nvSpPr>
            <p:cNvPr id="2635" name="Google Shape;2635;p58"/>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36" name="Google Shape;2636;p58"/>
            <p:cNvGrpSpPr/>
            <p:nvPr/>
          </p:nvGrpSpPr>
          <p:grpSpPr>
            <a:xfrm>
              <a:off x="277303" y="4754915"/>
              <a:ext cx="952262" cy="184819"/>
              <a:chOff x="238125" y="2164775"/>
              <a:chExt cx="7143750" cy="1385450"/>
            </a:xfrm>
          </p:grpSpPr>
          <p:sp>
            <p:nvSpPr>
              <p:cNvPr id="2637" name="Google Shape;2637;p58"/>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58"/>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58"/>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58"/>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58"/>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58"/>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58"/>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58"/>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58"/>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58"/>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58"/>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58"/>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58"/>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58"/>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58"/>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58"/>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58"/>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58"/>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58"/>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58"/>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58"/>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58"/>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58"/>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58"/>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58"/>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58"/>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58"/>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58"/>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58"/>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58"/>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58"/>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58"/>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58"/>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58"/>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58"/>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58"/>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58"/>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58"/>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58"/>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58"/>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58"/>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58"/>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58"/>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58"/>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58"/>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58"/>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58"/>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58"/>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58"/>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58"/>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58"/>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58"/>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58"/>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58"/>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58"/>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92" name="Google Shape;2692;p58"/>
            <p:cNvGrpSpPr/>
            <p:nvPr/>
          </p:nvGrpSpPr>
          <p:grpSpPr>
            <a:xfrm>
              <a:off x="7845129" y="4721041"/>
              <a:ext cx="897255" cy="214057"/>
              <a:chOff x="238125" y="2005350"/>
              <a:chExt cx="7143750" cy="1704275"/>
            </a:xfrm>
          </p:grpSpPr>
          <p:sp>
            <p:nvSpPr>
              <p:cNvPr id="2693" name="Google Shape;2693;p58"/>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58"/>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58"/>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58"/>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58"/>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58"/>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58"/>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58"/>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58"/>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02" name="Google Shape;2702;p58"/>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EN_Presentation Title Slide 1">
  <p:cSld name="TITLE_5">
    <p:spTree>
      <p:nvGrpSpPr>
        <p:cNvPr id="1" name="Shape 2703"/>
        <p:cNvGrpSpPr/>
        <p:nvPr/>
      </p:nvGrpSpPr>
      <p:grpSpPr>
        <a:xfrm>
          <a:off x="0" y="0"/>
          <a:ext cx="0" cy="0"/>
          <a:chOff x="0" y="0"/>
          <a:chExt cx="0" cy="0"/>
        </a:xfrm>
      </p:grpSpPr>
      <p:grpSp>
        <p:nvGrpSpPr>
          <p:cNvPr id="2704" name="Google Shape;2704;p59"/>
          <p:cNvGrpSpPr/>
          <p:nvPr/>
        </p:nvGrpSpPr>
        <p:grpSpPr>
          <a:xfrm>
            <a:off x="0" y="4517225"/>
            <a:ext cx="9144000" cy="626400"/>
            <a:chOff x="0" y="4517225"/>
            <a:chExt cx="9144000" cy="626400"/>
          </a:xfrm>
        </p:grpSpPr>
        <p:sp>
          <p:nvSpPr>
            <p:cNvPr id="2705" name="Google Shape;2705;p59"/>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06" name="Google Shape;2706;p59"/>
            <p:cNvGrpSpPr/>
            <p:nvPr/>
          </p:nvGrpSpPr>
          <p:grpSpPr>
            <a:xfrm>
              <a:off x="277303" y="4754915"/>
              <a:ext cx="952262" cy="184819"/>
              <a:chOff x="238125" y="2164775"/>
              <a:chExt cx="7143750" cy="1385450"/>
            </a:xfrm>
          </p:grpSpPr>
          <p:sp>
            <p:nvSpPr>
              <p:cNvPr id="2707" name="Google Shape;2707;p5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5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5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5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5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5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5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5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5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5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5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5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5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5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5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5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5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5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5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5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5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5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5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5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5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5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5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5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5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5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5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5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5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5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5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5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5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5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5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5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5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5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5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5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5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5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5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5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5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5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5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5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5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5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5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62" name="Google Shape;2762;p59"/>
            <p:cNvGrpSpPr/>
            <p:nvPr/>
          </p:nvGrpSpPr>
          <p:grpSpPr>
            <a:xfrm>
              <a:off x="7845129" y="4721041"/>
              <a:ext cx="897255" cy="214057"/>
              <a:chOff x="238125" y="2005350"/>
              <a:chExt cx="7143750" cy="1704275"/>
            </a:xfrm>
          </p:grpSpPr>
          <p:sp>
            <p:nvSpPr>
              <p:cNvPr id="2763" name="Google Shape;2763;p59"/>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59"/>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59"/>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59"/>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59"/>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59"/>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59"/>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59"/>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59"/>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72" name="Google Shape;2772;p59"/>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773" name="Google Shape;2773;p59"/>
          <p:cNvSpPr txBox="1">
            <a:spLocks noGrp="1"/>
          </p:cNvSpPr>
          <p:nvPr>
            <p:ph type="ctrTitle"/>
          </p:nvPr>
        </p:nvSpPr>
        <p:spPr>
          <a:xfrm>
            <a:off x="271475" y="763375"/>
            <a:ext cx="8472600" cy="15042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2774" name="Google Shape;2774;p59"/>
          <p:cNvSpPr txBox="1">
            <a:spLocks noGrp="1"/>
          </p:cNvSpPr>
          <p:nvPr>
            <p:ph type="subTitle" idx="1"/>
          </p:nvPr>
        </p:nvSpPr>
        <p:spPr>
          <a:xfrm>
            <a:off x="271475" y="2484450"/>
            <a:ext cx="43005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500"/>
              <a:buFont typeface="Arial"/>
              <a:buNone/>
              <a:defRPr sz="2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2775" name="Google Shape;2775;p59"/>
          <p:cNvSpPr txBox="1">
            <a:spLocks noGrp="1"/>
          </p:cNvSpPr>
          <p:nvPr>
            <p:ph type="subTitle" idx="2"/>
          </p:nvPr>
        </p:nvSpPr>
        <p:spPr>
          <a:xfrm>
            <a:off x="271475" y="3738075"/>
            <a:ext cx="43005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FR_Presentation Title Slide 1">
  <p:cSld name="TITLE_3_1">
    <p:spTree>
      <p:nvGrpSpPr>
        <p:cNvPr id="1" name="Shape 2776"/>
        <p:cNvGrpSpPr/>
        <p:nvPr/>
      </p:nvGrpSpPr>
      <p:grpSpPr>
        <a:xfrm>
          <a:off x="0" y="0"/>
          <a:ext cx="0" cy="0"/>
          <a:chOff x="0" y="0"/>
          <a:chExt cx="0" cy="0"/>
        </a:xfrm>
      </p:grpSpPr>
      <p:pic>
        <p:nvPicPr>
          <p:cNvPr id="2777" name="Google Shape;2777;p60"/>
          <p:cNvPicPr preferRelativeResize="0"/>
          <p:nvPr/>
        </p:nvPicPr>
        <p:blipFill rotWithShape="1">
          <a:blip r:embed="rId2">
            <a:alphaModFix/>
          </a:blip>
          <a:srcRect/>
          <a:stretch/>
        </p:blipFill>
        <p:spPr>
          <a:xfrm>
            <a:off x="1538400" y="4692170"/>
            <a:ext cx="2359475" cy="276500"/>
          </a:xfrm>
          <a:prstGeom prst="rect">
            <a:avLst/>
          </a:prstGeom>
          <a:noFill/>
          <a:ln>
            <a:noFill/>
          </a:ln>
        </p:spPr>
      </p:pic>
      <p:sp>
        <p:nvSpPr>
          <p:cNvPr id="2778" name="Google Shape;2778;p60"/>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779" name="Google Shape;2779;p60"/>
          <p:cNvSpPr txBox="1">
            <a:spLocks noGrp="1"/>
          </p:cNvSpPr>
          <p:nvPr>
            <p:ph type="ctrTitle"/>
          </p:nvPr>
        </p:nvSpPr>
        <p:spPr>
          <a:xfrm>
            <a:off x="271475" y="763375"/>
            <a:ext cx="8472600" cy="15042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a:endParaRPr/>
          </a:p>
        </p:txBody>
      </p:sp>
      <p:sp>
        <p:nvSpPr>
          <p:cNvPr id="2780" name="Google Shape;2780;p60"/>
          <p:cNvSpPr txBox="1">
            <a:spLocks noGrp="1"/>
          </p:cNvSpPr>
          <p:nvPr>
            <p:ph type="subTitle" idx="1"/>
          </p:nvPr>
        </p:nvSpPr>
        <p:spPr>
          <a:xfrm>
            <a:off x="271475" y="2484450"/>
            <a:ext cx="43005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500"/>
              <a:buFont typeface="Arial"/>
              <a:buNone/>
              <a:defRPr sz="2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2781" name="Google Shape;2781;p60"/>
          <p:cNvSpPr txBox="1">
            <a:spLocks noGrp="1"/>
          </p:cNvSpPr>
          <p:nvPr>
            <p:ph type="subTitle" idx="2"/>
          </p:nvPr>
        </p:nvSpPr>
        <p:spPr>
          <a:xfrm>
            <a:off x="271475" y="3738075"/>
            <a:ext cx="43005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SzPts val="1500"/>
              <a:buFont typeface="Arial"/>
              <a:buNone/>
              <a:defRPr sz="1500">
                <a:latin typeface="Arial"/>
                <a:ea typeface="Arial"/>
                <a:cs typeface="Arial"/>
                <a:sym typeface="Arial"/>
              </a:defRPr>
            </a:lvl1pPr>
            <a:lvl2pPr lvl="1" algn="l">
              <a:lnSpc>
                <a:spcPct val="100000"/>
              </a:lnSpc>
              <a:spcBef>
                <a:spcPts val="0"/>
              </a:spcBef>
              <a:spcAft>
                <a:spcPts val="0"/>
              </a:spcAft>
              <a:buSzPts val="2800"/>
              <a:buFont typeface="Arial"/>
              <a:buNone/>
              <a:defRPr sz="2800">
                <a:latin typeface="Arial"/>
                <a:ea typeface="Arial"/>
                <a:cs typeface="Arial"/>
                <a:sym typeface="Arial"/>
              </a:defRPr>
            </a:lvl2pPr>
            <a:lvl3pPr lvl="2" algn="l">
              <a:lnSpc>
                <a:spcPct val="100000"/>
              </a:lnSpc>
              <a:spcBef>
                <a:spcPts val="0"/>
              </a:spcBef>
              <a:spcAft>
                <a:spcPts val="0"/>
              </a:spcAft>
              <a:buSzPts val="2800"/>
              <a:buFont typeface="Arial"/>
              <a:buNone/>
              <a:defRPr sz="2800">
                <a:latin typeface="Arial"/>
                <a:ea typeface="Arial"/>
                <a:cs typeface="Arial"/>
                <a:sym typeface="Arial"/>
              </a:defRPr>
            </a:lvl3pPr>
            <a:lvl4pPr lvl="3" algn="l">
              <a:lnSpc>
                <a:spcPct val="100000"/>
              </a:lnSpc>
              <a:spcBef>
                <a:spcPts val="0"/>
              </a:spcBef>
              <a:spcAft>
                <a:spcPts val="0"/>
              </a:spcAft>
              <a:buSzPts val="2800"/>
              <a:buFont typeface="Arial"/>
              <a:buNone/>
              <a:defRPr sz="2800">
                <a:latin typeface="Arial"/>
                <a:ea typeface="Arial"/>
                <a:cs typeface="Arial"/>
                <a:sym typeface="Arial"/>
              </a:defRPr>
            </a:lvl4pPr>
            <a:lvl5pPr lvl="4" algn="l">
              <a:lnSpc>
                <a:spcPct val="100000"/>
              </a:lnSpc>
              <a:spcBef>
                <a:spcPts val="0"/>
              </a:spcBef>
              <a:spcAft>
                <a:spcPts val="0"/>
              </a:spcAft>
              <a:buSzPts val="2800"/>
              <a:buFont typeface="Arial"/>
              <a:buNone/>
              <a:defRPr sz="2800">
                <a:latin typeface="Arial"/>
                <a:ea typeface="Arial"/>
                <a:cs typeface="Arial"/>
                <a:sym typeface="Arial"/>
              </a:defRPr>
            </a:lvl5pPr>
            <a:lvl6pPr lvl="5" algn="l">
              <a:lnSpc>
                <a:spcPct val="100000"/>
              </a:lnSpc>
              <a:spcBef>
                <a:spcPts val="0"/>
              </a:spcBef>
              <a:spcAft>
                <a:spcPts val="0"/>
              </a:spcAft>
              <a:buSzPts val="2800"/>
              <a:buFont typeface="Arial"/>
              <a:buNone/>
              <a:defRPr sz="2800">
                <a:latin typeface="Arial"/>
                <a:ea typeface="Arial"/>
                <a:cs typeface="Arial"/>
                <a:sym typeface="Arial"/>
              </a:defRPr>
            </a:lvl6pPr>
            <a:lvl7pPr lvl="6" algn="l">
              <a:lnSpc>
                <a:spcPct val="100000"/>
              </a:lnSpc>
              <a:spcBef>
                <a:spcPts val="0"/>
              </a:spcBef>
              <a:spcAft>
                <a:spcPts val="0"/>
              </a:spcAft>
              <a:buSzPts val="2800"/>
              <a:buFont typeface="Arial"/>
              <a:buNone/>
              <a:defRPr sz="2800">
                <a:latin typeface="Arial"/>
                <a:ea typeface="Arial"/>
                <a:cs typeface="Arial"/>
                <a:sym typeface="Arial"/>
              </a:defRPr>
            </a:lvl7pPr>
            <a:lvl8pPr lvl="7" algn="l">
              <a:lnSpc>
                <a:spcPct val="100000"/>
              </a:lnSpc>
              <a:spcBef>
                <a:spcPts val="0"/>
              </a:spcBef>
              <a:spcAft>
                <a:spcPts val="0"/>
              </a:spcAft>
              <a:buSzPts val="2800"/>
              <a:buFont typeface="Arial"/>
              <a:buNone/>
              <a:defRPr sz="2800">
                <a:latin typeface="Arial"/>
                <a:ea typeface="Arial"/>
                <a:cs typeface="Arial"/>
                <a:sym typeface="Arial"/>
              </a:defRPr>
            </a:lvl8pPr>
            <a:lvl9pPr lvl="8" algn="l">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grpSp>
        <p:nvGrpSpPr>
          <p:cNvPr id="2782" name="Google Shape;2782;p60"/>
          <p:cNvGrpSpPr/>
          <p:nvPr/>
        </p:nvGrpSpPr>
        <p:grpSpPr>
          <a:xfrm>
            <a:off x="0" y="4517225"/>
            <a:ext cx="9144000" cy="626400"/>
            <a:chOff x="0" y="4517225"/>
            <a:chExt cx="9144000" cy="626400"/>
          </a:xfrm>
        </p:grpSpPr>
        <p:sp>
          <p:nvSpPr>
            <p:cNvPr id="2783" name="Google Shape;2783;p60"/>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84" name="Google Shape;2784;p60"/>
            <p:cNvGrpSpPr/>
            <p:nvPr/>
          </p:nvGrpSpPr>
          <p:grpSpPr>
            <a:xfrm>
              <a:off x="7845129" y="4721041"/>
              <a:ext cx="897255" cy="214057"/>
              <a:chOff x="238125" y="2005350"/>
              <a:chExt cx="7143750" cy="1704275"/>
            </a:xfrm>
          </p:grpSpPr>
          <p:sp>
            <p:nvSpPr>
              <p:cNvPr id="2785" name="Google Shape;2785;p60"/>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60"/>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60"/>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60"/>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60"/>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60"/>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60"/>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60"/>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60"/>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94" name="Google Shape;2794;p60"/>
            <p:cNvGrpSpPr/>
            <p:nvPr/>
          </p:nvGrpSpPr>
          <p:grpSpPr>
            <a:xfrm>
              <a:off x="277303" y="4754915"/>
              <a:ext cx="950833" cy="180663"/>
              <a:chOff x="238125" y="489475"/>
              <a:chExt cx="7143750" cy="1385450"/>
            </a:xfrm>
          </p:grpSpPr>
          <p:sp>
            <p:nvSpPr>
              <p:cNvPr id="2795" name="Google Shape;2795;p60"/>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60"/>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60"/>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60"/>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60"/>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60"/>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60"/>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60"/>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60"/>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60"/>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60"/>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60"/>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60"/>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60"/>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60"/>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60"/>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60"/>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60"/>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60"/>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60"/>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60"/>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60"/>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60"/>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60"/>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60"/>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60"/>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60"/>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60"/>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60"/>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60"/>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60"/>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60"/>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60"/>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60"/>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60"/>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60"/>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60"/>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60"/>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60"/>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60"/>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60"/>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60"/>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60"/>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60"/>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60"/>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60"/>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60"/>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60"/>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60"/>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60"/>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60"/>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60"/>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60"/>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60"/>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60"/>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50" name="Google Shape;2850;p60"/>
          <p:cNvSpPr txBox="1">
            <a:spLocks noGrp="1"/>
          </p:cNvSpPr>
          <p:nvPr>
            <p:ph type="sldNum" idx="3"/>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_EN">
  <p:cSld name="TITLE_2">
    <p:spTree>
      <p:nvGrpSpPr>
        <p:cNvPr id="1" name="Shape 2851"/>
        <p:cNvGrpSpPr/>
        <p:nvPr/>
      </p:nvGrpSpPr>
      <p:grpSpPr>
        <a:xfrm>
          <a:off x="0" y="0"/>
          <a:ext cx="0" cy="0"/>
          <a:chOff x="0" y="0"/>
          <a:chExt cx="0" cy="0"/>
        </a:xfrm>
      </p:grpSpPr>
      <p:sp>
        <p:nvSpPr>
          <p:cNvPr id="2852" name="Google Shape;2852;p61"/>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853" name="Google Shape;2853;p61"/>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grpSp>
        <p:nvGrpSpPr>
          <p:cNvPr id="2854" name="Google Shape;2854;p61"/>
          <p:cNvGrpSpPr/>
          <p:nvPr/>
        </p:nvGrpSpPr>
        <p:grpSpPr>
          <a:xfrm>
            <a:off x="0" y="4517225"/>
            <a:ext cx="9144000" cy="626400"/>
            <a:chOff x="0" y="4517225"/>
            <a:chExt cx="9144000" cy="626400"/>
          </a:xfrm>
        </p:grpSpPr>
        <p:sp>
          <p:nvSpPr>
            <p:cNvPr id="2855" name="Google Shape;2855;p61"/>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56" name="Google Shape;2856;p61"/>
            <p:cNvGrpSpPr/>
            <p:nvPr/>
          </p:nvGrpSpPr>
          <p:grpSpPr>
            <a:xfrm>
              <a:off x="277303" y="4754915"/>
              <a:ext cx="952262" cy="184819"/>
              <a:chOff x="238125" y="2164775"/>
              <a:chExt cx="7143750" cy="1385450"/>
            </a:xfrm>
          </p:grpSpPr>
          <p:sp>
            <p:nvSpPr>
              <p:cNvPr id="2857" name="Google Shape;2857;p61"/>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61"/>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61"/>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61"/>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61"/>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61"/>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61"/>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61"/>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61"/>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61"/>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61"/>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61"/>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61"/>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61"/>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61"/>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61"/>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61"/>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61"/>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61"/>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61"/>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61"/>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61"/>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61"/>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61"/>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61"/>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61"/>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61"/>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61"/>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61"/>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61"/>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61"/>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61"/>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61"/>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61"/>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61"/>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61"/>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61"/>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61"/>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61"/>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61"/>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61"/>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61"/>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61"/>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61"/>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61"/>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61"/>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61"/>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61"/>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61"/>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61"/>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61"/>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61"/>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61"/>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61"/>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61"/>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2" name="Google Shape;2912;p61"/>
            <p:cNvGrpSpPr/>
            <p:nvPr/>
          </p:nvGrpSpPr>
          <p:grpSpPr>
            <a:xfrm>
              <a:off x="7845129" y="4721041"/>
              <a:ext cx="897255" cy="214057"/>
              <a:chOff x="238125" y="2005350"/>
              <a:chExt cx="7143750" cy="1704275"/>
            </a:xfrm>
          </p:grpSpPr>
          <p:sp>
            <p:nvSpPr>
              <p:cNvPr id="2913" name="Google Shape;2913;p61"/>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61"/>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61"/>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61"/>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61"/>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61"/>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61"/>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61"/>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61"/>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22" name="Google Shape;2922;p6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923" name="Google Shape;2923;p61"/>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003 1">
  <p:cSld name="SECTION_HEADER_2">
    <p:spTree>
      <p:nvGrpSpPr>
        <p:cNvPr id="1" name="Shape 248"/>
        <p:cNvGrpSpPr/>
        <p:nvPr/>
      </p:nvGrpSpPr>
      <p:grpSpPr>
        <a:xfrm>
          <a:off x="0" y="0"/>
          <a:ext cx="0" cy="0"/>
          <a:chOff x="0" y="0"/>
          <a:chExt cx="0" cy="0"/>
        </a:xfrm>
      </p:grpSpPr>
      <p:sp>
        <p:nvSpPr>
          <p:cNvPr id="249" name="Google Shape;249;p25"/>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grpSp>
        <p:nvGrpSpPr>
          <p:cNvPr id="250" name="Google Shape;250;p25"/>
          <p:cNvGrpSpPr/>
          <p:nvPr/>
        </p:nvGrpSpPr>
        <p:grpSpPr>
          <a:xfrm>
            <a:off x="0" y="4517225"/>
            <a:ext cx="9144000" cy="626400"/>
            <a:chOff x="0" y="4517225"/>
            <a:chExt cx="9144000" cy="626400"/>
          </a:xfrm>
        </p:grpSpPr>
        <p:sp>
          <p:nvSpPr>
            <p:cNvPr id="251" name="Google Shape;251;p2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2" name="Google Shape;252;p25"/>
            <p:cNvGrpSpPr/>
            <p:nvPr/>
          </p:nvGrpSpPr>
          <p:grpSpPr>
            <a:xfrm>
              <a:off x="277303" y="4754915"/>
              <a:ext cx="952262" cy="184819"/>
              <a:chOff x="238125" y="2164775"/>
              <a:chExt cx="7143750" cy="1385450"/>
            </a:xfrm>
          </p:grpSpPr>
          <p:sp>
            <p:nvSpPr>
              <p:cNvPr id="253" name="Google Shape;253;p2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2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2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2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2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2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2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2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2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2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2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2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2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2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2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2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2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2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2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2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2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2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2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2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2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2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2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2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2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2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2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2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2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2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2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2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2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2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2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2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2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2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2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2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2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2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2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2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2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2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2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2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2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2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2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8" name="Google Shape;308;p25"/>
            <p:cNvGrpSpPr/>
            <p:nvPr/>
          </p:nvGrpSpPr>
          <p:grpSpPr>
            <a:xfrm>
              <a:off x="7845129" y="4721041"/>
              <a:ext cx="897255" cy="214057"/>
              <a:chOff x="238125" y="2005350"/>
              <a:chExt cx="7143750" cy="1704275"/>
            </a:xfrm>
          </p:grpSpPr>
          <p:sp>
            <p:nvSpPr>
              <p:cNvPr id="309" name="Google Shape;309;p2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2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2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2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2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2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2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2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2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8" name="Google Shape;318;p2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319" name="Google Shape;319;p25"/>
          <p:cNvSpPr txBox="1">
            <a:spLocks noGrp="1"/>
          </p:cNvSpPr>
          <p:nvPr>
            <p:ph type="title" idx="2"/>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320" name="Google Shape;320;p25"/>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Clr>
                <a:schemeClr val="dk2"/>
              </a:buClr>
              <a:buSzPts val="1800"/>
              <a:buFont typeface="Arial"/>
              <a:buChar char="●"/>
              <a:defRPr sz="1800">
                <a:solidFill>
                  <a:schemeClr val="dk2"/>
                </a:solidFill>
                <a:latin typeface="Arial"/>
                <a:ea typeface="Arial"/>
                <a:cs typeface="Arial"/>
                <a:sym typeface="Arial"/>
              </a:defRPr>
            </a:lvl1pPr>
            <a:lvl2pPr marL="914400" lvl="1"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2pPr>
            <a:lvl3pPr marL="1371600" lvl="2"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3pPr>
            <a:lvl4pPr marL="1828800" lvl="3"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4pPr>
            <a:lvl5pPr marL="2286000" lvl="4"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5pPr>
            <a:lvl6pPr marL="2743200" lvl="5"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6pPr>
            <a:lvl7pPr marL="3200400" lvl="6"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7pPr>
            <a:lvl8pPr marL="3657600" lvl="7"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8pPr>
            <a:lvl9pPr marL="4114800" lvl="8"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orient="horz" pos="395">
          <p15:clr>
            <a:srgbClr val="FA7B17"/>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_FR">
  <p:cSld name="TITLE_1_1">
    <p:spTree>
      <p:nvGrpSpPr>
        <p:cNvPr id="1" name="Shape 2924"/>
        <p:cNvGrpSpPr/>
        <p:nvPr/>
      </p:nvGrpSpPr>
      <p:grpSpPr>
        <a:xfrm>
          <a:off x="0" y="0"/>
          <a:ext cx="0" cy="0"/>
          <a:chOff x="0" y="0"/>
          <a:chExt cx="0" cy="0"/>
        </a:xfrm>
      </p:grpSpPr>
      <p:grpSp>
        <p:nvGrpSpPr>
          <p:cNvPr id="2925" name="Google Shape;2925;p62"/>
          <p:cNvGrpSpPr/>
          <p:nvPr/>
        </p:nvGrpSpPr>
        <p:grpSpPr>
          <a:xfrm>
            <a:off x="0" y="4517225"/>
            <a:ext cx="9144000" cy="626400"/>
            <a:chOff x="0" y="4517225"/>
            <a:chExt cx="9144000" cy="626400"/>
          </a:xfrm>
        </p:grpSpPr>
        <p:sp>
          <p:nvSpPr>
            <p:cNvPr id="2926" name="Google Shape;2926;p62"/>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27" name="Google Shape;2927;p62"/>
            <p:cNvGrpSpPr/>
            <p:nvPr/>
          </p:nvGrpSpPr>
          <p:grpSpPr>
            <a:xfrm>
              <a:off x="7845129" y="4721041"/>
              <a:ext cx="897255" cy="214057"/>
              <a:chOff x="238125" y="2005350"/>
              <a:chExt cx="7143750" cy="1704275"/>
            </a:xfrm>
          </p:grpSpPr>
          <p:sp>
            <p:nvSpPr>
              <p:cNvPr id="2928" name="Google Shape;2928;p6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6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6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6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6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6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6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6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6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7" name="Google Shape;2937;p62"/>
            <p:cNvGrpSpPr/>
            <p:nvPr/>
          </p:nvGrpSpPr>
          <p:grpSpPr>
            <a:xfrm>
              <a:off x="277303" y="4754915"/>
              <a:ext cx="950833" cy="180663"/>
              <a:chOff x="238125" y="489475"/>
              <a:chExt cx="7143750" cy="1385450"/>
            </a:xfrm>
          </p:grpSpPr>
          <p:sp>
            <p:nvSpPr>
              <p:cNvPr id="2938" name="Google Shape;2938;p62"/>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62"/>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62"/>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62"/>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62"/>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62"/>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62"/>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62"/>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62"/>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62"/>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62"/>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62"/>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62"/>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62"/>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62"/>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62"/>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62"/>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62"/>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62"/>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62"/>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62"/>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62"/>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62"/>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62"/>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62"/>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62"/>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62"/>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62"/>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62"/>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62"/>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62"/>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62"/>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62"/>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62"/>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62"/>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62"/>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62"/>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62"/>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62"/>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62"/>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62"/>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62"/>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62"/>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62"/>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62"/>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62"/>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62"/>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62"/>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62"/>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62"/>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62"/>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62"/>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62"/>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62"/>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62"/>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993" name="Google Shape;2993;p62"/>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2994" name="Google Shape;2994;p62"/>
          <p:cNvSpPr txBox="1">
            <a:spLocks noGrp="1"/>
          </p:cNvSpPr>
          <p:nvPr>
            <p:ph type="ctrTitle"/>
          </p:nvPr>
        </p:nvSpPr>
        <p:spPr>
          <a:xfrm>
            <a:off x="271475" y="763375"/>
            <a:ext cx="8472600" cy="20337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4500"/>
              <a:buFont typeface="Arial"/>
              <a:buNone/>
              <a:defRPr sz="4500" b="1">
                <a:latin typeface="Arial"/>
                <a:ea typeface="Arial"/>
                <a:cs typeface="Arial"/>
                <a:sym typeface="Aria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995" name="Google Shape;2995;p62"/>
          <p:cNvSpPr txBox="1">
            <a:spLocks noGrp="1"/>
          </p:cNvSpPr>
          <p:nvPr>
            <p:ph type="subTitle" idx="1"/>
          </p:nvPr>
        </p:nvSpPr>
        <p:spPr>
          <a:xfrm>
            <a:off x="271475" y="2873375"/>
            <a:ext cx="8472600" cy="792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SzPts val="2800"/>
              <a:buFont typeface="Arial"/>
              <a:buNone/>
              <a:defRPr sz="2800">
                <a:latin typeface="Arial"/>
                <a:ea typeface="Arial"/>
                <a:cs typeface="Arial"/>
                <a:sym typeface="Arial"/>
              </a:defRPr>
            </a:lvl1pPr>
            <a:lvl2pPr lvl="1" algn="ctr">
              <a:lnSpc>
                <a:spcPct val="100000"/>
              </a:lnSpc>
              <a:spcBef>
                <a:spcPts val="0"/>
              </a:spcBef>
              <a:spcAft>
                <a:spcPts val="0"/>
              </a:spcAft>
              <a:buSzPts val="2800"/>
              <a:buFont typeface="Arial"/>
              <a:buNone/>
              <a:defRPr sz="2800">
                <a:latin typeface="Arial"/>
                <a:ea typeface="Arial"/>
                <a:cs typeface="Arial"/>
                <a:sym typeface="Arial"/>
              </a:defRPr>
            </a:lvl2pPr>
            <a:lvl3pPr lvl="2" algn="ctr">
              <a:lnSpc>
                <a:spcPct val="100000"/>
              </a:lnSpc>
              <a:spcBef>
                <a:spcPts val="0"/>
              </a:spcBef>
              <a:spcAft>
                <a:spcPts val="0"/>
              </a:spcAft>
              <a:buSzPts val="2800"/>
              <a:buFont typeface="Arial"/>
              <a:buNone/>
              <a:defRPr sz="2800">
                <a:latin typeface="Arial"/>
                <a:ea typeface="Arial"/>
                <a:cs typeface="Arial"/>
                <a:sym typeface="Arial"/>
              </a:defRPr>
            </a:lvl3pPr>
            <a:lvl4pPr lvl="3" algn="ctr">
              <a:lnSpc>
                <a:spcPct val="100000"/>
              </a:lnSpc>
              <a:spcBef>
                <a:spcPts val="0"/>
              </a:spcBef>
              <a:spcAft>
                <a:spcPts val="0"/>
              </a:spcAft>
              <a:buSzPts val="2800"/>
              <a:buFont typeface="Arial"/>
              <a:buNone/>
              <a:defRPr sz="2800">
                <a:latin typeface="Arial"/>
                <a:ea typeface="Arial"/>
                <a:cs typeface="Arial"/>
                <a:sym typeface="Arial"/>
              </a:defRPr>
            </a:lvl4pPr>
            <a:lvl5pPr lvl="4" algn="ctr">
              <a:lnSpc>
                <a:spcPct val="100000"/>
              </a:lnSpc>
              <a:spcBef>
                <a:spcPts val="0"/>
              </a:spcBef>
              <a:spcAft>
                <a:spcPts val="0"/>
              </a:spcAft>
              <a:buSzPts val="2800"/>
              <a:buFont typeface="Arial"/>
              <a:buNone/>
              <a:defRPr sz="2800">
                <a:latin typeface="Arial"/>
                <a:ea typeface="Arial"/>
                <a:cs typeface="Arial"/>
                <a:sym typeface="Arial"/>
              </a:defRPr>
            </a:lvl5pPr>
            <a:lvl6pPr lvl="5" algn="ctr">
              <a:lnSpc>
                <a:spcPct val="100000"/>
              </a:lnSpc>
              <a:spcBef>
                <a:spcPts val="0"/>
              </a:spcBef>
              <a:spcAft>
                <a:spcPts val="0"/>
              </a:spcAft>
              <a:buSzPts val="2800"/>
              <a:buFont typeface="Arial"/>
              <a:buNone/>
              <a:defRPr sz="2800">
                <a:latin typeface="Arial"/>
                <a:ea typeface="Arial"/>
                <a:cs typeface="Arial"/>
                <a:sym typeface="Arial"/>
              </a:defRPr>
            </a:lvl6pPr>
            <a:lvl7pPr lvl="6" algn="ctr">
              <a:lnSpc>
                <a:spcPct val="100000"/>
              </a:lnSpc>
              <a:spcBef>
                <a:spcPts val="0"/>
              </a:spcBef>
              <a:spcAft>
                <a:spcPts val="0"/>
              </a:spcAft>
              <a:buSzPts val="2800"/>
              <a:buFont typeface="Arial"/>
              <a:buNone/>
              <a:defRPr sz="2800">
                <a:latin typeface="Arial"/>
                <a:ea typeface="Arial"/>
                <a:cs typeface="Arial"/>
                <a:sym typeface="Arial"/>
              </a:defRPr>
            </a:lvl7pPr>
            <a:lvl8pPr lvl="7" algn="ctr">
              <a:lnSpc>
                <a:spcPct val="100000"/>
              </a:lnSpc>
              <a:spcBef>
                <a:spcPts val="0"/>
              </a:spcBef>
              <a:spcAft>
                <a:spcPts val="0"/>
              </a:spcAft>
              <a:buSzPts val="2800"/>
              <a:buFont typeface="Arial"/>
              <a:buNone/>
              <a:defRPr sz="2800">
                <a:latin typeface="Arial"/>
                <a:ea typeface="Arial"/>
                <a:cs typeface="Arial"/>
                <a:sym typeface="Arial"/>
              </a:defRPr>
            </a:lvl8pPr>
            <a:lvl9pPr lvl="8" algn="ctr">
              <a:lnSpc>
                <a:spcPct val="100000"/>
              </a:lnSpc>
              <a:spcBef>
                <a:spcPts val="0"/>
              </a:spcBef>
              <a:spcAft>
                <a:spcPts val="0"/>
              </a:spcAft>
              <a:buSzPts val="2800"/>
              <a:buFont typeface="Arial"/>
              <a:buNone/>
              <a:defRPr sz="2800">
                <a:latin typeface="Arial"/>
                <a:ea typeface="Arial"/>
                <a:cs typeface="Arial"/>
                <a:sym typeface="Arial"/>
              </a:defRPr>
            </a:lvl9pPr>
          </a:lstStyle>
          <a:p>
            <a:endParaRPr/>
          </a:p>
        </p:txBody>
      </p:sp>
      <p:sp>
        <p:nvSpPr>
          <p:cNvPr id="2996" name="Google Shape;2996;p62"/>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body_FR">
  <p:cSld name="TITLE_AND_BODY_1">
    <p:spTree>
      <p:nvGrpSpPr>
        <p:cNvPr id="1" name="Shape 2997"/>
        <p:cNvGrpSpPr/>
        <p:nvPr/>
      </p:nvGrpSpPr>
      <p:grpSpPr>
        <a:xfrm>
          <a:off x="0" y="0"/>
          <a:ext cx="0" cy="0"/>
          <a:chOff x="0" y="0"/>
          <a:chExt cx="0" cy="0"/>
        </a:xfrm>
      </p:grpSpPr>
      <p:grpSp>
        <p:nvGrpSpPr>
          <p:cNvPr id="2998" name="Google Shape;2998;p63"/>
          <p:cNvGrpSpPr/>
          <p:nvPr/>
        </p:nvGrpSpPr>
        <p:grpSpPr>
          <a:xfrm>
            <a:off x="0" y="4517225"/>
            <a:ext cx="9144000" cy="626400"/>
            <a:chOff x="0" y="4517225"/>
            <a:chExt cx="9144000" cy="626400"/>
          </a:xfrm>
        </p:grpSpPr>
        <p:sp>
          <p:nvSpPr>
            <p:cNvPr id="2999" name="Google Shape;2999;p6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00" name="Google Shape;3000;p63"/>
            <p:cNvGrpSpPr/>
            <p:nvPr/>
          </p:nvGrpSpPr>
          <p:grpSpPr>
            <a:xfrm>
              <a:off x="7845129" y="4721041"/>
              <a:ext cx="897255" cy="214057"/>
              <a:chOff x="238125" y="2005350"/>
              <a:chExt cx="7143750" cy="1704275"/>
            </a:xfrm>
          </p:grpSpPr>
          <p:sp>
            <p:nvSpPr>
              <p:cNvPr id="3001" name="Google Shape;3001;p6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6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6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6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6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6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6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6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6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10" name="Google Shape;3010;p63"/>
            <p:cNvGrpSpPr/>
            <p:nvPr/>
          </p:nvGrpSpPr>
          <p:grpSpPr>
            <a:xfrm>
              <a:off x="277303" y="4754915"/>
              <a:ext cx="950833" cy="180663"/>
              <a:chOff x="238125" y="489475"/>
              <a:chExt cx="7143750" cy="1385450"/>
            </a:xfrm>
          </p:grpSpPr>
          <p:sp>
            <p:nvSpPr>
              <p:cNvPr id="3011" name="Google Shape;3011;p63"/>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63"/>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63"/>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63"/>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63"/>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63"/>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63"/>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63"/>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63"/>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63"/>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63"/>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63"/>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63"/>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63"/>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63"/>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63"/>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63"/>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63"/>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63"/>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63"/>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63"/>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63"/>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63"/>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63"/>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63"/>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63"/>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63"/>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63"/>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63"/>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63"/>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63"/>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63"/>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63"/>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63"/>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63"/>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63"/>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63"/>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63"/>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63"/>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63"/>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63"/>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63"/>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63"/>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63"/>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63"/>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63"/>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63"/>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63"/>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63"/>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63"/>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63"/>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63"/>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63"/>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63"/>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63"/>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066" name="Google Shape;3066;p63"/>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67" name="Google Shape;3067;p63"/>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sp>
        <p:nvSpPr>
          <p:cNvPr id="3068" name="Google Shape;3068;p6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_EN" type="twoColTx">
  <p:cSld name="TITLE_AND_TWO_COLUMNS">
    <p:spTree>
      <p:nvGrpSpPr>
        <p:cNvPr id="1" name="Shape 3069"/>
        <p:cNvGrpSpPr/>
        <p:nvPr/>
      </p:nvGrpSpPr>
      <p:grpSpPr>
        <a:xfrm>
          <a:off x="0" y="0"/>
          <a:ext cx="0" cy="0"/>
          <a:chOff x="0" y="0"/>
          <a:chExt cx="0" cy="0"/>
        </a:xfrm>
      </p:grpSpPr>
      <p:sp>
        <p:nvSpPr>
          <p:cNvPr id="3070" name="Google Shape;3070;p64"/>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71" name="Google Shape;3071;p64"/>
          <p:cNvSpPr txBox="1">
            <a:spLocks noGrp="1"/>
          </p:cNvSpPr>
          <p:nvPr>
            <p:ph type="body" idx="1"/>
          </p:nvPr>
        </p:nvSpPr>
        <p:spPr>
          <a:xfrm>
            <a:off x="3117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3072" name="Google Shape;3072;p64"/>
          <p:cNvSpPr txBox="1">
            <a:spLocks noGrp="1"/>
          </p:cNvSpPr>
          <p:nvPr>
            <p:ph type="body" idx="2"/>
          </p:nvPr>
        </p:nvSpPr>
        <p:spPr>
          <a:xfrm>
            <a:off x="48324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grpSp>
        <p:nvGrpSpPr>
          <p:cNvPr id="3073" name="Google Shape;3073;p64"/>
          <p:cNvGrpSpPr/>
          <p:nvPr/>
        </p:nvGrpSpPr>
        <p:grpSpPr>
          <a:xfrm>
            <a:off x="0" y="4517225"/>
            <a:ext cx="9144000" cy="626400"/>
            <a:chOff x="0" y="4517225"/>
            <a:chExt cx="9144000" cy="626400"/>
          </a:xfrm>
        </p:grpSpPr>
        <p:sp>
          <p:nvSpPr>
            <p:cNvPr id="3074" name="Google Shape;3074;p6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75" name="Google Shape;3075;p64"/>
            <p:cNvGrpSpPr/>
            <p:nvPr/>
          </p:nvGrpSpPr>
          <p:grpSpPr>
            <a:xfrm>
              <a:off x="277303" y="4754915"/>
              <a:ext cx="952262" cy="184819"/>
              <a:chOff x="238125" y="2164775"/>
              <a:chExt cx="7143750" cy="1385450"/>
            </a:xfrm>
          </p:grpSpPr>
          <p:sp>
            <p:nvSpPr>
              <p:cNvPr id="3076" name="Google Shape;3076;p6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6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6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6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6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6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6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6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6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6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6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6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6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6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6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6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6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6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6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6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6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6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6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6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6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6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6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6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6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6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6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6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6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6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6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6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6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6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6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6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6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6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6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6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6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6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6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6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6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6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6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6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6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6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6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31" name="Google Shape;3131;p64"/>
            <p:cNvGrpSpPr/>
            <p:nvPr/>
          </p:nvGrpSpPr>
          <p:grpSpPr>
            <a:xfrm>
              <a:off x="7845129" y="4721041"/>
              <a:ext cx="897255" cy="214057"/>
              <a:chOff x="238125" y="2005350"/>
              <a:chExt cx="7143750" cy="1704275"/>
            </a:xfrm>
          </p:grpSpPr>
          <p:sp>
            <p:nvSpPr>
              <p:cNvPr id="3132" name="Google Shape;3132;p6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6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6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6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6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6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6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6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6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41" name="Google Shape;3141;p6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_FR">
  <p:cSld name="TITLE_AND_TWO_COLUMNS_1">
    <p:spTree>
      <p:nvGrpSpPr>
        <p:cNvPr id="1" name="Shape 3142"/>
        <p:cNvGrpSpPr/>
        <p:nvPr/>
      </p:nvGrpSpPr>
      <p:grpSpPr>
        <a:xfrm>
          <a:off x="0" y="0"/>
          <a:ext cx="0" cy="0"/>
          <a:chOff x="0" y="0"/>
          <a:chExt cx="0" cy="0"/>
        </a:xfrm>
      </p:grpSpPr>
      <p:grpSp>
        <p:nvGrpSpPr>
          <p:cNvPr id="3143" name="Google Shape;3143;p65"/>
          <p:cNvGrpSpPr/>
          <p:nvPr/>
        </p:nvGrpSpPr>
        <p:grpSpPr>
          <a:xfrm>
            <a:off x="0" y="4517225"/>
            <a:ext cx="9144000" cy="626400"/>
            <a:chOff x="0" y="4517225"/>
            <a:chExt cx="9144000" cy="626400"/>
          </a:xfrm>
        </p:grpSpPr>
        <p:sp>
          <p:nvSpPr>
            <p:cNvPr id="3144" name="Google Shape;3144;p6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145" name="Google Shape;3145;p65"/>
            <p:cNvGrpSpPr/>
            <p:nvPr/>
          </p:nvGrpSpPr>
          <p:grpSpPr>
            <a:xfrm>
              <a:off x="7845129" y="4721041"/>
              <a:ext cx="897255" cy="214057"/>
              <a:chOff x="238125" y="2005350"/>
              <a:chExt cx="7143750" cy="1704275"/>
            </a:xfrm>
          </p:grpSpPr>
          <p:sp>
            <p:nvSpPr>
              <p:cNvPr id="3146" name="Google Shape;3146;p6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6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6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6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6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6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6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6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6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55" name="Google Shape;3155;p65"/>
            <p:cNvGrpSpPr/>
            <p:nvPr/>
          </p:nvGrpSpPr>
          <p:grpSpPr>
            <a:xfrm>
              <a:off x="277303" y="4754915"/>
              <a:ext cx="950833" cy="180663"/>
              <a:chOff x="238125" y="489475"/>
              <a:chExt cx="7143750" cy="1385450"/>
            </a:xfrm>
          </p:grpSpPr>
          <p:sp>
            <p:nvSpPr>
              <p:cNvPr id="3156" name="Google Shape;3156;p65"/>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65"/>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65"/>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65"/>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65"/>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65"/>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65"/>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65"/>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65"/>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65"/>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65"/>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65"/>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65"/>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65"/>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65"/>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65"/>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65"/>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65"/>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65"/>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65"/>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65"/>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65"/>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65"/>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65"/>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65"/>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65"/>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65"/>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65"/>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65"/>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65"/>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65"/>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65"/>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65"/>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65"/>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65"/>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65"/>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65"/>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65"/>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65"/>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65"/>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65"/>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65"/>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65"/>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65"/>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65"/>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65"/>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65"/>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65"/>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65"/>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65"/>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65"/>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65"/>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65"/>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65"/>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65"/>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211" name="Google Shape;3211;p65"/>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2" name="Google Shape;3212;p65"/>
          <p:cNvSpPr txBox="1">
            <a:spLocks noGrp="1"/>
          </p:cNvSpPr>
          <p:nvPr>
            <p:ph type="body" idx="1"/>
          </p:nvPr>
        </p:nvSpPr>
        <p:spPr>
          <a:xfrm>
            <a:off x="3117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3213" name="Google Shape;3213;p65"/>
          <p:cNvSpPr txBox="1">
            <a:spLocks noGrp="1"/>
          </p:cNvSpPr>
          <p:nvPr>
            <p:ph type="body" idx="2"/>
          </p:nvPr>
        </p:nvSpPr>
        <p:spPr>
          <a:xfrm>
            <a:off x="4832400" y="1445525"/>
            <a:ext cx="3999900" cy="3123300"/>
          </a:xfrm>
          <a:prstGeom prst="rect">
            <a:avLst/>
          </a:prstGeom>
          <a:noFill/>
          <a:ln>
            <a:noFill/>
          </a:ln>
        </p:spPr>
        <p:txBody>
          <a:bodyPr spcFirstLastPara="1" wrap="square" lIns="0" tIns="0" rIns="0" bIns="0" anchor="t" anchorCtr="0">
            <a:normAutofit/>
          </a:bodyPr>
          <a:lstStyle>
            <a:lvl1pPr marL="457200" lvl="0" indent="-317500" algn="l">
              <a:lnSpc>
                <a:spcPct val="115000"/>
              </a:lnSpc>
              <a:spcBef>
                <a:spcPts val="0"/>
              </a:spcBef>
              <a:spcAft>
                <a:spcPts val="0"/>
              </a:spcAft>
              <a:buSzPts val="1400"/>
              <a:buFont typeface="Arial"/>
              <a:buChar char="●"/>
              <a:defRPr sz="14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3214" name="Google Shape;3214;p6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_EN" type="titleOnly">
  <p:cSld name="TITLE_ONLY">
    <p:spTree>
      <p:nvGrpSpPr>
        <p:cNvPr id="1" name="Shape 3215"/>
        <p:cNvGrpSpPr/>
        <p:nvPr/>
      </p:nvGrpSpPr>
      <p:grpSpPr>
        <a:xfrm>
          <a:off x="0" y="0"/>
          <a:ext cx="0" cy="0"/>
          <a:chOff x="0" y="0"/>
          <a:chExt cx="0" cy="0"/>
        </a:xfrm>
      </p:grpSpPr>
      <p:sp>
        <p:nvSpPr>
          <p:cNvPr id="3216" name="Google Shape;3216;p66"/>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3217" name="Google Shape;3217;p66"/>
          <p:cNvGrpSpPr/>
          <p:nvPr/>
        </p:nvGrpSpPr>
        <p:grpSpPr>
          <a:xfrm>
            <a:off x="0" y="4517225"/>
            <a:ext cx="9144000" cy="626400"/>
            <a:chOff x="0" y="4517225"/>
            <a:chExt cx="9144000" cy="626400"/>
          </a:xfrm>
        </p:grpSpPr>
        <p:sp>
          <p:nvSpPr>
            <p:cNvPr id="3218" name="Google Shape;3218;p66"/>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19" name="Google Shape;3219;p66"/>
            <p:cNvGrpSpPr/>
            <p:nvPr/>
          </p:nvGrpSpPr>
          <p:grpSpPr>
            <a:xfrm>
              <a:off x="277303" y="4754915"/>
              <a:ext cx="952262" cy="184819"/>
              <a:chOff x="238125" y="2164775"/>
              <a:chExt cx="7143750" cy="1385450"/>
            </a:xfrm>
          </p:grpSpPr>
          <p:sp>
            <p:nvSpPr>
              <p:cNvPr id="3220" name="Google Shape;3220;p6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6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6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6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6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6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6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6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6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6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6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6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6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6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6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6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6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6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6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6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6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6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6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6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6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6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6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6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6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6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6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6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6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6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6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6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6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6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6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6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6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6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6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6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6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6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6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6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6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6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6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6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6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6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6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75" name="Google Shape;3275;p66"/>
            <p:cNvGrpSpPr/>
            <p:nvPr/>
          </p:nvGrpSpPr>
          <p:grpSpPr>
            <a:xfrm>
              <a:off x="7845129" y="4721041"/>
              <a:ext cx="897255" cy="214057"/>
              <a:chOff x="238125" y="2005350"/>
              <a:chExt cx="7143750" cy="1704275"/>
            </a:xfrm>
          </p:grpSpPr>
          <p:sp>
            <p:nvSpPr>
              <p:cNvPr id="3276" name="Google Shape;3276;p66"/>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66"/>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66"/>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66"/>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66"/>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66"/>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66"/>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66"/>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66"/>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285" name="Google Shape;3285;p6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_FR">
  <p:cSld name="TITLE_ONLY_1">
    <p:spTree>
      <p:nvGrpSpPr>
        <p:cNvPr id="1" name="Shape 3286"/>
        <p:cNvGrpSpPr/>
        <p:nvPr/>
      </p:nvGrpSpPr>
      <p:grpSpPr>
        <a:xfrm>
          <a:off x="0" y="0"/>
          <a:ext cx="0" cy="0"/>
          <a:chOff x="0" y="0"/>
          <a:chExt cx="0" cy="0"/>
        </a:xfrm>
      </p:grpSpPr>
      <p:grpSp>
        <p:nvGrpSpPr>
          <p:cNvPr id="3287" name="Google Shape;3287;p67"/>
          <p:cNvGrpSpPr/>
          <p:nvPr/>
        </p:nvGrpSpPr>
        <p:grpSpPr>
          <a:xfrm>
            <a:off x="0" y="4517225"/>
            <a:ext cx="9144000" cy="626400"/>
            <a:chOff x="0" y="4517225"/>
            <a:chExt cx="9144000" cy="626400"/>
          </a:xfrm>
        </p:grpSpPr>
        <p:sp>
          <p:nvSpPr>
            <p:cNvPr id="3288" name="Google Shape;3288;p67"/>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89" name="Google Shape;3289;p67"/>
            <p:cNvGrpSpPr/>
            <p:nvPr/>
          </p:nvGrpSpPr>
          <p:grpSpPr>
            <a:xfrm>
              <a:off x="7845129" y="4721041"/>
              <a:ext cx="897255" cy="214057"/>
              <a:chOff x="238125" y="2005350"/>
              <a:chExt cx="7143750" cy="1704275"/>
            </a:xfrm>
          </p:grpSpPr>
          <p:sp>
            <p:nvSpPr>
              <p:cNvPr id="3290" name="Google Shape;3290;p67"/>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67"/>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67"/>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67"/>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67"/>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67"/>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67"/>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67"/>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67"/>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99" name="Google Shape;3299;p67"/>
            <p:cNvGrpSpPr/>
            <p:nvPr/>
          </p:nvGrpSpPr>
          <p:grpSpPr>
            <a:xfrm>
              <a:off x="277303" y="4754915"/>
              <a:ext cx="950833" cy="180663"/>
              <a:chOff x="238125" y="489475"/>
              <a:chExt cx="7143750" cy="1385450"/>
            </a:xfrm>
          </p:grpSpPr>
          <p:sp>
            <p:nvSpPr>
              <p:cNvPr id="3300" name="Google Shape;3300;p67"/>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67"/>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67"/>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67"/>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67"/>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67"/>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67"/>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67"/>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67"/>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67"/>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67"/>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67"/>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67"/>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67"/>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67"/>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67"/>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67"/>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67"/>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67"/>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67"/>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67"/>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67"/>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67"/>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67"/>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67"/>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67"/>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67"/>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67"/>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67"/>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67"/>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67"/>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67"/>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67"/>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67"/>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67"/>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67"/>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67"/>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67"/>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67"/>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67"/>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67"/>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67"/>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67"/>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67"/>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67"/>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67"/>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67"/>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67"/>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67"/>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67"/>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67"/>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67"/>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67"/>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67"/>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67"/>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355" name="Google Shape;3355;p67"/>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56" name="Google Shape;3356;p67"/>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_EN">
  <p:cSld name="ONE_COLUMN_TEXT">
    <p:spTree>
      <p:nvGrpSpPr>
        <p:cNvPr id="1" name="Shape 3357"/>
        <p:cNvGrpSpPr/>
        <p:nvPr/>
      </p:nvGrpSpPr>
      <p:grpSpPr>
        <a:xfrm>
          <a:off x="0" y="0"/>
          <a:ext cx="0" cy="0"/>
          <a:chOff x="0" y="0"/>
          <a:chExt cx="0" cy="0"/>
        </a:xfrm>
      </p:grpSpPr>
      <p:sp>
        <p:nvSpPr>
          <p:cNvPr id="3358" name="Google Shape;3358;p68"/>
          <p:cNvSpPr txBox="1">
            <a:spLocks noGrp="1"/>
          </p:cNvSpPr>
          <p:nvPr>
            <p:ph type="body" idx="1"/>
          </p:nvPr>
        </p:nvSpPr>
        <p:spPr>
          <a:xfrm>
            <a:off x="311700" y="1445525"/>
            <a:ext cx="2808000" cy="3123600"/>
          </a:xfrm>
          <a:prstGeom prst="rect">
            <a:avLst/>
          </a:prstGeom>
          <a:noFill/>
          <a:ln>
            <a:noFill/>
          </a:ln>
        </p:spPr>
        <p:txBody>
          <a:bodyPr spcFirstLastPara="1" wrap="square" lIns="0" tIns="0" rIns="0" bIns="0" anchor="t" anchorCtr="0">
            <a:normAutofit/>
          </a:bodyPr>
          <a:lstStyle>
            <a:lvl1pPr marL="457200" lvl="0" indent="-304800" algn="l">
              <a:lnSpc>
                <a:spcPct val="115000"/>
              </a:lnSpc>
              <a:spcBef>
                <a:spcPts val="0"/>
              </a:spcBef>
              <a:spcAft>
                <a:spcPts val="0"/>
              </a:spcAft>
              <a:buSzPts val="1200"/>
              <a:buFont typeface="Arial"/>
              <a:buChar char="●"/>
              <a:defRPr sz="12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grpSp>
        <p:nvGrpSpPr>
          <p:cNvPr id="3359" name="Google Shape;3359;p68"/>
          <p:cNvGrpSpPr/>
          <p:nvPr/>
        </p:nvGrpSpPr>
        <p:grpSpPr>
          <a:xfrm>
            <a:off x="0" y="4517225"/>
            <a:ext cx="9144000" cy="626400"/>
            <a:chOff x="0" y="4517225"/>
            <a:chExt cx="9144000" cy="626400"/>
          </a:xfrm>
        </p:grpSpPr>
        <p:sp>
          <p:nvSpPr>
            <p:cNvPr id="3360" name="Google Shape;3360;p68"/>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61" name="Google Shape;3361;p68"/>
            <p:cNvGrpSpPr/>
            <p:nvPr/>
          </p:nvGrpSpPr>
          <p:grpSpPr>
            <a:xfrm>
              <a:off x="277303" y="4754915"/>
              <a:ext cx="952262" cy="184819"/>
              <a:chOff x="238125" y="2164775"/>
              <a:chExt cx="7143750" cy="1385450"/>
            </a:xfrm>
          </p:grpSpPr>
          <p:sp>
            <p:nvSpPr>
              <p:cNvPr id="3362" name="Google Shape;3362;p68"/>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68"/>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68"/>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68"/>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68"/>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68"/>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68"/>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68"/>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68"/>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68"/>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68"/>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68"/>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68"/>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68"/>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68"/>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68"/>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68"/>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68"/>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68"/>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68"/>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68"/>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68"/>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68"/>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68"/>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68"/>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68"/>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68"/>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68"/>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68"/>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68"/>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68"/>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68"/>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68"/>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68"/>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68"/>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68"/>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68"/>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68"/>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68"/>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68"/>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68"/>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68"/>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68"/>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68"/>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68"/>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68"/>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68"/>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68"/>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68"/>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68"/>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68"/>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68"/>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68"/>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68"/>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68"/>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17" name="Google Shape;3417;p68"/>
            <p:cNvGrpSpPr/>
            <p:nvPr/>
          </p:nvGrpSpPr>
          <p:grpSpPr>
            <a:xfrm>
              <a:off x="7845129" y="4721041"/>
              <a:ext cx="897255" cy="214057"/>
              <a:chOff x="238125" y="2005350"/>
              <a:chExt cx="7143750" cy="1704275"/>
            </a:xfrm>
          </p:grpSpPr>
          <p:sp>
            <p:nvSpPr>
              <p:cNvPr id="3418" name="Google Shape;3418;p68"/>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68"/>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68"/>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68"/>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68"/>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68"/>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68"/>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68"/>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68"/>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27" name="Google Shape;3427;p68"/>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3428" name="Google Shape;3428;p68"/>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_FR">
  <p:cSld name="ONE_COLUMN_TEXT_1">
    <p:spTree>
      <p:nvGrpSpPr>
        <p:cNvPr id="1" name="Shape 3429"/>
        <p:cNvGrpSpPr/>
        <p:nvPr/>
      </p:nvGrpSpPr>
      <p:grpSpPr>
        <a:xfrm>
          <a:off x="0" y="0"/>
          <a:ext cx="0" cy="0"/>
          <a:chOff x="0" y="0"/>
          <a:chExt cx="0" cy="0"/>
        </a:xfrm>
      </p:grpSpPr>
      <p:grpSp>
        <p:nvGrpSpPr>
          <p:cNvPr id="3430" name="Google Shape;3430;p69"/>
          <p:cNvGrpSpPr/>
          <p:nvPr/>
        </p:nvGrpSpPr>
        <p:grpSpPr>
          <a:xfrm>
            <a:off x="0" y="4517225"/>
            <a:ext cx="9144000" cy="626400"/>
            <a:chOff x="0" y="4517225"/>
            <a:chExt cx="9144000" cy="626400"/>
          </a:xfrm>
        </p:grpSpPr>
        <p:sp>
          <p:nvSpPr>
            <p:cNvPr id="3431" name="Google Shape;3431;p69"/>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32" name="Google Shape;3432;p69"/>
            <p:cNvGrpSpPr/>
            <p:nvPr/>
          </p:nvGrpSpPr>
          <p:grpSpPr>
            <a:xfrm>
              <a:off x="7845129" y="4721041"/>
              <a:ext cx="897255" cy="214057"/>
              <a:chOff x="238125" y="2005350"/>
              <a:chExt cx="7143750" cy="1704275"/>
            </a:xfrm>
          </p:grpSpPr>
          <p:sp>
            <p:nvSpPr>
              <p:cNvPr id="3433" name="Google Shape;3433;p69"/>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69"/>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69"/>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69"/>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69"/>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69"/>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69"/>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69"/>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69"/>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42" name="Google Shape;3442;p69"/>
            <p:cNvGrpSpPr/>
            <p:nvPr/>
          </p:nvGrpSpPr>
          <p:grpSpPr>
            <a:xfrm>
              <a:off x="277303" y="4754915"/>
              <a:ext cx="950833" cy="180663"/>
              <a:chOff x="238125" y="489475"/>
              <a:chExt cx="7143750" cy="1385450"/>
            </a:xfrm>
          </p:grpSpPr>
          <p:sp>
            <p:nvSpPr>
              <p:cNvPr id="3443" name="Google Shape;3443;p69"/>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69"/>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69"/>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69"/>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69"/>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69"/>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69"/>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69"/>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69"/>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69"/>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69"/>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69"/>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69"/>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69"/>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69"/>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69"/>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69"/>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69"/>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69"/>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69"/>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69"/>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69"/>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69"/>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69"/>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69"/>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69"/>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69"/>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69"/>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69"/>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69"/>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69"/>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69"/>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69"/>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69"/>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69"/>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69"/>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69"/>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69"/>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69"/>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69"/>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69"/>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69"/>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69"/>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69"/>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69"/>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69"/>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69"/>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69"/>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69"/>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69"/>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69"/>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69"/>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69"/>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69"/>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69"/>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498" name="Google Shape;3498;p69"/>
          <p:cNvSpPr txBox="1">
            <a:spLocks noGrp="1"/>
          </p:cNvSpPr>
          <p:nvPr>
            <p:ph type="body" idx="1"/>
          </p:nvPr>
        </p:nvSpPr>
        <p:spPr>
          <a:xfrm>
            <a:off x="311700" y="1445525"/>
            <a:ext cx="2808000" cy="3123600"/>
          </a:xfrm>
          <a:prstGeom prst="rect">
            <a:avLst/>
          </a:prstGeom>
          <a:noFill/>
          <a:ln>
            <a:noFill/>
          </a:ln>
        </p:spPr>
        <p:txBody>
          <a:bodyPr spcFirstLastPara="1" wrap="square" lIns="0" tIns="0" rIns="0" bIns="0" anchor="t" anchorCtr="0">
            <a:normAutofit/>
          </a:bodyPr>
          <a:lstStyle>
            <a:lvl1pPr marL="457200" lvl="0" indent="-304800" algn="l">
              <a:lnSpc>
                <a:spcPct val="115000"/>
              </a:lnSpc>
              <a:spcBef>
                <a:spcPts val="0"/>
              </a:spcBef>
              <a:spcAft>
                <a:spcPts val="0"/>
              </a:spcAft>
              <a:buSzPts val="1200"/>
              <a:buFont typeface="Arial"/>
              <a:buChar char="●"/>
              <a:defRPr sz="1200">
                <a:latin typeface="Arial"/>
                <a:ea typeface="Arial"/>
                <a:cs typeface="Arial"/>
                <a:sym typeface="Arial"/>
              </a:defRPr>
            </a:lvl1pPr>
            <a:lvl2pPr marL="914400" lvl="1" indent="-304800" algn="l">
              <a:lnSpc>
                <a:spcPct val="115000"/>
              </a:lnSpc>
              <a:spcBef>
                <a:spcPts val="0"/>
              </a:spcBef>
              <a:spcAft>
                <a:spcPts val="0"/>
              </a:spcAft>
              <a:buSzPts val="1200"/>
              <a:buFont typeface="Arial"/>
              <a:buChar char="○"/>
              <a:defRPr sz="1200">
                <a:latin typeface="Arial"/>
                <a:ea typeface="Arial"/>
                <a:cs typeface="Arial"/>
                <a:sym typeface="Arial"/>
              </a:defRPr>
            </a:lvl2pPr>
            <a:lvl3pPr marL="1371600" lvl="2" indent="-304800" algn="l">
              <a:lnSpc>
                <a:spcPct val="115000"/>
              </a:lnSpc>
              <a:spcBef>
                <a:spcPts val="0"/>
              </a:spcBef>
              <a:spcAft>
                <a:spcPts val="0"/>
              </a:spcAft>
              <a:buSzPts val="1200"/>
              <a:buFont typeface="Arial"/>
              <a:buChar char="■"/>
              <a:defRPr sz="1200">
                <a:latin typeface="Arial"/>
                <a:ea typeface="Arial"/>
                <a:cs typeface="Arial"/>
                <a:sym typeface="Arial"/>
              </a:defRPr>
            </a:lvl3pPr>
            <a:lvl4pPr marL="1828800" lvl="3" indent="-304800" algn="l">
              <a:lnSpc>
                <a:spcPct val="115000"/>
              </a:lnSpc>
              <a:spcBef>
                <a:spcPts val="0"/>
              </a:spcBef>
              <a:spcAft>
                <a:spcPts val="0"/>
              </a:spcAft>
              <a:buSzPts val="1200"/>
              <a:buFont typeface="Arial"/>
              <a:buChar char="●"/>
              <a:defRPr sz="1200">
                <a:latin typeface="Arial"/>
                <a:ea typeface="Arial"/>
                <a:cs typeface="Arial"/>
                <a:sym typeface="Arial"/>
              </a:defRPr>
            </a:lvl4pPr>
            <a:lvl5pPr marL="2286000" lvl="4" indent="-304800" algn="l">
              <a:lnSpc>
                <a:spcPct val="115000"/>
              </a:lnSpc>
              <a:spcBef>
                <a:spcPts val="0"/>
              </a:spcBef>
              <a:spcAft>
                <a:spcPts val="0"/>
              </a:spcAft>
              <a:buSzPts val="1200"/>
              <a:buFont typeface="Arial"/>
              <a:buChar char="○"/>
              <a:defRPr sz="1200">
                <a:latin typeface="Arial"/>
                <a:ea typeface="Arial"/>
                <a:cs typeface="Arial"/>
                <a:sym typeface="Arial"/>
              </a:defRPr>
            </a:lvl5pPr>
            <a:lvl6pPr marL="2743200" lvl="5" indent="-304800" algn="l">
              <a:lnSpc>
                <a:spcPct val="115000"/>
              </a:lnSpc>
              <a:spcBef>
                <a:spcPts val="0"/>
              </a:spcBef>
              <a:spcAft>
                <a:spcPts val="0"/>
              </a:spcAft>
              <a:buSzPts val="1200"/>
              <a:buFont typeface="Arial"/>
              <a:buChar char="■"/>
              <a:defRPr sz="1200">
                <a:latin typeface="Arial"/>
                <a:ea typeface="Arial"/>
                <a:cs typeface="Arial"/>
                <a:sym typeface="Arial"/>
              </a:defRPr>
            </a:lvl6pPr>
            <a:lvl7pPr marL="3200400" lvl="6" indent="-304800" algn="l">
              <a:lnSpc>
                <a:spcPct val="115000"/>
              </a:lnSpc>
              <a:spcBef>
                <a:spcPts val="0"/>
              </a:spcBef>
              <a:spcAft>
                <a:spcPts val="0"/>
              </a:spcAft>
              <a:buSzPts val="1200"/>
              <a:buFont typeface="Arial"/>
              <a:buChar char="●"/>
              <a:defRPr sz="1200">
                <a:latin typeface="Arial"/>
                <a:ea typeface="Arial"/>
                <a:cs typeface="Arial"/>
                <a:sym typeface="Arial"/>
              </a:defRPr>
            </a:lvl7pPr>
            <a:lvl8pPr marL="3657600" lvl="7" indent="-304800" algn="l">
              <a:lnSpc>
                <a:spcPct val="115000"/>
              </a:lnSpc>
              <a:spcBef>
                <a:spcPts val="0"/>
              </a:spcBef>
              <a:spcAft>
                <a:spcPts val="0"/>
              </a:spcAft>
              <a:buSzPts val="1200"/>
              <a:buFont typeface="Arial"/>
              <a:buChar char="○"/>
              <a:defRPr sz="1200">
                <a:latin typeface="Arial"/>
                <a:ea typeface="Arial"/>
                <a:cs typeface="Arial"/>
                <a:sym typeface="Arial"/>
              </a:defRPr>
            </a:lvl8pPr>
            <a:lvl9pPr marL="4114800" lvl="8" indent="-304800" algn="l">
              <a:lnSpc>
                <a:spcPct val="115000"/>
              </a:lnSpc>
              <a:spcBef>
                <a:spcPts val="0"/>
              </a:spcBef>
              <a:spcAft>
                <a:spcPts val="0"/>
              </a:spcAft>
              <a:buSzPts val="1200"/>
              <a:buFont typeface="Arial"/>
              <a:buChar char="■"/>
              <a:defRPr sz="1200">
                <a:latin typeface="Arial"/>
                <a:ea typeface="Arial"/>
                <a:cs typeface="Arial"/>
                <a:sym typeface="Arial"/>
              </a:defRPr>
            </a:lvl9pPr>
          </a:lstStyle>
          <a:p>
            <a:endParaRPr/>
          </a:p>
        </p:txBody>
      </p:sp>
      <p:sp>
        <p:nvSpPr>
          <p:cNvPr id="3499" name="Google Shape;3499;p69"/>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3500" name="Google Shape;3500;p69"/>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_EN">
  <p:cSld name="MAIN_POINT">
    <p:spTree>
      <p:nvGrpSpPr>
        <p:cNvPr id="1" name="Shape 3501"/>
        <p:cNvGrpSpPr/>
        <p:nvPr/>
      </p:nvGrpSpPr>
      <p:grpSpPr>
        <a:xfrm>
          <a:off x="0" y="0"/>
          <a:ext cx="0" cy="0"/>
          <a:chOff x="0" y="0"/>
          <a:chExt cx="0" cy="0"/>
        </a:xfrm>
      </p:grpSpPr>
      <p:grpSp>
        <p:nvGrpSpPr>
          <p:cNvPr id="3502" name="Google Shape;3502;p70"/>
          <p:cNvGrpSpPr/>
          <p:nvPr/>
        </p:nvGrpSpPr>
        <p:grpSpPr>
          <a:xfrm>
            <a:off x="0" y="4517225"/>
            <a:ext cx="9144000" cy="626400"/>
            <a:chOff x="0" y="4517225"/>
            <a:chExt cx="9144000" cy="626400"/>
          </a:xfrm>
        </p:grpSpPr>
        <p:sp>
          <p:nvSpPr>
            <p:cNvPr id="3503" name="Google Shape;3503;p70"/>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04" name="Google Shape;3504;p70"/>
            <p:cNvGrpSpPr/>
            <p:nvPr/>
          </p:nvGrpSpPr>
          <p:grpSpPr>
            <a:xfrm>
              <a:off x="7845129" y="4721041"/>
              <a:ext cx="897255" cy="214057"/>
              <a:chOff x="238125" y="2005350"/>
              <a:chExt cx="7143750" cy="1704275"/>
            </a:xfrm>
          </p:grpSpPr>
          <p:sp>
            <p:nvSpPr>
              <p:cNvPr id="3505" name="Google Shape;3505;p70"/>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70"/>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70"/>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70"/>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70"/>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70"/>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70"/>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70"/>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70"/>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14" name="Google Shape;3514;p70"/>
            <p:cNvGrpSpPr/>
            <p:nvPr/>
          </p:nvGrpSpPr>
          <p:grpSpPr>
            <a:xfrm>
              <a:off x="277303" y="4754915"/>
              <a:ext cx="950833" cy="180663"/>
              <a:chOff x="238125" y="489475"/>
              <a:chExt cx="7143750" cy="1385450"/>
            </a:xfrm>
          </p:grpSpPr>
          <p:sp>
            <p:nvSpPr>
              <p:cNvPr id="3515" name="Google Shape;3515;p70"/>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70"/>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70"/>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70"/>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70"/>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70"/>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70"/>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70"/>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70"/>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70"/>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70"/>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70"/>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70"/>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70"/>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70"/>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70"/>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70"/>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70"/>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70"/>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70"/>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70"/>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70"/>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70"/>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70"/>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70"/>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70"/>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70"/>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70"/>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70"/>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70"/>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70"/>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70"/>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70"/>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70"/>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70"/>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70"/>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70"/>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70"/>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70"/>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70"/>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70"/>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70"/>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70"/>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70"/>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70"/>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70"/>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70"/>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70"/>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70"/>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70"/>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70"/>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70"/>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70"/>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70"/>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70"/>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570" name="Google Shape;3570;p70"/>
          <p:cNvSpPr txBox="1">
            <a:spLocks noGrp="1"/>
          </p:cNvSpPr>
          <p:nvPr>
            <p:ph type="title"/>
          </p:nvPr>
        </p:nvSpPr>
        <p:spPr>
          <a:xfrm>
            <a:off x="490250" y="450150"/>
            <a:ext cx="6367800" cy="40908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4800"/>
              <a:buFont typeface="Arial"/>
              <a:buNone/>
              <a:defRPr sz="4800">
                <a:latin typeface="Arial"/>
                <a:ea typeface="Arial"/>
                <a:cs typeface="Arial"/>
                <a:sym typeface="Arial"/>
              </a:defRPr>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571" name="Google Shape;3571;p70"/>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_FR">
  <p:cSld name="MAIN_POINT_1">
    <p:spTree>
      <p:nvGrpSpPr>
        <p:cNvPr id="1" name="Shape 3572"/>
        <p:cNvGrpSpPr/>
        <p:nvPr/>
      </p:nvGrpSpPr>
      <p:grpSpPr>
        <a:xfrm>
          <a:off x="0" y="0"/>
          <a:ext cx="0" cy="0"/>
          <a:chOff x="0" y="0"/>
          <a:chExt cx="0" cy="0"/>
        </a:xfrm>
      </p:grpSpPr>
      <p:grpSp>
        <p:nvGrpSpPr>
          <p:cNvPr id="3573" name="Google Shape;3573;p71"/>
          <p:cNvGrpSpPr/>
          <p:nvPr/>
        </p:nvGrpSpPr>
        <p:grpSpPr>
          <a:xfrm>
            <a:off x="0" y="4517225"/>
            <a:ext cx="9144000" cy="626400"/>
            <a:chOff x="0" y="4517225"/>
            <a:chExt cx="9144000" cy="626400"/>
          </a:xfrm>
        </p:grpSpPr>
        <p:sp>
          <p:nvSpPr>
            <p:cNvPr id="3574" name="Google Shape;3574;p71"/>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75" name="Google Shape;3575;p71"/>
            <p:cNvGrpSpPr/>
            <p:nvPr/>
          </p:nvGrpSpPr>
          <p:grpSpPr>
            <a:xfrm>
              <a:off x="7845129" y="4721041"/>
              <a:ext cx="897255" cy="214057"/>
              <a:chOff x="238125" y="2005350"/>
              <a:chExt cx="7143750" cy="1704275"/>
            </a:xfrm>
          </p:grpSpPr>
          <p:sp>
            <p:nvSpPr>
              <p:cNvPr id="3576" name="Google Shape;3576;p71"/>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71"/>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71"/>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71"/>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71"/>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71"/>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71"/>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71"/>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71"/>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85" name="Google Shape;3585;p71"/>
            <p:cNvGrpSpPr/>
            <p:nvPr/>
          </p:nvGrpSpPr>
          <p:grpSpPr>
            <a:xfrm>
              <a:off x="277303" y="4754915"/>
              <a:ext cx="950833" cy="180663"/>
              <a:chOff x="238125" y="489475"/>
              <a:chExt cx="7143750" cy="1385450"/>
            </a:xfrm>
          </p:grpSpPr>
          <p:sp>
            <p:nvSpPr>
              <p:cNvPr id="3586" name="Google Shape;3586;p71"/>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71"/>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71"/>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71"/>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71"/>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71"/>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71"/>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71"/>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71"/>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71"/>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71"/>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71"/>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71"/>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71"/>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71"/>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71"/>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71"/>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71"/>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71"/>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71"/>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71"/>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71"/>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71"/>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71"/>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71"/>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71"/>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71"/>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71"/>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71"/>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71"/>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71"/>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71"/>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71"/>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71"/>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71"/>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71"/>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71"/>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71"/>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71"/>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71"/>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71"/>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71"/>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71"/>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71"/>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71"/>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71"/>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71"/>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71"/>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71"/>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71"/>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71"/>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71"/>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71"/>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71"/>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71"/>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641" name="Google Shape;3641;p71"/>
          <p:cNvSpPr txBox="1">
            <a:spLocks noGrp="1"/>
          </p:cNvSpPr>
          <p:nvPr>
            <p:ph type="title"/>
          </p:nvPr>
        </p:nvSpPr>
        <p:spPr>
          <a:xfrm>
            <a:off x="490250" y="450150"/>
            <a:ext cx="6367800" cy="40908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4800"/>
              <a:buFont typeface="Arial"/>
              <a:buNone/>
              <a:defRPr sz="4800">
                <a:latin typeface="Arial"/>
                <a:ea typeface="Arial"/>
                <a:cs typeface="Arial"/>
                <a:sym typeface="Arial"/>
              </a:defRPr>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42" name="Google Shape;3642;p7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_EN" type="blank">
  <p:cSld name="BLANK">
    <p:spTree>
      <p:nvGrpSpPr>
        <p:cNvPr id="1" name="Shape 321"/>
        <p:cNvGrpSpPr/>
        <p:nvPr/>
      </p:nvGrpSpPr>
      <p:grpSpPr>
        <a:xfrm>
          <a:off x="0" y="0"/>
          <a:ext cx="0" cy="0"/>
          <a:chOff x="0" y="0"/>
          <a:chExt cx="0" cy="0"/>
        </a:xfrm>
      </p:grpSpPr>
      <p:grpSp>
        <p:nvGrpSpPr>
          <p:cNvPr id="322" name="Google Shape;322;p29"/>
          <p:cNvGrpSpPr/>
          <p:nvPr/>
        </p:nvGrpSpPr>
        <p:grpSpPr>
          <a:xfrm>
            <a:off x="0" y="4517225"/>
            <a:ext cx="9144000" cy="626400"/>
            <a:chOff x="0" y="4517225"/>
            <a:chExt cx="9144000" cy="626400"/>
          </a:xfrm>
        </p:grpSpPr>
        <p:sp>
          <p:nvSpPr>
            <p:cNvPr id="323" name="Google Shape;323;p29"/>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4" name="Google Shape;324;p29"/>
            <p:cNvGrpSpPr/>
            <p:nvPr/>
          </p:nvGrpSpPr>
          <p:grpSpPr>
            <a:xfrm>
              <a:off x="277303" y="4754915"/>
              <a:ext cx="952262" cy="184819"/>
              <a:chOff x="238125" y="2164775"/>
              <a:chExt cx="7143750" cy="1385450"/>
            </a:xfrm>
          </p:grpSpPr>
          <p:sp>
            <p:nvSpPr>
              <p:cNvPr id="325" name="Google Shape;325;p2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2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2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2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2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2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2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2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2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2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2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2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2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2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2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2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2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2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2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2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2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2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2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2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2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2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2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2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2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2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2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2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2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2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2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2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2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2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2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2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2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2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2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2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2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2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2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2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2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2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2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2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2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2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2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0" name="Google Shape;380;p29"/>
            <p:cNvGrpSpPr/>
            <p:nvPr/>
          </p:nvGrpSpPr>
          <p:grpSpPr>
            <a:xfrm>
              <a:off x="7845129" y="4721041"/>
              <a:ext cx="897255" cy="214057"/>
              <a:chOff x="238125" y="2005350"/>
              <a:chExt cx="7143750" cy="1704275"/>
            </a:xfrm>
          </p:grpSpPr>
          <p:sp>
            <p:nvSpPr>
              <p:cNvPr id="381" name="Google Shape;381;p29"/>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29"/>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29"/>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29"/>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29"/>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29"/>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29"/>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29"/>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29"/>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90" name="Google Shape;390;p29"/>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title and description_EN">
  <p:cSld name="SECTION_TITLE_AND_DESCRIPTION">
    <p:spTree>
      <p:nvGrpSpPr>
        <p:cNvPr id="1" name="Shape 3643"/>
        <p:cNvGrpSpPr/>
        <p:nvPr/>
      </p:nvGrpSpPr>
      <p:grpSpPr>
        <a:xfrm>
          <a:off x="0" y="0"/>
          <a:ext cx="0" cy="0"/>
          <a:chOff x="0" y="0"/>
          <a:chExt cx="0" cy="0"/>
        </a:xfrm>
      </p:grpSpPr>
      <p:sp>
        <p:nvSpPr>
          <p:cNvPr id="3644" name="Google Shape;3644;p7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72"/>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4200"/>
              <a:buFont typeface="Arial"/>
              <a:buNone/>
              <a:defRPr sz="4200">
                <a:latin typeface="Arial"/>
                <a:ea typeface="Arial"/>
                <a:cs typeface="Arial"/>
                <a:sym typeface="Aria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3646" name="Google Shape;3646;p72"/>
          <p:cNvSpPr txBox="1">
            <a:spLocks noGrp="1"/>
          </p:cNvSpPr>
          <p:nvPr>
            <p:ph type="subTitle" idx="1"/>
          </p:nvPr>
        </p:nvSpPr>
        <p:spPr>
          <a:xfrm>
            <a:off x="265500" y="2803075"/>
            <a:ext cx="4045200" cy="12351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2100"/>
              <a:buFont typeface="Arial"/>
              <a:buNone/>
              <a:defRPr sz="2100">
                <a:latin typeface="Arial"/>
                <a:ea typeface="Arial"/>
                <a:cs typeface="Arial"/>
                <a:sym typeface="Arial"/>
              </a:defRPr>
            </a:lvl1pPr>
            <a:lvl2pPr lvl="1" algn="ctr">
              <a:lnSpc>
                <a:spcPct val="100000"/>
              </a:lnSpc>
              <a:spcBef>
                <a:spcPts val="0"/>
              </a:spcBef>
              <a:spcAft>
                <a:spcPts val="0"/>
              </a:spcAft>
              <a:buSzPts val="2100"/>
              <a:buFont typeface="Arial"/>
              <a:buNone/>
              <a:defRPr sz="2100">
                <a:latin typeface="Arial"/>
                <a:ea typeface="Arial"/>
                <a:cs typeface="Arial"/>
                <a:sym typeface="Arial"/>
              </a:defRPr>
            </a:lvl2pPr>
            <a:lvl3pPr lvl="2" algn="ctr">
              <a:lnSpc>
                <a:spcPct val="100000"/>
              </a:lnSpc>
              <a:spcBef>
                <a:spcPts val="0"/>
              </a:spcBef>
              <a:spcAft>
                <a:spcPts val="0"/>
              </a:spcAft>
              <a:buSzPts val="2100"/>
              <a:buFont typeface="Arial"/>
              <a:buNone/>
              <a:defRPr sz="2100">
                <a:latin typeface="Arial"/>
                <a:ea typeface="Arial"/>
                <a:cs typeface="Arial"/>
                <a:sym typeface="Arial"/>
              </a:defRPr>
            </a:lvl3pPr>
            <a:lvl4pPr lvl="3" algn="ctr">
              <a:lnSpc>
                <a:spcPct val="100000"/>
              </a:lnSpc>
              <a:spcBef>
                <a:spcPts val="0"/>
              </a:spcBef>
              <a:spcAft>
                <a:spcPts val="0"/>
              </a:spcAft>
              <a:buSzPts val="2100"/>
              <a:buFont typeface="Arial"/>
              <a:buNone/>
              <a:defRPr sz="2100">
                <a:latin typeface="Arial"/>
                <a:ea typeface="Arial"/>
                <a:cs typeface="Arial"/>
                <a:sym typeface="Arial"/>
              </a:defRPr>
            </a:lvl4pPr>
            <a:lvl5pPr lvl="4" algn="ctr">
              <a:lnSpc>
                <a:spcPct val="100000"/>
              </a:lnSpc>
              <a:spcBef>
                <a:spcPts val="0"/>
              </a:spcBef>
              <a:spcAft>
                <a:spcPts val="0"/>
              </a:spcAft>
              <a:buSzPts val="2100"/>
              <a:buFont typeface="Arial"/>
              <a:buNone/>
              <a:defRPr sz="2100">
                <a:latin typeface="Arial"/>
                <a:ea typeface="Arial"/>
                <a:cs typeface="Arial"/>
                <a:sym typeface="Arial"/>
              </a:defRPr>
            </a:lvl5pPr>
            <a:lvl6pPr lvl="5" algn="ctr">
              <a:lnSpc>
                <a:spcPct val="100000"/>
              </a:lnSpc>
              <a:spcBef>
                <a:spcPts val="0"/>
              </a:spcBef>
              <a:spcAft>
                <a:spcPts val="0"/>
              </a:spcAft>
              <a:buSzPts val="2100"/>
              <a:buFont typeface="Arial"/>
              <a:buNone/>
              <a:defRPr sz="2100">
                <a:latin typeface="Arial"/>
                <a:ea typeface="Arial"/>
                <a:cs typeface="Arial"/>
                <a:sym typeface="Arial"/>
              </a:defRPr>
            </a:lvl6pPr>
            <a:lvl7pPr lvl="6" algn="ctr">
              <a:lnSpc>
                <a:spcPct val="100000"/>
              </a:lnSpc>
              <a:spcBef>
                <a:spcPts val="0"/>
              </a:spcBef>
              <a:spcAft>
                <a:spcPts val="0"/>
              </a:spcAft>
              <a:buSzPts val="2100"/>
              <a:buFont typeface="Arial"/>
              <a:buNone/>
              <a:defRPr sz="2100">
                <a:latin typeface="Arial"/>
                <a:ea typeface="Arial"/>
                <a:cs typeface="Arial"/>
                <a:sym typeface="Arial"/>
              </a:defRPr>
            </a:lvl7pPr>
            <a:lvl8pPr lvl="7" algn="ctr">
              <a:lnSpc>
                <a:spcPct val="100000"/>
              </a:lnSpc>
              <a:spcBef>
                <a:spcPts val="0"/>
              </a:spcBef>
              <a:spcAft>
                <a:spcPts val="0"/>
              </a:spcAft>
              <a:buSzPts val="2100"/>
              <a:buFont typeface="Arial"/>
              <a:buNone/>
              <a:defRPr sz="2100">
                <a:latin typeface="Arial"/>
                <a:ea typeface="Arial"/>
                <a:cs typeface="Arial"/>
                <a:sym typeface="Arial"/>
              </a:defRPr>
            </a:lvl8pPr>
            <a:lvl9pPr lvl="8" algn="ctr">
              <a:lnSpc>
                <a:spcPct val="100000"/>
              </a:lnSpc>
              <a:spcBef>
                <a:spcPts val="0"/>
              </a:spcBef>
              <a:spcAft>
                <a:spcPts val="0"/>
              </a:spcAft>
              <a:buSzPts val="2100"/>
              <a:buFont typeface="Arial"/>
              <a:buNone/>
              <a:defRPr sz="2100">
                <a:latin typeface="Arial"/>
                <a:ea typeface="Arial"/>
                <a:cs typeface="Arial"/>
                <a:sym typeface="Arial"/>
              </a:defRPr>
            </a:lvl9pPr>
          </a:lstStyle>
          <a:p>
            <a:endParaRPr/>
          </a:p>
        </p:txBody>
      </p:sp>
      <p:sp>
        <p:nvSpPr>
          <p:cNvPr id="3647" name="Google Shape;3647;p72"/>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3648" name="Google Shape;3648;p72"/>
          <p:cNvGrpSpPr/>
          <p:nvPr/>
        </p:nvGrpSpPr>
        <p:grpSpPr>
          <a:xfrm>
            <a:off x="0" y="4517225"/>
            <a:ext cx="9144000" cy="626400"/>
            <a:chOff x="0" y="4517225"/>
            <a:chExt cx="9144000" cy="626400"/>
          </a:xfrm>
        </p:grpSpPr>
        <p:sp>
          <p:nvSpPr>
            <p:cNvPr id="3649" name="Google Shape;3649;p72"/>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50" name="Google Shape;3650;p72"/>
            <p:cNvGrpSpPr/>
            <p:nvPr/>
          </p:nvGrpSpPr>
          <p:grpSpPr>
            <a:xfrm>
              <a:off x="277303" y="4754915"/>
              <a:ext cx="952262" cy="184819"/>
              <a:chOff x="238125" y="2164775"/>
              <a:chExt cx="7143750" cy="1385450"/>
            </a:xfrm>
          </p:grpSpPr>
          <p:sp>
            <p:nvSpPr>
              <p:cNvPr id="3651" name="Google Shape;3651;p72"/>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72"/>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72"/>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72"/>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72"/>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72"/>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72"/>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72"/>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72"/>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72"/>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72"/>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72"/>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72"/>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72"/>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72"/>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72"/>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72"/>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72"/>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72"/>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72"/>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72"/>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72"/>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72"/>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72"/>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72"/>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72"/>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72"/>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72"/>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72"/>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72"/>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72"/>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72"/>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72"/>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72"/>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72"/>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72"/>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72"/>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72"/>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72"/>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72"/>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72"/>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72"/>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72"/>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72"/>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72"/>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72"/>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72"/>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72"/>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72"/>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72"/>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72"/>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72"/>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72"/>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72"/>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72"/>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06" name="Google Shape;3706;p72"/>
            <p:cNvGrpSpPr/>
            <p:nvPr/>
          </p:nvGrpSpPr>
          <p:grpSpPr>
            <a:xfrm>
              <a:off x="7845129" y="4721041"/>
              <a:ext cx="897255" cy="214057"/>
              <a:chOff x="238125" y="2005350"/>
              <a:chExt cx="7143750" cy="1704275"/>
            </a:xfrm>
          </p:grpSpPr>
          <p:sp>
            <p:nvSpPr>
              <p:cNvPr id="3707" name="Google Shape;3707;p7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7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7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7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7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7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7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7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7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716" name="Google Shape;3716;p72"/>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title and description_FR">
  <p:cSld name="SECTION_TITLE_AND_DESCRIPTION_1">
    <p:spTree>
      <p:nvGrpSpPr>
        <p:cNvPr id="1" name="Shape 3717"/>
        <p:cNvGrpSpPr/>
        <p:nvPr/>
      </p:nvGrpSpPr>
      <p:grpSpPr>
        <a:xfrm>
          <a:off x="0" y="0"/>
          <a:ext cx="0" cy="0"/>
          <a:chOff x="0" y="0"/>
          <a:chExt cx="0" cy="0"/>
        </a:xfrm>
      </p:grpSpPr>
      <p:sp>
        <p:nvSpPr>
          <p:cNvPr id="3718" name="Google Shape;3718;p73"/>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73"/>
          <p:cNvSpPr txBox="1">
            <a:spLocks noGrp="1"/>
          </p:cNvSpPr>
          <p:nvPr>
            <p:ph type="body" idx="1"/>
          </p:nvPr>
        </p:nvSpPr>
        <p:spPr>
          <a:xfrm>
            <a:off x="4939500" y="724075"/>
            <a:ext cx="3837000" cy="3695100"/>
          </a:xfrm>
          <a:prstGeom prst="rect">
            <a:avLst/>
          </a:prstGeom>
          <a:noFill/>
          <a:ln>
            <a:noFill/>
          </a:ln>
        </p:spPr>
        <p:txBody>
          <a:bodyPr spcFirstLastPara="1" wrap="square" lIns="0" tIns="0" rIns="0" bIns="0" anchor="ctr"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3720" name="Google Shape;3720;p73"/>
          <p:cNvGrpSpPr/>
          <p:nvPr/>
        </p:nvGrpSpPr>
        <p:grpSpPr>
          <a:xfrm>
            <a:off x="0" y="4517225"/>
            <a:ext cx="9144000" cy="626400"/>
            <a:chOff x="0" y="4517225"/>
            <a:chExt cx="9144000" cy="626400"/>
          </a:xfrm>
        </p:grpSpPr>
        <p:sp>
          <p:nvSpPr>
            <p:cNvPr id="3721" name="Google Shape;3721;p7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22" name="Google Shape;3722;p73"/>
            <p:cNvGrpSpPr/>
            <p:nvPr/>
          </p:nvGrpSpPr>
          <p:grpSpPr>
            <a:xfrm>
              <a:off x="7845129" y="4721041"/>
              <a:ext cx="897255" cy="214057"/>
              <a:chOff x="238125" y="2005350"/>
              <a:chExt cx="7143750" cy="1704275"/>
            </a:xfrm>
          </p:grpSpPr>
          <p:sp>
            <p:nvSpPr>
              <p:cNvPr id="3723" name="Google Shape;3723;p7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7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7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7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7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7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7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7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7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32" name="Google Shape;3732;p73"/>
            <p:cNvGrpSpPr/>
            <p:nvPr/>
          </p:nvGrpSpPr>
          <p:grpSpPr>
            <a:xfrm>
              <a:off x="277303" y="4754915"/>
              <a:ext cx="950833" cy="180663"/>
              <a:chOff x="238125" y="489475"/>
              <a:chExt cx="7143750" cy="1385450"/>
            </a:xfrm>
          </p:grpSpPr>
          <p:sp>
            <p:nvSpPr>
              <p:cNvPr id="3733" name="Google Shape;3733;p73"/>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73"/>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73"/>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73"/>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73"/>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73"/>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73"/>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73"/>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73"/>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73"/>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73"/>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73"/>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73"/>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73"/>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73"/>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73"/>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73"/>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73"/>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73"/>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73"/>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73"/>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73"/>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73"/>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73"/>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73"/>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73"/>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73"/>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73"/>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73"/>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73"/>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73"/>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73"/>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73"/>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73"/>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73"/>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73"/>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73"/>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73"/>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73"/>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73"/>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73"/>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73"/>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73"/>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73"/>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73"/>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73"/>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73"/>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73"/>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73"/>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73"/>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73"/>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73"/>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73"/>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73"/>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73"/>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788" name="Google Shape;3788;p73"/>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4200"/>
              <a:buFont typeface="Arial"/>
              <a:buNone/>
              <a:defRPr sz="4200">
                <a:latin typeface="Arial"/>
                <a:ea typeface="Arial"/>
                <a:cs typeface="Arial"/>
                <a:sym typeface="Arial"/>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3789" name="Google Shape;3789;p73"/>
          <p:cNvSpPr txBox="1">
            <a:spLocks noGrp="1"/>
          </p:cNvSpPr>
          <p:nvPr>
            <p:ph type="subTitle" idx="2"/>
          </p:nvPr>
        </p:nvSpPr>
        <p:spPr>
          <a:xfrm>
            <a:off x="265500" y="2803075"/>
            <a:ext cx="4045200" cy="1235100"/>
          </a:xfrm>
          <a:prstGeom prst="rect">
            <a:avLst/>
          </a:prstGeom>
          <a:noFill/>
          <a:ln>
            <a:noFill/>
          </a:ln>
        </p:spPr>
        <p:txBody>
          <a:bodyPr spcFirstLastPara="1" wrap="square" lIns="0" tIns="0" rIns="0" bIns="0" anchor="t" anchorCtr="0">
            <a:normAutofit/>
          </a:bodyPr>
          <a:lstStyle>
            <a:lvl1pPr lvl="0" algn="ctr">
              <a:lnSpc>
                <a:spcPct val="100000"/>
              </a:lnSpc>
              <a:spcBef>
                <a:spcPts val="0"/>
              </a:spcBef>
              <a:spcAft>
                <a:spcPts val="0"/>
              </a:spcAft>
              <a:buSzPts val="2100"/>
              <a:buFont typeface="Arial"/>
              <a:buNone/>
              <a:defRPr sz="2100">
                <a:latin typeface="Arial"/>
                <a:ea typeface="Arial"/>
                <a:cs typeface="Arial"/>
                <a:sym typeface="Arial"/>
              </a:defRPr>
            </a:lvl1pPr>
            <a:lvl2pPr lvl="1" algn="ctr">
              <a:lnSpc>
                <a:spcPct val="100000"/>
              </a:lnSpc>
              <a:spcBef>
                <a:spcPts val="0"/>
              </a:spcBef>
              <a:spcAft>
                <a:spcPts val="0"/>
              </a:spcAft>
              <a:buSzPts val="2100"/>
              <a:buFont typeface="Arial"/>
              <a:buNone/>
              <a:defRPr sz="2100">
                <a:latin typeface="Arial"/>
                <a:ea typeface="Arial"/>
                <a:cs typeface="Arial"/>
                <a:sym typeface="Arial"/>
              </a:defRPr>
            </a:lvl2pPr>
            <a:lvl3pPr lvl="2" algn="ctr">
              <a:lnSpc>
                <a:spcPct val="100000"/>
              </a:lnSpc>
              <a:spcBef>
                <a:spcPts val="0"/>
              </a:spcBef>
              <a:spcAft>
                <a:spcPts val="0"/>
              </a:spcAft>
              <a:buSzPts val="2100"/>
              <a:buFont typeface="Arial"/>
              <a:buNone/>
              <a:defRPr sz="2100">
                <a:latin typeface="Arial"/>
                <a:ea typeface="Arial"/>
                <a:cs typeface="Arial"/>
                <a:sym typeface="Arial"/>
              </a:defRPr>
            </a:lvl3pPr>
            <a:lvl4pPr lvl="3" algn="ctr">
              <a:lnSpc>
                <a:spcPct val="100000"/>
              </a:lnSpc>
              <a:spcBef>
                <a:spcPts val="0"/>
              </a:spcBef>
              <a:spcAft>
                <a:spcPts val="0"/>
              </a:spcAft>
              <a:buSzPts val="2100"/>
              <a:buFont typeface="Arial"/>
              <a:buNone/>
              <a:defRPr sz="2100">
                <a:latin typeface="Arial"/>
                <a:ea typeface="Arial"/>
                <a:cs typeface="Arial"/>
                <a:sym typeface="Arial"/>
              </a:defRPr>
            </a:lvl4pPr>
            <a:lvl5pPr lvl="4" algn="ctr">
              <a:lnSpc>
                <a:spcPct val="100000"/>
              </a:lnSpc>
              <a:spcBef>
                <a:spcPts val="0"/>
              </a:spcBef>
              <a:spcAft>
                <a:spcPts val="0"/>
              </a:spcAft>
              <a:buSzPts val="2100"/>
              <a:buFont typeface="Arial"/>
              <a:buNone/>
              <a:defRPr sz="2100">
                <a:latin typeface="Arial"/>
                <a:ea typeface="Arial"/>
                <a:cs typeface="Arial"/>
                <a:sym typeface="Arial"/>
              </a:defRPr>
            </a:lvl5pPr>
            <a:lvl6pPr lvl="5" algn="ctr">
              <a:lnSpc>
                <a:spcPct val="100000"/>
              </a:lnSpc>
              <a:spcBef>
                <a:spcPts val="0"/>
              </a:spcBef>
              <a:spcAft>
                <a:spcPts val="0"/>
              </a:spcAft>
              <a:buSzPts val="2100"/>
              <a:buFont typeface="Arial"/>
              <a:buNone/>
              <a:defRPr sz="2100">
                <a:latin typeface="Arial"/>
                <a:ea typeface="Arial"/>
                <a:cs typeface="Arial"/>
                <a:sym typeface="Arial"/>
              </a:defRPr>
            </a:lvl6pPr>
            <a:lvl7pPr lvl="6" algn="ctr">
              <a:lnSpc>
                <a:spcPct val="100000"/>
              </a:lnSpc>
              <a:spcBef>
                <a:spcPts val="0"/>
              </a:spcBef>
              <a:spcAft>
                <a:spcPts val="0"/>
              </a:spcAft>
              <a:buSzPts val="2100"/>
              <a:buFont typeface="Arial"/>
              <a:buNone/>
              <a:defRPr sz="2100">
                <a:latin typeface="Arial"/>
                <a:ea typeface="Arial"/>
                <a:cs typeface="Arial"/>
                <a:sym typeface="Arial"/>
              </a:defRPr>
            </a:lvl7pPr>
            <a:lvl8pPr lvl="7" algn="ctr">
              <a:lnSpc>
                <a:spcPct val="100000"/>
              </a:lnSpc>
              <a:spcBef>
                <a:spcPts val="0"/>
              </a:spcBef>
              <a:spcAft>
                <a:spcPts val="0"/>
              </a:spcAft>
              <a:buSzPts val="2100"/>
              <a:buFont typeface="Arial"/>
              <a:buNone/>
              <a:defRPr sz="2100">
                <a:latin typeface="Arial"/>
                <a:ea typeface="Arial"/>
                <a:cs typeface="Arial"/>
                <a:sym typeface="Arial"/>
              </a:defRPr>
            </a:lvl8pPr>
            <a:lvl9pPr lvl="8" algn="ctr">
              <a:lnSpc>
                <a:spcPct val="100000"/>
              </a:lnSpc>
              <a:spcBef>
                <a:spcPts val="0"/>
              </a:spcBef>
              <a:spcAft>
                <a:spcPts val="0"/>
              </a:spcAft>
              <a:buSzPts val="2100"/>
              <a:buFont typeface="Arial"/>
              <a:buNone/>
              <a:defRPr sz="2100">
                <a:latin typeface="Arial"/>
                <a:ea typeface="Arial"/>
                <a:cs typeface="Arial"/>
                <a:sym typeface="Arial"/>
              </a:defRPr>
            </a:lvl9pPr>
          </a:lstStyle>
          <a:p>
            <a:endParaRPr/>
          </a:p>
        </p:txBody>
      </p:sp>
      <p:sp>
        <p:nvSpPr>
          <p:cNvPr id="3790" name="Google Shape;3790;p7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ig number_EN">
  <p:cSld name="BIG_NUMBER">
    <p:spTree>
      <p:nvGrpSpPr>
        <p:cNvPr id="1" name="Shape 3791"/>
        <p:cNvGrpSpPr/>
        <p:nvPr/>
      </p:nvGrpSpPr>
      <p:grpSpPr>
        <a:xfrm>
          <a:off x="0" y="0"/>
          <a:ext cx="0" cy="0"/>
          <a:chOff x="0" y="0"/>
          <a:chExt cx="0" cy="0"/>
        </a:xfrm>
      </p:grpSpPr>
      <p:sp>
        <p:nvSpPr>
          <p:cNvPr id="3792" name="Google Shape;3792;p74"/>
          <p:cNvSpPr txBox="1">
            <a:spLocks noGrp="1"/>
          </p:cNvSpPr>
          <p:nvPr>
            <p:ph type="title" hasCustomPrompt="1"/>
          </p:nvPr>
        </p:nvSpPr>
        <p:spPr>
          <a:xfrm>
            <a:off x="311700" y="1106125"/>
            <a:ext cx="8520600" cy="19635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0"/>
              <a:buFont typeface="Arial"/>
              <a:buNone/>
              <a:defRPr sz="12000">
                <a:latin typeface="Arial"/>
                <a:ea typeface="Arial"/>
                <a:cs typeface="Arial"/>
                <a:sym typeface="Aria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3793" name="Google Shape;3793;p74"/>
          <p:cNvSpPr txBox="1">
            <a:spLocks noGrp="1"/>
          </p:cNvSpPr>
          <p:nvPr>
            <p:ph type="body" idx="1"/>
          </p:nvPr>
        </p:nvSpPr>
        <p:spPr>
          <a:xfrm>
            <a:off x="311700" y="3152225"/>
            <a:ext cx="8520600" cy="1300800"/>
          </a:xfrm>
          <a:prstGeom prst="rect">
            <a:avLst/>
          </a:prstGeom>
          <a:noFill/>
          <a:ln>
            <a:noFill/>
          </a:ln>
        </p:spPr>
        <p:txBody>
          <a:bodyPr spcFirstLastPara="1" wrap="square" lIns="0" tIns="0" rIns="0" bIns="0" anchor="t" anchorCtr="0">
            <a:normAutofit/>
          </a:bodyPr>
          <a:lstStyle>
            <a:lvl1pPr marL="457200" lvl="0" indent="-342900" algn="ctr">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ctr">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ctr">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ctr">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ctr">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ctr">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ctr">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ctr">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ctr">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3794" name="Google Shape;3794;p74"/>
          <p:cNvGrpSpPr/>
          <p:nvPr/>
        </p:nvGrpSpPr>
        <p:grpSpPr>
          <a:xfrm>
            <a:off x="0" y="4517225"/>
            <a:ext cx="9144000" cy="626400"/>
            <a:chOff x="0" y="4517225"/>
            <a:chExt cx="9144000" cy="626400"/>
          </a:xfrm>
        </p:grpSpPr>
        <p:sp>
          <p:nvSpPr>
            <p:cNvPr id="3795" name="Google Shape;3795;p74"/>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6" name="Google Shape;3796;p74"/>
            <p:cNvGrpSpPr/>
            <p:nvPr/>
          </p:nvGrpSpPr>
          <p:grpSpPr>
            <a:xfrm>
              <a:off x="277303" y="4754915"/>
              <a:ext cx="952262" cy="184819"/>
              <a:chOff x="238125" y="2164775"/>
              <a:chExt cx="7143750" cy="1385450"/>
            </a:xfrm>
          </p:grpSpPr>
          <p:sp>
            <p:nvSpPr>
              <p:cNvPr id="3797" name="Google Shape;3797;p7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7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7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7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7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7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7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7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7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7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7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7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7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7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7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7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7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7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7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7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7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7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7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7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7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7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7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7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7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7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7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7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7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7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7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7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7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7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7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7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7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7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7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7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7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7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7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7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7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7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7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7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7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7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7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52" name="Google Shape;3852;p74"/>
            <p:cNvGrpSpPr/>
            <p:nvPr/>
          </p:nvGrpSpPr>
          <p:grpSpPr>
            <a:xfrm>
              <a:off x="7845129" y="4721041"/>
              <a:ext cx="897255" cy="214057"/>
              <a:chOff x="238125" y="2005350"/>
              <a:chExt cx="7143750" cy="1704275"/>
            </a:xfrm>
          </p:grpSpPr>
          <p:sp>
            <p:nvSpPr>
              <p:cNvPr id="3853" name="Google Shape;3853;p74"/>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74"/>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74"/>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74"/>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74"/>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74"/>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74"/>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74"/>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74"/>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62" name="Google Shape;3862;p74"/>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ig number_FR">
  <p:cSld name="BIG_NUMBER_1">
    <p:spTree>
      <p:nvGrpSpPr>
        <p:cNvPr id="1" name="Shape 3863"/>
        <p:cNvGrpSpPr/>
        <p:nvPr/>
      </p:nvGrpSpPr>
      <p:grpSpPr>
        <a:xfrm>
          <a:off x="0" y="0"/>
          <a:ext cx="0" cy="0"/>
          <a:chOff x="0" y="0"/>
          <a:chExt cx="0" cy="0"/>
        </a:xfrm>
      </p:grpSpPr>
      <p:sp>
        <p:nvSpPr>
          <p:cNvPr id="3864" name="Google Shape;3864;p75"/>
          <p:cNvSpPr txBox="1">
            <a:spLocks noGrp="1"/>
          </p:cNvSpPr>
          <p:nvPr>
            <p:ph type="body" idx="1"/>
          </p:nvPr>
        </p:nvSpPr>
        <p:spPr>
          <a:xfrm>
            <a:off x="311700" y="3152225"/>
            <a:ext cx="8520600" cy="1300800"/>
          </a:xfrm>
          <a:prstGeom prst="rect">
            <a:avLst/>
          </a:prstGeom>
          <a:noFill/>
          <a:ln>
            <a:noFill/>
          </a:ln>
        </p:spPr>
        <p:txBody>
          <a:bodyPr spcFirstLastPara="1" wrap="square" lIns="0" tIns="0" rIns="0" bIns="0" anchor="t" anchorCtr="0">
            <a:normAutofit/>
          </a:bodyPr>
          <a:lstStyle>
            <a:lvl1pPr marL="457200" lvl="0" indent="-342900" algn="ctr">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ctr">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ctr">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ctr">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ctr">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ctr">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ctr">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ctr">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ctr">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3865" name="Google Shape;3865;p75"/>
          <p:cNvGrpSpPr/>
          <p:nvPr/>
        </p:nvGrpSpPr>
        <p:grpSpPr>
          <a:xfrm>
            <a:off x="0" y="4517225"/>
            <a:ext cx="9144000" cy="626400"/>
            <a:chOff x="0" y="4517225"/>
            <a:chExt cx="9144000" cy="626400"/>
          </a:xfrm>
        </p:grpSpPr>
        <p:sp>
          <p:nvSpPr>
            <p:cNvPr id="3866" name="Google Shape;3866;p75"/>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67" name="Google Shape;3867;p75"/>
            <p:cNvGrpSpPr/>
            <p:nvPr/>
          </p:nvGrpSpPr>
          <p:grpSpPr>
            <a:xfrm>
              <a:off x="7845129" y="4721041"/>
              <a:ext cx="897255" cy="214057"/>
              <a:chOff x="238125" y="2005350"/>
              <a:chExt cx="7143750" cy="1704275"/>
            </a:xfrm>
          </p:grpSpPr>
          <p:sp>
            <p:nvSpPr>
              <p:cNvPr id="3868" name="Google Shape;3868;p75"/>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75"/>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75"/>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75"/>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75"/>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75"/>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75"/>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75"/>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75"/>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77" name="Google Shape;3877;p75"/>
            <p:cNvGrpSpPr/>
            <p:nvPr/>
          </p:nvGrpSpPr>
          <p:grpSpPr>
            <a:xfrm>
              <a:off x="277303" y="4754915"/>
              <a:ext cx="950833" cy="180663"/>
              <a:chOff x="238125" y="489475"/>
              <a:chExt cx="7143750" cy="1385450"/>
            </a:xfrm>
          </p:grpSpPr>
          <p:sp>
            <p:nvSpPr>
              <p:cNvPr id="3878" name="Google Shape;3878;p75"/>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75"/>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75"/>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75"/>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75"/>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75"/>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75"/>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75"/>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75"/>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75"/>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75"/>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75"/>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75"/>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75"/>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75"/>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75"/>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75"/>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75"/>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75"/>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75"/>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75"/>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75"/>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75"/>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75"/>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75"/>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75"/>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75"/>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75"/>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75"/>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75"/>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75"/>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75"/>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75"/>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75"/>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75"/>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75"/>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75"/>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75"/>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75"/>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75"/>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75"/>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75"/>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75"/>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75"/>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75"/>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75"/>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75"/>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75"/>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75"/>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75"/>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75"/>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75"/>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75"/>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75"/>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75"/>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933" name="Google Shape;3933;p75"/>
          <p:cNvSpPr txBox="1">
            <a:spLocks noGrp="1"/>
          </p:cNvSpPr>
          <p:nvPr>
            <p:ph type="title"/>
          </p:nvPr>
        </p:nvSpPr>
        <p:spPr>
          <a:xfrm>
            <a:off x="311700" y="1106125"/>
            <a:ext cx="8520600" cy="1963500"/>
          </a:xfrm>
          <a:prstGeom prst="rect">
            <a:avLst/>
          </a:prstGeom>
          <a:noFill/>
          <a:ln>
            <a:noFill/>
          </a:ln>
        </p:spPr>
        <p:txBody>
          <a:bodyPr spcFirstLastPara="1" wrap="square" lIns="0" tIns="0" rIns="0" bIns="0" anchor="b" anchorCtr="0">
            <a:normAutofit/>
          </a:bodyPr>
          <a:lstStyle>
            <a:lvl1pPr lvl="0" algn="ctr">
              <a:lnSpc>
                <a:spcPct val="100000"/>
              </a:lnSpc>
              <a:spcBef>
                <a:spcPts val="0"/>
              </a:spcBef>
              <a:spcAft>
                <a:spcPts val="0"/>
              </a:spcAft>
              <a:buSzPts val="12000"/>
              <a:buFont typeface="Arial"/>
              <a:buNone/>
              <a:defRPr sz="12000">
                <a:latin typeface="Arial"/>
                <a:ea typeface="Arial"/>
                <a:cs typeface="Arial"/>
                <a:sym typeface="Aria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3934" name="Google Shape;3934;p75"/>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_FR">
  <p:cSld name="BLANK_1">
    <p:spTree>
      <p:nvGrpSpPr>
        <p:cNvPr id="1" name="Shape 3935"/>
        <p:cNvGrpSpPr/>
        <p:nvPr/>
      </p:nvGrpSpPr>
      <p:grpSpPr>
        <a:xfrm>
          <a:off x="0" y="0"/>
          <a:ext cx="0" cy="0"/>
          <a:chOff x="0" y="0"/>
          <a:chExt cx="0" cy="0"/>
        </a:xfrm>
      </p:grpSpPr>
      <p:grpSp>
        <p:nvGrpSpPr>
          <p:cNvPr id="3936" name="Google Shape;3936;p76"/>
          <p:cNvGrpSpPr/>
          <p:nvPr/>
        </p:nvGrpSpPr>
        <p:grpSpPr>
          <a:xfrm>
            <a:off x="0" y="4517225"/>
            <a:ext cx="9144000" cy="626400"/>
            <a:chOff x="0" y="4517225"/>
            <a:chExt cx="9144000" cy="626400"/>
          </a:xfrm>
        </p:grpSpPr>
        <p:sp>
          <p:nvSpPr>
            <p:cNvPr id="3937" name="Google Shape;3937;p76"/>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938" name="Google Shape;3938;p76"/>
            <p:cNvGrpSpPr/>
            <p:nvPr/>
          </p:nvGrpSpPr>
          <p:grpSpPr>
            <a:xfrm>
              <a:off x="7845129" y="4721041"/>
              <a:ext cx="897255" cy="214057"/>
              <a:chOff x="238125" y="2005350"/>
              <a:chExt cx="7143750" cy="1704275"/>
            </a:xfrm>
          </p:grpSpPr>
          <p:sp>
            <p:nvSpPr>
              <p:cNvPr id="3939" name="Google Shape;3939;p76"/>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76"/>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76"/>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76"/>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76"/>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76"/>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76"/>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76"/>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76"/>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48" name="Google Shape;3948;p76"/>
            <p:cNvGrpSpPr/>
            <p:nvPr/>
          </p:nvGrpSpPr>
          <p:grpSpPr>
            <a:xfrm>
              <a:off x="277303" y="4754915"/>
              <a:ext cx="950833" cy="180663"/>
              <a:chOff x="238125" y="489475"/>
              <a:chExt cx="7143750" cy="1385450"/>
            </a:xfrm>
          </p:grpSpPr>
          <p:sp>
            <p:nvSpPr>
              <p:cNvPr id="3949" name="Google Shape;3949;p76"/>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76"/>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76"/>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76"/>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76"/>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76"/>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76"/>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76"/>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76"/>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76"/>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76"/>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76"/>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76"/>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76"/>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76"/>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76"/>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76"/>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76"/>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76"/>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76"/>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76"/>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76"/>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76"/>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76"/>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76"/>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76"/>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76"/>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76"/>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76"/>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76"/>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76"/>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76"/>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76"/>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76"/>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76"/>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76"/>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76"/>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76"/>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76"/>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76"/>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76"/>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76"/>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76"/>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76"/>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76"/>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76"/>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76"/>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76"/>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76"/>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76"/>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76"/>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76"/>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76"/>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76"/>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76"/>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004" name="Google Shape;4004;p7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001_Presentation Title Slide_français">
  <p:cSld name="TITLE_10">
    <p:bg>
      <p:bgPr>
        <a:solidFill>
          <a:schemeClr val="accent1"/>
        </a:solidFill>
        <a:effectLst/>
      </p:bgPr>
    </p:bg>
    <p:spTree>
      <p:nvGrpSpPr>
        <p:cNvPr id="1" name="Shape 391"/>
        <p:cNvGrpSpPr/>
        <p:nvPr/>
      </p:nvGrpSpPr>
      <p:grpSpPr>
        <a:xfrm>
          <a:off x="0" y="0"/>
          <a:ext cx="0" cy="0"/>
          <a:chOff x="0" y="0"/>
          <a:chExt cx="0" cy="0"/>
        </a:xfrm>
      </p:grpSpPr>
      <p:sp>
        <p:nvSpPr>
          <p:cNvPr id="392" name="Google Shape;392;p30"/>
          <p:cNvSpPr/>
          <p:nvPr/>
        </p:nvSpPr>
        <p:spPr>
          <a:xfrm>
            <a:off x="3234000" y="0"/>
            <a:ext cx="5910000" cy="51435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30"/>
          <p:cNvSpPr/>
          <p:nvPr/>
        </p:nvSpPr>
        <p:spPr>
          <a:xfrm>
            <a:off x="3080950" y="0"/>
            <a:ext cx="272400" cy="5143500"/>
          </a:xfrm>
          <a:prstGeom prst="rect">
            <a:avLst/>
          </a:pr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30"/>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500"/>
              <a:buFont typeface="Arial"/>
              <a:buNone/>
              <a:defRPr sz="4500" b="1">
                <a:latin typeface="Arial"/>
                <a:ea typeface="Arial"/>
                <a:cs typeface="Arial"/>
                <a:sym typeface="Arial"/>
              </a:defRPr>
            </a:lvl1pPr>
            <a:lvl2pPr lvl="1" algn="l">
              <a:lnSpc>
                <a:spcPct val="100000"/>
              </a:lnSpc>
              <a:spcBef>
                <a:spcPts val="0"/>
              </a:spcBef>
              <a:spcAft>
                <a:spcPts val="0"/>
              </a:spcAft>
              <a:buSzPts val="5200"/>
              <a:buNone/>
              <a:defRPr sz="5200" b="1"/>
            </a:lvl2pPr>
            <a:lvl3pPr lvl="2" algn="l">
              <a:lnSpc>
                <a:spcPct val="100000"/>
              </a:lnSpc>
              <a:spcBef>
                <a:spcPts val="0"/>
              </a:spcBef>
              <a:spcAft>
                <a:spcPts val="0"/>
              </a:spcAft>
              <a:buSzPts val="5200"/>
              <a:buNone/>
              <a:defRPr sz="5200" b="1"/>
            </a:lvl3pPr>
            <a:lvl4pPr lvl="3" algn="l">
              <a:lnSpc>
                <a:spcPct val="100000"/>
              </a:lnSpc>
              <a:spcBef>
                <a:spcPts val="0"/>
              </a:spcBef>
              <a:spcAft>
                <a:spcPts val="0"/>
              </a:spcAft>
              <a:buSzPts val="5200"/>
              <a:buNone/>
              <a:defRPr sz="5200" b="1"/>
            </a:lvl4pPr>
            <a:lvl5pPr lvl="4" algn="l">
              <a:lnSpc>
                <a:spcPct val="100000"/>
              </a:lnSpc>
              <a:spcBef>
                <a:spcPts val="0"/>
              </a:spcBef>
              <a:spcAft>
                <a:spcPts val="0"/>
              </a:spcAft>
              <a:buSzPts val="5200"/>
              <a:buNone/>
              <a:defRPr sz="5200" b="1"/>
            </a:lvl5pPr>
            <a:lvl6pPr lvl="5" algn="l">
              <a:lnSpc>
                <a:spcPct val="100000"/>
              </a:lnSpc>
              <a:spcBef>
                <a:spcPts val="0"/>
              </a:spcBef>
              <a:spcAft>
                <a:spcPts val="0"/>
              </a:spcAft>
              <a:buSzPts val="5200"/>
              <a:buNone/>
              <a:defRPr sz="5200" b="1"/>
            </a:lvl6pPr>
            <a:lvl7pPr lvl="6" algn="l">
              <a:lnSpc>
                <a:spcPct val="100000"/>
              </a:lnSpc>
              <a:spcBef>
                <a:spcPts val="0"/>
              </a:spcBef>
              <a:spcAft>
                <a:spcPts val="0"/>
              </a:spcAft>
              <a:buSzPts val="5200"/>
              <a:buNone/>
              <a:defRPr sz="5200" b="1"/>
            </a:lvl7pPr>
            <a:lvl8pPr lvl="7" algn="l">
              <a:lnSpc>
                <a:spcPct val="100000"/>
              </a:lnSpc>
              <a:spcBef>
                <a:spcPts val="0"/>
              </a:spcBef>
              <a:spcAft>
                <a:spcPts val="0"/>
              </a:spcAft>
              <a:buSzPts val="5200"/>
              <a:buNone/>
              <a:defRPr sz="5200" b="1"/>
            </a:lvl8pPr>
            <a:lvl9pPr lvl="8" algn="l">
              <a:lnSpc>
                <a:spcPct val="100000"/>
              </a:lnSpc>
              <a:spcBef>
                <a:spcPts val="0"/>
              </a:spcBef>
              <a:spcAft>
                <a:spcPts val="0"/>
              </a:spcAft>
              <a:buSzPts val="5200"/>
              <a:buNone/>
              <a:defRPr sz="5200" b="1"/>
            </a:lvl9pPr>
          </a:lstStyle>
          <a:p>
            <a:endParaRPr/>
          </a:p>
        </p:txBody>
      </p:sp>
      <p:sp>
        <p:nvSpPr>
          <p:cNvPr id="395" name="Google Shape;395;p30"/>
          <p:cNvSpPr txBox="1">
            <a:spLocks noGrp="1"/>
          </p:cNvSpPr>
          <p:nvPr>
            <p:ph type="subTitle" idx="1"/>
          </p:nvPr>
        </p:nvSpPr>
        <p:spPr>
          <a:xfrm>
            <a:off x="3625750" y="1903225"/>
            <a:ext cx="4034700" cy="7926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sp>
        <p:nvSpPr>
          <p:cNvPr id="396" name="Google Shape;396;p30"/>
          <p:cNvSpPr txBox="1">
            <a:spLocks noGrp="1"/>
          </p:cNvSpPr>
          <p:nvPr>
            <p:ph type="subTitle" idx="2"/>
          </p:nvPr>
        </p:nvSpPr>
        <p:spPr>
          <a:xfrm>
            <a:off x="3625750" y="3704075"/>
            <a:ext cx="4034700" cy="615600"/>
          </a:xfrm>
          <a:prstGeom prst="rect">
            <a:avLst/>
          </a:prstGeom>
          <a:noFill/>
          <a:ln>
            <a:noFill/>
          </a:ln>
        </p:spPr>
        <p:txBody>
          <a:bodyPr spcFirstLastPara="1" wrap="square" lIns="0" tIns="0" rIns="0" bIns="0" anchor="b" anchorCtr="0">
            <a:normAutofit/>
          </a:bodyPr>
          <a:lstStyle>
            <a:lvl1pPr lvl="0" algn="l">
              <a:lnSpc>
                <a:spcPct val="100000"/>
              </a:lnSpc>
              <a:spcBef>
                <a:spcPts val="0"/>
              </a:spcBef>
              <a:spcAft>
                <a:spcPts val="0"/>
              </a:spcAft>
              <a:buClr>
                <a:srgbClr val="999999"/>
              </a:buClr>
              <a:buSzPts val="1500"/>
              <a:buFont typeface="Arial"/>
              <a:buNone/>
              <a:defRPr sz="1500">
                <a:solidFill>
                  <a:srgbClr val="999999"/>
                </a:solidFill>
                <a:latin typeface="Arial"/>
                <a:ea typeface="Arial"/>
                <a:cs typeface="Arial"/>
                <a:sym typeface="Arial"/>
              </a:defRPr>
            </a:lvl1pPr>
            <a:lvl2pPr lvl="1"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2pPr>
            <a:lvl3pPr lvl="2"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3pPr>
            <a:lvl4pPr lvl="3"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4pPr>
            <a:lvl5pPr lvl="4"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5pPr>
            <a:lvl6pPr lvl="5"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6pPr>
            <a:lvl7pPr lvl="6"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7pPr>
            <a:lvl8pPr lvl="7"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8pPr>
            <a:lvl9pPr lvl="8" algn="l">
              <a:lnSpc>
                <a:spcPct val="100000"/>
              </a:lnSpc>
              <a:spcBef>
                <a:spcPts val="0"/>
              </a:spcBef>
              <a:spcAft>
                <a:spcPts val="0"/>
              </a:spcAft>
              <a:buClr>
                <a:schemeClr val="dk1"/>
              </a:buClr>
              <a:buSzPts val="2800"/>
              <a:buFont typeface="Arial"/>
              <a:buNone/>
              <a:defRPr sz="2800">
                <a:solidFill>
                  <a:schemeClr val="dk1"/>
                </a:solidFill>
                <a:latin typeface="Arial"/>
                <a:ea typeface="Arial"/>
                <a:cs typeface="Arial"/>
                <a:sym typeface="Arial"/>
              </a:defRPr>
            </a:lvl9pPr>
          </a:lstStyle>
          <a:p>
            <a:endParaRPr/>
          </a:p>
        </p:txBody>
      </p:sp>
      <p:pic>
        <p:nvPicPr>
          <p:cNvPr id="397" name="Google Shape;397;p30"/>
          <p:cNvPicPr preferRelativeResize="0"/>
          <p:nvPr/>
        </p:nvPicPr>
        <p:blipFill rotWithShape="1">
          <a:blip r:embed="rId2">
            <a:alphaModFix/>
          </a:blip>
          <a:srcRect/>
          <a:stretch/>
        </p:blipFill>
        <p:spPr>
          <a:xfrm>
            <a:off x="176975" y="2125532"/>
            <a:ext cx="2742100" cy="1573387"/>
          </a:xfrm>
          <a:prstGeom prst="rect">
            <a:avLst/>
          </a:prstGeom>
          <a:noFill/>
          <a:ln>
            <a:noFill/>
          </a:ln>
        </p:spPr>
      </p:pic>
      <p:sp>
        <p:nvSpPr>
          <p:cNvPr id="398" name="Google Shape;398;p30"/>
          <p:cNvSpPr txBox="1">
            <a:spLocks noGrp="1"/>
          </p:cNvSpPr>
          <p:nvPr>
            <p:ph type="subTitle" idx="3"/>
          </p:nvPr>
        </p:nvSpPr>
        <p:spPr>
          <a:xfrm>
            <a:off x="285475" y="3704075"/>
            <a:ext cx="2537100" cy="615600"/>
          </a:xfrm>
          <a:prstGeom prst="rect">
            <a:avLst/>
          </a:prstGeom>
          <a:noFill/>
          <a:ln>
            <a:noFill/>
          </a:ln>
        </p:spPr>
        <p:txBody>
          <a:bodyPr spcFirstLastPara="1" wrap="square" lIns="0" tIns="0" rIns="0" bIns="0" anchor="ctr" anchorCtr="0">
            <a:normAutofit/>
          </a:bodyPr>
          <a:lstStyle>
            <a:lvl1pPr lvl="0" algn="ctr">
              <a:lnSpc>
                <a:spcPct val="100000"/>
              </a:lnSpc>
              <a:spcBef>
                <a:spcPts val="0"/>
              </a:spcBef>
              <a:spcAft>
                <a:spcPts val="0"/>
              </a:spcAft>
              <a:buClr>
                <a:srgbClr val="F9F9F9"/>
              </a:buClr>
              <a:buSzPts val="1500"/>
              <a:buFont typeface="Arial"/>
              <a:buNone/>
              <a:defRPr sz="1500" b="1">
                <a:solidFill>
                  <a:srgbClr val="F9F9F9"/>
                </a:solidFill>
                <a:latin typeface="Arial"/>
                <a:ea typeface="Arial"/>
                <a:cs typeface="Arial"/>
                <a:sym typeface="Arial"/>
              </a:defRPr>
            </a:lvl1pPr>
            <a:lvl2pPr lvl="1"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2pPr>
            <a:lvl3pPr lvl="2"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3pPr>
            <a:lvl4pPr lvl="3"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4pPr>
            <a:lvl5pPr lvl="4"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5pPr>
            <a:lvl6pPr lvl="5"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6pPr>
            <a:lvl7pPr lvl="6"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7pPr>
            <a:lvl8pPr lvl="7"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8pPr>
            <a:lvl9pPr lvl="8" algn="l">
              <a:lnSpc>
                <a:spcPct val="100000"/>
              </a:lnSpc>
              <a:spcBef>
                <a:spcPts val="0"/>
              </a:spcBef>
              <a:spcAft>
                <a:spcPts val="0"/>
              </a:spcAft>
              <a:buClr>
                <a:srgbClr val="F9F9F9"/>
              </a:buClr>
              <a:buSzPts val="2800"/>
              <a:buFont typeface="Arial"/>
              <a:buNone/>
              <a:defRPr sz="2800" b="1">
                <a:solidFill>
                  <a:srgbClr val="F9F9F9"/>
                </a:solidFill>
                <a:latin typeface="Arial"/>
                <a:ea typeface="Arial"/>
                <a:cs typeface="Arial"/>
                <a:sym typeface="Arial"/>
              </a:defRPr>
            </a:lvl9pPr>
          </a:lstStyle>
          <a:p>
            <a:endParaRPr/>
          </a:p>
        </p:txBody>
      </p:sp>
      <p:sp>
        <p:nvSpPr>
          <p:cNvPr id="399" name="Google Shape;399;p30"/>
          <p:cNvSpPr/>
          <p:nvPr/>
        </p:nvSpPr>
        <p:spPr>
          <a:xfrm>
            <a:off x="0" y="4517225"/>
            <a:ext cx="9144000" cy="6264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0" name="Google Shape;400;p30"/>
          <p:cNvGrpSpPr/>
          <p:nvPr/>
        </p:nvGrpSpPr>
        <p:grpSpPr>
          <a:xfrm>
            <a:off x="7845129" y="4721041"/>
            <a:ext cx="897255" cy="214057"/>
            <a:chOff x="238125" y="2005350"/>
            <a:chExt cx="7143750" cy="1704275"/>
          </a:xfrm>
        </p:grpSpPr>
        <p:sp>
          <p:nvSpPr>
            <p:cNvPr id="401" name="Google Shape;401;p30"/>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30"/>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30"/>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30"/>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30"/>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30"/>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30"/>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30"/>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30"/>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0" name="Google Shape;410;p30"/>
          <p:cNvGrpSpPr/>
          <p:nvPr/>
        </p:nvGrpSpPr>
        <p:grpSpPr>
          <a:xfrm>
            <a:off x="280960" y="4756681"/>
            <a:ext cx="945408" cy="183360"/>
            <a:chOff x="457625" y="2205950"/>
            <a:chExt cx="738600" cy="143250"/>
          </a:xfrm>
        </p:grpSpPr>
        <p:sp>
          <p:nvSpPr>
            <p:cNvPr id="411" name="Google Shape;411;p30"/>
            <p:cNvSpPr/>
            <p:nvPr/>
          </p:nvSpPr>
          <p:spPr>
            <a:xfrm>
              <a:off x="636225" y="2218025"/>
              <a:ext cx="22350" cy="47475"/>
            </a:xfrm>
            <a:custGeom>
              <a:avLst/>
              <a:gdLst/>
              <a:ahLst/>
              <a:cxnLst/>
              <a:rect l="l" t="t" r="r" b="b"/>
              <a:pathLst>
                <a:path w="894" h="1899" extrusionOk="0">
                  <a:moveTo>
                    <a:pt x="335" y="1"/>
                  </a:moveTo>
                  <a:lnTo>
                    <a:pt x="224" y="38"/>
                  </a:lnTo>
                  <a:lnTo>
                    <a:pt x="149" y="113"/>
                  </a:lnTo>
                  <a:lnTo>
                    <a:pt x="75" y="187"/>
                  </a:lnTo>
                  <a:lnTo>
                    <a:pt x="38" y="336"/>
                  </a:lnTo>
                  <a:lnTo>
                    <a:pt x="38" y="447"/>
                  </a:lnTo>
                  <a:lnTo>
                    <a:pt x="38" y="559"/>
                  </a:lnTo>
                  <a:lnTo>
                    <a:pt x="75" y="671"/>
                  </a:lnTo>
                  <a:lnTo>
                    <a:pt x="149" y="782"/>
                  </a:lnTo>
                  <a:lnTo>
                    <a:pt x="261" y="894"/>
                  </a:lnTo>
                  <a:lnTo>
                    <a:pt x="484" y="1154"/>
                  </a:lnTo>
                  <a:lnTo>
                    <a:pt x="633" y="1303"/>
                  </a:lnTo>
                  <a:lnTo>
                    <a:pt x="670" y="1378"/>
                  </a:lnTo>
                  <a:lnTo>
                    <a:pt x="670" y="1489"/>
                  </a:lnTo>
                  <a:lnTo>
                    <a:pt x="633" y="1601"/>
                  </a:lnTo>
                  <a:lnTo>
                    <a:pt x="596" y="1675"/>
                  </a:lnTo>
                  <a:lnTo>
                    <a:pt x="522" y="1712"/>
                  </a:lnTo>
                  <a:lnTo>
                    <a:pt x="447" y="1712"/>
                  </a:lnTo>
                  <a:lnTo>
                    <a:pt x="298" y="1675"/>
                  </a:lnTo>
                  <a:lnTo>
                    <a:pt x="261" y="1601"/>
                  </a:lnTo>
                  <a:lnTo>
                    <a:pt x="224" y="1526"/>
                  </a:lnTo>
                  <a:lnTo>
                    <a:pt x="224" y="1489"/>
                  </a:lnTo>
                  <a:lnTo>
                    <a:pt x="224" y="1229"/>
                  </a:lnTo>
                  <a:lnTo>
                    <a:pt x="1" y="1229"/>
                  </a:lnTo>
                  <a:lnTo>
                    <a:pt x="1" y="1452"/>
                  </a:lnTo>
                  <a:lnTo>
                    <a:pt x="1" y="1638"/>
                  </a:lnTo>
                  <a:lnTo>
                    <a:pt x="75" y="1750"/>
                  </a:lnTo>
                  <a:lnTo>
                    <a:pt x="149" y="1824"/>
                  </a:lnTo>
                  <a:lnTo>
                    <a:pt x="224" y="1861"/>
                  </a:lnTo>
                  <a:lnTo>
                    <a:pt x="447" y="1898"/>
                  </a:lnTo>
                  <a:lnTo>
                    <a:pt x="559" y="1898"/>
                  </a:lnTo>
                  <a:lnTo>
                    <a:pt x="708" y="1824"/>
                  </a:lnTo>
                  <a:lnTo>
                    <a:pt x="782" y="1787"/>
                  </a:lnTo>
                  <a:lnTo>
                    <a:pt x="856" y="1712"/>
                  </a:lnTo>
                  <a:lnTo>
                    <a:pt x="894" y="1601"/>
                  </a:lnTo>
                  <a:lnTo>
                    <a:pt x="894" y="1452"/>
                  </a:lnTo>
                  <a:lnTo>
                    <a:pt x="894" y="1303"/>
                  </a:lnTo>
                  <a:lnTo>
                    <a:pt x="856" y="1192"/>
                  </a:lnTo>
                  <a:lnTo>
                    <a:pt x="670" y="1005"/>
                  </a:lnTo>
                  <a:lnTo>
                    <a:pt x="447" y="745"/>
                  </a:lnTo>
                  <a:lnTo>
                    <a:pt x="298" y="596"/>
                  </a:lnTo>
                  <a:lnTo>
                    <a:pt x="261" y="522"/>
                  </a:lnTo>
                  <a:lnTo>
                    <a:pt x="261" y="410"/>
                  </a:lnTo>
                  <a:lnTo>
                    <a:pt x="261" y="373"/>
                  </a:lnTo>
                  <a:lnTo>
                    <a:pt x="298" y="299"/>
                  </a:lnTo>
                  <a:lnTo>
                    <a:pt x="335" y="224"/>
                  </a:lnTo>
                  <a:lnTo>
                    <a:pt x="447" y="187"/>
                  </a:lnTo>
                  <a:lnTo>
                    <a:pt x="559" y="224"/>
                  </a:lnTo>
                  <a:lnTo>
                    <a:pt x="596" y="261"/>
                  </a:lnTo>
                  <a:lnTo>
                    <a:pt x="633" y="336"/>
                  </a:lnTo>
                  <a:lnTo>
                    <a:pt x="670" y="559"/>
                  </a:lnTo>
                  <a:lnTo>
                    <a:pt x="856" y="559"/>
                  </a:lnTo>
                  <a:lnTo>
                    <a:pt x="856" y="299"/>
                  </a:lnTo>
                  <a:lnTo>
                    <a:pt x="819" y="150"/>
                  </a:lnTo>
                  <a:lnTo>
                    <a:pt x="745" y="75"/>
                  </a:lnTo>
                  <a:lnTo>
                    <a:pt x="633"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30"/>
            <p:cNvSpPr/>
            <p:nvPr/>
          </p:nvSpPr>
          <p:spPr>
            <a:xfrm>
              <a:off x="662275" y="2232000"/>
              <a:ext cx="18625" cy="33500"/>
            </a:xfrm>
            <a:custGeom>
              <a:avLst/>
              <a:gdLst/>
              <a:ahLst/>
              <a:cxnLst/>
              <a:rect l="l" t="t" r="r" b="b"/>
              <a:pathLst>
                <a:path w="745" h="1340" extrusionOk="0">
                  <a:moveTo>
                    <a:pt x="410" y="149"/>
                  </a:moveTo>
                  <a:lnTo>
                    <a:pt x="484" y="186"/>
                  </a:lnTo>
                  <a:lnTo>
                    <a:pt x="521" y="223"/>
                  </a:lnTo>
                  <a:lnTo>
                    <a:pt x="559" y="372"/>
                  </a:lnTo>
                  <a:lnTo>
                    <a:pt x="559" y="521"/>
                  </a:lnTo>
                  <a:lnTo>
                    <a:pt x="224" y="521"/>
                  </a:lnTo>
                  <a:lnTo>
                    <a:pt x="224" y="260"/>
                  </a:lnTo>
                  <a:lnTo>
                    <a:pt x="298" y="186"/>
                  </a:lnTo>
                  <a:lnTo>
                    <a:pt x="335" y="149"/>
                  </a:lnTo>
                  <a:close/>
                  <a:moveTo>
                    <a:pt x="261" y="0"/>
                  </a:moveTo>
                  <a:lnTo>
                    <a:pt x="186" y="37"/>
                  </a:lnTo>
                  <a:lnTo>
                    <a:pt x="112" y="74"/>
                  </a:lnTo>
                  <a:lnTo>
                    <a:pt x="75" y="149"/>
                  </a:lnTo>
                  <a:lnTo>
                    <a:pt x="38" y="335"/>
                  </a:lnTo>
                  <a:lnTo>
                    <a:pt x="0" y="521"/>
                  </a:lnTo>
                  <a:lnTo>
                    <a:pt x="38" y="1005"/>
                  </a:lnTo>
                  <a:lnTo>
                    <a:pt x="38" y="1153"/>
                  </a:lnTo>
                  <a:lnTo>
                    <a:pt x="112" y="1265"/>
                  </a:lnTo>
                  <a:lnTo>
                    <a:pt x="224" y="1302"/>
                  </a:lnTo>
                  <a:lnTo>
                    <a:pt x="298" y="1339"/>
                  </a:lnTo>
                  <a:lnTo>
                    <a:pt x="447" y="1339"/>
                  </a:lnTo>
                  <a:lnTo>
                    <a:pt x="559" y="1302"/>
                  </a:lnTo>
                  <a:lnTo>
                    <a:pt x="633" y="1265"/>
                  </a:lnTo>
                  <a:lnTo>
                    <a:pt x="745" y="1153"/>
                  </a:lnTo>
                  <a:lnTo>
                    <a:pt x="745" y="1042"/>
                  </a:lnTo>
                  <a:lnTo>
                    <a:pt x="745" y="930"/>
                  </a:lnTo>
                  <a:lnTo>
                    <a:pt x="559" y="930"/>
                  </a:lnTo>
                  <a:lnTo>
                    <a:pt x="559" y="1005"/>
                  </a:lnTo>
                  <a:lnTo>
                    <a:pt x="521" y="1079"/>
                  </a:lnTo>
                  <a:lnTo>
                    <a:pt x="484" y="1153"/>
                  </a:lnTo>
                  <a:lnTo>
                    <a:pt x="410" y="1191"/>
                  </a:lnTo>
                  <a:lnTo>
                    <a:pt x="298" y="1153"/>
                  </a:lnTo>
                  <a:lnTo>
                    <a:pt x="261" y="1116"/>
                  </a:lnTo>
                  <a:lnTo>
                    <a:pt x="224" y="1005"/>
                  </a:lnTo>
                  <a:lnTo>
                    <a:pt x="224" y="707"/>
                  </a:lnTo>
                  <a:lnTo>
                    <a:pt x="745" y="707"/>
                  </a:lnTo>
                  <a:lnTo>
                    <a:pt x="745"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30"/>
            <p:cNvSpPr/>
            <p:nvPr/>
          </p:nvSpPr>
          <p:spPr>
            <a:xfrm>
              <a:off x="686450" y="2232000"/>
              <a:ext cx="13975" cy="32575"/>
            </a:xfrm>
            <a:custGeom>
              <a:avLst/>
              <a:gdLst/>
              <a:ahLst/>
              <a:cxnLst/>
              <a:rect l="l" t="t" r="r" b="b"/>
              <a:pathLst>
                <a:path w="559" h="1303" extrusionOk="0">
                  <a:moveTo>
                    <a:pt x="1" y="0"/>
                  </a:moveTo>
                  <a:lnTo>
                    <a:pt x="1" y="1302"/>
                  </a:lnTo>
                  <a:lnTo>
                    <a:pt x="224" y="1302"/>
                  </a:lnTo>
                  <a:lnTo>
                    <a:pt x="224" y="707"/>
                  </a:lnTo>
                  <a:lnTo>
                    <a:pt x="224" y="446"/>
                  </a:lnTo>
                  <a:lnTo>
                    <a:pt x="261" y="298"/>
                  </a:lnTo>
                  <a:lnTo>
                    <a:pt x="336" y="260"/>
                  </a:lnTo>
                  <a:lnTo>
                    <a:pt x="410" y="223"/>
                  </a:lnTo>
                  <a:lnTo>
                    <a:pt x="559" y="223"/>
                  </a:lnTo>
                  <a:lnTo>
                    <a:pt x="559" y="0"/>
                  </a:lnTo>
                  <a:lnTo>
                    <a:pt x="410" y="0"/>
                  </a:lnTo>
                  <a:lnTo>
                    <a:pt x="298" y="74"/>
                  </a:lnTo>
                  <a:lnTo>
                    <a:pt x="224" y="186"/>
                  </a:lnTo>
                  <a:lnTo>
                    <a:pt x="187" y="260"/>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30"/>
            <p:cNvSpPr/>
            <p:nvPr/>
          </p:nvSpPr>
          <p:spPr>
            <a:xfrm>
              <a:off x="702275" y="2232000"/>
              <a:ext cx="20475" cy="32575"/>
            </a:xfrm>
            <a:custGeom>
              <a:avLst/>
              <a:gdLst/>
              <a:ahLst/>
              <a:cxnLst/>
              <a:rect l="l" t="t" r="r" b="b"/>
              <a:pathLst>
                <a:path w="819" h="1303" extrusionOk="0">
                  <a:moveTo>
                    <a:pt x="0" y="0"/>
                  </a:moveTo>
                  <a:lnTo>
                    <a:pt x="298"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30"/>
            <p:cNvSpPr/>
            <p:nvPr/>
          </p:nvSpPr>
          <p:spPr>
            <a:xfrm>
              <a:off x="725525" y="2219900"/>
              <a:ext cx="5600" cy="44675"/>
            </a:xfrm>
            <a:custGeom>
              <a:avLst/>
              <a:gdLst/>
              <a:ahLst/>
              <a:cxnLst/>
              <a:rect l="l" t="t" r="r" b="b"/>
              <a:pathLst>
                <a:path w="224" h="1787" extrusionOk="0">
                  <a:moveTo>
                    <a:pt x="0" y="0"/>
                  </a:moveTo>
                  <a:lnTo>
                    <a:pt x="0" y="261"/>
                  </a:lnTo>
                  <a:lnTo>
                    <a:pt x="224" y="261"/>
                  </a:lnTo>
                  <a:lnTo>
                    <a:pt x="224" y="0"/>
                  </a:lnTo>
                  <a:close/>
                  <a:moveTo>
                    <a:pt x="0" y="484"/>
                  </a:moveTo>
                  <a:lnTo>
                    <a:pt x="0"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30"/>
            <p:cNvSpPr/>
            <p:nvPr/>
          </p:nvSpPr>
          <p:spPr>
            <a:xfrm>
              <a:off x="736675" y="2232000"/>
              <a:ext cx="18650" cy="33500"/>
            </a:xfrm>
            <a:custGeom>
              <a:avLst/>
              <a:gdLst/>
              <a:ahLst/>
              <a:cxnLst/>
              <a:rect l="l" t="t" r="r" b="b"/>
              <a:pathLst>
                <a:path w="746" h="1340" extrusionOk="0">
                  <a:moveTo>
                    <a:pt x="261" y="0"/>
                  </a:moveTo>
                  <a:lnTo>
                    <a:pt x="150" y="37"/>
                  </a:lnTo>
                  <a:lnTo>
                    <a:pt x="75" y="74"/>
                  </a:lnTo>
                  <a:lnTo>
                    <a:pt x="38" y="149"/>
                  </a:lnTo>
                  <a:lnTo>
                    <a:pt x="1" y="372"/>
                  </a:lnTo>
                  <a:lnTo>
                    <a:pt x="1" y="707"/>
                  </a:lnTo>
                  <a:lnTo>
                    <a:pt x="1" y="967"/>
                  </a:lnTo>
                  <a:lnTo>
                    <a:pt x="38" y="1153"/>
                  </a:lnTo>
                  <a:lnTo>
                    <a:pt x="75" y="1228"/>
                  </a:lnTo>
                  <a:lnTo>
                    <a:pt x="150" y="1302"/>
                  </a:lnTo>
                  <a:lnTo>
                    <a:pt x="224" y="1339"/>
                  </a:lnTo>
                  <a:lnTo>
                    <a:pt x="485" y="1339"/>
                  </a:lnTo>
                  <a:lnTo>
                    <a:pt x="559" y="1302"/>
                  </a:lnTo>
                  <a:lnTo>
                    <a:pt x="633" y="1228"/>
                  </a:lnTo>
                  <a:lnTo>
                    <a:pt x="671" y="1191"/>
                  </a:lnTo>
                  <a:lnTo>
                    <a:pt x="745" y="1005"/>
                  </a:lnTo>
                  <a:lnTo>
                    <a:pt x="745" y="819"/>
                  </a:lnTo>
                  <a:lnTo>
                    <a:pt x="522" y="819"/>
                  </a:lnTo>
                  <a:lnTo>
                    <a:pt x="522" y="967"/>
                  </a:lnTo>
                  <a:lnTo>
                    <a:pt x="522" y="1079"/>
                  </a:lnTo>
                  <a:lnTo>
                    <a:pt x="447" y="1153"/>
                  </a:lnTo>
                  <a:lnTo>
                    <a:pt x="373" y="1191"/>
                  </a:lnTo>
                  <a:lnTo>
                    <a:pt x="261" y="1153"/>
                  </a:lnTo>
                  <a:lnTo>
                    <a:pt x="224" y="1116"/>
                  </a:lnTo>
                  <a:lnTo>
                    <a:pt x="187" y="967"/>
                  </a:lnTo>
                  <a:lnTo>
                    <a:pt x="187" y="633"/>
                  </a:lnTo>
                  <a:lnTo>
                    <a:pt x="224" y="409"/>
                  </a:lnTo>
                  <a:lnTo>
                    <a:pt x="224" y="260"/>
                  </a:lnTo>
                  <a:lnTo>
                    <a:pt x="261" y="186"/>
                  </a:lnTo>
                  <a:lnTo>
                    <a:pt x="373" y="149"/>
                  </a:lnTo>
                  <a:lnTo>
                    <a:pt x="485" y="149"/>
                  </a:lnTo>
                  <a:lnTo>
                    <a:pt x="522" y="223"/>
                  </a:lnTo>
                  <a:lnTo>
                    <a:pt x="522" y="335"/>
                  </a:lnTo>
                  <a:lnTo>
                    <a:pt x="522" y="484"/>
                  </a:lnTo>
                  <a:lnTo>
                    <a:pt x="745" y="484"/>
                  </a:lnTo>
                  <a:lnTo>
                    <a:pt x="745" y="298"/>
                  </a:lnTo>
                  <a:lnTo>
                    <a:pt x="708" y="149"/>
                  </a:lnTo>
                  <a:lnTo>
                    <a:pt x="633" y="74"/>
                  </a:lnTo>
                  <a:lnTo>
                    <a:pt x="596" y="37"/>
                  </a:lnTo>
                  <a:lnTo>
                    <a:pt x="485"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30"/>
            <p:cNvSpPr/>
            <p:nvPr/>
          </p:nvSpPr>
          <p:spPr>
            <a:xfrm>
              <a:off x="759950" y="2232000"/>
              <a:ext cx="18625" cy="33500"/>
            </a:xfrm>
            <a:custGeom>
              <a:avLst/>
              <a:gdLst/>
              <a:ahLst/>
              <a:cxnLst/>
              <a:rect l="l" t="t" r="r" b="b"/>
              <a:pathLst>
                <a:path w="745" h="1340" extrusionOk="0">
                  <a:moveTo>
                    <a:pt x="372" y="149"/>
                  </a:moveTo>
                  <a:lnTo>
                    <a:pt x="447" y="186"/>
                  </a:lnTo>
                  <a:lnTo>
                    <a:pt x="521" y="223"/>
                  </a:lnTo>
                  <a:lnTo>
                    <a:pt x="521" y="372"/>
                  </a:lnTo>
                  <a:lnTo>
                    <a:pt x="521" y="521"/>
                  </a:lnTo>
                  <a:lnTo>
                    <a:pt x="186" y="521"/>
                  </a:lnTo>
                  <a:lnTo>
                    <a:pt x="223" y="260"/>
                  </a:lnTo>
                  <a:lnTo>
                    <a:pt x="261" y="186"/>
                  </a:lnTo>
                  <a:lnTo>
                    <a:pt x="298" y="149"/>
                  </a:lnTo>
                  <a:close/>
                  <a:moveTo>
                    <a:pt x="223" y="0"/>
                  </a:moveTo>
                  <a:lnTo>
                    <a:pt x="149" y="37"/>
                  </a:lnTo>
                  <a:lnTo>
                    <a:pt x="75" y="74"/>
                  </a:lnTo>
                  <a:lnTo>
                    <a:pt x="37" y="149"/>
                  </a:lnTo>
                  <a:lnTo>
                    <a:pt x="0" y="335"/>
                  </a:lnTo>
                  <a:lnTo>
                    <a:pt x="0" y="521"/>
                  </a:lnTo>
                  <a:lnTo>
                    <a:pt x="0" y="1005"/>
                  </a:lnTo>
                  <a:lnTo>
                    <a:pt x="37" y="1153"/>
                  </a:lnTo>
                  <a:lnTo>
                    <a:pt x="112" y="1265"/>
                  </a:lnTo>
                  <a:lnTo>
                    <a:pt x="186" y="1302"/>
                  </a:lnTo>
                  <a:lnTo>
                    <a:pt x="298" y="1339"/>
                  </a:lnTo>
                  <a:lnTo>
                    <a:pt x="447" y="1339"/>
                  </a:lnTo>
                  <a:lnTo>
                    <a:pt x="521" y="1302"/>
                  </a:lnTo>
                  <a:lnTo>
                    <a:pt x="633" y="1265"/>
                  </a:lnTo>
                  <a:lnTo>
                    <a:pt x="707" y="1153"/>
                  </a:lnTo>
                  <a:lnTo>
                    <a:pt x="744" y="1042"/>
                  </a:lnTo>
                  <a:lnTo>
                    <a:pt x="744" y="930"/>
                  </a:lnTo>
                  <a:lnTo>
                    <a:pt x="521" y="930"/>
                  </a:lnTo>
                  <a:lnTo>
                    <a:pt x="521" y="1005"/>
                  </a:lnTo>
                  <a:lnTo>
                    <a:pt x="521" y="1079"/>
                  </a:lnTo>
                  <a:lnTo>
                    <a:pt x="447" y="1153"/>
                  </a:lnTo>
                  <a:lnTo>
                    <a:pt x="372" y="1191"/>
                  </a:lnTo>
                  <a:lnTo>
                    <a:pt x="298" y="1153"/>
                  </a:lnTo>
                  <a:lnTo>
                    <a:pt x="223" y="1116"/>
                  </a:lnTo>
                  <a:lnTo>
                    <a:pt x="186" y="1005"/>
                  </a:lnTo>
                  <a:lnTo>
                    <a:pt x="186" y="707"/>
                  </a:lnTo>
                  <a:lnTo>
                    <a:pt x="744" y="707"/>
                  </a:lnTo>
                  <a:lnTo>
                    <a:pt x="707"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30"/>
            <p:cNvSpPr/>
            <p:nvPr/>
          </p:nvSpPr>
          <p:spPr>
            <a:xfrm>
              <a:off x="798075" y="2232000"/>
              <a:ext cx="19550" cy="32575"/>
            </a:xfrm>
            <a:custGeom>
              <a:avLst/>
              <a:gdLst/>
              <a:ahLst/>
              <a:cxnLst/>
              <a:rect l="l" t="t" r="r" b="b"/>
              <a:pathLst>
                <a:path w="782" h="1303" extrusionOk="0">
                  <a:moveTo>
                    <a:pt x="1" y="0"/>
                  </a:moveTo>
                  <a:lnTo>
                    <a:pt x="1" y="1302"/>
                  </a:lnTo>
                  <a:lnTo>
                    <a:pt x="224" y="1302"/>
                  </a:lnTo>
                  <a:lnTo>
                    <a:pt x="224" y="484"/>
                  </a:lnTo>
                  <a:lnTo>
                    <a:pt x="224" y="372"/>
                  </a:lnTo>
                  <a:lnTo>
                    <a:pt x="261" y="260"/>
                  </a:lnTo>
                  <a:lnTo>
                    <a:pt x="298" y="186"/>
                  </a:lnTo>
                  <a:lnTo>
                    <a:pt x="410" y="149"/>
                  </a:lnTo>
                  <a:lnTo>
                    <a:pt x="484" y="186"/>
                  </a:lnTo>
                  <a:lnTo>
                    <a:pt x="522" y="223"/>
                  </a:lnTo>
                  <a:lnTo>
                    <a:pt x="559" y="446"/>
                  </a:lnTo>
                  <a:lnTo>
                    <a:pt x="559" y="1302"/>
                  </a:lnTo>
                  <a:lnTo>
                    <a:pt x="782" y="1302"/>
                  </a:lnTo>
                  <a:lnTo>
                    <a:pt x="782" y="409"/>
                  </a:lnTo>
                  <a:lnTo>
                    <a:pt x="782" y="260"/>
                  </a:lnTo>
                  <a:lnTo>
                    <a:pt x="745" y="112"/>
                  </a:lnTo>
                  <a:lnTo>
                    <a:pt x="670" y="37"/>
                  </a:lnTo>
                  <a:lnTo>
                    <a:pt x="596" y="0"/>
                  </a:lnTo>
                  <a:lnTo>
                    <a:pt x="373" y="0"/>
                  </a:lnTo>
                  <a:lnTo>
                    <a:pt x="298"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30"/>
            <p:cNvSpPr/>
            <p:nvPr/>
          </p:nvSpPr>
          <p:spPr>
            <a:xfrm>
              <a:off x="823200" y="2232000"/>
              <a:ext cx="18625" cy="33500"/>
            </a:xfrm>
            <a:custGeom>
              <a:avLst/>
              <a:gdLst/>
              <a:ahLst/>
              <a:cxnLst/>
              <a:rect l="l" t="t" r="r" b="b"/>
              <a:pathLst>
                <a:path w="745" h="1340" extrusionOk="0">
                  <a:moveTo>
                    <a:pt x="0" y="0"/>
                  </a:moveTo>
                  <a:lnTo>
                    <a:pt x="0" y="819"/>
                  </a:lnTo>
                  <a:lnTo>
                    <a:pt x="0" y="1079"/>
                  </a:lnTo>
                  <a:lnTo>
                    <a:pt x="37" y="1228"/>
                  </a:lnTo>
                  <a:lnTo>
                    <a:pt x="149" y="1302"/>
                  </a:lnTo>
                  <a:lnTo>
                    <a:pt x="261" y="1339"/>
                  </a:lnTo>
                  <a:lnTo>
                    <a:pt x="372" y="1339"/>
                  </a:lnTo>
                  <a:lnTo>
                    <a:pt x="447" y="1302"/>
                  </a:lnTo>
                  <a:lnTo>
                    <a:pt x="558" y="1191"/>
                  </a:lnTo>
                  <a:lnTo>
                    <a:pt x="558" y="1302"/>
                  </a:lnTo>
                  <a:lnTo>
                    <a:pt x="744" y="1302"/>
                  </a:lnTo>
                  <a:lnTo>
                    <a:pt x="744" y="0"/>
                  </a:lnTo>
                  <a:lnTo>
                    <a:pt x="558" y="0"/>
                  </a:lnTo>
                  <a:lnTo>
                    <a:pt x="558" y="856"/>
                  </a:lnTo>
                  <a:lnTo>
                    <a:pt x="521" y="967"/>
                  </a:lnTo>
                  <a:lnTo>
                    <a:pt x="521" y="1079"/>
                  </a:lnTo>
                  <a:lnTo>
                    <a:pt x="484" y="1153"/>
                  </a:lnTo>
                  <a:lnTo>
                    <a:pt x="372" y="1191"/>
                  </a:lnTo>
                  <a:lnTo>
                    <a:pt x="261" y="1153"/>
                  </a:lnTo>
                  <a:lnTo>
                    <a:pt x="223" y="1116"/>
                  </a:lnTo>
                  <a:lnTo>
                    <a:pt x="223" y="1005"/>
                  </a:lnTo>
                  <a:lnTo>
                    <a:pt x="223" y="856"/>
                  </a:lnTo>
                  <a:lnTo>
                    <a:pt x="22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30"/>
            <p:cNvSpPr/>
            <p:nvPr/>
          </p:nvSpPr>
          <p:spPr>
            <a:xfrm>
              <a:off x="847375" y="2232000"/>
              <a:ext cx="32575" cy="32575"/>
            </a:xfrm>
            <a:custGeom>
              <a:avLst/>
              <a:gdLst/>
              <a:ahLst/>
              <a:cxnLst/>
              <a:rect l="l" t="t" r="r" b="b"/>
              <a:pathLst>
                <a:path w="1303" h="1303" extrusionOk="0">
                  <a:moveTo>
                    <a:pt x="1" y="0"/>
                  </a:moveTo>
                  <a:lnTo>
                    <a:pt x="1" y="1302"/>
                  </a:lnTo>
                  <a:lnTo>
                    <a:pt x="224" y="1302"/>
                  </a:lnTo>
                  <a:lnTo>
                    <a:pt x="224" y="446"/>
                  </a:lnTo>
                  <a:lnTo>
                    <a:pt x="224" y="335"/>
                  </a:lnTo>
                  <a:lnTo>
                    <a:pt x="261" y="260"/>
                  </a:lnTo>
                  <a:lnTo>
                    <a:pt x="298" y="186"/>
                  </a:lnTo>
                  <a:lnTo>
                    <a:pt x="410" y="149"/>
                  </a:lnTo>
                  <a:lnTo>
                    <a:pt x="484" y="186"/>
                  </a:lnTo>
                  <a:lnTo>
                    <a:pt x="522" y="223"/>
                  </a:lnTo>
                  <a:lnTo>
                    <a:pt x="559" y="335"/>
                  </a:lnTo>
                  <a:lnTo>
                    <a:pt x="559" y="446"/>
                  </a:lnTo>
                  <a:lnTo>
                    <a:pt x="559" y="1302"/>
                  </a:lnTo>
                  <a:lnTo>
                    <a:pt x="782" y="1302"/>
                  </a:lnTo>
                  <a:lnTo>
                    <a:pt x="782" y="446"/>
                  </a:lnTo>
                  <a:lnTo>
                    <a:pt x="782" y="260"/>
                  </a:lnTo>
                  <a:lnTo>
                    <a:pt x="856" y="186"/>
                  </a:lnTo>
                  <a:lnTo>
                    <a:pt x="931" y="149"/>
                  </a:lnTo>
                  <a:lnTo>
                    <a:pt x="1042" y="186"/>
                  </a:lnTo>
                  <a:lnTo>
                    <a:pt x="1080" y="260"/>
                  </a:lnTo>
                  <a:lnTo>
                    <a:pt x="1117" y="446"/>
                  </a:lnTo>
                  <a:lnTo>
                    <a:pt x="1117" y="1302"/>
                  </a:lnTo>
                  <a:lnTo>
                    <a:pt x="1303" y="1302"/>
                  </a:lnTo>
                  <a:lnTo>
                    <a:pt x="1303" y="446"/>
                  </a:lnTo>
                  <a:lnTo>
                    <a:pt x="1303" y="223"/>
                  </a:lnTo>
                  <a:lnTo>
                    <a:pt x="1266" y="149"/>
                  </a:lnTo>
                  <a:lnTo>
                    <a:pt x="1228" y="74"/>
                  </a:lnTo>
                  <a:lnTo>
                    <a:pt x="1117" y="0"/>
                  </a:lnTo>
                  <a:lnTo>
                    <a:pt x="931" y="0"/>
                  </a:lnTo>
                  <a:lnTo>
                    <a:pt x="856" y="37"/>
                  </a:lnTo>
                  <a:lnTo>
                    <a:pt x="745" y="149"/>
                  </a:lnTo>
                  <a:lnTo>
                    <a:pt x="670" y="37"/>
                  </a:lnTo>
                  <a:lnTo>
                    <a:pt x="596" y="0"/>
                  </a:lnTo>
                  <a:lnTo>
                    <a:pt x="373" y="0"/>
                  </a:lnTo>
                  <a:lnTo>
                    <a:pt x="298" y="37"/>
                  </a:lnTo>
                  <a:lnTo>
                    <a:pt x="224" y="14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30"/>
            <p:cNvSpPr/>
            <p:nvPr/>
          </p:nvSpPr>
          <p:spPr>
            <a:xfrm>
              <a:off x="885525" y="2220825"/>
              <a:ext cx="18625" cy="44675"/>
            </a:xfrm>
            <a:custGeom>
              <a:avLst/>
              <a:gdLst/>
              <a:ahLst/>
              <a:cxnLst/>
              <a:rect l="l" t="t" r="r" b="b"/>
              <a:pathLst>
                <a:path w="745" h="1787" extrusionOk="0">
                  <a:moveTo>
                    <a:pt x="409" y="1"/>
                  </a:moveTo>
                  <a:lnTo>
                    <a:pt x="261" y="298"/>
                  </a:lnTo>
                  <a:lnTo>
                    <a:pt x="409" y="298"/>
                  </a:lnTo>
                  <a:lnTo>
                    <a:pt x="670" y="1"/>
                  </a:lnTo>
                  <a:close/>
                  <a:moveTo>
                    <a:pt x="372" y="596"/>
                  </a:moveTo>
                  <a:lnTo>
                    <a:pt x="484" y="633"/>
                  </a:lnTo>
                  <a:lnTo>
                    <a:pt x="521" y="670"/>
                  </a:lnTo>
                  <a:lnTo>
                    <a:pt x="558" y="819"/>
                  </a:lnTo>
                  <a:lnTo>
                    <a:pt x="558" y="968"/>
                  </a:lnTo>
                  <a:lnTo>
                    <a:pt x="223" y="968"/>
                  </a:lnTo>
                  <a:lnTo>
                    <a:pt x="223" y="707"/>
                  </a:lnTo>
                  <a:lnTo>
                    <a:pt x="261" y="633"/>
                  </a:lnTo>
                  <a:lnTo>
                    <a:pt x="298" y="596"/>
                  </a:lnTo>
                  <a:close/>
                  <a:moveTo>
                    <a:pt x="261" y="447"/>
                  </a:moveTo>
                  <a:lnTo>
                    <a:pt x="149" y="484"/>
                  </a:lnTo>
                  <a:lnTo>
                    <a:pt x="112" y="521"/>
                  </a:lnTo>
                  <a:lnTo>
                    <a:pt x="37" y="596"/>
                  </a:lnTo>
                  <a:lnTo>
                    <a:pt x="0" y="782"/>
                  </a:lnTo>
                  <a:lnTo>
                    <a:pt x="0" y="968"/>
                  </a:lnTo>
                  <a:lnTo>
                    <a:pt x="0" y="1452"/>
                  </a:lnTo>
                  <a:lnTo>
                    <a:pt x="37" y="1600"/>
                  </a:lnTo>
                  <a:lnTo>
                    <a:pt x="112" y="1712"/>
                  </a:lnTo>
                  <a:lnTo>
                    <a:pt x="186" y="1749"/>
                  </a:lnTo>
                  <a:lnTo>
                    <a:pt x="298" y="1786"/>
                  </a:lnTo>
                  <a:lnTo>
                    <a:pt x="447" y="1786"/>
                  </a:lnTo>
                  <a:lnTo>
                    <a:pt x="521" y="1749"/>
                  </a:lnTo>
                  <a:lnTo>
                    <a:pt x="633" y="1712"/>
                  </a:lnTo>
                  <a:lnTo>
                    <a:pt x="707" y="1600"/>
                  </a:lnTo>
                  <a:lnTo>
                    <a:pt x="744" y="1489"/>
                  </a:lnTo>
                  <a:lnTo>
                    <a:pt x="744" y="1377"/>
                  </a:lnTo>
                  <a:lnTo>
                    <a:pt x="558" y="1377"/>
                  </a:lnTo>
                  <a:lnTo>
                    <a:pt x="521" y="1452"/>
                  </a:lnTo>
                  <a:lnTo>
                    <a:pt x="521" y="1526"/>
                  </a:lnTo>
                  <a:lnTo>
                    <a:pt x="484" y="1600"/>
                  </a:lnTo>
                  <a:lnTo>
                    <a:pt x="372" y="1638"/>
                  </a:lnTo>
                  <a:lnTo>
                    <a:pt x="298" y="1600"/>
                  </a:lnTo>
                  <a:lnTo>
                    <a:pt x="223" y="1563"/>
                  </a:lnTo>
                  <a:lnTo>
                    <a:pt x="223" y="1452"/>
                  </a:lnTo>
                  <a:lnTo>
                    <a:pt x="223" y="1154"/>
                  </a:lnTo>
                  <a:lnTo>
                    <a:pt x="744" y="1154"/>
                  </a:lnTo>
                  <a:lnTo>
                    <a:pt x="744" y="707"/>
                  </a:lnTo>
                  <a:lnTo>
                    <a:pt x="707" y="633"/>
                  </a:lnTo>
                  <a:lnTo>
                    <a:pt x="670" y="559"/>
                  </a:lnTo>
                  <a:lnTo>
                    <a:pt x="558" y="484"/>
                  </a:lnTo>
                  <a:lnTo>
                    <a:pt x="447" y="447"/>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30"/>
            <p:cNvSpPr/>
            <p:nvPr/>
          </p:nvSpPr>
          <p:spPr>
            <a:xfrm>
              <a:off x="908775" y="2232000"/>
              <a:ext cx="13975" cy="32575"/>
            </a:xfrm>
            <a:custGeom>
              <a:avLst/>
              <a:gdLst/>
              <a:ahLst/>
              <a:cxnLst/>
              <a:rect l="l" t="t" r="r" b="b"/>
              <a:pathLst>
                <a:path w="559" h="1303" extrusionOk="0">
                  <a:moveTo>
                    <a:pt x="0" y="0"/>
                  </a:moveTo>
                  <a:lnTo>
                    <a:pt x="0" y="1302"/>
                  </a:lnTo>
                  <a:lnTo>
                    <a:pt x="224" y="1302"/>
                  </a:lnTo>
                  <a:lnTo>
                    <a:pt x="224" y="707"/>
                  </a:lnTo>
                  <a:lnTo>
                    <a:pt x="261" y="446"/>
                  </a:lnTo>
                  <a:lnTo>
                    <a:pt x="298" y="298"/>
                  </a:lnTo>
                  <a:lnTo>
                    <a:pt x="335" y="260"/>
                  </a:lnTo>
                  <a:lnTo>
                    <a:pt x="410" y="223"/>
                  </a:lnTo>
                  <a:lnTo>
                    <a:pt x="558" y="223"/>
                  </a:lnTo>
                  <a:lnTo>
                    <a:pt x="558" y="0"/>
                  </a:lnTo>
                  <a:lnTo>
                    <a:pt x="447" y="0"/>
                  </a:lnTo>
                  <a:lnTo>
                    <a:pt x="335"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30"/>
            <p:cNvSpPr/>
            <p:nvPr/>
          </p:nvSpPr>
          <p:spPr>
            <a:xfrm>
              <a:off x="925500" y="2219900"/>
              <a:ext cx="5625" cy="44675"/>
            </a:xfrm>
            <a:custGeom>
              <a:avLst/>
              <a:gdLst/>
              <a:ahLst/>
              <a:cxnLst/>
              <a:rect l="l" t="t" r="r" b="b"/>
              <a:pathLst>
                <a:path w="225" h="1787" extrusionOk="0">
                  <a:moveTo>
                    <a:pt x="1" y="0"/>
                  </a:moveTo>
                  <a:lnTo>
                    <a:pt x="1" y="261"/>
                  </a:lnTo>
                  <a:lnTo>
                    <a:pt x="224" y="261"/>
                  </a:lnTo>
                  <a:lnTo>
                    <a:pt x="224" y="0"/>
                  </a:lnTo>
                  <a:close/>
                  <a:moveTo>
                    <a:pt x="1" y="484"/>
                  </a:moveTo>
                  <a:lnTo>
                    <a:pt x="1"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30"/>
            <p:cNvSpPr/>
            <p:nvPr/>
          </p:nvSpPr>
          <p:spPr>
            <a:xfrm>
              <a:off x="935750" y="2232000"/>
              <a:ext cx="19550" cy="43725"/>
            </a:xfrm>
            <a:custGeom>
              <a:avLst/>
              <a:gdLst/>
              <a:ahLst/>
              <a:cxnLst/>
              <a:rect l="l" t="t" r="r" b="b"/>
              <a:pathLst>
                <a:path w="782" h="1749" extrusionOk="0">
                  <a:moveTo>
                    <a:pt x="410" y="149"/>
                  </a:moveTo>
                  <a:lnTo>
                    <a:pt x="484" y="186"/>
                  </a:lnTo>
                  <a:lnTo>
                    <a:pt x="558" y="223"/>
                  </a:lnTo>
                  <a:lnTo>
                    <a:pt x="558" y="372"/>
                  </a:lnTo>
                  <a:lnTo>
                    <a:pt x="596" y="670"/>
                  </a:lnTo>
                  <a:lnTo>
                    <a:pt x="596" y="893"/>
                  </a:lnTo>
                  <a:lnTo>
                    <a:pt x="558" y="1042"/>
                  </a:lnTo>
                  <a:lnTo>
                    <a:pt x="521" y="1153"/>
                  </a:lnTo>
                  <a:lnTo>
                    <a:pt x="410" y="1191"/>
                  </a:lnTo>
                  <a:lnTo>
                    <a:pt x="298" y="1153"/>
                  </a:lnTo>
                  <a:lnTo>
                    <a:pt x="261" y="1079"/>
                  </a:lnTo>
                  <a:lnTo>
                    <a:pt x="224" y="893"/>
                  </a:lnTo>
                  <a:lnTo>
                    <a:pt x="224" y="670"/>
                  </a:lnTo>
                  <a:lnTo>
                    <a:pt x="224" y="335"/>
                  </a:lnTo>
                  <a:lnTo>
                    <a:pt x="261" y="223"/>
                  </a:lnTo>
                  <a:lnTo>
                    <a:pt x="298" y="186"/>
                  </a:lnTo>
                  <a:lnTo>
                    <a:pt x="410" y="149"/>
                  </a:lnTo>
                  <a:close/>
                  <a:moveTo>
                    <a:pt x="224" y="0"/>
                  </a:moveTo>
                  <a:lnTo>
                    <a:pt x="149" y="37"/>
                  </a:lnTo>
                  <a:lnTo>
                    <a:pt x="75" y="112"/>
                  </a:lnTo>
                  <a:lnTo>
                    <a:pt x="37" y="223"/>
                  </a:lnTo>
                  <a:lnTo>
                    <a:pt x="0" y="670"/>
                  </a:lnTo>
                  <a:lnTo>
                    <a:pt x="37" y="1079"/>
                  </a:lnTo>
                  <a:lnTo>
                    <a:pt x="75" y="1191"/>
                  </a:lnTo>
                  <a:lnTo>
                    <a:pt x="112" y="1265"/>
                  </a:lnTo>
                  <a:lnTo>
                    <a:pt x="224" y="1339"/>
                  </a:lnTo>
                  <a:lnTo>
                    <a:pt x="410" y="1339"/>
                  </a:lnTo>
                  <a:lnTo>
                    <a:pt x="484" y="1265"/>
                  </a:lnTo>
                  <a:lnTo>
                    <a:pt x="596" y="1191"/>
                  </a:lnTo>
                  <a:lnTo>
                    <a:pt x="596" y="1749"/>
                  </a:lnTo>
                  <a:lnTo>
                    <a:pt x="782" y="1749"/>
                  </a:lnTo>
                  <a:lnTo>
                    <a:pt x="782" y="0"/>
                  </a:lnTo>
                  <a:lnTo>
                    <a:pt x="596" y="0"/>
                  </a:lnTo>
                  <a:lnTo>
                    <a:pt x="596" y="149"/>
                  </a:lnTo>
                  <a:lnTo>
                    <a:pt x="484"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30"/>
            <p:cNvSpPr/>
            <p:nvPr/>
          </p:nvSpPr>
          <p:spPr>
            <a:xfrm>
              <a:off x="960850" y="2232000"/>
              <a:ext cx="19575" cy="33500"/>
            </a:xfrm>
            <a:custGeom>
              <a:avLst/>
              <a:gdLst/>
              <a:ahLst/>
              <a:cxnLst/>
              <a:rect l="l" t="t" r="r" b="b"/>
              <a:pathLst>
                <a:path w="783" h="1340" extrusionOk="0">
                  <a:moveTo>
                    <a:pt x="1" y="0"/>
                  </a:moveTo>
                  <a:lnTo>
                    <a:pt x="1" y="819"/>
                  </a:lnTo>
                  <a:lnTo>
                    <a:pt x="38" y="1079"/>
                  </a:lnTo>
                  <a:lnTo>
                    <a:pt x="75" y="1228"/>
                  </a:lnTo>
                  <a:lnTo>
                    <a:pt x="150" y="1302"/>
                  </a:lnTo>
                  <a:lnTo>
                    <a:pt x="299" y="1339"/>
                  </a:lnTo>
                  <a:lnTo>
                    <a:pt x="410" y="1339"/>
                  </a:lnTo>
                  <a:lnTo>
                    <a:pt x="485" y="1302"/>
                  </a:lnTo>
                  <a:lnTo>
                    <a:pt x="559" y="1191"/>
                  </a:lnTo>
                  <a:lnTo>
                    <a:pt x="559" y="1302"/>
                  </a:lnTo>
                  <a:lnTo>
                    <a:pt x="782" y="1302"/>
                  </a:lnTo>
                  <a:lnTo>
                    <a:pt x="782" y="0"/>
                  </a:lnTo>
                  <a:lnTo>
                    <a:pt x="559" y="0"/>
                  </a:lnTo>
                  <a:lnTo>
                    <a:pt x="559" y="856"/>
                  </a:lnTo>
                  <a:lnTo>
                    <a:pt x="559" y="967"/>
                  </a:lnTo>
                  <a:lnTo>
                    <a:pt x="522" y="1079"/>
                  </a:lnTo>
                  <a:lnTo>
                    <a:pt x="485" y="1153"/>
                  </a:lnTo>
                  <a:lnTo>
                    <a:pt x="373" y="1191"/>
                  </a:lnTo>
                  <a:lnTo>
                    <a:pt x="299" y="1153"/>
                  </a:lnTo>
                  <a:lnTo>
                    <a:pt x="261" y="1116"/>
                  </a:lnTo>
                  <a:lnTo>
                    <a:pt x="224" y="1005"/>
                  </a:lnTo>
                  <a:lnTo>
                    <a:pt x="224" y="856"/>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30"/>
            <p:cNvSpPr/>
            <p:nvPr/>
          </p:nvSpPr>
          <p:spPr>
            <a:xfrm>
              <a:off x="985050" y="2232000"/>
              <a:ext cx="18625" cy="33500"/>
            </a:xfrm>
            <a:custGeom>
              <a:avLst/>
              <a:gdLst/>
              <a:ahLst/>
              <a:cxnLst/>
              <a:rect l="l" t="t" r="r" b="b"/>
              <a:pathLst>
                <a:path w="745" h="1340" extrusionOk="0">
                  <a:moveTo>
                    <a:pt x="410" y="149"/>
                  </a:moveTo>
                  <a:lnTo>
                    <a:pt x="484" y="186"/>
                  </a:lnTo>
                  <a:lnTo>
                    <a:pt x="521" y="223"/>
                  </a:lnTo>
                  <a:lnTo>
                    <a:pt x="558" y="372"/>
                  </a:lnTo>
                  <a:lnTo>
                    <a:pt x="558" y="521"/>
                  </a:lnTo>
                  <a:lnTo>
                    <a:pt x="223" y="521"/>
                  </a:lnTo>
                  <a:lnTo>
                    <a:pt x="223" y="260"/>
                  </a:lnTo>
                  <a:lnTo>
                    <a:pt x="298" y="186"/>
                  </a:lnTo>
                  <a:lnTo>
                    <a:pt x="335" y="149"/>
                  </a:lnTo>
                  <a:close/>
                  <a:moveTo>
                    <a:pt x="261" y="0"/>
                  </a:moveTo>
                  <a:lnTo>
                    <a:pt x="186" y="37"/>
                  </a:lnTo>
                  <a:lnTo>
                    <a:pt x="112" y="74"/>
                  </a:lnTo>
                  <a:lnTo>
                    <a:pt x="75" y="149"/>
                  </a:lnTo>
                  <a:lnTo>
                    <a:pt x="37" y="335"/>
                  </a:lnTo>
                  <a:lnTo>
                    <a:pt x="0" y="521"/>
                  </a:lnTo>
                  <a:lnTo>
                    <a:pt x="37" y="1005"/>
                  </a:lnTo>
                  <a:lnTo>
                    <a:pt x="37" y="1153"/>
                  </a:lnTo>
                  <a:lnTo>
                    <a:pt x="112" y="1265"/>
                  </a:lnTo>
                  <a:lnTo>
                    <a:pt x="223" y="1302"/>
                  </a:lnTo>
                  <a:lnTo>
                    <a:pt x="298" y="1339"/>
                  </a:lnTo>
                  <a:lnTo>
                    <a:pt x="447" y="1339"/>
                  </a:lnTo>
                  <a:lnTo>
                    <a:pt x="558" y="1302"/>
                  </a:lnTo>
                  <a:lnTo>
                    <a:pt x="633" y="1265"/>
                  </a:lnTo>
                  <a:lnTo>
                    <a:pt x="744" y="1153"/>
                  </a:lnTo>
                  <a:lnTo>
                    <a:pt x="744" y="1042"/>
                  </a:lnTo>
                  <a:lnTo>
                    <a:pt x="744" y="930"/>
                  </a:lnTo>
                  <a:lnTo>
                    <a:pt x="558" y="930"/>
                  </a:lnTo>
                  <a:lnTo>
                    <a:pt x="558" y="1005"/>
                  </a:lnTo>
                  <a:lnTo>
                    <a:pt x="521" y="1079"/>
                  </a:lnTo>
                  <a:lnTo>
                    <a:pt x="484" y="1153"/>
                  </a:lnTo>
                  <a:lnTo>
                    <a:pt x="410"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30"/>
            <p:cNvSpPr/>
            <p:nvPr/>
          </p:nvSpPr>
          <p:spPr>
            <a:xfrm>
              <a:off x="1023175" y="2232000"/>
              <a:ext cx="18625" cy="33500"/>
            </a:xfrm>
            <a:custGeom>
              <a:avLst/>
              <a:gdLst/>
              <a:ahLst/>
              <a:cxnLst/>
              <a:rect l="l" t="t" r="r" b="b"/>
              <a:pathLst>
                <a:path w="745" h="1340" extrusionOk="0">
                  <a:moveTo>
                    <a:pt x="261" y="0"/>
                  </a:moveTo>
                  <a:lnTo>
                    <a:pt x="187" y="37"/>
                  </a:lnTo>
                  <a:lnTo>
                    <a:pt x="112" y="74"/>
                  </a:lnTo>
                  <a:lnTo>
                    <a:pt x="75" y="149"/>
                  </a:lnTo>
                  <a:lnTo>
                    <a:pt x="38" y="372"/>
                  </a:lnTo>
                  <a:lnTo>
                    <a:pt x="1" y="707"/>
                  </a:lnTo>
                  <a:lnTo>
                    <a:pt x="38" y="967"/>
                  </a:lnTo>
                  <a:lnTo>
                    <a:pt x="38" y="1153"/>
                  </a:lnTo>
                  <a:lnTo>
                    <a:pt x="112" y="1228"/>
                  </a:lnTo>
                  <a:lnTo>
                    <a:pt x="187" y="1302"/>
                  </a:lnTo>
                  <a:lnTo>
                    <a:pt x="261" y="1339"/>
                  </a:lnTo>
                  <a:lnTo>
                    <a:pt x="522" y="1339"/>
                  </a:lnTo>
                  <a:lnTo>
                    <a:pt x="596" y="1302"/>
                  </a:lnTo>
                  <a:lnTo>
                    <a:pt x="670" y="1228"/>
                  </a:lnTo>
                  <a:lnTo>
                    <a:pt x="708" y="1191"/>
                  </a:lnTo>
                  <a:lnTo>
                    <a:pt x="745" y="1005"/>
                  </a:lnTo>
                  <a:lnTo>
                    <a:pt x="745" y="819"/>
                  </a:lnTo>
                  <a:lnTo>
                    <a:pt x="559" y="819"/>
                  </a:lnTo>
                  <a:lnTo>
                    <a:pt x="559" y="967"/>
                  </a:lnTo>
                  <a:lnTo>
                    <a:pt x="522" y="1079"/>
                  </a:lnTo>
                  <a:lnTo>
                    <a:pt x="484" y="1153"/>
                  </a:lnTo>
                  <a:lnTo>
                    <a:pt x="410" y="1191"/>
                  </a:lnTo>
                  <a:lnTo>
                    <a:pt x="298" y="1153"/>
                  </a:lnTo>
                  <a:lnTo>
                    <a:pt x="261" y="1116"/>
                  </a:lnTo>
                  <a:lnTo>
                    <a:pt x="224" y="967"/>
                  </a:lnTo>
                  <a:lnTo>
                    <a:pt x="224" y="633"/>
                  </a:lnTo>
                  <a:lnTo>
                    <a:pt x="224" y="409"/>
                  </a:lnTo>
                  <a:lnTo>
                    <a:pt x="261" y="260"/>
                  </a:lnTo>
                  <a:lnTo>
                    <a:pt x="298" y="186"/>
                  </a:lnTo>
                  <a:lnTo>
                    <a:pt x="410" y="149"/>
                  </a:lnTo>
                  <a:lnTo>
                    <a:pt x="484" y="149"/>
                  </a:lnTo>
                  <a:lnTo>
                    <a:pt x="559" y="223"/>
                  </a:lnTo>
                  <a:lnTo>
                    <a:pt x="559" y="335"/>
                  </a:lnTo>
                  <a:lnTo>
                    <a:pt x="559" y="484"/>
                  </a:lnTo>
                  <a:lnTo>
                    <a:pt x="745" y="484"/>
                  </a:lnTo>
                  <a:lnTo>
                    <a:pt x="745" y="298"/>
                  </a:lnTo>
                  <a:lnTo>
                    <a:pt x="708" y="149"/>
                  </a:lnTo>
                  <a:lnTo>
                    <a:pt x="670"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30"/>
            <p:cNvSpPr/>
            <p:nvPr/>
          </p:nvSpPr>
          <p:spPr>
            <a:xfrm>
              <a:off x="1045500" y="2232000"/>
              <a:ext cx="20500" cy="33500"/>
            </a:xfrm>
            <a:custGeom>
              <a:avLst/>
              <a:gdLst/>
              <a:ahLst/>
              <a:cxnLst/>
              <a:rect l="l" t="t" r="r" b="b"/>
              <a:pathLst>
                <a:path w="820" h="1340" extrusionOk="0">
                  <a:moveTo>
                    <a:pt x="559" y="558"/>
                  </a:moveTo>
                  <a:lnTo>
                    <a:pt x="559" y="893"/>
                  </a:lnTo>
                  <a:lnTo>
                    <a:pt x="559" y="1042"/>
                  </a:lnTo>
                  <a:lnTo>
                    <a:pt x="522" y="1116"/>
                  </a:lnTo>
                  <a:lnTo>
                    <a:pt x="484" y="1153"/>
                  </a:lnTo>
                  <a:lnTo>
                    <a:pt x="373" y="1191"/>
                  </a:lnTo>
                  <a:lnTo>
                    <a:pt x="298" y="1153"/>
                  </a:lnTo>
                  <a:lnTo>
                    <a:pt x="224" y="1116"/>
                  </a:lnTo>
                  <a:lnTo>
                    <a:pt x="224" y="1005"/>
                  </a:lnTo>
                  <a:lnTo>
                    <a:pt x="224" y="893"/>
                  </a:lnTo>
                  <a:lnTo>
                    <a:pt x="261" y="819"/>
                  </a:lnTo>
                  <a:lnTo>
                    <a:pt x="373" y="707"/>
                  </a:lnTo>
                  <a:lnTo>
                    <a:pt x="559" y="558"/>
                  </a:lnTo>
                  <a:close/>
                  <a:moveTo>
                    <a:pt x="261" y="0"/>
                  </a:moveTo>
                  <a:lnTo>
                    <a:pt x="150" y="74"/>
                  </a:lnTo>
                  <a:lnTo>
                    <a:pt x="75" y="186"/>
                  </a:lnTo>
                  <a:lnTo>
                    <a:pt x="75" y="298"/>
                  </a:lnTo>
                  <a:lnTo>
                    <a:pt x="75" y="446"/>
                  </a:lnTo>
                  <a:lnTo>
                    <a:pt x="261" y="446"/>
                  </a:lnTo>
                  <a:lnTo>
                    <a:pt x="261" y="335"/>
                  </a:lnTo>
                  <a:lnTo>
                    <a:pt x="261" y="223"/>
                  </a:lnTo>
                  <a:lnTo>
                    <a:pt x="298" y="186"/>
                  </a:lnTo>
                  <a:lnTo>
                    <a:pt x="410" y="149"/>
                  </a:lnTo>
                  <a:lnTo>
                    <a:pt x="484" y="186"/>
                  </a:lnTo>
                  <a:lnTo>
                    <a:pt x="559" y="223"/>
                  </a:lnTo>
                  <a:lnTo>
                    <a:pt x="559" y="372"/>
                  </a:lnTo>
                  <a:lnTo>
                    <a:pt x="447" y="484"/>
                  </a:lnTo>
                  <a:lnTo>
                    <a:pt x="224" y="633"/>
                  </a:lnTo>
                  <a:lnTo>
                    <a:pt x="150" y="707"/>
                  </a:lnTo>
                  <a:lnTo>
                    <a:pt x="75" y="781"/>
                  </a:lnTo>
                  <a:lnTo>
                    <a:pt x="38" y="856"/>
                  </a:lnTo>
                  <a:lnTo>
                    <a:pt x="1" y="1005"/>
                  </a:lnTo>
                  <a:lnTo>
                    <a:pt x="38" y="1153"/>
                  </a:lnTo>
                  <a:lnTo>
                    <a:pt x="75" y="1228"/>
                  </a:lnTo>
                  <a:lnTo>
                    <a:pt x="150" y="1302"/>
                  </a:lnTo>
                  <a:lnTo>
                    <a:pt x="298" y="1339"/>
                  </a:lnTo>
                  <a:lnTo>
                    <a:pt x="410" y="1339"/>
                  </a:lnTo>
                  <a:lnTo>
                    <a:pt x="484" y="1265"/>
                  </a:lnTo>
                  <a:lnTo>
                    <a:pt x="559" y="1153"/>
                  </a:lnTo>
                  <a:lnTo>
                    <a:pt x="559" y="1302"/>
                  </a:lnTo>
                  <a:lnTo>
                    <a:pt x="819" y="1302"/>
                  </a:lnTo>
                  <a:lnTo>
                    <a:pt x="782" y="1228"/>
                  </a:lnTo>
                  <a:lnTo>
                    <a:pt x="782" y="1042"/>
                  </a:lnTo>
                  <a:lnTo>
                    <a:pt x="782" y="409"/>
                  </a:lnTo>
                  <a:lnTo>
                    <a:pt x="745" y="223"/>
                  </a:lnTo>
                  <a:lnTo>
                    <a:pt x="745" y="149"/>
                  </a:lnTo>
                  <a:lnTo>
                    <a:pt x="708"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30"/>
            <p:cNvSpPr/>
            <p:nvPr/>
          </p:nvSpPr>
          <p:spPr>
            <a:xfrm>
              <a:off x="1070625" y="2232000"/>
              <a:ext cx="18625" cy="32575"/>
            </a:xfrm>
            <a:custGeom>
              <a:avLst/>
              <a:gdLst/>
              <a:ahLst/>
              <a:cxnLst/>
              <a:rect l="l" t="t" r="r" b="b"/>
              <a:pathLst>
                <a:path w="745" h="1303" extrusionOk="0">
                  <a:moveTo>
                    <a:pt x="0" y="0"/>
                  </a:moveTo>
                  <a:lnTo>
                    <a:pt x="0" y="1302"/>
                  </a:lnTo>
                  <a:lnTo>
                    <a:pt x="224" y="1302"/>
                  </a:lnTo>
                  <a:lnTo>
                    <a:pt x="224" y="484"/>
                  </a:lnTo>
                  <a:lnTo>
                    <a:pt x="224" y="372"/>
                  </a:lnTo>
                  <a:lnTo>
                    <a:pt x="224" y="260"/>
                  </a:lnTo>
                  <a:lnTo>
                    <a:pt x="298" y="186"/>
                  </a:lnTo>
                  <a:lnTo>
                    <a:pt x="372" y="149"/>
                  </a:lnTo>
                  <a:lnTo>
                    <a:pt x="484" y="186"/>
                  </a:lnTo>
                  <a:lnTo>
                    <a:pt x="521" y="223"/>
                  </a:lnTo>
                  <a:lnTo>
                    <a:pt x="558" y="446"/>
                  </a:lnTo>
                  <a:lnTo>
                    <a:pt x="558"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30"/>
            <p:cNvSpPr/>
            <p:nvPr/>
          </p:nvSpPr>
          <p:spPr>
            <a:xfrm>
              <a:off x="1093875" y="2232000"/>
              <a:ext cx="20500" cy="33500"/>
            </a:xfrm>
            <a:custGeom>
              <a:avLst/>
              <a:gdLst/>
              <a:ahLst/>
              <a:cxnLst/>
              <a:rect l="l" t="t" r="r" b="b"/>
              <a:pathLst>
                <a:path w="820" h="1340" extrusionOk="0">
                  <a:moveTo>
                    <a:pt x="559" y="558"/>
                  </a:moveTo>
                  <a:lnTo>
                    <a:pt x="559" y="893"/>
                  </a:lnTo>
                  <a:lnTo>
                    <a:pt x="521" y="1042"/>
                  </a:lnTo>
                  <a:lnTo>
                    <a:pt x="521"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75"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0" y="856"/>
                  </a:lnTo>
                  <a:lnTo>
                    <a:pt x="0" y="1005"/>
                  </a:lnTo>
                  <a:lnTo>
                    <a:pt x="0"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7"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30"/>
            <p:cNvSpPr/>
            <p:nvPr/>
          </p:nvSpPr>
          <p:spPr>
            <a:xfrm>
              <a:off x="1118050" y="2218975"/>
              <a:ext cx="19575" cy="46525"/>
            </a:xfrm>
            <a:custGeom>
              <a:avLst/>
              <a:gdLst/>
              <a:ahLst/>
              <a:cxnLst/>
              <a:rect l="l" t="t" r="r" b="b"/>
              <a:pathLst>
                <a:path w="783" h="1861" extrusionOk="0">
                  <a:moveTo>
                    <a:pt x="447" y="670"/>
                  </a:moveTo>
                  <a:lnTo>
                    <a:pt x="485" y="707"/>
                  </a:lnTo>
                  <a:lnTo>
                    <a:pt x="559" y="819"/>
                  </a:lnTo>
                  <a:lnTo>
                    <a:pt x="559" y="967"/>
                  </a:lnTo>
                  <a:lnTo>
                    <a:pt x="559" y="1191"/>
                  </a:lnTo>
                  <a:lnTo>
                    <a:pt x="559" y="1414"/>
                  </a:lnTo>
                  <a:lnTo>
                    <a:pt x="522" y="1563"/>
                  </a:lnTo>
                  <a:lnTo>
                    <a:pt x="485" y="1674"/>
                  </a:lnTo>
                  <a:lnTo>
                    <a:pt x="373" y="1712"/>
                  </a:lnTo>
                  <a:lnTo>
                    <a:pt x="299" y="1674"/>
                  </a:lnTo>
                  <a:lnTo>
                    <a:pt x="224" y="1637"/>
                  </a:lnTo>
                  <a:lnTo>
                    <a:pt x="224" y="1488"/>
                  </a:lnTo>
                  <a:lnTo>
                    <a:pt x="224" y="1302"/>
                  </a:lnTo>
                  <a:lnTo>
                    <a:pt x="224" y="930"/>
                  </a:lnTo>
                  <a:lnTo>
                    <a:pt x="224" y="781"/>
                  </a:lnTo>
                  <a:lnTo>
                    <a:pt x="299" y="707"/>
                  </a:lnTo>
                  <a:lnTo>
                    <a:pt x="373" y="670"/>
                  </a:lnTo>
                  <a:close/>
                  <a:moveTo>
                    <a:pt x="559" y="0"/>
                  </a:moveTo>
                  <a:lnTo>
                    <a:pt x="559" y="633"/>
                  </a:lnTo>
                  <a:lnTo>
                    <a:pt x="485" y="558"/>
                  </a:lnTo>
                  <a:lnTo>
                    <a:pt x="410" y="521"/>
                  </a:lnTo>
                  <a:lnTo>
                    <a:pt x="224" y="521"/>
                  </a:lnTo>
                  <a:lnTo>
                    <a:pt x="112" y="558"/>
                  </a:lnTo>
                  <a:lnTo>
                    <a:pt x="75" y="633"/>
                  </a:lnTo>
                  <a:lnTo>
                    <a:pt x="38" y="707"/>
                  </a:lnTo>
                  <a:lnTo>
                    <a:pt x="1" y="967"/>
                  </a:lnTo>
                  <a:lnTo>
                    <a:pt x="1" y="1191"/>
                  </a:lnTo>
                  <a:lnTo>
                    <a:pt x="1" y="1451"/>
                  </a:lnTo>
                  <a:lnTo>
                    <a:pt x="38" y="1637"/>
                  </a:lnTo>
                  <a:lnTo>
                    <a:pt x="75" y="1786"/>
                  </a:lnTo>
                  <a:lnTo>
                    <a:pt x="150" y="1823"/>
                  </a:lnTo>
                  <a:lnTo>
                    <a:pt x="224" y="1860"/>
                  </a:lnTo>
                  <a:lnTo>
                    <a:pt x="410" y="1860"/>
                  </a:lnTo>
                  <a:lnTo>
                    <a:pt x="485" y="1786"/>
                  </a:lnTo>
                  <a:lnTo>
                    <a:pt x="559" y="1712"/>
                  </a:lnTo>
                  <a:lnTo>
                    <a:pt x="559"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30"/>
            <p:cNvSpPr/>
            <p:nvPr/>
          </p:nvSpPr>
          <p:spPr>
            <a:xfrm>
              <a:off x="1143175" y="2219900"/>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30"/>
            <p:cNvSpPr/>
            <p:nvPr/>
          </p:nvSpPr>
          <p:spPr>
            <a:xfrm>
              <a:off x="1153400" y="2232000"/>
              <a:ext cx="18625" cy="33500"/>
            </a:xfrm>
            <a:custGeom>
              <a:avLst/>
              <a:gdLst/>
              <a:ahLst/>
              <a:cxnLst/>
              <a:rect l="l" t="t" r="r" b="b"/>
              <a:pathLst>
                <a:path w="745" h="1340" extrusionOk="0">
                  <a:moveTo>
                    <a:pt x="373" y="149"/>
                  </a:moveTo>
                  <a:lnTo>
                    <a:pt x="484" y="186"/>
                  </a:lnTo>
                  <a:lnTo>
                    <a:pt x="522" y="223"/>
                  </a:lnTo>
                  <a:lnTo>
                    <a:pt x="559" y="372"/>
                  </a:lnTo>
                  <a:lnTo>
                    <a:pt x="559" y="521"/>
                  </a:lnTo>
                  <a:lnTo>
                    <a:pt x="224" y="521"/>
                  </a:lnTo>
                  <a:lnTo>
                    <a:pt x="224" y="260"/>
                  </a:lnTo>
                  <a:lnTo>
                    <a:pt x="261" y="186"/>
                  </a:lnTo>
                  <a:lnTo>
                    <a:pt x="336" y="149"/>
                  </a:lnTo>
                  <a:close/>
                  <a:moveTo>
                    <a:pt x="261" y="0"/>
                  </a:moveTo>
                  <a:lnTo>
                    <a:pt x="187" y="37"/>
                  </a:lnTo>
                  <a:lnTo>
                    <a:pt x="112" y="74"/>
                  </a:lnTo>
                  <a:lnTo>
                    <a:pt x="75" y="149"/>
                  </a:lnTo>
                  <a:lnTo>
                    <a:pt x="1" y="335"/>
                  </a:lnTo>
                  <a:lnTo>
                    <a:pt x="1" y="521"/>
                  </a:lnTo>
                  <a:lnTo>
                    <a:pt x="1" y="1005"/>
                  </a:lnTo>
                  <a:lnTo>
                    <a:pt x="38" y="1153"/>
                  </a:lnTo>
                  <a:lnTo>
                    <a:pt x="112" y="1265"/>
                  </a:lnTo>
                  <a:lnTo>
                    <a:pt x="224" y="1302"/>
                  </a:lnTo>
                  <a:lnTo>
                    <a:pt x="298" y="1339"/>
                  </a:lnTo>
                  <a:lnTo>
                    <a:pt x="447" y="1339"/>
                  </a:lnTo>
                  <a:lnTo>
                    <a:pt x="559" y="1302"/>
                  </a:lnTo>
                  <a:lnTo>
                    <a:pt x="633" y="1265"/>
                  </a:lnTo>
                  <a:lnTo>
                    <a:pt x="708" y="1153"/>
                  </a:lnTo>
                  <a:lnTo>
                    <a:pt x="745" y="1042"/>
                  </a:lnTo>
                  <a:lnTo>
                    <a:pt x="745" y="930"/>
                  </a:lnTo>
                  <a:lnTo>
                    <a:pt x="559" y="930"/>
                  </a:lnTo>
                  <a:lnTo>
                    <a:pt x="559" y="1005"/>
                  </a:lnTo>
                  <a:lnTo>
                    <a:pt x="522" y="1079"/>
                  </a:lnTo>
                  <a:lnTo>
                    <a:pt x="484" y="1153"/>
                  </a:lnTo>
                  <a:lnTo>
                    <a:pt x="373" y="1191"/>
                  </a:lnTo>
                  <a:lnTo>
                    <a:pt x="298" y="1153"/>
                  </a:lnTo>
                  <a:lnTo>
                    <a:pt x="261" y="1116"/>
                  </a:lnTo>
                  <a:lnTo>
                    <a:pt x="224" y="1005"/>
                  </a:lnTo>
                  <a:lnTo>
                    <a:pt x="224" y="707"/>
                  </a:lnTo>
                  <a:lnTo>
                    <a:pt x="745" y="707"/>
                  </a:lnTo>
                  <a:lnTo>
                    <a:pt x="745" y="260"/>
                  </a:lnTo>
                  <a:lnTo>
                    <a:pt x="708"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30"/>
            <p:cNvSpPr/>
            <p:nvPr/>
          </p:nvSpPr>
          <p:spPr>
            <a:xfrm>
              <a:off x="1177600" y="2232000"/>
              <a:ext cx="18625" cy="32575"/>
            </a:xfrm>
            <a:custGeom>
              <a:avLst/>
              <a:gdLst/>
              <a:ahLst/>
              <a:cxnLst/>
              <a:rect l="l" t="t" r="r" b="b"/>
              <a:pathLst>
                <a:path w="745" h="1303" extrusionOk="0">
                  <a:moveTo>
                    <a:pt x="0" y="0"/>
                  </a:moveTo>
                  <a:lnTo>
                    <a:pt x="0" y="1302"/>
                  </a:lnTo>
                  <a:lnTo>
                    <a:pt x="186" y="1302"/>
                  </a:lnTo>
                  <a:lnTo>
                    <a:pt x="186" y="484"/>
                  </a:lnTo>
                  <a:lnTo>
                    <a:pt x="186" y="372"/>
                  </a:lnTo>
                  <a:lnTo>
                    <a:pt x="223" y="260"/>
                  </a:lnTo>
                  <a:lnTo>
                    <a:pt x="261" y="186"/>
                  </a:lnTo>
                  <a:lnTo>
                    <a:pt x="372" y="149"/>
                  </a:lnTo>
                  <a:lnTo>
                    <a:pt x="447" y="186"/>
                  </a:lnTo>
                  <a:lnTo>
                    <a:pt x="521" y="223"/>
                  </a:lnTo>
                  <a:lnTo>
                    <a:pt x="521" y="446"/>
                  </a:lnTo>
                  <a:lnTo>
                    <a:pt x="521"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30"/>
            <p:cNvSpPr/>
            <p:nvPr/>
          </p:nvSpPr>
          <p:spPr>
            <a:xfrm>
              <a:off x="637150" y="2285000"/>
              <a:ext cx="22350" cy="47475"/>
            </a:xfrm>
            <a:custGeom>
              <a:avLst/>
              <a:gdLst/>
              <a:ahLst/>
              <a:cxnLst/>
              <a:rect l="l" t="t" r="r" b="b"/>
              <a:pathLst>
                <a:path w="894" h="1899" extrusionOk="0">
                  <a:moveTo>
                    <a:pt x="336" y="1"/>
                  </a:moveTo>
                  <a:lnTo>
                    <a:pt x="224" y="38"/>
                  </a:lnTo>
                  <a:lnTo>
                    <a:pt x="112" y="112"/>
                  </a:lnTo>
                  <a:lnTo>
                    <a:pt x="38" y="261"/>
                  </a:lnTo>
                  <a:lnTo>
                    <a:pt x="1" y="336"/>
                  </a:lnTo>
                  <a:lnTo>
                    <a:pt x="1" y="484"/>
                  </a:lnTo>
                  <a:lnTo>
                    <a:pt x="1" y="968"/>
                  </a:lnTo>
                  <a:lnTo>
                    <a:pt x="1" y="1563"/>
                  </a:lnTo>
                  <a:lnTo>
                    <a:pt x="38" y="1675"/>
                  </a:lnTo>
                  <a:lnTo>
                    <a:pt x="150" y="1787"/>
                  </a:lnTo>
                  <a:lnTo>
                    <a:pt x="261" y="1861"/>
                  </a:lnTo>
                  <a:lnTo>
                    <a:pt x="447" y="1898"/>
                  </a:lnTo>
                  <a:lnTo>
                    <a:pt x="633" y="1861"/>
                  </a:lnTo>
                  <a:lnTo>
                    <a:pt x="782" y="1787"/>
                  </a:lnTo>
                  <a:lnTo>
                    <a:pt x="819" y="1675"/>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36"/>
                  </a:lnTo>
                  <a:lnTo>
                    <a:pt x="298" y="261"/>
                  </a:lnTo>
                  <a:lnTo>
                    <a:pt x="336" y="187"/>
                  </a:lnTo>
                  <a:lnTo>
                    <a:pt x="559" y="187"/>
                  </a:lnTo>
                  <a:lnTo>
                    <a:pt x="633" y="261"/>
                  </a:lnTo>
                  <a:lnTo>
                    <a:pt x="633" y="373"/>
                  </a:lnTo>
                  <a:lnTo>
                    <a:pt x="671" y="447"/>
                  </a:lnTo>
                  <a:lnTo>
                    <a:pt x="671" y="596"/>
                  </a:lnTo>
                  <a:lnTo>
                    <a:pt x="857" y="596"/>
                  </a:lnTo>
                  <a:lnTo>
                    <a:pt x="857" y="410"/>
                  </a:lnTo>
                  <a:lnTo>
                    <a:pt x="857" y="261"/>
                  </a:lnTo>
                  <a:lnTo>
                    <a:pt x="782" y="112"/>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30"/>
            <p:cNvSpPr/>
            <p:nvPr/>
          </p:nvSpPr>
          <p:spPr>
            <a:xfrm>
              <a:off x="663200" y="2298025"/>
              <a:ext cx="20500" cy="34450"/>
            </a:xfrm>
            <a:custGeom>
              <a:avLst/>
              <a:gdLst/>
              <a:ahLst/>
              <a:cxnLst/>
              <a:rect l="l" t="t" r="r" b="b"/>
              <a:pathLst>
                <a:path w="820" h="1378" extrusionOk="0">
                  <a:moveTo>
                    <a:pt x="522" y="596"/>
                  </a:moveTo>
                  <a:lnTo>
                    <a:pt x="522" y="931"/>
                  </a:lnTo>
                  <a:lnTo>
                    <a:pt x="522" y="1080"/>
                  </a:lnTo>
                  <a:lnTo>
                    <a:pt x="484" y="1117"/>
                  </a:lnTo>
                  <a:lnTo>
                    <a:pt x="447" y="1191"/>
                  </a:lnTo>
                  <a:lnTo>
                    <a:pt x="335" y="1228"/>
                  </a:lnTo>
                  <a:lnTo>
                    <a:pt x="261" y="1191"/>
                  </a:lnTo>
                  <a:lnTo>
                    <a:pt x="224" y="1154"/>
                  </a:lnTo>
                  <a:lnTo>
                    <a:pt x="187" y="1005"/>
                  </a:lnTo>
                  <a:lnTo>
                    <a:pt x="224" y="931"/>
                  </a:lnTo>
                  <a:lnTo>
                    <a:pt x="261" y="856"/>
                  </a:lnTo>
                  <a:lnTo>
                    <a:pt x="373" y="745"/>
                  </a:lnTo>
                  <a:lnTo>
                    <a:pt x="522" y="596"/>
                  </a:lnTo>
                  <a:close/>
                  <a:moveTo>
                    <a:pt x="410" y="1"/>
                  </a:moveTo>
                  <a:lnTo>
                    <a:pt x="224" y="38"/>
                  </a:lnTo>
                  <a:lnTo>
                    <a:pt x="112" y="75"/>
                  </a:lnTo>
                  <a:lnTo>
                    <a:pt x="38" y="187"/>
                  </a:lnTo>
                  <a:lnTo>
                    <a:pt x="38" y="335"/>
                  </a:lnTo>
                  <a:lnTo>
                    <a:pt x="38" y="447"/>
                  </a:lnTo>
                  <a:lnTo>
                    <a:pt x="224" y="447"/>
                  </a:lnTo>
                  <a:lnTo>
                    <a:pt x="224" y="373"/>
                  </a:lnTo>
                  <a:lnTo>
                    <a:pt x="224" y="224"/>
                  </a:lnTo>
                  <a:lnTo>
                    <a:pt x="298" y="187"/>
                  </a:lnTo>
                  <a:lnTo>
                    <a:pt x="484" y="187"/>
                  </a:lnTo>
                  <a:lnTo>
                    <a:pt x="522" y="261"/>
                  </a:lnTo>
                  <a:lnTo>
                    <a:pt x="522"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30"/>
            <p:cNvSpPr/>
            <p:nvPr/>
          </p:nvSpPr>
          <p:spPr>
            <a:xfrm>
              <a:off x="687375" y="2298025"/>
              <a:ext cx="19575" cy="33500"/>
            </a:xfrm>
            <a:custGeom>
              <a:avLst/>
              <a:gdLst/>
              <a:ahLst/>
              <a:cxnLst/>
              <a:rect l="l" t="t" r="r" b="b"/>
              <a:pathLst>
                <a:path w="783" h="1340" extrusionOk="0">
                  <a:moveTo>
                    <a:pt x="485" y="1"/>
                  </a:moveTo>
                  <a:lnTo>
                    <a:pt x="373" y="38"/>
                  </a:lnTo>
                  <a:lnTo>
                    <a:pt x="299" y="75"/>
                  </a:lnTo>
                  <a:lnTo>
                    <a:pt x="224" y="149"/>
                  </a:lnTo>
                  <a:lnTo>
                    <a:pt x="224" y="38"/>
                  </a:lnTo>
                  <a:lnTo>
                    <a:pt x="1" y="38"/>
                  </a:lnTo>
                  <a:lnTo>
                    <a:pt x="1" y="1340"/>
                  </a:lnTo>
                  <a:lnTo>
                    <a:pt x="224" y="1340"/>
                  </a:lnTo>
                  <a:lnTo>
                    <a:pt x="224" y="484"/>
                  </a:lnTo>
                  <a:lnTo>
                    <a:pt x="224" y="373"/>
                  </a:lnTo>
                  <a:lnTo>
                    <a:pt x="261" y="298"/>
                  </a:lnTo>
                  <a:lnTo>
                    <a:pt x="299" y="187"/>
                  </a:lnTo>
                  <a:lnTo>
                    <a:pt x="485" y="187"/>
                  </a:lnTo>
                  <a:lnTo>
                    <a:pt x="522" y="261"/>
                  </a:lnTo>
                  <a:lnTo>
                    <a:pt x="559" y="484"/>
                  </a:lnTo>
                  <a:lnTo>
                    <a:pt x="559" y="1340"/>
                  </a:lnTo>
                  <a:lnTo>
                    <a:pt x="782" y="1340"/>
                  </a:lnTo>
                  <a:lnTo>
                    <a:pt x="782" y="410"/>
                  </a:lnTo>
                  <a:lnTo>
                    <a:pt x="745" y="298"/>
                  </a:lnTo>
                  <a:lnTo>
                    <a:pt x="745" y="149"/>
                  </a:lnTo>
                  <a:lnTo>
                    <a:pt x="634" y="38"/>
                  </a:lnTo>
                  <a:lnTo>
                    <a:pt x="596" y="38"/>
                  </a:lnTo>
                  <a:lnTo>
                    <a:pt x="48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30"/>
            <p:cNvSpPr/>
            <p:nvPr/>
          </p:nvSpPr>
          <p:spPr>
            <a:xfrm>
              <a:off x="7106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61" y="1191"/>
                  </a:lnTo>
                  <a:lnTo>
                    <a:pt x="223" y="1154"/>
                  </a:lnTo>
                  <a:lnTo>
                    <a:pt x="223" y="1005"/>
                  </a:lnTo>
                  <a:lnTo>
                    <a:pt x="223" y="931"/>
                  </a:lnTo>
                  <a:lnTo>
                    <a:pt x="261" y="856"/>
                  </a:lnTo>
                  <a:lnTo>
                    <a:pt x="372" y="745"/>
                  </a:lnTo>
                  <a:lnTo>
                    <a:pt x="558" y="596"/>
                  </a:lnTo>
                  <a:close/>
                  <a:moveTo>
                    <a:pt x="409" y="1"/>
                  </a:moveTo>
                  <a:lnTo>
                    <a:pt x="261" y="38"/>
                  </a:lnTo>
                  <a:lnTo>
                    <a:pt x="149" y="75"/>
                  </a:lnTo>
                  <a:lnTo>
                    <a:pt x="75" y="187"/>
                  </a:lnTo>
                  <a:lnTo>
                    <a:pt x="37" y="335"/>
                  </a:lnTo>
                  <a:lnTo>
                    <a:pt x="37" y="447"/>
                  </a:lnTo>
                  <a:lnTo>
                    <a:pt x="261" y="447"/>
                  </a:lnTo>
                  <a:lnTo>
                    <a:pt x="223" y="373"/>
                  </a:lnTo>
                  <a:lnTo>
                    <a:pt x="261" y="224"/>
                  </a:lnTo>
                  <a:lnTo>
                    <a:pt x="298" y="187"/>
                  </a:lnTo>
                  <a:lnTo>
                    <a:pt x="484" y="187"/>
                  </a:lnTo>
                  <a:lnTo>
                    <a:pt x="521" y="261"/>
                  </a:lnTo>
                  <a:lnTo>
                    <a:pt x="558" y="410"/>
                  </a:lnTo>
                  <a:lnTo>
                    <a:pt x="409"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58" y="1191"/>
                  </a:lnTo>
                  <a:lnTo>
                    <a:pt x="558" y="1340"/>
                  </a:lnTo>
                  <a:lnTo>
                    <a:pt x="819" y="1340"/>
                  </a:lnTo>
                  <a:lnTo>
                    <a:pt x="782" y="1266"/>
                  </a:lnTo>
                  <a:lnTo>
                    <a:pt x="782" y="1080"/>
                  </a:lnTo>
                  <a:lnTo>
                    <a:pt x="782" y="447"/>
                  </a:lnTo>
                  <a:lnTo>
                    <a:pt x="744" y="224"/>
                  </a:lnTo>
                  <a:lnTo>
                    <a:pt x="744" y="187"/>
                  </a:lnTo>
                  <a:lnTo>
                    <a:pt x="670"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30"/>
            <p:cNvSpPr/>
            <p:nvPr/>
          </p:nvSpPr>
          <p:spPr>
            <a:xfrm>
              <a:off x="734825" y="2285000"/>
              <a:ext cx="19550" cy="47475"/>
            </a:xfrm>
            <a:custGeom>
              <a:avLst/>
              <a:gdLst/>
              <a:ahLst/>
              <a:cxnLst/>
              <a:rect l="l" t="t" r="r" b="b"/>
              <a:pathLst>
                <a:path w="782" h="1899" extrusionOk="0">
                  <a:moveTo>
                    <a:pt x="447" y="708"/>
                  </a:moveTo>
                  <a:lnTo>
                    <a:pt x="484" y="745"/>
                  </a:lnTo>
                  <a:lnTo>
                    <a:pt x="559" y="819"/>
                  </a:lnTo>
                  <a:lnTo>
                    <a:pt x="559" y="1005"/>
                  </a:lnTo>
                  <a:lnTo>
                    <a:pt x="559" y="1229"/>
                  </a:lnTo>
                  <a:lnTo>
                    <a:pt x="559" y="1452"/>
                  </a:lnTo>
                  <a:lnTo>
                    <a:pt x="559" y="1601"/>
                  </a:lnTo>
                  <a:lnTo>
                    <a:pt x="484" y="1675"/>
                  </a:lnTo>
                  <a:lnTo>
                    <a:pt x="410" y="1712"/>
                  </a:lnTo>
                  <a:lnTo>
                    <a:pt x="298" y="1712"/>
                  </a:lnTo>
                  <a:lnTo>
                    <a:pt x="261" y="1638"/>
                  </a:lnTo>
                  <a:lnTo>
                    <a:pt x="224" y="1526"/>
                  </a:lnTo>
                  <a:lnTo>
                    <a:pt x="224" y="1303"/>
                  </a:lnTo>
                  <a:lnTo>
                    <a:pt x="224" y="968"/>
                  </a:lnTo>
                  <a:lnTo>
                    <a:pt x="261" y="782"/>
                  </a:lnTo>
                  <a:lnTo>
                    <a:pt x="298" y="708"/>
                  </a:lnTo>
                  <a:close/>
                  <a:moveTo>
                    <a:pt x="559" y="1"/>
                  </a:moveTo>
                  <a:lnTo>
                    <a:pt x="559" y="670"/>
                  </a:lnTo>
                  <a:lnTo>
                    <a:pt x="484" y="559"/>
                  </a:lnTo>
                  <a:lnTo>
                    <a:pt x="410" y="559"/>
                  </a:lnTo>
                  <a:lnTo>
                    <a:pt x="335" y="522"/>
                  </a:lnTo>
                  <a:lnTo>
                    <a:pt x="224" y="559"/>
                  </a:lnTo>
                  <a:lnTo>
                    <a:pt x="149" y="596"/>
                  </a:lnTo>
                  <a:lnTo>
                    <a:pt x="75" y="670"/>
                  </a:lnTo>
                  <a:lnTo>
                    <a:pt x="38" y="745"/>
                  </a:lnTo>
                  <a:lnTo>
                    <a:pt x="1" y="968"/>
                  </a:lnTo>
                  <a:lnTo>
                    <a:pt x="1" y="1229"/>
                  </a:lnTo>
                  <a:lnTo>
                    <a:pt x="1" y="1489"/>
                  </a:lnTo>
                  <a:lnTo>
                    <a:pt x="38" y="1675"/>
                  </a:lnTo>
                  <a:lnTo>
                    <a:pt x="112" y="1824"/>
                  </a:lnTo>
                  <a:lnTo>
                    <a:pt x="149" y="1861"/>
                  </a:lnTo>
                  <a:lnTo>
                    <a:pt x="224" y="1861"/>
                  </a:lnTo>
                  <a:lnTo>
                    <a:pt x="298" y="1898"/>
                  </a:lnTo>
                  <a:lnTo>
                    <a:pt x="410" y="1861"/>
                  </a:lnTo>
                  <a:lnTo>
                    <a:pt x="521" y="1824"/>
                  </a:lnTo>
                  <a:lnTo>
                    <a:pt x="596" y="1712"/>
                  </a:lnTo>
                  <a:lnTo>
                    <a:pt x="596"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30"/>
            <p:cNvSpPr/>
            <p:nvPr/>
          </p:nvSpPr>
          <p:spPr>
            <a:xfrm>
              <a:off x="759950" y="2285925"/>
              <a:ext cx="5600" cy="45600"/>
            </a:xfrm>
            <a:custGeom>
              <a:avLst/>
              <a:gdLst/>
              <a:ahLst/>
              <a:cxnLst/>
              <a:rect l="l" t="t" r="r" b="b"/>
              <a:pathLst>
                <a:path w="224" h="1824" extrusionOk="0">
                  <a:moveTo>
                    <a:pt x="0" y="1"/>
                  </a:moveTo>
                  <a:lnTo>
                    <a:pt x="0" y="299"/>
                  </a:lnTo>
                  <a:lnTo>
                    <a:pt x="223" y="299"/>
                  </a:lnTo>
                  <a:lnTo>
                    <a:pt x="223" y="1"/>
                  </a:lnTo>
                  <a:close/>
                  <a:moveTo>
                    <a:pt x="0" y="522"/>
                  </a:moveTo>
                  <a:lnTo>
                    <a:pt x="0" y="1824"/>
                  </a:lnTo>
                  <a:lnTo>
                    <a:pt x="223" y="1824"/>
                  </a:lnTo>
                  <a:lnTo>
                    <a:pt x="223"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30"/>
            <p:cNvSpPr/>
            <p:nvPr/>
          </p:nvSpPr>
          <p:spPr>
            <a:xfrm>
              <a:off x="7692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98" y="1191"/>
                  </a:lnTo>
                  <a:lnTo>
                    <a:pt x="261" y="1154"/>
                  </a:lnTo>
                  <a:lnTo>
                    <a:pt x="223" y="1005"/>
                  </a:lnTo>
                  <a:lnTo>
                    <a:pt x="223" y="931"/>
                  </a:lnTo>
                  <a:lnTo>
                    <a:pt x="261" y="856"/>
                  </a:lnTo>
                  <a:lnTo>
                    <a:pt x="409" y="745"/>
                  </a:lnTo>
                  <a:lnTo>
                    <a:pt x="558" y="596"/>
                  </a:lnTo>
                  <a:close/>
                  <a:moveTo>
                    <a:pt x="409" y="1"/>
                  </a:moveTo>
                  <a:lnTo>
                    <a:pt x="261" y="38"/>
                  </a:lnTo>
                  <a:lnTo>
                    <a:pt x="149" y="75"/>
                  </a:lnTo>
                  <a:lnTo>
                    <a:pt x="75" y="187"/>
                  </a:lnTo>
                  <a:lnTo>
                    <a:pt x="75" y="335"/>
                  </a:lnTo>
                  <a:lnTo>
                    <a:pt x="75" y="447"/>
                  </a:lnTo>
                  <a:lnTo>
                    <a:pt x="261" y="447"/>
                  </a:lnTo>
                  <a:lnTo>
                    <a:pt x="261" y="373"/>
                  </a:lnTo>
                  <a:lnTo>
                    <a:pt x="261" y="224"/>
                  </a:lnTo>
                  <a:lnTo>
                    <a:pt x="298" y="187"/>
                  </a:lnTo>
                  <a:lnTo>
                    <a:pt x="484" y="187"/>
                  </a:lnTo>
                  <a:lnTo>
                    <a:pt x="558" y="261"/>
                  </a:lnTo>
                  <a:lnTo>
                    <a:pt x="558" y="410"/>
                  </a:lnTo>
                  <a:lnTo>
                    <a:pt x="447"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96" y="1191"/>
                  </a:lnTo>
                  <a:lnTo>
                    <a:pt x="596" y="1340"/>
                  </a:lnTo>
                  <a:lnTo>
                    <a:pt x="819" y="1340"/>
                  </a:lnTo>
                  <a:lnTo>
                    <a:pt x="782" y="1266"/>
                  </a:lnTo>
                  <a:lnTo>
                    <a:pt x="782" y="1080"/>
                  </a:lnTo>
                  <a:lnTo>
                    <a:pt x="782" y="447"/>
                  </a:lnTo>
                  <a:lnTo>
                    <a:pt x="744" y="224"/>
                  </a:lnTo>
                  <a:lnTo>
                    <a:pt x="744" y="187"/>
                  </a:lnTo>
                  <a:lnTo>
                    <a:pt x="707"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30"/>
            <p:cNvSpPr/>
            <p:nvPr/>
          </p:nvSpPr>
          <p:spPr>
            <a:xfrm>
              <a:off x="794350" y="2298025"/>
              <a:ext cx="18625" cy="33500"/>
            </a:xfrm>
            <a:custGeom>
              <a:avLst/>
              <a:gdLst/>
              <a:ahLst/>
              <a:cxnLst/>
              <a:rect l="l" t="t" r="r" b="b"/>
              <a:pathLst>
                <a:path w="745" h="1340" extrusionOk="0">
                  <a:moveTo>
                    <a:pt x="484" y="1"/>
                  </a:moveTo>
                  <a:lnTo>
                    <a:pt x="373" y="38"/>
                  </a:lnTo>
                  <a:lnTo>
                    <a:pt x="298" y="75"/>
                  </a:lnTo>
                  <a:lnTo>
                    <a:pt x="187" y="149"/>
                  </a:lnTo>
                  <a:lnTo>
                    <a:pt x="187" y="38"/>
                  </a:lnTo>
                  <a:lnTo>
                    <a:pt x="1" y="38"/>
                  </a:lnTo>
                  <a:lnTo>
                    <a:pt x="1" y="1340"/>
                  </a:lnTo>
                  <a:lnTo>
                    <a:pt x="224" y="1340"/>
                  </a:lnTo>
                  <a:lnTo>
                    <a:pt x="224" y="484"/>
                  </a:lnTo>
                  <a:lnTo>
                    <a:pt x="224" y="373"/>
                  </a:lnTo>
                  <a:lnTo>
                    <a:pt x="224" y="298"/>
                  </a:lnTo>
                  <a:lnTo>
                    <a:pt x="298" y="187"/>
                  </a:lnTo>
                  <a:lnTo>
                    <a:pt x="484" y="187"/>
                  </a:lnTo>
                  <a:lnTo>
                    <a:pt x="522" y="261"/>
                  </a:lnTo>
                  <a:lnTo>
                    <a:pt x="559" y="484"/>
                  </a:lnTo>
                  <a:lnTo>
                    <a:pt x="559" y="1340"/>
                  </a:lnTo>
                  <a:lnTo>
                    <a:pt x="745" y="1340"/>
                  </a:lnTo>
                  <a:lnTo>
                    <a:pt x="745" y="410"/>
                  </a:lnTo>
                  <a:lnTo>
                    <a:pt x="745" y="298"/>
                  </a:lnTo>
                  <a:lnTo>
                    <a:pt x="708" y="149"/>
                  </a:lnTo>
                  <a:lnTo>
                    <a:pt x="633" y="38"/>
                  </a:lnTo>
                  <a:lnTo>
                    <a:pt x="559"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30"/>
            <p:cNvSpPr/>
            <p:nvPr/>
          </p:nvSpPr>
          <p:spPr>
            <a:xfrm>
              <a:off x="834350" y="2285000"/>
              <a:ext cx="22350" cy="46525"/>
            </a:xfrm>
            <a:custGeom>
              <a:avLst/>
              <a:gdLst/>
              <a:ahLst/>
              <a:cxnLst/>
              <a:rect l="l" t="t" r="r" b="b"/>
              <a:pathLst>
                <a:path w="894" h="1861" extrusionOk="0">
                  <a:moveTo>
                    <a:pt x="484" y="224"/>
                  </a:moveTo>
                  <a:lnTo>
                    <a:pt x="596" y="261"/>
                  </a:lnTo>
                  <a:lnTo>
                    <a:pt x="633" y="336"/>
                  </a:lnTo>
                  <a:lnTo>
                    <a:pt x="670" y="373"/>
                  </a:lnTo>
                  <a:lnTo>
                    <a:pt x="670" y="633"/>
                  </a:lnTo>
                  <a:lnTo>
                    <a:pt x="670" y="1042"/>
                  </a:lnTo>
                  <a:lnTo>
                    <a:pt x="670" y="1489"/>
                  </a:lnTo>
                  <a:lnTo>
                    <a:pt x="633" y="1563"/>
                  </a:lnTo>
                  <a:lnTo>
                    <a:pt x="559" y="1638"/>
                  </a:lnTo>
                  <a:lnTo>
                    <a:pt x="484" y="1638"/>
                  </a:lnTo>
                  <a:lnTo>
                    <a:pt x="373" y="1675"/>
                  </a:lnTo>
                  <a:lnTo>
                    <a:pt x="224" y="1675"/>
                  </a:lnTo>
                  <a:lnTo>
                    <a:pt x="224" y="224"/>
                  </a:lnTo>
                  <a:close/>
                  <a:moveTo>
                    <a:pt x="1" y="1"/>
                  </a:moveTo>
                  <a:lnTo>
                    <a:pt x="1" y="1861"/>
                  </a:lnTo>
                  <a:lnTo>
                    <a:pt x="633" y="1861"/>
                  </a:lnTo>
                  <a:lnTo>
                    <a:pt x="745" y="1787"/>
                  </a:lnTo>
                  <a:lnTo>
                    <a:pt x="819" y="1712"/>
                  </a:lnTo>
                  <a:lnTo>
                    <a:pt x="894" y="1526"/>
                  </a:lnTo>
                  <a:lnTo>
                    <a:pt x="894" y="1266"/>
                  </a:lnTo>
                  <a:lnTo>
                    <a:pt x="894" y="819"/>
                  </a:lnTo>
                  <a:lnTo>
                    <a:pt x="894" y="336"/>
                  </a:lnTo>
                  <a:lnTo>
                    <a:pt x="856" y="224"/>
                  </a:lnTo>
                  <a:lnTo>
                    <a:pt x="819" y="150"/>
                  </a:lnTo>
                  <a:lnTo>
                    <a:pt x="708" y="75"/>
                  </a:lnTo>
                  <a:lnTo>
                    <a:pt x="596" y="38"/>
                  </a:lnTo>
                  <a:lnTo>
                    <a:pt x="33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30"/>
            <p:cNvSpPr/>
            <p:nvPr/>
          </p:nvSpPr>
          <p:spPr>
            <a:xfrm>
              <a:off x="863200" y="2285925"/>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30"/>
            <p:cNvSpPr/>
            <p:nvPr/>
          </p:nvSpPr>
          <p:spPr>
            <a:xfrm>
              <a:off x="873425" y="2298025"/>
              <a:ext cx="19550" cy="44675"/>
            </a:xfrm>
            <a:custGeom>
              <a:avLst/>
              <a:gdLst/>
              <a:ahLst/>
              <a:cxnLst/>
              <a:rect l="l" t="t" r="r" b="b"/>
              <a:pathLst>
                <a:path w="782" h="1787" extrusionOk="0">
                  <a:moveTo>
                    <a:pt x="372" y="149"/>
                  </a:moveTo>
                  <a:lnTo>
                    <a:pt x="447" y="187"/>
                  </a:lnTo>
                  <a:lnTo>
                    <a:pt x="521" y="224"/>
                  </a:lnTo>
                  <a:lnTo>
                    <a:pt x="521" y="298"/>
                  </a:lnTo>
                  <a:lnTo>
                    <a:pt x="559" y="373"/>
                  </a:lnTo>
                  <a:lnTo>
                    <a:pt x="559" y="708"/>
                  </a:lnTo>
                  <a:lnTo>
                    <a:pt x="559" y="1042"/>
                  </a:lnTo>
                  <a:lnTo>
                    <a:pt x="484" y="1154"/>
                  </a:lnTo>
                  <a:lnTo>
                    <a:pt x="447" y="1191"/>
                  </a:lnTo>
                  <a:lnTo>
                    <a:pt x="298" y="1191"/>
                  </a:lnTo>
                  <a:lnTo>
                    <a:pt x="261" y="1154"/>
                  </a:lnTo>
                  <a:lnTo>
                    <a:pt x="224" y="1005"/>
                  </a:lnTo>
                  <a:lnTo>
                    <a:pt x="186" y="559"/>
                  </a:lnTo>
                  <a:lnTo>
                    <a:pt x="186" y="410"/>
                  </a:lnTo>
                  <a:lnTo>
                    <a:pt x="224" y="261"/>
                  </a:lnTo>
                  <a:lnTo>
                    <a:pt x="261" y="187"/>
                  </a:lnTo>
                  <a:lnTo>
                    <a:pt x="372" y="149"/>
                  </a:lnTo>
                  <a:close/>
                  <a:moveTo>
                    <a:pt x="298" y="1"/>
                  </a:moveTo>
                  <a:lnTo>
                    <a:pt x="149" y="38"/>
                  </a:lnTo>
                  <a:lnTo>
                    <a:pt x="75" y="112"/>
                  </a:lnTo>
                  <a:lnTo>
                    <a:pt x="38" y="187"/>
                  </a:lnTo>
                  <a:lnTo>
                    <a:pt x="0" y="261"/>
                  </a:lnTo>
                  <a:lnTo>
                    <a:pt x="0" y="410"/>
                  </a:lnTo>
                  <a:lnTo>
                    <a:pt x="0" y="670"/>
                  </a:lnTo>
                  <a:lnTo>
                    <a:pt x="0" y="1005"/>
                  </a:lnTo>
                  <a:lnTo>
                    <a:pt x="38" y="1191"/>
                  </a:lnTo>
                  <a:lnTo>
                    <a:pt x="75" y="1266"/>
                  </a:lnTo>
                  <a:lnTo>
                    <a:pt x="149" y="1303"/>
                  </a:lnTo>
                  <a:lnTo>
                    <a:pt x="298" y="1340"/>
                  </a:lnTo>
                  <a:lnTo>
                    <a:pt x="447" y="1303"/>
                  </a:lnTo>
                  <a:lnTo>
                    <a:pt x="559" y="1191"/>
                  </a:lnTo>
                  <a:lnTo>
                    <a:pt x="559" y="1377"/>
                  </a:lnTo>
                  <a:lnTo>
                    <a:pt x="559" y="1452"/>
                  </a:lnTo>
                  <a:lnTo>
                    <a:pt x="521" y="1526"/>
                  </a:lnTo>
                  <a:lnTo>
                    <a:pt x="484" y="1600"/>
                  </a:lnTo>
                  <a:lnTo>
                    <a:pt x="372" y="1638"/>
                  </a:lnTo>
                  <a:lnTo>
                    <a:pt x="261" y="1600"/>
                  </a:lnTo>
                  <a:lnTo>
                    <a:pt x="224" y="1563"/>
                  </a:lnTo>
                  <a:lnTo>
                    <a:pt x="186" y="1452"/>
                  </a:lnTo>
                  <a:lnTo>
                    <a:pt x="0" y="1452"/>
                  </a:lnTo>
                  <a:lnTo>
                    <a:pt x="38" y="1600"/>
                  </a:lnTo>
                  <a:lnTo>
                    <a:pt x="112" y="1712"/>
                  </a:lnTo>
                  <a:lnTo>
                    <a:pt x="224" y="1786"/>
                  </a:lnTo>
                  <a:lnTo>
                    <a:pt x="447" y="1786"/>
                  </a:lnTo>
                  <a:lnTo>
                    <a:pt x="559" y="1749"/>
                  </a:lnTo>
                  <a:lnTo>
                    <a:pt x="670" y="1675"/>
                  </a:lnTo>
                  <a:lnTo>
                    <a:pt x="745" y="1563"/>
                  </a:lnTo>
                  <a:lnTo>
                    <a:pt x="782" y="1452"/>
                  </a:lnTo>
                  <a:lnTo>
                    <a:pt x="782" y="1266"/>
                  </a:lnTo>
                  <a:lnTo>
                    <a:pt x="782" y="38"/>
                  </a:lnTo>
                  <a:lnTo>
                    <a:pt x="559" y="38"/>
                  </a:lnTo>
                  <a:lnTo>
                    <a:pt x="559" y="149"/>
                  </a:lnTo>
                  <a:lnTo>
                    <a:pt x="484" y="75"/>
                  </a:lnTo>
                  <a:lnTo>
                    <a:pt x="410" y="38"/>
                  </a:lnTo>
                  <a:lnTo>
                    <a:pt x="29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30"/>
            <p:cNvSpPr/>
            <p:nvPr/>
          </p:nvSpPr>
          <p:spPr>
            <a:xfrm>
              <a:off x="898525" y="2285925"/>
              <a:ext cx="4700" cy="45600"/>
            </a:xfrm>
            <a:custGeom>
              <a:avLst/>
              <a:gdLst/>
              <a:ahLst/>
              <a:cxnLst/>
              <a:rect l="l" t="t" r="r" b="b"/>
              <a:pathLst>
                <a:path w="188"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30"/>
            <p:cNvSpPr/>
            <p:nvPr/>
          </p:nvSpPr>
          <p:spPr>
            <a:xfrm>
              <a:off x="906900" y="2289650"/>
              <a:ext cx="13975" cy="42825"/>
            </a:xfrm>
            <a:custGeom>
              <a:avLst/>
              <a:gdLst/>
              <a:ahLst/>
              <a:cxnLst/>
              <a:rect l="l" t="t" r="r" b="b"/>
              <a:pathLst>
                <a:path w="559" h="1713" extrusionOk="0">
                  <a:moveTo>
                    <a:pt x="150" y="1"/>
                  </a:moveTo>
                  <a:lnTo>
                    <a:pt x="150" y="373"/>
                  </a:lnTo>
                  <a:lnTo>
                    <a:pt x="1" y="373"/>
                  </a:lnTo>
                  <a:lnTo>
                    <a:pt x="1" y="522"/>
                  </a:lnTo>
                  <a:lnTo>
                    <a:pt x="150" y="522"/>
                  </a:lnTo>
                  <a:lnTo>
                    <a:pt x="150" y="1266"/>
                  </a:lnTo>
                  <a:lnTo>
                    <a:pt x="150" y="1489"/>
                  </a:lnTo>
                  <a:lnTo>
                    <a:pt x="187" y="1563"/>
                  </a:lnTo>
                  <a:lnTo>
                    <a:pt x="224" y="1638"/>
                  </a:lnTo>
                  <a:lnTo>
                    <a:pt x="261" y="1675"/>
                  </a:lnTo>
                  <a:lnTo>
                    <a:pt x="336" y="1675"/>
                  </a:lnTo>
                  <a:lnTo>
                    <a:pt x="447" y="1712"/>
                  </a:lnTo>
                  <a:lnTo>
                    <a:pt x="559" y="1675"/>
                  </a:lnTo>
                  <a:lnTo>
                    <a:pt x="559" y="1526"/>
                  </a:lnTo>
                  <a:lnTo>
                    <a:pt x="410" y="1526"/>
                  </a:lnTo>
                  <a:lnTo>
                    <a:pt x="373" y="1489"/>
                  </a:lnTo>
                  <a:lnTo>
                    <a:pt x="373" y="1377"/>
                  </a:lnTo>
                  <a:lnTo>
                    <a:pt x="373" y="522"/>
                  </a:lnTo>
                  <a:lnTo>
                    <a:pt x="559" y="522"/>
                  </a:lnTo>
                  <a:lnTo>
                    <a:pt x="559" y="373"/>
                  </a:lnTo>
                  <a:lnTo>
                    <a:pt x="373" y="373"/>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30"/>
            <p:cNvSpPr/>
            <p:nvPr/>
          </p:nvSpPr>
          <p:spPr>
            <a:xfrm>
              <a:off x="923650" y="2298025"/>
              <a:ext cx="20500" cy="34450"/>
            </a:xfrm>
            <a:custGeom>
              <a:avLst/>
              <a:gdLst/>
              <a:ahLst/>
              <a:cxnLst/>
              <a:rect l="l" t="t" r="r" b="b"/>
              <a:pathLst>
                <a:path w="820" h="1378" extrusionOk="0">
                  <a:moveTo>
                    <a:pt x="559" y="596"/>
                  </a:moveTo>
                  <a:lnTo>
                    <a:pt x="559" y="931"/>
                  </a:lnTo>
                  <a:lnTo>
                    <a:pt x="521" y="1080"/>
                  </a:lnTo>
                  <a:lnTo>
                    <a:pt x="484"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38"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30"/>
            <p:cNvSpPr/>
            <p:nvPr/>
          </p:nvSpPr>
          <p:spPr>
            <a:xfrm>
              <a:off x="947825" y="2285000"/>
              <a:ext cx="5625" cy="46525"/>
            </a:xfrm>
            <a:custGeom>
              <a:avLst/>
              <a:gdLst/>
              <a:ahLst/>
              <a:cxnLst/>
              <a:rect l="l" t="t" r="r" b="b"/>
              <a:pathLst>
                <a:path w="225" h="1861" extrusionOk="0">
                  <a:moveTo>
                    <a:pt x="1" y="1"/>
                  </a:moveTo>
                  <a:lnTo>
                    <a:pt x="1" y="1861"/>
                  </a:lnTo>
                  <a:lnTo>
                    <a:pt x="224" y="1861"/>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30"/>
            <p:cNvSpPr/>
            <p:nvPr/>
          </p:nvSpPr>
          <p:spPr>
            <a:xfrm>
              <a:off x="972950" y="2285000"/>
              <a:ext cx="22350" cy="47475"/>
            </a:xfrm>
            <a:custGeom>
              <a:avLst/>
              <a:gdLst/>
              <a:ahLst/>
              <a:cxnLst/>
              <a:rect l="l" t="t" r="r" b="b"/>
              <a:pathLst>
                <a:path w="894" h="1899" extrusionOk="0">
                  <a:moveTo>
                    <a:pt x="335" y="1"/>
                  </a:moveTo>
                  <a:lnTo>
                    <a:pt x="224" y="38"/>
                  </a:lnTo>
                  <a:lnTo>
                    <a:pt x="149" y="112"/>
                  </a:lnTo>
                  <a:lnTo>
                    <a:pt x="112" y="150"/>
                  </a:lnTo>
                  <a:lnTo>
                    <a:pt x="75" y="298"/>
                  </a:lnTo>
                  <a:lnTo>
                    <a:pt x="38" y="410"/>
                  </a:lnTo>
                  <a:lnTo>
                    <a:pt x="75" y="522"/>
                  </a:lnTo>
                  <a:lnTo>
                    <a:pt x="75" y="633"/>
                  </a:lnTo>
                  <a:lnTo>
                    <a:pt x="149" y="745"/>
                  </a:lnTo>
                  <a:lnTo>
                    <a:pt x="261" y="894"/>
                  </a:lnTo>
                  <a:lnTo>
                    <a:pt x="521" y="1154"/>
                  </a:lnTo>
                  <a:lnTo>
                    <a:pt x="633" y="1303"/>
                  </a:lnTo>
                  <a:lnTo>
                    <a:pt x="670" y="1377"/>
                  </a:lnTo>
                  <a:lnTo>
                    <a:pt x="670" y="1452"/>
                  </a:lnTo>
                  <a:lnTo>
                    <a:pt x="670" y="1601"/>
                  </a:lnTo>
                  <a:lnTo>
                    <a:pt x="596" y="1638"/>
                  </a:lnTo>
                  <a:lnTo>
                    <a:pt x="521" y="1675"/>
                  </a:lnTo>
                  <a:lnTo>
                    <a:pt x="447" y="1712"/>
                  </a:lnTo>
                  <a:lnTo>
                    <a:pt x="335" y="1675"/>
                  </a:lnTo>
                  <a:lnTo>
                    <a:pt x="261" y="1601"/>
                  </a:lnTo>
                  <a:lnTo>
                    <a:pt x="224" y="1526"/>
                  </a:lnTo>
                  <a:lnTo>
                    <a:pt x="224" y="1489"/>
                  </a:lnTo>
                  <a:lnTo>
                    <a:pt x="224" y="1229"/>
                  </a:lnTo>
                  <a:lnTo>
                    <a:pt x="1" y="1229"/>
                  </a:lnTo>
                  <a:lnTo>
                    <a:pt x="1" y="1415"/>
                  </a:lnTo>
                  <a:lnTo>
                    <a:pt x="38" y="1638"/>
                  </a:lnTo>
                  <a:lnTo>
                    <a:pt x="75" y="1712"/>
                  </a:lnTo>
                  <a:lnTo>
                    <a:pt x="149" y="1787"/>
                  </a:lnTo>
                  <a:lnTo>
                    <a:pt x="261" y="1861"/>
                  </a:lnTo>
                  <a:lnTo>
                    <a:pt x="447" y="1898"/>
                  </a:lnTo>
                  <a:lnTo>
                    <a:pt x="596" y="1861"/>
                  </a:lnTo>
                  <a:lnTo>
                    <a:pt x="745" y="1824"/>
                  </a:lnTo>
                  <a:lnTo>
                    <a:pt x="819" y="1749"/>
                  </a:lnTo>
                  <a:lnTo>
                    <a:pt x="856" y="1675"/>
                  </a:lnTo>
                  <a:lnTo>
                    <a:pt x="894" y="1563"/>
                  </a:lnTo>
                  <a:lnTo>
                    <a:pt x="894" y="1452"/>
                  </a:lnTo>
                  <a:lnTo>
                    <a:pt x="894" y="1303"/>
                  </a:lnTo>
                  <a:lnTo>
                    <a:pt x="856" y="1191"/>
                  </a:lnTo>
                  <a:lnTo>
                    <a:pt x="670" y="968"/>
                  </a:lnTo>
                  <a:lnTo>
                    <a:pt x="447" y="745"/>
                  </a:lnTo>
                  <a:lnTo>
                    <a:pt x="298" y="559"/>
                  </a:lnTo>
                  <a:lnTo>
                    <a:pt x="298" y="484"/>
                  </a:lnTo>
                  <a:lnTo>
                    <a:pt x="261" y="410"/>
                  </a:lnTo>
                  <a:lnTo>
                    <a:pt x="261" y="336"/>
                  </a:lnTo>
                  <a:lnTo>
                    <a:pt x="298" y="261"/>
                  </a:lnTo>
                  <a:lnTo>
                    <a:pt x="373" y="224"/>
                  </a:lnTo>
                  <a:lnTo>
                    <a:pt x="484" y="187"/>
                  </a:lnTo>
                  <a:lnTo>
                    <a:pt x="559" y="187"/>
                  </a:lnTo>
                  <a:lnTo>
                    <a:pt x="633" y="261"/>
                  </a:lnTo>
                  <a:lnTo>
                    <a:pt x="670" y="336"/>
                  </a:lnTo>
                  <a:lnTo>
                    <a:pt x="670" y="559"/>
                  </a:lnTo>
                  <a:lnTo>
                    <a:pt x="856" y="559"/>
                  </a:lnTo>
                  <a:lnTo>
                    <a:pt x="856" y="261"/>
                  </a:lnTo>
                  <a:lnTo>
                    <a:pt x="819" y="150"/>
                  </a:lnTo>
                  <a:lnTo>
                    <a:pt x="745" y="38"/>
                  </a:lnTo>
                  <a:lnTo>
                    <a:pt x="67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30"/>
            <p:cNvSpPr/>
            <p:nvPr/>
          </p:nvSpPr>
          <p:spPr>
            <a:xfrm>
              <a:off x="999925" y="2298025"/>
              <a:ext cx="18625" cy="34450"/>
            </a:xfrm>
            <a:custGeom>
              <a:avLst/>
              <a:gdLst/>
              <a:ahLst/>
              <a:cxnLst/>
              <a:rect l="l" t="t" r="r" b="b"/>
              <a:pathLst>
                <a:path w="745" h="1378" extrusionOk="0">
                  <a:moveTo>
                    <a:pt x="447" y="187"/>
                  </a:moveTo>
                  <a:lnTo>
                    <a:pt x="521" y="261"/>
                  </a:lnTo>
                  <a:lnTo>
                    <a:pt x="521" y="410"/>
                  </a:lnTo>
                  <a:lnTo>
                    <a:pt x="521" y="559"/>
                  </a:lnTo>
                  <a:lnTo>
                    <a:pt x="187" y="559"/>
                  </a:lnTo>
                  <a:lnTo>
                    <a:pt x="224" y="298"/>
                  </a:lnTo>
                  <a:lnTo>
                    <a:pt x="261" y="224"/>
                  </a:lnTo>
                  <a:lnTo>
                    <a:pt x="298" y="187"/>
                  </a:lnTo>
                  <a:close/>
                  <a:moveTo>
                    <a:pt x="335" y="1"/>
                  </a:moveTo>
                  <a:lnTo>
                    <a:pt x="224" y="38"/>
                  </a:lnTo>
                  <a:lnTo>
                    <a:pt x="149" y="75"/>
                  </a:lnTo>
                  <a:lnTo>
                    <a:pt x="75" y="112"/>
                  </a:lnTo>
                  <a:lnTo>
                    <a:pt x="38" y="187"/>
                  </a:lnTo>
                  <a:lnTo>
                    <a:pt x="1" y="335"/>
                  </a:lnTo>
                  <a:lnTo>
                    <a:pt x="1" y="559"/>
                  </a:lnTo>
                  <a:lnTo>
                    <a:pt x="1" y="1042"/>
                  </a:lnTo>
                  <a:lnTo>
                    <a:pt x="38" y="1154"/>
                  </a:lnTo>
                  <a:lnTo>
                    <a:pt x="112" y="1266"/>
                  </a:lnTo>
                  <a:lnTo>
                    <a:pt x="187" y="1340"/>
                  </a:lnTo>
                  <a:lnTo>
                    <a:pt x="298" y="1377"/>
                  </a:lnTo>
                  <a:lnTo>
                    <a:pt x="447" y="1377"/>
                  </a:lnTo>
                  <a:lnTo>
                    <a:pt x="521" y="1340"/>
                  </a:lnTo>
                  <a:lnTo>
                    <a:pt x="633" y="1266"/>
                  </a:lnTo>
                  <a:lnTo>
                    <a:pt x="707" y="1154"/>
                  </a:lnTo>
                  <a:lnTo>
                    <a:pt x="745" y="1042"/>
                  </a:lnTo>
                  <a:lnTo>
                    <a:pt x="745" y="931"/>
                  </a:lnTo>
                  <a:lnTo>
                    <a:pt x="521" y="931"/>
                  </a:lnTo>
                  <a:lnTo>
                    <a:pt x="521" y="1042"/>
                  </a:lnTo>
                  <a:lnTo>
                    <a:pt x="521" y="1117"/>
                  </a:lnTo>
                  <a:lnTo>
                    <a:pt x="447" y="1191"/>
                  </a:lnTo>
                  <a:lnTo>
                    <a:pt x="298" y="1191"/>
                  </a:lnTo>
                  <a:lnTo>
                    <a:pt x="224" y="1117"/>
                  </a:lnTo>
                  <a:lnTo>
                    <a:pt x="224" y="1005"/>
                  </a:lnTo>
                  <a:lnTo>
                    <a:pt x="187" y="745"/>
                  </a:lnTo>
                  <a:lnTo>
                    <a:pt x="745" y="745"/>
                  </a:lnTo>
                  <a:lnTo>
                    <a:pt x="707"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30"/>
            <p:cNvSpPr/>
            <p:nvPr/>
          </p:nvSpPr>
          <p:spPr>
            <a:xfrm>
              <a:off x="1023175" y="2298025"/>
              <a:ext cx="13975" cy="33500"/>
            </a:xfrm>
            <a:custGeom>
              <a:avLst/>
              <a:gdLst/>
              <a:ahLst/>
              <a:cxnLst/>
              <a:rect l="l" t="t" r="r" b="b"/>
              <a:pathLst>
                <a:path w="559" h="1340" extrusionOk="0">
                  <a:moveTo>
                    <a:pt x="559" y="1"/>
                  </a:moveTo>
                  <a:lnTo>
                    <a:pt x="410" y="38"/>
                  </a:lnTo>
                  <a:lnTo>
                    <a:pt x="336" y="112"/>
                  </a:lnTo>
                  <a:lnTo>
                    <a:pt x="261" y="187"/>
                  </a:lnTo>
                  <a:lnTo>
                    <a:pt x="224" y="298"/>
                  </a:lnTo>
                  <a:lnTo>
                    <a:pt x="224" y="38"/>
                  </a:lnTo>
                  <a:lnTo>
                    <a:pt x="1" y="38"/>
                  </a:lnTo>
                  <a:lnTo>
                    <a:pt x="1" y="1340"/>
                  </a:lnTo>
                  <a:lnTo>
                    <a:pt x="224" y="1340"/>
                  </a:lnTo>
                  <a:lnTo>
                    <a:pt x="224" y="708"/>
                  </a:lnTo>
                  <a:lnTo>
                    <a:pt x="224" y="447"/>
                  </a:lnTo>
                  <a:lnTo>
                    <a:pt x="298"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30"/>
            <p:cNvSpPr/>
            <p:nvPr/>
          </p:nvSpPr>
          <p:spPr>
            <a:xfrm>
              <a:off x="1039925" y="2298950"/>
              <a:ext cx="20500" cy="32575"/>
            </a:xfrm>
            <a:custGeom>
              <a:avLst/>
              <a:gdLst/>
              <a:ahLst/>
              <a:cxnLst/>
              <a:rect l="l" t="t" r="r" b="b"/>
              <a:pathLst>
                <a:path w="820" h="1303" extrusionOk="0">
                  <a:moveTo>
                    <a:pt x="0" y="1"/>
                  </a:moveTo>
                  <a:lnTo>
                    <a:pt x="261"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30"/>
            <p:cNvSpPr/>
            <p:nvPr/>
          </p:nvSpPr>
          <p:spPr>
            <a:xfrm>
              <a:off x="1063175" y="2285925"/>
              <a:ext cx="4675" cy="45600"/>
            </a:xfrm>
            <a:custGeom>
              <a:avLst/>
              <a:gdLst/>
              <a:ahLst/>
              <a:cxnLst/>
              <a:rect l="l" t="t" r="r" b="b"/>
              <a:pathLst>
                <a:path w="187"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30"/>
            <p:cNvSpPr/>
            <p:nvPr/>
          </p:nvSpPr>
          <p:spPr>
            <a:xfrm>
              <a:off x="1073400" y="2298025"/>
              <a:ext cx="18650" cy="34450"/>
            </a:xfrm>
            <a:custGeom>
              <a:avLst/>
              <a:gdLst/>
              <a:ahLst/>
              <a:cxnLst/>
              <a:rect l="l" t="t" r="r" b="b"/>
              <a:pathLst>
                <a:path w="746" h="1378" extrusionOk="0">
                  <a:moveTo>
                    <a:pt x="410" y="1"/>
                  </a:moveTo>
                  <a:lnTo>
                    <a:pt x="261" y="38"/>
                  </a:lnTo>
                  <a:lnTo>
                    <a:pt x="187" y="38"/>
                  </a:lnTo>
                  <a:lnTo>
                    <a:pt x="113" y="112"/>
                  </a:lnTo>
                  <a:lnTo>
                    <a:pt x="75" y="187"/>
                  </a:lnTo>
                  <a:lnTo>
                    <a:pt x="1" y="410"/>
                  </a:lnTo>
                  <a:lnTo>
                    <a:pt x="1" y="708"/>
                  </a:lnTo>
                  <a:lnTo>
                    <a:pt x="1" y="1005"/>
                  </a:lnTo>
                  <a:lnTo>
                    <a:pt x="38" y="1154"/>
                  </a:lnTo>
                  <a:lnTo>
                    <a:pt x="75" y="1266"/>
                  </a:lnTo>
                  <a:lnTo>
                    <a:pt x="150" y="1303"/>
                  </a:lnTo>
                  <a:lnTo>
                    <a:pt x="261" y="1340"/>
                  </a:lnTo>
                  <a:lnTo>
                    <a:pt x="373" y="1377"/>
                  </a:lnTo>
                  <a:lnTo>
                    <a:pt x="485" y="1340"/>
                  </a:lnTo>
                  <a:lnTo>
                    <a:pt x="596" y="1340"/>
                  </a:lnTo>
                  <a:lnTo>
                    <a:pt x="671" y="1266"/>
                  </a:lnTo>
                  <a:lnTo>
                    <a:pt x="708" y="1191"/>
                  </a:lnTo>
                  <a:lnTo>
                    <a:pt x="745" y="1042"/>
                  </a:lnTo>
                  <a:lnTo>
                    <a:pt x="745" y="856"/>
                  </a:lnTo>
                  <a:lnTo>
                    <a:pt x="559" y="856"/>
                  </a:lnTo>
                  <a:lnTo>
                    <a:pt x="559" y="1005"/>
                  </a:lnTo>
                  <a:lnTo>
                    <a:pt x="522" y="1117"/>
                  </a:lnTo>
                  <a:lnTo>
                    <a:pt x="485" y="1191"/>
                  </a:lnTo>
                  <a:lnTo>
                    <a:pt x="299" y="1191"/>
                  </a:lnTo>
                  <a:lnTo>
                    <a:pt x="261" y="1117"/>
                  </a:lnTo>
                  <a:lnTo>
                    <a:pt x="224" y="1005"/>
                  </a:lnTo>
                  <a:lnTo>
                    <a:pt x="224" y="633"/>
                  </a:lnTo>
                  <a:lnTo>
                    <a:pt x="224" y="410"/>
                  </a:lnTo>
                  <a:lnTo>
                    <a:pt x="224" y="261"/>
                  </a:lnTo>
                  <a:lnTo>
                    <a:pt x="299" y="187"/>
                  </a:lnTo>
                  <a:lnTo>
                    <a:pt x="485" y="187"/>
                  </a:lnTo>
                  <a:lnTo>
                    <a:pt x="522" y="261"/>
                  </a:lnTo>
                  <a:lnTo>
                    <a:pt x="559" y="373"/>
                  </a:lnTo>
                  <a:lnTo>
                    <a:pt x="559" y="521"/>
                  </a:lnTo>
                  <a:lnTo>
                    <a:pt x="745" y="521"/>
                  </a:lnTo>
                  <a:lnTo>
                    <a:pt x="745" y="335"/>
                  </a:lnTo>
                  <a:lnTo>
                    <a:pt x="708" y="149"/>
                  </a:lnTo>
                  <a:lnTo>
                    <a:pt x="671"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30"/>
            <p:cNvSpPr/>
            <p:nvPr/>
          </p:nvSpPr>
          <p:spPr>
            <a:xfrm>
              <a:off x="1096675" y="2298025"/>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61" y="224"/>
                  </a:lnTo>
                  <a:lnTo>
                    <a:pt x="335" y="187"/>
                  </a:lnTo>
                  <a:close/>
                  <a:moveTo>
                    <a:pt x="372" y="1"/>
                  </a:moveTo>
                  <a:lnTo>
                    <a:pt x="261" y="38"/>
                  </a:lnTo>
                  <a:lnTo>
                    <a:pt x="149" y="75"/>
                  </a:lnTo>
                  <a:lnTo>
                    <a:pt x="112" y="112"/>
                  </a:lnTo>
                  <a:lnTo>
                    <a:pt x="75" y="187"/>
                  </a:lnTo>
                  <a:lnTo>
                    <a:pt x="0" y="335"/>
                  </a:lnTo>
                  <a:lnTo>
                    <a:pt x="0" y="559"/>
                  </a:lnTo>
                  <a:lnTo>
                    <a:pt x="0" y="1042"/>
                  </a:lnTo>
                  <a:lnTo>
                    <a:pt x="37" y="1154"/>
                  </a:lnTo>
                  <a:lnTo>
                    <a:pt x="112" y="1266"/>
                  </a:lnTo>
                  <a:lnTo>
                    <a:pt x="223" y="1340"/>
                  </a:lnTo>
                  <a:lnTo>
                    <a:pt x="298" y="1377"/>
                  </a:lnTo>
                  <a:lnTo>
                    <a:pt x="447" y="1377"/>
                  </a:lnTo>
                  <a:lnTo>
                    <a:pt x="558" y="1340"/>
                  </a:lnTo>
                  <a:lnTo>
                    <a:pt x="633" y="1266"/>
                  </a:lnTo>
                  <a:lnTo>
                    <a:pt x="707"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30"/>
            <p:cNvSpPr/>
            <p:nvPr/>
          </p:nvSpPr>
          <p:spPr>
            <a:xfrm>
              <a:off x="459500" y="2207800"/>
              <a:ext cx="139550" cy="139550"/>
            </a:xfrm>
            <a:custGeom>
              <a:avLst/>
              <a:gdLst/>
              <a:ahLst/>
              <a:cxnLst/>
              <a:rect l="l" t="t" r="r" b="b"/>
              <a:pathLst>
                <a:path w="5582" h="5582" extrusionOk="0">
                  <a:moveTo>
                    <a:pt x="0" y="1"/>
                  </a:moveTo>
                  <a:lnTo>
                    <a:pt x="0" y="5581"/>
                  </a:lnTo>
                  <a:lnTo>
                    <a:pt x="5581" y="5581"/>
                  </a:lnTo>
                  <a:lnTo>
                    <a:pt x="5581"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30"/>
            <p:cNvSpPr/>
            <p:nvPr/>
          </p:nvSpPr>
          <p:spPr>
            <a:xfrm>
              <a:off x="559950" y="2218975"/>
              <a:ext cx="25150" cy="27925"/>
            </a:xfrm>
            <a:custGeom>
              <a:avLst/>
              <a:gdLst/>
              <a:ahLst/>
              <a:cxnLst/>
              <a:rect l="l" t="t" r="r" b="b"/>
              <a:pathLst>
                <a:path w="1006" h="1117" extrusionOk="0">
                  <a:moveTo>
                    <a:pt x="484" y="0"/>
                  </a:moveTo>
                  <a:lnTo>
                    <a:pt x="410" y="186"/>
                  </a:lnTo>
                  <a:lnTo>
                    <a:pt x="373" y="186"/>
                  </a:lnTo>
                  <a:lnTo>
                    <a:pt x="298" y="112"/>
                  </a:lnTo>
                  <a:lnTo>
                    <a:pt x="335" y="409"/>
                  </a:lnTo>
                  <a:lnTo>
                    <a:pt x="298" y="409"/>
                  </a:lnTo>
                  <a:lnTo>
                    <a:pt x="187" y="298"/>
                  </a:lnTo>
                  <a:lnTo>
                    <a:pt x="149" y="372"/>
                  </a:lnTo>
                  <a:lnTo>
                    <a:pt x="112" y="372"/>
                  </a:lnTo>
                  <a:lnTo>
                    <a:pt x="1" y="335"/>
                  </a:lnTo>
                  <a:lnTo>
                    <a:pt x="38" y="484"/>
                  </a:lnTo>
                  <a:lnTo>
                    <a:pt x="38" y="521"/>
                  </a:lnTo>
                  <a:lnTo>
                    <a:pt x="1" y="558"/>
                  </a:lnTo>
                  <a:lnTo>
                    <a:pt x="224" y="744"/>
                  </a:lnTo>
                  <a:lnTo>
                    <a:pt x="261" y="781"/>
                  </a:lnTo>
                  <a:lnTo>
                    <a:pt x="224" y="819"/>
                  </a:lnTo>
                  <a:lnTo>
                    <a:pt x="224" y="893"/>
                  </a:lnTo>
                  <a:lnTo>
                    <a:pt x="410" y="856"/>
                  </a:lnTo>
                  <a:lnTo>
                    <a:pt x="447" y="819"/>
                  </a:lnTo>
                  <a:lnTo>
                    <a:pt x="484" y="856"/>
                  </a:lnTo>
                  <a:lnTo>
                    <a:pt x="447" y="1116"/>
                  </a:lnTo>
                  <a:lnTo>
                    <a:pt x="522" y="1116"/>
                  </a:lnTo>
                  <a:lnTo>
                    <a:pt x="522" y="856"/>
                  </a:lnTo>
                  <a:lnTo>
                    <a:pt x="522" y="819"/>
                  </a:lnTo>
                  <a:lnTo>
                    <a:pt x="596" y="856"/>
                  </a:lnTo>
                  <a:lnTo>
                    <a:pt x="782" y="893"/>
                  </a:lnTo>
                  <a:lnTo>
                    <a:pt x="745" y="819"/>
                  </a:lnTo>
                  <a:lnTo>
                    <a:pt x="745" y="781"/>
                  </a:lnTo>
                  <a:lnTo>
                    <a:pt x="745" y="744"/>
                  </a:lnTo>
                  <a:lnTo>
                    <a:pt x="1005" y="558"/>
                  </a:lnTo>
                  <a:lnTo>
                    <a:pt x="968" y="521"/>
                  </a:lnTo>
                  <a:lnTo>
                    <a:pt x="931" y="484"/>
                  </a:lnTo>
                  <a:lnTo>
                    <a:pt x="1005" y="335"/>
                  </a:lnTo>
                  <a:lnTo>
                    <a:pt x="894" y="372"/>
                  </a:lnTo>
                  <a:lnTo>
                    <a:pt x="819" y="372"/>
                  </a:lnTo>
                  <a:lnTo>
                    <a:pt x="782" y="298"/>
                  </a:lnTo>
                  <a:lnTo>
                    <a:pt x="670" y="409"/>
                  </a:lnTo>
                  <a:lnTo>
                    <a:pt x="633" y="409"/>
                  </a:lnTo>
                  <a:lnTo>
                    <a:pt x="708" y="112"/>
                  </a:lnTo>
                  <a:lnTo>
                    <a:pt x="633" y="186"/>
                  </a:lnTo>
                  <a:lnTo>
                    <a:pt x="596" y="186"/>
                  </a:lnTo>
                  <a:lnTo>
                    <a:pt x="4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30"/>
            <p:cNvSpPr/>
            <p:nvPr/>
          </p:nvSpPr>
          <p:spPr>
            <a:xfrm>
              <a:off x="457625" y="2205950"/>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30"/>
            <p:cNvSpPr/>
            <p:nvPr/>
          </p:nvSpPr>
          <p:spPr>
            <a:xfrm>
              <a:off x="534850" y="2300825"/>
              <a:ext cx="14900" cy="31650"/>
            </a:xfrm>
            <a:custGeom>
              <a:avLst/>
              <a:gdLst/>
              <a:ahLst/>
              <a:cxnLst/>
              <a:rect l="l" t="t" r="r" b="b"/>
              <a:pathLst>
                <a:path w="596" h="1266" extrusionOk="0">
                  <a:moveTo>
                    <a:pt x="335" y="0"/>
                  </a:moveTo>
                  <a:lnTo>
                    <a:pt x="186" y="37"/>
                  </a:lnTo>
                  <a:lnTo>
                    <a:pt x="74" y="75"/>
                  </a:lnTo>
                  <a:lnTo>
                    <a:pt x="37" y="149"/>
                  </a:lnTo>
                  <a:lnTo>
                    <a:pt x="37" y="223"/>
                  </a:lnTo>
                  <a:lnTo>
                    <a:pt x="0" y="633"/>
                  </a:lnTo>
                  <a:lnTo>
                    <a:pt x="37" y="1042"/>
                  </a:lnTo>
                  <a:lnTo>
                    <a:pt x="37" y="1116"/>
                  </a:lnTo>
                  <a:lnTo>
                    <a:pt x="112" y="1191"/>
                  </a:lnTo>
                  <a:lnTo>
                    <a:pt x="186" y="1228"/>
                  </a:lnTo>
                  <a:lnTo>
                    <a:pt x="298" y="1265"/>
                  </a:lnTo>
                  <a:lnTo>
                    <a:pt x="447" y="1228"/>
                  </a:lnTo>
                  <a:lnTo>
                    <a:pt x="521" y="1191"/>
                  </a:lnTo>
                  <a:lnTo>
                    <a:pt x="558" y="1116"/>
                  </a:lnTo>
                  <a:lnTo>
                    <a:pt x="595" y="1042"/>
                  </a:lnTo>
                  <a:lnTo>
                    <a:pt x="595" y="819"/>
                  </a:lnTo>
                  <a:lnTo>
                    <a:pt x="447" y="819"/>
                  </a:lnTo>
                  <a:lnTo>
                    <a:pt x="447" y="1005"/>
                  </a:lnTo>
                  <a:lnTo>
                    <a:pt x="409" y="1079"/>
                  </a:lnTo>
                  <a:lnTo>
                    <a:pt x="372" y="1116"/>
                  </a:lnTo>
                  <a:lnTo>
                    <a:pt x="260" y="1116"/>
                  </a:lnTo>
                  <a:lnTo>
                    <a:pt x="223" y="1079"/>
                  </a:lnTo>
                  <a:lnTo>
                    <a:pt x="186" y="1005"/>
                  </a:lnTo>
                  <a:lnTo>
                    <a:pt x="186" y="633"/>
                  </a:lnTo>
                  <a:lnTo>
                    <a:pt x="186" y="261"/>
                  </a:lnTo>
                  <a:lnTo>
                    <a:pt x="223" y="186"/>
                  </a:lnTo>
                  <a:lnTo>
                    <a:pt x="260" y="149"/>
                  </a:lnTo>
                  <a:lnTo>
                    <a:pt x="335" y="112"/>
                  </a:lnTo>
                  <a:lnTo>
                    <a:pt x="409" y="149"/>
                  </a:lnTo>
                  <a:lnTo>
                    <a:pt x="447" y="186"/>
                  </a:lnTo>
                  <a:lnTo>
                    <a:pt x="447" y="298"/>
                  </a:lnTo>
                  <a:lnTo>
                    <a:pt x="447" y="409"/>
                  </a:lnTo>
                  <a:lnTo>
                    <a:pt x="595" y="409"/>
                  </a:lnTo>
                  <a:lnTo>
                    <a:pt x="595" y="186"/>
                  </a:lnTo>
                  <a:lnTo>
                    <a:pt x="558" y="75"/>
                  </a:lnTo>
                  <a:lnTo>
                    <a:pt x="484" y="37"/>
                  </a:lnTo>
                  <a:lnTo>
                    <a:pt x="40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30"/>
            <p:cNvSpPr/>
            <p:nvPr/>
          </p:nvSpPr>
          <p:spPr>
            <a:xfrm>
              <a:off x="553450" y="2300825"/>
              <a:ext cx="14900" cy="30700"/>
            </a:xfrm>
            <a:custGeom>
              <a:avLst/>
              <a:gdLst/>
              <a:ahLst/>
              <a:cxnLst/>
              <a:rect l="l" t="t" r="r" b="b"/>
              <a:pathLst>
                <a:path w="596" h="1228" extrusionOk="0">
                  <a:moveTo>
                    <a:pt x="298" y="149"/>
                  </a:moveTo>
                  <a:lnTo>
                    <a:pt x="372" y="186"/>
                  </a:lnTo>
                  <a:lnTo>
                    <a:pt x="409" y="261"/>
                  </a:lnTo>
                  <a:lnTo>
                    <a:pt x="409" y="409"/>
                  </a:lnTo>
                  <a:lnTo>
                    <a:pt x="447" y="707"/>
                  </a:lnTo>
                  <a:lnTo>
                    <a:pt x="409" y="968"/>
                  </a:lnTo>
                  <a:lnTo>
                    <a:pt x="409" y="1042"/>
                  </a:lnTo>
                  <a:lnTo>
                    <a:pt x="372" y="1079"/>
                  </a:lnTo>
                  <a:lnTo>
                    <a:pt x="223" y="1116"/>
                  </a:lnTo>
                  <a:lnTo>
                    <a:pt x="149" y="1116"/>
                  </a:lnTo>
                  <a:lnTo>
                    <a:pt x="149" y="149"/>
                  </a:lnTo>
                  <a:close/>
                  <a:moveTo>
                    <a:pt x="0" y="0"/>
                  </a:moveTo>
                  <a:lnTo>
                    <a:pt x="0" y="1228"/>
                  </a:lnTo>
                  <a:lnTo>
                    <a:pt x="409" y="1228"/>
                  </a:lnTo>
                  <a:lnTo>
                    <a:pt x="484" y="1191"/>
                  </a:lnTo>
                  <a:lnTo>
                    <a:pt x="521" y="1116"/>
                  </a:lnTo>
                  <a:lnTo>
                    <a:pt x="558" y="1005"/>
                  </a:lnTo>
                  <a:lnTo>
                    <a:pt x="558" y="856"/>
                  </a:lnTo>
                  <a:lnTo>
                    <a:pt x="595" y="521"/>
                  </a:lnTo>
                  <a:lnTo>
                    <a:pt x="558" y="223"/>
                  </a:lnTo>
                  <a:lnTo>
                    <a:pt x="558" y="149"/>
                  </a:lnTo>
                  <a:lnTo>
                    <a:pt x="521" y="112"/>
                  </a:lnTo>
                  <a:lnTo>
                    <a:pt x="447" y="37"/>
                  </a:lnTo>
                  <a:lnTo>
                    <a:pt x="372" y="37"/>
                  </a:lnTo>
                  <a:lnTo>
                    <a:pt x="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30"/>
            <p:cNvSpPr/>
            <p:nvPr/>
          </p:nvSpPr>
          <p:spPr>
            <a:xfrm>
              <a:off x="570175" y="2300825"/>
              <a:ext cx="14925" cy="31650"/>
            </a:xfrm>
            <a:custGeom>
              <a:avLst/>
              <a:gdLst/>
              <a:ahLst/>
              <a:cxnLst/>
              <a:rect l="l" t="t" r="r" b="b"/>
              <a:pathLst>
                <a:path w="597" h="1266" extrusionOk="0">
                  <a:moveTo>
                    <a:pt x="224" y="0"/>
                  </a:moveTo>
                  <a:lnTo>
                    <a:pt x="150" y="37"/>
                  </a:lnTo>
                  <a:lnTo>
                    <a:pt x="75" y="112"/>
                  </a:lnTo>
                  <a:lnTo>
                    <a:pt x="38" y="186"/>
                  </a:lnTo>
                  <a:lnTo>
                    <a:pt x="38" y="261"/>
                  </a:lnTo>
                  <a:lnTo>
                    <a:pt x="75" y="409"/>
                  </a:lnTo>
                  <a:lnTo>
                    <a:pt x="187" y="596"/>
                  </a:lnTo>
                  <a:lnTo>
                    <a:pt x="336" y="744"/>
                  </a:lnTo>
                  <a:lnTo>
                    <a:pt x="410" y="856"/>
                  </a:lnTo>
                  <a:lnTo>
                    <a:pt x="447" y="968"/>
                  </a:lnTo>
                  <a:lnTo>
                    <a:pt x="447" y="1042"/>
                  </a:lnTo>
                  <a:lnTo>
                    <a:pt x="410" y="1079"/>
                  </a:lnTo>
                  <a:lnTo>
                    <a:pt x="299" y="1116"/>
                  </a:lnTo>
                  <a:lnTo>
                    <a:pt x="224" y="1116"/>
                  </a:lnTo>
                  <a:lnTo>
                    <a:pt x="187" y="1079"/>
                  </a:lnTo>
                  <a:lnTo>
                    <a:pt x="150" y="968"/>
                  </a:lnTo>
                  <a:lnTo>
                    <a:pt x="150" y="819"/>
                  </a:lnTo>
                  <a:lnTo>
                    <a:pt x="1" y="819"/>
                  </a:lnTo>
                  <a:lnTo>
                    <a:pt x="1" y="930"/>
                  </a:lnTo>
                  <a:lnTo>
                    <a:pt x="38" y="1079"/>
                  </a:lnTo>
                  <a:lnTo>
                    <a:pt x="113" y="1191"/>
                  </a:lnTo>
                  <a:lnTo>
                    <a:pt x="150" y="1228"/>
                  </a:lnTo>
                  <a:lnTo>
                    <a:pt x="299" y="1265"/>
                  </a:lnTo>
                  <a:lnTo>
                    <a:pt x="373" y="1228"/>
                  </a:lnTo>
                  <a:lnTo>
                    <a:pt x="485" y="1191"/>
                  </a:lnTo>
                  <a:lnTo>
                    <a:pt x="559" y="1116"/>
                  </a:lnTo>
                  <a:lnTo>
                    <a:pt x="596" y="968"/>
                  </a:lnTo>
                  <a:lnTo>
                    <a:pt x="559" y="782"/>
                  </a:lnTo>
                  <a:lnTo>
                    <a:pt x="447" y="633"/>
                  </a:lnTo>
                  <a:lnTo>
                    <a:pt x="299" y="484"/>
                  </a:lnTo>
                  <a:lnTo>
                    <a:pt x="224" y="372"/>
                  </a:lnTo>
                  <a:lnTo>
                    <a:pt x="187" y="261"/>
                  </a:lnTo>
                  <a:lnTo>
                    <a:pt x="187" y="186"/>
                  </a:lnTo>
                  <a:lnTo>
                    <a:pt x="224" y="149"/>
                  </a:lnTo>
                  <a:lnTo>
                    <a:pt x="299" y="112"/>
                  </a:lnTo>
                  <a:lnTo>
                    <a:pt x="373" y="149"/>
                  </a:lnTo>
                  <a:lnTo>
                    <a:pt x="410" y="149"/>
                  </a:lnTo>
                  <a:lnTo>
                    <a:pt x="447" y="223"/>
                  </a:lnTo>
                  <a:lnTo>
                    <a:pt x="447" y="372"/>
                  </a:lnTo>
                  <a:lnTo>
                    <a:pt x="596" y="372"/>
                  </a:lnTo>
                  <a:lnTo>
                    <a:pt x="559" y="186"/>
                  </a:lnTo>
                  <a:lnTo>
                    <a:pt x="559" y="75"/>
                  </a:lnTo>
                  <a:lnTo>
                    <a:pt x="485"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30"/>
            <p:cNvSpPr/>
            <p:nvPr/>
          </p:nvSpPr>
          <p:spPr>
            <a:xfrm>
              <a:off x="535775" y="2262675"/>
              <a:ext cx="14900" cy="31650"/>
            </a:xfrm>
            <a:custGeom>
              <a:avLst/>
              <a:gdLst/>
              <a:ahLst/>
              <a:cxnLst/>
              <a:rect l="l" t="t" r="r" b="b"/>
              <a:pathLst>
                <a:path w="596" h="1266" extrusionOk="0">
                  <a:moveTo>
                    <a:pt x="223" y="1"/>
                  </a:moveTo>
                  <a:lnTo>
                    <a:pt x="149" y="38"/>
                  </a:lnTo>
                  <a:lnTo>
                    <a:pt x="75" y="112"/>
                  </a:lnTo>
                  <a:lnTo>
                    <a:pt x="37" y="224"/>
                  </a:lnTo>
                  <a:lnTo>
                    <a:pt x="37" y="298"/>
                  </a:lnTo>
                  <a:lnTo>
                    <a:pt x="37" y="447"/>
                  </a:lnTo>
                  <a:lnTo>
                    <a:pt x="149" y="596"/>
                  </a:lnTo>
                  <a:lnTo>
                    <a:pt x="335" y="745"/>
                  </a:lnTo>
                  <a:lnTo>
                    <a:pt x="410" y="857"/>
                  </a:lnTo>
                  <a:lnTo>
                    <a:pt x="447" y="968"/>
                  </a:lnTo>
                  <a:lnTo>
                    <a:pt x="410" y="1043"/>
                  </a:lnTo>
                  <a:lnTo>
                    <a:pt x="372" y="1117"/>
                  </a:lnTo>
                  <a:lnTo>
                    <a:pt x="223" y="1117"/>
                  </a:lnTo>
                  <a:lnTo>
                    <a:pt x="149" y="1080"/>
                  </a:lnTo>
                  <a:lnTo>
                    <a:pt x="149" y="968"/>
                  </a:lnTo>
                  <a:lnTo>
                    <a:pt x="149" y="819"/>
                  </a:lnTo>
                  <a:lnTo>
                    <a:pt x="0" y="819"/>
                  </a:lnTo>
                  <a:lnTo>
                    <a:pt x="0" y="968"/>
                  </a:lnTo>
                  <a:lnTo>
                    <a:pt x="0" y="1080"/>
                  </a:lnTo>
                  <a:lnTo>
                    <a:pt x="75" y="1191"/>
                  </a:lnTo>
                  <a:lnTo>
                    <a:pt x="149" y="1229"/>
                  </a:lnTo>
                  <a:lnTo>
                    <a:pt x="298" y="1266"/>
                  </a:lnTo>
                  <a:lnTo>
                    <a:pt x="372" y="1266"/>
                  </a:lnTo>
                  <a:lnTo>
                    <a:pt x="484" y="1229"/>
                  </a:lnTo>
                  <a:lnTo>
                    <a:pt x="558" y="1117"/>
                  </a:lnTo>
                  <a:lnTo>
                    <a:pt x="596" y="968"/>
                  </a:lnTo>
                  <a:lnTo>
                    <a:pt x="558" y="782"/>
                  </a:lnTo>
                  <a:lnTo>
                    <a:pt x="447" y="670"/>
                  </a:lnTo>
                  <a:lnTo>
                    <a:pt x="298" y="484"/>
                  </a:lnTo>
                  <a:lnTo>
                    <a:pt x="186" y="373"/>
                  </a:lnTo>
                  <a:lnTo>
                    <a:pt x="186" y="261"/>
                  </a:lnTo>
                  <a:lnTo>
                    <a:pt x="186" y="187"/>
                  </a:lnTo>
                  <a:lnTo>
                    <a:pt x="223" y="150"/>
                  </a:lnTo>
                  <a:lnTo>
                    <a:pt x="298" y="112"/>
                  </a:lnTo>
                  <a:lnTo>
                    <a:pt x="372" y="150"/>
                  </a:lnTo>
                  <a:lnTo>
                    <a:pt x="410" y="187"/>
                  </a:lnTo>
                  <a:lnTo>
                    <a:pt x="410" y="224"/>
                  </a:lnTo>
                  <a:lnTo>
                    <a:pt x="447" y="373"/>
                  </a:lnTo>
                  <a:lnTo>
                    <a:pt x="558" y="373"/>
                  </a:lnTo>
                  <a:lnTo>
                    <a:pt x="558" y="187"/>
                  </a:lnTo>
                  <a:lnTo>
                    <a:pt x="521" y="112"/>
                  </a:lnTo>
                  <a:lnTo>
                    <a:pt x="484"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30"/>
            <p:cNvSpPr/>
            <p:nvPr/>
          </p:nvSpPr>
          <p:spPr>
            <a:xfrm>
              <a:off x="553450" y="2262675"/>
              <a:ext cx="13975" cy="30725"/>
            </a:xfrm>
            <a:custGeom>
              <a:avLst/>
              <a:gdLst/>
              <a:ahLst/>
              <a:cxnLst/>
              <a:rect l="l" t="t" r="r" b="b"/>
              <a:pathLst>
                <a:path w="559" h="1229" extrusionOk="0">
                  <a:moveTo>
                    <a:pt x="0" y="1"/>
                  </a:moveTo>
                  <a:lnTo>
                    <a:pt x="0" y="1229"/>
                  </a:lnTo>
                  <a:lnTo>
                    <a:pt x="149" y="1229"/>
                  </a:lnTo>
                  <a:lnTo>
                    <a:pt x="112" y="187"/>
                  </a:lnTo>
                  <a:lnTo>
                    <a:pt x="335" y="1229"/>
                  </a:lnTo>
                  <a:lnTo>
                    <a:pt x="558" y="1229"/>
                  </a:lnTo>
                  <a:lnTo>
                    <a:pt x="558" y="1"/>
                  </a:lnTo>
                  <a:lnTo>
                    <a:pt x="409" y="1"/>
                  </a:lnTo>
                  <a:lnTo>
                    <a:pt x="447" y="1080"/>
                  </a:lnTo>
                  <a:lnTo>
                    <a:pt x="1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30"/>
            <p:cNvSpPr/>
            <p:nvPr/>
          </p:nvSpPr>
          <p:spPr>
            <a:xfrm>
              <a:off x="570175" y="2262675"/>
              <a:ext cx="14925" cy="31650"/>
            </a:xfrm>
            <a:custGeom>
              <a:avLst/>
              <a:gdLst/>
              <a:ahLst/>
              <a:cxnLst/>
              <a:rect l="l" t="t" r="r" b="b"/>
              <a:pathLst>
                <a:path w="597" h="1266" extrusionOk="0">
                  <a:moveTo>
                    <a:pt x="336" y="1"/>
                  </a:moveTo>
                  <a:lnTo>
                    <a:pt x="187" y="38"/>
                  </a:lnTo>
                  <a:lnTo>
                    <a:pt x="75" y="112"/>
                  </a:lnTo>
                  <a:lnTo>
                    <a:pt x="38" y="187"/>
                  </a:lnTo>
                  <a:lnTo>
                    <a:pt x="38" y="224"/>
                  </a:lnTo>
                  <a:lnTo>
                    <a:pt x="1" y="633"/>
                  </a:lnTo>
                  <a:lnTo>
                    <a:pt x="38" y="1043"/>
                  </a:lnTo>
                  <a:lnTo>
                    <a:pt x="75" y="1117"/>
                  </a:lnTo>
                  <a:lnTo>
                    <a:pt x="113" y="1191"/>
                  </a:lnTo>
                  <a:lnTo>
                    <a:pt x="187" y="1229"/>
                  </a:lnTo>
                  <a:lnTo>
                    <a:pt x="299" y="1266"/>
                  </a:lnTo>
                  <a:lnTo>
                    <a:pt x="447" y="1229"/>
                  </a:lnTo>
                  <a:lnTo>
                    <a:pt x="522" y="1191"/>
                  </a:lnTo>
                  <a:lnTo>
                    <a:pt x="559" y="1117"/>
                  </a:lnTo>
                  <a:lnTo>
                    <a:pt x="596" y="1080"/>
                  </a:lnTo>
                  <a:lnTo>
                    <a:pt x="596" y="819"/>
                  </a:lnTo>
                  <a:lnTo>
                    <a:pt x="447" y="819"/>
                  </a:lnTo>
                  <a:lnTo>
                    <a:pt x="447" y="1005"/>
                  </a:lnTo>
                  <a:lnTo>
                    <a:pt x="410" y="1080"/>
                  </a:lnTo>
                  <a:lnTo>
                    <a:pt x="373" y="1117"/>
                  </a:lnTo>
                  <a:lnTo>
                    <a:pt x="261" y="1117"/>
                  </a:lnTo>
                  <a:lnTo>
                    <a:pt x="224" y="1080"/>
                  </a:lnTo>
                  <a:lnTo>
                    <a:pt x="187" y="1005"/>
                  </a:lnTo>
                  <a:lnTo>
                    <a:pt x="187" y="633"/>
                  </a:lnTo>
                  <a:lnTo>
                    <a:pt x="187" y="261"/>
                  </a:lnTo>
                  <a:lnTo>
                    <a:pt x="224" y="187"/>
                  </a:lnTo>
                  <a:lnTo>
                    <a:pt x="261" y="150"/>
                  </a:lnTo>
                  <a:lnTo>
                    <a:pt x="336" y="112"/>
                  </a:lnTo>
                  <a:lnTo>
                    <a:pt x="410" y="150"/>
                  </a:lnTo>
                  <a:lnTo>
                    <a:pt x="447" y="187"/>
                  </a:lnTo>
                  <a:lnTo>
                    <a:pt x="447" y="298"/>
                  </a:lnTo>
                  <a:lnTo>
                    <a:pt x="447" y="410"/>
                  </a:lnTo>
                  <a:lnTo>
                    <a:pt x="596" y="410"/>
                  </a:lnTo>
                  <a:lnTo>
                    <a:pt x="596" y="187"/>
                  </a:lnTo>
                  <a:lnTo>
                    <a:pt x="559" y="75"/>
                  </a:lnTo>
                  <a:lnTo>
                    <a:pt x="485"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30"/>
            <p:cNvSpPr/>
            <p:nvPr/>
          </p:nvSpPr>
          <p:spPr>
            <a:xfrm>
              <a:off x="636225" y="2218025"/>
              <a:ext cx="22350" cy="47475"/>
            </a:xfrm>
            <a:custGeom>
              <a:avLst/>
              <a:gdLst/>
              <a:ahLst/>
              <a:cxnLst/>
              <a:rect l="l" t="t" r="r" b="b"/>
              <a:pathLst>
                <a:path w="894" h="1899" extrusionOk="0">
                  <a:moveTo>
                    <a:pt x="335" y="1"/>
                  </a:moveTo>
                  <a:lnTo>
                    <a:pt x="224" y="38"/>
                  </a:lnTo>
                  <a:lnTo>
                    <a:pt x="149" y="113"/>
                  </a:lnTo>
                  <a:lnTo>
                    <a:pt x="75" y="187"/>
                  </a:lnTo>
                  <a:lnTo>
                    <a:pt x="38" y="336"/>
                  </a:lnTo>
                  <a:lnTo>
                    <a:pt x="38" y="447"/>
                  </a:lnTo>
                  <a:lnTo>
                    <a:pt x="38" y="559"/>
                  </a:lnTo>
                  <a:lnTo>
                    <a:pt x="75" y="671"/>
                  </a:lnTo>
                  <a:lnTo>
                    <a:pt x="149" y="782"/>
                  </a:lnTo>
                  <a:lnTo>
                    <a:pt x="261" y="894"/>
                  </a:lnTo>
                  <a:lnTo>
                    <a:pt x="484" y="1154"/>
                  </a:lnTo>
                  <a:lnTo>
                    <a:pt x="633" y="1303"/>
                  </a:lnTo>
                  <a:lnTo>
                    <a:pt x="670" y="1378"/>
                  </a:lnTo>
                  <a:lnTo>
                    <a:pt x="670" y="1489"/>
                  </a:lnTo>
                  <a:lnTo>
                    <a:pt x="633" y="1601"/>
                  </a:lnTo>
                  <a:lnTo>
                    <a:pt x="596" y="1675"/>
                  </a:lnTo>
                  <a:lnTo>
                    <a:pt x="522" y="1712"/>
                  </a:lnTo>
                  <a:lnTo>
                    <a:pt x="447" y="1712"/>
                  </a:lnTo>
                  <a:lnTo>
                    <a:pt x="298" y="1675"/>
                  </a:lnTo>
                  <a:lnTo>
                    <a:pt x="261" y="1601"/>
                  </a:lnTo>
                  <a:lnTo>
                    <a:pt x="224" y="1526"/>
                  </a:lnTo>
                  <a:lnTo>
                    <a:pt x="224" y="1489"/>
                  </a:lnTo>
                  <a:lnTo>
                    <a:pt x="224" y="1229"/>
                  </a:lnTo>
                  <a:lnTo>
                    <a:pt x="1" y="1229"/>
                  </a:lnTo>
                  <a:lnTo>
                    <a:pt x="1" y="1452"/>
                  </a:lnTo>
                  <a:lnTo>
                    <a:pt x="1" y="1638"/>
                  </a:lnTo>
                  <a:lnTo>
                    <a:pt x="75" y="1750"/>
                  </a:lnTo>
                  <a:lnTo>
                    <a:pt x="149" y="1824"/>
                  </a:lnTo>
                  <a:lnTo>
                    <a:pt x="224" y="1861"/>
                  </a:lnTo>
                  <a:lnTo>
                    <a:pt x="447" y="1898"/>
                  </a:lnTo>
                  <a:lnTo>
                    <a:pt x="559" y="1898"/>
                  </a:lnTo>
                  <a:lnTo>
                    <a:pt x="708" y="1824"/>
                  </a:lnTo>
                  <a:lnTo>
                    <a:pt x="782" y="1787"/>
                  </a:lnTo>
                  <a:lnTo>
                    <a:pt x="856" y="1712"/>
                  </a:lnTo>
                  <a:lnTo>
                    <a:pt x="894" y="1601"/>
                  </a:lnTo>
                  <a:lnTo>
                    <a:pt x="894" y="1452"/>
                  </a:lnTo>
                  <a:lnTo>
                    <a:pt x="894" y="1303"/>
                  </a:lnTo>
                  <a:lnTo>
                    <a:pt x="856" y="1192"/>
                  </a:lnTo>
                  <a:lnTo>
                    <a:pt x="670" y="1005"/>
                  </a:lnTo>
                  <a:lnTo>
                    <a:pt x="447" y="745"/>
                  </a:lnTo>
                  <a:lnTo>
                    <a:pt x="298" y="596"/>
                  </a:lnTo>
                  <a:lnTo>
                    <a:pt x="261" y="522"/>
                  </a:lnTo>
                  <a:lnTo>
                    <a:pt x="261" y="410"/>
                  </a:lnTo>
                  <a:lnTo>
                    <a:pt x="261" y="373"/>
                  </a:lnTo>
                  <a:lnTo>
                    <a:pt x="298" y="299"/>
                  </a:lnTo>
                  <a:lnTo>
                    <a:pt x="335" y="224"/>
                  </a:lnTo>
                  <a:lnTo>
                    <a:pt x="447" y="187"/>
                  </a:lnTo>
                  <a:lnTo>
                    <a:pt x="559" y="224"/>
                  </a:lnTo>
                  <a:lnTo>
                    <a:pt x="596" y="261"/>
                  </a:lnTo>
                  <a:lnTo>
                    <a:pt x="633" y="336"/>
                  </a:lnTo>
                  <a:lnTo>
                    <a:pt x="670" y="559"/>
                  </a:lnTo>
                  <a:lnTo>
                    <a:pt x="856" y="559"/>
                  </a:lnTo>
                  <a:lnTo>
                    <a:pt x="856" y="299"/>
                  </a:lnTo>
                  <a:lnTo>
                    <a:pt x="819" y="150"/>
                  </a:lnTo>
                  <a:lnTo>
                    <a:pt x="745" y="75"/>
                  </a:lnTo>
                  <a:lnTo>
                    <a:pt x="633"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30"/>
            <p:cNvSpPr/>
            <p:nvPr/>
          </p:nvSpPr>
          <p:spPr>
            <a:xfrm>
              <a:off x="662275" y="2232000"/>
              <a:ext cx="18625" cy="33500"/>
            </a:xfrm>
            <a:custGeom>
              <a:avLst/>
              <a:gdLst/>
              <a:ahLst/>
              <a:cxnLst/>
              <a:rect l="l" t="t" r="r" b="b"/>
              <a:pathLst>
                <a:path w="745" h="1340" extrusionOk="0">
                  <a:moveTo>
                    <a:pt x="410" y="149"/>
                  </a:moveTo>
                  <a:lnTo>
                    <a:pt x="484" y="186"/>
                  </a:lnTo>
                  <a:lnTo>
                    <a:pt x="521" y="223"/>
                  </a:lnTo>
                  <a:lnTo>
                    <a:pt x="559" y="372"/>
                  </a:lnTo>
                  <a:lnTo>
                    <a:pt x="559" y="521"/>
                  </a:lnTo>
                  <a:lnTo>
                    <a:pt x="224" y="521"/>
                  </a:lnTo>
                  <a:lnTo>
                    <a:pt x="224" y="260"/>
                  </a:lnTo>
                  <a:lnTo>
                    <a:pt x="298" y="186"/>
                  </a:lnTo>
                  <a:lnTo>
                    <a:pt x="335" y="149"/>
                  </a:lnTo>
                  <a:close/>
                  <a:moveTo>
                    <a:pt x="261" y="0"/>
                  </a:moveTo>
                  <a:lnTo>
                    <a:pt x="186" y="37"/>
                  </a:lnTo>
                  <a:lnTo>
                    <a:pt x="112" y="74"/>
                  </a:lnTo>
                  <a:lnTo>
                    <a:pt x="75" y="149"/>
                  </a:lnTo>
                  <a:lnTo>
                    <a:pt x="38" y="335"/>
                  </a:lnTo>
                  <a:lnTo>
                    <a:pt x="0" y="521"/>
                  </a:lnTo>
                  <a:lnTo>
                    <a:pt x="38" y="1005"/>
                  </a:lnTo>
                  <a:lnTo>
                    <a:pt x="38" y="1153"/>
                  </a:lnTo>
                  <a:lnTo>
                    <a:pt x="112" y="1265"/>
                  </a:lnTo>
                  <a:lnTo>
                    <a:pt x="224" y="1302"/>
                  </a:lnTo>
                  <a:lnTo>
                    <a:pt x="298" y="1339"/>
                  </a:lnTo>
                  <a:lnTo>
                    <a:pt x="447" y="1339"/>
                  </a:lnTo>
                  <a:lnTo>
                    <a:pt x="559" y="1302"/>
                  </a:lnTo>
                  <a:lnTo>
                    <a:pt x="633" y="1265"/>
                  </a:lnTo>
                  <a:lnTo>
                    <a:pt x="745" y="1153"/>
                  </a:lnTo>
                  <a:lnTo>
                    <a:pt x="745" y="1042"/>
                  </a:lnTo>
                  <a:lnTo>
                    <a:pt x="745" y="930"/>
                  </a:lnTo>
                  <a:lnTo>
                    <a:pt x="559" y="930"/>
                  </a:lnTo>
                  <a:lnTo>
                    <a:pt x="559" y="1005"/>
                  </a:lnTo>
                  <a:lnTo>
                    <a:pt x="521" y="1079"/>
                  </a:lnTo>
                  <a:lnTo>
                    <a:pt x="484" y="1153"/>
                  </a:lnTo>
                  <a:lnTo>
                    <a:pt x="410" y="1191"/>
                  </a:lnTo>
                  <a:lnTo>
                    <a:pt x="298" y="1153"/>
                  </a:lnTo>
                  <a:lnTo>
                    <a:pt x="261" y="1116"/>
                  </a:lnTo>
                  <a:lnTo>
                    <a:pt x="224" y="1005"/>
                  </a:lnTo>
                  <a:lnTo>
                    <a:pt x="224" y="707"/>
                  </a:lnTo>
                  <a:lnTo>
                    <a:pt x="745" y="707"/>
                  </a:lnTo>
                  <a:lnTo>
                    <a:pt x="745" y="260"/>
                  </a:lnTo>
                  <a:lnTo>
                    <a:pt x="707"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30"/>
            <p:cNvSpPr/>
            <p:nvPr/>
          </p:nvSpPr>
          <p:spPr>
            <a:xfrm>
              <a:off x="686450" y="2232000"/>
              <a:ext cx="13975" cy="32575"/>
            </a:xfrm>
            <a:custGeom>
              <a:avLst/>
              <a:gdLst/>
              <a:ahLst/>
              <a:cxnLst/>
              <a:rect l="l" t="t" r="r" b="b"/>
              <a:pathLst>
                <a:path w="559" h="1303" extrusionOk="0">
                  <a:moveTo>
                    <a:pt x="1" y="0"/>
                  </a:moveTo>
                  <a:lnTo>
                    <a:pt x="1" y="1302"/>
                  </a:lnTo>
                  <a:lnTo>
                    <a:pt x="224" y="1302"/>
                  </a:lnTo>
                  <a:lnTo>
                    <a:pt x="224" y="707"/>
                  </a:lnTo>
                  <a:lnTo>
                    <a:pt x="224" y="446"/>
                  </a:lnTo>
                  <a:lnTo>
                    <a:pt x="261" y="298"/>
                  </a:lnTo>
                  <a:lnTo>
                    <a:pt x="336" y="260"/>
                  </a:lnTo>
                  <a:lnTo>
                    <a:pt x="410" y="223"/>
                  </a:lnTo>
                  <a:lnTo>
                    <a:pt x="559" y="223"/>
                  </a:lnTo>
                  <a:lnTo>
                    <a:pt x="559" y="0"/>
                  </a:lnTo>
                  <a:lnTo>
                    <a:pt x="410" y="0"/>
                  </a:lnTo>
                  <a:lnTo>
                    <a:pt x="298" y="74"/>
                  </a:lnTo>
                  <a:lnTo>
                    <a:pt x="224" y="186"/>
                  </a:lnTo>
                  <a:lnTo>
                    <a:pt x="187" y="260"/>
                  </a:lnTo>
                  <a:lnTo>
                    <a:pt x="18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30"/>
            <p:cNvSpPr/>
            <p:nvPr/>
          </p:nvSpPr>
          <p:spPr>
            <a:xfrm>
              <a:off x="702275" y="2232000"/>
              <a:ext cx="20475" cy="32575"/>
            </a:xfrm>
            <a:custGeom>
              <a:avLst/>
              <a:gdLst/>
              <a:ahLst/>
              <a:cxnLst/>
              <a:rect l="l" t="t" r="r" b="b"/>
              <a:pathLst>
                <a:path w="819" h="1303" extrusionOk="0">
                  <a:moveTo>
                    <a:pt x="0" y="0"/>
                  </a:moveTo>
                  <a:lnTo>
                    <a:pt x="298" y="1302"/>
                  </a:lnTo>
                  <a:lnTo>
                    <a:pt x="521" y="1302"/>
                  </a:lnTo>
                  <a:lnTo>
                    <a:pt x="819" y="0"/>
                  </a:lnTo>
                  <a:lnTo>
                    <a:pt x="596" y="0"/>
                  </a:lnTo>
                  <a:lnTo>
                    <a:pt x="410" y="107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30"/>
            <p:cNvSpPr/>
            <p:nvPr/>
          </p:nvSpPr>
          <p:spPr>
            <a:xfrm>
              <a:off x="725525" y="2219900"/>
              <a:ext cx="5600" cy="44675"/>
            </a:xfrm>
            <a:custGeom>
              <a:avLst/>
              <a:gdLst/>
              <a:ahLst/>
              <a:cxnLst/>
              <a:rect l="l" t="t" r="r" b="b"/>
              <a:pathLst>
                <a:path w="224" h="1787" extrusionOk="0">
                  <a:moveTo>
                    <a:pt x="0" y="0"/>
                  </a:moveTo>
                  <a:lnTo>
                    <a:pt x="0" y="261"/>
                  </a:lnTo>
                  <a:lnTo>
                    <a:pt x="224" y="261"/>
                  </a:lnTo>
                  <a:lnTo>
                    <a:pt x="224" y="0"/>
                  </a:lnTo>
                  <a:close/>
                  <a:moveTo>
                    <a:pt x="0" y="484"/>
                  </a:moveTo>
                  <a:lnTo>
                    <a:pt x="0"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30"/>
            <p:cNvSpPr/>
            <p:nvPr/>
          </p:nvSpPr>
          <p:spPr>
            <a:xfrm>
              <a:off x="736675" y="2232000"/>
              <a:ext cx="18650" cy="33500"/>
            </a:xfrm>
            <a:custGeom>
              <a:avLst/>
              <a:gdLst/>
              <a:ahLst/>
              <a:cxnLst/>
              <a:rect l="l" t="t" r="r" b="b"/>
              <a:pathLst>
                <a:path w="746" h="1340" extrusionOk="0">
                  <a:moveTo>
                    <a:pt x="261" y="0"/>
                  </a:moveTo>
                  <a:lnTo>
                    <a:pt x="150" y="37"/>
                  </a:lnTo>
                  <a:lnTo>
                    <a:pt x="75" y="74"/>
                  </a:lnTo>
                  <a:lnTo>
                    <a:pt x="38" y="149"/>
                  </a:lnTo>
                  <a:lnTo>
                    <a:pt x="1" y="372"/>
                  </a:lnTo>
                  <a:lnTo>
                    <a:pt x="1" y="707"/>
                  </a:lnTo>
                  <a:lnTo>
                    <a:pt x="1" y="967"/>
                  </a:lnTo>
                  <a:lnTo>
                    <a:pt x="38" y="1153"/>
                  </a:lnTo>
                  <a:lnTo>
                    <a:pt x="75" y="1228"/>
                  </a:lnTo>
                  <a:lnTo>
                    <a:pt x="150" y="1302"/>
                  </a:lnTo>
                  <a:lnTo>
                    <a:pt x="224" y="1339"/>
                  </a:lnTo>
                  <a:lnTo>
                    <a:pt x="485" y="1339"/>
                  </a:lnTo>
                  <a:lnTo>
                    <a:pt x="559" y="1302"/>
                  </a:lnTo>
                  <a:lnTo>
                    <a:pt x="633" y="1228"/>
                  </a:lnTo>
                  <a:lnTo>
                    <a:pt x="671" y="1191"/>
                  </a:lnTo>
                  <a:lnTo>
                    <a:pt x="745" y="1005"/>
                  </a:lnTo>
                  <a:lnTo>
                    <a:pt x="745" y="819"/>
                  </a:lnTo>
                  <a:lnTo>
                    <a:pt x="522" y="819"/>
                  </a:lnTo>
                  <a:lnTo>
                    <a:pt x="522" y="967"/>
                  </a:lnTo>
                  <a:lnTo>
                    <a:pt x="522" y="1079"/>
                  </a:lnTo>
                  <a:lnTo>
                    <a:pt x="447" y="1153"/>
                  </a:lnTo>
                  <a:lnTo>
                    <a:pt x="373" y="1191"/>
                  </a:lnTo>
                  <a:lnTo>
                    <a:pt x="261" y="1153"/>
                  </a:lnTo>
                  <a:lnTo>
                    <a:pt x="224" y="1116"/>
                  </a:lnTo>
                  <a:lnTo>
                    <a:pt x="187" y="967"/>
                  </a:lnTo>
                  <a:lnTo>
                    <a:pt x="187" y="633"/>
                  </a:lnTo>
                  <a:lnTo>
                    <a:pt x="224" y="409"/>
                  </a:lnTo>
                  <a:lnTo>
                    <a:pt x="224" y="260"/>
                  </a:lnTo>
                  <a:lnTo>
                    <a:pt x="261" y="186"/>
                  </a:lnTo>
                  <a:lnTo>
                    <a:pt x="373" y="149"/>
                  </a:lnTo>
                  <a:lnTo>
                    <a:pt x="485" y="149"/>
                  </a:lnTo>
                  <a:lnTo>
                    <a:pt x="522" y="223"/>
                  </a:lnTo>
                  <a:lnTo>
                    <a:pt x="522" y="335"/>
                  </a:lnTo>
                  <a:lnTo>
                    <a:pt x="522" y="484"/>
                  </a:lnTo>
                  <a:lnTo>
                    <a:pt x="745" y="484"/>
                  </a:lnTo>
                  <a:lnTo>
                    <a:pt x="745" y="298"/>
                  </a:lnTo>
                  <a:lnTo>
                    <a:pt x="708" y="149"/>
                  </a:lnTo>
                  <a:lnTo>
                    <a:pt x="633" y="74"/>
                  </a:lnTo>
                  <a:lnTo>
                    <a:pt x="596" y="37"/>
                  </a:lnTo>
                  <a:lnTo>
                    <a:pt x="485"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30"/>
            <p:cNvSpPr/>
            <p:nvPr/>
          </p:nvSpPr>
          <p:spPr>
            <a:xfrm>
              <a:off x="759950" y="2232000"/>
              <a:ext cx="18625" cy="33500"/>
            </a:xfrm>
            <a:custGeom>
              <a:avLst/>
              <a:gdLst/>
              <a:ahLst/>
              <a:cxnLst/>
              <a:rect l="l" t="t" r="r" b="b"/>
              <a:pathLst>
                <a:path w="745" h="1340" extrusionOk="0">
                  <a:moveTo>
                    <a:pt x="372" y="149"/>
                  </a:moveTo>
                  <a:lnTo>
                    <a:pt x="447" y="186"/>
                  </a:lnTo>
                  <a:lnTo>
                    <a:pt x="521" y="223"/>
                  </a:lnTo>
                  <a:lnTo>
                    <a:pt x="521" y="372"/>
                  </a:lnTo>
                  <a:lnTo>
                    <a:pt x="521" y="521"/>
                  </a:lnTo>
                  <a:lnTo>
                    <a:pt x="186" y="521"/>
                  </a:lnTo>
                  <a:lnTo>
                    <a:pt x="223" y="260"/>
                  </a:lnTo>
                  <a:lnTo>
                    <a:pt x="261" y="186"/>
                  </a:lnTo>
                  <a:lnTo>
                    <a:pt x="298" y="149"/>
                  </a:lnTo>
                  <a:close/>
                  <a:moveTo>
                    <a:pt x="223" y="0"/>
                  </a:moveTo>
                  <a:lnTo>
                    <a:pt x="149" y="37"/>
                  </a:lnTo>
                  <a:lnTo>
                    <a:pt x="75" y="74"/>
                  </a:lnTo>
                  <a:lnTo>
                    <a:pt x="37" y="149"/>
                  </a:lnTo>
                  <a:lnTo>
                    <a:pt x="0" y="335"/>
                  </a:lnTo>
                  <a:lnTo>
                    <a:pt x="0" y="521"/>
                  </a:lnTo>
                  <a:lnTo>
                    <a:pt x="0" y="1005"/>
                  </a:lnTo>
                  <a:lnTo>
                    <a:pt x="37" y="1153"/>
                  </a:lnTo>
                  <a:lnTo>
                    <a:pt x="112" y="1265"/>
                  </a:lnTo>
                  <a:lnTo>
                    <a:pt x="186" y="1302"/>
                  </a:lnTo>
                  <a:lnTo>
                    <a:pt x="298" y="1339"/>
                  </a:lnTo>
                  <a:lnTo>
                    <a:pt x="447" y="1339"/>
                  </a:lnTo>
                  <a:lnTo>
                    <a:pt x="521" y="1302"/>
                  </a:lnTo>
                  <a:lnTo>
                    <a:pt x="633" y="1265"/>
                  </a:lnTo>
                  <a:lnTo>
                    <a:pt x="707" y="1153"/>
                  </a:lnTo>
                  <a:lnTo>
                    <a:pt x="744" y="1042"/>
                  </a:lnTo>
                  <a:lnTo>
                    <a:pt x="744" y="930"/>
                  </a:lnTo>
                  <a:lnTo>
                    <a:pt x="521" y="930"/>
                  </a:lnTo>
                  <a:lnTo>
                    <a:pt x="521" y="1005"/>
                  </a:lnTo>
                  <a:lnTo>
                    <a:pt x="521" y="1079"/>
                  </a:lnTo>
                  <a:lnTo>
                    <a:pt x="447" y="1153"/>
                  </a:lnTo>
                  <a:lnTo>
                    <a:pt x="372" y="1191"/>
                  </a:lnTo>
                  <a:lnTo>
                    <a:pt x="298" y="1153"/>
                  </a:lnTo>
                  <a:lnTo>
                    <a:pt x="223" y="1116"/>
                  </a:lnTo>
                  <a:lnTo>
                    <a:pt x="186" y="1005"/>
                  </a:lnTo>
                  <a:lnTo>
                    <a:pt x="186" y="707"/>
                  </a:lnTo>
                  <a:lnTo>
                    <a:pt x="744" y="707"/>
                  </a:lnTo>
                  <a:lnTo>
                    <a:pt x="707"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30"/>
            <p:cNvSpPr/>
            <p:nvPr/>
          </p:nvSpPr>
          <p:spPr>
            <a:xfrm>
              <a:off x="798075" y="2232000"/>
              <a:ext cx="19550" cy="32575"/>
            </a:xfrm>
            <a:custGeom>
              <a:avLst/>
              <a:gdLst/>
              <a:ahLst/>
              <a:cxnLst/>
              <a:rect l="l" t="t" r="r" b="b"/>
              <a:pathLst>
                <a:path w="782" h="1303" extrusionOk="0">
                  <a:moveTo>
                    <a:pt x="1" y="0"/>
                  </a:moveTo>
                  <a:lnTo>
                    <a:pt x="1" y="1302"/>
                  </a:lnTo>
                  <a:lnTo>
                    <a:pt x="224" y="1302"/>
                  </a:lnTo>
                  <a:lnTo>
                    <a:pt x="224" y="484"/>
                  </a:lnTo>
                  <a:lnTo>
                    <a:pt x="224" y="372"/>
                  </a:lnTo>
                  <a:lnTo>
                    <a:pt x="261" y="260"/>
                  </a:lnTo>
                  <a:lnTo>
                    <a:pt x="298" y="186"/>
                  </a:lnTo>
                  <a:lnTo>
                    <a:pt x="410" y="149"/>
                  </a:lnTo>
                  <a:lnTo>
                    <a:pt x="484" y="186"/>
                  </a:lnTo>
                  <a:lnTo>
                    <a:pt x="522" y="223"/>
                  </a:lnTo>
                  <a:lnTo>
                    <a:pt x="559" y="446"/>
                  </a:lnTo>
                  <a:lnTo>
                    <a:pt x="559" y="1302"/>
                  </a:lnTo>
                  <a:lnTo>
                    <a:pt x="782" y="1302"/>
                  </a:lnTo>
                  <a:lnTo>
                    <a:pt x="782" y="409"/>
                  </a:lnTo>
                  <a:lnTo>
                    <a:pt x="782" y="260"/>
                  </a:lnTo>
                  <a:lnTo>
                    <a:pt x="745" y="112"/>
                  </a:lnTo>
                  <a:lnTo>
                    <a:pt x="670" y="37"/>
                  </a:lnTo>
                  <a:lnTo>
                    <a:pt x="596" y="0"/>
                  </a:lnTo>
                  <a:lnTo>
                    <a:pt x="373" y="0"/>
                  </a:lnTo>
                  <a:lnTo>
                    <a:pt x="298" y="37"/>
                  </a:lnTo>
                  <a:lnTo>
                    <a:pt x="224" y="112"/>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30"/>
            <p:cNvSpPr/>
            <p:nvPr/>
          </p:nvSpPr>
          <p:spPr>
            <a:xfrm>
              <a:off x="823200" y="2232000"/>
              <a:ext cx="18625" cy="33500"/>
            </a:xfrm>
            <a:custGeom>
              <a:avLst/>
              <a:gdLst/>
              <a:ahLst/>
              <a:cxnLst/>
              <a:rect l="l" t="t" r="r" b="b"/>
              <a:pathLst>
                <a:path w="745" h="1340" extrusionOk="0">
                  <a:moveTo>
                    <a:pt x="0" y="0"/>
                  </a:moveTo>
                  <a:lnTo>
                    <a:pt x="0" y="819"/>
                  </a:lnTo>
                  <a:lnTo>
                    <a:pt x="0" y="1079"/>
                  </a:lnTo>
                  <a:lnTo>
                    <a:pt x="37" y="1228"/>
                  </a:lnTo>
                  <a:lnTo>
                    <a:pt x="149" y="1302"/>
                  </a:lnTo>
                  <a:lnTo>
                    <a:pt x="261" y="1339"/>
                  </a:lnTo>
                  <a:lnTo>
                    <a:pt x="372" y="1339"/>
                  </a:lnTo>
                  <a:lnTo>
                    <a:pt x="447" y="1302"/>
                  </a:lnTo>
                  <a:lnTo>
                    <a:pt x="558" y="1191"/>
                  </a:lnTo>
                  <a:lnTo>
                    <a:pt x="558" y="1302"/>
                  </a:lnTo>
                  <a:lnTo>
                    <a:pt x="744" y="1302"/>
                  </a:lnTo>
                  <a:lnTo>
                    <a:pt x="744" y="0"/>
                  </a:lnTo>
                  <a:lnTo>
                    <a:pt x="558" y="0"/>
                  </a:lnTo>
                  <a:lnTo>
                    <a:pt x="558" y="856"/>
                  </a:lnTo>
                  <a:lnTo>
                    <a:pt x="521" y="967"/>
                  </a:lnTo>
                  <a:lnTo>
                    <a:pt x="521" y="1079"/>
                  </a:lnTo>
                  <a:lnTo>
                    <a:pt x="484" y="1153"/>
                  </a:lnTo>
                  <a:lnTo>
                    <a:pt x="372" y="1191"/>
                  </a:lnTo>
                  <a:lnTo>
                    <a:pt x="261" y="1153"/>
                  </a:lnTo>
                  <a:lnTo>
                    <a:pt x="223" y="1116"/>
                  </a:lnTo>
                  <a:lnTo>
                    <a:pt x="223" y="1005"/>
                  </a:lnTo>
                  <a:lnTo>
                    <a:pt x="223" y="856"/>
                  </a:lnTo>
                  <a:lnTo>
                    <a:pt x="223"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30"/>
            <p:cNvSpPr/>
            <p:nvPr/>
          </p:nvSpPr>
          <p:spPr>
            <a:xfrm>
              <a:off x="847375" y="2232000"/>
              <a:ext cx="32575" cy="32575"/>
            </a:xfrm>
            <a:custGeom>
              <a:avLst/>
              <a:gdLst/>
              <a:ahLst/>
              <a:cxnLst/>
              <a:rect l="l" t="t" r="r" b="b"/>
              <a:pathLst>
                <a:path w="1303" h="1303" extrusionOk="0">
                  <a:moveTo>
                    <a:pt x="1" y="0"/>
                  </a:moveTo>
                  <a:lnTo>
                    <a:pt x="1" y="1302"/>
                  </a:lnTo>
                  <a:lnTo>
                    <a:pt x="224" y="1302"/>
                  </a:lnTo>
                  <a:lnTo>
                    <a:pt x="224" y="446"/>
                  </a:lnTo>
                  <a:lnTo>
                    <a:pt x="224" y="335"/>
                  </a:lnTo>
                  <a:lnTo>
                    <a:pt x="261" y="260"/>
                  </a:lnTo>
                  <a:lnTo>
                    <a:pt x="298" y="186"/>
                  </a:lnTo>
                  <a:lnTo>
                    <a:pt x="410" y="149"/>
                  </a:lnTo>
                  <a:lnTo>
                    <a:pt x="484" y="186"/>
                  </a:lnTo>
                  <a:lnTo>
                    <a:pt x="522" y="223"/>
                  </a:lnTo>
                  <a:lnTo>
                    <a:pt x="559" y="335"/>
                  </a:lnTo>
                  <a:lnTo>
                    <a:pt x="559" y="446"/>
                  </a:lnTo>
                  <a:lnTo>
                    <a:pt x="559" y="1302"/>
                  </a:lnTo>
                  <a:lnTo>
                    <a:pt x="782" y="1302"/>
                  </a:lnTo>
                  <a:lnTo>
                    <a:pt x="782" y="446"/>
                  </a:lnTo>
                  <a:lnTo>
                    <a:pt x="782" y="260"/>
                  </a:lnTo>
                  <a:lnTo>
                    <a:pt x="856" y="186"/>
                  </a:lnTo>
                  <a:lnTo>
                    <a:pt x="931" y="149"/>
                  </a:lnTo>
                  <a:lnTo>
                    <a:pt x="1042" y="186"/>
                  </a:lnTo>
                  <a:lnTo>
                    <a:pt x="1080" y="260"/>
                  </a:lnTo>
                  <a:lnTo>
                    <a:pt x="1117" y="446"/>
                  </a:lnTo>
                  <a:lnTo>
                    <a:pt x="1117" y="1302"/>
                  </a:lnTo>
                  <a:lnTo>
                    <a:pt x="1303" y="1302"/>
                  </a:lnTo>
                  <a:lnTo>
                    <a:pt x="1303" y="446"/>
                  </a:lnTo>
                  <a:lnTo>
                    <a:pt x="1303" y="223"/>
                  </a:lnTo>
                  <a:lnTo>
                    <a:pt x="1266" y="149"/>
                  </a:lnTo>
                  <a:lnTo>
                    <a:pt x="1228" y="74"/>
                  </a:lnTo>
                  <a:lnTo>
                    <a:pt x="1117" y="0"/>
                  </a:lnTo>
                  <a:lnTo>
                    <a:pt x="931" y="0"/>
                  </a:lnTo>
                  <a:lnTo>
                    <a:pt x="856" y="37"/>
                  </a:lnTo>
                  <a:lnTo>
                    <a:pt x="745" y="149"/>
                  </a:lnTo>
                  <a:lnTo>
                    <a:pt x="670" y="37"/>
                  </a:lnTo>
                  <a:lnTo>
                    <a:pt x="596" y="0"/>
                  </a:lnTo>
                  <a:lnTo>
                    <a:pt x="373" y="0"/>
                  </a:lnTo>
                  <a:lnTo>
                    <a:pt x="298" y="37"/>
                  </a:lnTo>
                  <a:lnTo>
                    <a:pt x="224" y="149"/>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30"/>
            <p:cNvSpPr/>
            <p:nvPr/>
          </p:nvSpPr>
          <p:spPr>
            <a:xfrm>
              <a:off x="885525" y="2220825"/>
              <a:ext cx="18625" cy="44675"/>
            </a:xfrm>
            <a:custGeom>
              <a:avLst/>
              <a:gdLst/>
              <a:ahLst/>
              <a:cxnLst/>
              <a:rect l="l" t="t" r="r" b="b"/>
              <a:pathLst>
                <a:path w="745" h="1787" extrusionOk="0">
                  <a:moveTo>
                    <a:pt x="409" y="1"/>
                  </a:moveTo>
                  <a:lnTo>
                    <a:pt x="261" y="298"/>
                  </a:lnTo>
                  <a:lnTo>
                    <a:pt x="409" y="298"/>
                  </a:lnTo>
                  <a:lnTo>
                    <a:pt x="670" y="1"/>
                  </a:lnTo>
                  <a:close/>
                  <a:moveTo>
                    <a:pt x="372" y="596"/>
                  </a:moveTo>
                  <a:lnTo>
                    <a:pt x="484" y="633"/>
                  </a:lnTo>
                  <a:lnTo>
                    <a:pt x="521" y="670"/>
                  </a:lnTo>
                  <a:lnTo>
                    <a:pt x="558" y="819"/>
                  </a:lnTo>
                  <a:lnTo>
                    <a:pt x="558" y="968"/>
                  </a:lnTo>
                  <a:lnTo>
                    <a:pt x="223" y="968"/>
                  </a:lnTo>
                  <a:lnTo>
                    <a:pt x="223" y="707"/>
                  </a:lnTo>
                  <a:lnTo>
                    <a:pt x="261" y="633"/>
                  </a:lnTo>
                  <a:lnTo>
                    <a:pt x="298" y="596"/>
                  </a:lnTo>
                  <a:close/>
                  <a:moveTo>
                    <a:pt x="261" y="447"/>
                  </a:moveTo>
                  <a:lnTo>
                    <a:pt x="149" y="484"/>
                  </a:lnTo>
                  <a:lnTo>
                    <a:pt x="112" y="521"/>
                  </a:lnTo>
                  <a:lnTo>
                    <a:pt x="37" y="596"/>
                  </a:lnTo>
                  <a:lnTo>
                    <a:pt x="0" y="782"/>
                  </a:lnTo>
                  <a:lnTo>
                    <a:pt x="0" y="968"/>
                  </a:lnTo>
                  <a:lnTo>
                    <a:pt x="0" y="1452"/>
                  </a:lnTo>
                  <a:lnTo>
                    <a:pt x="37" y="1600"/>
                  </a:lnTo>
                  <a:lnTo>
                    <a:pt x="112" y="1712"/>
                  </a:lnTo>
                  <a:lnTo>
                    <a:pt x="186" y="1749"/>
                  </a:lnTo>
                  <a:lnTo>
                    <a:pt x="298" y="1786"/>
                  </a:lnTo>
                  <a:lnTo>
                    <a:pt x="447" y="1786"/>
                  </a:lnTo>
                  <a:lnTo>
                    <a:pt x="521" y="1749"/>
                  </a:lnTo>
                  <a:lnTo>
                    <a:pt x="633" y="1712"/>
                  </a:lnTo>
                  <a:lnTo>
                    <a:pt x="707" y="1600"/>
                  </a:lnTo>
                  <a:lnTo>
                    <a:pt x="744" y="1489"/>
                  </a:lnTo>
                  <a:lnTo>
                    <a:pt x="744" y="1377"/>
                  </a:lnTo>
                  <a:lnTo>
                    <a:pt x="558" y="1377"/>
                  </a:lnTo>
                  <a:lnTo>
                    <a:pt x="521" y="1452"/>
                  </a:lnTo>
                  <a:lnTo>
                    <a:pt x="521" y="1526"/>
                  </a:lnTo>
                  <a:lnTo>
                    <a:pt x="484" y="1600"/>
                  </a:lnTo>
                  <a:lnTo>
                    <a:pt x="372" y="1638"/>
                  </a:lnTo>
                  <a:lnTo>
                    <a:pt x="298" y="1600"/>
                  </a:lnTo>
                  <a:lnTo>
                    <a:pt x="223" y="1563"/>
                  </a:lnTo>
                  <a:lnTo>
                    <a:pt x="223" y="1452"/>
                  </a:lnTo>
                  <a:lnTo>
                    <a:pt x="223" y="1154"/>
                  </a:lnTo>
                  <a:lnTo>
                    <a:pt x="744" y="1154"/>
                  </a:lnTo>
                  <a:lnTo>
                    <a:pt x="744" y="707"/>
                  </a:lnTo>
                  <a:lnTo>
                    <a:pt x="707" y="633"/>
                  </a:lnTo>
                  <a:lnTo>
                    <a:pt x="670" y="559"/>
                  </a:lnTo>
                  <a:lnTo>
                    <a:pt x="558" y="484"/>
                  </a:lnTo>
                  <a:lnTo>
                    <a:pt x="447" y="447"/>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30"/>
            <p:cNvSpPr/>
            <p:nvPr/>
          </p:nvSpPr>
          <p:spPr>
            <a:xfrm>
              <a:off x="908775" y="2232000"/>
              <a:ext cx="13975" cy="32575"/>
            </a:xfrm>
            <a:custGeom>
              <a:avLst/>
              <a:gdLst/>
              <a:ahLst/>
              <a:cxnLst/>
              <a:rect l="l" t="t" r="r" b="b"/>
              <a:pathLst>
                <a:path w="559" h="1303" extrusionOk="0">
                  <a:moveTo>
                    <a:pt x="0" y="0"/>
                  </a:moveTo>
                  <a:lnTo>
                    <a:pt x="0" y="1302"/>
                  </a:lnTo>
                  <a:lnTo>
                    <a:pt x="224" y="1302"/>
                  </a:lnTo>
                  <a:lnTo>
                    <a:pt x="224" y="707"/>
                  </a:lnTo>
                  <a:lnTo>
                    <a:pt x="261" y="446"/>
                  </a:lnTo>
                  <a:lnTo>
                    <a:pt x="298" y="298"/>
                  </a:lnTo>
                  <a:lnTo>
                    <a:pt x="335" y="260"/>
                  </a:lnTo>
                  <a:lnTo>
                    <a:pt x="410" y="223"/>
                  </a:lnTo>
                  <a:lnTo>
                    <a:pt x="558" y="223"/>
                  </a:lnTo>
                  <a:lnTo>
                    <a:pt x="558" y="0"/>
                  </a:lnTo>
                  <a:lnTo>
                    <a:pt x="447" y="0"/>
                  </a:lnTo>
                  <a:lnTo>
                    <a:pt x="335" y="74"/>
                  </a:lnTo>
                  <a:lnTo>
                    <a:pt x="261" y="186"/>
                  </a:lnTo>
                  <a:lnTo>
                    <a:pt x="224" y="260"/>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30"/>
            <p:cNvSpPr/>
            <p:nvPr/>
          </p:nvSpPr>
          <p:spPr>
            <a:xfrm>
              <a:off x="925500" y="2219900"/>
              <a:ext cx="5625" cy="44675"/>
            </a:xfrm>
            <a:custGeom>
              <a:avLst/>
              <a:gdLst/>
              <a:ahLst/>
              <a:cxnLst/>
              <a:rect l="l" t="t" r="r" b="b"/>
              <a:pathLst>
                <a:path w="225" h="1787" extrusionOk="0">
                  <a:moveTo>
                    <a:pt x="1" y="0"/>
                  </a:moveTo>
                  <a:lnTo>
                    <a:pt x="1" y="261"/>
                  </a:lnTo>
                  <a:lnTo>
                    <a:pt x="224" y="261"/>
                  </a:lnTo>
                  <a:lnTo>
                    <a:pt x="224" y="0"/>
                  </a:lnTo>
                  <a:close/>
                  <a:moveTo>
                    <a:pt x="1" y="484"/>
                  </a:moveTo>
                  <a:lnTo>
                    <a:pt x="1" y="1786"/>
                  </a:lnTo>
                  <a:lnTo>
                    <a:pt x="224" y="1786"/>
                  </a:lnTo>
                  <a:lnTo>
                    <a:pt x="224"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30"/>
            <p:cNvSpPr/>
            <p:nvPr/>
          </p:nvSpPr>
          <p:spPr>
            <a:xfrm>
              <a:off x="935750" y="2232000"/>
              <a:ext cx="19550" cy="43725"/>
            </a:xfrm>
            <a:custGeom>
              <a:avLst/>
              <a:gdLst/>
              <a:ahLst/>
              <a:cxnLst/>
              <a:rect l="l" t="t" r="r" b="b"/>
              <a:pathLst>
                <a:path w="782" h="1749" extrusionOk="0">
                  <a:moveTo>
                    <a:pt x="410" y="149"/>
                  </a:moveTo>
                  <a:lnTo>
                    <a:pt x="484" y="186"/>
                  </a:lnTo>
                  <a:lnTo>
                    <a:pt x="558" y="223"/>
                  </a:lnTo>
                  <a:lnTo>
                    <a:pt x="558" y="372"/>
                  </a:lnTo>
                  <a:lnTo>
                    <a:pt x="596" y="670"/>
                  </a:lnTo>
                  <a:lnTo>
                    <a:pt x="596" y="893"/>
                  </a:lnTo>
                  <a:lnTo>
                    <a:pt x="558" y="1042"/>
                  </a:lnTo>
                  <a:lnTo>
                    <a:pt x="521" y="1153"/>
                  </a:lnTo>
                  <a:lnTo>
                    <a:pt x="410" y="1191"/>
                  </a:lnTo>
                  <a:lnTo>
                    <a:pt x="298" y="1153"/>
                  </a:lnTo>
                  <a:lnTo>
                    <a:pt x="261" y="1079"/>
                  </a:lnTo>
                  <a:lnTo>
                    <a:pt x="224" y="893"/>
                  </a:lnTo>
                  <a:lnTo>
                    <a:pt x="224" y="670"/>
                  </a:lnTo>
                  <a:lnTo>
                    <a:pt x="224" y="335"/>
                  </a:lnTo>
                  <a:lnTo>
                    <a:pt x="261" y="223"/>
                  </a:lnTo>
                  <a:lnTo>
                    <a:pt x="298" y="186"/>
                  </a:lnTo>
                  <a:lnTo>
                    <a:pt x="410" y="149"/>
                  </a:lnTo>
                  <a:close/>
                  <a:moveTo>
                    <a:pt x="224" y="0"/>
                  </a:moveTo>
                  <a:lnTo>
                    <a:pt x="149" y="37"/>
                  </a:lnTo>
                  <a:lnTo>
                    <a:pt x="75" y="112"/>
                  </a:lnTo>
                  <a:lnTo>
                    <a:pt x="37" y="223"/>
                  </a:lnTo>
                  <a:lnTo>
                    <a:pt x="0" y="670"/>
                  </a:lnTo>
                  <a:lnTo>
                    <a:pt x="37" y="1079"/>
                  </a:lnTo>
                  <a:lnTo>
                    <a:pt x="75" y="1191"/>
                  </a:lnTo>
                  <a:lnTo>
                    <a:pt x="112" y="1265"/>
                  </a:lnTo>
                  <a:lnTo>
                    <a:pt x="224" y="1339"/>
                  </a:lnTo>
                  <a:lnTo>
                    <a:pt x="410" y="1339"/>
                  </a:lnTo>
                  <a:lnTo>
                    <a:pt x="484" y="1265"/>
                  </a:lnTo>
                  <a:lnTo>
                    <a:pt x="596" y="1191"/>
                  </a:lnTo>
                  <a:lnTo>
                    <a:pt x="596" y="1749"/>
                  </a:lnTo>
                  <a:lnTo>
                    <a:pt x="782" y="1749"/>
                  </a:lnTo>
                  <a:lnTo>
                    <a:pt x="782" y="0"/>
                  </a:lnTo>
                  <a:lnTo>
                    <a:pt x="596" y="0"/>
                  </a:lnTo>
                  <a:lnTo>
                    <a:pt x="596" y="149"/>
                  </a:lnTo>
                  <a:lnTo>
                    <a:pt x="484"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30"/>
            <p:cNvSpPr/>
            <p:nvPr/>
          </p:nvSpPr>
          <p:spPr>
            <a:xfrm>
              <a:off x="960850" y="2232000"/>
              <a:ext cx="19575" cy="33500"/>
            </a:xfrm>
            <a:custGeom>
              <a:avLst/>
              <a:gdLst/>
              <a:ahLst/>
              <a:cxnLst/>
              <a:rect l="l" t="t" r="r" b="b"/>
              <a:pathLst>
                <a:path w="783" h="1340" extrusionOk="0">
                  <a:moveTo>
                    <a:pt x="1" y="0"/>
                  </a:moveTo>
                  <a:lnTo>
                    <a:pt x="1" y="819"/>
                  </a:lnTo>
                  <a:lnTo>
                    <a:pt x="38" y="1079"/>
                  </a:lnTo>
                  <a:lnTo>
                    <a:pt x="75" y="1228"/>
                  </a:lnTo>
                  <a:lnTo>
                    <a:pt x="150" y="1302"/>
                  </a:lnTo>
                  <a:lnTo>
                    <a:pt x="299" y="1339"/>
                  </a:lnTo>
                  <a:lnTo>
                    <a:pt x="410" y="1339"/>
                  </a:lnTo>
                  <a:lnTo>
                    <a:pt x="485" y="1302"/>
                  </a:lnTo>
                  <a:lnTo>
                    <a:pt x="559" y="1191"/>
                  </a:lnTo>
                  <a:lnTo>
                    <a:pt x="559" y="1302"/>
                  </a:lnTo>
                  <a:lnTo>
                    <a:pt x="782" y="1302"/>
                  </a:lnTo>
                  <a:lnTo>
                    <a:pt x="782" y="0"/>
                  </a:lnTo>
                  <a:lnTo>
                    <a:pt x="559" y="0"/>
                  </a:lnTo>
                  <a:lnTo>
                    <a:pt x="559" y="856"/>
                  </a:lnTo>
                  <a:lnTo>
                    <a:pt x="559" y="967"/>
                  </a:lnTo>
                  <a:lnTo>
                    <a:pt x="522" y="1079"/>
                  </a:lnTo>
                  <a:lnTo>
                    <a:pt x="485" y="1153"/>
                  </a:lnTo>
                  <a:lnTo>
                    <a:pt x="373" y="1191"/>
                  </a:lnTo>
                  <a:lnTo>
                    <a:pt x="299" y="1153"/>
                  </a:lnTo>
                  <a:lnTo>
                    <a:pt x="261" y="1116"/>
                  </a:lnTo>
                  <a:lnTo>
                    <a:pt x="224" y="1005"/>
                  </a:lnTo>
                  <a:lnTo>
                    <a:pt x="224" y="856"/>
                  </a:lnTo>
                  <a:lnTo>
                    <a:pt x="224"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30"/>
            <p:cNvSpPr/>
            <p:nvPr/>
          </p:nvSpPr>
          <p:spPr>
            <a:xfrm>
              <a:off x="985050" y="2232000"/>
              <a:ext cx="18625" cy="33500"/>
            </a:xfrm>
            <a:custGeom>
              <a:avLst/>
              <a:gdLst/>
              <a:ahLst/>
              <a:cxnLst/>
              <a:rect l="l" t="t" r="r" b="b"/>
              <a:pathLst>
                <a:path w="745" h="1340" extrusionOk="0">
                  <a:moveTo>
                    <a:pt x="410" y="149"/>
                  </a:moveTo>
                  <a:lnTo>
                    <a:pt x="484" y="186"/>
                  </a:lnTo>
                  <a:lnTo>
                    <a:pt x="521" y="223"/>
                  </a:lnTo>
                  <a:lnTo>
                    <a:pt x="558" y="372"/>
                  </a:lnTo>
                  <a:lnTo>
                    <a:pt x="558" y="521"/>
                  </a:lnTo>
                  <a:lnTo>
                    <a:pt x="223" y="521"/>
                  </a:lnTo>
                  <a:lnTo>
                    <a:pt x="223" y="260"/>
                  </a:lnTo>
                  <a:lnTo>
                    <a:pt x="298" y="186"/>
                  </a:lnTo>
                  <a:lnTo>
                    <a:pt x="335" y="149"/>
                  </a:lnTo>
                  <a:close/>
                  <a:moveTo>
                    <a:pt x="261" y="0"/>
                  </a:moveTo>
                  <a:lnTo>
                    <a:pt x="186" y="37"/>
                  </a:lnTo>
                  <a:lnTo>
                    <a:pt x="112" y="74"/>
                  </a:lnTo>
                  <a:lnTo>
                    <a:pt x="75" y="149"/>
                  </a:lnTo>
                  <a:lnTo>
                    <a:pt x="37" y="335"/>
                  </a:lnTo>
                  <a:lnTo>
                    <a:pt x="0" y="521"/>
                  </a:lnTo>
                  <a:lnTo>
                    <a:pt x="37" y="1005"/>
                  </a:lnTo>
                  <a:lnTo>
                    <a:pt x="37" y="1153"/>
                  </a:lnTo>
                  <a:lnTo>
                    <a:pt x="112" y="1265"/>
                  </a:lnTo>
                  <a:lnTo>
                    <a:pt x="223" y="1302"/>
                  </a:lnTo>
                  <a:lnTo>
                    <a:pt x="298" y="1339"/>
                  </a:lnTo>
                  <a:lnTo>
                    <a:pt x="447" y="1339"/>
                  </a:lnTo>
                  <a:lnTo>
                    <a:pt x="558" y="1302"/>
                  </a:lnTo>
                  <a:lnTo>
                    <a:pt x="633" y="1265"/>
                  </a:lnTo>
                  <a:lnTo>
                    <a:pt x="744" y="1153"/>
                  </a:lnTo>
                  <a:lnTo>
                    <a:pt x="744" y="1042"/>
                  </a:lnTo>
                  <a:lnTo>
                    <a:pt x="744" y="930"/>
                  </a:lnTo>
                  <a:lnTo>
                    <a:pt x="558" y="930"/>
                  </a:lnTo>
                  <a:lnTo>
                    <a:pt x="558" y="1005"/>
                  </a:lnTo>
                  <a:lnTo>
                    <a:pt x="521" y="1079"/>
                  </a:lnTo>
                  <a:lnTo>
                    <a:pt x="484" y="1153"/>
                  </a:lnTo>
                  <a:lnTo>
                    <a:pt x="410" y="1191"/>
                  </a:lnTo>
                  <a:lnTo>
                    <a:pt x="298" y="1153"/>
                  </a:lnTo>
                  <a:lnTo>
                    <a:pt x="261" y="1116"/>
                  </a:lnTo>
                  <a:lnTo>
                    <a:pt x="223" y="1005"/>
                  </a:lnTo>
                  <a:lnTo>
                    <a:pt x="223" y="707"/>
                  </a:lnTo>
                  <a:lnTo>
                    <a:pt x="744" y="707"/>
                  </a:lnTo>
                  <a:lnTo>
                    <a:pt x="744" y="260"/>
                  </a:lnTo>
                  <a:lnTo>
                    <a:pt x="707" y="186"/>
                  </a:lnTo>
                  <a:lnTo>
                    <a:pt x="670" y="112"/>
                  </a:lnTo>
                  <a:lnTo>
                    <a:pt x="558"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30"/>
            <p:cNvSpPr/>
            <p:nvPr/>
          </p:nvSpPr>
          <p:spPr>
            <a:xfrm>
              <a:off x="1023175" y="2232000"/>
              <a:ext cx="18625" cy="33500"/>
            </a:xfrm>
            <a:custGeom>
              <a:avLst/>
              <a:gdLst/>
              <a:ahLst/>
              <a:cxnLst/>
              <a:rect l="l" t="t" r="r" b="b"/>
              <a:pathLst>
                <a:path w="745" h="1340" extrusionOk="0">
                  <a:moveTo>
                    <a:pt x="261" y="0"/>
                  </a:moveTo>
                  <a:lnTo>
                    <a:pt x="187" y="37"/>
                  </a:lnTo>
                  <a:lnTo>
                    <a:pt x="112" y="74"/>
                  </a:lnTo>
                  <a:lnTo>
                    <a:pt x="75" y="149"/>
                  </a:lnTo>
                  <a:lnTo>
                    <a:pt x="38" y="372"/>
                  </a:lnTo>
                  <a:lnTo>
                    <a:pt x="1" y="707"/>
                  </a:lnTo>
                  <a:lnTo>
                    <a:pt x="38" y="967"/>
                  </a:lnTo>
                  <a:lnTo>
                    <a:pt x="38" y="1153"/>
                  </a:lnTo>
                  <a:lnTo>
                    <a:pt x="112" y="1228"/>
                  </a:lnTo>
                  <a:lnTo>
                    <a:pt x="187" y="1302"/>
                  </a:lnTo>
                  <a:lnTo>
                    <a:pt x="261" y="1339"/>
                  </a:lnTo>
                  <a:lnTo>
                    <a:pt x="522" y="1339"/>
                  </a:lnTo>
                  <a:lnTo>
                    <a:pt x="596" y="1302"/>
                  </a:lnTo>
                  <a:lnTo>
                    <a:pt x="670" y="1228"/>
                  </a:lnTo>
                  <a:lnTo>
                    <a:pt x="708" y="1191"/>
                  </a:lnTo>
                  <a:lnTo>
                    <a:pt x="745" y="1005"/>
                  </a:lnTo>
                  <a:lnTo>
                    <a:pt x="745" y="819"/>
                  </a:lnTo>
                  <a:lnTo>
                    <a:pt x="559" y="819"/>
                  </a:lnTo>
                  <a:lnTo>
                    <a:pt x="559" y="967"/>
                  </a:lnTo>
                  <a:lnTo>
                    <a:pt x="522" y="1079"/>
                  </a:lnTo>
                  <a:lnTo>
                    <a:pt x="484" y="1153"/>
                  </a:lnTo>
                  <a:lnTo>
                    <a:pt x="410" y="1191"/>
                  </a:lnTo>
                  <a:lnTo>
                    <a:pt x="298" y="1153"/>
                  </a:lnTo>
                  <a:lnTo>
                    <a:pt x="261" y="1116"/>
                  </a:lnTo>
                  <a:lnTo>
                    <a:pt x="224" y="967"/>
                  </a:lnTo>
                  <a:lnTo>
                    <a:pt x="224" y="633"/>
                  </a:lnTo>
                  <a:lnTo>
                    <a:pt x="224" y="409"/>
                  </a:lnTo>
                  <a:lnTo>
                    <a:pt x="261" y="260"/>
                  </a:lnTo>
                  <a:lnTo>
                    <a:pt x="298" y="186"/>
                  </a:lnTo>
                  <a:lnTo>
                    <a:pt x="410" y="149"/>
                  </a:lnTo>
                  <a:lnTo>
                    <a:pt x="484" y="149"/>
                  </a:lnTo>
                  <a:lnTo>
                    <a:pt x="559" y="223"/>
                  </a:lnTo>
                  <a:lnTo>
                    <a:pt x="559" y="335"/>
                  </a:lnTo>
                  <a:lnTo>
                    <a:pt x="559" y="484"/>
                  </a:lnTo>
                  <a:lnTo>
                    <a:pt x="745" y="484"/>
                  </a:lnTo>
                  <a:lnTo>
                    <a:pt x="745" y="298"/>
                  </a:lnTo>
                  <a:lnTo>
                    <a:pt x="708" y="149"/>
                  </a:lnTo>
                  <a:lnTo>
                    <a:pt x="670" y="74"/>
                  </a:lnTo>
                  <a:lnTo>
                    <a:pt x="596" y="37"/>
                  </a:lnTo>
                  <a:lnTo>
                    <a:pt x="52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30"/>
            <p:cNvSpPr/>
            <p:nvPr/>
          </p:nvSpPr>
          <p:spPr>
            <a:xfrm>
              <a:off x="1045500" y="2232000"/>
              <a:ext cx="20500" cy="33500"/>
            </a:xfrm>
            <a:custGeom>
              <a:avLst/>
              <a:gdLst/>
              <a:ahLst/>
              <a:cxnLst/>
              <a:rect l="l" t="t" r="r" b="b"/>
              <a:pathLst>
                <a:path w="820" h="1340" extrusionOk="0">
                  <a:moveTo>
                    <a:pt x="559" y="558"/>
                  </a:moveTo>
                  <a:lnTo>
                    <a:pt x="559" y="893"/>
                  </a:lnTo>
                  <a:lnTo>
                    <a:pt x="559" y="1042"/>
                  </a:lnTo>
                  <a:lnTo>
                    <a:pt x="522" y="1116"/>
                  </a:lnTo>
                  <a:lnTo>
                    <a:pt x="484" y="1153"/>
                  </a:lnTo>
                  <a:lnTo>
                    <a:pt x="373" y="1191"/>
                  </a:lnTo>
                  <a:lnTo>
                    <a:pt x="298" y="1153"/>
                  </a:lnTo>
                  <a:lnTo>
                    <a:pt x="224" y="1116"/>
                  </a:lnTo>
                  <a:lnTo>
                    <a:pt x="224" y="1005"/>
                  </a:lnTo>
                  <a:lnTo>
                    <a:pt x="224" y="893"/>
                  </a:lnTo>
                  <a:lnTo>
                    <a:pt x="261" y="819"/>
                  </a:lnTo>
                  <a:lnTo>
                    <a:pt x="373" y="707"/>
                  </a:lnTo>
                  <a:lnTo>
                    <a:pt x="559" y="558"/>
                  </a:lnTo>
                  <a:close/>
                  <a:moveTo>
                    <a:pt x="261" y="0"/>
                  </a:moveTo>
                  <a:lnTo>
                    <a:pt x="150" y="74"/>
                  </a:lnTo>
                  <a:lnTo>
                    <a:pt x="75" y="186"/>
                  </a:lnTo>
                  <a:lnTo>
                    <a:pt x="75" y="298"/>
                  </a:lnTo>
                  <a:lnTo>
                    <a:pt x="75" y="446"/>
                  </a:lnTo>
                  <a:lnTo>
                    <a:pt x="261" y="446"/>
                  </a:lnTo>
                  <a:lnTo>
                    <a:pt x="261" y="335"/>
                  </a:lnTo>
                  <a:lnTo>
                    <a:pt x="261" y="223"/>
                  </a:lnTo>
                  <a:lnTo>
                    <a:pt x="298" y="186"/>
                  </a:lnTo>
                  <a:lnTo>
                    <a:pt x="410" y="149"/>
                  </a:lnTo>
                  <a:lnTo>
                    <a:pt x="484" y="186"/>
                  </a:lnTo>
                  <a:lnTo>
                    <a:pt x="559" y="223"/>
                  </a:lnTo>
                  <a:lnTo>
                    <a:pt x="559" y="372"/>
                  </a:lnTo>
                  <a:lnTo>
                    <a:pt x="447" y="484"/>
                  </a:lnTo>
                  <a:lnTo>
                    <a:pt x="224" y="633"/>
                  </a:lnTo>
                  <a:lnTo>
                    <a:pt x="150" y="707"/>
                  </a:lnTo>
                  <a:lnTo>
                    <a:pt x="75" y="781"/>
                  </a:lnTo>
                  <a:lnTo>
                    <a:pt x="38" y="856"/>
                  </a:lnTo>
                  <a:lnTo>
                    <a:pt x="1" y="1005"/>
                  </a:lnTo>
                  <a:lnTo>
                    <a:pt x="38" y="1153"/>
                  </a:lnTo>
                  <a:lnTo>
                    <a:pt x="75" y="1228"/>
                  </a:lnTo>
                  <a:lnTo>
                    <a:pt x="150" y="1302"/>
                  </a:lnTo>
                  <a:lnTo>
                    <a:pt x="298" y="1339"/>
                  </a:lnTo>
                  <a:lnTo>
                    <a:pt x="410" y="1339"/>
                  </a:lnTo>
                  <a:lnTo>
                    <a:pt x="484" y="1265"/>
                  </a:lnTo>
                  <a:lnTo>
                    <a:pt x="559" y="1153"/>
                  </a:lnTo>
                  <a:lnTo>
                    <a:pt x="559" y="1302"/>
                  </a:lnTo>
                  <a:lnTo>
                    <a:pt x="819" y="1302"/>
                  </a:lnTo>
                  <a:lnTo>
                    <a:pt x="782" y="1228"/>
                  </a:lnTo>
                  <a:lnTo>
                    <a:pt x="782" y="1042"/>
                  </a:lnTo>
                  <a:lnTo>
                    <a:pt x="782" y="409"/>
                  </a:lnTo>
                  <a:lnTo>
                    <a:pt x="745" y="223"/>
                  </a:lnTo>
                  <a:lnTo>
                    <a:pt x="745" y="149"/>
                  </a:lnTo>
                  <a:lnTo>
                    <a:pt x="708"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30"/>
            <p:cNvSpPr/>
            <p:nvPr/>
          </p:nvSpPr>
          <p:spPr>
            <a:xfrm>
              <a:off x="1070625" y="2232000"/>
              <a:ext cx="18625" cy="32575"/>
            </a:xfrm>
            <a:custGeom>
              <a:avLst/>
              <a:gdLst/>
              <a:ahLst/>
              <a:cxnLst/>
              <a:rect l="l" t="t" r="r" b="b"/>
              <a:pathLst>
                <a:path w="745" h="1303" extrusionOk="0">
                  <a:moveTo>
                    <a:pt x="0" y="0"/>
                  </a:moveTo>
                  <a:lnTo>
                    <a:pt x="0" y="1302"/>
                  </a:lnTo>
                  <a:lnTo>
                    <a:pt x="224" y="1302"/>
                  </a:lnTo>
                  <a:lnTo>
                    <a:pt x="224" y="484"/>
                  </a:lnTo>
                  <a:lnTo>
                    <a:pt x="224" y="372"/>
                  </a:lnTo>
                  <a:lnTo>
                    <a:pt x="224" y="260"/>
                  </a:lnTo>
                  <a:lnTo>
                    <a:pt x="298" y="186"/>
                  </a:lnTo>
                  <a:lnTo>
                    <a:pt x="372" y="149"/>
                  </a:lnTo>
                  <a:lnTo>
                    <a:pt x="484" y="186"/>
                  </a:lnTo>
                  <a:lnTo>
                    <a:pt x="521" y="223"/>
                  </a:lnTo>
                  <a:lnTo>
                    <a:pt x="558" y="446"/>
                  </a:lnTo>
                  <a:lnTo>
                    <a:pt x="558"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30"/>
            <p:cNvSpPr/>
            <p:nvPr/>
          </p:nvSpPr>
          <p:spPr>
            <a:xfrm>
              <a:off x="1093875" y="2232000"/>
              <a:ext cx="20500" cy="33500"/>
            </a:xfrm>
            <a:custGeom>
              <a:avLst/>
              <a:gdLst/>
              <a:ahLst/>
              <a:cxnLst/>
              <a:rect l="l" t="t" r="r" b="b"/>
              <a:pathLst>
                <a:path w="820" h="1340" extrusionOk="0">
                  <a:moveTo>
                    <a:pt x="559" y="558"/>
                  </a:moveTo>
                  <a:lnTo>
                    <a:pt x="559" y="893"/>
                  </a:lnTo>
                  <a:lnTo>
                    <a:pt x="521" y="1042"/>
                  </a:lnTo>
                  <a:lnTo>
                    <a:pt x="521" y="1116"/>
                  </a:lnTo>
                  <a:lnTo>
                    <a:pt x="447" y="1153"/>
                  </a:lnTo>
                  <a:lnTo>
                    <a:pt x="335" y="1191"/>
                  </a:lnTo>
                  <a:lnTo>
                    <a:pt x="261" y="1153"/>
                  </a:lnTo>
                  <a:lnTo>
                    <a:pt x="224" y="1116"/>
                  </a:lnTo>
                  <a:lnTo>
                    <a:pt x="187" y="1005"/>
                  </a:lnTo>
                  <a:lnTo>
                    <a:pt x="224" y="893"/>
                  </a:lnTo>
                  <a:lnTo>
                    <a:pt x="261" y="819"/>
                  </a:lnTo>
                  <a:lnTo>
                    <a:pt x="373" y="707"/>
                  </a:lnTo>
                  <a:lnTo>
                    <a:pt x="559" y="558"/>
                  </a:lnTo>
                  <a:close/>
                  <a:moveTo>
                    <a:pt x="224" y="0"/>
                  </a:moveTo>
                  <a:lnTo>
                    <a:pt x="112" y="74"/>
                  </a:lnTo>
                  <a:lnTo>
                    <a:pt x="75" y="186"/>
                  </a:lnTo>
                  <a:lnTo>
                    <a:pt x="38" y="298"/>
                  </a:lnTo>
                  <a:lnTo>
                    <a:pt x="38" y="446"/>
                  </a:lnTo>
                  <a:lnTo>
                    <a:pt x="224" y="446"/>
                  </a:lnTo>
                  <a:lnTo>
                    <a:pt x="224" y="335"/>
                  </a:lnTo>
                  <a:lnTo>
                    <a:pt x="261" y="223"/>
                  </a:lnTo>
                  <a:lnTo>
                    <a:pt x="298" y="186"/>
                  </a:lnTo>
                  <a:lnTo>
                    <a:pt x="373" y="149"/>
                  </a:lnTo>
                  <a:lnTo>
                    <a:pt x="484" y="186"/>
                  </a:lnTo>
                  <a:lnTo>
                    <a:pt x="521" y="223"/>
                  </a:lnTo>
                  <a:lnTo>
                    <a:pt x="559" y="372"/>
                  </a:lnTo>
                  <a:lnTo>
                    <a:pt x="410" y="484"/>
                  </a:lnTo>
                  <a:lnTo>
                    <a:pt x="224" y="633"/>
                  </a:lnTo>
                  <a:lnTo>
                    <a:pt x="112" y="707"/>
                  </a:lnTo>
                  <a:lnTo>
                    <a:pt x="38" y="781"/>
                  </a:lnTo>
                  <a:lnTo>
                    <a:pt x="0" y="856"/>
                  </a:lnTo>
                  <a:lnTo>
                    <a:pt x="0" y="1005"/>
                  </a:lnTo>
                  <a:lnTo>
                    <a:pt x="0" y="1153"/>
                  </a:lnTo>
                  <a:lnTo>
                    <a:pt x="38" y="1228"/>
                  </a:lnTo>
                  <a:lnTo>
                    <a:pt x="112" y="1302"/>
                  </a:lnTo>
                  <a:lnTo>
                    <a:pt x="298" y="1339"/>
                  </a:lnTo>
                  <a:lnTo>
                    <a:pt x="410" y="1339"/>
                  </a:lnTo>
                  <a:lnTo>
                    <a:pt x="484" y="1265"/>
                  </a:lnTo>
                  <a:lnTo>
                    <a:pt x="559" y="1153"/>
                  </a:lnTo>
                  <a:lnTo>
                    <a:pt x="559" y="1302"/>
                  </a:lnTo>
                  <a:lnTo>
                    <a:pt x="819" y="1302"/>
                  </a:lnTo>
                  <a:lnTo>
                    <a:pt x="745" y="1228"/>
                  </a:lnTo>
                  <a:lnTo>
                    <a:pt x="745" y="1042"/>
                  </a:lnTo>
                  <a:lnTo>
                    <a:pt x="745" y="409"/>
                  </a:lnTo>
                  <a:lnTo>
                    <a:pt x="745" y="223"/>
                  </a:lnTo>
                  <a:lnTo>
                    <a:pt x="707" y="149"/>
                  </a:lnTo>
                  <a:lnTo>
                    <a:pt x="670" y="74"/>
                  </a:lnTo>
                  <a:lnTo>
                    <a:pt x="559"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30"/>
            <p:cNvSpPr/>
            <p:nvPr/>
          </p:nvSpPr>
          <p:spPr>
            <a:xfrm>
              <a:off x="1118050" y="2218975"/>
              <a:ext cx="19575" cy="46525"/>
            </a:xfrm>
            <a:custGeom>
              <a:avLst/>
              <a:gdLst/>
              <a:ahLst/>
              <a:cxnLst/>
              <a:rect l="l" t="t" r="r" b="b"/>
              <a:pathLst>
                <a:path w="783" h="1861" extrusionOk="0">
                  <a:moveTo>
                    <a:pt x="447" y="670"/>
                  </a:moveTo>
                  <a:lnTo>
                    <a:pt x="485" y="707"/>
                  </a:lnTo>
                  <a:lnTo>
                    <a:pt x="559" y="819"/>
                  </a:lnTo>
                  <a:lnTo>
                    <a:pt x="559" y="967"/>
                  </a:lnTo>
                  <a:lnTo>
                    <a:pt x="559" y="1191"/>
                  </a:lnTo>
                  <a:lnTo>
                    <a:pt x="559" y="1414"/>
                  </a:lnTo>
                  <a:lnTo>
                    <a:pt x="522" y="1563"/>
                  </a:lnTo>
                  <a:lnTo>
                    <a:pt x="485" y="1674"/>
                  </a:lnTo>
                  <a:lnTo>
                    <a:pt x="373" y="1712"/>
                  </a:lnTo>
                  <a:lnTo>
                    <a:pt x="299" y="1674"/>
                  </a:lnTo>
                  <a:lnTo>
                    <a:pt x="224" y="1637"/>
                  </a:lnTo>
                  <a:lnTo>
                    <a:pt x="224" y="1488"/>
                  </a:lnTo>
                  <a:lnTo>
                    <a:pt x="224" y="1302"/>
                  </a:lnTo>
                  <a:lnTo>
                    <a:pt x="224" y="930"/>
                  </a:lnTo>
                  <a:lnTo>
                    <a:pt x="224" y="781"/>
                  </a:lnTo>
                  <a:lnTo>
                    <a:pt x="299" y="707"/>
                  </a:lnTo>
                  <a:lnTo>
                    <a:pt x="373" y="670"/>
                  </a:lnTo>
                  <a:close/>
                  <a:moveTo>
                    <a:pt x="559" y="0"/>
                  </a:moveTo>
                  <a:lnTo>
                    <a:pt x="559" y="633"/>
                  </a:lnTo>
                  <a:lnTo>
                    <a:pt x="485" y="558"/>
                  </a:lnTo>
                  <a:lnTo>
                    <a:pt x="410" y="521"/>
                  </a:lnTo>
                  <a:lnTo>
                    <a:pt x="224" y="521"/>
                  </a:lnTo>
                  <a:lnTo>
                    <a:pt x="112" y="558"/>
                  </a:lnTo>
                  <a:lnTo>
                    <a:pt x="75" y="633"/>
                  </a:lnTo>
                  <a:lnTo>
                    <a:pt x="38" y="707"/>
                  </a:lnTo>
                  <a:lnTo>
                    <a:pt x="1" y="967"/>
                  </a:lnTo>
                  <a:lnTo>
                    <a:pt x="1" y="1191"/>
                  </a:lnTo>
                  <a:lnTo>
                    <a:pt x="1" y="1451"/>
                  </a:lnTo>
                  <a:lnTo>
                    <a:pt x="38" y="1637"/>
                  </a:lnTo>
                  <a:lnTo>
                    <a:pt x="75" y="1786"/>
                  </a:lnTo>
                  <a:lnTo>
                    <a:pt x="150" y="1823"/>
                  </a:lnTo>
                  <a:lnTo>
                    <a:pt x="224" y="1860"/>
                  </a:lnTo>
                  <a:lnTo>
                    <a:pt x="410" y="1860"/>
                  </a:lnTo>
                  <a:lnTo>
                    <a:pt x="485" y="1786"/>
                  </a:lnTo>
                  <a:lnTo>
                    <a:pt x="559" y="1712"/>
                  </a:lnTo>
                  <a:lnTo>
                    <a:pt x="559" y="1823"/>
                  </a:lnTo>
                  <a:lnTo>
                    <a:pt x="782" y="1823"/>
                  </a:lnTo>
                  <a:lnTo>
                    <a:pt x="782"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30"/>
            <p:cNvSpPr/>
            <p:nvPr/>
          </p:nvSpPr>
          <p:spPr>
            <a:xfrm>
              <a:off x="1143175" y="2219900"/>
              <a:ext cx="4675" cy="44675"/>
            </a:xfrm>
            <a:custGeom>
              <a:avLst/>
              <a:gdLst/>
              <a:ahLst/>
              <a:cxnLst/>
              <a:rect l="l" t="t" r="r" b="b"/>
              <a:pathLst>
                <a:path w="187" h="1787" extrusionOk="0">
                  <a:moveTo>
                    <a:pt x="0" y="0"/>
                  </a:moveTo>
                  <a:lnTo>
                    <a:pt x="0" y="261"/>
                  </a:lnTo>
                  <a:lnTo>
                    <a:pt x="186" y="261"/>
                  </a:lnTo>
                  <a:lnTo>
                    <a:pt x="186" y="0"/>
                  </a:lnTo>
                  <a:close/>
                  <a:moveTo>
                    <a:pt x="0" y="484"/>
                  </a:moveTo>
                  <a:lnTo>
                    <a:pt x="0" y="1786"/>
                  </a:lnTo>
                  <a:lnTo>
                    <a:pt x="186" y="1786"/>
                  </a:lnTo>
                  <a:lnTo>
                    <a:pt x="186" y="484"/>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30"/>
            <p:cNvSpPr/>
            <p:nvPr/>
          </p:nvSpPr>
          <p:spPr>
            <a:xfrm>
              <a:off x="1153400" y="2232000"/>
              <a:ext cx="18625" cy="33500"/>
            </a:xfrm>
            <a:custGeom>
              <a:avLst/>
              <a:gdLst/>
              <a:ahLst/>
              <a:cxnLst/>
              <a:rect l="l" t="t" r="r" b="b"/>
              <a:pathLst>
                <a:path w="745" h="1340" extrusionOk="0">
                  <a:moveTo>
                    <a:pt x="373" y="149"/>
                  </a:moveTo>
                  <a:lnTo>
                    <a:pt x="484" y="186"/>
                  </a:lnTo>
                  <a:lnTo>
                    <a:pt x="522" y="223"/>
                  </a:lnTo>
                  <a:lnTo>
                    <a:pt x="559" y="372"/>
                  </a:lnTo>
                  <a:lnTo>
                    <a:pt x="559" y="521"/>
                  </a:lnTo>
                  <a:lnTo>
                    <a:pt x="224" y="521"/>
                  </a:lnTo>
                  <a:lnTo>
                    <a:pt x="224" y="260"/>
                  </a:lnTo>
                  <a:lnTo>
                    <a:pt x="261" y="186"/>
                  </a:lnTo>
                  <a:lnTo>
                    <a:pt x="336" y="149"/>
                  </a:lnTo>
                  <a:close/>
                  <a:moveTo>
                    <a:pt x="261" y="0"/>
                  </a:moveTo>
                  <a:lnTo>
                    <a:pt x="187" y="37"/>
                  </a:lnTo>
                  <a:lnTo>
                    <a:pt x="112" y="74"/>
                  </a:lnTo>
                  <a:lnTo>
                    <a:pt x="75" y="149"/>
                  </a:lnTo>
                  <a:lnTo>
                    <a:pt x="1" y="335"/>
                  </a:lnTo>
                  <a:lnTo>
                    <a:pt x="1" y="521"/>
                  </a:lnTo>
                  <a:lnTo>
                    <a:pt x="1" y="1005"/>
                  </a:lnTo>
                  <a:lnTo>
                    <a:pt x="38" y="1153"/>
                  </a:lnTo>
                  <a:lnTo>
                    <a:pt x="112" y="1265"/>
                  </a:lnTo>
                  <a:lnTo>
                    <a:pt x="224" y="1302"/>
                  </a:lnTo>
                  <a:lnTo>
                    <a:pt x="298" y="1339"/>
                  </a:lnTo>
                  <a:lnTo>
                    <a:pt x="447" y="1339"/>
                  </a:lnTo>
                  <a:lnTo>
                    <a:pt x="559" y="1302"/>
                  </a:lnTo>
                  <a:lnTo>
                    <a:pt x="633" y="1265"/>
                  </a:lnTo>
                  <a:lnTo>
                    <a:pt x="708" y="1153"/>
                  </a:lnTo>
                  <a:lnTo>
                    <a:pt x="745" y="1042"/>
                  </a:lnTo>
                  <a:lnTo>
                    <a:pt x="745" y="930"/>
                  </a:lnTo>
                  <a:lnTo>
                    <a:pt x="559" y="930"/>
                  </a:lnTo>
                  <a:lnTo>
                    <a:pt x="559" y="1005"/>
                  </a:lnTo>
                  <a:lnTo>
                    <a:pt x="522" y="1079"/>
                  </a:lnTo>
                  <a:lnTo>
                    <a:pt x="484" y="1153"/>
                  </a:lnTo>
                  <a:lnTo>
                    <a:pt x="373" y="1191"/>
                  </a:lnTo>
                  <a:lnTo>
                    <a:pt x="298" y="1153"/>
                  </a:lnTo>
                  <a:lnTo>
                    <a:pt x="261" y="1116"/>
                  </a:lnTo>
                  <a:lnTo>
                    <a:pt x="224" y="1005"/>
                  </a:lnTo>
                  <a:lnTo>
                    <a:pt x="224" y="707"/>
                  </a:lnTo>
                  <a:lnTo>
                    <a:pt x="745" y="707"/>
                  </a:lnTo>
                  <a:lnTo>
                    <a:pt x="745" y="260"/>
                  </a:lnTo>
                  <a:lnTo>
                    <a:pt x="708" y="186"/>
                  </a:lnTo>
                  <a:lnTo>
                    <a:pt x="670" y="112"/>
                  </a:lnTo>
                  <a:lnTo>
                    <a:pt x="559" y="37"/>
                  </a:lnTo>
                  <a:lnTo>
                    <a:pt x="447"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30"/>
            <p:cNvSpPr/>
            <p:nvPr/>
          </p:nvSpPr>
          <p:spPr>
            <a:xfrm>
              <a:off x="1177600" y="2232000"/>
              <a:ext cx="18625" cy="32575"/>
            </a:xfrm>
            <a:custGeom>
              <a:avLst/>
              <a:gdLst/>
              <a:ahLst/>
              <a:cxnLst/>
              <a:rect l="l" t="t" r="r" b="b"/>
              <a:pathLst>
                <a:path w="745" h="1303" extrusionOk="0">
                  <a:moveTo>
                    <a:pt x="0" y="0"/>
                  </a:moveTo>
                  <a:lnTo>
                    <a:pt x="0" y="1302"/>
                  </a:lnTo>
                  <a:lnTo>
                    <a:pt x="186" y="1302"/>
                  </a:lnTo>
                  <a:lnTo>
                    <a:pt x="186" y="484"/>
                  </a:lnTo>
                  <a:lnTo>
                    <a:pt x="186" y="372"/>
                  </a:lnTo>
                  <a:lnTo>
                    <a:pt x="223" y="260"/>
                  </a:lnTo>
                  <a:lnTo>
                    <a:pt x="261" y="186"/>
                  </a:lnTo>
                  <a:lnTo>
                    <a:pt x="372" y="149"/>
                  </a:lnTo>
                  <a:lnTo>
                    <a:pt x="447" y="186"/>
                  </a:lnTo>
                  <a:lnTo>
                    <a:pt x="521" y="223"/>
                  </a:lnTo>
                  <a:lnTo>
                    <a:pt x="521" y="446"/>
                  </a:lnTo>
                  <a:lnTo>
                    <a:pt x="521" y="1302"/>
                  </a:lnTo>
                  <a:lnTo>
                    <a:pt x="744" y="1302"/>
                  </a:lnTo>
                  <a:lnTo>
                    <a:pt x="744" y="409"/>
                  </a:lnTo>
                  <a:lnTo>
                    <a:pt x="744" y="260"/>
                  </a:lnTo>
                  <a:lnTo>
                    <a:pt x="707" y="112"/>
                  </a:lnTo>
                  <a:lnTo>
                    <a:pt x="633" y="37"/>
                  </a:lnTo>
                  <a:lnTo>
                    <a:pt x="558" y="0"/>
                  </a:lnTo>
                  <a:lnTo>
                    <a:pt x="372" y="0"/>
                  </a:lnTo>
                  <a:lnTo>
                    <a:pt x="298" y="37"/>
                  </a:lnTo>
                  <a:lnTo>
                    <a:pt x="186" y="112"/>
                  </a:lnTo>
                  <a:lnTo>
                    <a:pt x="186" y="0"/>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30"/>
            <p:cNvSpPr/>
            <p:nvPr/>
          </p:nvSpPr>
          <p:spPr>
            <a:xfrm>
              <a:off x="637150" y="2285000"/>
              <a:ext cx="22350" cy="47475"/>
            </a:xfrm>
            <a:custGeom>
              <a:avLst/>
              <a:gdLst/>
              <a:ahLst/>
              <a:cxnLst/>
              <a:rect l="l" t="t" r="r" b="b"/>
              <a:pathLst>
                <a:path w="894" h="1899" extrusionOk="0">
                  <a:moveTo>
                    <a:pt x="336" y="1"/>
                  </a:moveTo>
                  <a:lnTo>
                    <a:pt x="224" y="38"/>
                  </a:lnTo>
                  <a:lnTo>
                    <a:pt x="112" y="112"/>
                  </a:lnTo>
                  <a:lnTo>
                    <a:pt x="38" y="261"/>
                  </a:lnTo>
                  <a:lnTo>
                    <a:pt x="1" y="336"/>
                  </a:lnTo>
                  <a:lnTo>
                    <a:pt x="1" y="484"/>
                  </a:lnTo>
                  <a:lnTo>
                    <a:pt x="1" y="968"/>
                  </a:lnTo>
                  <a:lnTo>
                    <a:pt x="1" y="1563"/>
                  </a:lnTo>
                  <a:lnTo>
                    <a:pt x="38" y="1675"/>
                  </a:lnTo>
                  <a:lnTo>
                    <a:pt x="150" y="1787"/>
                  </a:lnTo>
                  <a:lnTo>
                    <a:pt x="261" y="1861"/>
                  </a:lnTo>
                  <a:lnTo>
                    <a:pt x="447" y="1898"/>
                  </a:lnTo>
                  <a:lnTo>
                    <a:pt x="633" y="1861"/>
                  </a:lnTo>
                  <a:lnTo>
                    <a:pt x="782" y="1787"/>
                  </a:lnTo>
                  <a:lnTo>
                    <a:pt x="819" y="1675"/>
                  </a:lnTo>
                  <a:lnTo>
                    <a:pt x="857" y="1601"/>
                  </a:lnTo>
                  <a:lnTo>
                    <a:pt x="894" y="1229"/>
                  </a:lnTo>
                  <a:lnTo>
                    <a:pt x="671" y="1229"/>
                  </a:lnTo>
                  <a:lnTo>
                    <a:pt x="671" y="1526"/>
                  </a:lnTo>
                  <a:lnTo>
                    <a:pt x="596" y="1638"/>
                  </a:lnTo>
                  <a:lnTo>
                    <a:pt x="559" y="1675"/>
                  </a:lnTo>
                  <a:lnTo>
                    <a:pt x="447" y="1712"/>
                  </a:lnTo>
                  <a:lnTo>
                    <a:pt x="336" y="1675"/>
                  </a:lnTo>
                  <a:lnTo>
                    <a:pt x="298" y="1638"/>
                  </a:lnTo>
                  <a:lnTo>
                    <a:pt x="224" y="1526"/>
                  </a:lnTo>
                  <a:lnTo>
                    <a:pt x="224" y="968"/>
                  </a:lnTo>
                  <a:lnTo>
                    <a:pt x="224" y="410"/>
                  </a:lnTo>
                  <a:lnTo>
                    <a:pt x="261" y="336"/>
                  </a:lnTo>
                  <a:lnTo>
                    <a:pt x="298" y="261"/>
                  </a:lnTo>
                  <a:lnTo>
                    <a:pt x="336" y="187"/>
                  </a:lnTo>
                  <a:lnTo>
                    <a:pt x="559" y="187"/>
                  </a:lnTo>
                  <a:lnTo>
                    <a:pt x="633" y="261"/>
                  </a:lnTo>
                  <a:lnTo>
                    <a:pt x="633" y="373"/>
                  </a:lnTo>
                  <a:lnTo>
                    <a:pt x="671" y="447"/>
                  </a:lnTo>
                  <a:lnTo>
                    <a:pt x="671" y="596"/>
                  </a:lnTo>
                  <a:lnTo>
                    <a:pt x="857" y="596"/>
                  </a:lnTo>
                  <a:lnTo>
                    <a:pt x="857" y="410"/>
                  </a:lnTo>
                  <a:lnTo>
                    <a:pt x="857" y="261"/>
                  </a:lnTo>
                  <a:lnTo>
                    <a:pt x="782" y="112"/>
                  </a:lnTo>
                  <a:lnTo>
                    <a:pt x="708" y="38"/>
                  </a:lnTo>
                  <a:lnTo>
                    <a:pt x="59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30"/>
            <p:cNvSpPr/>
            <p:nvPr/>
          </p:nvSpPr>
          <p:spPr>
            <a:xfrm>
              <a:off x="663200" y="2298025"/>
              <a:ext cx="20500" cy="34450"/>
            </a:xfrm>
            <a:custGeom>
              <a:avLst/>
              <a:gdLst/>
              <a:ahLst/>
              <a:cxnLst/>
              <a:rect l="l" t="t" r="r" b="b"/>
              <a:pathLst>
                <a:path w="820" h="1378" extrusionOk="0">
                  <a:moveTo>
                    <a:pt x="522" y="596"/>
                  </a:moveTo>
                  <a:lnTo>
                    <a:pt x="522" y="931"/>
                  </a:lnTo>
                  <a:lnTo>
                    <a:pt x="522" y="1080"/>
                  </a:lnTo>
                  <a:lnTo>
                    <a:pt x="484" y="1117"/>
                  </a:lnTo>
                  <a:lnTo>
                    <a:pt x="447" y="1191"/>
                  </a:lnTo>
                  <a:lnTo>
                    <a:pt x="335" y="1228"/>
                  </a:lnTo>
                  <a:lnTo>
                    <a:pt x="261" y="1191"/>
                  </a:lnTo>
                  <a:lnTo>
                    <a:pt x="224" y="1154"/>
                  </a:lnTo>
                  <a:lnTo>
                    <a:pt x="187" y="1005"/>
                  </a:lnTo>
                  <a:lnTo>
                    <a:pt x="224" y="931"/>
                  </a:lnTo>
                  <a:lnTo>
                    <a:pt x="261" y="856"/>
                  </a:lnTo>
                  <a:lnTo>
                    <a:pt x="373" y="745"/>
                  </a:lnTo>
                  <a:lnTo>
                    <a:pt x="522" y="596"/>
                  </a:lnTo>
                  <a:close/>
                  <a:moveTo>
                    <a:pt x="410" y="1"/>
                  </a:moveTo>
                  <a:lnTo>
                    <a:pt x="224" y="38"/>
                  </a:lnTo>
                  <a:lnTo>
                    <a:pt x="112" y="75"/>
                  </a:lnTo>
                  <a:lnTo>
                    <a:pt x="38" y="187"/>
                  </a:lnTo>
                  <a:lnTo>
                    <a:pt x="38" y="335"/>
                  </a:lnTo>
                  <a:lnTo>
                    <a:pt x="38" y="447"/>
                  </a:lnTo>
                  <a:lnTo>
                    <a:pt x="224" y="447"/>
                  </a:lnTo>
                  <a:lnTo>
                    <a:pt x="224" y="373"/>
                  </a:lnTo>
                  <a:lnTo>
                    <a:pt x="224" y="224"/>
                  </a:lnTo>
                  <a:lnTo>
                    <a:pt x="298" y="187"/>
                  </a:lnTo>
                  <a:lnTo>
                    <a:pt x="484" y="187"/>
                  </a:lnTo>
                  <a:lnTo>
                    <a:pt x="522" y="261"/>
                  </a:lnTo>
                  <a:lnTo>
                    <a:pt x="522"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30"/>
            <p:cNvSpPr/>
            <p:nvPr/>
          </p:nvSpPr>
          <p:spPr>
            <a:xfrm>
              <a:off x="687375" y="2298025"/>
              <a:ext cx="19575" cy="33500"/>
            </a:xfrm>
            <a:custGeom>
              <a:avLst/>
              <a:gdLst/>
              <a:ahLst/>
              <a:cxnLst/>
              <a:rect l="l" t="t" r="r" b="b"/>
              <a:pathLst>
                <a:path w="783" h="1340" extrusionOk="0">
                  <a:moveTo>
                    <a:pt x="485" y="1"/>
                  </a:moveTo>
                  <a:lnTo>
                    <a:pt x="373" y="38"/>
                  </a:lnTo>
                  <a:lnTo>
                    <a:pt x="299" y="75"/>
                  </a:lnTo>
                  <a:lnTo>
                    <a:pt x="224" y="149"/>
                  </a:lnTo>
                  <a:lnTo>
                    <a:pt x="224" y="38"/>
                  </a:lnTo>
                  <a:lnTo>
                    <a:pt x="1" y="38"/>
                  </a:lnTo>
                  <a:lnTo>
                    <a:pt x="1" y="1340"/>
                  </a:lnTo>
                  <a:lnTo>
                    <a:pt x="224" y="1340"/>
                  </a:lnTo>
                  <a:lnTo>
                    <a:pt x="224" y="484"/>
                  </a:lnTo>
                  <a:lnTo>
                    <a:pt x="224" y="373"/>
                  </a:lnTo>
                  <a:lnTo>
                    <a:pt x="261" y="298"/>
                  </a:lnTo>
                  <a:lnTo>
                    <a:pt x="299" y="187"/>
                  </a:lnTo>
                  <a:lnTo>
                    <a:pt x="485" y="187"/>
                  </a:lnTo>
                  <a:lnTo>
                    <a:pt x="522" y="261"/>
                  </a:lnTo>
                  <a:lnTo>
                    <a:pt x="559" y="484"/>
                  </a:lnTo>
                  <a:lnTo>
                    <a:pt x="559" y="1340"/>
                  </a:lnTo>
                  <a:lnTo>
                    <a:pt x="782" y="1340"/>
                  </a:lnTo>
                  <a:lnTo>
                    <a:pt x="782" y="410"/>
                  </a:lnTo>
                  <a:lnTo>
                    <a:pt x="745" y="298"/>
                  </a:lnTo>
                  <a:lnTo>
                    <a:pt x="745" y="149"/>
                  </a:lnTo>
                  <a:lnTo>
                    <a:pt x="634" y="38"/>
                  </a:lnTo>
                  <a:lnTo>
                    <a:pt x="596" y="38"/>
                  </a:lnTo>
                  <a:lnTo>
                    <a:pt x="485"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30"/>
            <p:cNvSpPr/>
            <p:nvPr/>
          </p:nvSpPr>
          <p:spPr>
            <a:xfrm>
              <a:off x="7106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61" y="1191"/>
                  </a:lnTo>
                  <a:lnTo>
                    <a:pt x="223" y="1154"/>
                  </a:lnTo>
                  <a:lnTo>
                    <a:pt x="223" y="1005"/>
                  </a:lnTo>
                  <a:lnTo>
                    <a:pt x="223" y="931"/>
                  </a:lnTo>
                  <a:lnTo>
                    <a:pt x="261" y="856"/>
                  </a:lnTo>
                  <a:lnTo>
                    <a:pt x="372" y="745"/>
                  </a:lnTo>
                  <a:lnTo>
                    <a:pt x="558" y="596"/>
                  </a:lnTo>
                  <a:close/>
                  <a:moveTo>
                    <a:pt x="409" y="1"/>
                  </a:moveTo>
                  <a:lnTo>
                    <a:pt x="261" y="38"/>
                  </a:lnTo>
                  <a:lnTo>
                    <a:pt x="149" y="75"/>
                  </a:lnTo>
                  <a:lnTo>
                    <a:pt x="75" y="187"/>
                  </a:lnTo>
                  <a:lnTo>
                    <a:pt x="37" y="335"/>
                  </a:lnTo>
                  <a:lnTo>
                    <a:pt x="37" y="447"/>
                  </a:lnTo>
                  <a:lnTo>
                    <a:pt x="261" y="447"/>
                  </a:lnTo>
                  <a:lnTo>
                    <a:pt x="223" y="373"/>
                  </a:lnTo>
                  <a:lnTo>
                    <a:pt x="261" y="224"/>
                  </a:lnTo>
                  <a:lnTo>
                    <a:pt x="298" y="187"/>
                  </a:lnTo>
                  <a:lnTo>
                    <a:pt x="484" y="187"/>
                  </a:lnTo>
                  <a:lnTo>
                    <a:pt x="521" y="261"/>
                  </a:lnTo>
                  <a:lnTo>
                    <a:pt x="558" y="410"/>
                  </a:lnTo>
                  <a:lnTo>
                    <a:pt x="409"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58" y="1191"/>
                  </a:lnTo>
                  <a:lnTo>
                    <a:pt x="558" y="1340"/>
                  </a:lnTo>
                  <a:lnTo>
                    <a:pt x="819" y="1340"/>
                  </a:lnTo>
                  <a:lnTo>
                    <a:pt x="782" y="1266"/>
                  </a:lnTo>
                  <a:lnTo>
                    <a:pt x="782" y="1080"/>
                  </a:lnTo>
                  <a:lnTo>
                    <a:pt x="782" y="447"/>
                  </a:lnTo>
                  <a:lnTo>
                    <a:pt x="744" y="224"/>
                  </a:lnTo>
                  <a:lnTo>
                    <a:pt x="744" y="187"/>
                  </a:lnTo>
                  <a:lnTo>
                    <a:pt x="670"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30"/>
            <p:cNvSpPr/>
            <p:nvPr/>
          </p:nvSpPr>
          <p:spPr>
            <a:xfrm>
              <a:off x="734825" y="2285000"/>
              <a:ext cx="19550" cy="47475"/>
            </a:xfrm>
            <a:custGeom>
              <a:avLst/>
              <a:gdLst/>
              <a:ahLst/>
              <a:cxnLst/>
              <a:rect l="l" t="t" r="r" b="b"/>
              <a:pathLst>
                <a:path w="782" h="1899" extrusionOk="0">
                  <a:moveTo>
                    <a:pt x="447" y="708"/>
                  </a:moveTo>
                  <a:lnTo>
                    <a:pt x="484" y="745"/>
                  </a:lnTo>
                  <a:lnTo>
                    <a:pt x="559" y="819"/>
                  </a:lnTo>
                  <a:lnTo>
                    <a:pt x="559" y="1005"/>
                  </a:lnTo>
                  <a:lnTo>
                    <a:pt x="559" y="1229"/>
                  </a:lnTo>
                  <a:lnTo>
                    <a:pt x="559" y="1452"/>
                  </a:lnTo>
                  <a:lnTo>
                    <a:pt x="559" y="1601"/>
                  </a:lnTo>
                  <a:lnTo>
                    <a:pt x="484" y="1675"/>
                  </a:lnTo>
                  <a:lnTo>
                    <a:pt x="410" y="1712"/>
                  </a:lnTo>
                  <a:lnTo>
                    <a:pt x="298" y="1712"/>
                  </a:lnTo>
                  <a:lnTo>
                    <a:pt x="261" y="1638"/>
                  </a:lnTo>
                  <a:lnTo>
                    <a:pt x="224" y="1526"/>
                  </a:lnTo>
                  <a:lnTo>
                    <a:pt x="224" y="1303"/>
                  </a:lnTo>
                  <a:lnTo>
                    <a:pt x="224" y="968"/>
                  </a:lnTo>
                  <a:lnTo>
                    <a:pt x="261" y="782"/>
                  </a:lnTo>
                  <a:lnTo>
                    <a:pt x="298" y="708"/>
                  </a:lnTo>
                  <a:close/>
                  <a:moveTo>
                    <a:pt x="559" y="1"/>
                  </a:moveTo>
                  <a:lnTo>
                    <a:pt x="559" y="670"/>
                  </a:lnTo>
                  <a:lnTo>
                    <a:pt x="484" y="559"/>
                  </a:lnTo>
                  <a:lnTo>
                    <a:pt x="410" y="559"/>
                  </a:lnTo>
                  <a:lnTo>
                    <a:pt x="335" y="522"/>
                  </a:lnTo>
                  <a:lnTo>
                    <a:pt x="224" y="559"/>
                  </a:lnTo>
                  <a:lnTo>
                    <a:pt x="149" y="596"/>
                  </a:lnTo>
                  <a:lnTo>
                    <a:pt x="75" y="670"/>
                  </a:lnTo>
                  <a:lnTo>
                    <a:pt x="38" y="745"/>
                  </a:lnTo>
                  <a:lnTo>
                    <a:pt x="1" y="968"/>
                  </a:lnTo>
                  <a:lnTo>
                    <a:pt x="1" y="1229"/>
                  </a:lnTo>
                  <a:lnTo>
                    <a:pt x="1" y="1489"/>
                  </a:lnTo>
                  <a:lnTo>
                    <a:pt x="38" y="1675"/>
                  </a:lnTo>
                  <a:lnTo>
                    <a:pt x="112" y="1824"/>
                  </a:lnTo>
                  <a:lnTo>
                    <a:pt x="149" y="1861"/>
                  </a:lnTo>
                  <a:lnTo>
                    <a:pt x="224" y="1861"/>
                  </a:lnTo>
                  <a:lnTo>
                    <a:pt x="298" y="1898"/>
                  </a:lnTo>
                  <a:lnTo>
                    <a:pt x="410" y="1861"/>
                  </a:lnTo>
                  <a:lnTo>
                    <a:pt x="521" y="1824"/>
                  </a:lnTo>
                  <a:lnTo>
                    <a:pt x="596" y="1712"/>
                  </a:lnTo>
                  <a:lnTo>
                    <a:pt x="596" y="1861"/>
                  </a:lnTo>
                  <a:lnTo>
                    <a:pt x="782" y="1861"/>
                  </a:lnTo>
                  <a:lnTo>
                    <a:pt x="782"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30"/>
            <p:cNvSpPr/>
            <p:nvPr/>
          </p:nvSpPr>
          <p:spPr>
            <a:xfrm>
              <a:off x="759950" y="2285925"/>
              <a:ext cx="5600" cy="45600"/>
            </a:xfrm>
            <a:custGeom>
              <a:avLst/>
              <a:gdLst/>
              <a:ahLst/>
              <a:cxnLst/>
              <a:rect l="l" t="t" r="r" b="b"/>
              <a:pathLst>
                <a:path w="224" h="1824" extrusionOk="0">
                  <a:moveTo>
                    <a:pt x="0" y="1"/>
                  </a:moveTo>
                  <a:lnTo>
                    <a:pt x="0" y="299"/>
                  </a:lnTo>
                  <a:lnTo>
                    <a:pt x="223" y="299"/>
                  </a:lnTo>
                  <a:lnTo>
                    <a:pt x="223" y="1"/>
                  </a:lnTo>
                  <a:close/>
                  <a:moveTo>
                    <a:pt x="0" y="522"/>
                  </a:moveTo>
                  <a:lnTo>
                    <a:pt x="0" y="1824"/>
                  </a:lnTo>
                  <a:lnTo>
                    <a:pt x="223" y="1824"/>
                  </a:lnTo>
                  <a:lnTo>
                    <a:pt x="223"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30"/>
            <p:cNvSpPr/>
            <p:nvPr/>
          </p:nvSpPr>
          <p:spPr>
            <a:xfrm>
              <a:off x="769250" y="2298025"/>
              <a:ext cx="20475" cy="34450"/>
            </a:xfrm>
            <a:custGeom>
              <a:avLst/>
              <a:gdLst/>
              <a:ahLst/>
              <a:cxnLst/>
              <a:rect l="l" t="t" r="r" b="b"/>
              <a:pathLst>
                <a:path w="819" h="1378" extrusionOk="0">
                  <a:moveTo>
                    <a:pt x="558" y="596"/>
                  </a:moveTo>
                  <a:lnTo>
                    <a:pt x="558" y="931"/>
                  </a:lnTo>
                  <a:lnTo>
                    <a:pt x="558" y="1080"/>
                  </a:lnTo>
                  <a:lnTo>
                    <a:pt x="521" y="1117"/>
                  </a:lnTo>
                  <a:lnTo>
                    <a:pt x="484" y="1191"/>
                  </a:lnTo>
                  <a:lnTo>
                    <a:pt x="372" y="1228"/>
                  </a:lnTo>
                  <a:lnTo>
                    <a:pt x="298" y="1191"/>
                  </a:lnTo>
                  <a:lnTo>
                    <a:pt x="261" y="1154"/>
                  </a:lnTo>
                  <a:lnTo>
                    <a:pt x="223" y="1005"/>
                  </a:lnTo>
                  <a:lnTo>
                    <a:pt x="223" y="931"/>
                  </a:lnTo>
                  <a:lnTo>
                    <a:pt x="261" y="856"/>
                  </a:lnTo>
                  <a:lnTo>
                    <a:pt x="409" y="745"/>
                  </a:lnTo>
                  <a:lnTo>
                    <a:pt x="558" y="596"/>
                  </a:lnTo>
                  <a:close/>
                  <a:moveTo>
                    <a:pt x="409" y="1"/>
                  </a:moveTo>
                  <a:lnTo>
                    <a:pt x="261" y="38"/>
                  </a:lnTo>
                  <a:lnTo>
                    <a:pt x="149" y="75"/>
                  </a:lnTo>
                  <a:lnTo>
                    <a:pt x="75" y="187"/>
                  </a:lnTo>
                  <a:lnTo>
                    <a:pt x="75" y="335"/>
                  </a:lnTo>
                  <a:lnTo>
                    <a:pt x="75" y="447"/>
                  </a:lnTo>
                  <a:lnTo>
                    <a:pt x="261" y="447"/>
                  </a:lnTo>
                  <a:lnTo>
                    <a:pt x="261" y="373"/>
                  </a:lnTo>
                  <a:lnTo>
                    <a:pt x="261" y="224"/>
                  </a:lnTo>
                  <a:lnTo>
                    <a:pt x="298" y="187"/>
                  </a:lnTo>
                  <a:lnTo>
                    <a:pt x="484" y="187"/>
                  </a:lnTo>
                  <a:lnTo>
                    <a:pt x="558" y="261"/>
                  </a:lnTo>
                  <a:lnTo>
                    <a:pt x="558" y="410"/>
                  </a:lnTo>
                  <a:lnTo>
                    <a:pt x="447" y="521"/>
                  </a:lnTo>
                  <a:lnTo>
                    <a:pt x="223" y="670"/>
                  </a:lnTo>
                  <a:lnTo>
                    <a:pt x="149" y="708"/>
                  </a:lnTo>
                  <a:lnTo>
                    <a:pt x="75" y="819"/>
                  </a:lnTo>
                  <a:lnTo>
                    <a:pt x="37" y="894"/>
                  </a:lnTo>
                  <a:lnTo>
                    <a:pt x="0" y="1042"/>
                  </a:lnTo>
                  <a:lnTo>
                    <a:pt x="37" y="1191"/>
                  </a:lnTo>
                  <a:lnTo>
                    <a:pt x="75" y="1266"/>
                  </a:lnTo>
                  <a:lnTo>
                    <a:pt x="149" y="1340"/>
                  </a:lnTo>
                  <a:lnTo>
                    <a:pt x="298" y="1377"/>
                  </a:lnTo>
                  <a:lnTo>
                    <a:pt x="409" y="1340"/>
                  </a:lnTo>
                  <a:lnTo>
                    <a:pt x="484" y="1303"/>
                  </a:lnTo>
                  <a:lnTo>
                    <a:pt x="596" y="1191"/>
                  </a:lnTo>
                  <a:lnTo>
                    <a:pt x="596" y="1340"/>
                  </a:lnTo>
                  <a:lnTo>
                    <a:pt x="819" y="1340"/>
                  </a:lnTo>
                  <a:lnTo>
                    <a:pt x="782" y="1266"/>
                  </a:lnTo>
                  <a:lnTo>
                    <a:pt x="782" y="1080"/>
                  </a:lnTo>
                  <a:lnTo>
                    <a:pt x="782" y="447"/>
                  </a:lnTo>
                  <a:lnTo>
                    <a:pt x="744" y="224"/>
                  </a:lnTo>
                  <a:lnTo>
                    <a:pt x="744" y="187"/>
                  </a:lnTo>
                  <a:lnTo>
                    <a:pt x="707" y="112"/>
                  </a:lnTo>
                  <a:lnTo>
                    <a:pt x="558" y="38"/>
                  </a:lnTo>
                  <a:lnTo>
                    <a:pt x="40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30"/>
            <p:cNvSpPr/>
            <p:nvPr/>
          </p:nvSpPr>
          <p:spPr>
            <a:xfrm>
              <a:off x="794350" y="2298025"/>
              <a:ext cx="18625" cy="33500"/>
            </a:xfrm>
            <a:custGeom>
              <a:avLst/>
              <a:gdLst/>
              <a:ahLst/>
              <a:cxnLst/>
              <a:rect l="l" t="t" r="r" b="b"/>
              <a:pathLst>
                <a:path w="745" h="1340" extrusionOk="0">
                  <a:moveTo>
                    <a:pt x="484" y="1"/>
                  </a:moveTo>
                  <a:lnTo>
                    <a:pt x="373" y="38"/>
                  </a:lnTo>
                  <a:lnTo>
                    <a:pt x="298" y="75"/>
                  </a:lnTo>
                  <a:lnTo>
                    <a:pt x="187" y="149"/>
                  </a:lnTo>
                  <a:lnTo>
                    <a:pt x="187" y="38"/>
                  </a:lnTo>
                  <a:lnTo>
                    <a:pt x="1" y="38"/>
                  </a:lnTo>
                  <a:lnTo>
                    <a:pt x="1" y="1340"/>
                  </a:lnTo>
                  <a:lnTo>
                    <a:pt x="224" y="1340"/>
                  </a:lnTo>
                  <a:lnTo>
                    <a:pt x="224" y="484"/>
                  </a:lnTo>
                  <a:lnTo>
                    <a:pt x="224" y="373"/>
                  </a:lnTo>
                  <a:lnTo>
                    <a:pt x="224" y="298"/>
                  </a:lnTo>
                  <a:lnTo>
                    <a:pt x="298" y="187"/>
                  </a:lnTo>
                  <a:lnTo>
                    <a:pt x="484" y="187"/>
                  </a:lnTo>
                  <a:lnTo>
                    <a:pt x="522" y="261"/>
                  </a:lnTo>
                  <a:lnTo>
                    <a:pt x="559" y="484"/>
                  </a:lnTo>
                  <a:lnTo>
                    <a:pt x="559" y="1340"/>
                  </a:lnTo>
                  <a:lnTo>
                    <a:pt x="745" y="1340"/>
                  </a:lnTo>
                  <a:lnTo>
                    <a:pt x="745" y="410"/>
                  </a:lnTo>
                  <a:lnTo>
                    <a:pt x="745" y="298"/>
                  </a:lnTo>
                  <a:lnTo>
                    <a:pt x="708" y="149"/>
                  </a:lnTo>
                  <a:lnTo>
                    <a:pt x="633" y="38"/>
                  </a:lnTo>
                  <a:lnTo>
                    <a:pt x="559" y="38"/>
                  </a:lnTo>
                  <a:lnTo>
                    <a:pt x="48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30"/>
            <p:cNvSpPr/>
            <p:nvPr/>
          </p:nvSpPr>
          <p:spPr>
            <a:xfrm>
              <a:off x="834350" y="2285000"/>
              <a:ext cx="22350" cy="46525"/>
            </a:xfrm>
            <a:custGeom>
              <a:avLst/>
              <a:gdLst/>
              <a:ahLst/>
              <a:cxnLst/>
              <a:rect l="l" t="t" r="r" b="b"/>
              <a:pathLst>
                <a:path w="894" h="1861" extrusionOk="0">
                  <a:moveTo>
                    <a:pt x="484" y="224"/>
                  </a:moveTo>
                  <a:lnTo>
                    <a:pt x="596" y="261"/>
                  </a:lnTo>
                  <a:lnTo>
                    <a:pt x="633" y="336"/>
                  </a:lnTo>
                  <a:lnTo>
                    <a:pt x="670" y="373"/>
                  </a:lnTo>
                  <a:lnTo>
                    <a:pt x="670" y="633"/>
                  </a:lnTo>
                  <a:lnTo>
                    <a:pt x="670" y="1042"/>
                  </a:lnTo>
                  <a:lnTo>
                    <a:pt x="670" y="1489"/>
                  </a:lnTo>
                  <a:lnTo>
                    <a:pt x="633" y="1563"/>
                  </a:lnTo>
                  <a:lnTo>
                    <a:pt x="559" y="1638"/>
                  </a:lnTo>
                  <a:lnTo>
                    <a:pt x="484" y="1638"/>
                  </a:lnTo>
                  <a:lnTo>
                    <a:pt x="373" y="1675"/>
                  </a:lnTo>
                  <a:lnTo>
                    <a:pt x="224" y="1675"/>
                  </a:lnTo>
                  <a:lnTo>
                    <a:pt x="224" y="224"/>
                  </a:lnTo>
                  <a:close/>
                  <a:moveTo>
                    <a:pt x="1" y="1"/>
                  </a:moveTo>
                  <a:lnTo>
                    <a:pt x="1" y="1861"/>
                  </a:lnTo>
                  <a:lnTo>
                    <a:pt x="633" y="1861"/>
                  </a:lnTo>
                  <a:lnTo>
                    <a:pt x="745" y="1787"/>
                  </a:lnTo>
                  <a:lnTo>
                    <a:pt x="819" y="1712"/>
                  </a:lnTo>
                  <a:lnTo>
                    <a:pt x="894" y="1526"/>
                  </a:lnTo>
                  <a:lnTo>
                    <a:pt x="894" y="1266"/>
                  </a:lnTo>
                  <a:lnTo>
                    <a:pt x="894" y="819"/>
                  </a:lnTo>
                  <a:lnTo>
                    <a:pt x="894" y="336"/>
                  </a:lnTo>
                  <a:lnTo>
                    <a:pt x="856" y="224"/>
                  </a:lnTo>
                  <a:lnTo>
                    <a:pt x="819" y="150"/>
                  </a:lnTo>
                  <a:lnTo>
                    <a:pt x="708" y="75"/>
                  </a:lnTo>
                  <a:lnTo>
                    <a:pt x="596" y="38"/>
                  </a:lnTo>
                  <a:lnTo>
                    <a:pt x="336"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30"/>
            <p:cNvSpPr/>
            <p:nvPr/>
          </p:nvSpPr>
          <p:spPr>
            <a:xfrm>
              <a:off x="863200" y="2285925"/>
              <a:ext cx="4675" cy="45600"/>
            </a:xfrm>
            <a:custGeom>
              <a:avLst/>
              <a:gdLst/>
              <a:ahLst/>
              <a:cxnLst/>
              <a:rect l="l" t="t" r="r" b="b"/>
              <a:pathLst>
                <a:path w="187" h="1824" extrusionOk="0">
                  <a:moveTo>
                    <a:pt x="0" y="1"/>
                  </a:moveTo>
                  <a:lnTo>
                    <a:pt x="0" y="299"/>
                  </a:lnTo>
                  <a:lnTo>
                    <a:pt x="186" y="299"/>
                  </a:lnTo>
                  <a:lnTo>
                    <a:pt x="186" y="1"/>
                  </a:lnTo>
                  <a:close/>
                  <a:moveTo>
                    <a:pt x="0" y="522"/>
                  </a:moveTo>
                  <a:lnTo>
                    <a:pt x="0" y="1824"/>
                  </a:lnTo>
                  <a:lnTo>
                    <a:pt x="186" y="1824"/>
                  </a:lnTo>
                  <a:lnTo>
                    <a:pt x="186"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30"/>
            <p:cNvSpPr/>
            <p:nvPr/>
          </p:nvSpPr>
          <p:spPr>
            <a:xfrm>
              <a:off x="873425" y="2298025"/>
              <a:ext cx="19550" cy="44675"/>
            </a:xfrm>
            <a:custGeom>
              <a:avLst/>
              <a:gdLst/>
              <a:ahLst/>
              <a:cxnLst/>
              <a:rect l="l" t="t" r="r" b="b"/>
              <a:pathLst>
                <a:path w="782" h="1787" extrusionOk="0">
                  <a:moveTo>
                    <a:pt x="372" y="149"/>
                  </a:moveTo>
                  <a:lnTo>
                    <a:pt x="447" y="187"/>
                  </a:lnTo>
                  <a:lnTo>
                    <a:pt x="521" y="224"/>
                  </a:lnTo>
                  <a:lnTo>
                    <a:pt x="521" y="298"/>
                  </a:lnTo>
                  <a:lnTo>
                    <a:pt x="559" y="373"/>
                  </a:lnTo>
                  <a:lnTo>
                    <a:pt x="559" y="708"/>
                  </a:lnTo>
                  <a:lnTo>
                    <a:pt x="559" y="1042"/>
                  </a:lnTo>
                  <a:lnTo>
                    <a:pt x="484" y="1154"/>
                  </a:lnTo>
                  <a:lnTo>
                    <a:pt x="447" y="1191"/>
                  </a:lnTo>
                  <a:lnTo>
                    <a:pt x="298" y="1191"/>
                  </a:lnTo>
                  <a:lnTo>
                    <a:pt x="261" y="1154"/>
                  </a:lnTo>
                  <a:lnTo>
                    <a:pt x="224" y="1005"/>
                  </a:lnTo>
                  <a:lnTo>
                    <a:pt x="186" y="559"/>
                  </a:lnTo>
                  <a:lnTo>
                    <a:pt x="186" y="410"/>
                  </a:lnTo>
                  <a:lnTo>
                    <a:pt x="224" y="261"/>
                  </a:lnTo>
                  <a:lnTo>
                    <a:pt x="261" y="187"/>
                  </a:lnTo>
                  <a:lnTo>
                    <a:pt x="372" y="149"/>
                  </a:lnTo>
                  <a:close/>
                  <a:moveTo>
                    <a:pt x="298" y="1"/>
                  </a:moveTo>
                  <a:lnTo>
                    <a:pt x="149" y="38"/>
                  </a:lnTo>
                  <a:lnTo>
                    <a:pt x="75" y="112"/>
                  </a:lnTo>
                  <a:lnTo>
                    <a:pt x="38" y="187"/>
                  </a:lnTo>
                  <a:lnTo>
                    <a:pt x="0" y="261"/>
                  </a:lnTo>
                  <a:lnTo>
                    <a:pt x="0" y="410"/>
                  </a:lnTo>
                  <a:lnTo>
                    <a:pt x="0" y="670"/>
                  </a:lnTo>
                  <a:lnTo>
                    <a:pt x="0" y="1005"/>
                  </a:lnTo>
                  <a:lnTo>
                    <a:pt x="38" y="1191"/>
                  </a:lnTo>
                  <a:lnTo>
                    <a:pt x="75" y="1266"/>
                  </a:lnTo>
                  <a:lnTo>
                    <a:pt x="149" y="1303"/>
                  </a:lnTo>
                  <a:lnTo>
                    <a:pt x="298" y="1340"/>
                  </a:lnTo>
                  <a:lnTo>
                    <a:pt x="447" y="1303"/>
                  </a:lnTo>
                  <a:lnTo>
                    <a:pt x="559" y="1191"/>
                  </a:lnTo>
                  <a:lnTo>
                    <a:pt x="559" y="1377"/>
                  </a:lnTo>
                  <a:lnTo>
                    <a:pt x="559" y="1452"/>
                  </a:lnTo>
                  <a:lnTo>
                    <a:pt x="521" y="1526"/>
                  </a:lnTo>
                  <a:lnTo>
                    <a:pt x="484" y="1600"/>
                  </a:lnTo>
                  <a:lnTo>
                    <a:pt x="372" y="1638"/>
                  </a:lnTo>
                  <a:lnTo>
                    <a:pt x="261" y="1600"/>
                  </a:lnTo>
                  <a:lnTo>
                    <a:pt x="224" y="1563"/>
                  </a:lnTo>
                  <a:lnTo>
                    <a:pt x="186" y="1452"/>
                  </a:lnTo>
                  <a:lnTo>
                    <a:pt x="0" y="1452"/>
                  </a:lnTo>
                  <a:lnTo>
                    <a:pt x="38" y="1600"/>
                  </a:lnTo>
                  <a:lnTo>
                    <a:pt x="112" y="1712"/>
                  </a:lnTo>
                  <a:lnTo>
                    <a:pt x="224" y="1786"/>
                  </a:lnTo>
                  <a:lnTo>
                    <a:pt x="447" y="1786"/>
                  </a:lnTo>
                  <a:lnTo>
                    <a:pt x="559" y="1749"/>
                  </a:lnTo>
                  <a:lnTo>
                    <a:pt x="670" y="1675"/>
                  </a:lnTo>
                  <a:lnTo>
                    <a:pt x="745" y="1563"/>
                  </a:lnTo>
                  <a:lnTo>
                    <a:pt x="782" y="1452"/>
                  </a:lnTo>
                  <a:lnTo>
                    <a:pt x="782" y="1266"/>
                  </a:lnTo>
                  <a:lnTo>
                    <a:pt x="782" y="38"/>
                  </a:lnTo>
                  <a:lnTo>
                    <a:pt x="559" y="38"/>
                  </a:lnTo>
                  <a:lnTo>
                    <a:pt x="559" y="149"/>
                  </a:lnTo>
                  <a:lnTo>
                    <a:pt x="484" y="75"/>
                  </a:lnTo>
                  <a:lnTo>
                    <a:pt x="410" y="38"/>
                  </a:lnTo>
                  <a:lnTo>
                    <a:pt x="298"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30"/>
            <p:cNvSpPr/>
            <p:nvPr/>
          </p:nvSpPr>
          <p:spPr>
            <a:xfrm>
              <a:off x="898525" y="2285925"/>
              <a:ext cx="4700" cy="45600"/>
            </a:xfrm>
            <a:custGeom>
              <a:avLst/>
              <a:gdLst/>
              <a:ahLst/>
              <a:cxnLst/>
              <a:rect l="l" t="t" r="r" b="b"/>
              <a:pathLst>
                <a:path w="188"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30"/>
            <p:cNvSpPr/>
            <p:nvPr/>
          </p:nvSpPr>
          <p:spPr>
            <a:xfrm>
              <a:off x="906900" y="2289650"/>
              <a:ext cx="13975" cy="42825"/>
            </a:xfrm>
            <a:custGeom>
              <a:avLst/>
              <a:gdLst/>
              <a:ahLst/>
              <a:cxnLst/>
              <a:rect l="l" t="t" r="r" b="b"/>
              <a:pathLst>
                <a:path w="559" h="1713" extrusionOk="0">
                  <a:moveTo>
                    <a:pt x="150" y="1"/>
                  </a:moveTo>
                  <a:lnTo>
                    <a:pt x="150" y="373"/>
                  </a:lnTo>
                  <a:lnTo>
                    <a:pt x="1" y="373"/>
                  </a:lnTo>
                  <a:lnTo>
                    <a:pt x="1" y="522"/>
                  </a:lnTo>
                  <a:lnTo>
                    <a:pt x="150" y="522"/>
                  </a:lnTo>
                  <a:lnTo>
                    <a:pt x="150" y="1266"/>
                  </a:lnTo>
                  <a:lnTo>
                    <a:pt x="150" y="1489"/>
                  </a:lnTo>
                  <a:lnTo>
                    <a:pt x="187" y="1563"/>
                  </a:lnTo>
                  <a:lnTo>
                    <a:pt x="224" y="1638"/>
                  </a:lnTo>
                  <a:lnTo>
                    <a:pt x="261" y="1675"/>
                  </a:lnTo>
                  <a:lnTo>
                    <a:pt x="336" y="1675"/>
                  </a:lnTo>
                  <a:lnTo>
                    <a:pt x="447" y="1712"/>
                  </a:lnTo>
                  <a:lnTo>
                    <a:pt x="559" y="1675"/>
                  </a:lnTo>
                  <a:lnTo>
                    <a:pt x="559" y="1526"/>
                  </a:lnTo>
                  <a:lnTo>
                    <a:pt x="410" y="1526"/>
                  </a:lnTo>
                  <a:lnTo>
                    <a:pt x="373" y="1489"/>
                  </a:lnTo>
                  <a:lnTo>
                    <a:pt x="373" y="1377"/>
                  </a:lnTo>
                  <a:lnTo>
                    <a:pt x="373" y="522"/>
                  </a:lnTo>
                  <a:lnTo>
                    <a:pt x="559" y="522"/>
                  </a:lnTo>
                  <a:lnTo>
                    <a:pt x="559" y="373"/>
                  </a:lnTo>
                  <a:lnTo>
                    <a:pt x="373" y="373"/>
                  </a:lnTo>
                  <a:lnTo>
                    <a:pt x="373"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30"/>
            <p:cNvSpPr/>
            <p:nvPr/>
          </p:nvSpPr>
          <p:spPr>
            <a:xfrm>
              <a:off x="923650" y="2298025"/>
              <a:ext cx="20500" cy="34450"/>
            </a:xfrm>
            <a:custGeom>
              <a:avLst/>
              <a:gdLst/>
              <a:ahLst/>
              <a:cxnLst/>
              <a:rect l="l" t="t" r="r" b="b"/>
              <a:pathLst>
                <a:path w="820" h="1378" extrusionOk="0">
                  <a:moveTo>
                    <a:pt x="559" y="596"/>
                  </a:moveTo>
                  <a:lnTo>
                    <a:pt x="559" y="931"/>
                  </a:lnTo>
                  <a:lnTo>
                    <a:pt x="521" y="1080"/>
                  </a:lnTo>
                  <a:lnTo>
                    <a:pt x="484" y="1117"/>
                  </a:lnTo>
                  <a:lnTo>
                    <a:pt x="447" y="1191"/>
                  </a:lnTo>
                  <a:lnTo>
                    <a:pt x="335" y="1228"/>
                  </a:lnTo>
                  <a:lnTo>
                    <a:pt x="261" y="1191"/>
                  </a:lnTo>
                  <a:lnTo>
                    <a:pt x="224" y="1154"/>
                  </a:lnTo>
                  <a:lnTo>
                    <a:pt x="187" y="1005"/>
                  </a:lnTo>
                  <a:lnTo>
                    <a:pt x="224" y="931"/>
                  </a:lnTo>
                  <a:lnTo>
                    <a:pt x="261" y="856"/>
                  </a:lnTo>
                  <a:lnTo>
                    <a:pt x="373" y="745"/>
                  </a:lnTo>
                  <a:lnTo>
                    <a:pt x="559" y="596"/>
                  </a:lnTo>
                  <a:close/>
                  <a:moveTo>
                    <a:pt x="410" y="1"/>
                  </a:moveTo>
                  <a:lnTo>
                    <a:pt x="224" y="38"/>
                  </a:lnTo>
                  <a:lnTo>
                    <a:pt x="112" y="75"/>
                  </a:lnTo>
                  <a:lnTo>
                    <a:pt x="38" y="187"/>
                  </a:lnTo>
                  <a:lnTo>
                    <a:pt x="38" y="335"/>
                  </a:lnTo>
                  <a:lnTo>
                    <a:pt x="38" y="447"/>
                  </a:lnTo>
                  <a:lnTo>
                    <a:pt x="224" y="447"/>
                  </a:lnTo>
                  <a:lnTo>
                    <a:pt x="224" y="373"/>
                  </a:lnTo>
                  <a:lnTo>
                    <a:pt x="261" y="224"/>
                  </a:lnTo>
                  <a:lnTo>
                    <a:pt x="298" y="187"/>
                  </a:lnTo>
                  <a:lnTo>
                    <a:pt x="484" y="187"/>
                  </a:lnTo>
                  <a:lnTo>
                    <a:pt x="521" y="261"/>
                  </a:lnTo>
                  <a:lnTo>
                    <a:pt x="559" y="410"/>
                  </a:lnTo>
                  <a:lnTo>
                    <a:pt x="410" y="521"/>
                  </a:lnTo>
                  <a:lnTo>
                    <a:pt x="224" y="670"/>
                  </a:lnTo>
                  <a:lnTo>
                    <a:pt x="112" y="708"/>
                  </a:lnTo>
                  <a:lnTo>
                    <a:pt x="38" y="819"/>
                  </a:lnTo>
                  <a:lnTo>
                    <a:pt x="1" y="894"/>
                  </a:lnTo>
                  <a:lnTo>
                    <a:pt x="1" y="1042"/>
                  </a:lnTo>
                  <a:lnTo>
                    <a:pt x="1" y="1191"/>
                  </a:lnTo>
                  <a:lnTo>
                    <a:pt x="38" y="1266"/>
                  </a:lnTo>
                  <a:lnTo>
                    <a:pt x="112" y="1340"/>
                  </a:lnTo>
                  <a:lnTo>
                    <a:pt x="298" y="1377"/>
                  </a:lnTo>
                  <a:lnTo>
                    <a:pt x="410" y="1340"/>
                  </a:lnTo>
                  <a:lnTo>
                    <a:pt x="484" y="1303"/>
                  </a:lnTo>
                  <a:lnTo>
                    <a:pt x="559" y="1191"/>
                  </a:lnTo>
                  <a:lnTo>
                    <a:pt x="559" y="1340"/>
                  </a:lnTo>
                  <a:lnTo>
                    <a:pt x="819" y="1340"/>
                  </a:lnTo>
                  <a:lnTo>
                    <a:pt x="745" y="1266"/>
                  </a:lnTo>
                  <a:lnTo>
                    <a:pt x="745" y="1080"/>
                  </a:lnTo>
                  <a:lnTo>
                    <a:pt x="745" y="447"/>
                  </a:lnTo>
                  <a:lnTo>
                    <a:pt x="745" y="224"/>
                  </a:lnTo>
                  <a:lnTo>
                    <a:pt x="708" y="187"/>
                  </a:lnTo>
                  <a:lnTo>
                    <a:pt x="670" y="112"/>
                  </a:lnTo>
                  <a:lnTo>
                    <a:pt x="559"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30"/>
            <p:cNvSpPr/>
            <p:nvPr/>
          </p:nvSpPr>
          <p:spPr>
            <a:xfrm>
              <a:off x="947825" y="2285000"/>
              <a:ext cx="5625" cy="46525"/>
            </a:xfrm>
            <a:custGeom>
              <a:avLst/>
              <a:gdLst/>
              <a:ahLst/>
              <a:cxnLst/>
              <a:rect l="l" t="t" r="r" b="b"/>
              <a:pathLst>
                <a:path w="225" h="1861" extrusionOk="0">
                  <a:moveTo>
                    <a:pt x="1" y="1"/>
                  </a:moveTo>
                  <a:lnTo>
                    <a:pt x="1" y="1861"/>
                  </a:lnTo>
                  <a:lnTo>
                    <a:pt x="224" y="1861"/>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30"/>
            <p:cNvSpPr/>
            <p:nvPr/>
          </p:nvSpPr>
          <p:spPr>
            <a:xfrm>
              <a:off x="972950" y="2285000"/>
              <a:ext cx="22350" cy="47475"/>
            </a:xfrm>
            <a:custGeom>
              <a:avLst/>
              <a:gdLst/>
              <a:ahLst/>
              <a:cxnLst/>
              <a:rect l="l" t="t" r="r" b="b"/>
              <a:pathLst>
                <a:path w="894" h="1899" extrusionOk="0">
                  <a:moveTo>
                    <a:pt x="335" y="1"/>
                  </a:moveTo>
                  <a:lnTo>
                    <a:pt x="224" y="38"/>
                  </a:lnTo>
                  <a:lnTo>
                    <a:pt x="149" y="112"/>
                  </a:lnTo>
                  <a:lnTo>
                    <a:pt x="112" y="150"/>
                  </a:lnTo>
                  <a:lnTo>
                    <a:pt x="75" y="298"/>
                  </a:lnTo>
                  <a:lnTo>
                    <a:pt x="38" y="410"/>
                  </a:lnTo>
                  <a:lnTo>
                    <a:pt x="75" y="522"/>
                  </a:lnTo>
                  <a:lnTo>
                    <a:pt x="75" y="633"/>
                  </a:lnTo>
                  <a:lnTo>
                    <a:pt x="149" y="745"/>
                  </a:lnTo>
                  <a:lnTo>
                    <a:pt x="261" y="894"/>
                  </a:lnTo>
                  <a:lnTo>
                    <a:pt x="521" y="1154"/>
                  </a:lnTo>
                  <a:lnTo>
                    <a:pt x="633" y="1303"/>
                  </a:lnTo>
                  <a:lnTo>
                    <a:pt x="670" y="1377"/>
                  </a:lnTo>
                  <a:lnTo>
                    <a:pt x="670" y="1452"/>
                  </a:lnTo>
                  <a:lnTo>
                    <a:pt x="670" y="1601"/>
                  </a:lnTo>
                  <a:lnTo>
                    <a:pt x="596" y="1638"/>
                  </a:lnTo>
                  <a:lnTo>
                    <a:pt x="521" y="1675"/>
                  </a:lnTo>
                  <a:lnTo>
                    <a:pt x="447" y="1712"/>
                  </a:lnTo>
                  <a:lnTo>
                    <a:pt x="335" y="1675"/>
                  </a:lnTo>
                  <a:lnTo>
                    <a:pt x="261" y="1601"/>
                  </a:lnTo>
                  <a:lnTo>
                    <a:pt x="224" y="1526"/>
                  </a:lnTo>
                  <a:lnTo>
                    <a:pt x="224" y="1489"/>
                  </a:lnTo>
                  <a:lnTo>
                    <a:pt x="224" y="1229"/>
                  </a:lnTo>
                  <a:lnTo>
                    <a:pt x="1" y="1229"/>
                  </a:lnTo>
                  <a:lnTo>
                    <a:pt x="1" y="1415"/>
                  </a:lnTo>
                  <a:lnTo>
                    <a:pt x="38" y="1638"/>
                  </a:lnTo>
                  <a:lnTo>
                    <a:pt x="75" y="1712"/>
                  </a:lnTo>
                  <a:lnTo>
                    <a:pt x="149" y="1787"/>
                  </a:lnTo>
                  <a:lnTo>
                    <a:pt x="261" y="1861"/>
                  </a:lnTo>
                  <a:lnTo>
                    <a:pt x="447" y="1898"/>
                  </a:lnTo>
                  <a:lnTo>
                    <a:pt x="596" y="1861"/>
                  </a:lnTo>
                  <a:lnTo>
                    <a:pt x="745" y="1824"/>
                  </a:lnTo>
                  <a:lnTo>
                    <a:pt x="819" y="1749"/>
                  </a:lnTo>
                  <a:lnTo>
                    <a:pt x="856" y="1675"/>
                  </a:lnTo>
                  <a:lnTo>
                    <a:pt x="894" y="1563"/>
                  </a:lnTo>
                  <a:lnTo>
                    <a:pt x="894" y="1452"/>
                  </a:lnTo>
                  <a:lnTo>
                    <a:pt x="894" y="1303"/>
                  </a:lnTo>
                  <a:lnTo>
                    <a:pt x="856" y="1191"/>
                  </a:lnTo>
                  <a:lnTo>
                    <a:pt x="670" y="968"/>
                  </a:lnTo>
                  <a:lnTo>
                    <a:pt x="447" y="745"/>
                  </a:lnTo>
                  <a:lnTo>
                    <a:pt x="298" y="559"/>
                  </a:lnTo>
                  <a:lnTo>
                    <a:pt x="298" y="484"/>
                  </a:lnTo>
                  <a:lnTo>
                    <a:pt x="261" y="410"/>
                  </a:lnTo>
                  <a:lnTo>
                    <a:pt x="261" y="336"/>
                  </a:lnTo>
                  <a:lnTo>
                    <a:pt x="298" y="261"/>
                  </a:lnTo>
                  <a:lnTo>
                    <a:pt x="373" y="224"/>
                  </a:lnTo>
                  <a:lnTo>
                    <a:pt x="484" y="187"/>
                  </a:lnTo>
                  <a:lnTo>
                    <a:pt x="559" y="187"/>
                  </a:lnTo>
                  <a:lnTo>
                    <a:pt x="633" y="261"/>
                  </a:lnTo>
                  <a:lnTo>
                    <a:pt x="670" y="336"/>
                  </a:lnTo>
                  <a:lnTo>
                    <a:pt x="670" y="559"/>
                  </a:lnTo>
                  <a:lnTo>
                    <a:pt x="856" y="559"/>
                  </a:lnTo>
                  <a:lnTo>
                    <a:pt x="856" y="261"/>
                  </a:lnTo>
                  <a:lnTo>
                    <a:pt x="819" y="150"/>
                  </a:lnTo>
                  <a:lnTo>
                    <a:pt x="745" y="38"/>
                  </a:lnTo>
                  <a:lnTo>
                    <a:pt x="67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30"/>
            <p:cNvSpPr/>
            <p:nvPr/>
          </p:nvSpPr>
          <p:spPr>
            <a:xfrm>
              <a:off x="999925" y="2298025"/>
              <a:ext cx="18625" cy="34450"/>
            </a:xfrm>
            <a:custGeom>
              <a:avLst/>
              <a:gdLst/>
              <a:ahLst/>
              <a:cxnLst/>
              <a:rect l="l" t="t" r="r" b="b"/>
              <a:pathLst>
                <a:path w="745" h="1378" extrusionOk="0">
                  <a:moveTo>
                    <a:pt x="447" y="187"/>
                  </a:moveTo>
                  <a:lnTo>
                    <a:pt x="521" y="261"/>
                  </a:lnTo>
                  <a:lnTo>
                    <a:pt x="521" y="410"/>
                  </a:lnTo>
                  <a:lnTo>
                    <a:pt x="521" y="559"/>
                  </a:lnTo>
                  <a:lnTo>
                    <a:pt x="187" y="559"/>
                  </a:lnTo>
                  <a:lnTo>
                    <a:pt x="224" y="298"/>
                  </a:lnTo>
                  <a:lnTo>
                    <a:pt x="261" y="224"/>
                  </a:lnTo>
                  <a:lnTo>
                    <a:pt x="298" y="187"/>
                  </a:lnTo>
                  <a:close/>
                  <a:moveTo>
                    <a:pt x="335" y="1"/>
                  </a:moveTo>
                  <a:lnTo>
                    <a:pt x="224" y="38"/>
                  </a:lnTo>
                  <a:lnTo>
                    <a:pt x="149" y="75"/>
                  </a:lnTo>
                  <a:lnTo>
                    <a:pt x="75" y="112"/>
                  </a:lnTo>
                  <a:lnTo>
                    <a:pt x="38" y="187"/>
                  </a:lnTo>
                  <a:lnTo>
                    <a:pt x="1" y="335"/>
                  </a:lnTo>
                  <a:lnTo>
                    <a:pt x="1" y="559"/>
                  </a:lnTo>
                  <a:lnTo>
                    <a:pt x="1" y="1042"/>
                  </a:lnTo>
                  <a:lnTo>
                    <a:pt x="38" y="1154"/>
                  </a:lnTo>
                  <a:lnTo>
                    <a:pt x="112" y="1266"/>
                  </a:lnTo>
                  <a:lnTo>
                    <a:pt x="187" y="1340"/>
                  </a:lnTo>
                  <a:lnTo>
                    <a:pt x="298" y="1377"/>
                  </a:lnTo>
                  <a:lnTo>
                    <a:pt x="447" y="1377"/>
                  </a:lnTo>
                  <a:lnTo>
                    <a:pt x="521" y="1340"/>
                  </a:lnTo>
                  <a:lnTo>
                    <a:pt x="633" y="1266"/>
                  </a:lnTo>
                  <a:lnTo>
                    <a:pt x="707" y="1154"/>
                  </a:lnTo>
                  <a:lnTo>
                    <a:pt x="745" y="1042"/>
                  </a:lnTo>
                  <a:lnTo>
                    <a:pt x="745" y="931"/>
                  </a:lnTo>
                  <a:lnTo>
                    <a:pt x="521" y="931"/>
                  </a:lnTo>
                  <a:lnTo>
                    <a:pt x="521" y="1042"/>
                  </a:lnTo>
                  <a:lnTo>
                    <a:pt x="521" y="1117"/>
                  </a:lnTo>
                  <a:lnTo>
                    <a:pt x="447" y="1191"/>
                  </a:lnTo>
                  <a:lnTo>
                    <a:pt x="298" y="1191"/>
                  </a:lnTo>
                  <a:lnTo>
                    <a:pt x="224" y="1117"/>
                  </a:lnTo>
                  <a:lnTo>
                    <a:pt x="224" y="1005"/>
                  </a:lnTo>
                  <a:lnTo>
                    <a:pt x="187" y="745"/>
                  </a:lnTo>
                  <a:lnTo>
                    <a:pt x="745" y="745"/>
                  </a:lnTo>
                  <a:lnTo>
                    <a:pt x="707" y="298"/>
                  </a:lnTo>
                  <a:lnTo>
                    <a:pt x="707" y="187"/>
                  </a:lnTo>
                  <a:lnTo>
                    <a:pt x="670" y="149"/>
                  </a:lnTo>
                  <a:lnTo>
                    <a:pt x="559"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30"/>
            <p:cNvSpPr/>
            <p:nvPr/>
          </p:nvSpPr>
          <p:spPr>
            <a:xfrm>
              <a:off x="1023175" y="2298025"/>
              <a:ext cx="13975" cy="33500"/>
            </a:xfrm>
            <a:custGeom>
              <a:avLst/>
              <a:gdLst/>
              <a:ahLst/>
              <a:cxnLst/>
              <a:rect l="l" t="t" r="r" b="b"/>
              <a:pathLst>
                <a:path w="559" h="1340" extrusionOk="0">
                  <a:moveTo>
                    <a:pt x="559" y="1"/>
                  </a:moveTo>
                  <a:lnTo>
                    <a:pt x="410" y="38"/>
                  </a:lnTo>
                  <a:lnTo>
                    <a:pt x="336" y="112"/>
                  </a:lnTo>
                  <a:lnTo>
                    <a:pt x="261" y="187"/>
                  </a:lnTo>
                  <a:lnTo>
                    <a:pt x="224" y="298"/>
                  </a:lnTo>
                  <a:lnTo>
                    <a:pt x="224" y="38"/>
                  </a:lnTo>
                  <a:lnTo>
                    <a:pt x="1" y="38"/>
                  </a:lnTo>
                  <a:lnTo>
                    <a:pt x="1" y="1340"/>
                  </a:lnTo>
                  <a:lnTo>
                    <a:pt x="224" y="1340"/>
                  </a:lnTo>
                  <a:lnTo>
                    <a:pt x="224" y="708"/>
                  </a:lnTo>
                  <a:lnTo>
                    <a:pt x="224" y="447"/>
                  </a:lnTo>
                  <a:lnTo>
                    <a:pt x="298" y="335"/>
                  </a:lnTo>
                  <a:lnTo>
                    <a:pt x="336" y="261"/>
                  </a:lnTo>
                  <a:lnTo>
                    <a:pt x="410" y="261"/>
                  </a:lnTo>
                  <a:lnTo>
                    <a:pt x="559" y="224"/>
                  </a:lnTo>
                  <a:lnTo>
                    <a:pt x="559"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30"/>
            <p:cNvSpPr/>
            <p:nvPr/>
          </p:nvSpPr>
          <p:spPr>
            <a:xfrm>
              <a:off x="1039925" y="2298950"/>
              <a:ext cx="20500" cy="32575"/>
            </a:xfrm>
            <a:custGeom>
              <a:avLst/>
              <a:gdLst/>
              <a:ahLst/>
              <a:cxnLst/>
              <a:rect l="l" t="t" r="r" b="b"/>
              <a:pathLst>
                <a:path w="820" h="1303" extrusionOk="0">
                  <a:moveTo>
                    <a:pt x="0" y="1"/>
                  </a:moveTo>
                  <a:lnTo>
                    <a:pt x="261" y="1303"/>
                  </a:lnTo>
                  <a:lnTo>
                    <a:pt x="521" y="1303"/>
                  </a:lnTo>
                  <a:lnTo>
                    <a:pt x="819" y="1"/>
                  </a:lnTo>
                  <a:lnTo>
                    <a:pt x="596" y="1"/>
                  </a:lnTo>
                  <a:lnTo>
                    <a:pt x="410" y="1080"/>
                  </a:lnTo>
                  <a:lnTo>
                    <a:pt x="224"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30"/>
            <p:cNvSpPr/>
            <p:nvPr/>
          </p:nvSpPr>
          <p:spPr>
            <a:xfrm>
              <a:off x="1063175" y="2285925"/>
              <a:ext cx="4675" cy="45600"/>
            </a:xfrm>
            <a:custGeom>
              <a:avLst/>
              <a:gdLst/>
              <a:ahLst/>
              <a:cxnLst/>
              <a:rect l="l" t="t" r="r" b="b"/>
              <a:pathLst>
                <a:path w="187" h="1824" extrusionOk="0">
                  <a:moveTo>
                    <a:pt x="1" y="1"/>
                  </a:moveTo>
                  <a:lnTo>
                    <a:pt x="1" y="299"/>
                  </a:lnTo>
                  <a:lnTo>
                    <a:pt x="187" y="299"/>
                  </a:lnTo>
                  <a:lnTo>
                    <a:pt x="187" y="1"/>
                  </a:lnTo>
                  <a:close/>
                  <a:moveTo>
                    <a:pt x="1" y="522"/>
                  </a:moveTo>
                  <a:lnTo>
                    <a:pt x="1" y="1824"/>
                  </a:lnTo>
                  <a:lnTo>
                    <a:pt x="187" y="1824"/>
                  </a:lnTo>
                  <a:lnTo>
                    <a:pt x="187" y="522"/>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30"/>
            <p:cNvSpPr/>
            <p:nvPr/>
          </p:nvSpPr>
          <p:spPr>
            <a:xfrm>
              <a:off x="1073400" y="2298025"/>
              <a:ext cx="18650" cy="34450"/>
            </a:xfrm>
            <a:custGeom>
              <a:avLst/>
              <a:gdLst/>
              <a:ahLst/>
              <a:cxnLst/>
              <a:rect l="l" t="t" r="r" b="b"/>
              <a:pathLst>
                <a:path w="746" h="1378" extrusionOk="0">
                  <a:moveTo>
                    <a:pt x="410" y="1"/>
                  </a:moveTo>
                  <a:lnTo>
                    <a:pt x="261" y="38"/>
                  </a:lnTo>
                  <a:lnTo>
                    <a:pt x="187" y="38"/>
                  </a:lnTo>
                  <a:lnTo>
                    <a:pt x="113" y="112"/>
                  </a:lnTo>
                  <a:lnTo>
                    <a:pt x="75" y="187"/>
                  </a:lnTo>
                  <a:lnTo>
                    <a:pt x="1" y="410"/>
                  </a:lnTo>
                  <a:lnTo>
                    <a:pt x="1" y="708"/>
                  </a:lnTo>
                  <a:lnTo>
                    <a:pt x="1" y="1005"/>
                  </a:lnTo>
                  <a:lnTo>
                    <a:pt x="38" y="1154"/>
                  </a:lnTo>
                  <a:lnTo>
                    <a:pt x="75" y="1266"/>
                  </a:lnTo>
                  <a:lnTo>
                    <a:pt x="150" y="1303"/>
                  </a:lnTo>
                  <a:lnTo>
                    <a:pt x="261" y="1340"/>
                  </a:lnTo>
                  <a:lnTo>
                    <a:pt x="373" y="1377"/>
                  </a:lnTo>
                  <a:lnTo>
                    <a:pt x="485" y="1340"/>
                  </a:lnTo>
                  <a:lnTo>
                    <a:pt x="596" y="1340"/>
                  </a:lnTo>
                  <a:lnTo>
                    <a:pt x="671" y="1266"/>
                  </a:lnTo>
                  <a:lnTo>
                    <a:pt x="708" y="1191"/>
                  </a:lnTo>
                  <a:lnTo>
                    <a:pt x="745" y="1042"/>
                  </a:lnTo>
                  <a:lnTo>
                    <a:pt x="745" y="856"/>
                  </a:lnTo>
                  <a:lnTo>
                    <a:pt x="559" y="856"/>
                  </a:lnTo>
                  <a:lnTo>
                    <a:pt x="559" y="1005"/>
                  </a:lnTo>
                  <a:lnTo>
                    <a:pt x="522" y="1117"/>
                  </a:lnTo>
                  <a:lnTo>
                    <a:pt x="485" y="1191"/>
                  </a:lnTo>
                  <a:lnTo>
                    <a:pt x="299" y="1191"/>
                  </a:lnTo>
                  <a:lnTo>
                    <a:pt x="261" y="1117"/>
                  </a:lnTo>
                  <a:lnTo>
                    <a:pt x="224" y="1005"/>
                  </a:lnTo>
                  <a:lnTo>
                    <a:pt x="224" y="633"/>
                  </a:lnTo>
                  <a:lnTo>
                    <a:pt x="224" y="410"/>
                  </a:lnTo>
                  <a:lnTo>
                    <a:pt x="224" y="261"/>
                  </a:lnTo>
                  <a:lnTo>
                    <a:pt x="299" y="187"/>
                  </a:lnTo>
                  <a:lnTo>
                    <a:pt x="485" y="187"/>
                  </a:lnTo>
                  <a:lnTo>
                    <a:pt x="522" y="261"/>
                  </a:lnTo>
                  <a:lnTo>
                    <a:pt x="559" y="373"/>
                  </a:lnTo>
                  <a:lnTo>
                    <a:pt x="559" y="521"/>
                  </a:lnTo>
                  <a:lnTo>
                    <a:pt x="745" y="521"/>
                  </a:lnTo>
                  <a:lnTo>
                    <a:pt x="745" y="335"/>
                  </a:lnTo>
                  <a:lnTo>
                    <a:pt x="708" y="149"/>
                  </a:lnTo>
                  <a:lnTo>
                    <a:pt x="671" y="112"/>
                  </a:lnTo>
                  <a:lnTo>
                    <a:pt x="596" y="38"/>
                  </a:lnTo>
                  <a:lnTo>
                    <a:pt x="522" y="38"/>
                  </a:lnTo>
                  <a:lnTo>
                    <a:pt x="410"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30"/>
            <p:cNvSpPr/>
            <p:nvPr/>
          </p:nvSpPr>
          <p:spPr>
            <a:xfrm>
              <a:off x="1096675" y="2298025"/>
              <a:ext cx="18625" cy="34450"/>
            </a:xfrm>
            <a:custGeom>
              <a:avLst/>
              <a:gdLst/>
              <a:ahLst/>
              <a:cxnLst/>
              <a:rect l="l" t="t" r="r" b="b"/>
              <a:pathLst>
                <a:path w="745" h="1378" extrusionOk="0">
                  <a:moveTo>
                    <a:pt x="484" y="187"/>
                  </a:moveTo>
                  <a:lnTo>
                    <a:pt x="521" y="261"/>
                  </a:lnTo>
                  <a:lnTo>
                    <a:pt x="558" y="410"/>
                  </a:lnTo>
                  <a:lnTo>
                    <a:pt x="558" y="559"/>
                  </a:lnTo>
                  <a:lnTo>
                    <a:pt x="223" y="559"/>
                  </a:lnTo>
                  <a:lnTo>
                    <a:pt x="223" y="298"/>
                  </a:lnTo>
                  <a:lnTo>
                    <a:pt x="261" y="224"/>
                  </a:lnTo>
                  <a:lnTo>
                    <a:pt x="335" y="187"/>
                  </a:lnTo>
                  <a:close/>
                  <a:moveTo>
                    <a:pt x="372" y="1"/>
                  </a:moveTo>
                  <a:lnTo>
                    <a:pt x="261" y="38"/>
                  </a:lnTo>
                  <a:lnTo>
                    <a:pt x="149" y="75"/>
                  </a:lnTo>
                  <a:lnTo>
                    <a:pt x="112" y="112"/>
                  </a:lnTo>
                  <a:lnTo>
                    <a:pt x="75" y="187"/>
                  </a:lnTo>
                  <a:lnTo>
                    <a:pt x="0" y="335"/>
                  </a:lnTo>
                  <a:lnTo>
                    <a:pt x="0" y="559"/>
                  </a:lnTo>
                  <a:lnTo>
                    <a:pt x="0" y="1042"/>
                  </a:lnTo>
                  <a:lnTo>
                    <a:pt x="37" y="1154"/>
                  </a:lnTo>
                  <a:lnTo>
                    <a:pt x="112" y="1266"/>
                  </a:lnTo>
                  <a:lnTo>
                    <a:pt x="223" y="1340"/>
                  </a:lnTo>
                  <a:lnTo>
                    <a:pt x="298" y="1377"/>
                  </a:lnTo>
                  <a:lnTo>
                    <a:pt x="447" y="1377"/>
                  </a:lnTo>
                  <a:lnTo>
                    <a:pt x="558" y="1340"/>
                  </a:lnTo>
                  <a:lnTo>
                    <a:pt x="633" y="1266"/>
                  </a:lnTo>
                  <a:lnTo>
                    <a:pt x="707" y="1154"/>
                  </a:lnTo>
                  <a:lnTo>
                    <a:pt x="744" y="1042"/>
                  </a:lnTo>
                  <a:lnTo>
                    <a:pt x="744" y="931"/>
                  </a:lnTo>
                  <a:lnTo>
                    <a:pt x="558" y="931"/>
                  </a:lnTo>
                  <a:lnTo>
                    <a:pt x="558" y="1042"/>
                  </a:lnTo>
                  <a:lnTo>
                    <a:pt x="521" y="1117"/>
                  </a:lnTo>
                  <a:lnTo>
                    <a:pt x="484" y="1191"/>
                  </a:lnTo>
                  <a:lnTo>
                    <a:pt x="298" y="1191"/>
                  </a:lnTo>
                  <a:lnTo>
                    <a:pt x="261" y="1117"/>
                  </a:lnTo>
                  <a:lnTo>
                    <a:pt x="223" y="1005"/>
                  </a:lnTo>
                  <a:lnTo>
                    <a:pt x="223" y="745"/>
                  </a:lnTo>
                  <a:lnTo>
                    <a:pt x="744" y="745"/>
                  </a:lnTo>
                  <a:lnTo>
                    <a:pt x="744" y="298"/>
                  </a:lnTo>
                  <a:lnTo>
                    <a:pt x="707" y="187"/>
                  </a:lnTo>
                  <a:lnTo>
                    <a:pt x="670" y="149"/>
                  </a:lnTo>
                  <a:lnTo>
                    <a:pt x="558" y="38"/>
                  </a:lnTo>
                  <a:lnTo>
                    <a:pt x="447" y="1"/>
                  </a:lnTo>
                  <a:close/>
                </a:path>
              </a:pathLst>
            </a:custGeom>
            <a:solidFill>
              <a:srgbClr val="0B02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30"/>
            <p:cNvSpPr/>
            <p:nvPr/>
          </p:nvSpPr>
          <p:spPr>
            <a:xfrm>
              <a:off x="457625" y="2205950"/>
              <a:ext cx="143275" cy="143250"/>
            </a:xfrm>
            <a:custGeom>
              <a:avLst/>
              <a:gdLst/>
              <a:ahLst/>
              <a:cxnLst/>
              <a:rect l="l" t="t" r="r" b="b"/>
              <a:pathLst>
                <a:path w="5731" h="5730" extrusionOk="0">
                  <a:moveTo>
                    <a:pt x="5582" y="149"/>
                  </a:moveTo>
                  <a:lnTo>
                    <a:pt x="5582" y="5581"/>
                  </a:lnTo>
                  <a:lnTo>
                    <a:pt x="150" y="5581"/>
                  </a:lnTo>
                  <a:lnTo>
                    <a:pt x="150" y="149"/>
                  </a:lnTo>
                  <a:close/>
                  <a:moveTo>
                    <a:pt x="1" y="0"/>
                  </a:moveTo>
                  <a:lnTo>
                    <a:pt x="1" y="5730"/>
                  </a:lnTo>
                  <a:lnTo>
                    <a:pt x="5731" y="5730"/>
                  </a:lnTo>
                  <a:lnTo>
                    <a:pt x="57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30"/>
            <p:cNvSpPr/>
            <p:nvPr/>
          </p:nvSpPr>
          <p:spPr>
            <a:xfrm>
              <a:off x="534850" y="2300825"/>
              <a:ext cx="14900" cy="31650"/>
            </a:xfrm>
            <a:custGeom>
              <a:avLst/>
              <a:gdLst/>
              <a:ahLst/>
              <a:cxnLst/>
              <a:rect l="l" t="t" r="r" b="b"/>
              <a:pathLst>
                <a:path w="596" h="1266" extrusionOk="0">
                  <a:moveTo>
                    <a:pt x="335" y="0"/>
                  </a:moveTo>
                  <a:lnTo>
                    <a:pt x="186" y="37"/>
                  </a:lnTo>
                  <a:lnTo>
                    <a:pt x="74" y="75"/>
                  </a:lnTo>
                  <a:lnTo>
                    <a:pt x="37" y="149"/>
                  </a:lnTo>
                  <a:lnTo>
                    <a:pt x="37" y="223"/>
                  </a:lnTo>
                  <a:lnTo>
                    <a:pt x="0" y="633"/>
                  </a:lnTo>
                  <a:lnTo>
                    <a:pt x="37" y="1042"/>
                  </a:lnTo>
                  <a:lnTo>
                    <a:pt x="37" y="1116"/>
                  </a:lnTo>
                  <a:lnTo>
                    <a:pt x="112" y="1191"/>
                  </a:lnTo>
                  <a:lnTo>
                    <a:pt x="186" y="1228"/>
                  </a:lnTo>
                  <a:lnTo>
                    <a:pt x="298" y="1265"/>
                  </a:lnTo>
                  <a:lnTo>
                    <a:pt x="447" y="1228"/>
                  </a:lnTo>
                  <a:lnTo>
                    <a:pt x="521" y="1191"/>
                  </a:lnTo>
                  <a:lnTo>
                    <a:pt x="558" y="1116"/>
                  </a:lnTo>
                  <a:lnTo>
                    <a:pt x="595" y="1042"/>
                  </a:lnTo>
                  <a:lnTo>
                    <a:pt x="595" y="819"/>
                  </a:lnTo>
                  <a:lnTo>
                    <a:pt x="447" y="819"/>
                  </a:lnTo>
                  <a:lnTo>
                    <a:pt x="447" y="1005"/>
                  </a:lnTo>
                  <a:lnTo>
                    <a:pt x="409" y="1079"/>
                  </a:lnTo>
                  <a:lnTo>
                    <a:pt x="372" y="1116"/>
                  </a:lnTo>
                  <a:lnTo>
                    <a:pt x="260" y="1116"/>
                  </a:lnTo>
                  <a:lnTo>
                    <a:pt x="223" y="1079"/>
                  </a:lnTo>
                  <a:lnTo>
                    <a:pt x="186" y="1005"/>
                  </a:lnTo>
                  <a:lnTo>
                    <a:pt x="186" y="633"/>
                  </a:lnTo>
                  <a:lnTo>
                    <a:pt x="186" y="261"/>
                  </a:lnTo>
                  <a:lnTo>
                    <a:pt x="223" y="186"/>
                  </a:lnTo>
                  <a:lnTo>
                    <a:pt x="260" y="149"/>
                  </a:lnTo>
                  <a:lnTo>
                    <a:pt x="335" y="112"/>
                  </a:lnTo>
                  <a:lnTo>
                    <a:pt x="409" y="149"/>
                  </a:lnTo>
                  <a:lnTo>
                    <a:pt x="447" y="186"/>
                  </a:lnTo>
                  <a:lnTo>
                    <a:pt x="447" y="298"/>
                  </a:lnTo>
                  <a:lnTo>
                    <a:pt x="447" y="409"/>
                  </a:lnTo>
                  <a:lnTo>
                    <a:pt x="595" y="409"/>
                  </a:lnTo>
                  <a:lnTo>
                    <a:pt x="595" y="186"/>
                  </a:lnTo>
                  <a:lnTo>
                    <a:pt x="558" y="75"/>
                  </a:lnTo>
                  <a:lnTo>
                    <a:pt x="484" y="37"/>
                  </a:lnTo>
                  <a:lnTo>
                    <a:pt x="40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30"/>
            <p:cNvSpPr/>
            <p:nvPr/>
          </p:nvSpPr>
          <p:spPr>
            <a:xfrm>
              <a:off x="553450" y="2300825"/>
              <a:ext cx="14900" cy="30700"/>
            </a:xfrm>
            <a:custGeom>
              <a:avLst/>
              <a:gdLst/>
              <a:ahLst/>
              <a:cxnLst/>
              <a:rect l="l" t="t" r="r" b="b"/>
              <a:pathLst>
                <a:path w="596" h="1228" extrusionOk="0">
                  <a:moveTo>
                    <a:pt x="298" y="149"/>
                  </a:moveTo>
                  <a:lnTo>
                    <a:pt x="372" y="186"/>
                  </a:lnTo>
                  <a:lnTo>
                    <a:pt x="409" y="261"/>
                  </a:lnTo>
                  <a:lnTo>
                    <a:pt x="409" y="409"/>
                  </a:lnTo>
                  <a:lnTo>
                    <a:pt x="447" y="707"/>
                  </a:lnTo>
                  <a:lnTo>
                    <a:pt x="409" y="968"/>
                  </a:lnTo>
                  <a:lnTo>
                    <a:pt x="409" y="1042"/>
                  </a:lnTo>
                  <a:lnTo>
                    <a:pt x="372" y="1079"/>
                  </a:lnTo>
                  <a:lnTo>
                    <a:pt x="223" y="1116"/>
                  </a:lnTo>
                  <a:lnTo>
                    <a:pt x="149" y="1116"/>
                  </a:lnTo>
                  <a:lnTo>
                    <a:pt x="149" y="149"/>
                  </a:lnTo>
                  <a:close/>
                  <a:moveTo>
                    <a:pt x="0" y="0"/>
                  </a:moveTo>
                  <a:lnTo>
                    <a:pt x="0" y="1228"/>
                  </a:lnTo>
                  <a:lnTo>
                    <a:pt x="409" y="1228"/>
                  </a:lnTo>
                  <a:lnTo>
                    <a:pt x="484" y="1191"/>
                  </a:lnTo>
                  <a:lnTo>
                    <a:pt x="521" y="1116"/>
                  </a:lnTo>
                  <a:lnTo>
                    <a:pt x="558" y="1005"/>
                  </a:lnTo>
                  <a:lnTo>
                    <a:pt x="558" y="856"/>
                  </a:lnTo>
                  <a:lnTo>
                    <a:pt x="595" y="521"/>
                  </a:lnTo>
                  <a:lnTo>
                    <a:pt x="558" y="223"/>
                  </a:lnTo>
                  <a:lnTo>
                    <a:pt x="558" y="149"/>
                  </a:lnTo>
                  <a:lnTo>
                    <a:pt x="521" y="112"/>
                  </a:lnTo>
                  <a:lnTo>
                    <a:pt x="447" y="37"/>
                  </a:lnTo>
                  <a:lnTo>
                    <a:pt x="372" y="37"/>
                  </a:lnTo>
                  <a:lnTo>
                    <a:pt x="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30"/>
            <p:cNvSpPr/>
            <p:nvPr/>
          </p:nvSpPr>
          <p:spPr>
            <a:xfrm>
              <a:off x="570175" y="2300825"/>
              <a:ext cx="14925" cy="31650"/>
            </a:xfrm>
            <a:custGeom>
              <a:avLst/>
              <a:gdLst/>
              <a:ahLst/>
              <a:cxnLst/>
              <a:rect l="l" t="t" r="r" b="b"/>
              <a:pathLst>
                <a:path w="597" h="1266" extrusionOk="0">
                  <a:moveTo>
                    <a:pt x="224" y="0"/>
                  </a:moveTo>
                  <a:lnTo>
                    <a:pt x="150" y="37"/>
                  </a:lnTo>
                  <a:lnTo>
                    <a:pt x="75" y="112"/>
                  </a:lnTo>
                  <a:lnTo>
                    <a:pt x="38" y="186"/>
                  </a:lnTo>
                  <a:lnTo>
                    <a:pt x="38" y="261"/>
                  </a:lnTo>
                  <a:lnTo>
                    <a:pt x="75" y="409"/>
                  </a:lnTo>
                  <a:lnTo>
                    <a:pt x="187" y="596"/>
                  </a:lnTo>
                  <a:lnTo>
                    <a:pt x="336" y="744"/>
                  </a:lnTo>
                  <a:lnTo>
                    <a:pt x="410" y="856"/>
                  </a:lnTo>
                  <a:lnTo>
                    <a:pt x="447" y="968"/>
                  </a:lnTo>
                  <a:lnTo>
                    <a:pt x="447" y="1042"/>
                  </a:lnTo>
                  <a:lnTo>
                    <a:pt x="410" y="1079"/>
                  </a:lnTo>
                  <a:lnTo>
                    <a:pt x="299" y="1116"/>
                  </a:lnTo>
                  <a:lnTo>
                    <a:pt x="224" y="1116"/>
                  </a:lnTo>
                  <a:lnTo>
                    <a:pt x="187" y="1079"/>
                  </a:lnTo>
                  <a:lnTo>
                    <a:pt x="150" y="968"/>
                  </a:lnTo>
                  <a:lnTo>
                    <a:pt x="150" y="819"/>
                  </a:lnTo>
                  <a:lnTo>
                    <a:pt x="1" y="819"/>
                  </a:lnTo>
                  <a:lnTo>
                    <a:pt x="1" y="930"/>
                  </a:lnTo>
                  <a:lnTo>
                    <a:pt x="38" y="1079"/>
                  </a:lnTo>
                  <a:lnTo>
                    <a:pt x="113" y="1191"/>
                  </a:lnTo>
                  <a:lnTo>
                    <a:pt x="150" y="1228"/>
                  </a:lnTo>
                  <a:lnTo>
                    <a:pt x="299" y="1265"/>
                  </a:lnTo>
                  <a:lnTo>
                    <a:pt x="373" y="1228"/>
                  </a:lnTo>
                  <a:lnTo>
                    <a:pt x="485" y="1191"/>
                  </a:lnTo>
                  <a:lnTo>
                    <a:pt x="559" y="1116"/>
                  </a:lnTo>
                  <a:lnTo>
                    <a:pt x="596" y="968"/>
                  </a:lnTo>
                  <a:lnTo>
                    <a:pt x="559" y="782"/>
                  </a:lnTo>
                  <a:lnTo>
                    <a:pt x="447" y="633"/>
                  </a:lnTo>
                  <a:lnTo>
                    <a:pt x="299" y="484"/>
                  </a:lnTo>
                  <a:lnTo>
                    <a:pt x="224" y="372"/>
                  </a:lnTo>
                  <a:lnTo>
                    <a:pt x="187" y="261"/>
                  </a:lnTo>
                  <a:lnTo>
                    <a:pt x="187" y="186"/>
                  </a:lnTo>
                  <a:lnTo>
                    <a:pt x="224" y="149"/>
                  </a:lnTo>
                  <a:lnTo>
                    <a:pt x="299" y="112"/>
                  </a:lnTo>
                  <a:lnTo>
                    <a:pt x="373" y="149"/>
                  </a:lnTo>
                  <a:lnTo>
                    <a:pt x="410" y="149"/>
                  </a:lnTo>
                  <a:lnTo>
                    <a:pt x="447" y="223"/>
                  </a:lnTo>
                  <a:lnTo>
                    <a:pt x="447" y="372"/>
                  </a:lnTo>
                  <a:lnTo>
                    <a:pt x="596" y="372"/>
                  </a:lnTo>
                  <a:lnTo>
                    <a:pt x="559" y="186"/>
                  </a:lnTo>
                  <a:lnTo>
                    <a:pt x="559" y="75"/>
                  </a:lnTo>
                  <a:lnTo>
                    <a:pt x="485" y="37"/>
                  </a:lnTo>
                  <a:lnTo>
                    <a:pt x="4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30"/>
            <p:cNvSpPr/>
            <p:nvPr/>
          </p:nvSpPr>
          <p:spPr>
            <a:xfrm>
              <a:off x="535775" y="2262675"/>
              <a:ext cx="14900" cy="31650"/>
            </a:xfrm>
            <a:custGeom>
              <a:avLst/>
              <a:gdLst/>
              <a:ahLst/>
              <a:cxnLst/>
              <a:rect l="l" t="t" r="r" b="b"/>
              <a:pathLst>
                <a:path w="596" h="1266" extrusionOk="0">
                  <a:moveTo>
                    <a:pt x="223" y="1"/>
                  </a:moveTo>
                  <a:lnTo>
                    <a:pt x="149" y="38"/>
                  </a:lnTo>
                  <a:lnTo>
                    <a:pt x="75" y="112"/>
                  </a:lnTo>
                  <a:lnTo>
                    <a:pt x="37" y="224"/>
                  </a:lnTo>
                  <a:lnTo>
                    <a:pt x="37" y="298"/>
                  </a:lnTo>
                  <a:lnTo>
                    <a:pt x="37" y="447"/>
                  </a:lnTo>
                  <a:lnTo>
                    <a:pt x="149" y="596"/>
                  </a:lnTo>
                  <a:lnTo>
                    <a:pt x="335" y="745"/>
                  </a:lnTo>
                  <a:lnTo>
                    <a:pt x="410" y="857"/>
                  </a:lnTo>
                  <a:lnTo>
                    <a:pt x="447" y="968"/>
                  </a:lnTo>
                  <a:lnTo>
                    <a:pt x="410" y="1043"/>
                  </a:lnTo>
                  <a:lnTo>
                    <a:pt x="372" y="1117"/>
                  </a:lnTo>
                  <a:lnTo>
                    <a:pt x="223" y="1117"/>
                  </a:lnTo>
                  <a:lnTo>
                    <a:pt x="149" y="1080"/>
                  </a:lnTo>
                  <a:lnTo>
                    <a:pt x="149" y="968"/>
                  </a:lnTo>
                  <a:lnTo>
                    <a:pt x="149" y="819"/>
                  </a:lnTo>
                  <a:lnTo>
                    <a:pt x="0" y="819"/>
                  </a:lnTo>
                  <a:lnTo>
                    <a:pt x="0" y="968"/>
                  </a:lnTo>
                  <a:lnTo>
                    <a:pt x="0" y="1080"/>
                  </a:lnTo>
                  <a:lnTo>
                    <a:pt x="75" y="1191"/>
                  </a:lnTo>
                  <a:lnTo>
                    <a:pt x="149" y="1229"/>
                  </a:lnTo>
                  <a:lnTo>
                    <a:pt x="298" y="1266"/>
                  </a:lnTo>
                  <a:lnTo>
                    <a:pt x="372" y="1266"/>
                  </a:lnTo>
                  <a:lnTo>
                    <a:pt x="484" y="1229"/>
                  </a:lnTo>
                  <a:lnTo>
                    <a:pt x="558" y="1117"/>
                  </a:lnTo>
                  <a:lnTo>
                    <a:pt x="596" y="968"/>
                  </a:lnTo>
                  <a:lnTo>
                    <a:pt x="558" y="782"/>
                  </a:lnTo>
                  <a:lnTo>
                    <a:pt x="447" y="670"/>
                  </a:lnTo>
                  <a:lnTo>
                    <a:pt x="298" y="484"/>
                  </a:lnTo>
                  <a:lnTo>
                    <a:pt x="186" y="373"/>
                  </a:lnTo>
                  <a:lnTo>
                    <a:pt x="186" y="261"/>
                  </a:lnTo>
                  <a:lnTo>
                    <a:pt x="186" y="187"/>
                  </a:lnTo>
                  <a:lnTo>
                    <a:pt x="223" y="150"/>
                  </a:lnTo>
                  <a:lnTo>
                    <a:pt x="298" y="112"/>
                  </a:lnTo>
                  <a:lnTo>
                    <a:pt x="372" y="150"/>
                  </a:lnTo>
                  <a:lnTo>
                    <a:pt x="410" y="187"/>
                  </a:lnTo>
                  <a:lnTo>
                    <a:pt x="410" y="224"/>
                  </a:lnTo>
                  <a:lnTo>
                    <a:pt x="447" y="373"/>
                  </a:lnTo>
                  <a:lnTo>
                    <a:pt x="558" y="373"/>
                  </a:lnTo>
                  <a:lnTo>
                    <a:pt x="558" y="187"/>
                  </a:lnTo>
                  <a:lnTo>
                    <a:pt x="521" y="112"/>
                  </a:lnTo>
                  <a:lnTo>
                    <a:pt x="484"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30"/>
            <p:cNvSpPr/>
            <p:nvPr/>
          </p:nvSpPr>
          <p:spPr>
            <a:xfrm>
              <a:off x="553450" y="2262675"/>
              <a:ext cx="13975" cy="30725"/>
            </a:xfrm>
            <a:custGeom>
              <a:avLst/>
              <a:gdLst/>
              <a:ahLst/>
              <a:cxnLst/>
              <a:rect l="l" t="t" r="r" b="b"/>
              <a:pathLst>
                <a:path w="559" h="1229" extrusionOk="0">
                  <a:moveTo>
                    <a:pt x="0" y="1"/>
                  </a:moveTo>
                  <a:lnTo>
                    <a:pt x="0" y="1229"/>
                  </a:lnTo>
                  <a:lnTo>
                    <a:pt x="149" y="1229"/>
                  </a:lnTo>
                  <a:lnTo>
                    <a:pt x="112" y="187"/>
                  </a:lnTo>
                  <a:lnTo>
                    <a:pt x="335" y="1229"/>
                  </a:lnTo>
                  <a:lnTo>
                    <a:pt x="558" y="1229"/>
                  </a:lnTo>
                  <a:lnTo>
                    <a:pt x="558" y="1"/>
                  </a:lnTo>
                  <a:lnTo>
                    <a:pt x="409" y="1"/>
                  </a:lnTo>
                  <a:lnTo>
                    <a:pt x="447" y="1080"/>
                  </a:lnTo>
                  <a:lnTo>
                    <a:pt x="1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30"/>
            <p:cNvSpPr/>
            <p:nvPr/>
          </p:nvSpPr>
          <p:spPr>
            <a:xfrm>
              <a:off x="570175" y="2262675"/>
              <a:ext cx="14925" cy="31650"/>
            </a:xfrm>
            <a:custGeom>
              <a:avLst/>
              <a:gdLst/>
              <a:ahLst/>
              <a:cxnLst/>
              <a:rect l="l" t="t" r="r" b="b"/>
              <a:pathLst>
                <a:path w="597" h="1266" extrusionOk="0">
                  <a:moveTo>
                    <a:pt x="336" y="1"/>
                  </a:moveTo>
                  <a:lnTo>
                    <a:pt x="187" y="38"/>
                  </a:lnTo>
                  <a:lnTo>
                    <a:pt x="75" y="112"/>
                  </a:lnTo>
                  <a:lnTo>
                    <a:pt x="38" y="187"/>
                  </a:lnTo>
                  <a:lnTo>
                    <a:pt x="38" y="224"/>
                  </a:lnTo>
                  <a:lnTo>
                    <a:pt x="1" y="633"/>
                  </a:lnTo>
                  <a:lnTo>
                    <a:pt x="38" y="1043"/>
                  </a:lnTo>
                  <a:lnTo>
                    <a:pt x="75" y="1117"/>
                  </a:lnTo>
                  <a:lnTo>
                    <a:pt x="113" y="1191"/>
                  </a:lnTo>
                  <a:lnTo>
                    <a:pt x="187" y="1229"/>
                  </a:lnTo>
                  <a:lnTo>
                    <a:pt x="299" y="1266"/>
                  </a:lnTo>
                  <a:lnTo>
                    <a:pt x="447" y="1229"/>
                  </a:lnTo>
                  <a:lnTo>
                    <a:pt x="522" y="1191"/>
                  </a:lnTo>
                  <a:lnTo>
                    <a:pt x="559" y="1117"/>
                  </a:lnTo>
                  <a:lnTo>
                    <a:pt x="596" y="1080"/>
                  </a:lnTo>
                  <a:lnTo>
                    <a:pt x="596" y="819"/>
                  </a:lnTo>
                  <a:lnTo>
                    <a:pt x="447" y="819"/>
                  </a:lnTo>
                  <a:lnTo>
                    <a:pt x="447" y="1005"/>
                  </a:lnTo>
                  <a:lnTo>
                    <a:pt x="410" y="1080"/>
                  </a:lnTo>
                  <a:lnTo>
                    <a:pt x="373" y="1117"/>
                  </a:lnTo>
                  <a:lnTo>
                    <a:pt x="261" y="1117"/>
                  </a:lnTo>
                  <a:lnTo>
                    <a:pt x="224" y="1080"/>
                  </a:lnTo>
                  <a:lnTo>
                    <a:pt x="187" y="1005"/>
                  </a:lnTo>
                  <a:lnTo>
                    <a:pt x="187" y="633"/>
                  </a:lnTo>
                  <a:lnTo>
                    <a:pt x="187" y="261"/>
                  </a:lnTo>
                  <a:lnTo>
                    <a:pt x="224" y="187"/>
                  </a:lnTo>
                  <a:lnTo>
                    <a:pt x="261" y="150"/>
                  </a:lnTo>
                  <a:lnTo>
                    <a:pt x="336" y="112"/>
                  </a:lnTo>
                  <a:lnTo>
                    <a:pt x="410" y="150"/>
                  </a:lnTo>
                  <a:lnTo>
                    <a:pt x="447" y="187"/>
                  </a:lnTo>
                  <a:lnTo>
                    <a:pt x="447" y="298"/>
                  </a:lnTo>
                  <a:lnTo>
                    <a:pt x="447" y="410"/>
                  </a:lnTo>
                  <a:lnTo>
                    <a:pt x="596" y="410"/>
                  </a:lnTo>
                  <a:lnTo>
                    <a:pt x="596" y="187"/>
                  </a:lnTo>
                  <a:lnTo>
                    <a:pt x="559" y="75"/>
                  </a:lnTo>
                  <a:lnTo>
                    <a:pt x="485" y="38"/>
                  </a:lnTo>
                  <a:lnTo>
                    <a:pt x="41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9" name="Google Shape;519;p30"/>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grpSp>
        <p:nvGrpSpPr>
          <p:cNvPr id="520" name="Google Shape;520;p30"/>
          <p:cNvGrpSpPr/>
          <p:nvPr/>
        </p:nvGrpSpPr>
        <p:grpSpPr>
          <a:xfrm>
            <a:off x="176977" y="629629"/>
            <a:ext cx="1923812" cy="1185937"/>
            <a:chOff x="238125" y="655600"/>
            <a:chExt cx="7143750" cy="4403775"/>
          </a:xfrm>
        </p:grpSpPr>
        <p:sp>
          <p:nvSpPr>
            <p:cNvPr id="521" name="Google Shape;521;p30"/>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30"/>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30"/>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30"/>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30"/>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 name="Google Shape;526;p30"/>
          <p:cNvGrpSpPr/>
          <p:nvPr/>
        </p:nvGrpSpPr>
        <p:grpSpPr>
          <a:xfrm>
            <a:off x="1922513" y="472283"/>
            <a:ext cx="945118" cy="582619"/>
            <a:chOff x="238125" y="655600"/>
            <a:chExt cx="7143750" cy="4403775"/>
          </a:xfrm>
        </p:grpSpPr>
        <p:sp>
          <p:nvSpPr>
            <p:cNvPr id="527" name="Google Shape;527;p30"/>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30"/>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30"/>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30"/>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30"/>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 name="Google Shape;532;p30"/>
          <p:cNvGrpSpPr/>
          <p:nvPr/>
        </p:nvGrpSpPr>
        <p:grpSpPr>
          <a:xfrm>
            <a:off x="434339" y="283042"/>
            <a:ext cx="638651" cy="393697"/>
            <a:chOff x="238125" y="655600"/>
            <a:chExt cx="7143750" cy="4403775"/>
          </a:xfrm>
        </p:grpSpPr>
        <p:sp>
          <p:nvSpPr>
            <p:cNvPr id="533" name="Google Shape;533;p30"/>
            <p:cNvSpPr/>
            <p:nvPr/>
          </p:nvSpPr>
          <p:spPr>
            <a:xfrm>
              <a:off x="238125" y="655600"/>
              <a:ext cx="7143750" cy="4403775"/>
            </a:xfrm>
            <a:custGeom>
              <a:avLst/>
              <a:gdLst/>
              <a:ahLst/>
              <a:cxnLst/>
              <a:rect l="l" t="t" r="r" b="b"/>
              <a:pathLst>
                <a:path w="285750" h="176151" extrusionOk="0">
                  <a:moveTo>
                    <a:pt x="181674" y="0"/>
                  </a:moveTo>
                  <a:lnTo>
                    <a:pt x="178842" y="142"/>
                  </a:lnTo>
                  <a:lnTo>
                    <a:pt x="176151" y="283"/>
                  </a:lnTo>
                  <a:lnTo>
                    <a:pt x="173461" y="566"/>
                  </a:lnTo>
                  <a:lnTo>
                    <a:pt x="170770" y="991"/>
                  </a:lnTo>
                  <a:lnTo>
                    <a:pt x="168080" y="1558"/>
                  </a:lnTo>
                  <a:lnTo>
                    <a:pt x="165531" y="2266"/>
                  </a:lnTo>
                  <a:lnTo>
                    <a:pt x="162982" y="2974"/>
                  </a:lnTo>
                  <a:lnTo>
                    <a:pt x="160433" y="3823"/>
                  </a:lnTo>
                  <a:lnTo>
                    <a:pt x="158026" y="4814"/>
                  </a:lnTo>
                  <a:lnTo>
                    <a:pt x="155619" y="5806"/>
                  </a:lnTo>
                  <a:lnTo>
                    <a:pt x="153353" y="7080"/>
                  </a:lnTo>
                  <a:lnTo>
                    <a:pt x="150946" y="8354"/>
                  </a:lnTo>
                  <a:lnTo>
                    <a:pt x="148822" y="9629"/>
                  </a:lnTo>
                  <a:lnTo>
                    <a:pt x="146698" y="11045"/>
                  </a:lnTo>
                  <a:lnTo>
                    <a:pt x="144574" y="12602"/>
                  </a:lnTo>
                  <a:lnTo>
                    <a:pt x="142592" y="14302"/>
                  </a:lnTo>
                  <a:lnTo>
                    <a:pt x="140609" y="16001"/>
                  </a:lnTo>
                  <a:lnTo>
                    <a:pt x="138769" y="17700"/>
                  </a:lnTo>
                  <a:lnTo>
                    <a:pt x="136928" y="19682"/>
                  </a:lnTo>
                  <a:lnTo>
                    <a:pt x="135229" y="21523"/>
                  </a:lnTo>
                  <a:lnTo>
                    <a:pt x="133529" y="23506"/>
                  </a:lnTo>
                  <a:lnTo>
                    <a:pt x="131972" y="25630"/>
                  </a:lnTo>
                  <a:lnTo>
                    <a:pt x="130556" y="27754"/>
                  </a:lnTo>
                  <a:lnTo>
                    <a:pt x="129140" y="30019"/>
                  </a:lnTo>
                  <a:lnTo>
                    <a:pt x="127865" y="32285"/>
                  </a:lnTo>
                  <a:lnTo>
                    <a:pt x="126733" y="34551"/>
                  </a:lnTo>
                  <a:lnTo>
                    <a:pt x="125600" y="36958"/>
                  </a:lnTo>
                  <a:lnTo>
                    <a:pt x="124609" y="39507"/>
                  </a:lnTo>
                  <a:lnTo>
                    <a:pt x="123759" y="41914"/>
                  </a:lnTo>
                  <a:lnTo>
                    <a:pt x="123051" y="44463"/>
                  </a:lnTo>
                  <a:lnTo>
                    <a:pt x="122343" y="47011"/>
                  </a:lnTo>
                  <a:lnTo>
                    <a:pt x="121777" y="49702"/>
                  </a:lnTo>
                  <a:lnTo>
                    <a:pt x="119228" y="48427"/>
                  </a:lnTo>
                  <a:lnTo>
                    <a:pt x="116679" y="47436"/>
                  </a:lnTo>
                  <a:lnTo>
                    <a:pt x="113988" y="46445"/>
                  </a:lnTo>
                  <a:lnTo>
                    <a:pt x="111298" y="45737"/>
                  </a:lnTo>
                  <a:lnTo>
                    <a:pt x="108466" y="45171"/>
                  </a:lnTo>
                  <a:lnTo>
                    <a:pt x="105634" y="44746"/>
                  </a:lnTo>
                  <a:lnTo>
                    <a:pt x="102660" y="44463"/>
                  </a:lnTo>
                  <a:lnTo>
                    <a:pt x="99687" y="44321"/>
                  </a:lnTo>
                  <a:lnTo>
                    <a:pt x="97421" y="44321"/>
                  </a:lnTo>
                  <a:lnTo>
                    <a:pt x="95297" y="44463"/>
                  </a:lnTo>
                  <a:lnTo>
                    <a:pt x="93173" y="44746"/>
                  </a:lnTo>
                  <a:lnTo>
                    <a:pt x="91049" y="45171"/>
                  </a:lnTo>
                  <a:lnTo>
                    <a:pt x="88925" y="45454"/>
                  </a:lnTo>
                  <a:lnTo>
                    <a:pt x="86943" y="46020"/>
                  </a:lnTo>
                  <a:lnTo>
                    <a:pt x="84819" y="46587"/>
                  </a:lnTo>
                  <a:lnTo>
                    <a:pt x="82836" y="47295"/>
                  </a:lnTo>
                  <a:lnTo>
                    <a:pt x="80996" y="48003"/>
                  </a:lnTo>
                  <a:lnTo>
                    <a:pt x="79013" y="48852"/>
                  </a:lnTo>
                  <a:lnTo>
                    <a:pt x="77172" y="49843"/>
                  </a:lnTo>
                  <a:lnTo>
                    <a:pt x="75332" y="50835"/>
                  </a:lnTo>
                  <a:lnTo>
                    <a:pt x="73632" y="51826"/>
                  </a:lnTo>
                  <a:lnTo>
                    <a:pt x="71933" y="53100"/>
                  </a:lnTo>
                  <a:lnTo>
                    <a:pt x="70234" y="54233"/>
                  </a:lnTo>
                  <a:lnTo>
                    <a:pt x="68676" y="55507"/>
                  </a:lnTo>
                  <a:lnTo>
                    <a:pt x="67119" y="56923"/>
                  </a:lnTo>
                  <a:lnTo>
                    <a:pt x="65561" y="58339"/>
                  </a:lnTo>
                  <a:lnTo>
                    <a:pt x="64145" y="59755"/>
                  </a:lnTo>
                  <a:lnTo>
                    <a:pt x="62729" y="61313"/>
                  </a:lnTo>
                  <a:lnTo>
                    <a:pt x="61455" y="62871"/>
                  </a:lnTo>
                  <a:lnTo>
                    <a:pt x="60180" y="64428"/>
                  </a:lnTo>
                  <a:lnTo>
                    <a:pt x="59047" y="66127"/>
                  </a:lnTo>
                  <a:lnTo>
                    <a:pt x="57915" y="67968"/>
                  </a:lnTo>
                  <a:lnTo>
                    <a:pt x="56923" y="69667"/>
                  </a:lnTo>
                  <a:lnTo>
                    <a:pt x="55932" y="71508"/>
                  </a:lnTo>
                  <a:lnTo>
                    <a:pt x="55083" y="73491"/>
                  </a:lnTo>
                  <a:lnTo>
                    <a:pt x="54233" y="75331"/>
                  </a:lnTo>
                  <a:lnTo>
                    <a:pt x="53525" y="77314"/>
                  </a:lnTo>
                  <a:lnTo>
                    <a:pt x="52959" y="79296"/>
                  </a:lnTo>
                  <a:lnTo>
                    <a:pt x="52392" y="81420"/>
                  </a:lnTo>
                  <a:lnTo>
                    <a:pt x="51967" y="83403"/>
                  </a:lnTo>
                  <a:lnTo>
                    <a:pt x="49277" y="83119"/>
                  </a:lnTo>
                  <a:lnTo>
                    <a:pt x="44179" y="83119"/>
                  </a:lnTo>
                  <a:lnTo>
                    <a:pt x="41772" y="83403"/>
                  </a:lnTo>
                  <a:lnTo>
                    <a:pt x="39507" y="83686"/>
                  </a:lnTo>
                  <a:lnTo>
                    <a:pt x="37099" y="84111"/>
                  </a:lnTo>
                  <a:lnTo>
                    <a:pt x="34975" y="84535"/>
                  </a:lnTo>
                  <a:lnTo>
                    <a:pt x="32710" y="85243"/>
                  </a:lnTo>
                  <a:lnTo>
                    <a:pt x="30586" y="85951"/>
                  </a:lnTo>
                  <a:lnTo>
                    <a:pt x="28462" y="86801"/>
                  </a:lnTo>
                  <a:lnTo>
                    <a:pt x="26338" y="87651"/>
                  </a:lnTo>
                  <a:lnTo>
                    <a:pt x="24355" y="88642"/>
                  </a:lnTo>
                  <a:lnTo>
                    <a:pt x="22373" y="89775"/>
                  </a:lnTo>
                  <a:lnTo>
                    <a:pt x="20532" y="91049"/>
                  </a:lnTo>
                  <a:lnTo>
                    <a:pt x="18691" y="92324"/>
                  </a:lnTo>
                  <a:lnTo>
                    <a:pt x="16992" y="93740"/>
                  </a:lnTo>
                  <a:lnTo>
                    <a:pt x="15293" y="95156"/>
                  </a:lnTo>
                  <a:lnTo>
                    <a:pt x="13594" y="96713"/>
                  </a:lnTo>
                  <a:lnTo>
                    <a:pt x="12036" y="98271"/>
                  </a:lnTo>
                  <a:lnTo>
                    <a:pt x="10620" y="99970"/>
                  </a:lnTo>
                  <a:lnTo>
                    <a:pt x="9204" y="101811"/>
                  </a:lnTo>
                  <a:lnTo>
                    <a:pt x="7930" y="103652"/>
                  </a:lnTo>
                  <a:lnTo>
                    <a:pt x="6797" y="105492"/>
                  </a:lnTo>
                  <a:lnTo>
                    <a:pt x="5664" y="107475"/>
                  </a:lnTo>
                  <a:lnTo>
                    <a:pt x="4673" y="109457"/>
                  </a:lnTo>
                  <a:lnTo>
                    <a:pt x="3682" y="111440"/>
                  </a:lnTo>
                  <a:lnTo>
                    <a:pt x="2832" y="113564"/>
                  </a:lnTo>
                  <a:lnTo>
                    <a:pt x="2124" y="115829"/>
                  </a:lnTo>
                  <a:lnTo>
                    <a:pt x="1416" y="117953"/>
                  </a:lnTo>
                  <a:lnTo>
                    <a:pt x="991" y="120219"/>
                  </a:lnTo>
                  <a:lnTo>
                    <a:pt x="566" y="122484"/>
                  </a:lnTo>
                  <a:lnTo>
                    <a:pt x="283" y="124892"/>
                  </a:lnTo>
                  <a:lnTo>
                    <a:pt x="142" y="127157"/>
                  </a:lnTo>
                  <a:lnTo>
                    <a:pt x="0" y="129564"/>
                  </a:lnTo>
                  <a:lnTo>
                    <a:pt x="142" y="131972"/>
                  </a:lnTo>
                  <a:lnTo>
                    <a:pt x="283" y="134379"/>
                  </a:lnTo>
                  <a:lnTo>
                    <a:pt x="566" y="136644"/>
                  </a:lnTo>
                  <a:lnTo>
                    <a:pt x="991" y="138910"/>
                  </a:lnTo>
                  <a:lnTo>
                    <a:pt x="1416" y="141176"/>
                  </a:lnTo>
                  <a:lnTo>
                    <a:pt x="2124" y="143441"/>
                  </a:lnTo>
                  <a:lnTo>
                    <a:pt x="2832" y="145565"/>
                  </a:lnTo>
                  <a:lnTo>
                    <a:pt x="3682" y="147689"/>
                  </a:lnTo>
                  <a:lnTo>
                    <a:pt x="4673" y="149813"/>
                  </a:lnTo>
                  <a:lnTo>
                    <a:pt x="5664" y="151796"/>
                  </a:lnTo>
                  <a:lnTo>
                    <a:pt x="6797" y="153778"/>
                  </a:lnTo>
                  <a:lnTo>
                    <a:pt x="7930" y="155619"/>
                  </a:lnTo>
                  <a:lnTo>
                    <a:pt x="9204" y="157460"/>
                  </a:lnTo>
                  <a:lnTo>
                    <a:pt x="10620" y="159159"/>
                  </a:lnTo>
                  <a:lnTo>
                    <a:pt x="12036" y="160858"/>
                  </a:lnTo>
                  <a:lnTo>
                    <a:pt x="13594" y="162557"/>
                  </a:lnTo>
                  <a:lnTo>
                    <a:pt x="15293" y="163973"/>
                  </a:lnTo>
                  <a:lnTo>
                    <a:pt x="16992" y="165531"/>
                  </a:lnTo>
                  <a:lnTo>
                    <a:pt x="18691" y="166805"/>
                  </a:lnTo>
                  <a:lnTo>
                    <a:pt x="20532" y="168221"/>
                  </a:lnTo>
                  <a:lnTo>
                    <a:pt x="22373" y="169354"/>
                  </a:lnTo>
                  <a:lnTo>
                    <a:pt x="24355" y="170487"/>
                  </a:lnTo>
                  <a:lnTo>
                    <a:pt x="26338" y="171478"/>
                  </a:lnTo>
                  <a:lnTo>
                    <a:pt x="28462" y="172469"/>
                  </a:lnTo>
                  <a:lnTo>
                    <a:pt x="30586" y="173319"/>
                  </a:lnTo>
                  <a:lnTo>
                    <a:pt x="32710" y="174027"/>
                  </a:lnTo>
                  <a:lnTo>
                    <a:pt x="34975" y="174593"/>
                  </a:lnTo>
                  <a:lnTo>
                    <a:pt x="37099" y="175160"/>
                  </a:lnTo>
                  <a:lnTo>
                    <a:pt x="39507" y="175585"/>
                  </a:lnTo>
                  <a:lnTo>
                    <a:pt x="41772" y="175868"/>
                  </a:lnTo>
                  <a:lnTo>
                    <a:pt x="44179" y="176009"/>
                  </a:lnTo>
                  <a:lnTo>
                    <a:pt x="46587" y="176151"/>
                  </a:lnTo>
                  <a:lnTo>
                    <a:pt x="239163" y="176151"/>
                  </a:lnTo>
                  <a:lnTo>
                    <a:pt x="241571" y="176009"/>
                  </a:lnTo>
                  <a:lnTo>
                    <a:pt x="243978" y="175868"/>
                  </a:lnTo>
                  <a:lnTo>
                    <a:pt x="246243" y="175585"/>
                  </a:lnTo>
                  <a:lnTo>
                    <a:pt x="248651" y="175160"/>
                  </a:lnTo>
                  <a:lnTo>
                    <a:pt x="250775" y="174593"/>
                  </a:lnTo>
                  <a:lnTo>
                    <a:pt x="253040" y="174027"/>
                  </a:lnTo>
                  <a:lnTo>
                    <a:pt x="255164" y="173319"/>
                  </a:lnTo>
                  <a:lnTo>
                    <a:pt x="257288" y="172469"/>
                  </a:lnTo>
                  <a:lnTo>
                    <a:pt x="259412" y="171478"/>
                  </a:lnTo>
                  <a:lnTo>
                    <a:pt x="261395" y="170487"/>
                  </a:lnTo>
                  <a:lnTo>
                    <a:pt x="263377" y="169354"/>
                  </a:lnTo>
                  <a:lnTo>
                    <a:pt x="265218" y="168221"/>
                  </a:lnTo>
                  <a:lnTo>
                    <a:pt x="267059" y="166805"/>
                  </a:lnTo>
                  <a:lnTo>
                    <a:pt x="268758" y="165531"/>
                  </a:lnTo>
                  <a:lnTo>
                    <a:pt x="270457" y="163973"/>
                  </a:lnTo>
                  <a:lnTo>
                    <a:pt x="272156" y="162557"/>
                  </a:lnTo>
                  <a:lnTo>
                    <a:pt x="273714" y="160858"/>
                  </a:lnTo>
                  <a:lnTo>
                    <a:pt x="275130" y="159159"/>
                  </a:lnTo>
                  <a:lnTo>
                    <a:pt x="276546" y="157460"/>
                  </a:lnTo>
                  <a:lnTo>
                    <a:pt x="277820" y="155619"/>
                  </a:lnTo>
                  <a:lnTo>
                    <a:pt x="278953" y="153778"/>
                  </a:lnTo>
                  <a:lnTo>
                    <a:pt x="280086" y="151796"/>
                  </a:lnTo>
                  <a:lnTo>
                    <a:pt x="281077" y="149813"/>
                  </a:lnTo>
                  <a:lnTo>
                    <a:pt x="282068" y="147689"/>
                  </a:lnTo>
                  <a:lnTo>
                    <a:pt x="282918" y="145565"/>
                  </a:lnTo>
                  <a:lnTo>
                    <a:pt x="283626" y="143441"/>
                  </a:lnTo>
                  <a:lnTo>
                    <a:pt x="284334" y="141176"/>
                  </a:lnTo>
                  <a:lnTo>
                    <a:pt x="284759" y="138910"/>
                  </a:lnTo>
                  <a:lnTo>
                    <a:pt x="285184" y="136644"/>
                  </a:lnTo>
                  <a:lnTo>
                    <a:pt x="285467" y="134379"/>
                  </a:lnTo>
                  <a:lnTo>
                    <a:pt x="285608" y="131972"/>
                  </a:lnTo>
                  <a:lnTo>
                    <a:pt x="285750" y="129564"/>
                  </a:lnTo>
                  <a:lnTo>
                    <a:pt x="285608" y="127157"/>
                  </a:lnTo>
                  <a:lnTo>
                    <a:pt x="285467" y="124892"/>
                  </a:lnTo>
                  <a:lnTo>
                    <a:pt x="285184" y="122484"/>
                  </a:lnTo>
                  <a:lnTo>
                    <a:pt x="284759" y="120219"/>
                  </a:lnTo>
                  <a:lnTo>
                    <a:pt x="284334" y="117953"/>
                  </a:lnTo>
                  <a:lnTo>
                    <a:pt x="283626" y="115829"/>
                  </a:lnTo>
                  <a:lnTo>
                    <a:pt x="282918" y="113564"/>
                  </a:lnTo>
                  <a:lnTo>
                    <a:pt x="282068" y="111440"/>
                  </a:lnTo>
                  <a:lnTo>
                    <a:pt x="281077" y="109457"/>
                  </a:lnTo>
                  <a:lnTo>
                    <a:pt x="280086" y="107475"/>
                  </a:lnTo>
                  <a:lnTo>
                    <a:pt x="278953" y="105492"/>
                  </a:lnTo>
                  <a:lnTo>
                    <a:pt x="277820" y="103652"/>
                  </a:lnTo>
                  <a:lnTo>
                    <a:pt x="276546" y="101811"/>
                  </a:lnTo>
                  <a:lnTo>
                    <a:pt x="275130" y="99970"/>
                  </a:lnTo>
                  <a:lnTo>
                    <a:pt x="273714" y="98271"/>
                  </a:lnTo>
                  <a:lnTo>
                    <a:pt x="272156" y="96713"/>
                  </a:lnTo>
                  <a:lnTo>
                    <a:pt x="270457" y="95156"/>
                  </a:lnTo>
                  <a:lnTo>
                    <a:pt x="268758" y="93740"/>
                  </a:lnTo>
                  <a:lnTo>
                    <a:pt x="267059" y="92324"/>
                  </a:lnTo>
                  <a:lnTo>
                    <a:pt x="265218" y="91049"/>
                  </a:lnTo>
                  <a:lnTo>
                    <a:pt x="263377" y="89775"/>
                  </a:lnTo>
                  <a:lnTo>
                    <a:pt x="261395" y="88642"/>
                  </a:lnTo>
                  <a:lnTo>
                    <a:pt x="259412" y="87651"/>
                  </a:lnTo>
                  <a:lnTo>
                    <a:pt x="257288" y="86801"/>
                  </a:lnTo>
                  <a:lnTo>
                    <a:pt x="255164" y="85951"/>
                  </a:lnTo>
                  <a:lnTo>
                    <a:pt x="253040" y="85243"/>
                  </a:lnTo>
                  <a:lnTo>
                    <a:pt x="250775" y="84535"/>
                  </a:lnTo>
                  <a:lnTo>
                    <a:pt x="248651" y="83969"/>
                  </a:lnTo>
                  <a:lnTo>
                    <a:pt x="246243" y="83686"/>
                  </a:lnTo>
                  <a:lnTo>
                    <a:pt x="243978" y="83403"/>
                  </a:lnTo>
                  <a:lnTo>
                    <a:pt x="241571" y="83119"/>
                  </a:lnTo>
                  <a:lnTo>
                    <a:pt x="238314" y="83119"/>
                  </a:lnTo>
                  <a:lnTo>
                    <a:pt x="239305" y="80571"/>
                  </a:lnTo>
                  <a:lnTo>
                    <a:pt x="240155" y="77880"/>
                  </a:lnTo>
                  <a:lnTo>
                    <a:pt x="240863" y="75190"/>
                  </a:lnTo>
                  <a:lnTo>
                    <a:pt x="241429" y="72358"/>
                  </a:lnTo>
                  <a:lnTo>
                    <a:pt x="241854" y="69667"/>
                  </a:lnTo>
                  <a:lnTo>
                    <a:pt x="242279" y="66694"/>
                  </a:lnTo>
                  <a:lnTo>
                    <a:pt x="242420" y="63862"/>
                  </a:lnTo>
                  <a:lnTo>
                    <a:pt x="242562" y="60888"/>
                  </a:lnTo>
                  <a:lnTo>
                    <a:pt x="242420" y="57773"/>
                  </a:lnTo>
                  <a:lnTo>
                    <a:pt x="242279" y="54658"/>
                  </a:lnTo>
                  <a:lnTo>
                    <a:pt x="241854" y="51684"/>
                  </a:lnTo>
                  <a:lnTo>
                    <a:pt x="241287" y="48711"/>
                  </a:lnTo>
                  <a:lnTo>
                    <a:pt x="240579" y="45737"/>
                  </a:lnTo>
                  <a:lnTo>
                    <a:pt x="239871" y="42763"/>
                  </a:lnTo>
                  <a:lnTo>
                    <a:pt x="238880" y="40073"/>
                  </a:lnTo>
                  <a:lnTo>
                    <a:pt x="237747" y="37241"/>
                  </a:lnTo>
                  <a:lnTo>
                    <a:pt x="236473" y="34551"/>
                  </a:lnTo>
                  <a:lnTo>
                    <a:pt x="235199" y="31860"/>
                  </a:lnTo>
                  <a:lnTo>
                    <a:pt x="233783" y="29311"/>
                  </a:lnTo>
                  <a:lnTo>
                    <a:pt x="232083" y="26904"/>
                  </a:lnTo>
                  <a:lnTo>
                    <a:pt x="230384" y="24497"/>
                  </a:lnTo>
                  <a:lnTo>
                    <a:pt x="228685" y="22231"/>
                  </a:lnTo>
                  <a:lnTo>
                    <a:pt x="226703" y="19966"/>
                  </a:lnTo>
                  <a:lnTo>
                    <a:pt x="224720" y="17842"/>
                  </a:lnTo>
                  <a:lnTo>
                    <a:pt x="222596" y="15859"/>
                  </a:lnTo>
                  <a:lnTo>
                    <a:pt x="220331" y="13877"/>
                  </a:lnTo>
                  <a:lnTo>
                    <a:pt x="218065" y="12178"/>
                  </a:lnTo>
                  <a:lnTo>
                    <a:pt x="215658" y="10478"/>
                  </a:lnTo>
                  <a:lnTo>
                    <a:pt x="213251" y="8921"/>
                  </a:lnTo>
                  <a:lnTo>
                    <a:pt x="210702" y="7363"/>
                  </a:lnTo>
                  <a:lnTo>
                    <a:pt x="208011" y="6089"/>
                  </a:lnTo>
                  <a:lnTo>
                    <a:pt x="205321" y="4814"/>
                  </a:lnTo>
                  <a:lnTo>
                    <a:pt x="202630" y="3682"/>
                  </a:lnTo>
                  <a:lnTo>
                    <a:pt x="199798" y="2832"/>
                  </a:lnTo>
                  <a:lnTo>
                    <a:pt x="196825" y="1982"/>
                  </a:lnTo>
                  <a:lnTo>
                    <a:pt x="193851" y="1274"/>
                  </a:lnTo>
                  <a:lnTo>
                    <a:pt x="190878" y="708"/>
                  </a:lnTo>
                  <a:lnTo>
                    <a:pt x="187904" y="283"/>
                  </a:lnTo>
                  <a:lnTo>
                    <a:pt x="184789" y="142"/>
                  </a:lnTo>
                  <a:lnTo>
                    <a:pt x="1816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30"/>
            <p:cNvSpPr/>
            <p:nvPr/>
          </p:nvSpPr>
          <p:spPr>
            <a:xfrm>
              <a:off x="3116150" y="2719425"/>
              <a:ext cx="2318725" cy="1525750"/>
            </a:xfrm>
            <a:custGeom>
              <a:avLst/>
              <a:gdLst/>
              <a:ahLst/>
              <a:cxnLst/>
              <a:rect l="l" t="t" r="r" b="b"/>
              <a:pathLst>
                <a:path w="92749" h="61030" extrusionOk="0">
                  <a:moveTo>
                    <a:pt x="78447" y="6514"/>
                  </a:moveTo>
                  <a:lnTo>
                    <a:pt x="46445" y="26763"/>
                  </a:lnTo>
                  <a:lnTo>
                    <a:pt x="14302" y="6514"/>
                  </a:lnTo>
                  <a:close/>
                  <a:moveTo>
                    <a:pt x="6372" y="9063"/>
                  </a:moveTo>
                  <a:lnTo>
                    <a:pt x="30586" y="24355"/>
                  </a:lnTo>
                  <a:lnTo>
                    <a:pt x="6372" y="49560"/>
                  </a:lnTo>
                  <a:lnTo>
                    <a:pt x="6372" y="9063"/>
                  </a:lnTo>
                  <a:close/>
                  <a:moveTo>
                    <a:pt x="86377" y="9063"/>
                  </a:moveTo>
                  <a:lnTo>
                    <a:pt x="86377" y="49985"/>
                  </a:lnTo>
                  <a:lnTo>
                    <a:pt x="61880" y="24497"/>
                  </a:lnTo>
                  <a:lnTo>
                    <a:pt x="86377" y="9063"/>
                  </a:lnTo>
                  <a:close/>
                  <a:moveTo>
                    <a:pt x="36108" y="27895"/>
                  </a:moveTo>
                  <a:lnTo>
                    <a:pt x="44604" y="33276"/>
                  </a:lnTo>
                  <a:lnTo>
                    <a:pt x="45454" y="33559"/>
                  </a:lnTo>
                  <a:lnTo>
                    <a:pt x="46445" y="33701"/>
                  </a:lnTo>
                  <a:lnTo>
                    <a:pt x="47295" y="33559"/>
                  </a:lnTo>
                  <a:lnTo>
                    <a:pt x="48144" y="33135"/>
                  </a:lnTo>
                  <a:lnTo>
                    <a:pt x="56357" y="28037"/>
                  </a:lnTo>
                  <a:lnTo>
                    <a:pt x="81704" y="54516"/>
                  </a:lnTo>
                  <a:lnTo>
                    <a:pt x="10620" y="54516"/>
                  </a:lnTo>
                  <a:lnTo>
                    <a:pt x="36108" y="27895"/>
                  </a:lnTo>
                  <a:close/>
                  <a:moveTo>
                    <a:pt x="3257" y="0"/>
                  </a:moveTo>
                  <a:lnTo>
                    <a:pt x="2549" y="142"/>
                  </a:lnTo>
                  <a:lnTo>
                    <a:pt x="1983" y="283"/>
                  </a:lnTo>
                  <a:lnTo>
                    <a:pt x="1416" y="566"/>
                  </a:lnTo>
                  <a:lnTo>
                    <a:pt x="850" y="991"/>
                  </a:lnTo>
                  <a:lnTo>
                    <a:pt x="567" y="1416"/>
                  </a:lnTo>
                  <a:lnTo>
                    <a:pt x="283" y="1982"/>
                  </a:lnTo>
                  <a:lnTo>
                    <a:pt x="0" y="2549"/>
                  </a:lnTo>
                  <a:lnTo>
                    <a:pt x="0" y="3257"/>
                  </a:lnTo>
                  <a:lnTo>
                    <a:pt x="0" y="57773"/>
                  </a:lnTo>
                  <a:lnTo>
                    <a:pt x="0" y="58339"/>
                  </a:lnTo>
                  <a:lnTo>
                    <a:pt x="283" y="59047"/>
                  </a:lnTo>
                  <a:lnTo>
                    <a:pt x="567" y="59614"/>
                  </a:lnTo>
                  <a:lnTo>
                    <a:pt x="850" y="60039"/>
                  </a:lnTo>
                  <a:lnTo>
                    <a:pt x="1416" y="60463"/>
                  </a:lnTo>
                  <a:lnTo>
                    <a:pt x="1983" y="60747"/>
                  </a:lnTo>
                  <a:lnTo>
                    <a:pt x="2549" y="60888"/>
                  </a:lnTo>
                  <a:lnTo>
                    <a:pt x="3257" y="61030"/>
                  </a:lnTo>
                  <a:lnTo>
                    <a:pt x="89492" y="61030"/>
                  </a:lnTo>
                  <a:lnTo>
                    <a:pt x="90200" y="60888"/>
                  </a:lnTo>
                  <a:lnTo>
                    <a:pt x="90766" y="60747"/>
                  </a:lnTo>
                  <a:lnTo>
                    <a:pt x="91333" y="60463"/>
                  </a:lnTo>
                  <a:lnTo>
                    <a:pt x="91757" y="60039"/>
                  </a:lnTo>
                  <a:lnTo>
                    <a:pt x="92182" y="59614"/>
                  </a:lnTo>
                  <a:lnTo>
                    <a:pt x="92465" y="59047"/>
                  </a:lnTo>
                  <a:lnTo>
                    <a:pt x="92749" y="58339"/>
                  </a:lnTo>
                  <a:lnTo>
                    <a:pt x="92749" y="57773"/>
                  </a:lnTo>
                  <a:lnTo>
                    <a:pt x="92749" y="3257"/>
                  </a:lnTo>
                  <a:lnTo>
                    <a:pt x="92749" y="2549"/>
                  </a:lnTo>
                  <a:lnTo>
                    <a:pt x="92465" y="1982"/>
                  </a:lnTo>
                  <a:lnTo>
                    <a:pt x="92182" y="1416"/>
                  </a:lnTo>
                  <a:lnTo>
                    <a:pt x="91757" y="991"/>
                  </a:lnTo>
                  <a:lnTo>
                    <a:pt x="91333" y="566"/>
                  </a:lnTo>
                  <a:lnTo>
                    <a:pt x="90766" y="283"/>
                  </a:lnTo>
                  <a:lnTo>
                    <a:pt x="90200" y="142"/>
                  </a:lnTo>
                  <a:lnTo>
                    <a:pt x="89492"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30"/>
            <p:cNvSpPr/>
            <p:nvPr/>
          </p:nvSpPr>
          <p:spPr>
            <a:xfrm>
              <a:off x="2287775" y="3158375"/>
              <a:ext cx="555825" cy="127475"/>
            </a:xfrm>
            <a:custGeom>
              <a:avLst/>
              <a:gdLst/>
              <a:ahLst/>
              <a:cxnLst/>
              <a:rect l="l" t="t" r="r" b="b"/>
              <a:pathLst>
                <a:path w="22233" h="5099" extrusionOk="0">
                  <a:moveTo>
                    <a:pt x="2550" y="1"/>
                  </a:moveTo>
                  <a:lnTo>
                    <a:pt x="2125" y="142"/>
                  </a:lnTo>
                  <a:lnTo>
                    <a:pt x="1558" y="284"/>
                  </a:lnTo>
                  <a:lnTo>
                    <a:pt x="1134" y="567"/>
                  </a:lnTo>
                  <a:lnTo>
                    <a:pt x="850" y="850"/>
                  </a:lnTo>
                  <a:lnTo>
                    <a:pt x="567" y="1133"/>
                  </a:lnTo>
                  <a:lnTo>
                    <a:pt x="284" y="1558"/>
                  </a:lnTo>
                  <a:lnTo>
                    <a:pt x="142" y="2125"/>
                  </a:lnTo>
                  <a:lnTo>
                    <a:pt x="1" y="2549"/>
                  </a:lnTo>
                  <a:lnTo>
                    <a:pt x="142" y="3116"/>
                  </a:lnTo>
                  <a:lnTo>
                    <a:pt x="284" y="3541"/>
                  </a:lnTo>
                  <a:lnTo>
                    <a:pt x="567" y="3965"/>
                  </a:lnTo>
                  <a:lnTo>
                    <a:pt x="850" y="4390"/>
                  </a:lnTo>
                  <a:lnTo>
                    <a:pt x="1134" y="4673"/>
                  </a:lnTo>
                  <a:lnTo>
                    <a:pt x="1558" y="4815"/>
                  </a:lnTo>
                  <a:lnTo>
                    <a:pt x="2125" y="4957"/>
                  </a:lnTo>
                  <a:lnTo>
                    <a:pt x="2550" y="5098"/>
                  </a:lnTo>
                  <a:lnTo>
                    <a:pt x="19825" y="5098"/>
                  </a:lnTo>
                  <a:lnTo>
                    <a:pt x="20250" y="4957"/>
                  </a:lnTo>
                  <a:lnTo>
                    <a:pt x="20674" y="4815"/>
                  </a:lnTo>
                  <a:lnTo>
                    <a:pt x="21099" y="4673"/>
                  </a:lnTo>
                  <a:lnTo>
                    <a:pt x="21524" y="4390"/>
                  </a:lnTo>
                  <a:lnTo>
                    <a:pt x="21807" y="3965"/>
                  </a:lnTo>
                  <a:lnTo>
                    <a:pt x="22090" y="3541"/>
                  </a:lnTo>
                  <a:lnTo>
                    <a:pt x="22232" y="3116"/>
                  </a:lnTo>
                  <a:lnTo>
                    <a:pt x="22232" y="2549"/>
                  </a:lnTo>
                  <a:lnTo>
                    <a:pt x="22232" y="2125"/>
                  </a:lnTo>
                  <a:lnTo>
                    <a:pt x="22090" y="1558"/>
                  </a:lnTo>
                  <a:lnTo>
                    <a:pt x="21807" y="1133"/>
                  </a:lnTo>
                  <a:lnTo>
                    <a:pt x="21524" y="850"/>
                  </a:lnTo>
                  <a:lnTo>
                    <a:pt x="21099" y="567"/>
                  </a:lnTo>
                  <a:lnTo>
                    <a:pt x="20674" y="284"/>
                  </a:lnTo>
                  <a:lnTo>
                    <a:pt x="20250" y="142"/>
                  </a:lnTo>
                  <a:lnTo>
                    <a:pt x="19825"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30"/>
            <p:cNvSpPr/>
            <p:nvPr/>
          </p:nvSpPr>
          <p:spPr>
            <a:xfrm>
              <a:off x="2075375" y="3547775"/>
              <a:ext cx="768225" cy="123925"/>
            </a:xfrm>
            <a:custGeom>
              <a:avLst/>
              <a:gdLst/>
              <a:ahLst/>
              <a:cxnLst/>
              <a:rect l="l" t="t" r="r" b="b"/>
              <a:pathLst>
                <a:path w="30729" h="4957" extrusionOk="0">
                  <a:moveTo>
                    <a:pt x="2125" y="1"/>
                  </a:moveTo>
                  <a:lnTo>
                    <a:pt x="1558" y="284"/>
                  </a:lnTo>
                  <a:lnTo>
                    <a:pt x="1134" y="425"/>
                  </a:lnTo>
                  <a:lnTo>
                    <a:pt x="850" y="709"/>
                  </a:lnTo>
                  <a:lnTo>
                    <a:pt x="567" y="1133"/>
                  </a:lnTo>
                  <a:lnTo>
                    <a:pt x="284" y="1558"/>
                  </a:lnTo>
                  <a:lnTo>
                    <a:pt x="142" y="1983"/>
                  </a:lnTo>
                  <a:lnTo>
                    <a:pt x="1" y="2549"/>
                  </a:lnTo>
                  <a:lnTo>
                    <a:pt x="142" y="2974"/>
                  </a:lnTo>
                  <a:lnTo>
                    <a:pt x="284" y="3399"/>
                  </a:lnTo>
                  <a:lnTo>
                    <a:pt x="567" y="3824"/>
                  </a:lnTo>
                  <a:lnTo>
                    <a:pt x="850" y="4249"/>
                  </a:lnTo>
                  <a:lnTo>
                    <a:pt x="1134" y="4532"/>
                  </a:lnTo>
                  <a:lnTo>
                    <a:pt x="1558" y="4815"/>
                  </a:lnTo>
                  <a:lnTo>
                    <a:pt x="2125" y="4957"/>
                  </a:lnTo>
                  <a:lnTo>
                    <a:pt x="28746" y="4957"/>
                  </a:lnTo>
                  <a:lnTo>
                    <a:pt x="29170" y="4815"/>
                  </a:lnTo>
                  <a:lnTo>
                    <a:pt x="29595" y="4532"/>
                  </a:lnTo>
                  <a:lnTo>
                    <a:pt x="30020" y="4249"/>
                  </a:lnTo>
                  <a:lnTo>
                    <a:pt x="30303" y="3824"/>
                  </a:lnTo>
                  <a:lnTo>
                    <a:pt x="30586" y="3399"/>
                  </a:lnTo>
                  <a:lnTo>
                    <a:pt x="30728" y="2974"/>
                  </a:lnTo>
                  <a:lnTo>
                    <a:pt x="30728" y="2549"/>
                  </a:lnTo>
                  <a:lnTo>
                    <a:pt x="30728" y="1983"/>
                  </a:lnTo>
                  <a:lnTo>
                    <a:pt x="30586" y="1558"/>
                  </a:lnTo>
                  <a:lnTo>
                    <a:pt x="30303" y="992"/>
                  </a:lnTo>
                  <a:lnTo>
                    <a:pt x="30020" y="709"/>
                  </a:lnTo>
                  <a:lnTo>
                    <a:pt x="29595" y="425"/>
                  </a:lnTo>
                  <a:lnTo>
                    <a:pt x="29170" y="142"/>
                  </a:lnTo>
                  <a:lnTo>
                    <a:pt x="28746" y="1"/>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30"/>
            <p:cNvSpPr/>
            <p:nvPr/>
          </p:nvSpPr>
          <p:spPr>
            <a:xfrm>
              <a:off x="1859450" y="3951350"/>
              <a:ext cx="984150" cy="127450"/>
            </a:xfrm>
            <a:custGeom>
              <a:avLst/>
              <a:gdLst/>
              <a:ahLst/>
              <a:cxnLst/>
              <a:rect l="l" t="t" r="r" b="b"/>
              <a:pathLst>
                <a:path w="39366" h="5098" extrusionOk="0">
                  <a:moveTo>
                    <a:pt x="2549" y="0"/>
                  </a:moveTo>
                  <a:lnTo>
                    <a:pt x="1982" y="142"/>
                  </a:lnTo>
                  <a:lnTo>
                    <a:pt x="1558" y="283"/>
                  </a:lnTo>
                  <a:lnTo>
                    <a:pt x="1133" y="425"/>
                  </a:lnTo>
                  <a:lnTo>
                    <a:pt x="708" y="850"/>
                  </a:lnTo>
                  <a:lnTo>
                    <a:pt x="425" y="1133"/>
                  </a:lnTo>
                  <a:lnTo>
                    <a:pt x="283" y="1558"/>
                  </a:lnTo>
                  <a:lnTo>
                    <a:pt x="0" y="2124"/>
                  </a:lnTo>
                  <a:lnTo>
                    <a:pt x="0" y="2549"/>
                  </a:lnTo>
                  <a:lnTo>
                    <a:pt x="0" y="3115"/>
                  </a:lnTo>
                  <a:lnTo>
                    <a:pt x="283" y="3540"/>
                  </a:lnTo>
                  <a:lnTo>
                    <a:pt x="425" y="3965"/>
                  </a:lnTo>
                  <a:lnTo>
                    <a:pt x="708" y="4248"/>
                  </a:lnTo>
                  <a:lnTo>
                    <a:pt x="1133" y="4673"/>
                  </a:lnTo>
                  <a:lnTo>
                    <a:pt x="1558" y="4814"/>
                  </a:lnTo>
                  <a:lnTo>
                    <a:pt x="1982" y="4956"/>
                  </a:lnTo>
                  <a:lnTo>
                    <a:pt x="2549" y="5098"/>
                  </a:lnTo>
                  <a:lnTo>
                    <a:pt x="36958" y="5098"/>
                  </a:lnTo>
                  <a:lnTo>
                    <a:pt x="37383" y="4956"/>
                  </a:lnTo>
                  <a:lnTo>
                    <a:pt x="37807" y="4814"/>
                  </a:lnTo>
                  <a:lnTo>
                    <a:pt x="38232" y="4673"/>
                  </a:lnTo>
                  <a:lnTo>
                    <a:pt x="38657" y="4248"/>
                  </a:lnTo>
                  <a:lnTo>
                    <a:pt x="38940" y="3965"/>
                  </a:lnTo>
                  <a:lnTo>
                    <a:pt x="39223" y="3540"/>
                  </a:lnTo>
                  <a:lnTo>
                    <a:pt x="39365" y="3115"/>
                  </a:lnTo>
                  <a:lnTo>
                    <a:pt x="39365" y="2549"/>
                  </a:lnTo>
                  <a:lnTo>
                    <a:pt x="39365" y="2124"/>
                  </a:lnTo>
                  <a:lnTo>
                    <a:pt x="39223" y="1558"/>
                  </a:lnTo>
                  <a:lnTo>
                    <a:pt x="38940" y="1133"/>
                  </a:lnTo>
                  <a:lnTo>
                    <a:pt x="38657" y="850"/>
                  </a:lnTo>
                  <a:lnTo>
                    <a:pt x="38232" y="425"/>
                  </a:lnTo>
                  <a:lnTo>
                    <a:pt x="37807" y="283"/>
                  </a:lnTo>
                  <a:lnTo>
                    <a:pt x="37383" y="142"/>
                  </a:lnTo>
                  <a:lnTo>
                    <a:pt x="36958" y="0"/>
                  </a:lnTo>
                  <a:close/>
                </a:path>
              </a:pathLst>
            </a:custGeom>
            <a:solidFill>
              <a:srgbClr val="26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extLst>
    <p:ext uri="{DCECCB84-F9BA-43D5-87BE-67443E8EF086}">
      <p15:sldGuideLst xmlns:p15="http://schemas.microsoft.com/office/powerpoint/2012/main">
        <p15:guide id="1" orient="horz" pos="172">
          <p15:clr>
            <a:srgbClr val="FA7B17"/>
          </p15:clr>
        </p15:guide>
        <p15:guide id="2" orient="horz" pos="898">
          <p15:clr>
            <a:srgbClr val="FA7B17"/>
          </p15:clr>
        </p15:guide>
        <p15:guide id="3" orient="horz" pos="1720">
          <p15:clr>
            <a:srgbClr val="FA7B17"/>
          </p15:clr>
        </p15:guide>
        <p15:guide id="4" orient="horz" pos="1919">
          <p15:clr>
            <a:srgbClr val="FA7B17"/>
          </p15:clr>
        </p15:guide>
        <p15:guide id="5" pos="1769">
          <p15:clr>
            <a:srgbClr val="E46962"/>
          </p15:clr>
        </p15:guide>
        <p15:guide id="6" pos="2112">
          <p15:clr>
            <a:srgbClr val="E46962"/>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001_Brand Slide_Français">
  <p:cSld name="TITLE_4_1">
    <p:spTree>
      <p:nvGrpSpPr>
        <p:cNvPr id="1" name="Shape 538"/>
        <p:cNvGrpSpPr/>
        <p:nvPr/>
      </p:nvGrpSpPr>
      <p:grpSpPr>
        <a:xfrm>
          <a:off x="0" y="0"/>
          <a:ext cx="0" cy="0"/>
          <a:chOff x="0" y="0"/>
          <a:chExt cx="0" cy="0"/>
        </a:xfrm>
      </p:grpSpPr>
      <p:pic>
        <p:nvPicPr>
          <p:cNvPr id="539" name="Google Shape;539;p31"/>
          <p:cNvPicPr preferRelativeResize="0"/>
          <p:nvPr/>
        </p:nvPicPr>
        <p:blipFill rotWithShape="1">
          <a:blip r:embed="rId2">
            <a:alphaModFix/>
          </a:blip>
          <a:srcRect/>
          <a:stretch/>
        </p:blipFill>
        <p:spPr>
          <a:xfrm>
            <a:off x="-2" y="0"/>
            <a:ext cx="9144000" cy="5143487"/>
          </a:xfrm>
          <a:prstGeom prst="rect">
            <a:avLst/>
          </a:prstGeom>
          <a:noFill/>
          <a:ln>
            <a:noFill/>
          </a:ln>
        </p:spPr>
      </p:pic>
      <p:sp>
        <p:nvSpPr>
          <p:cNvPr id="540" name="Google Shape;540;p31"/>
          <p:cNvSpPr txBox="1"/>
          <p:nvPr/>
        </p:nvSpPr>
        <p:spPr>
          <a:xfrm>
            <a:off x="57150" y="4305125"/>
            <a:ext cx="81153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b="0" i="0" u="none" strike="noStrike" cap="none">
                <a:solidFill>
                  <a:srgbClr val="FFFFFF"/>
                </a:solidFill>
                <a:latin typeface="Arial"/>
                <a:ea typeface="Arial"/>
                <a:cs typeface="Arial"/>
                <a:sym typeface="Arial"/>
              </a:rPr>
              <a:t>Lac Émeraude, Colombie-Britannique, Canada</a:t>
            </a:r>
            <a:endParaRPr sz="1400" b="0" i="0" u="none" strike="noStrike" cap="none">
              <a:solidFill>
                <a:srgbClr val="FFFFFF"/>
              </a:solidFill>
              <a:latin typeface="Arial"/>
              <a:ea typeface="Arial"/>
              <a:cs typeface="Arial"/>
              <a:sym typeface="Arial"/>
            </a:endParaRPr>
          </a:p>
        </p:txBody>
      </p:sp>
      <p:sp>
        <p:nvSpPr>
          <p:cNvPr id="541" name="Google Shape;541;p31"/>
          <p:cNvSpPr txBox="1"/>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300"/>
              <a:buFont typeface="Arial"/>
              <a:buNone/>
            </a:pPr>
            <a:fld id="{00000000-1234-1234-1234-123412341234}" type="slidenum">
              <a:rPr lang="en" sz="1300" b="0" i="0" u="none" strike="noStrike" cap="none">
                <a:solidFill>
                  <a:srgbClr val="595959"/>
                </a:solidFill>
                <a:latin typeface="Arial"/>
                <a:ea typeface="Arial"/>
                <a:cs typeface="Arial"/>
                <a:sym typeface="Arial"/>
              </a:rPr>
              <a:t>‹#›</a:t>
            </a:fld>
            <a:endParaRPr sz="1300" b="0" i="0" u="none" strike="noStrike" cap="none">
              <a:solidFill>
                <a:srgbClr val="595959"/>
              </a:solidFill>
              <a:latin typeface="Arial"/>
              <a:ea typeface="Arial"/>
              <a:cs typeface="Arial"/>
              <a:sym typeface="Arial"/>
            </a:endParaRPr>
          </a:p>
        </p:txBody>
      </p:sp>
      <p:pic>
        <p:nvPicPr>
          <p:cNvPr id="542" name="Google Shape;542;p31"/>
          <p:cNvPicPr preferRelativeResize="0"/>
          <p:nvPr/>
        </p:nvPicPr>
        <p:blipFill rotWithShape="1">
          <a:blip r:embed="rId3">
            <a:alphaModFix/>
          </a:blip>
          <a:srcRect/>
          <a:stretch/>
        </p:blipFill>
        <p:spPr>
          <a:xfrm>
            <a:off x="3703475" y="333201"/>
            <a:ext cx="1735501" cy="1733899"/>
          </a:xfrm>
          <a:prstGeom prst="rect">
            <a:avLst/>
          </a:prstGeom>
          <a:noFill/>
          <a:ln>
            <a:noFill/>
          </a:ln>
        </p:spPr>
      </p:pic>
      <p:grpSp>
        <p:nvGrpSpPr>
          <p:cNvPr id="543" name="Google Shape;543;p31"/>
          <p:cNvGrpSpPr/>
          <p:nvPr/>
        </p:nvGrpSpPr>
        <p:grpSpPr>
          <a:xfrm>
            <a:off x="0" y="4517225"/>
            <a:ext cx="9144000" cy="626400"/>
            <a:chOff x="0" y="4517225"/>
            <a:chExt cx="9144000" cy="626400"/>
          </a:xfrm>
        </p:grpSpPr>
        <p:sp>
          <p:nvSpPr>
            <p:cNvPr id="544" name="Google Shape;544;p31"/>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5" name="Google Shape;545;p31"/>
            <p:cNvGrpSpPr/>
            <p:nvPr/>
          </p:nvGrpSpPr>
          <p:grpSpPr>
            <a:xfrm>
              <a:off x="7845129" y="4721041"/>
              <a:ext cx="897255" cy="214057"/>
              <a:chOff x="238125" y="2005350"/>
              <a:chExt cx="7143750" cy="1704275"/>
            </a:xfrm>
          </p:grpSpPr>
          <p:sp>
            <p:nvSpPr>
              <p:cNvPr id="546" name="Google Shape;546;p31"/>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31"/>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31"/>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31"/>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31"/>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31"/>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31"/>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31"/>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31"/>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55" name="Google Shape;555;p3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556" name="Google Shape;556;p31"/>
          <p:cNvSpPr txBox="1"/>
          <p:nvPr/>
        </p:nvSpPr>
        <p:spPr>
          <a:xfrm>
            <a:off x="0" y="2716350"/>
            <a:ext cx="9144000" cy="9399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Service numérique canadien</a:t>
            </a:r>
            <a:endParaRPr sz="4500" b="1" i="0" u="none" strike="noStrike" cap="none">
              <a:solidFill>
                <a:srgbClr val="000000"/>
              </a:solidFill>
              <a:latin typeface="Arial"/>
              <a:ea typeface="Arial"/>
              <a:cs typeface="Arial"/>
              <a:sym typeface="Arial"/>
            </a:endParaRPr>
          </a:p>
        </p:txBody>
      </p:sp>
      <p:sp>
        <p:nvSpPr>
          <p:cNvPr id="557" name="Google Shape;557;p31"/>
          <p:cNvSpPr txBox="1"/>
          <p:nvPr/>
        </p:nvSpPr>
        <p:spPr>
          <a:xfrm>
            <a:off x="0" y="3348325"/>
            <a:ext cx="9144000" cy="804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FFFFFF"/>
              </a:buClr>
              <a:buSzPts val="5200"/>
              <a:buFont typeface="Arial"/>
              <a:buNone/>
            </a:pPr>
            <a:r>
              <a:rPr lang="en" sz="4500" b="1" i="0" u="none" strike="noStrike" cap="none">
                <a:solidFill>
                  <a:srgbClr val="FFFFFF"/>
                </a:solidFill>
                <a:latin typeface="Arial"/>
                <a:ea typeface="Arial"/>
                <a:cs typeface="Arial"/>
                <a:sym typeface="Arial"/>
              </a:rPr>
              <a:t>Canadian Digital Service</a:t>
            </a:r>
            <a:endParaRPr sz="4500" b="1" i="0" u="none" strike="noStrike" cap="none">
              <a:solidFill>
                <a:srgbClr val="000000"/>
              </a:solidFill>
              <a:latin typeface="Arial"/>
              <a:ea typeface="Arial"/>
              <a:cs typeface="Arial"/>
              <a:sym typeface="Arial"/>
            </a:endParaRPr>
          </a:p>
        </p:txBody>
      </p:sp>
    </p:spTree>
  </p:cSld>
  <p:clrMapOvr>
    <a:masterClrMapping/>
  </p:clrMapOvr>
  <p:extLst>
    <p:ext uri="{DCECCB84-F9BA-43D5-87BE-67443E8EF086}">
      <p15:sldGuideLst xmlns:p15="http://schemas.microsoft.com/office/powerpoint/2012/main">
        <p15:guide id="1" pos="2880">
          <p15:clr>
            <a:srgbClr val="FA7B17"/>
          </p15:clr>
        </p15:guide>
        <p15:guide id="2" orient="horz" pos="1428">
          <p15:clr>
            <a:srgbClr val="FA7B17"/>
          </p15:clr>
        </p15:guide>
        <p15:guide id="3" orient="horz" pos="1512">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_FR">
  <p:cSld name="SECTION_HEADER_1">
    <p:spTree>
      <p:nvGrpSpPr>
        <p:cNvPr id="1" name="Shape 558"/>
        <p:cNvGrpSpPr/>
        <p:nvPr/>
      </p:nvGrpSpPr>
      <p:grpSpPr>
        <a:xfrm>
          <a:off x="0" y="0"/>
          <a:ext cx="0" cy="0"/>
          <a:chOff x="0" y="0"/>
          <a:chExt cx="0" cy="0"/>
        </a:xfrm>
      </p:grpSpPr>
      <p:grpSp>
        <p:nvGrpSpPr>
          <p:cNvPr id="559" name="Google Shape;559;p32"/>
          <p:cNvGrpSpPr/>
          <p:nvPr/>
        </p:nvGrpSpPr>
        <p:grpSpPr>
          <a:xfrm>
            <a:off x="0" y="4517225"/>
            <a:ext cx="9144000" cy="626400"/>
            <a:chOff x="0" y="4517225"/>
            <a:chExt cx="9144000" cy="626400"/>
          </a:xfrm>
        </p:grpSpPr>
        <p:sp>
          <p:nvSpPr>
            <p:cNvPr id="560" name="Google Shape;560;p32"/>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1" name="Google Shape;561;p32"/>
            <p:cNvGrpSpPr/>
            <p:nvPr/>
          </p:nvGrpSpPr>
          <p:grpSpPr>
            <a:xfrm>
              <a:off x="7845129" y="4721041"/>
              <a:ext cx="897255" cy="214057"/>
              <a:chOff x="238125" y="2005350"/>
              <a:chExt cx="7143750" cy="1704275"/>
            </a:xfrm>
          </p:grpSpPr>
          <p:sp>
            <p:nvSpPr>
              <p:cNvPr id="562" name="Google Shape;562;p32"/>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32"/>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32"/>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32"/>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32"/>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32"/>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32"/>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32"/>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32"/>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 name="Google Shape;571;p32"/>
            <p:cNvGrpSpPr/>
            <p:nvPr/>
          </p:nvGrpSpPr>
          <p:grpSpPr>
            <a:xfrm>
              <a:off x="277303" y="4754915"/>
              <a:ext cx="950833" cy="180663"/>
              <a:chOff x="238125" y="489475"/>
              <a:chExt cx="7143750" cy="1385450"/>
            </a:xfrm>
          </p:grpSpPr>
          <p:sp>
            <p:nvSpPr>
              <p:cNvPr id="572" name="Google Shape;572;p32"/>
              <p:cNvSpPr/>
              <p:nvPr/>
            </p:nvSpPr>
            <p:spPr>
              <a:xfrm>
                <a:off x="1963375" y="607550"/>
                <a:ext cx="219125" cy="461825"/>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32"/>
              <p:cNvSpPr/>
              <p:nvPr/>
            </p:nvSpPr>
            <p:spPr>
              <a:xfrm>
                <a:off x="2220525" y="740050"/>
                <a:ext cx="179750" cy="3293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32"/>
              <p:cNvSpPr/>
              <p:nvPr/>
            </p:nvSpPr>
            <p:spPr>
              <a:xfrm>
                <a:off x="2450125" y="740050"/>
                <a:ext cx="135150" cy="322775"/>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32"/>
              <p:cNvSpPr/>
              <p:nvPr/>
            </p:nvSpPr>
            <p:spPr>
              <a:xfrm>
                <a:off x="2607550" y="7453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32"/>
              <p:cNvSpPr/>
              <p:nvPr/>
            </p:nvSpPr>
            <p:spPr>
              <a:xfrm>
                <a:off x="283452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32"/>
              <p:cNvSpPr/>
              <p:nvPr/>
            </p:nvSpPr>
            <p:spPr>
              <a:xfrm>
                <a:off x="2935550" y="740050"/>
                <a:ext cx="179775" cy="3293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32"/>
              <p:cNvSpPr/>
              <p:nvPr/>
            </p:nvSpPr>
            <p:spPr>
              <a:xfrm>
                <a:off x="3159900" y="740050"/>
                <a:ext cx="179775" cy="3293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32"/>
              <p:cNvSpPr/>
              <p:nvPr/>
            </p:nvSpPr>
            <p:spPr>
              <a:xfrm>
                <a:off x="3535125" y="740050"/>
                <a:ext cx="182400" cy="322775"/>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32"/>
              <p:cNvSpPr/>
              <p:nvPr/>
            </p:nvSpPr>
            <p:spPr>
              <a:xfrm>
                <a:off x="3773900" y="745300"/>
                <a:ext cx="181075" cy="324075"/>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32"/>
              <p:cNvSpPr/>
              <p:nvPr/>
            </p:nvSpPr>
            <p:spPr>
              <a:xfrm>
                <a:off x="4011375" y="740050"/>
                <a:ext cx="314900" cy="322775"/>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32"/>
              <p:cNvSpPr/>
              <p:nvPr/>
            </p:nvSpPr>
            <p:spPr>
              <a:xfrm>
                <a:off x="4376100" y="636400"/>
                <a:ext cx="179775" cy="432975"/>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32"/>
              <p:cNvSpPr/>
              <p:nvPr/>
            </p:nvSpPr>
            <p:spPr>
              <a:xfrm>
                <a:off x="4607025" y="740050"/>
                <a:ext cx="133850" cy="322775"/>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32"/>
              <p:cNvSpPr/>
              <p:nvPr/>
            </p:nvSpPr>
            <p:spPr>
              <a:xfrm>
                <a:off x="4765775" y="6246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32"/>
              <p:cNvSpPr/>
              <p:nvPr/>
            </p:nvSpPr>
            <p:spPr>
              <a:xfrm>
                <a:off x="4866800" y="740050"/>
                <a:ext cx="186325" cy="423800"/>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32"/>
              <p:cNvSpPr/>
              <p:nvPr/>
            </p:nvSpPr>
            <p:spPr>
              <a:xfrm>
                <a:off x="5109500" y="745300"/>
                <a:ext cx="182400" cy="324075"/>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32"/>
              <p:cNvSpPr/>
              <p:nvPr/>
            </p:nvSpPr>
            <p:spPr>
              <a:xfrm>
                <a:off x="5343050" y="740050"/>
                <a:ext cx="178450" cy="3293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32"/>
              <p:cNvSpPr/>
              <p:nvPr/>
            </p:nvSpPr>
            <p:spPr>
              <a:xfrm>
                <a:off x="5713025" y="740050"/>
                <a:ext cx="179750" cy="3293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32"/>
              <p:cNvSpPr/>
              <p:nvPr/>
            </p:nvSpPr>
            <p:spPr>
              <a:xfrm>
                <a:off x="5926875" y="7400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32"/>
              <p:cNvSpPr/>
              <p:nvPr/>
            </p:nvSpPr>
            <p:spPr>
              <a:xfrm>
                <a:off x="6166975" y="740050"/>
                <a:ext cx="182375" cy="322775"/>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32"/>
              <p:cNvSpPr/>
              <p:nvPr/>
            </p:nvSpPr>
            <p:spPr>
              <a:xfrm>
                <a:off x="6390000" y="740050"/>
                <a:ext cx="199450" cy="3293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32"/>
              <p:cNvSpPr/>
              <p:nvPr/>
            </p:nvSpPr>
            <p:spPr>
              <a:xfrm>
                <a:off x="6624850" y="615425"/>
                <a:ext cx="187625" cy="453950"/>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32"/>
              <p:cNvSpPr/>
              <p:nvPr/>
            </p:nvSpPr>
            <p:spPr>
              <a:xfrm>
                <a:off x="6868875" y="6246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32"/>
              <p:cNvSpPr/>
              <p:nvPr/>
            </p:nvSpPr>
            <p:spPr>
              <a:xfrm>
                <a:off x="6969900" y="740050"/>
                <a:ext cx="178450" cy="3293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32"/>
              <p:cNvSpPr/>
              <p:nvPr/>
            </p:nvSpPr>
            <p:spPr>
              <a:xfrm>
                <a:off x="7199500" y="740050"/>
                <a:ext cx="182375" cy="322775"/>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32"/>
              <p:cNvSpPr/>
              <p:nvPr/>
            </p:nvSpPr>
            <p:spPr>
              <a:xfrm>
                <a:off x="1973875" y="1253025"/>
                <a:ext cx="213875" cy="461850"/>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32"/>
              <p:cNvSpPr/>
              <p:nvPr/>
            </p:nvSpPr>
            <p:spPr>
              <a:xfrm>
                <a:off x="2224450" y="1385550"/>
                <a:ext cx="198150" cy="3293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32"/>
              <p:cNvSpPr/>
              <p:nvPr/>
            </p:nvSpPr>
            <p:spPr>
              <a:xfrm>
                <a:off x="2464550" y="1385550"/>
                <a:ext cx="182400" cy="322775"/>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32"/>
              <p:cNvSpPr/>
              <p:nvPr/>
            </p:nvSpPr>
            <p:spPr>
              <a:xfrm>
                <a:off x="2686275" y="1385550"/>
                <a:ext cx="199450" cy="3293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32"/>
              <p:cNvSpPr/>
              <p:nvPr/>
            </p:nvSpPr>
            <p:spPr>
              <a:xfrm>
                <a:off x="2922425" y="1260900"/>
                <a:ext cx="186325" cy="453975"/>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32"/>
              <p:cNvSpPr/>
              <p:nvPr/>
            </p:nvSpPr>
            <p:spPr>
              <a:xfrm>
                <a:off x="31651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32"/>
              <p:cNvSpPr/>
              <p:nvPr/>
            </p:nvSpPr>
            <p:spPr>
              <a:xfrm>
                <a:off x="3255675" y="13855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32"/>
              <p:cNvSpPr/>
              <p:nvPr/>
            </p:nvSpPr>
            <p:spPr>
              <a:xfrm>
                <a:off x="3495775" y="1385550"/>
                <a:ext cx="182375" cy="322775"/>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32"/>
              <p:cNvSpPr/>
              <p:nvPr/>
            </p:nvSpPr>
            <p:spPr>
              <a:xfrm>
                <a:off x="3882800" y="1260900"/>
                <a:ext cx="217825" cy="447425"/>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32"/>
              <p:cNvSpPr/>
              <p:nvPr/>
            </p:nvSpPr>
            <p:spPr>
              <a:xfrm>
                <a:off x="41570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32"/>
              <p:cNvSpPr/>
              <p:nvPr/>
            </p:nvSpPr>
            <p:spPr>
              <a:xfrm>
                <a:off x="4256725" y="13855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32"/>
              <p:cNvSpPr/>
              <p:nvPr/>
            </p:nvSpPr>
            <p:spPr>
              <a:xfrm>
                <a:off x="4500750" y="12701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32"/>
              <p:cNvSpPr/>
              <p:nvPr/>
            </p:nvSpPr>
            <p:spPr>
              <a:xfrm>
                <a:off x="4583400" y="13055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32"/>
              <p:cNvSpPr/>
              <p:nvPr/>
            </p:nvSpPr>
            <p:spPr>
              <a:xfrm>
                <a:off x="4743475" y="1385550"/>
                <a:ext cx="199425" cy="3293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32"/>
              <p:cNvSpPr/>
              <p:nvPr/>
            </p:nvSpPr>
            <p:spPr>
              <a:xfrm>
                <a:off x="4982250" y="1260900"/>
                <a:ext cx="52500" cy="447425"/>
              </a:xfrm>
              <a:custGeom>
                <a:avLst/>
                <a:gdLst/>
                <a:ahLst/>
                <a:cxnLst/>
                <a:rect l="l" t="t" r="r" b="b"/>
                <a:pathLst>
                  <a:path w="2100" h="17897" extrusionOk="0">
                    <a:moveTo>
                      <a:pt x="0" y="1"/>
                    </a:moveTo>
                    <a:lnTo>
                      <a:pt x="0" y="17896"/>
                    </a:lnTo>
                    <a:lnTo>
                      <a:pt x="2099" y="17896"/>
                    </a:lnTo>
                    <a:lnTo>
                      <a:pt x="20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32"/>
              <p:cNvSpPr/>
              <p:nvPr/>
            </p:nvSpPr>
            <p:spPr>
              <a:xfrm>
                <a:off x="5223650" y="1253025"/>
                <a:ext cx="219125" cy="461850"/>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32"/>
              <p:cNvSpPr/>
              <p:nvPr/>
            </p:nvSpPr>
            <p:spPr>
              <a:xfrm>
                <a:off x="5480800"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32"/>
              <p:cNvSpPr/>
              <p:nvPr/>
            </p:nvSpPr>
            <p:spPr>
              <a:xfrm>
                <a:off x="5711700" y="1385550"/>
                <a:ext cx="133850" cy="322775"/>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32"/>
              <p:cNvSpPr/>
              <p:nvPr/>
            </p:nvSpPr>
            <p:spPr>
              <a:xfrm>
                <a:off x="5867825" y="13908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32"/>
              <p:cNvSpPr/>
              <p:nvPr/>
            </p:nvSpPr>
            <p:spPr>
              <a:xfrm>
                <a:off x="6094800" y="12701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32"/>
              <p:cNvSpPr/>
              <p:nvPr/>
            </p:nvSpPr>
            <p:spPr>
              <a:xfrm>
                <a:off x="6195825" y="1385550"/>
                <a:ext cx="179775" cy="3293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32"/>
              <p:cNvSpPr/>
              <p:nvPr/>
            </p:nvSpPr>
            <p:spPr>
              <a:xfrm>
                <a:off x="6420175" y="1385550"/>
                <a:ext cx="179775" cy="3293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32"/>
              <p:cNvSpPr/>
              <p:nvPr/>
            </p:nvSpPr>
            <p:spPr>
              <a:xfrm>
                <a:off x="256475" y="5078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32"/>
              <p:cNvSpPr/>
              <p:nvPr/>
            </p:nvSpPr>
            <p:spPr>
              <a:xfrm>
                <a:off x="1226025" y="6154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32"/>
              <p:cNvSpPr/>
              <p:nvPr/>
            </p:nvSpPr>
            <p:spPr>
              <a:xfrm>
                <a:off x="238125" y="4894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32"/>
              <p:cNvSpPr/>
              <p:nvPr/>
            </p:nvSpPr>
            <p:spPr>
              <a:xfrm>
                <a:off x="989875" y="1407850"/>
                <a:ext cx="141725" cy="305725"/>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32"/>
              <p:cNvSpPr/>
              <p:nvPr/>
            </p:nvSpPr>
            <p:spPr>
              <a:xfrm>
                <a:off x="1161750" y="1413100"/>
                <a:ext cx="143025" cy="29652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32"/>
              <p:cNvSpPr/>
              <p:nvPr/>
            </p:nvSpPr>
            <p:spPr>
              <a:xfrm>
                <a:off x="1328375" y="1407850"/>
                <a:ext cx="144350" cy="305725"/>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32"/>
              <p:cNvSpPr/>
              <p:nvPr/>
            </p:nvSpPr>
            <p:spPr>
              <a:xfrm>
                <a:off x="992500" y="1040500"/>
                <a:ext cx="144350" cy="305700"/>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32"/>
              <p:cNvSpPr/>
              <p:nvPr/>
            </p:nvSpPr>
            <p:spPr>
              <a:xfrm>
                <a:off x="1161750" y="1044425"/>
                <a:ext cx="140400" cy="297850"/>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32"/>
              <p:cNvSpPr/>
              <p:nvPr/>
            </p:nvSpPr>
            <p:spPr>
              <a:xfrm>
                <a:off x="1332300" y="1040500"/>
                <a:ext cx="140425" cy="305700"/>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27" name="Google Shape;627;p32"/>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628" name="Google Shape;628;p32"/>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Clr>
                <a:schemeClr val="dk1"/>
              </a:buClr>
              <a:buSzPts val="2200"/>
              <a:buFont typeface="Arial"/>
              <a:buNone/>
              <a:defRPr sz="2200">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2800"/>
              <a:buNone/>
              <a:defRPr sz="2800">
                <a:solidFill>
                  <a:schemeClr val="dk1"/>
                </a:solidFill>
              </a:defRPr>
            </a:lvl2pPr>
            <a:lvl3pPr lvl="2" algn="l">
              <a:lnSpc>
                <a:spcPct val="100000"/>
              </a:lnSpc>
              <a:spcBef>
                <a:spcPts val="0"/>
              </a:spcBef>
              <a:spcAft>
                <a:spcPts val="0"/>
              </a:spcAft>
              <a:buClr>
                <a:schemeClr val="dk1"/>
              </a:buClr>
              <a:buSzPts val="2800"/>
              <a:buNone/>
              <a:defRPr sz="2800">
                <a:solidFill>
                  <a:schemeClr val="dk1"/>
                </a:solidFill>
              </a:defRPr>
            </a:lvl3pPr>
            <a:lvl4pPr lvl="3" algn="l">
              <a:lnSpc>
                <a:spcPct val="100000"/>
              </a:lnSpc>
              <a:spcBef>
                <a:spcPts val="0"/>
              </a:spcBef>
              <a:spcAft>
                <a:spcPts val="0"/>
              </a:spcAft>
              <a:buClr>
                <a:schemeClr val="dk1"/>
              </a:buClr>
              <a:buSzPts val="2800"/>
              <a:buNone/>
              <a:defRPr sz="2800">
                <a:solidFill>
                  <a:schemeClr val="dk1"/>
                </a:solidFill>
              </a:defRPr>
            </a:lvl4pPr>
            <a:lvl5pPr lvl="4" algn="l">
              <a:lnSpc>
                <a:spcPct val="100000"/>
              </a:lnSpc>
              <a:spcBef>
                <a:spcPts val="0"/>
              </a:spcBef>
              <a:spcAft>
                <a:spcPts val="0"/>
              </a:spcAft>
              <a:buClr>
                <a:schemeClr val="dk1"/>
              </a:buClr>
              <a:buSzPts val="2800"/>
              <a:buNone/>
              <a:defRPr sz="2800">
                <a:solidFill>
                  <a:schemeClr val="dk1"/>
                </a:solidFill>
              </a:defRPr>
            </a:lvl5pPr>
            <a:lvl6pPr lvl="5" algn="l">
              <a:lnSpc>
                <a:spcPct val="100000"/>
              </a:lnSpc>
              <a:spcBef>
                <a:spcPts val="0"/>
              </a:spcBef>
              <a:spcAft>
                <a:spcPts val="0"/>
              </a:spcAft>
              <a:buClr>
                <a:schemeClr val="dk1"/>
              </a:buClr>
              <a:buSzPts val="2800"/>
              <a:buNone/>
              <a:defRPr sz="2800">
                <a:solidFill>
                  <a:schemeClr val="dk1"/>
                </a:solidFill>
              </a:defRPr>
            </a:lvl6pPr>
            <a:lvl7pPr lvl="6" algn="l">
              <a:lnSpc>
                <a:spcPct val="100000"/>
              </a:lnSpc>
              <a:spcBef>
                <a:spcPts val="0"/>
              </a:spcBef>
              <a:spcAft>
                <a:spcPts val="0"/>
              </a:spcAft>
              <a:buClr>
                <a:schemeClr val="dk1"/>
              </a:buClr>
              <a:buSzPts val="2800"/>
              <a:buNone/>
              <a:defRPr sz="2800">
                <a:solidFill>
                  <a:schemeClr val="dk1"/>
                </a:solidFill>
              </a:defRPr>
            </a:lvl7pPr>
            <a:lvl8pPr lvl="7" algn="l">
              <a:lnSpc>
                <a:spcPct val="100000"/>
              </a:lnSpc>
              <a:spcBef>
                <a:spcPts val="0"/>
              </a:spcBef>
              <a:spcAft>
                <a:spcPts val="0"/>
              </a:spcAft>
              <a:buClr>
                <a:schemeClr val="dk1"/>
              </a:buClr>
              <a:buSzPts val="2800"/>
              <a:buNone/>
              <a:defRPr sz="2800">
                <a:solidFill>
                  <a:schemeClr val="dk1"/>
                </a:solidFill>
              </a:defRPr>
            </a:lvl8pPr>
            <a:lvl9pPr lvl="8" algn="l">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629" name="Google Shape;629;p32"/>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Clr>
                <a:schemeClr val="dk2"/>
              </a:buClr>
              <a:buSzPts val="1800"/>
              <a:buFont typeface="Arial"/>
              <a:buChar char="●"/>
              <a:defRPr sz="1800">
                <a:solidFill>
                  <a:schemeClr val="dk2"/>
                </a:solidFill>
                <a:latin typeface="Arial"/>
                <a:ea typeface="Arial"/>
                <a:cs typeface="Arial"/>
                <a:sym typeface="Arial"/>
              </a:defRPr>
            </a:lvl1pPr>
            <a:lvl2pPr marL="914400" lvl="1"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2pPr>
            <a:lvl3pPr marL="1371600" lvl="2"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3pPr>
            <a:lvl4pPr marL="1828800" lvl="3"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4pPr>
            <a:lvl5pPr marL="2286000" lvl="4"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5pPr>
            <a:lvl6pPr marL="2743200" lvl="5"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6pPr>
            <a:lvl7pPr marL="3200400" lvl="6"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7pPr>
            <a:lvl8pPr marL="3657600" lvl="7"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8pPr>
            <a:lvl9pPr marL="4114800" lvl="8" indent="-317500" algn="l">
              <a:lnSpc>
                <a:spcPct val="115000"/>
              </a:lnSpc>
              <a:spcBef>
                <a:spcPts val="0"/>
              </a:spcBef>
              <a:spcAft>
                <a:spcPts val="0"/>
              </a:spcAft>
              <a:buClr>
                <a:schemeClr val="dk2"/>
              </a:buClr>
              <a:buSzPts val="1400"/>
              <a:buFont typeface="Arial"/>
              <a:buChar char="■"/>
              <a:defRPr>
                <a:solidFill>
                  <a:schemeClr val="dk2"/>
                </a:solidFill>
                <a:latin typeface="Arial"/>
                <a:ea typeface="Arial"/>
                <a:cs typeface="Arial"/>
                <a:sym typeface="Arial"/>
              </a:defRPr>
            </a:lvl9pPr>
          </a:lstStyle>
          <a:p>
            <a:endParaRPr/>
          </a:p>
        </p:txBody>
      </p:sp>
      <p:sp>
        <p:nvSpPr>
          <p:cNvPr id="630" name="Google Shape;630;p32"/>
          <p:cNvSpPr txBox="1">
            <a:spLocks noGrp="1"/>
          </p:cNvSpPr>
          <p:nvPr>
            <p:ph type="title" idx="2"/>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lvl1pPr lvl="0" algn="l">
              <a:lnSpc>
                <a:spcPct val="100000"/>
              </a:lnSpc>
              <a:spcBef>
                <a:spcPts val="0"/>
              </a:spcBef>
              <a:spcAft>
                <a:spcPts val="0"/>
              </a:spcAft>
              <a:buClr>
                <a:schemeClr val="lt1"/>
              </a:buClr>
              <a:buSzPts val="2700"/>
              <a:buFont typeface="Arial"/>
              <a:buNone/>
              <a:defRPr sz="2700" b="1">
                <a:solidFill>
                  <a:schemeClr val="lt1"/>
                </a:solidFill>
                <a:latin typeface="Arial"/>
                <a:ea typeface="Arial"/>
                <a:cs typeface="Arial"/>
                <a:sym typeface="Aria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extLst>
    <p:ext uri="{DCECCB84-F9BA-43D5-87BE-67443E8EF086}">
      <p15:sldGuideLst xmlns:p15="http://schemas.microsoft.com/office/powerpoint/2012/main">
        <p15:guide id="1" orient="horz" pos="392">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04" type="tx">
  <p:cSld name="TITLE_AND_BODY">
    <p:spTree>
      <p:nvGrpSpPr>
        <p:cNvPr id="1" name="Shape 631"/>
        <p:cNvGrpSpPr/>
        <p:nvPr/>
      </p:nvGrpSpPr>
      <p:grpSpPr>
        <a:xfrm>
          <a:off x="0" y="0"/>
          <a:ext cx="0" cy="0"/>
          <a:chOff x="0" y="0"/>
          <a:chExt cx="0" cy="0"/>
        </a:xfrm>
      </p:grpSpPr>
      <p:sp>
        <p:nvSpPr>
          <p:cNvPr id="632" name="Google Shape;632;p33"/>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lvl="0" algn="l">
              <a:lnSpc>
                <a:spcPct val="100000"/>
              </a:lnSpc>
              <a:spcBef>
                <a:spcPts val="0"/>
              </a:spcBef>
              <a:spcAft>
                <a:spcPts val="0"/>
              </a:spcAft>
              <a:buSzPts val="2200"/>
              <a:buFont typeface="Arial"/>
              <a:buNone/>
              <a:defRPr>
                <a:latin typeface="Arial"/>
                <a:ea typeface="Arial"/>
                <a:cs typeface="Arial"/>
                <a:sym typeface="Aria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33" name="Google Shape;633;p33"/>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lvl="0" indent="-342900" algn="l">
              <a:lnSpc>
                <a:spcPct val="115000"/>
              </a:lnSpc>
              <a:spcBef>
                <a:spcPts val="0"/>
              </a:spcBef>
              <a:spcAft>
                <a:spcPts val="0"/>
              </a:spcAft>
              <a:buSzPts val="1800"/>
              <a:buFont typeface="Arial"/>
              <a:buChar char="●"/>
              <a:defRPr>
                <a:latin typeface="Arial"/>
                <a:ea typeface="Arial"/>
                <a:cs typeface="Arial"/>
                <a:sym typeface="Arial"/>
              </a:defRPr>
            </a:lvl1pPr>
            <a:lvl2pPr marL="914400" lvl="1" indent="-317500" algn="l">
              <a:lnSpc>
                <a:spcPct val="115000"/>
              </a:lnSpc>
              <a:spcBef>
                <a:spcPts val="0"/>
              </a:spcBef>
              <a:spcAft>
                <a:spcPts val="0"/>
              </a:spcAft>
              <a:buSzPts val="1400"/>
              <a:buFont typeface="Arial"/>
              <a:buChar char="○"/>
              <a:defRPr>
                <a:latin typeface="Arial"/>
                <a:ea typeface="Arial"/>
                <a:cs typeface="Arial"/>
                <a:sym typeface="Arial"/>
              </a:defRPr>
            </a:lvl2pPr>
            <a:lvl3pPr marL="1371600" lvl="2" indent="-317500" algn="l">
              <a:lnSpc>
                <a:spcPct val="115000"/>
              </a:lnSpc>
              <a:spcBef>
                <a:spcPts val="0"/>
              </a:spcBef>
              <a:spcAft>
                <a:spcPts val="0"/>
              </a:spcAft>
              <a:buSzPts val="1400"/>
              <a:buFont typeface="Arial"/>
              <a:buChar char="■"/>
              <a:defRPr>
                <a:latin typeface="Arial"/>
                <a:ea typeface="Arial"/>
                <a:cs typeface="Arial"/>
                <a:sym typeface="Arial"/>
              </a:defRPr>
            </a:lvl3pPr>
            <a:lvl4pPr marL="1828800" lvl="3" indent="-317500" algn="l">
              <a:lnSpc>
                <a:spcPct val="115000"/>
              </a:lnSpc>
              <a:spcBef>
                <a:spcPts val="0"/>
              </a:spcBef>
              <a:spcAft>
                <a:spcPts val="0"/>
              </a:spcAft>
              <a:buSzPts val="1400"/>
              <a:buFont typeface="Arial"/>
              <a:buChar char="●"/>
              <a:defRPr>
                <a:latin typeface="Arial"/>
                <a:ea typeface="Arial"/>
                <a:cs typeface="Arial"/>
                <a:sym typeface="Arial"/>
              </a:defRPr>
            </a:lvl4pPr>
            <a:lvl5pPr marL="2286000" lvl="4" indent="-317500" algn="l">
              <a:lnSpc>
                <a:spcPct val="115000"/>
              </a:lnSpc>
              <a:spcBef>
                <a:spcPts val="0"/>
              </a:spcBef>
              <a:spcAft>
                <a:spcPts val="0"/>
              </a:spcAft>
              <a:buSzPts val="1400"/>
              <a:buFont typeface="Arial"/>
              <a:buChar char="○"/>
              <a:defRPr>
                <a:latin typeface="Arial"/>
                <a:ea typeface="Arial"/>
                <a:cs typeface="Arial"/>
                <a:sym typeface="Arial"/>
              </a:defRPr>
            </a:lvl5pPr>
            <a:lvl6pPr marL="2743200" lvl="5" indent="-317500" algn="l">
              <a:lnSpc>
                <a:spcPct val="115000"/>
              </a:lnSpc>
              <a:spcBef>
                <a:spcPts val="0"/>
              </a:spcBef>
              <a:spcAft>
                <a:spcPts val="0"/>
              </a:spcAft>
              <a:buSzPts val="1400"/>
              <a:buFont typeface="Arial"/>
              <a:buChar char="■"/>
              <a:defRPr>
                <a:latin typeface="Arial"/>
                <a:ea typeface="Arial"/>
                <a:cs typeface="Arial"/>
                <a:sym typeface="Arial"/>
              </a:defRPr>
            </a:lvl6pPr>
            <a:lvl7pPr marL="3200400" lvl="6" indent="-317500" algn="l">
              <a:lnSpc>
                <a:spcPct val="115000"/>
              </a:lnSpc>
              <a:spcBef>
                <a:spcPts val="0"/>
              </a:spcBef>
              <a:spcAft>
                <a:spcPts val="0"/>
              </a:spcAft>
              <a:buSzPts val="1400"/>
              <a:buFont typeface="Arial"/>
              <a:buChar char="●"/>
              <a:defRPr>
                <a:latin typeface="Arial"/>
                <a:ea typeface="Arial"/>
                <a:cs typeface="Arial"/>
                <a:sym typeface="Arial"/>
              </a:defRPr>
            </a:lvl7pPr>
            <a:lvl8pPr marL="3657600" lvl="7" indent="-317500" algn="l">
              <a:lnSpc>
                <a:spcPct val="115000"/>
              </a:lnSpc>
              <a:spcBef>
                <a:spcPts val="0"/>
              </a:spcBef>
              <a:spcAft>
                <a:spcPts val="0"/>
              </a:spcAft>
              <a:buSzPts val="1400"/>
              <a:buFont typeface="Arial"/>
              <a:buChar char="○"/>
              <a:defRPr>
                <a:latin typeface="Arial"/>
                <a:ea typeface="Arial"/>
                <a:cs typeface="Arial"/>
                <a:sym typeface="Arial"/>
              </a:defRPr>
            </a:lvl8pPr>
            <a:lvl9pPr marL="4114800" lvl="8" indent="-317500" algn="l">
              <a:lnSpc>
                <a:spcPct val="115000"/>
              </a:lnSpc>
              <a:spcBef>
                <a:spcPts val="0"/>
              </a:spcBef>
              <a:spcAft>
                <a:spcPts val="0"/>
              </a:spcAft>
              <a:buSzPts val="1400"/>
              <a:buFont typeface="Arial"/>
              <a:buChar char="■"/>
              <a:defRPr>
                <a:latin typeface="Arial"/>
                <a:ea typeface="Arial"/>
                <a:cs typeface="Arial"/>
                <a:sym typeface="Arial"/>
              </a:defRPr>
            </a:lvl9pPr>
          </a:lstStyle>
          <a:p>
            <a:endParaRPr/>
          </a:p>
        </p:txBody>
      </p:sp>
      <p:grpSp>
        <p:nvGrpSpPr>
          <p:cNvPr id="634" name="Google Shape;634;p33"/>
          <p:cNvGrpSpPr/>
          <p:nvPr/>
        </p:nvGrpSpPr>
        <p:grpSpPr>
          <a:xfrm>
            <a:off x="0" y="4517225"/>
            <a:ext cx="9144000" cy="626400"/>
            <a:chOff x="0" y="4517225"/>
            <a:chExt cx="9144000" cy="626400"/>
          </a:xfrm>
        </p:grpSpPr>
        <p:sp>
          <p:nvSpPr>
            <p:cNvPr id="635" name="Google Shape;635;p33"/>
            <p:cNvSpPr/>
            <p:nvPr/>
          </p:nvSpPr>
          <p:spPr>
            <a:xfrm>
              <a:off x="0" y="4517225"/>
              <a:ext cx="9144000" cy="626400"/>
            </a:xfrm>
            <a:prstGeom prst="rect">
              <a:avLst/>
            </a:prstGeom>
            <a:solidFill>
              <a:srgbClr val="F9F9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6" name="Google Shape;636;p33"/>
            <p:cNvGrpSpPr/>
            <p:nvPr/>
          </p:nvGrpSpPr>
          <p:grpSpPr>
            <a:xfrm>
              <a:off x="277303" y="4754915"/>
              <a:ext cx="952262" cy="184819"/>
              <a:chOff x="238125" y="2164775"/>
              <a:chExt cx="7143750" cy="1385450"/>
            </a:xfrm>
          </p:grpSpPr>
          <p:sp>
            <p:nvSpPr>
              <p:cNvPr id="637" name="Google Shape;637;p3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3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3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3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3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3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3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3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3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3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3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3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3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3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3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3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3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3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3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3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3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3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3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3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3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3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3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3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3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3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3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3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3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3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3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3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3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3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3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3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3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3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3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3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3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3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3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3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3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3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3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3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3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3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3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2" name="Google Shape;692;p33"/>
            <p:cNvGrpSpPr/>
            <p:nvPr/>
          </p:nvGrpSpPr>
          <p:grpSpPr>
            <a:xfrm>
              <a:off x="7845129" y="4721041"/>
              <a:ext cx="897255" cy="214057"/>
              <a:chOff x="238125" y="2005350"/>
              <a:chExt cx="7143750" cy="1704275"/>
            </a:xfrm>
          </p:grpSpPr>
          <p:sp>
            <p:nvSpPr>
              <p:cNvPr id="693" name="Google Shape;693;p33"/>
              <p:cNvSpPr/>
              <p:nvPr/>
            </p:nvSpPr>
            <p:spPr>
              <a:xfrm>
                <a:off x="7059025" y="2009100"/>
                <a:ext cx="266550" cy="536825"/>
              </a:xfrm>
              <a:custGeom>
                <a:avLst/>
                <a:gdLst/>
                <a:ahLst/>
                <a:cxnLst/>
                <a:rect l="l" t="t" r="r" b="b"/>
                <a:pathLst>
                  <a:path w="10662" h="21473" extrusionOk="0">
                    <a:moveTo>
                      <a:pt x="0" y="0"/>
                    </a:moveTo>
                    <a:lnTo>
                      <a:pt x="0" y="21473"/>
                    </a:lnTo>
                    <a:lnTo>
                      <a:pt x="10662" y="21473"/>
                    </a:lnTo>
                    <a:lnTo>
                      <a:pt x="1066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33"/>
              <p:cNvSpPr/>
              <p:nvPr/>
            </p:nvSpPr>
            <p:spPr>
              <a:xfrm>
                <a:off x="6582275" y="2046625"/>
                <a:ext cx="412950" cy="458000"/>
              </a:xfrm>
              <a:custGeom>
                <a:avLst/>
                <a:gdLst/>
                <a:ahLst/>
                <a:cxnLst/>
                <a:rect l="l" t="t" r="r" b="b"/>
                <a:pathLst>
                  <a:path w="16518" h="18320" extrusionOk="0">
                    <a:moveTo>
                      <a:pt x="8259" y="1"/>
                    </a:moveTo>
                    <a:lnTo>
                      <a:pt x="6758" y="3004"/>
                    </a:lnTo>
                    <a:lnTo>
                      <a:pt x="6457" y="3154"/>
                    </a:lnTo>
                    <a:lnTo>
                      <a:pt x="6157" y="3154"/>
                    </a:lnTo>
                    <a:lnTo>
                      <a:pt x="4805" y="2253"/>
                    </a:lnTo>
                    <a:lnTo>
                      <a:pt x="5706" y="6908"/>
                    </a:lnTo>
                    <a:lnTo>
                      <a:pt x="5706" y="7208"/>
                    </a:lnTo>
                    <a:lnTo>
                      <a:pt x="5556" y="7358"/>
                    </a:lnTo>
                    <a:lnTo>
                      <a:pt x="5256" y="7358"/>
                    </a:lnTo>
                    <a:lnTo>
                      <a:pt x="5106" y="7208"/>
                    </a:lnTo>
                    <a:lnTo>
                      <a:pt x="3154" y="5106"/>
                    </a:lnTo>
                    <a:lnTo>
                      <a:pt x="2703" y="6157"/>
                    </a:lnTo>
                    <a:lnTo>
                      <a:pt x="2553" y="6307"/>
                    </a:lnTo>
                    <a:lnTo>
                      <a:pt x="2403" y="6457"/>
                    </a:lnTo>
                    <a:lnTo>
                      <a:pt x="2103" y="6457"/>
                    </a:lnTo>
                    <a:lnTo>
                      <a:pt x="151" y="6007"/>
                    </a:lnTo>
                    <a:lnTo>
                      <a:pt x="901" y="8409"/>
                    </a:lnTo>
                    <a:lnTo>
                      <a:pt x="901" y="8710"/>
                    </a:lnTo>
                    <a:lnTo>
                      <a:pt x="751" y="8860"/>
                    </a:lnTo>
                    <a:lnTo>
                      <a:pt x="601" y="9010"/>
                    </a:lnTo>
                    <a:lnTo>
                      <a:pt x="0" y="9310"/>
                    </a:lnTo>
                    <a:lnTo>
                      <a:pt x="3905" y="12764"/>
                    </a:lnTo>
                    <a:lnTo>
                      <a:pt x="4055" y="12914"/>
                    </a:lnTo>
                    <a:lnTo>
                      <a:pt x="4055" y="13365"/>
                    </a:lnTo>
                    <a:lnTo>
                      <a:pt x="3604" y="14716"/>
                    </a:lnTo>
                    <a:lnTo>
                      <a:pt x="7358" y="13815"/>
                    </a:lnTo>
                    <a:lnTo>
                      <a:pt x="7508" y="13815"/>
                    </a:lnTo>
                    <a:lnTo>
                      <a:pt x="7809" y="13965"/>
                    </a:lnTo>
                    <a:lnTo>
                      <a:pt x="7959" y="14266"/>
                    </a:lnTo>
                    <a:lnTo>
                      <a:pt x="7809" y="18320"/>
                    </a:lnTo>
                    <a:lnTo>
                      <a:pt x="8710" y="18320"/>
                    </a:lnTo>
                    <a:lnTo>
                      <a:pt x="8559" y="14266"/>
                    </a:lnTo>
                    <a:lnTo>
                      <a:pt x="8710" y="13965"/>
                    </a:lnTo>
                    <a:lnTo>
                      <a:pt x="9010" y="13815"/>
                    </a:lnTo>
                    <a:lnTo>
                      <a:pt x="9310" y="13815"/>
                    </a:lnTo>
                    <a:lnTo>
                      <a:pt x="13064" y="14716"/>
                    </a:lnTo>
                    <a:lnTo>
                      <a:pt x="13064" y="14716"/>
                    </a:lnTo>
                    <a:lnTo>
                      <a:pt x="12614" y="13365"/>
                    </a:lnTo>
                    <a:lnTo>
                      <a:pt x="12464" y="12914"/>
                    </a:lnTo>
                    <a:lnTo>
                      <a:pt x="12614" y="12764"/>
                    </a:lnTo>
                    <a:lnTo>
                      <a:pt x="16518" y="9310"/>
                    </a:lnTo>
                    <a:lnTo>
                      <a:pt x="15917" y="9010"/>
                    </a:lnTo>
                    <a:lnTo>
                      <a:pt x="15767" y="8860"/>
                    </a:lnTo>
                    <a:lnTo>
                      <a:pt x="15617" y="8710"/>
                    </a:lnTo>
                    <a:lnTo>
                      <a:pt x="15617" y="8409"/>
                    </a:lnTo>
                    <a:lnTo>
                      <a:pt x="16368" y="6007"/>
                    </a:lnTo>
                    <a:lnTo>
                      <a:pt x="14416" y="6457"/>
                    </a:lnTo>
                    <a:lnTo>
                      <a:pt x="14115" y="6457"/>
                    </a:lnTo>
                    <a:lnTo>
                      <a:pt x="13965" y="6307"/>
                    </a:lnTo>
                    <a:lnTo>
                      <a:pt x="13965" y="6157"/>
                    </a:lnTo>
                    <a:lnTo>
                      <a:pt x="13364" y="5106"/>
                    </a:lnTo>
                    <a:lnTo>
                      <a:pt x="11412" y="7208"/>
                    </a:lnTo>
                    <a:lnTo>
                      <a:pt x="11262" y="7358"/>
                    </a:lnTo>
                    <a:lnTo>
                      <a:pt x="10962" y="7358"/>
                    </a:lnTo>
                    <a:lnTo>
                      <a:pt x="10812" y="7208"/>
                    </a:lnTo>
                    <a:lnTo>
                      <a:pt x="10812" y="6908"/>
                    </a:lnTo>
                    <a:lnTo>
                      <a:pt x="11713" y="2253"/>
                    </a:lnTo>
                    <a:lnTo>
                      <a:pt x="10361" y="3154"/>
                    </a:lnTo>
                    <a:lnTo>
                      <a:pt x="10061" y="3154"/>
                    </a:lnTo>
                    <a:lnTo>
                      <a:pt x="9761" y="3004"/>
                    </a:lnTo>
                    <a:lnTo>
                      <a:pt x="8259" y="1"/>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33"/>
              <p:cNvSpPr/>
              <p:nvPr/>
            </p:nvSpPr>
            <p:spPr>
              <a:xfrm>
                <a:off x="6251925" y="2009100"/>
                <a:ext cx="270300" cy="536825"/>
              </a:xfrm>
              <a:custGeom>
                <a:avLst/>
                <a:gdLst/>
                <a:ahLst/>
                <a:cxnLst/>
                <a:rect l="l" t="t" r="r" b="b"/>
                <a:pathLst>
                  <a:path w="10812" h="21473" extrusionOk="0">
                    <a:moveTo>
                      <a:pt x="1" y="0"/>
                    </a:moveTo>
                    <a:lnTo>
                      <a:pt x="1" y="21473"/>
                    </a:lnTo>
                    <a:lnTo>
                      <a:pt x="10812" y="21473"/>
                    </a:lnTo>
                    <a:lnTo>
                      <a:pt x="10812" y="0"/>
                    </a:lnTo>
                    <a:close/>
                  </a:path>
                </a:pathLst>
              </a:custGeom>
              <a:solidFill>
                <a:srgbClr val="EB2E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33"/>
              <p:cNvSpPr/>
              <p:nvPr/>
            </p:nvSpPr>
            <p:spPr>
              <a:xfrm>
                <a:off x="6319500" y="2609725"/>
                <a:ext cx="1062375" cy="1081150"/>
              </a:xfrm>
              <a:custGeom>
                <a:avLst/>
                <a:gdLst/>
                <a:ahLst/>
                <a:cxnLst/>
                <a:rect l="l" t="t" r="r" b="b"/>
                <a:pathLst>
                  <a:path w="42495" h="43246" extrusionOk="0">
                    <a:moveTo>
                      <a:pt x="23875" y="14415"/>
                    </a:moveTo>
                    <a:lnTo>
                      <a:pt x="23875" y="14415"/>
                    </a:lnTo>
                    <a:lnTo>
                      <a:pt x="23725" y="15466"/>
                    </a:lnTo>
                    <a:lnTo>
                      <a:pt x="23725" y="15466"/>
                    </a:lnTo>
                    <a:lnTo>
                      <a:pt x="23275" y="16818"/>
                    </a:lnTo>
                    <a:lnTo>
                      <a:pt x="23125" y="17268"/>
                    </a:lnTo>
                    <a:lnTo>
                      <a:pt x="22674" y="17869"/>
                    </a:lnTo>
                    <a:lnTo>
                      <a:pt x="21773" y="18620"/>
                    </a:lnTo>
                    <a:lnTo>
                      <a:pt x="20572" y="19370"/>
                    </a:lnTo>
                    <a:lnTo>
                      <a:pt x="20572" y="19370"/>
                    </a:lnTo>
                    <a:lnTo>
                      <a:pt x="19371" y="19821"/>
                    </a:lnTo>
                    <a:lnTo>
                      <a:pt x="18019" y="20271"/>
                    </a:lnTo>
                    <a:lnTo>
                      <a:pt x="14866" y="21022"/>
                    </a:lnTo>
                    <a:lnTo>
                      <a:pt x="10361" y="21773"/>
                    </a:lnTo>
                    <a:lnTo>
                      <a:pt x="10361" y="21773"/>
                    </a:lnTo>
                    <a:lnTo>
                      <a:pt x="9160" y="22073"/>
                    </a:lnTo>
                    <a:lnTo>
                      <a:pt x="7508" y="22524"/>
                    </a:lnTo>
                    <a:lnTo>
                      <a:pt x="5857" y="23274"/>
                    </a:lnTo>
                    <a:lnTo>
                      <a:pt x="4055" y="24326"/>
                    </a:lnTo>
                    <a:lnTo>
                      <a:pt x="3154" y="24926"/>
                    </a:lnTo>
                    <a:lnTo>
                      <a:pt x="2403" y="25677"/>
                    </a:lnTo>
                    <a:lnTo>
                      <a:pt x="1652" y="26578"/>
                    </a:lnTo>
                    <a:lnTo>
                      <a:pt x="1051" y="27479"/>
                    </a:lnTo>
                    <a:lnTo>
                      <a:pt x="601" y="28530"/>
                    </a:lnTo>
                    <a:lnTo>
                      <a:pt x="151" y="29731"/>
                    </a:lnTo>
                    <a:lnTo>
                      <a:pt x="0" y="31083"/>
                    </a:lnTo>
                    <a:lnTo>
                      <a:pt x="0" y="32584"/>
                    </a:lnTo>
                    <a:lnTo>
                      <a:pt x="0" y="32584"/>
                    </a:lnTo>
                    <a:lnTo>
                      <a:pt x="0" y="34086"/>
                    </a:lnTo>
                    <a:lnTo>
                      <a:pt x="301" y="35287"/>
                    </a:lnTo>
                    <a:lnTo>
                      <a:pt x="751" y="36488"/>
                    </a:lnTo>
                    <a:lnTo>
                      <a:pt x="1352" y="37689"/>
                    </a:lnTo>
                    <a:lnTo>
                      <a:pt x="2103" y="38590"/>
                    </a:lnTo>
                    <a:lnTo>
                      <a:pt x="2853" y="39491"/>
                    </a:lnTo>
                    <a:lnTo>
                      <a:pt x="3754" y="40242"/>
                    </a:lnTo>
                    <a:lnTo>
                      <a:pt x="4805" y="40993"/>
                    </a:lnTo>
                    <a:lnTo>
                      <a:pt x="5857" y="41594"/>
                    </a:lnTo>
                    <a:lnTo>
                      <a:pt x="6908" y="42044"/>
                    </a:lnTo>
                    <a:lnTo>
                      <a:pt x="9160" y="42795"/>
                    </a:lnTo>
                    <a:lnTo>
                      <a:pt x="11412" y="43095"/>
                    </a:lnTo>
                    <a:lnTo>
                      <a:pt x="13665" y="43245"/>
                    </a:lnTo>
                    <a:lnTo>
                      <a:pt x="13665" y="43245"/>
                    </a:lnTo>
                    <a:lnTo>
                      <a:pt x="15617" y="43095"/>
                    </a:lnTo>
                    <a:lnTo>
                      <a:pt x="17269" y="42795"/>
                    </a:lnTo>
                    <a:lnTo>
                      <a:pt x="18770" y="42344"/>
                    </a:lnTo>
                    <a:lnTo>
                      <a:pt x="20122" y="41744"/>
                    </a:lnTo>
                    <a:lnTo>
                      <a:pt x="21323" y="41293"/>
                    </a:lnTo>
                    <a:lnTo>
                      <a:pt x="22224" y="40693"/>
                    </a:lnTo>
                    <a:lnTo>
                      <a:pt x="23575" y="39641"/>
                    </a:lnTo>
                    <a:lnTo>
                      <a:pt x="23575" y="39641"/>
                    </a:lnTo>
                    <a:lnTo>
                      <a:pt x="24176" y="39341"/>
                    </a:lnTo>
                    <a:lnTo>
                      <a:pt x="24476" y="39191"/>
                    </a:lnTo>
                    <a:lnTo>
                      <a:pt x="24626" y="39491"/>
                    </a:lnTo>
                    <a:lnTo>
                      <a:pt x="25077" y="39942"/>
                    </a:lnTo>
                    <a:lnTo>
                      <a:pt x="25077" y="39942"/>
                    </a:lnTo>
                    <a:lnTo>
                      <a:pt x="25978" y="40843"/>
                    </a:lnTo>
                    <a:lnTo>
                      <a:pt x="26879" y="41293"/>
                    </a:lnTo>
                    <a:lnTo>
                      <a:pt x="27930" y="41894"/>
                    </a:lnTo>
                    <a:lnTo>
                      <a:pt x="29131" y="42494"/>
                    </a:lnTo>
                    <a:lnTo>
                      <a:pt x="30783" y="42945"/>
                    </a:lnTo>
                    <a:lnTo>
                      <a:pt x="32585" y="43245"/>
                    </a:lnTo>
                    <a:lnTo>
                      <a:pt x="34687" y="43245"/>
                    </a:lnTo>
                    <a:lnTo>
                      <a:pt x="34687" y="43245"/>
                    </a:lnTo>
                    <a:lnTo>
                      <a:pt x="36789" y="43095"/>
                    </a:lnTo>
                    <a:lnTo>
                      <a:pt x="38591" y="42795"/>
                    </a:lnTo>
                    <a:lnTo>
                      <a:pt x="39792" y="42344"/>
                    </a:lnTo>
                    <a:lnTo>
                      <a:pt x="40693" y="41744"/>
                    </a:lnTo>
                    <a:lnTo>
                      <a:pt x="41444" y="40993"/>
                    </a:lnTo>
                    <a:lnTo>
                      <a:pt x="41894" y="40392"/>
                    </a:lnTo>
                    <a:lnTo>
                      <a:pt x="42345" y="39341"/>
                    </a:lnTo>
                    <a:lnTo>
                      <a:pt x="42345" y="39341"/>
                    </a:lnTo>
                    <a:lnTo>
                      <a:pt x="42495" y="38891"/>
                    </a:lnTo>
                    <a:lnTo>
                      <a:pt x="42345" y="38590"/>
                    </a:lnTo>
                    <a:lnTo>
                      <a:pt x="42195" y="38290"/>
                    </a:lnTo>
                    <a:lnTo>
                      <a:pt x="42045" y="38140"/>
                    </a:lnTo>
                    <a:lnTo>
                      <a:pt x="41744" y="37990"/>
                    </a:lnTo>
                    <a:lnTo>
                      <a:pt x="41444" y="38140"/>
                    </a:lnTo>
                    <a:lnTo>
                      <a:pt x="41294" y="38290"/>
                    </a:lnTo>
                    <a:lnTo>
                      <a:pt x="40993" y="38590"/>
                    </a:lnTo>
                    <a:lnTo>
                      <a:pt x="40993" y="38590"/>
                    </a:lnTo>
                    <a:lnTo>
                      <a:pt x="40693" y="39191"/>
                    </a:lnTo>
                    <a:lnTo>
                      <a:pt x="40243" y="39792"/>
                    </a:lnTo>
                    <a:lnTo>
                      <a:pt x="39942" y="40092"/>
                    </a:lnTo>
                    <a:lnTo>
                      <a:pt x="39342" y="40392"/>
                    </a:lnTo>
                    <a:lnTo>
                      <a:pt x="38441" y="40843"/>
                    </a:lnTo>
                    <a:lnTo>
                      <a:pt x="37540" y="40993"/>
                    </a:lnTo>
                    <a:lnTo>
                      <a:pt x="37540" y="40993"/>
                    </a:lnTo>
                    <a:lnTo>
                      <a:pt x="36939" y="40843"/>
                    </a:lnTo>
                    <a:lnTo>
                      <a:pt x="36339" y="40693"/>
                    </a:lnTo>
                    <a:lnTo>
                      <a:pt x="35588" y="40392"/>
                    </a:lnTo>
                    <a:lnTo>
                      <a:pt x="34687" y="39641"/>
                    </a:lnTo>
                    <a:lnTo>
                      <a:pt x="33936" y="38440"/>
                    </a:lnTo>
                    <a:lnTo>
                      <a:pt x="33636" y="37689"/>
                    </a:lnTo>
                    <a:lnTo>
                      <a:pt x="33335" y="36789"/>
                    </a:lnTo>
                    <a:lnTo>
                      <a:pt x="33035" y="35737"/>
                    </a:lnTo>
                    <a:lnTo>
                      <a:pt x="32885" y="34536"/>
                    </a:lnTo>
                    <a:lnTo>
                      <a:pt x="32735" y="31383"/>
                    </a:lnTo>
                    <a:lnTo>
                      <a:pt x="32735" y="31383"/>
                    </a:lnTo>
                    <a:lnTo>
                      <a:pt x="32735" y="11262"/>
                    </a:lnTo>
                    <a:lnTo>
                      <a:pt x="32735" y="11262"/>
                    </a:lnTo>
                    <a:lnTo>
                      <a:pt x="32735" y="10211"/>
                    </a:lnTo>
                    <a:lnTo>
                      <a:pt x="32585" y="9010"/>
                    </a:lnTo>
                    <a:lnTo>
                      <a:pt x="32284" y="7958"/>
                    </a:lnTo>
                    <a:lnTo>
                      <a:pt x="31834" y="6907"/>
                    </a:lnTo>
                    <a:lnTo>
                      <a:pt x="31233" y="6006"/>
                    </a:lnTo>
                    <a:lnTo>
                      <a:pt x="30633" y="5105"/>
                    </a:lnTo>
                    <a:lnTo>
                      <a:pt x="29732" y="4205"/>
                    </a:lnTo>
                    <a:lnTo>
                      <a:pt x="28831" y="3454"/>
                    </a:lnTo>
                    <a:lnTo>
                      <a:pt x="27780" y="2703"/>
                    </a:lnTo>
                    <a:lnTo>
                      <a:pt x="26428" y="1952"/>
                    </a:lnTo>
                    <a:lnTo>
                      <a:pt x="25077" y="1502"/>
                    </a:lnTo>
                    <a:lnTo>
                      <a:pt x="23425" y="901"/>
                    </a:lnTo>
                    <a:lnTo>
                      <a:pt x="21773" y="601"/>
                    </a:lnTo>
                    <a:lnTo>
                      <a:pt x="19821" y="300"/>
                    </a:lnTo>
                    <a:lnTo>
                      <a:pt x="17719" y="150"/>
                    </a:lnTo>
                    <a:lnTo>
                      <a:pt x="15467" y="0"/>
                    </a:lnTo>
                    <a:lnTo>
                      <a:pt x="15467" y="0"/>
                    </a:lnTo>
                    <a:lnTo>
                      <a:pt x="13214" y="150"/>
                    </a:lnTo>
                    <a:lnTo>
                      <a:pt x="11112" y="300"/>
                    </a:lnTo>
                    <a:lnTo>
                      <a:pt x="9310" y="751"/>
                    </a:lnTo>
                    <a:lnTo>
                      <a:pt x="7809" y="1201"/>
                    </a:lnTo>
                    <a:lnTo>
                      <a:pt x="6457" y="1652"/>
                    </a:lnTo>
                    <a:lnTo>
                      <a:pt x="5256" y="2253"/>
                    </a:lnTo>
                    <a:lnTo>
                      <a:pt x="4505" y="2853"/>
                    </a:lnTo>
                    <a:lnTo>
                      <a:pt x="3754" y="3604"/>
                    </a:lnTo>
                    <a:lnTo>
                      <a:pt x="3154" y="4355"/>
                    </a:lnTo>
                    <a:lnTo>
                      <a:pt x="2703" y="4955"/>
                    </a:lnTo>
                    <a:lnTo>
                      <a:pt x="2253" y="6307"/>
                    </a:lnTo>
                    <a:lnTo>
                      <a:pt x="1952" y="7508"/>
                    </a:lnTo>
                    <a:lnTo>
                      <a:pt x="1952" y="8409"/>
                    </a:lnTo>
                    <a:lnTo>
                      <a:pt x="1952" y="8409"/>
                    </a:lnTo>
                    <a:lnTo>
                      <a:pt x="1952" y="9010"/>
                    </a:lnTo>
                    <a:lnTo>
                      <a:pt x="2103" y="9760"/>
                    </a:lnTo>
                    <a:lnTo>
                      <a:pt x="2253" y="10361"/>
                    </a:lnTo>
                    <a:lnTo>
                      <a:pt x="2703" y="10962"/>
                    </a:lnTo>
                    <a:lnTo>
                      <a:pt x="3304" y="11412"/>
                    </a:lnTo>
                    <a:lnTo>
                      <a:pt x="4055" y="11863"/>
                    </a:lnTo>
                    <a:lnTo>
                      <a:pt x="4956" y="12163"/>
                    </a:lnTo>
                    <a:lnTo>
                      <a:pt x="6157" y="12163"/>
                    </a:lnTo>
                    <a:lnTo>
                      <a:pt x="6157" y="12163"/>
                    </a:lnTo>
                    <a:lnTo>
                      <a:pt x="7208" y="12013"/>
                    </a:lnTo>
                    <a:lnTo>
                      <a:pt x="8109" y="11712"/>
                    </a:lnTo>
                    <a:lnTo>
                      <a:pt x="8710" y="11112"/>
                    </a:lnTo>
                    <a:lnTo>
                      <a:pt x="9310" y="10361"/>
                    </a:lnTo>
                    <a:lnTo>
                      <a:pt x="9610" y="9610"/>
                    </a:lnTo>
                    <a:lnTo>
                      <a:pt x="9911" y="8859"/>
                    </a:lnTo>
                    <a:lnTo>
                      <a:pt x="10361" y="7658"/>
                    </a:lnTo>
                    <a:lnTo>
                      <a:pt x="10361" y="7658"/>
                    </a:lnTo>
                    <a:lnTo>
                      <a:pt x="10662" y="6157"/>
                    </a:lnTo>
                    <a:lnTo>
                      <a:pt x="10962" y="5256"/>
                    </a:lnTo>
                    <a:lnTo>
                      <a:pt x="11563" y="4355"/>
                    </a:lnTo>
                    <a:lnTo>
                      <a:pt x="12163" y="3604"/>
                    </a:lnTo>
                    <a:lnTo>
                      <a:pt x="12614" y="3153"/>
                    </a:lnTo>
                    <a:lnTo>
                      <a:pt x="13214" y="2853"/>
                    </a:lnTo>
                    <a:lnTo>
                      <a:pt x="13815" y="2703"/>
                    </a:lnTo>
                    <a:lnTo>
                      <a:pt x="14566" y="2403"/>
                    </a:lnTo>
                    <a:lnTo>
                      <a:pt x="15316" y="2253"/>
                    </a:lnTo>
                    <a:lnTo>
                      <a:pt x="16368" y="2253"/>
                    </a:lnTo>
                    <a:lnTo>
                      <a:pt x="16368" y="2253"/>
                    </a:lnTo>
                    <a:lnTo>
                      <a:pt x="17118" y="2403"/>
                    </a:lnTo>
                    <a:lnTo>
                      <a:pt x="18019" y="2403"/>
                    </a:lnTo>
                    <a:lnTo>
                      <a:pt x="18770" y="2703"/>
                    </a:lnTo>
                    <a:lnTo>
                      <a:pt x="19521" y="3003"/>
                    </a:lnTo>
                    <a:lnTo>
                      <a:pt x="20122" y="3454"/>
                    </a:lnTo>
                    <a:lnTo>
                      <a:pt x="20722" y="3904"/>
                    </a:lnTo>
                    <a:lnTo>
                      <a:pt x="21773" y="5105"/>
                    </a:lnTo>
                    <a:lnTo>
                      <a:pt x="22674" y="6457"/>
                    </a:lnTo>
                    <a:lnTo>
                      <a:pt x="2327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674" y="36038"/>
                    </a:lnTo>
                    <a:lnTo>
                      <a:pt x="21773" y="37539"/>
                    </a:lnTo>
                    <a:lnTo>
                      <a:pt x="21323" y="38290"/>
                    </a:lnTo>
                    <a:lnTo>
                      <a:pt x="20722" y="38891"/>
                    </a:lnTo>
                    <a:lnTo>
                      <a:pt x="19971" y="39491"/>
                    </a:lnTo>
                    <a:lnTo>
                      <a:pt x="19371" y="39942"/>
                    </a:lnTo>
                    <a:lnTo>
                      <a:pt x="18620" y="40392"/>
                    </a:lnTo>
                    <a:lnTo>
                      <a:pt x="17869" y="40542"/>
                    </a:lnTo>
                    <a:lnTo>
                      <a:pt x="16968" y="40693"/>
                    </a:lnTo>
                    <a:lnTo>
                      <a:pt x="16067" y="40843"/>
                    </a:lnTo>
                    <a:lnTo>
                      <a:pt x="16067" y="40843"/>
                    </a:lnTo>
                    <a:lnTo>
                      <a:pt x="15166" y="40693"/>
                    </a:lnTo>
                    <a:lnTo>
                      <a:pt x="14265" y="40542"/>
                    </a:lnTo>
                    <a:lnTo>
                      <a:pt x="13364" y="40392"/>
                    </a:lnTo>
                    <a:lnTo>
                      <a:pt x="12614" y="40092"/>
                    </a:lnTo>
                    <a:lnTo>
                      <a:pt x="12013" y="39641"/>
                    </a:lnTo>
                    <a:lnTo>
                      <a:pt x="11412" y="39191"/>
                    </a:lnTo>
                    <a:lnTo>
                      <a:pt x="10511" y="38140"/>
                    </a:lnTo>
                    <a:lnTo>
                      <a:pt x="9911" y="37089"/>
                    </a:lnTo>
                    <a:lnTo>
                      <a:pt x="9460" y="35888"/>
                    </a:lnTo>
                    <a:lnTo>
                      <a:pt x="9160" y="34836"/>
                    </a:lnTo>
                    <a:lnTo>
                      <a:pt x="9010" y="33936"/>
                    </a:lnTo>
                    <a:lnTo>
                      <a:pt x="9010" y="33936"/>
                    </a:lnTo>
                    <a:lnTo>
                      <a:pt x="9160" y="33035"/>
                    </a:lnTo>
                    <a:lnTo>
                      <a:pt x="9310" y="31833"/>
                    </a:lnTo>
                    <a:lnTo>
                      <a:pt x="9761" y="30632"/>
                    </a:lnTo>
                    <a:lnTo>
                      <a:pt x="10361" y="29281"/>
                    </a:lnTo>
                    <a:lnTo>
                      <a:pt x="11262" y="27929"/>
                    </a:lnTo>
                    <a:lnTo>
                      <a:pt x="12313" y="26428"/>
                    </a:lnTo>
                    <a:lnTo>
                      <a:pt x="13815" y="25226"/>
                    </a:lnTo>
                    <a:lnTo>
                      <a:pt x="15767" y="23875"/>
                    </a:lnTo>
                    <a:lnTo>
                      <a:pt x="15767" y="23875"/>
                    </a:lnTo>
                    <a:lnTo>
                      <a:pt x="17719" y="22824"/>
                    </a:lnTo>
                    <a:lnTo>
                      <a:pt x="19971" y="21773"/>
                    </a:lnTo>
                    <a:lnTo>
                      <a:pt x="23275" y="20421"/>
                    </a:lnTo>
                    <a:lnTo>
                      <a:pt x="23275" y="20421"/>
                    </a:lnTo>
                    <a:lnTo>
                      <a:pt x="23575" y="20271"/>
                    </a:lnTo>
                    <a:lnTo>
                      <a:pt x="23575" y="20271"/>
                    </a:lnTo>
                    <a:lnTo>
                      <a:pt x="23725" y="20421"/>
                    </a:lnTo>
                    <a:lnTo>
                      <a:pt x="23725" y="20421"/>
                    </a:lnTo>
                    <a:lnTo>
                      <a:pt x="23875" y="20722"/>
                    </a:lnTo>
                    <a:lnTo>
                      <a:pt x="23875" y="21322"/>
                    </a:lnTo>
                    <a:lnTo>
                      <a:pt x="23875"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33"/>
              <p:cNvSpPr/>
              <p:nvPr/>
            </p:nvSpPr>
            <p:spPr>
              <a:xfrm>
                <a:off x="5061925" y="2009100"/>
                <a:ext cx="1227575" cy="1685525"/>
              </a:xfrm>
              <a:custGeom>
                <a:avLst/>
                <a:gdLst/>
                <a:ahLst/>
                <a:cxnLst/>
                <a:rect l="l" t="t" r="r" b="b"/>
                <a:pathLst>
                  <a:path w="49103" h="67421" extrusionOk="0">
                    <a:moveTo>
                      <a:pt x="42195" y="2102"/>
                    </a:moveTo>
                    <a:lnTo>
                      <a:pt x="42195" y="2102"/>
                    </a:lnTo>
                    <a:lnTo>
                      <a:pt x="42195" y="1502"/>
                    </a:lnTo>
                    <a:lnTo>
                      <a:pt x="42045" y="901"/>
                    </a:lnTo>
                    <a:lnTo>
                      <a:pt x="41744" y="601"/>
                    </a:lnTo>
                    <a:lnTo>
                      <a:pt x="41444" y="300"/>
                    </a:lnTo>
                    <a:lnTo>
                      <a:pt x="40994" y="150"/>
                    </a:lnTo>
                    <a:lnTo>
                      <a:pt x="40393" y="0"/>
                    </a:lnTo>
                    <a:lnTo>
                      <a:pt x="40393" y="0"/>
                    </a:lnTo>
                    <a:lnTo>
                      <a:pt x="32585" y="300"/>
                    </a:lnTo>
                    <a:lnTo>
                      <a:pt x="25678" y="751"/>
                    </a:lnTo>
                    <a:lnTo>
                      <a:pt x="25678" y="751"/>
                    </a:lnTo>
                    <a:lnTo>
                      <a:pt x="25077" y="901"/>
                    </a:lnTo>
                    <a:lnTo>
                      <a:pt x="24777" y="1201"/>
                    </a:lnTo>
                    <a:lnTo>
                      <a:pt x="24777" y="1352"/>
                    </a:lnTo>
                    <a:lnTo>
                      <a:pt x="24927" y="1502"/>
                    </a:lnTo>
                    <a:lnTo>
                      <a:pt x="25227" y="1652"/>
                    </a:lnTo>
                    <a:lnTo>
                      <a:pt x="25678" y="1802"/>
                    </a:lnTo>
                    <a:lnTo>
                      <a:pt x="25678" y="1802"/>
                    </a:lnTo>
                    <a:lnTo>
                      <a:pt x="26428" y="1802"/>
                    </a:lnTo>
                    <a:lnTo>
                      <a:pt x="27479" y="2102"/>
                    </a:lnTo>
                    <a:lnTo>
                      <a:pt x="28831" y="2553"/>
                    </a:lnTo>
                    <a:lnTo>
                      <a:pt x="29431" y="3003"/>
                    </a:lnTo>
                    <a:lnTo>
                      <a:pt x="30182" y="3454"/>
                    </a:lnTo>
                    <a:lnTo>
                      <a:pt x="30783" y="4054"/>
                    </a:lnTo>
                    <a:lnTo>
                      <a:pt x="31384" y="4805"/>
                    </a:lnTo>
                    <a:lnTo>
                      <a:pt x="31984" y="5706"/>
                    </a:lnTo>
                    <a:lnTo>
                      <a:pt x="32585" y="6757"/>
                    </a:lnTo>
                    <a:lnTo>
                      <a:pt x="32885" y="8109"/>
                    </a:lnTo>
                    <a:lnTo>
                      <a:pt x="33336" y="9460"/>
                    </a:lnTo>
                    <a:lnTo>
                      <a:pt x="33486" y="11112"/>
                    </a:lnTo>
                    <a:lnTo>
                      <a:pt x="33486" y="13064"/>
                    </a:lnTo>
                    <a:lnTo>
                      <a:pt x="33486" y="13064"/>
                    </a:lnTo>
                    <a:lnTo>
                      <a:pt x="33486" y="27178"/>
                    </a:lnTo>
                    <a:lnTo>
                      <a:pt x="33486" y="27178"/>
                    </a:lnTo>
                    <a:lnTo>
                      <a:pt x="33486" y="27779"/>
                    </a:lnTo>
                    <a:lnTo>
                      <a:pt x="33486" y="28230"/>
                    </a:lnTo>
                    <a:lnTo>
                      <a:pt x="33336" y="28530"/>
                    </a:lnTo>
                    <a:lnTo>
                      <a:pt x="33336" y="28530"/>
                    </a:lnTo>
                    <a:lnTo>
                      <a:pt x="33185" y="28530"/>
                    </a:lnTo>
                    <a:lnTo>
                      <a:pt x="33035" y="28530"/>
                    </a:lnTo>
                    <a:lnTo>
                      <a:pt x="32435" y="28079"/>
                    </a:lnTo>
                    <a:lnTo>
                      <a:pt x="32435" y="28079"/>
                    </a:lnTo>
                    <a:lnTo>
                      <a:pt x="31083" y="27329"/>
                    </a:lnTo>
                    <a:lnTo>
                      <a:pt x="29882" y="26728"/>
                    </a:lnTo>
                    <a:lnTo>
                      <a:pt x="28531" y="26127"/>
                    </a:lnTo>
                    <a:lnTo>
                      <a:pt x="26879" y="25527"/>
                    </a:lnTo>
                    <a:lnTo>
                      <a:pt x="25077" y="24926"/>
                    </a:lnTo>
                    <a:lnTo>
                      <a:pt x="23125" y="24626"/>
                    </a:lnTo>
                    <a:lnTo>
                      <a:pt x="21023" y="24476"/>
                    </a:lnTo>
                    <a:lnTo>
                      <a:pt x="21023" y="24476"/>
                    </a:lnTo>
                    <a:lnTo>
                      <a:pt x="19221" y="24626"/>
                    </a:lnTo>
                    <a:lnTo>
                      <a:pt x="17419" y="24776"/>
                    </a:lnTo>
                    <a:lnTo>
                      <a:pt x="15617" y="25226"/>
                    </a:lnTo>
                    <a:lnTo>
                      <a:pt x="13815" y="25827"/>
                    </a:lnTo>
                    <a:lnTo>
                      <a:pt x="12013" y="26578"/>
                    </a:lnTo>
                    <a:lnTo>
                      <a:pt x="10211" y="27329"/>
                    </a:lnTo>
                    <a:lnTo>
                      <a:pt x="8560" y="28380"/>
                    </a:lnTo>
                    <a:lnTo>
                      <a:pt x="7058" y="29581"/>
                    </a:lnTo>
                    <a:lnTo>
                      <a:pt x="5556" y="31083"/>
                    </a:lnTo>
                    <a:lnTo>
                      <a:pt x="4205" y="32584"/>
                    </a:lnTo>
                    <a:lnTo>
                      <a:pt x="3004" y="34236"/>
                    </a:lnTo>
                    <a:lnTo>
                      <a:pt x="1953" y="36188"/>
                    </a:lnTo>
                    <a:lnTo>
                      <a:pt x="1202" y="38140"/>
                    </a:lnTo>
                    <a:lnTo>
                      <a:pt x="451" y="40392"/>
                    </a:lnTo>
                    <a:lnTo>
                      <a:pt x="151" y="42795"/>
                    </a:lnTo>
                    <a:lnTo>
                      <a:pt x="1" y="45347"/>
                    </a:lnTo>
                    <a:lnTo>
                      <a:pt x="1" y="45347"/>
                    </a:lnTo>
                    <a:lnTo>
                      <a:pt x="151" y="48050"/>
                    </a:lnTo>
                    <a:lnTo>
                      <a:pt x="451" y="50603"/>
                    </a:lnTo>
                    <a:lnTo>
                      <a:pt x="1052" y="53005"/>
                    </a:lnTo>
                    <a:lnTo>
                      <a:pt x="1802" y="55108"/>
                    </a:lnTo>
                    <a:lnTo>
                      <a:pt x="2854" y="57060"/>
                    </a:lnTo>
                    <a:lnTo>
                      <a:pt x="3905" y="59012"/>
                    </a:lnTo>
                    <a:lnTo>
                      <a:pt x="5256" y="60513"/>
                    </a:lnTo>
                    <a:lnTo>
                      <a:pt x="6758" y="62015"/>
                    </a:lnTo>
                    <a:lnTo>
                      <a:pt x="8259" y="63366"/>
                    </a:lnTo>
                    <a:lnTo>
                      <a:pt x="9911" y="64417"/>
                    </a:lnTo>
                    <a:lnTo>
                      <a:pt x="11713" y="65318"/>
                    </a:lnTo>
                    <a:lnTo>
                      <a:pt x="13665" y="66069"/>
                    </a:lnTo>
                    <a:lnTo>
                      <a:pt x="15467" y="66670"/>
                    </a:lnTo>
                    <a:lnTo>
                      <a:pt x="17569" y="67120"/>
                    </a:lnTo>
                    <a:lnTo>
                      <a:pt x="19521" y="67420"/>
                    </a:lnTo>
                    <a:lnTo>
                      <a:pt x="21623" y="67420"/>
                    </a:lnTo>
                    <a:lnTo>
                      <a:pt x="21623" y="67420"/>
                    </a:lnTo>
                    <a:lnTo>
                      <a:pt x="23575" y="67420"/>
                    </a:lnTo>
                    <a:lnTo>
                      <a:pt x="25377" y="67120"/>
                    </a:lnTo>
                    <a:lnTo>
                      <a:pt x="26879" y="66670"/>
                    </a:lnTo>
                    <a:lnTo>
                      <a:pt x="28380" y="66219"/>
                    </a:lnTo>
                    <a:lnTo>
                      <a:pt x="30633" y="65018"/>
                    </a:lnTo>
                    <a:lnTo>
                      <a:pt x="32134" y="64267"/>
                    </a:lnTo>
                    <a:lnTo>
                      <a:pt x="32134" y="64267"/>
                    </a:lnTo>
                    <a:lnTo>
                      <a:pt x="33035" y="63666"/>
                    </a:lnTo>
                    <a:lnTo>
                      <a:pt x="33486" y="63666"/>
                    </a:lnTo>
                    <a:lnTo>
                      <a:pt x="33486" y="63666"/>
                    </a:lnTo>
                    <a:lnTo>
                      <a:pt x="33636" y="63967"/>
                    </a:lnTo>
                    <a:lnTo>
                      <a:pt x="33786" y="64718"/>
                    </a:lnTo>
                    <a:lnTo>
                      <a:pt x="33786" y="64718"/>
                    </a:lnTo>
                    <a:lnTo>
                      <a:pt x="33936" y="65619"/>
                    </a:lnTo>
                    <a:lnTo>
                      <a:pt x="34086" y="66219"/>
                    </a:lnTo>
                    <a:lnTo>
                      <a:pt x="34237" y="66670"/>
                    </a:lnTo>
                    <a:lnTo>
                      <a:pt x="34537" y="66970"/>
                    </a:lnTo>
                    <a:lnTo>
                      <a:pt x="34987" y="67270"/>
                    </a:lnTo>
                    <a:lnTo>
                      <a:pt x="35738" y="67420"/>
                    </a:lnTo>
                    <a:lnTo>
                      <a:pt x="36639" y="67420"/>
                    </a:lnTo>
                    <a:lnTo>
                      <a:pt x="36639" y="67420"/>
                    </a:lnTo>
                    <a:lnTo>
                      <a:pt x="42946" y="66670"/>
                    </a:lnTo>
                    <a:lnTo>
                      <a:pt x="48201" y="65919"/>
                    </a:lnTo>
                    <a:lnTo>
                      <a:pt x="48201" y="65919"/>
                    </a:lnTo>
                    <a:lnTo>
                      <a:pt x="48652" y="65769"/>
                    </a:lnTo>
                    <a:lnTo>
                      <a:pt x="48952" y="65619"/>
                    </a:lnTo>
                    <a:lnTo>
                      <a:pt x="49102" y="65468"/>
                    </a:lnTo>
                    <a:lnTo>
                      <a:pt x="49102" y="65168"/>
                    </a:lnTo>
                    <a:lnTo>
                      <a:pt x="48952" y="65018"/>
                    </a:lnTo>
                    <a:lnTo>
                      <a:pt x="48802" y="64868"/>
                    </a:lnTo>
                    <a:lnTo>
                      <a:pt x="48051" y="64567"/>
                    </a:lnTo>
                    <a:lnTo>
                      <a:pt x="48051" y="64567"/>
                    </a:lnTo>
                    <a:lnTo>
                      <a:pt x="47450" y="64567"/>
                    </a:lnTo>
                    <a:lnTo>
                      <a:pt x="46700" y="64417"/>
                    </a:lnTo>
                    <a:lnTo>
                      <a:pt x="45799" y="63967"/>
                    </a:lnTo>
                    <a:lnTo>
                      <a:pt x="45348" y="63516"/>
                    </a:lnTo>
                    <a:lnTo>
                      <a:pt x="44748" y="62916"/>
                    </a:lnTo>
                    <a:lnTo>
                      <a:pt x="44297" y="62165"/>
                    </a:lnTo>
                    <a:lnTo>
                      <a:pt x="43847" y="61264"/>
                    </a:lnTo>
                    <a:lnTo>
                      <a:pt x="43396" y="60063"/>
                    </a:lnTo>
                    <a:lnTo>
                      <a:pt x="42946" y="58561"/>
                    </a:lnTo>
                    <a:lnTo>
                      <a:pt x="42645" y="56909"/>
                    </a:lnTo>
                    <a:lnTo>
                      <a:pt x="42495" y="54957"/>
                    </a:lnTo>
                    <a:lnTo>
                      <a:pt x="42345" y="52555"/>
                    </a:lnTo>
                    <a:lnTo>
                      <a:pt x="42195" y="49852"/>
                    </a:lnTo>
                    <a:lnTo>
                      <a:pt x="42195" y="49852"/>
                    </a:lnTo>
                    <a:lnTo>
                      <a:pt x="42195" y="2102"/>
                    </a:lnTo>
                    <a:lnTo>
                      <a:pt x="42195" y="2102"/>
                    </a:lnTo>
                    <a:close/>
                    <a:moveTo>
                      <a:pt x="33486" y="48951"/>
                    </a:moveTo>
                    <a:lnTo>
                      <a:pt x="33486" y="48951"/>
                    </a:lnTo>
                    <a:lnTo>
                      <a:pt x="33486" y="51053"/>
                    </a:lnTo>
                    <a:lnTo>
                      <a:pt x="33185" y="53156"/>
                    </a:lnTo>
                    <a:lnTo>
                      <a:pt x="32885" y="54957"/>
                    </a:lnTo>
                    <a:lnTo>
                      <a:pt x="32585" y="56609"/>
                    </a:lnTo>
                    <a:lnTo>
                      <a:pt x="32134" y="57961"/>
                    </a:lnTo>
                    <a:lnTo>
                      <a:pt x="31534" y="59312"/>
                    </a:lnTo>
                    <a:lnTo>
                      <a:pt x="30933" y="60513"/>
                    </a:lnTo>
                    <a:lnTo>
                      <a:pt x="30332" y="61564"/>
                    </a:lnTo>
                    <a:lnTo>
                      <a:pt x="29582" y="62465"/>
                    </a:lnTo>
                    <a:lnTo>
                      <a:pt x="28831" y="63216"/>
                    </a:lnTo>
                    <a:lnTo>
                      <a:pt x="27930" y="63817"/>
                    </a:lnTo>
                    <a:lnTo>
                      <a:pt x="27029" y="64267"/>
                    </a:lnTo>
                    <a:lnTo>
                      <a:pt x="26128" y="64718"/>
                    </a:lnTo>
                    <a:lnTo>
                      <a:pt x="25227" y="65018"/>
                    </a:lnTo>
                    <a:lnTo>
                      <a:pt x="24176" y="65168"/>
                    </a:lnTo>
                    <a:lnTo>
                      <a:pt x="23125" y="65168"/>
                    </a:lnTo>
                    <a:lnTo>
                      <a:pt x="23125" y="65168"/>
                    </a:lnTo>
                    <a:lnTo>
                      <a:pt x="21623" y="65018"/>
                    </a:lnTo>
                    <a:lnTo>
                      <a:pt x="20122" y="64718"/>
                    </a:lnTo>
                    <a:lnTo>
                      <a:pt x="18770" y="64117"/>
                    </a:lnTo>
                    <a:lnTo>
                      <a:pt x="17419" y="63366"/>
                    </a:lnTo>
                    <a:lnTo>
                      <a:pt x="16218" y="62465"/>
                    </a:lnTo>
                    <a:lnTo>
                      <a:pt x="15167" y="61414"/>
                    </a:lnTo>
                    <a:lnTo>
                      <a:pt x="14115" y="60063"/>
                    </a:lnTo>
                    <a:lnTo>
                      <a:pt x="13214" y="58711"/>
                    </a:lnTo>
                    <a:lnTo>
                      <a:pt x="12464" y="57210"/>
                    </a:lnTo>
                    <a:lnTo>
                      <a:pt x="11863" y="55558"/>
                    </a:lnTo>
                    <a:lnTo>
                      <a:pt x="11262" y="53906"/>
                    </a:lnTo>
                    <a:lnTo>
                      <a:pt x="10662" y="52104"/>
                    </a:lnTo>
                    <a:lnTo>
                      <a:pt x="10361" y="50303"/>
                    </a:lnTo>
                    <a:lnTo>
                      <a:pt x="10061" y="48501"/>
                    </a:lnTo>
                    <a:lnTo>
                      <a:pt x="9911" y="46699"/>
                    </a:lnTo>
                    <a:lnTo>
                      <a:pt x="9911" y="44747"/>
                    </a:lnTo>
                    <a:lnTo>
                      <a:pt x="9911" y="44747"/>
                    </a:lnTo>
                    <a:lnTo>
                      <a:pt x="9911" y="42795"/>
                    </a:lnTo>
                    <a:lnTo>
                      <a:pt x="10211" y="40843"/>
                    </a:lnTo>
                    <a:lnTo>
                      <a:pt x="10512" y="39041"/>
                    </a:lnTo>
                    <a:lnTo>
                      <a:pt x="10962" y="37239"/>
                    </a:lnTo>
                    <a:lnTo>
                      <a:pt x="11563" y="35587"/>
                    </a:lnTo>
                    <a:lnTo>
                      <a:pt x="12163" y="34086"/>
                    </a:lnTo>
                    <a:lnTo>
                      <a:pt x="12914" y="32734"/>
                    </a:lnTo>
                    <a:lnTo>
                      <a:pt x="13815" y="31533"/>
                    </a:lnTo>
                    <a:lnTo>
                      <a:pt x="14716" y="30332"/>
                    </a:lnTo>
                    <a:lnTo>
                      <a:pt x="15617" y="29431"/>
                    </a:lnTo>
                    <a:lnTo>
                      <a:pt x="16668" y="28530"/>
                    </a:lnTo>
                    <a:lnTo>
                      <a:pt x="17869" y="27929"/>
                    </a:lnTo>
                    <a:lnTo>
                      <a:pt x="18920" y="27329"/>
                    </a:lnTo>
                    <a:lnTo>
                      <a:pt x="20122" y="27028"/>
                    </a:lnTo>
                    <a:lnTo>
                      <a:pt x="21323" y="26878"/>
                    </a:lnTo>
                    <a:lnTo>
                      <a:pt x="22674" y="26728"/>
                    </a:lnTo>
                    <a:lnTo>
                      <a:pt x="22674" y="26728"/>
                    </a:lnTo>
                    <a:lnTo>
                      <a:pt x="24176" y="27028"/>
                    </a:lnTo>
                    <a:lnTo>
                      <a:pt x="25527" y="27329"/>
                    </a:lnTo>
                    <a:lnTo>
                      <a:pt x="26879" y="27779"/>
                    </a:lnTo>
                    <a:lnTo>
                      <a:pt x="27930" y="28380"/>
                    </a:lnTo>
                    <a:lnTo>
                      <a:pt x="28981" y="29130"/>
                    </a:lnTo>
                    <a:lnTo>
                      <a:pt x="29882" y="30031"/>
                    </a:lnTo>
                    <a:lnTo>
                      <a:pt x="30633" y="31083"/>
                    </a:lnTo>
                    <a:lnTo>
                      <a:pt x="31233" y="32284"/>
                    </a:lnTo>
                    <a:lnTo>
                      <a:pt x="31834" y="33485"/>
                    </a:lnTo>
                    <a:lnTo>
                      <a:pt x="32284" y="34987"/>
                    </a:lnTo>
                    <a:lnTo>
                      <a:pt x="32735" y="36488"/>
                    </a:lnTo>
                    <a:lnTo>
                      <a:pt x="33035" y="38290"/>
                    </a:lnTo>
                    <a:lnTo>
                      <a:pt x="33336" y="42044"/>
                    </a:lnTo>
                    <a:lnTo>
                      <a:pt x="33486" y="46398"/>
                    </a:lnTo>
                    <a:lnTo>
                      <a:pt x="33486" y="46398"/>
                    </a:lnTo>
                    <a:lnTo>
                      <a:pt x="33486" y="48951"/>
                    </a:lnTo>
                    <a:lnTo>
                      <a:pt x="33486" y="4895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33"/>
              <p:cNvSpPr/>
              <p:nvPr/>
            </p:nvSpPr>
            <p:spPr>
              <a:xfrm>
                <a:off x="4033350" y="2609725"/>
                <a:ext cx="1062375" cy="1081150"/>
              </a:xfrm>
              <a:custGeom>
                <a:avLst/>
                <a:gdLst/>
                <a:ahLst/>
                <a:cxnLst/>
                <a:rect l="l" t="t" r="r" b="b"/>
                <a:pathLst>
                  <a:path w="42495" h="43246" extrusionOk="0">
                    <a:moveTo>
                      <a:pt x="23875" y="14415"/>
                    </a:moveTo>
                    <a:lnTo>
                      <a:pt x="23875" y="14415"/>
                    </a:lnTo>
                    <a:lnTo>
                      <a:pt x="23725" y="15466"/>
                    </a:lnTo>
                    <a:lnTo>
                      <a:pt x="23725" y="15466"/>
                    </a:lnTo>
                    <a:lnTo>
                      <a:pt x="23425" y="16818"/>
                    </a:lnTo>
                    <a:lnTo>
                      <a:pt x="23125" y="17268"/>
                    </a:lnTo>
                    <a:lnTo>
                      <a:pt x="22824" y="17869"/>
                    </a:lnTo>
                    <a:lnTo>
                      <a:pt x="21773" y="18620"/>
                    </a:lnTo>
                    <a:lnTo>
                      <a:pt x="20572" y="19370"/>
                    </a:lnTo>
                    <a:lnTo>
                      <a:pt x="20572" y="19370"/>
                    </a:lnTo>
                    <a:lnTo>
                      <a:pt x="19521" y="19821"/>
                    </a:lnTo>
                    <a:lnTo>
                      <a:pt x="18019" y="20271"/>
                    </a:lnTo>
                    <a:lnTo>
                      <a:pt x="14866" y="21022"/>
                    </a:lnTo>
                    <a:lnTo>
                      <a:pt x="10361" y="21773"/>
                    </a:lnTo>
                    <a:lnTo>
                      <a:pt x="10361" y="21773"/>
                    </a:lnTo>
                    <a:lnTo>
                      <a:pt x="9160" y="22073"/>
                    </a:lnTo>
                    <a:lnTo>
                      <a:pt x="7508" y="22524"/>
                    </a:lnTo>
                    <a:lnTo>
                      <a:pt x="5857" y="23274"/>
                    </a:lnTo>
                    <a:lnTo>
                      <a:pt x="4055" y="24326"/>
                    </a:lnTo>
                    <a:lnTo>
                      <a:pt x="3304" y="24926"/>
                    </a:lnTo>
                    <a:lnTo>
                      <a:pt x="2553" y="25677"/>
                    </a:lnTo>
                    <a:lnTo>
                      <a:pt x="1802" y="26578"/>
                    </a:lnTo>
                    <a:lnTo>
                      <a:pt x="1202" y="27479"/>
                    </a:lnTo>
                    <a:lnTo>
                      <a:pt x="601" y="28530"/>
                    </a:lnTo>
                    <a:lnTo>
                      <a:pt x="301" y="29731"/>
                    </a:lnTo>
                    <a:lnTo>
                      <a:pt x="0" y="31083"/>
                    </a:lnTo>
                    <a:lnTo>
                      <a:pt x="0" y="32584"/>
                    </a:lnTo>
                    <a:lnTo>
                      <a:pt x="0" y="32584"/>
                    </a:lnTo>
                    <a:lnTo>
                      <a:pt x="151" y="34086"/>
                    </a:lnTo>
                    <a:lnTo>
                      <a:pt x="451" y="35287"/>
                    </a:lnTo>
                    <a:lnTo>
                      <a:pt x="901" y="36488"/>
                    </a:lnTo>
                    <a:lnTo>
                      <a:pt x="1502" y="37689"/>
                    </a:lnTo>
                    <a:lnTo>
                      <a:pt x="2103" y="38590"/>
                    </a:lnTo>
                    <a:lnTo>
                      <a:pt x="3004" y="39491"/>
                    </a:lnTo>
                    <a:lnTo>
                      <a:pt x="3904" y="40242"/>
                    </a:lnTo>
                    <a:lnTo>
                      <a:pt x="4805" y="40993"/>
                    </a:lnTo>
                    <a:lnTo>
                      <a:pt x="5857" y="41594"/>
                    </a:lnTo>
                    <a:lnTo>
                      <a:pt x="6908" y="42044"/>
                    </a:lnTo>
                    <a:lnTo>
                      <a:pt x="9310" y="42795"/>
                    </a:lnTo>
                    <a:lnTo>
                      <a:pt x="11563" y="43095"/>
                    </a:lnTo>
                    <a:lnTo>
                      <a:pt x="13665" y="43245"/>
                    </a:lnTo>
                    <a:lnTo>
                      <a:pt x="13665" y="43245"/>
                    </a:lnTo>
                    <a:lnTo>
                      <a:pt x="15617" y="43095"/>
                    </a:lnTo>
                    <a:lnTo>
                      <a:pt x="17419" y="42795"/>
                    </a:lnTo>
                    <a:lnTo>
                      <a:pt x="18920" y="42344"/>
                    </a:lnTo>
                    <a:lnTo>
                      <a:pt x="20122" y="41744"/>
                    </a:lnTo>
                    <a:lnTo>
                      <a:pt x="21323" y="41293"/>
                    </a:lnTo>
                    <a:lnTo>
                      <a:pt x="22224" y="40693"/>
                    </a:lnTo>
                    <a:lnTo>
                      <a:pt x="23725" y="39641"/>
                    </a:lnTo>
                    <a:lnTo>
                      <a:pt x="23725" y="39641"/>
                    </a:lnTo>
                    <a:lnTo>
                      <a:pt x="24176" y="39341"/>
                    </a:lnTo>
                    <a:lnTo>
                      <a:pt x="24476" y="39191"/>
                    </a:lnTo>
                    <a:lnTo>
                      <a:pt x="24776" y="39491"/>
                    </a:lnTo>
                    <a:lnTo>
                      <a:pt x="25077" y="39942"/>
                    </a:lnTo>
                    <a:lnTo>
                      <a:pt x="25077" y="39942"/>
                    </a:lnTo>
                    <a:lnTo>
                      <a:pt x="26128" y="40843"/>
                    </a:lnTo>
                    <a:lnTo>
                      <a:pt x="26879" y="41293"/>
                    </a:lnTo>
                    <a:lnTo>
                      <a:pt x="27930" y="41894"/>
                    </a:lnTo>
                    <a:lnTo>
                      <a:pt x="29281" y="42494"/>
                    </a:lnTo>
                    <a:lnTo>
                      <a:pt x="30783" y="42945"/>
                    </a:lnTo>
                    <a:lnTo>
                      <a:pt x="32585" y="43245"/>
                    </a:lnTo>
                    <a:lnTo>
                      <a:pt x="34837" y="43245"/>
                    </a:lnTo>
                    <a:lnTo>
                      <a:pt x="34837" y="43245"/>
                    </a:lnTo>
                    <a:lnTo>
                      <a:pt x="36939" y="43095"/>
                    </a:lnTo>
                    <a:lnTo>
                      <a:pt x="38591" y="42795"/>
                    </a:lnTo>
                    <a:lnTo>
                      <a:pt x="39942" y="42344"/>
                    </a:lnTo>
                    <a:lnTo>
                      <a:pt x="40843" y="41744"/>
                    </a:lnTo>
                    <a:lnTo>
                      <a:pt x="41444" y="40993"/>
                    </a:lnTo>
                    <a:lnTo>
                      <a:pt x="41894" y="40392"/>
                    </a:lnTo>
                    <a:lnTo>
                      <a:pt x="42345" y="39341"/>
                    </a:lnTo>
                    <a:lnTo>
                      <a:pt x="42345" y="39341"/>
                    </a:lnTo>
                    <a:lnTo>
                      <a:pt x="42495" y="38891"/>
                    </a:lnTo>
                    <a:lnTo>
                      <a:pt x="42495" y="38590"/>
                    </a:lnTo>
                    <a:lnTo>
                      <a:pt x="42345" y="38290"/>
                    </a:lnTo>
                    <a:lnTo>
                      <a:pt x="42045" y="38140"/>
                    </a:lnTo>
                    <a:lnTo>
                      <a:pt x="41894" y="37990"/>
                    </a:lnTo>
                    <a:lnTo>
                      <a:pt x="41594" y="38140"/>
                    </a:lnTo>
                    <a:lnTo>
                      <a:pt x="41294" y="38290"/>
                    </a:lnTo>
                    <a:lnTo>
                      <a:pt x="41144" y="38590"/>
                    </a:lnTo>
                    <a:lnTo>
                      <a:pt x="41144" y="38590"/>
                    </a:lnTo>
                    <a:lnTo>
                      <a:pt x="40693" y="39191"/>
                    </a:lnTo>
                    <a:lnTo>
                      <a:pt x="40393" y="39792"/>
                    </a:lnTo>
                    <a:lnTo>
                      <a:pt x="39942" y="40092"/>
                    </a:lnTo>
                    <a:lnTo>
                      <a:pt x="39492" y="40392"/>
                    </a:lnTo>
                    <a:lnTo>
                      <a:pt x="38591" y="40843"/>
                    </a:lnTo>
                    <a:lnTo>
                      <a:pt x="37690" y="40993"/>
                    </a:lnTo>
                    <a:lnTo>
                      <a:pt x="37690" y="40993"/>
                    </a:lnTo>
                    <a:lnTo>
                      <a:pt x="37089" y="40843"/>
                    </a:lnTo>
                    <a:lnTo>
                      <a:pt x="36339" y="40693"/>
                    </a:lnTo>
                    <a:lnTo>
                      <a:pt x="35588" y="40392"/>
                    </a:lnTo>
                    <a:lnTo>
                      <a:pt x="34837" y="39641"/>
                    </a:lnTo>
                    <a:lnTo>
                      <a:pt x="34086" y="38440"/>
                    </a:lnTo>
                    <a:lnTo>
                      <a:pt x="33636" y="37689"/>
                    </a:lnTo>
                    <a:lnTo>
                      <a:pt x="33335" y="36789"/>
                    </a:lnTo>
                    <a:lnTo>
                      <a:pt x="33185" y="35737"/>
                    </a:lnTo>
                    <a:lnTo>
                      <a:pt x="33035" y="34536"/>
                    </a:lnTo>
                    <a:lnTo>
                      <a:pt x="32885" y="31383"/>
                    </a:lnTo>
                    <a:lnTo>
                      <a:pt x="32885" y="31383"/>
                    </a:lnTo>
                    <a:lnTo>
                      <a:pt x="32735" y="11262"/>
                    </a:lnTo>
                    <a:lnTo>
                      <a:pt x="32735" y="11262"/>
                    </a:lnTo>
                    <a:lnTo>
                      <a:pt x="32735" y="10211"/>
                    </a:lnTo>
                    <a:lnTo>
                      <a:pt x="32585" y="9010"/>
                    </a:lnTo>
                    <a:lnTo>
                      <a:pt x="32284" y="7958"/>
                    </a:lnTo>
                    <a:lnTo>
                      <a:pt x="31834" y="6907"/>
                    </a:lnTo>
                    <a:lnTo>
                      <a:pt x="31383" y="6006"/>
                    </a:lnTo>
                    <a:lnTo>
                      <a:pt x="30633" y="5105"/>
                    </a:lnTo>
                    <a:lnTo>
                      <a:pt x="29882" y="4205"/>
                    </a:lnTo>
                    <a:lnTo>
                      <a:pt x="28831" y="3454"/>
                    </a:lnTo>
                    <a:lnTo>
                      <a:pt x="27780" y="2703"/>
                    </a:lnTo>
                    <a:lnTo>
                      <a:pt x="26578" y="1952"/>
                    </a:lnTo>
                    <a:lnTo>
                      <a:pt x="25077" y="1502"/>
                    </a:lnTo>
                    <a:lnTo>
                      <a:pt x="23575" y="901"/>
                    </a:lnTo>
                    <a:lnTo>
                      <a:pt x="21773" y="601"/>
                    </a:lnTo>
                    <a:lnTo>
                      <a:pt x="19971" y="300"/>
                    </a:lnTo>
                    <a:lnTo>
                      <a:pt x="17869" y="150"/>
                    </a:lnTo>
                    <a:lnTo>
                      <a:pt x="15617" y="0"/>
                    </a:lnTo>
                    <a:lnTo>
                      <a:pt x="15617" y="0"/>
                    </a:lnTo>
                    <a:lnTo>
                      <a:pt x="13214" y="150"/>
                    </a:lnTo>
                    <a:lnTo>
                      <a:pt x="11112" y="300"/>
                    </a:lnTo>
                    <a:lnTo>
                      <a:pt x="9310" y="751"/>
                    </a:lnTo>
                    <a:lnTo>
                      <a:pt x="7809" y="1201"/>
                    </a:lnTo>
                    <a:lnTo>
                      <a:pt x="6457" y="1652"/>
                    </a:lnTo>
                    <a:lnTo>
                      <a:pt x="5406" y="2253"/>
                    </a:lnTo>
                    <a:lnTo>
                      <a:pt x="4505" y="2853"/>
                    </a:lnTo>
                    <a:lnTo>
                      <a:pt x="3754" y="3604"/>
                    </a:lnTo>
                    <a:lnTo>
                      <a:pt x="3154" y="4355"/>
                    </a:lnTo>
                    <a:lnTo>
                      <a:pt x="2703" y="4955"/>
                    </a:lnTo>
                    <a:lnTo>
                      <a:pt x="2253" y="6307"/>
                    </a:lnTo>
                    <a:lnTo>
                      <a:pt x="2103" y="7508"/>
                    </a:lnTo>
                    <a:lnTo>
                      <a:pt x="1952" y="8409"/>
                    </a:lnTo>
                    <a:lnTo>
                      <a:pt x="1952" y="8409"/>
                    </a:lnTo>
                    <a:lnTo>
                      <a:pt x="1952" y="9010"/>
                    </a:lnTo>
                    <a:lnTo>
                      <a:pt x="2103" y="9760"/>
                    </a:lnTo>
                    <a:lnTo>
                      <a:pt x="2403" y="10361"/>
                    </a:lnTo>
                    <a:lnTo>
                      <a:pt x="2853" y="10962"/>
                    </a:lnTo>
                    <a:lnTo>
                      <a:pt x="3304" y="11412"/>
                    </a:lnTo>
                    <a:lnTo>
                      <a:pt x="4055" y="11863"/>
                    </a:lnTo>
                    <a:lnTo>
                      <a:pt x="5106" y="12163"/>
                    </a:lnTo>
                    <a:lnTo>
                      <a:pt x="6157" y="12163"/>
                    </a:lnTo>
                    <a:lnTo>
                      <a:pt x="6157" y="12163"/>
                    </a:lnTo>
                    <a:lnTo>
                      <a:pt x="7208" y="12013"/>
                    </a:lnTo>
                    <a:lnTo>
                      <a:pt x="8109" y="11712"/>
                    </a:lnTo>
                    <a:lnTo>
                      <a:pt x="8860" y="11112"/>
                    </a:lnTo>
                    <a:lnTo>
                      <a:pt x="9310" y="10361"/>
                    </a:lnTo>
                    <a:lnTo>
                      <a:pt x="9761" y="9610"/>
                    </a:lnTo>
                    <a:lnTo>
                      <a:pt x="10061" y="8859"/>
                    </a:lnTo>
                    <a:lnTo>
                      <a:pt x="10361" y="7658"/>
                    </a:lnTo>
                    <a:lnTo>
                      <a:pt x="10361" y="7658"/>
                    </a:lnTo>
                    <a:lnTo>
                      <a:pt x="10812" y="6157"/>
                    </a:lnTo>
                    <a:lnTo>
                      <a:pt x="11112" y="5256"/>
                    </a:lnTo>
                    <a:lnTo>
                      <a:pt x="11563" y="4355"/>
                    </a:lnTo>
                    <a:lnTo>
                      <a:pt x="12313" y="3604"/>
                    </a:lnTo>
                    <a:lnTo>
                      <a:pt x="12764" y="3153"/>
                    </a:lnTo>
                    <a:lnTo>
                      <a:pt x="13214" y="2853"/>
                    </a:lnTo>
                    <a:lnTo>
                      <a:pt x="13815" y="2703"/>
                    </a:lnTo>
                    <a:lnTo>
                      <a:pt x="14566" y="2403"/>
                    </a:lnTo>
                    <a:lnTo>
                      <a:pt x="15467" y="2253"/>
                    </a:lnTo>
                    <a:lnTo>
                      <a:pt x="16368" y="2253"/>
                    </a:lnTo>
                    <a:lnTo>
                      <a:pt x="16368" y="2253"/>
                    </a:lnTo>
                    <a:lnTo>
                      <a:pt x="17269" y="2403"/>
                    </a:lnTo>
                    <a:lnTo>
                      <a:pt x="18019" y="2403"/>
                    </a:lnTo>
                    <a:lnTo>
                      <a:pt x="18770" y="2703"/>
                    </a:lnTo>
                    <a:lnTo>
                      <a:pt x="19521" y="3003"/>
                    </a:lnTo>
                    <a:lnTo>
                      <a:pt x="20122" y="3454"/>
                    </a:lnTo>
                    <a:lnTo>
                      <a:pt x="20872" y="3904"/>
                    </a:lnTo>
                    <a:lnTo>
                      <a:pt x="21923" y="5105"/>
                    </a:lnTo>
                    <a:lnTo>
                      <a:pt x="22824" y="6457"/>
                    </a:lnTo>
                    <a:lnTo>
                      <a:pt x="23425" y="8109"/>
                    </a:lnTo>
                    <a:lnTo>
                      <a:pt x="23725" y="10061"/>
                    </a:lnTo>
                    <a:lnTo>
                      <a:pt x="23875" y="12163"/>
                    </a:lnTo>
                    <a:lnTo>
                      <a:pt x="23875" y="12163"/>
                    </a:lnTo>
                    <a:lnTo>
                      <a:pt x="23875" y="13965"/>
                    </a:lnTo>
                    <a:lnTo>
                      <a:pt x="23875" y="13965"/>
                    </a:lnTo>
                    <a:lnTo>
                      <a:pt x="23875" y="14415"/>
                    </a:lnTo>
                    <a:lnTo>
                      <a:pt x="23875" y="14415"/>
                    </a:lnTo>
                    <a:close/>
                    <a:moveTo>
                      <a:pt x="24026" y="29731"/>
                    </a:moveTo>
                    <a:lnTo>
                      <a:pt x="24026" y="29731"/>
                    </a:lnTo>
                    <a:lnTo>
                      <a:pt x="23875" y="31983"/>
                    </a:lnTo>
                    <a:lnTo>
                      <a:pt x="23425" y="34086"/>
                    </a:lnTo>
                    <a:lnTo>
                      <a:pt x="22824" y="36038"/>
                    </a:lnTo>
                    <a:lnTo>
                      <a:pt x="21923" y="37539"/>
                    </a:lnTo>
                    <a:lnTo>
                      <a:pt x="21323" y="38290"/>
                    </a:lnTo>
                    <a:lnTo>
                      <a:pt x="20722" y="38891"/>
                    </a:lnTo>
                    <a:lnTo>
                      <a:pt x="20122" y="39491"/>
                    </a:lnTo>
                    <a:lnTo>
                      <a:pt x="19371" y="39942"/>
                    </a:lnTo>
                    <a:lnTo>
                      <a:pt x="18620" y="40392"/>
                    </a:lnTo>
                    <a:lnTo>
                      <a:pt x="17869" y="40542"/>
                    </a:lnTo>
                    <a:lnTo>
                      <a:pt x="16968" y="40693"/>
                    </a:lnTo>
                    <a:lnTo>
                      <a:pt x="16217" y="40843"/>
                    </a:lnTo>
                    <a:lnTo>
                      <a:pt x="16217" y="40843"/>
                    </a:lnTo>
                    <a:lnTo>
                      <a:pt x="15166" y="40693"/>
                    </a:lnTo>
                    <a:lnTo>
                      <a:pt x="14265" y="40542"/>
                    </a:lnTo>
                    <a:lnTo>
                      <a:pt x="13515" y="40392"/>
                    </a:lnTo>
                    <a:lnTo>
                      <a:pt x="12764" y="40092"/>
                    </a:lnTo>
                    <a:lnTo>
                      <a:pt x="12013" y="39641"/>
                    </a:lnTo>
                    <a:lnTo>
                      <a:pt x="11563" y="39191"/>
                    </a:lnTo>
                    <a:lnTo>
                      <a:pt x="10511" y="38140"/>
                    </a:lnTo>
                    <a:lnTo>
                      <a:pt x="9911" y="37089"/>
                    </a:lnTo>
                    <a:lnTo>
                      <a:pt x="9460" y="35888"/>
                    </a:lnTo>
                    <a:lnTo>
                      <a:pt x="9160" y="34836"/>
                    </a:lnTo>
                    <a:lnTo>
                      <a:pt x="9160" y="33936"/>
                    </a:lnTo>
                    <a:lnTo>
                      <a:pt x="9160" y="33936"/>
                    </a:lnTo>
                    <a:lnTo>
                      <a:pt x="9160" y="33035"/>
                    </a:lnTo>
                    <a:lnTo>
                      <a:pt x="9310" y="31833"/>
                    </a:lnTo>
                    <a:lnTo>
                      <a:pt x="9761" y="30632"/>
                    </a:lnTo>
                    <a:lnTo>
                      <a:pt x="10361" y="29281"/>
                    </a:lnTo>
                    <a:lnTo>
                      <a:pt x="11262" y="27929"/>
                    </a:lnTo>
                    <a:lnTo>
                      <a:pt x="12463" y="26428"/>
                    </a:lnTo>
                    <a:lnTo>
                      <a:pt x="13965" y="25226"/>
                    </a:lnTo>
                    <a:lnTo>
                      <a:pt x="15767" y="23875"/>
                    </a:lnTo>
                    <a:lnTo>
                      <a:pt x="15767" y="23875"/>
                    </a:lnTo>
                    <a:lnTo>
                      <a:pt x="17719" y="22824"/>
                    </a:lnTo>
                    <a:lnTo>
                      <a:pt x="20122" y="21773"/>
                    </a:lnTo>
                    <a:lnTo>
                      <a:pt x="23275" y="20421"/>
                    </a:lnTo>
                    <a:lnTo>
                      <a:pt x="23275" y="20421"/>
                    </a:lnTo>
                    <a:lnTo>
                      <a:pt x="23575" y="20271"/>
                    </a:lnTo>
                    <a:lnTo>
                      <a:pt x="23575" y="20271"/>
                    </a:lnTo>
                    <a:lnTo>
                      <a:pt x="23725" y="20421"/>
                    </a:lnTo>
                    <a:lnTo>
                      <a:pt x="23725" y="20421"/>
                    </a:lnTo>
                    <a:lnTo>
                      <a:pt x="23875" y="20722"/>
                    </a:lnTo>
                    <a:lnTo>
                      <a:pt x="24026" y="21322"/>
                    </a:lnTo>
                    <a:lnTo>
                      <a:pt x="24026" y="21322"/>
                    </a:lnTo>
                    <a:lnTo>
                      <a:pt x="24026" y="29731"/>
                    </a:lnTo>
                    <a:lnTo>
                      <a:pt x="24026"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33"/>
              <p:cNvSpPr/>
              <p:nvPr/>
            </p:nvSpPr>
            <p:spPr>
              <a:xfrm>
                <a:off x="2745750" y="2609725"/>
                <a:ext cx="1253825" cy="1073625"/>
              </a:xfrm>
              <a:custGeom>
                <a:avLst/>
                <a:gdLst/>
                <a:ahLst/>
                <a:cxnLst/>
                <a:rect l="l" t="t" r="r" b="b"/>
                <a:pathLst>
                  <a:path w="50153" h="42945" extrusionOk="0">
                    <a:moveTo>
                      <a:pt x="35137" y="31833"/>
                    </a:moveTo>
                    <a:lnTo>
                      <a:pt x="35137" y="31833"/>
                    </a:lnTo>
                    <a:lnTo>
                      <a:pt x="35137" y="34236"/>
                    </a:lnTo>
                    <a:lnTo>
                      <a:pt x="34837" y="36188"/>
                    </a:lnTo>
                    <a:lnTo>
                      <a:pt x="34386" y="37840"/>
                    </a:lnTo>
                    <a:lnTo>
                      <a:pt x="33936" y="39041"/>
                    </a:lnTo>
                    <a:lnTo>
                      <a:pt x="33185" y="40092"/>
                    </a:lnTo>
                    <a:lnTo>
                      <a:pt x="32434" y="40843"/>
                    </a:lnTo>
                    <a:lnTo>
                      <a:pt x="31684" y="41293"/>
                    </a:lnTo>
                    <a:lnTo>
                      <a:pt x="30783" y="41443"/>
                    </a:lnTo>
                    <a:lnTo>
                      <a:pt x="30783" y="41443"/>
                    </a:lnTo>
                    <a:lnTo>
                      <a:pt x="30182" y="41744"/>
                    </a:lnTo>
                    <a:lnTo>
                      <a:pt x="29581" y="41894"/>
                    </a:lnTo>
                    <a:lnTo>
                      <a:pt x="29431" y="42194"/>
                    </a:lnTo>
                    <a:lnTo>
                      <a:pt x="29281" y="42344"/>
                    </a:lnTo>
                    <a:lnTo>
                      <a:pt x="29281" y="42645"/>
                    </a:lnTo>
                    <a:lnTo>
                      <a:pt x="29431" y="42795"/>
                    </a:lnTo>
                    <a:lnTo>
                      <a:pt x="29732" y="42945"/>
                    </a:lnTo>
                    <a:lnTo>
                      <a:pt x="30182" y="42945"/>
                    </a:lnTo>
                    <a:lnTo>
                      <a:pt x="30182" y="42945"/>
                    </a:lnTo>
                    <a:lnTo>
                      <a:pt x="48651" y="42945"/>
                    </a:lnTo>
                    <a:lnTo>
                      <a:pt x="48651" y="42945"/>
                    </a:lnTo>
                    <a:lnTo>
                      <a:pt x="49252" y="42945"/>
                    </a:lnTo>
                    <a:lnTo>
                      <a:pt x="49702" y="42795"/>
                    </a:lnTo>
                    <a:lnTo>
                      <a:pt x="50003" y="42645"/>
                    </a:lnTo>
                    <a:lnTo>
                      <a:pt x="50153" y="42344"/>
                    </a:lnTo>
                    <a:lnTo>
                      <a:pt x="50153" y="42194"/>
                    </a:lnTo>
                    <a:lnTo>
                      <a:pt x="49853" y="41894"/>
                    </a:lnTo>
                    <a:lnTo>
                      <a:pt x="49402" y="41594"/>
                    </a:lnTo>
                    <a:lnTo>
                      <a:pt x="48501" y="41443"/>
                    </a:lnTo>
                    <a:lnTo>
                      <a:pt x="48501" y="41443"/>
                    </a:lnTo>
                    <a:lnTo>
                      <a:pt x="47901" y="41143"/>
                    </a:lnTo>
                    <a:lnTo>
                      <a:pt x="47150" y="40693"/>
                    </a:lnTo>
                    <a:lnTo>
                      <a:pt x="46399" y="40092"/>
                    </a:lnTo>
                    <a:lnTo>
                      <a:pt x="45648" y="39041"/>
                    </a:lnTo>
                    <a:lnTo>
                      <a:pt x="45048" y="37689"/>
                    </a:lnTo>
                    <a:lnTo>
                      <a:pt x="44597" y="35737"/>
                    </a:lnTo>
                    <a:lnTo>
                      <a:pt x="44297" y="33485"/>
                    </a:lnTo>
                    <a:lnTo>
                      <a:pt x="44147" y="30482"/>
                    </a:lnTo>
                    <a:lnTo>
                      <a:pt x="44147" y="13514"/>
                    </a:lnTo>
                    <a:lnTo>
                      <a:pt x="44147" y="13514"/>
                    </a:lnTo>
                    <a:lnTo>
                      <a:pt x="44147" y="11863"/>
                    </a:lnTo>
                    <a:lnTo>
                      <a:pt x="43846" y="9760"/>
                    </a:lnTo>
                    <a:lnTo>
                      <a:pt x="43696" y="8709"/>
                    </a:lnTo>
                    <a:lnTo>
                      <a:pt x="43396" y="7508"/>
                    </a:lnTo>
                    <a:lnTo>
                      <a:pt x="42945" y="6457"/>
                    </a:lnTo>
                    <a:lnTo>
                      <a:pt x="42345" y="5256"/>
                    </a:lnTo>
                    <a:lnTo>
                      <a:pt x="41594" y="4205"/>
                    </a:lnTo>
                    <a:lnTo>
                      <a:pt x="40693" y="3304"/>
                    </a:lnTo>
                    <a:lnTo>
                      <a:pt x="39492" y="2403"/>
                    </a:lnTo>
                    <a:lnTo>
                      <a:pt x="38140" y="1652"/>
                    </a:lnTo>
                    <a:lnTo>
                      <a:pt x="36338" y="901"/>
                    </a:lnTo>
                    <a:lnTo>
                      <a:pt x="34386" y="451"/>
                    </a:lnTo>
                    <a:lnTo>
                      <a:pt x="32134" y="150"/>
                    </a:lnTo>
                    <a:lnTo>
                      <a:pt x="29431" y="0"/>
                    </a:lnTo>
                    <a:lnTo>
                      <a:pt x="29431" y="0"/>
                    </a:lnTo>
                    <a:lnTo>
                      <a:pt x="26728" y="150"/>
                    </a:lnTo>
                    <a:lnTo>
                      <a:pt x="24326" y="601"/>
                    </a:lnTo>
                    <a:lnTo>
                      <a:pt x="22073" y="1201"/>
                    </a:lnTo>
                    <a:lnTo>
                      <a:pt x="20422" y="1952"/>
                    </a:lnTo>
                    <a:lnTo>
                      <a:pt x="18920" y="2703"/>
                    </a:lnTo>
                    <a:lnTo>
                      <a:pt x="17869" y="3454"/>
                    </a:lnTo>
                    <a:lnTo>
                      <a:pt x="16818" y="4205"/>
                    </a:lnTo>
                    <a:lnTo>
                      <a:pt x="16818" y="4205"/>
                    </a:lnTo>
                    <a:lnTo>
                      <a:pt x="16367" y="4655"/>
                    </a:lnTo>
                    <a:lnTo>
                      <a:pt x="15917" y="4805"/>
                    </a:lnTo>
                    <a:lnTo>
                      <a:pt x="15767" y="4655"/>
                    </a:lnTo>
                    <a:lnTo>
                      <a:pt x="15467" y="4054"/>
                    </a:lnTo>
                    <a:lnTo>
                      <a:pt x="15467" y="4054"/>
                    </a:lnTo>
                    <a:lnTo>
                      <a:pt x="14566" y="1352"/>
                    </a:lnTo>
                    <a:lnTo>
                      <a:pt x="14566" y="1352"/>
                    </a:lnTo>
                    <a:lnTo>
                      <a:pt x="14415" y="751"/>
                    </a:lnTo>
                    <a:lnTo>
                      <a:pt x="14115" y="451"/>
                    </a:lnTo>
                    <a:lnTo>
                      <a:pt x="13514" y="150"/>
                    </a:lnTo>
                    <a:lnTo>
                      <a:pt x="12614" y="300"/>
                    </a:lnTo>
                    <a:lnTo>
                      <a:pt x="12614" y="300"/>
                    </a:lnTo>
                    <a:lnTo>
                      <a:pt x="6757" y="1201"/>
                    </a:lnTo>
                    <a:lnTo>
                      <a:pt x="901" y="2253"/>
                    </a:lnTo>
                    <a:lnTo>
                      <a:pt x="901" y="2253"/>
                    </a:lnTo>
                    <a:lnTo>
                      <a:pt x="150" y="2553"/>
                    </a:lnTo>
                    <a:lnTo>
                      <a:pt x="0" y="2703"/>
                    </a:lnTo>
                    <a:lnTo>
                      <a:pt x="0" y="2853"/>
                    </a:lnTo>
                    <a:lnTo>
                      <a:pt x="301" y="3153"/>
                    </a:lnTo>
                    <a:lnTo>
                      <a:pt x="901" y="3304"/>
                    </a:lnTo>
                    <a:lnTo>
                      <a:pt x="901" y="3304"/>
                    </a:lnTo>
                    <a:lnTo>
                      <a:pt x="1502" y="3454"/>
                    </a:lnTo>
                    <a:lnTo>
                      <a:pt x="2253" y="3604"/>
                    </a:lnTo>
                    <a:lnTo>
                      <a:pt x="3154" y="4054"/>
                    </a:lnTo>
                    <a:lnTo>
                      <a:pt x="4205" y="4655"/>
                    </a:lnTo>
                    <a:lnTo>
                      <a:pt x="4655" y="5256"/>
                    </a:lnTo>
                    <a:lnTo>
                      <a:pt x="5106" y="5856"/>
                    </a:lnTo>
                    <a:lnTo>
                      <a:pt x="5556" y="6457"/>
                    </a:lnTo>
                    <a:lnTo>
                      <a:pt x="5856" y="7358"/>
                    </a:lnTo>
                    <a:lnTo>
                      <a:pt x="6157" y="8259"/>
                    </a:lnTo>
                    <a:lnTo>
                      <a:pt x="6457" y="9460"/>
                    </a:lnTo>
                    <a:lnTo>
                      <a:pt x="6607" y="10661"/>
                    </a:lnTo>
                    <a:lnTo>
                      <a:pt x="6607" y="12163"/>
                    </a:lnTo>
                    <a:lnTo>
                      <a:pt x="6607" y="12163"/>
                    </a:lnTo>
                    <a:lnTo>
                      <a:pt x="6607" y="30182"/>
                    </a:lnTo>
                    <a:lnTo>
                      <a:pt x="6607" y="30182"/>
                    </a:lnTo>
                    <a:lnTo>
                      <a:pt x="6607" y="33485"/>
                    </a:lnTo>
                    <a:lnTo>
                      <a:pt x="6307" y="36038"/>
                    </a:lnTo>
                    <a:lnTo>
                      <a:pt x="5856" y="37990"/>
                    </a:lnTo>
                    <a:lnTo>
                      <a:pt x="5406" y="39341"/>
                    </a:lnTo>
                    <a:lnTo>
                      <a:pt x="4805" y="40242"/>
                    </a:lnTo>
                    <a:lnTo>
                      <a:pt x="4205" y="40843"/>
                    </a:lnTo>
                    <a:lnTo>
                      <a:pt x="3454" y="41293"/>
                    </a:lnTo>
                    <a:lnTo>
                      <a:pt x="2703" y="41443"/>
                    </a:lnTo>
                    <a:lnTo>
                      <a:pt x="2703" y="41443"/>
                    </a:lnTo>
                    <a:lnTo>
                      <a:pt x="1952" y="41744"/>
                    </a:lnTo>
                    <a:lnTo>
                      <a:pt x="1502" y="42044"/>
                    </a:lnTo>
                    <a:lnTo>
                      <a:pt x="1352" y="42194"/>
                    </a:lnTo>
                    <a:lnTo>
                      <a:pt x="1352" y="42494"/>
                    </a:lnTo>
                    <a:lnTo>
                      <a:pt x="1502" y="42645"/>
                    </a:lnTo>
                    <a:lnTo>
                      <a:pt x="1802" y="42795"/>
                    </a:lnTo>
                    <a:lnTo>
                      <a:pt x="2553" y="42945"/>
                    </a:lnTo>
                    <a:lnTo>
                      <a:pt x="2553" y="42945"/>
                    </a:lnTo>
                    <a:lnTo>
                      <a:pt x="20872" y="42945"/>
                    </a:lnTo>
                    <a:lnTo>
                      <a:pt x="20872" y="42945"/>
                    </a:lnTo>
                    <a:lnTo>
                      <a:pt x="21323" y="42945"/>
                    </a:lnTo>
                    <a:lnTo>
                      <a:pt x="21623" y="42795"/>
                    </a:lnTo>
                    <a:lnTo>
                      <a:pt x="21773" y="42645"/>
                    </a:lnTo>
                    <a:lnTo>
                      <a:pt x="21923" y="42344"/>
                    </a:lnTo>
                    <a:lnTo>
                      <a:pt x="21773" y="42044"/>
                    </a:lnTo>
                    <a:lnTo>
                      <a:pt x="21473" y="41894"/>
                    </a:lnTo>
                    <a:lnTo>
                      <a:pt x="20872" y="41594"/>
                    </a:lnTo>
                    <a:lnTo>
                      <a:pt x="20121" y="41443"/>
                    </a:lnTo>
                    <a:lnTo>
                      <a:pt x="20121" y="41443"/>
                    </a:lnTo>
                    <a:lnTo>
                      <a:pt x="19220" y="41293"/>
                    </a:lnTo>
                    <a:lnTo>
                      <a:pt x="18470" y="40843"/>
                    </a:lnTo>
                    <a:lnTo>
                      <a:pt x="17719" y="40242"/>
                    </a:lnTo>
                    <a:lnTo>
                      <a:pt x="16968" y="39491"/>
                    </a:lnTo>
                    <a:lnTo>
                      <a:pt x="16367" y="38290"/>
                    </a:lnTo>
                    <a:lnTo>
                      <a:pt x="15917" y="36638"/>
                    </a:lnTo>
                    <a:lnTo>
                      <a:pt x="15617" y="34536"/>
                    </a:lnTo>
                    <a:lnTo>
                      <a:pt x="15617" y="31833"/>
                    </a:lnTo>
                    <a:lnTo>
                      <a:pt x="15617" y="31833"/>
                    </a:lnTo>
                    <a:lnTo>
                      <a:pt x="15617" y="19971"/>
                    </a:lnTo>
                    <a:lnTo>
                      <a:pt x="15617" y="19971"/>
                    </a:lnTo>
                    <a:lnTo>
                      <a:pt x="15467" y="18169"/>
                    </a:lnTo>
                    <a:lnTo>
                      <a:pt x="15617" y="15616"/>
                    </a:lnTo>
                    <a:lnTo>
                      <a:pt x="15767" y="12763"/>
                    </a:lnTo>
                    <a:lnTo>
                      <a:pt x="16067" y="11412"/>
                    </a:lnTo>
                    <a:lnTo>
                      <a:pt x="16518" y="9911"/>
                    </a:lnTo>
                    <a:lnTo>
                      <a:pt x="16968" y="8559"/>
                    </a:lnTo>
                    <a:lnTo>
                      <a:pt x="17719" y="7208"/>
                    </a:lnTo>
                    <a:lnTo>
                      <a:pt x="18620" y="6006"/>
                    </a:lnTo>
                    <a:lnTo>
                      <a:pt x="19671" y="4955"/>
                    </a:lnTo>
                    <a:lnTo>
                      <a:pt x="20872" y="4054"/>
                    </a:lnTo>
                    <a:lnTo>
                      <a:pt x="22374" y="3454"/>
                    </a:lnTo>
                    <a:lnTo>
                      <a:pt x="24176" y="3003"/>
                    </a:lnTo>
                    <a:lnTo>
                      <a:pt x="26128" y="2853"/>
                    </a:lnTo>
                    <a:lnTo>
                      <a:pt x="26128" y="2853"/>
                    </a:lnTo>
                    <a:lnTo>
                      <a:pt x="27629" y="2853"/>
                    </a:lnTo>
                    <a:lnTo>
                      <a:pt x="28981" y="3003"/>
                    </a:lnTo>
                    <a:lnTo>
                      <a:pt x="30032" y="3454"/>
                    </a:lnTo>
                    <a:lnTo>
                      <a:pt x="31083" y="3904"/>
                    </a:lnTo>
                    <a:lnTo>
                      <a:pt x="31834" y="4355"/>
                    </a:lnTo>
                    <a:lnTo>
                      <a:pt x="32585" y="5105"/>
                    </a:lnTo>
                    <a:lnTo>
                      <a:pt x="33185" y="5706"/>
                    </a:lnTo>
                    <a:lnTo>
                      <a:pt x="33786" y="6607"/>
                    </a:lnTo>
                    <a:lnTo>
                      <a:pt x="34086" y="7508"/>
                    </a:lnTo>
                    <a:lnTo>
                      <a:pt x="34386" y="8409"/>
                    </a:lnTo>
                    <a:lnTo>
                      <a:pt x="34837" y="10211"/>
                    </a:lnTo>
                    <a:lnTo>
                      <a:pt x="35137" y="12163"/>
                    </a:lnTo>
                    <a:lnTo>
                      <a:pt x="35137" y="13965"/>
                    </a:lnTo>
                    <a:lnTo>
                      <a:pt x="35137" y="3183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33"/>
              <p:cNvSpPr/>
              <p:nvPr/>
            </p:nvSpPr>
            <p:spPr>
              <a:xfrm>
                <a:off x="1717175" y="2609725"/>
                <a:ext cx="1062375" cy="1081150"/>
              </a:xfrm>
              <a:custGeom>
                <a:avLst/>
                <a:gdLst/>
                <a:ahLst/>
                <a:cxnLst/>
                <a:rect l="l" t="t" r="r" b="b"/>
                <a:pathLst>
                  <a:path w="42495" h="43246" extrusionOk="0">
                    <a:moveTo>
                      <a:pt x="24025" y="14415"/>
                    </a:moveTo>
                    <a:lnTo>
                      <a:pt x="24025" y="14415"/>
                    </a:lnTo>
                    <a:lnTo>
                      <a:pt x="23875" y="15466"/>
                    </a:lnTo>
                    <a:lnTo>
                      <a:pt x="23875" y="15466"/>
                    </a:lnTo>
                    <a:lnTo>
                      <a:pt x="23425" y="16818"/>
                    </a:lnTo>
                    <a:lnTo>
                      <a:pt x="23124" y="17268"/>
                    </a:lnTo>
                    <a:lnTo>
                      <a:pt x="22824" y="17869"/>
                    </a:lnTo>
                    <a:lnTo>
                      <a:pt x="21923" y="18620"/>
                    </a:lnTo>
                    <a:lnTo>
                      <a:pt x="20572" y="19370"/>
                    </a:lnTo>
                    <a:lnTo>
                      <a:pt x="20572" y="19370"/>
                    </a:lnTo>
                    <a:lnTo>
                      <a:pt x="19521" y="19821"/>
                    </a:lnTo>
                    <a:lnTo>
                      <a:pt x="18169" y="20271"/>
                    </a:lnTo>
                    <a:lnTo>
                      <a:pt x="15016" y="21022"/>
                    </a:lnTo>
                    <a:lnTo>
                      <a:pt x="10511" y="21773"/>
                    </a:lnTo>
                    <a:lnTo>
                      <a:pt x="10511" y="21773"/>
                    </a:lnTo>
                    <a:lnTo>
                      <a:pt x="9160" y="22073"/>
                    </a:lnTo>
                    <a:lnTo>
                      <a:pt x="7658" y="22524"/>
                    </a:lnTo>
                    <a:lnTo>
                      <a:pt x="5856" y="23274"/>
                    </a:lnTo>
                    <a:lnTo>
                      <a:pt x="4205" y="24326"/>
                    </a:lnTo>
                    <a:lnTo>
                      <a:pt x="3304" y="24926"/>
                    </a:lnTo>
                    <a:lnTo>
                      <a:pt x="2553" y="25677"/>
                    </a:lnTo>
                    <a:lnTo>
                      <a:pt x="1802" y="26578"/>
                    </a:lnTo>
                    <a:lnTo>
                      <a:pt x="1201" y="27479"/>
                    </a:lnTo>
                    <a:lnTo>
                      <a:pt x="751" y="28530"/>
                    </a:lnTo>
                    <a:lnTo>
                      <a:pt x="300" y="29731"/>
                    </a:lnTo>
                    <a:lnTo>
                      <a:pt x="150" y="31083"/>
                    </a:lnTo>
                    <a:lnTo>
                      <a:pt x="0" y="32584"/>
                    </a:lnTo>
                    <a:lnTo>
                      <a:pt x="0" y="32584"/>
                    </a:lnTo>
                    <a:lnTo>
                      <a:pt x="150" y="34086"/>
                    </a:lnTo>
                    <a:lnTo>
                      <a:pt x="451" y="35287"/>
                    </a:lnTo>
                    <a:lnTo>
                      <a:pt x="901" y="36488"/>
                    </a:lnTo>
                    <a:lnTo>
                      <a:pt x="1502" y="37689"/>
                    </a:lnTo>
                    <a:lnTo>
                      <a:pt x="2252" y="38590"/>
                    </a:lnTo>
                    <a:lnTo>
                      <a:pt x="3003" y="39491"/>
                    </a:lnTo>
                    <a:lnTo>
                      <a:pt x="3904" y="40242"/>
                    </a:lnTo>
                    <a:lnTo>
                      <a:pt x="4955" y="40993"/>
                    </a:lnTo>
                    <a:lnTo>
                      <a:pt x="5856" y="41594"/>
                    </a:lnTo>
                    <a:lnTo>
                      <a:pt x="7058" y="42044"/>
                    </a:lnTo>
                    <a:lnTo>
                      <a:pt x="9310" y="42795"/>
                    </a:lnTo>
                    <a:lnTo>
                      <a:pt x="11562" y="43095"/>
                    </a:lnTo>
                    <a:lnTo>
                      <a:pt x="13815" y="43245"/>
                    </a:lnTo>
                    <a:lnTo>
                      <a:pt x="13815" y="43245"/>
                    </a:lnTo>
                    <a:lnTo>
                      <a:pt x="15617" y="43095"/>
                    </a:lnTo>
                    <a:lnTo>
                      <a:pt x="17418" y="42795"/>
                    </a:lnTo>
                    <a:lnTo>
                      <a:pt x="18920" y="42344"/>
                    </a:lnTo>
                    <a:lnTo>
                      <a:pt x="20271" y="41744"/>
                    </a:lnTo>
                    <a:lnTo>
                      <a:pt x="21323" y="41293"/>
                    </a:lnTo>
                    <a:lnTo>
                      <a:pt x="22374" y="40693"/>
                    </a:lnTo>
                    <a:lnTo>
                      <a:pt x="23725" y="39641"/>
                    </a:lnTo>
                    <a:lnTo>
                      <a:pt x="23725" y="39641"/>
                    </a:lnTo>
                    <a:lnTo>
                      <a:pt x="24175" y="39341"/>
                    </a:lnTo>
                    <a:lnTo>
                      <a:pt x="24476" y="39191"/>
                    </a:lnTo>
                    <a:lnTo>
                      <a:pt x="24776" y="39491"/>
                    </a:lnTo>
                    <a:lnTo>
                      <a:pt x="25227" y="39942"/>
                    </a:lnTo>
                    <a:lnTo>
                      <a:pt x="25227" y="39942"/>
                    </a:lnTo>
                    <a:lnTo>
                      <a:pt x="26128" y="40843"/>
                    </a:lnTo>
                    <a:lnTo>
                      <a:pt x="27028" y="41293"/>
                    </a:lnTo>
                    <a:lnTo>
                      <a:pt x="27929" y="41894"/>
                    </a:lnTo>
                    <a:lnTo>
                      <a:pt x="29281" y="42494"/>
                    </a:lnTo>
                    <a:lnTo>
                      <a:pt x="30782" y="42945"/>
                    </a:lnTo>
                    <a:lnTo>
                      <a:pt x="32734" y="43245"/>
                    </a:lnTo>
                    <a:lnTo>
                      <a:pt x="34837" y="43245"/>
                    </a:lnTo>
                    <a:lnTo>
                      <a:pt x="34837" y="43245"/>
                    </a:lnTo>
                    <a:lnTo>
                      <a:pt x="36939" y="43095"/>
                    </a:lnTo>
                    <a:lnTo>
                      <a:pt x="38591" y="42795"/>
                    </a:lnTo>
                    <a:lnTo>
                      <a:pt x="39942" y="42344"/>
                    </a:lnTo>
                    <a:lnTo>
                      <a:pt x="40843" y="41744"/>
                    </a:lnTo>
                    <a:lnTo>
                      <a:pt x="41594" y="40993"/>
                    </a:lnTo>
                    <a:lnTo>
                      <a:pt x="42044" y="40392"/>
                    </a:lnTo>
                    <a:lnTo>
                      <a:pt x="42495" y="39341"/>
                    </a:lnTo>
                    <a:lnTo>
                      <a:pt x="42495" y="39341"/>
                    </a:lnTo>
                    <a:lnTo>
                      <a:pt x="42495" y="38891"/>
                    </a:lnTo>
                    <a:lnTo>
                      <a:pt x="42495" y="38590"/>
                    </a:lnTo>
                    <a:lnTo>
                      <a:pt x="42345" y="38290"/>
                    </a:lnTo>
                    <a:lnTo>
                      <a:pt x="42194" y="38140"/>
                    </a:lnTo>
                    <a:lnTo>
                      <a:pt x="41894" y="37990"/>
                    </a:lnTo>
                    <a:lnTo>
                      <a:pt x="41594" y="38140"/>
                    </a:lnTo>
                    <a:lnTo>
                      <a:pt x="41293" y="38290"/>
                    </a:lnTo>
                    <a:lnTo>
                      <a:pt x="41143" y="38590"/>
                    </a:lnTo>
                    <a:lnTo>
                      <a:pt x="41143" y="38590"/>
                    </a:lnTo>
                    <a:lnTo>
                      <a:pt x="40843" y="39191"/>
                    </a:lnTo>
                    <a:lnTo>
                      <a:pt x="40393" y="39792"/>
                    </a:lnTo>
                    <a:lnTo>
                      <a:pt x="39942" y="40092"/>
                    </a:lnTo>
                    <a:lnTo>
                      <a:pt x="39492" y="40392"/>
                    </a:lnTo>
                    <a:lnTo>
                      <a:pt x="38591" y="40843"/>
                    </a:lnTo>
                    <a:lnTo>
                      <a:pt x="37690" y="40993"/>
                    </a:lnTo>
                    <a:lnTo>
                      <a:pt x="37690" y="40993"/>
                    </a:lnTo>
                    <a:lnTo>
                      <a:pt x="37089" y="40843"/>
                    </a:lnTo>
                    <a:lnTo>
                      <a:pt x="36488" y="40693"/>
                    </a:lnTo>
                    <a:lnTo>
                      <a:pt x="35587" y="40392"/>
                    </a:lnTo>
                    <a:lnTo>
                      <a:pt x="34837" y="39641"/>
                    </a:lnTo>
                    <a:lnTo>
                      <a:pt x="34086" y="38440"/>
                    </a:lnTo>
                    <a:lnTo>
                      <a:pt x="33786" y="37689"/>
                    </a:lnTo>
                    <a:lnTo>
                      <a:pt x="33485" y="36789"/>
                    </a:lnTo>
                    <a:lnTo>
                      <a:pt x="33185" y="35737"/>
                    </a:lnTo>
                    <a:lnTo>
                      <a:pt x="33035" y="34536"/>
                    </a:lnTo>
                    <a:lnTo>
                      <a:pt x="32885" y="31383"/>
                    </a:lnTo>
                    <a:lnTo>
                      <a:pt x="32885" y="31383"/>
                    </a:lnTo>
                    <a:lnTo>
                      <a:pt x="32885" y="11262"/>
                    </a:lnTo>
                    <a:lnTo>
                      <a:pt x="32885" y="11262"/>
                    </a:lnTo>
                    <a:lnTo>
                      <a:pt x="32734" y="10211"/>
                    </a:lnTo>
                    <a:lnTo>
                      <a:pt x="32584" y="9010"/>
                    </a:lnTo>
                    <a:lnTo>
                      <a:pt x="32284" y="7958"/>
                    </a:lnTo>
                    <a:lnTo>
                      <a:pt x="31984" y="6907"/>
                    </a:lnTo>
                    <a:lnTo>
                      <a:pt x="31383" y="6006"/>
                    </a:lnTo>
                    <a:lnTo>
                      <a:pt x="30632" y="5105"/>
                    </a:lnTo>
                    <a:lnTo>
                      <a:pt x="29881" y="4205"/>
                    </a:lnTo>
                    <a:lnTo>
                      <a:pt x="28981" y="3454"/>
                    </a:lnTo>
                    <a:lnTo>
                      <a:pt x="27779" y="2703"/>
                    </a:lnTo>
                    <a:lnTo>
                      <a:pt x="26578" y="1952"/>
                    </a:lnTo>
                    <a:lnTo>
                      <a:pt x="25227" y="1502"/>
                    </a:lnTo>
                    <a:lnTo>
                      <a:pt x="23575" y="901"/>
                    </a:lnTo>
                    <a:lnTo>
                      <a:pt x="21923" y="601"/>
                    </a:lnTo>
                    <a:lnTo>
                      <a:pt x="19971" y="300"/>
                    </a:lnTo>
                    <a:lnTo>
                      <a:pt x="17869" y="150"/>
                    </a:lnTo>
                    <a:lnTo>
                      <a:pt x="15617" y="0"/>
                    </a:lnTo>
                    <a:lnTo>
                      <a:pt x="15617" y="0"/>
                    </a:lnTo>
                    <a:lnTo>
                      <a:pt x="13214" y="150"/>
                    </a:lnTo>
                    <a:lnTo>
                      <a:pt x="11262" y="300"/>
                    </a:lnTo>
                    <a:lnTo>
                      <a:pt x="9460" y="751"/>
                    </a:lnTo>
                    <a:lnTo>
                      <a:pt x="7808" y="1201"/>
                    </a:lnTo>
                    <a:lnTo>
                      <a:pt x="6607" y="1652"/>
                    </a:lnTo>
                    <a:lnTo>
                      <a:pt x="5406" y="2253"/>
                    </a:lnTo>
                    <a:lnTo>
                      <a:pt x="4505" y="2853"/>
                    </a:lnTo>
                    <a:lnTo>
                      <a:pt x="3754" y="3604"/>
                    </a:lnTo>
                    <a:lnTo>
                      <a:pt x="3304" y="4355"/>
                    </a:lnTo>
                    <a:lnTo>
                      <a:pt x="2853" y="4955"/>
                    </a:lnTo>
                    <a:lnTo>
                      <a:pt x="2252" y="6307"/>
                    </a:lnTo>
                    <a:lnTo>
                      <a:pt x="2102" y="7508"/>
                    </a:lnTo>
                    <a:lnTo>
                      <a:pt x="2102" y="8409"/>
                    </a:lnTo>
                    <a:lnTo>
                      <a:pt x="2102" y="8409"/>
                    </a:lnTo>
                    <a:lnTo>
                      <a:pt x="2102" y="9010"/>
                    </a:lnTo>
                    <a:lnTo>
                      <a:pt x="2102" y="9760"/>
                    </a:lnTo>
                    <a:lnTo>
                      <a:pt x="2403" y="10361"/>
                    </a:lnTo>
                    <a:lnTo>
                      <a:pt x="2853" y="10962"/>
                    </a:lnTo>
                    <a:lnTo>
                      <a:pt x="3454" y="11412"/>
                    </a:lnTo>
                    <a:lnTo>
                      <a:pt x="4205" y="11863"/>
                    </a:lnTo>
                    <a:lnTo>
                      <a:pt x="5105" y="12163"/>
                    </a:lnTo>
                    <a:lnTo>
                      <a:pt x="6307" y="12163"/>
                    </a:lnTo>
                    <a:lnTo>
                      <a:pt x="6307" y="12163"/>
                    </a:lnTo>
                    <a:lnTo>
                      <a:pt x="7358" y="12013"/>
                    </a:lnTo>
                    <a:lnTo>
                      <a:pt x="8109" y="11712"/>
                    </a:lnTo>
                    <a:lnTo>
                      <a:pt x="8859" y="11112"/>
                    </a:lnTo>
                    <a:lnTo>
                      <a:pt x="9310" y="10361"/>
                    </a:lnTo>
                    <a:lnTo>
                      <a:pt x="9760" y="9610"/>
                    </a:lnTo>
                    <a:lnTo>
                      <a:pt x="10061" y="8859"/>
                    </a:lnTo>
                    <a:lnTo>
                      <a:pt x="10511" y="7658"/>
                    </a:lnTo>
                    <a:lnTo>
                      <a:pt x="10511" y="7658"/>
                    </a:lnTo>
                    <a:lnTo>
                      <a:pt x="10811" y="6157"/>
                    </a:lnTo>
                    <a:lnTo>
                      <a:pt x="11112" y="5256"/>
                    </a:lnTo>
                    <a:lnTo>
                      <a:pt x="11562" y="4355"/>
                    </a:lnTo>
                    <a:lnTo>
                      <a:pt x="12313" y="3604"/>
                    </a:lnTo>
                    <a:lnTo>
                      <a:pt x="12764" y="3153"/>
                    </a:lnTo>
                    <a:lnTo>
                      <a:pt x="13364" y="2853"/>
                    </a:lnTo>
                    <a:lnTo>
                      <a:pt x="13965" y="2703"/>
                    </a:lnTo>
                    <a:lnTo>
                      <a:pt x="14716" y="2403"/>
                    </a:lnTo>
                    <a:lnTo>
                      <a:pt x="15466" y="2253"/>
                    </a:lnTo>
                    <a:lnTo>
                      <a:pt x="16517" y="2253"/>
                    </a:lnTo>
                    <a:lnTo>
                      <a:pt x="16517" y="2253"/>
                    </a:lnTo>
                    <a:lnTo>
                      <a:pt x="17268" y="2403"/>
                    </a:lnTo>
                    <a:lnTo>
                      <a:pt x="18169" y="2403"/>
                    </a:lnTo>
                    <a:lnTo>
                      <a:pt x="18920" y="2703"/>
                    </a:lnTo>
                    <a:lnTo>
                      <a:pt x="19521" y="3003"/>
                    </a:lnTo>
                    <a:lnTo>
                      <a:pt x="20271" y="3454"/>
                    </a:lnTo>
                    <a:lnTo>
                      <a:pt x="20872" y="3904"/>
                    </a:lnTo>
                    <a:lnTo>
                      <a:pt x="21923" y="5105"/>
                    </a:lnTo>
                    <a:lnTo>
                      <a:pt x="22824" y="6457"/>
                    </a:lnTo>
                    <a:lnTo>
                      <a:pt x="23425" y="8109"/>
                    </a:lnTo>
                    <a:lnTo>
                      <a:pt x="23875" y="10061"/>
                    </a:lnTo>
                    <a:lnTo>
                      <a:pt x="24025" y="12163"/>
                    </a:lnTo>
                    <a:lnTo>
                      <a:pt x="24025" y="12163"/>
                    </a:lnTo>
                    <a:lnTo>
                      <a:pt x="24025" y="13965"/>
                    </a:lnTo>
                    <a:lnTo>
                      <a:pt x="24025" y="13965"/>
                    </a:lnTo>
                    <a:lnTo>
                      <a:pt x="24025" y="14415"/>
                    </a:lnTo>
                    <a:lnTo>
                      <a:pt x="24025" y="14415"/>
                    </a:lnTo>
                    <a:close/>
                    <a:moveTo>
                      <a:pt x="24025" y="29731"/>
                    </a:moveTo>
                    <a:lnTo>
                      <a:pt x="24025" y="29731"/>
                    </a:lnTo>
                    <a:lnTo>
                      <a:pt x="23875" y="31983"/>
                    </a:lnTo>
                    <a:lnTo>
                      <a:pt x="23575" y="34086"/>
                    </a:lnTo>
                    <a:lnTo>
                      <a:pt x="22824" y="36038"/>
                    </a:lnTo>
                    <a:lnTo>
                      <a:pt x="21923" y="37539"/>
                    </a:lnTo>
                    <a:lnTo>
                      <a:pt x="21323" y="38290"/>
                    </a:lnTo>
                    <a:lnTo>
                      <a:pt x="20722" y="38891"/>
                    </a:lnTo>
                    <a:lnTo>
                      <a:pt x="20121" y="39491"/>
                    </a:lnTo>
                    <a:lnTo>
                      <a:pt x="19370" y="39942"/>
                    </a:lnTo>
                    <a:lnTo>
                      <a:pt x="18620" y="40392"/>
                    </a:lnTo>
                    <a:lnTo>
                      <a:pt x="17869" y="40542"/>
                    </a:lnTo>
                    <a:lnTo>
                      <a:pt x="17118" y="40693"/>
                    </a:lnTo>
                    <a:lnTo>
                      <a:pt x="16217" y="40843"/>
                    </a:lnTo>
                    <a:lnTo>
                      <a:pt x="16217" y="40843"/>
                    </a:lnTo>
                    <a:lnTo>
                      <a:pt x="15166" y="40693"/>
                    </a:lnTo>
                    <a:lnTo>
                      <a:pt x="14265" y="40542"/>
                    </a:lnTo>
                    <a:lnTo>
                      <a:pt x="13514" y="40392"/>
                    </a:lnTo>
                    <a:lnTo>
                      <a:pt x="12764" y="40092"/>
                    </a:lnTo>
                    <a:lnTo>
                      <a:pt x="12163" y="39641"/>
                    </a:lnTo>
                    <a:lnTo>
                      <a:pt x="11562" y="39191"/>
                    </a:lnTo>
                    <a:lnTo>
                      <a:pt x="10661" y="38140"/>
                    </a:lnTo>
                    <a:lnTo>
                      <a:pt x="9911" y="37089"/>
                    </a:lnTo>
                    <a:lnTo>
                      <a:pt x="9460" y="35888"/>
                    </a:lnTo>
                    <a:lnTo>
                      <a:pt x="9310" y="34836"/>
                    </a:lnTo>
                    <a:lnTo>
                      <a:pt x="9160" y="33936"/>
                    </a:lnTo>
                    <a:lnTo>
                      <a:pt x="9160" y="33936"/>
                    </a:lnTo>
                    <a:lnTo>
                      <a:pt x="9160" y="33035"/>
                    </a:lnTo>
                    <a:lnTo>
                      <a:pt x="9460" y="31833"/>
                    </a:lnTo>
                    <a:lnTo>
                      <a:pt x="9760" y="30632"/>
                    </a:lnTo>
                    <a:lnTo>
                      <a:pt x="10361" y="29281"/>
                    </a:lnTo>
                    <a:lnTo>
                      <a:pt x="11262" y="27929"/>
                    </a:lnTo>
                    <a:lnTo>
                      <a:pt x="12463" y="26428"/>
                    </a:lnTo>
                    <a:lnTo>
                      <a:pt x="13965" y="25226"/>
                    </a:lnTo>
                    <a:lnTo>
                      <a:pt x="15917" y="23875"/>
                    </a:lnTo>
                    <a:lnTo>
                      <a:pt x="15917" y="23875"/>
                    </a:lnTo>
                    <a:lnTo>
                      <a:pt x="17719" y="22824"/>
                    </a:lnTo>
                    <a:lnTo>
                      <a:pt x="20121" y="21773"/>
                    </a:lnTo>
                    <a:lnTo>
                      <a:pt x="23425" y="20421"/>
                    </a:lnTo>
                    <a:lnTo>
                      <a:pt x="23425" y="20421"/>
                    </a:lnTo>
                    <a:lnTo>
                      <a:pt x="23725" y="20271"/>
                    </a:lnTo>
                    <a:lnTo>
                      <a:pt x="23725" y="20271"/>
                    </a:lnTo>
                    <a:lnTo>
                      <a:pt x="23875" y="20421"/>
                    </a:lnTo>
                    <a:lnTo>
                      <a:pt x="23875" y="20421"/>
                    </a:lnTo>
                    <a:lnTo>
                      <a:pt x="24025" y="20722"/>
                    </a:lnTo>
                    <a:lnTo>
                      <a:pt x="24025" y="21322"/>
                    </a:lnTo>
                    <a:lnTo>
                      <a:pt x="24025" y="21322"/>
                    </a:lnTo>
                    <a:lnTo>
                      <a:pt x="24025" y="29731"/>
                    </a:lnTo>
                    <a:lnTo>
                      <a:pt x="24025" y="2973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33"/>
              <p:cNvSpPr/>
              <p:nvPr/>
            </p:nvSpPr>
            <p:spPr>
              <a:xfrm>
                <a:off x="238125" y="2005350"/>
                <a:ext cx="1475300" cy="1704275"/>
              </a:xfrm>
              <a:custGeom>
                <a:avLst/>
                <a:gdLst/>
                <a:ahLst/>
                <a:cxnLst/>
                <a:rect l="l" t="t" r="r" b="b"/>
                <a:pathLst>
                  <a:path w="59012" h="68171" extrusionOk="0">
                    <a:moveTo>
                      <a:pt x="48501" y="3153"/>
                    </a:moveTo>
                    <a:lnTo>
                      <a:pt x="48501" y="3153"/>
                    </a:lnTo>
                    <a:lnTo>
                      <a:pt x="49402" y="3454"/>
                    </a:lnTo>
                    <a:lnTo>
                      <a:pt x="50453" y="3604"/>
                    </a:lnTo>
                    <a:lnTo>
                      <a:pt x="51054" y="3604"/>
                    </a:lnTo>
                    <a:lnTo>
                      <a:pt x="51504" y="3454"/>
                    </a:lnTo>
                    <a:lnTo>
                      <a:pt x="51955" y="3153"/>
                    </a:lnTo>
                    <a:lnTo>
                      <a:pt x="52255" y="2553"/>
                    </a:lnTo>
                    <a:lnTo>
                      <a:pt x="52255" y="2553"/>
                    </a:lnTo>
                    <a:lnTo>
                      <a:pt x="52855" y="1502"/>
                    </a:lnTo>
                    <a:lnTo>
                      <a:pt x="52855" y="1502"/>
                    </a:lnTo>
                    <a:lnTo>
                      <a:pt x="53306" y="901"/>
                    </a:lnTo>
                    <a:lnTo>
                      <a:pt x="53756" y="751"/>
                    </a:lnTo>
                    <a:lnTo>
                      <a:pt x="53756" y="751"/>
                    </a:lnTo>
                    <a:lnTo>
                      <a:pt x="54207" y="601"/>
                    </a:lnTo>
                    <a:lnTo>
                      <a:pt x="54657" y="751"/>
                    </a:lnTo>
                    <a:lnTo>
                      <a:pt x="54958" y="1201"/>
                    </a:lnTo>
                    <a:lnTo>
                      <a:pt x="55258" y="1952"/>
                    </a:lnTo>
                    <a:lnTo>
                      <a:pt x="55258" y="1952"/>
                    </a:lnTo>
                    <a:lnTo>
                      <a:pt x="55558" y="5706"/>
                    </a:lnTo>
                    <a:lnTo>
                      <a:pt x="56159" y="12313"/>
                    </a:lnTo>
                    <a:lnTo>
                      <a:pt x="56760" y="22073"/>
                    </a:lnTo>
                    <a:lnTo>
                      <a:pt x="56760" y="22073"/>
                    </a:lnTo>
                    <a:lnTo>
                      <a:pt x="56760" y="22674"/>
                    </a:lnTo>
                    <a:lnTo>
                      <a:pt x="56459" y="23274"/>
                    </a:lnTo>
                    <a:lnTo>
                      <a:pt x="56009" y="23575"/>
                    </a:lnTo>
                    <a:lnTo>
                      <a:pt x="55558" y="23725"/>
                    </a:lnTo>
                    <a:lnTo>
                      <a:pt x="54958" y="23575"/>
                    </a:lnTo>
                    <a:lnTo>
                      <a:pt x="54507" y="23424"/>
                    </a:lnTo>
                    <a:lnTo>
                      <a:pt x="54207" y="22974"/>
                    </a:lnTo>
                    <a:lnTo>
                      <a:pt x="54057" y="22223"/>
                    </a:lnTo>
                    <a:lnTo>
                      <a:pt x="54057" y="22223"/>
                    </a:lnTo>
                    <a:lnTo>
                      <a:pt x="53606" y="20571"/>
                    </a:lnTo>
                    <a:lnTo>
                      <a:pt x="52855" y="18019"/>
                    </a:lnTo>
                    <a:lnTo>
                      <a:pt x="52255" y="16367"/>
                    </a:lnTo>
                    <a:lnTo>
                      <a:pt x="51354" y="14715"/>
                    </a:lnTo>
                    <a:lnTo>
                      <a:pt x="50453" y="13064"/>
                    </a:lnTo>
                    <a:lnTo>
                      <a:pt x="49402" y="11262"/>
                    </a:lnTo>
                    <a:lnTo>
                      <a:pt x="48050" y="9460"/>
                    </a:lnTo>
                    <a:lnTo>
                      <a:pt x="46699" y="7958"/>
                    </a:lnTo>
                    <a:lnTo>
                      <a:pt x="45047" y="6307"/>
                    </a:lnTo>
                    <a:lnTo>
                      <a:pt x="43245" y="5105"/>
                    </a:lnTo>
                    <a:lnTo>
                      <a:pt x="41143" y="3904"/>
                    </a:lnTo>
                    <a:lnTo>
                      <a:pt x="39041" y="3153"/>
                    </a:lnTo>
                    <a:lnTo>
                      <a:pt x="37840" y="2853"/>
                    </a:lnTo>
                    <a:lnTo>
                      <a:pt x="36638" y="2553"/>
                    </a:lnTo>
                    <a:lnTo>
                      <a:pt x="35287" y="2403"/>
                    </a:lnTo>
                    <a:lnTo>
                      <a:pt x="33936" y="2403"/>
                    </a:lnTo>
                    <a:lnTo>
                      <a:pt x="33936" y="2403"/>
                    </a:lnTo>
                    <a:lnTo>
                      <a:pt x="31683" y="2703"/>
                    </a:lnTo>
                    <a:lnTo>
                      <a:pt x="29431" y="3153"/>
                    </a:lnTo>
                    <a:lnTo>
                      <a:pt x="27179" y="4054"/>
                    </a:lnTo>
                    <a:lnTo>
                      <a:pt x="25226" y="5255"/>
                    </a:lnTo>
                    <a:lnTo>
                      <a:pt x="23274" y="6757"/>
                    </a:lnTo>
                    <a:lnTo>
                      <a:pt x="21623" y="8409"/>
                    </a:lnTo>
                    <a:lnTo>
                      <a:pt x="19971" y="10361"/>
                    </a:lnTo>
                    <a:lnTo>
                      <a:pt x="18469" y="12613"/>
                    </a:lnTo>
                    <a:lnTo>
                      <a:pt x="17268" y="15016"/>
                    </a:lnTo>
                    <a:lnTo>
                      <a:pt x="16067" y="17568"/>
                    </a:lnTo>
                    <a:lnTo>
                      <a:pt x="15166" y="20421"/>
                    </a:lnTo>
                    <a:lnTo>
                      <a:pt x="14265" y="23424"/>
                    </a:lnTo>
                    <a:lnTo>
                      <a:pt x="13664" y="26578"/>
                    </a:lnTo>
                    <a:lnTo>
                      <a:pt x="13214" y="30031"/>
                    </a:lnTo>
                    <a:lnTo>
                      <a:pt x="13064" y="33485"/>
                    </a:lnTo>
                    <a:lnTo>
                      <a:pt x="13064" y="36938"/>
                    </a:lnTo>
                    <a:lnTo>
                      <a:pt x="13064" y="36938"/>
                    </a:lnTo>
                    <a:lnTo>
                      <a:pt x="13214" y="40242"/>
                    </a:lnTo>
                    <a:lnTo>
                      <a:pt x="13664" y="43395"/>
                    </a:lnTo>
                    <a:lnTo>
                      <a:pt x="14115" y="46248"/>
                    </a:lnTo>
                    <a:lnTo>
                      <a:pt x="14866" y="48951"/>
                    </a:lnTo>
                    <a:lnTo>
                      <a:pt x="15767" y="51504"/>
                    </a:lnTo>
                    <a:lnTo>
                      <a:pt x="16968" y="53756"/>
                    </a:lnTo>
                    <a:lnTo>
                      <a:pt x="18169" y="55858"/>
                    </a:lnTo>
                    <a:lnTo>
                      <a:pt x="19671" y="57810"/>
                    </a:lnTo>
                    <a:lnTo>
                      <a:pt x="21172" y="59462"/>
                    </a:lnTo>
                    <a:lnTo>
                      <a:pt x="22974" y="60813"/>
                    </a:lnTo>
                    <a:lnTo>
                      <a:pt x="24776" y="62015"/>
                    </a:lnTo>
                    <a:lnTo>
                      <a:pt x="26878" y="63066"/>
                    </a:lnTo>
                    <a:lnTo>
                      <a:pt x="29131" y="63816"/>
                    </a:lnTo>
                    <a:lnTo>
                      <a:pt x="31383" y="64417"/>
                    </a:lnTo>
                    <a:lnTo>
                      <a:pt x="33936" y="64717"/>
                    </a:lnTo>
                    <a:lnTo>
                      <a:pt x="36488" y="64717"/>
                    </a:lnTo>
                    <a:lnTo>
                      <a:pt x="36488" y="64717"/>
                    </a:lnTo>
                    <a:lnTo>
                      <a:pt x="39041" y="64567"/>
                    </a:lnTo>
                    <a:lnTo>
                      <a:pt x="41293" y="64117"/>
                    </a:lnTo>
                    <a:lnTo>
                      <a:pt x="43245" y="63516"/>
                    </a:lnTo>
                    <a:lnTo>
                      <a:pt x="45047" y="62765"/>
                    </a:lnTo>
                    <a:lnTo>
                      <a:pt x="46699" y="61864"/>
                    </a:lnTo>
                    <a:lnTo>
                      <a:pt x="48201" y="60813"/>
                    </a:lnTo>
                    <a:lnTo>
                      <a:pt x="49552" y="59762"/>
                    </a:lnTo>
                    <a:lnTo>
                      <a:pt x="50753" y="58411"/>
                    </a:lnTo>
                    <a:lnTo>
                      <a:pt x="51804" y="57059"/>
                    </a:lnTo>
                    <a:lnTo>
                      <a:pt x="52705" y="55708"/>
                    </a:lnTo>
                    <a:lnTo>
                      <a:pt x="53456" y="54357"/>
                    </a:lnTo>
                    <a:lnTo>
                      <a:pt x="54207" y="52855"/>
                    </a:lnTo>
                    <a:lnTo>
                      <a:pt x="55258" y="50152"/>
                    </a:lnTo>
                    <a:lnTo>
                      <a:pt x="56159" y="47600"/>
                    </a:lnTo>
                    <a:lnTo>
                      <a:pt x="56159" y="47600"/>
                    </a:lnTo>
                    <a:lnTo>
                      <a:pt x="56459" y="46699"/>
                    </a:lnTo>
                    <a:lnTo>
                      <a:pt x="57060" y="46248"/>
                    </a:lnTo>
                    <a:lnTo>
                      <a:pt x="57510" y="45948"/>
                    </a:lnTo>
                    <a:lnTo>
                      <a:pt x="58111" y="45948"/>
                    </a:lnTo>
                    <a:lnTo>
                      <a:pt x="58561" y="46098"/>
                    </a:lnTo>
                    <a:lnTo>
                      <a:pt x="58862" y="46548"/>
                    </a:lnTo>
                    <a:lnTo>
                      <a:pt x="59012" y="47299"/>
                    </a:lnTo>
                    <a:lnTo>
                      <a:pt x="58862" y="48050"/>
                    </a:lnTo>
                    <a:lnTo>
                      <a:pt x="58862" y="48050"/>
                    </a:lnTo>
                    <a:lnTo>
                      <a:pt x="58261" y="50002"/>
                    </a:lnTo>
                    <a:lnTo>
                      <a:pt x="57661" y="51954"/>
                    </a:lnTo>
                    <a:lnTo>
                      <a:pt x="56910" y="53906"/>
                    </a:lnTo>
                    <a:lnTo>
                      <a:pt x="55859" y="55708"/>
                    </a:lnTo>
                    <a:lnTo>
                      <a:pt x="54808" y="57360"/>
                    </a:lnTo>
                    <a:lnTo>
                      <a:pt x="53606" y="59011"/>
                    </a:lnTo>
                    <a:lnTo>
                      <a:pt x="52255" y="60513"/>
                    </a:lnTo>
                    <a:lnTo>
                      <a:pt x="50753" y="62015"/>
                    </a:lnTo>
                    <a:lnTo>
                      <a:pt x="49102" y="63216"/>
                    </a:lnTo>
                    <a:lnTo>
                      <a:pt x="47450" y="64417"/>
                    </a:lnTo>
                    <a:lnTo>
                      <a:pt x="45498" y="65468"/>
                    </a:lnTo>
                    <a:lnTo>
                      <a:pt x="43396" y="66369"/>
                    </a:lnTo>
                    <a:lnTo>
                      <a:pt x="41143" y="67120"/>
                    </a:lnTo>
                    <a:lnTo>
                      <a:pt x="38891" y="67570"/>
                    </a:lnTo>
                    <a:lnTo>
                      <a:pt x="36338" y="68021"/>
                    </a:lnTo>
                    <a:lnTo>
                      <a:pt x="33635" y="68171"/>
                    </a:lnTo>
                    <a:lnTo>
                      <a:pt x="33635" y="68171"/>
                    </a:lnTo>
                    <a:lnTo>
                      <a:pt x="30632" y="68021"/>
                    </a:lnTo>
                    <a:lnTo>
                      <a:pt x="27629" y="67721"/>
                    </a:lnTo>
                    <a:lnTo>
                      <a:pt x="24626" y="66970"/>
                    </a:lnTo>
                    <a:lnTo>
                      <a:pt x="21773" y="66069"/>
                    </a:lnTo>
                    <a:lnTo>
                      <a:pt x="18920" y="64868"/>
                    </a:lnTo>
                    <a:lnTo>
                      <a:pt x="16067" y="63366"/>
                    </a:lnTo>
                    <a:lnTo>
                      <a:pt x="13514" y="61714"/>
                    </a:lnTo>
                    <a:lnTo>
                      <a:pt x="10962" y="59762"/>
                    </a:lnTo>
                    <a:lnTo>
                      <a:pt x="8709" y="57510"/>
                    </a:lnTo>
                    <a:lnTo>
                      <a:pt x="6607" y="54957"/>
                    </a:lnTo>
                    <a:lnTo>
                      <a:pt x="4805" y="52254"/>
                    </a:lnTo>
                    <a:lnTo>
                      <a:pt x="3153" y="49251"/>
                    </a:lnTo>
                    <a:lnTo>
                      <a:pt x="2553" y="47600"/>
                    </a:lnTo>
                    <a:lnTo>
                      <a:pt x="1952" y="46098"/>
                    </a:lnTo>
                    <a:lnTo>
                      <a:pt x="1351" y="44296"/>
                    </a:lnTo>
                    <a:lnTo>
                      <a:pt x="901" y="42644"/>
                    </a:lnTo>
                    <a:lnTo>
                      <a:pt x="601" y="40843"/>
                    </a:lnTo>
                    <a:lnTo>
                      <a:pt x="300" y="38891"/>
                    </a:lnTo>
                    <a:lnTo>
                      <a:pt x="150" y="36938"/>
                    </a:lnTo>
                    <a:lnTo>
                      <a:pt x="0" y="34986"/>
                    </a:lnTo>
                    <a:lnTo>
                      <a:pt x="0" y="34986"/>
                    </a:lnTo>
                    <a:lnTo>
                      <a:pt x="0" y="33034"/>
                    </a:lnTo>
                    <a:lnTo>
                      <a:pt x="150" y="31082"/>
                    </a:lnTo>
                    <a:lnTo>
                      <a:pt x="300" y="29130"/>
                    </a:lnTo>
                    <a:lnTo>
                      <a:pt x="601" y="27178"/>
                    </a:lnTo>
                    <a:lnTo>
                      <a:pt x="1051" y="25376"/>
                    </a:lnTo>
                    <a:lnTo>
                      <a:pt x="1502" y="23725"/>
                    </a:lnTo>
                    <a:lnTo>
                      <a:pt x="2102" y="21923"/>
                    </a:lnTo>
                    <a:lnTo>
                      <a:pt x="2703" y="20421"/>
                    </a:lnTo>
                    <a:lnTo>
                      <a:pt x="3454" y="18770"/>
                    </a:lnTo>
                    <a:lnTo>
                      <a:pt x="4204" y="17268"/>
                    </a:lnTo>
                    <a:lnTo>
                      <a:pt x="5105" y="15766"/>
                    </a:lnTo>
                    <a:lnTo>
                      <a:pt x="6006" y="14415"/>
                    </a:lnTo>
                    <a:lnTo>
                      <a:pt x="8109" y="11862"/>
                    </a:lnTo>
                    <a:lnTo>
                      <a:pt x="10511" y="9460"/>
                    </a:lnTo>
                    <a:lnTo>
                      <a:pt x="12914" y="7358"/>
                    </a:lnTo>
                    <a:lnTo>
                      <a:pt x="15616" y="5406"/>
                    </a:lnTo>
                    <a:lnTo>
                      <a:pt x="18469" y="3904"/>
                    </a:lnTo>
                    <a:lnTo>
                      <a:pt x="21473" y="2553"/>
                    </a:lnTo>
                    <a:lnTo>
                      <a:pt x="24476" y="1502"/>
                    </a:lnTo>
                    <a:lnTo>
                      <a:pt x="27629" y="751"/>
                    </a:lnTo>
                    <a:lnTo>
                      <a:pt x="30782" y="300"/>
                    </a:lnTo>
                    <a:lnTo>
                      <a:pt x="34086" y="0"/>
                    </a:lnTo>
                    <a:lnTo>
                      <a:pt x="34086" y="0"/>
                    </a:lnTo>
                    <a:lnTo>
                      <a:pt x="36638" y="150"/>
                    </a:lnTo>
                    <a:lnTo>
                      <a:pt x="39041" y="300"/>
                    </a:lnTo>
                    <a:lnTo>
                      <a:pt x="41293" y="751"/>
                    </a:lnTo>
                    <a:lnTo>
                      <a:pt x="43245" y="1201"/>
                    </a:lnTo>
                    <a:lnTo>
                      <a:pt x="43245" y="1201"/>
                    </a:lnTo>
                    <a:lnTo>
                      <a:pt x="46399" y="2403"/>
                    </a:lnTo>
                    <a:lnTo>
                      <a:pt x="48501" y="3153"/>
                    </a:lnTo>
                    <a:lnTo>
                      <a:pt x="48501" y="315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2" name="Google Shape;702;p33"/>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21"/>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marR="0" lvl="0" algn="l" rtl="0">
              <a:lnSpc>
                <a:spcPct val="100000"/>
              </a:lnSpc>
              <a:spcBef>
                <a:spcPts val="0"/>
              </a:spcBef>
              <a:spcAft>
                <a:spcPts val="0"/>
              </a:spcAft>
              <a:buClr>
                <a:schemeClr val="dk1"/>
              </a:buClr>
              <a:buSzPts val="2200"/>
              <a:buFont typeface="Arial"/>
              <a:buNone/>
              <a:defRPr sz="22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21"/>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marR="0" lvl="0" indent="-342900" algn="l" rtl="0">
              <a:lnSpc>
                <a:spcPct val="115000"/>
              </a:lnSpc>
              <a:spcBef>
                <a:spcPts val="0"/>
              </a:spcBef>
              <a:spcAft>
                <a:spcPts val="0"/>
              </a:spcAft>
              <a:buClr>
                <a:schemeClr val="dk2"/>
              </a:buClr>
              <a:buSzPts val="1800"/>
              <a:buFont typeface="Arial"/>
              <a:buChar char="●"/>
              <a:defRPr sz="1800" b="0" i="0" u="none" strike="noStrike" cap="none">
                <a:solidFill>
                  <a:schemeClr val="dk2"/>
                </a:solidFill>
                <a:latin typeface="Arial"/>
                <a:ea typeface="Arial"/>
                <a:cs typeface="Arial"/>
                <a:sym typeface="Arial"/>
              </a:defRPr>
            </a:lvl1pPr>
            <a:lvl2pPr marL="914400" marR="0" lvl="1"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2pPr>
            <a:lvl3pPr marL="1371600" marR="0" lvl="2"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3pPr>
            <a:lvl4pPr marL="1828800" marR="0" lvl="3"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4pPr>
            <a:lvl5pPr marL="2286000" marR="0" lvl="4"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5pPr>
            <a:lvl6pPr marL="2743200" marR="0" lvl="5"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6pPr>
            <a:lvl7pPr marL="3200400" marR="0" lvl="6"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7pPr>
            <a:lvl8pPr marL="3657600" marR="0" lvl="7"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8pPr>
            <a:lvl9pPr marL="4114800" marR="0" lvl="8"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9pPr>
          </a:lstStyle>
          <a:p>
            <a:endParaRPr/>
          </a:p>
        </p:txBody>
      </p:sp>
      <p:sp>
        <p:nvSpPr>
          <p:cNvPr id="8" name="Google Shape;8;p21"/>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71">
          <p15:clr>
            <a:srgbClr val="EA4335"/>
          </p15:clr>
        </p15:guide>
        <p15:guide id="2" pos="5616">
          <p15:clr>
            <a:srgbClr val="EA4335"/>
          </p15:clr>
        </p15:guide>
        <p15:guide id="3" orient="horz" pos="2734">
          <p15:clr>
            <a:srgbClr val="EA4335"/>
          </p15:clr>
        </p15:guide>
        <p15:guide id="4" orient="horz" pos="2845">
          <p15:clr>
            <a:srgbClr val="EA4335"/>
          </p15:clr>
        </p15:guide>
        <p15:guide id="5" orient="horz" pos="481">
          <p15:clr>
            <a:srgbClr val="EA4335"/>
          </p15:clr>
        </p15:guide>
        <p15:guide id="6" orient="horz" pos="392">
          <p15:clr>
            <a:srgbClr val="EA4335"/>
          </p15:clr>
        </p15:guide>
        <p15:guide id="7" pos="5508">
          <p15:clr>
            <a:srgbClr val="EA4335"/>
          </p15:clr>
        </p15:guide>
        <p15:guide id="8"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2005"/>
        <p:cNvGrpSpPr/>
        <p:nvPr/>
      </p:nvGrpSpPr>
      <p:grpSpPr>
        <a:xfrm>
          <a:off x="0" y="0"/>
          <a:ext cx="0" cy="0"/>
          <a:chOff x="0" y="0"/>
          <a:chExt cx="0" cy="0"/>
        </a:xfrm>
      </p:grpSpPr>
      <p:sp>
        <p:nvSpPr>
          <p:cNvPr id="2006" name="Google Shape;2006;p26"/>
          <p:cNvSpPr txBox="1">
            <a:spLocks noGrp="1"/>
          </p:cNvSpPr>
          <p:nvPr>
            <p:ph type="title"/>
          </p:nvPr>
        </p:nvSpPr>
        <p:spPr>
          <a:xfrm>
            <a:off x="271475" y="763375"/>
            <a:ext cx="8520000" cy="552300"/>
          </a:xfrm>
          <a:prstGeom prst="rect">
            <a:avLst/>
          </a:prstGeom>
          <a:noFill/>
          <a:ln>
            <a:noFill/>
          </a:ln>
        </p:spPr>
        <p:txBody>
          <a:bodyPr spcFirstLastPara="1" wrap="square" lIns="0" tIns="0" rIns="0" bIns="0" anchor="ctr" anchorCtr="0">
            <a:normAutofit/>
          </a:bodyPr>
          <a:lstStyle>
            <a:lvl1pPr marR="0" lvl="0" algn="l" rtl="0">
              <a:lnSpc>
                <a:spcPct val="100000"/>
              </a:lnSpc>
              <a:spcBef>
                <a:spcPts val="0"/>
              </a:spcBef>
              <a:spcAft>
                <a:spcPts val="0"/>
              </a:spcAft>
              <a:buClr>
                <a:schemeClr val="dk1"/>
              </a:buClr>
              <a:buSzPts val="2200"/>
              <a:buFont typeface="Arial"/>
              <a:buNone/>
              <a:defRPr sz="22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007" name="Google Shape;2007;p26"/>
          <p:cNvSpPr txBox="1">
            <a:spLocks noGrp="1"/>
          </p:cNvSpPr>
          <p:nvPr>
            <p:ph type="body" idx="1"/>
          </p:nvPr>
        </p:nvSpPr>
        <p:spPr>
          <a:xfrm>
            <a:off x="271475" y="1445525"/>
            <a:ext cx="8472600" cy="3073800"/>
          </a:xfrm>
          <a:prstGeom prst="rect">
            <a:avLst/>
          </a:prstGeom>
          <a:noFill/>
          <a:ln>
            <a:noFill/>
          </a:ln>
        </p:spPr>
        <p:txBody>
          <a:bodyPr spcFirstLastPara="1" wrap="square" lIns="0" tIns="0" rIns="0" bIns="0" anchor="t" anchorCtr="0">
            <a:normAutofit/>
          </a:bodyPr>
          <a:lstStyle>
            <a:lvl1pPr marL="457200" marR="0" lvl="0" indent="-342900" algn="l" rtl="0">
              <a:lnSpc>
                <a:spcPct val="115000"/>
              </a:lnSpc>
              <a:spcBef>
                <a:spcPts val="0"/>
              </a:spcBef>
              <a:spcAft>
                <a:spcPts val="0"/>
              </a:spcAft>
              <a:buClr>
                <a:schemeClr val="dk2"/>
              </a:buClr>
              <a:buSzPts val="1800"/>
              <a:buFont typeface="Arial"/>
              <a:buChar char="●"/>
              <a:defRPr sz="1800" b="0" i="0" u="none" strike="noStrike" cap="none">
                <a:solidFill>
                  <a:schemeClr val="dk2"/>
                </a:solidFill>
                <a:latin typeface="Arial"/>
                <a:ea typeface="Arial"/>
                <a:cs typeface="Arial"/>
                <a:sym typeface="Arial"/>
              </a:defRPr>
            </a:lvl1pPr>
            <a:lvl2pPr marL="914400" marR="0" lvl="1"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2pPr>
            <a:lvl3pPr marL="1371600" marR="0" lvl="2"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3pPr>
            <a:lvl4pPr marL="1828800" marR="0" lvl="3"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4pPr>
            <a:lvl5pPr marL="2286000" marR="0" lvl="4"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5pPr>
            <a:lvl6pPr marL="2743200" marR="0" lvl="5"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6pPr>
            <a:lvl7pPr marL="3200400" marR="0" lvl="6"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7pPr>
            <a:lvl8pPr marL="3657600" marR="0" lvl="7"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8pPr>
            <a:lvl9pPr marL="4114800" marR="0" lvl="8" indent="-317500" algn="l" rtl="0">
              <a:lnSpc>
                <a:spcPct val="115000"/>
              </a:lnSpc>
              <a:spcBef>
                <a:spcPts val="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9pPr>
          </a:lstStyle>
          <a:p>
            <a:endParaRPr/>
          </a:p>
        </p:txBody>
      </p:sp>
      <p:sp>
        <p:nvSpPr>
          <p:cNvPr id="2008" name="Google Shape;2008;p26"/>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71">
          <p15:clr>
            <a:srgbClr val="EA4335"/>
          </p15:clr>
        </p15:guide>
        <p15:guide id="2" pos="5616">
          <p15:clr>
            <a:srgbClr val="EA4335"/>
          </p15:clr>
        </p15:guide>
        <p15:guide id="3" orient="horz" pos="2734">
          <p15:clr>
            <a:srgbClr val="EA4335"/>
          </p15:clr>
        </p15:guide>
        <p15:guide id="4" orient="horz" pos="2845">
          <p15:clr>
            <a:srgbClr val="EA4335"/>
          </p15:clr>
        </p15:guide>
        <p15:guide id="5" orient="horz" pos="481">
          <p15:clr>
            <a:srgbClr val="EA4335"/>
          </p15:clr>
        </p15:guide>
        <p15:guide id="6" orient="horz" pos="392">
          <p15:clr>
            <a:srgbClr val="EA4335"/>
          </p15:clr>
        </p15:guide>
        <p15:guide id="7" pos="5508">
          <p15:clr>
            <a:srgbClr val="EA4335"/>
          </p15:clr>
        </p15:guide>
        <p15:guide id="8" pos="288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hyperlink" Target="https://notification.canada.ca/"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3" Type="http://schemas.openxmlformats.org/officeDocument/2006/relationships/hyperlink" Target="https://notification.canada.ca/accueil" TargetMode="External"/><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10.png"/><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0.xml"/><Relationship Id="rId1" Type="http://schemas.openxmlformats.org/officeDocument/2006/relationships/slideLayout" Target="../slideLayouts/slideLayout4.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10.pn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008"/>
        <p:cNvGrpSpPr/>
        <p:nvPr/>
      </p:nvGrpSpPr>
      <p:grpSpPr>
        <a:xfrm>
          <a:off x="0" y="0"/>
          <a:ext cx="0" cy="0"/>
          <a:chOff x="0" y="0"/>
          <a:chExt cx="0" cy="0"/>
        </a:xfrm>
      </p:grpSpPr>
      <p:sp>
        <p:nvSpPr>
          <p:cNvPr id="4009" name="Google Shape;4009;p1"/>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4500"/>
              <a:buNone/>
            </a:pPr>
            <a:r>
              <a:rPr lang="en" sz="7300"/>
              <a:t>GC Notify</a:t>
            </a:r>
            <a:endParaRPr sz="7300"/>
          </a:p>
        </p:txBody>
      </p:sp>
      <p:sp>
        <p:nvSpPr>
          <p:cNvPr id="4010" name="Google Shape;4010;p1"/>
          <p:cNvSpPr txBox="1">
            <a:spLocks noGrp="1"/>
          </p:cNvSpPr>
          <p:nvPr>
            <p:ph type="subTitle" idx="1"/>
          </p:nvPr>
        </p:nvSpPr>
        <p:spPr>
          <a:xfrm>
            <a:off x="3625750" y="1903225"/>
            <a:ext cx="5118300" cy="792600"/>
          </a:xfrm>
          <a:prstGeom prst="rect">
            <a:avLst/>
          </a:prstGeom>
          <a:noFill/>
          <a:ln>
            <a:noFill/>
          </a:ln>
        </p:spPr>
        <p:txBody>
          <a:bodyPr spcFirstLastPara="1" wrap="square" lIns="0" tIns="0" rIns="0" bIns="0" anchor="t" anchorCtr="0">
            <a:normAutofit/>
          </a:bodyPr>
          <a:lstStyle/>
          <a:p>
            <a:pPr marL="0" lvl="0" indent="0" algn="l" rtl="0">
              <a:lnSpc>
                <a:spcPct val="100000"/>
              </a:lnSpc>
              <a:spcBef>
                <a:spcPts val="0"/>
              </a:spcBef>
              <a:spcAft>
                <a:spcPts val="0"/>
              </a:spcAft>
              <a:buSzPts val="2500"/>
              <a:buNone/>
            </a:pPr>
            <a:r>
              <a:rPr lang="en"/>
              <a:t>Keep people using your service informed, every step of the way.</a:t>
            </a:r>
            <a:endParaRPr/>
          </a:p>
        </p:txBody>
      </p:sp>
      <p:sp>
        <p:nvSpPr>
          <p:cNvPr id="4011" name="Google Shape;4011;p1"/>
          <p:cNvSpPr txBox="1">
            <a:spLocks noGrp="1"/>
          </p:cNvSpPr>
          <p:nvPr>
            <p:ph type="subTitle" idx="2"/>
          </p:nvPr>
        </p:nvSpPr>
        <p:spPr>
          <a:xfrm>
            <a:off x="285475" y="3704075"/>
            <a:ext cx="2537100" cy="6156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SzPts val="1500"/>
              <a:buNone/>
            </a:pPr>
            <a:r>
              <a:rPr lang="en" sz="1800" u="sng">
                <a:solidFill>
                  <a:schemeClr val="accent6"/>
                </a:solidFill>
                <a:hlinkClick r:id="rId3">
                  <a:extLst>
                    <a:ext uri="{A12FA001-AC4F-418D-AE19-62706E023703}">
                      <ahyp:hlinkClr xmlns:ahyp="http://schemas.microsoft.com/office/drawing/2018/hyperlinkcolor" val="tx"/>
                    </a:ext>
                  </a:extLst>
                </a:hlinkClick>
              </a:rPr>
              <a:t>notification.canada.ca</a:t>
            </a:r>
            <a:endParaRPr sz="1800">
              <a:solidFill>
                <a:schemeClr val="accent6"/>
              </a:solidFill>
            </a:endParaRPr>
          </a:p>
        </p:txBody>
      </p:sp>
      <p:sp>
        <p:nvSpPr>
          <p:cNvPr id="4012" name="Google Shape;4012;p1"/>
          <p:cNvSpPr txBox="1">
            <a:spLocks noGrp="1"/>
          </p:cNvSpPr>
          <p:nvPr>
            <p:ph type="subTitle" idx="3"/>
          </p:nvPr>
        </p:nvSpPr>
        <p:spPr>
          <a:xfrm>
            <a:off x="3625750" y="3704075"/>
            <a:ext cx="4034700" cy="615600"/>
          </a:xfrm>
          <a:prstGeom prst="rect">
            <a:avLst/>
          </a:prstGeom>
          <a:noFill/>
          <a:ln>
            <a:noFill/>
          </a:ln>
        </p:spPr>
        <p:txBody>
          <a:bodyPr spcFirstLastPara="1" wrap="square" lIns="0" tIns="0" rIns="0" bIns="0" anchor="b" anchorCtr="0">
            <a:normAutofit/>
          </a:bodyPr>
          <a:lstStyle/>
          <a:p>
            <a:pPr marL="0" lvl="0" indent="0" algn="l" rtl="0">
              <a:lnSpc>
                <a:spcPct val="100000"/>
              </a:lnSpc>
              <a:spcBef>
                <a:spcPts val="0"/>
              </a:spcBef>
              <a:spcAft>
                <a:spcPts val="0"/>
              </a:spcAft>
              <a:buSzPts val="1500"/>
              <a:buNone/>
            </a:pPr>
            <a:r>
              <a:rPr lang="en"/>
              <a:t>Notify Demo</a:t>
            </a:r>
            <a:endParaRPr/>
          </a:p>
          <a:p>
            <a:pPr marL="0" lvl="0" indent="0" algn="l" rtl="0">
              <a:lnSpc>
                <a:spcPct val="100000"/>
              </a:lnSpc>
              <a:spcBef>
                <a:spcPts val="0"/>
              </a:spcBef>
              <a:spcAft>
                <a:spcPts val="0"/>
              </a:spcAft>
              <a:buSzPts val="1500"/>
              <a:buNone/>
            </a:pPr>
            <a:r>
              <a:rPr lang="en"/>
              <a:t>April 2nd, 2024</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97"/>
        <p:cNvGrpSpPr/>
        <p:nvPr/>
      </p:nvGrpSpPr>
      <p:grpSpPr>
        <a:xfrm>
          <a:off x="0" y="0"/>
          <a:ext cx="0" cy="0"/>
          <a:chOff x="0" y="0"/>
          <a:chExt cx="0" cy="0"/>
        </a:xfrm>
      </p:grpSpPr>
      <p:sp>
        <p:nvSpPr>
          <p:cNvPr id="4098" name="Google Shape;4098;p10"/>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Who’s using GC Notify: </a:t>
            </a:r>
            <a:endParaRPr/>
          </a:p>
        </p:txBody>
      </p:sp>
      <p:cxnSp>
        <p:nvCxnSpPr>
          <p:cNvPr id="4099" name="Google Shape;4099;p10"/>
          <p:cNvCxnSpPr/>
          <p:nvPr/>
        </p:nvCxnSpPr>
        <p:spPr>
          <a:xfrm rot="10800000">
            <a:off x="4941950" y="1008900"/>
            <a:ext cx="3000" cy="3207900"/>
          </a:xfrm>
          <a:prstGeom prst="straightConnector1">
            <a:avLst/>
          </a:prstGeom>
          <a:noFill/>
          <a:ln w="9525" cap="flat" cmpd="sng">
            <a:solidFill>
              <a:srgbClr val="999999"/>
            </a:solidFill>
            <a:prstDash val="solid"/>
            <a:round/>
            <a:headEnd type="none" w="sm" len="sm"/>
            <a:tailEnd type="none" w="sm" len="sm"/>
          </a:ln>
        </p:spPr>
      </p:cxnSp>
      <p:cxnSp>
        <p:nvCxnSpPr>
          <p:cNvPr id="4100" name="Google Shape;4100;p10"/>
          <p:cNvCxnSpPr/>
          <p:nvPr/>
        </p:nvCxnSpPr>
        <p:spPr>
          <a:xfrm rot="10800000">
            <a:off x="2514550" y="1008850"/>
            <a:ext cx="21000" cy="3276300"/>
          </a:xfrm>
          <a:prstGeom prst="straightConnector1">
            <a:avLst/>
          </a:prstGeom>
          <a:noFill/>
          <a:ln w="9525" cap="flat" cmpd="sng">
            <a:solidFill>
              <a:srgbClr val="999999"/>
            </a:solidFill>
            <a:prstDash val="solid"/>
            <a:round/>
            <a:headEnd type="none" w="sm" len="sm"/>
            <a:tailEnd type="none" w="sm" len="sm"/>
          </a:ln>
        </p:spPr>
      </p:cxnSp>
      <p:cxnSp>
        <p:nvCxnSpPr>
          <p:cNvPr id="4101" name="Google Shape;4101;p10"/>
          <p:cNvCxnSpPr/>
          <p:nvPr/>
        </p:nvCxnSpPr>
        <p:spPr>
          <a:xfrm rot="10800000">
            <a:off x="7162800" y="1313725"/>
            <a:ext cx="3600" cy="3173700"/>
          </a:xfrm>
          <a:prstGeom prst="straightConnector1">
            <a:avLst/>
          </a:prstGeom>
          <a:noFill/>
          <a:ln w="9525" cap="flat" cmpd="sng">
            <a:solidFill>
              <a:srgbClr val="999999"/>
            </a:solidFill>
            <a:prstDash val="solid"/>
            <a:round/>
            <a:headEnd type="none" w="sm" len="sm"/>
            <a:tailEnd type="none" w="sm" len="sm"/>
          </a:ln>
        </p:spPr>
      </p:cxnSp>
      <p:sp>
        <p:nvSpPr>
          <p:cNvPr id="4102" name="Google Shape;4102;p10"/>
          <p:cNvSpPr txBox="1"/>
          <p:nvPr/>
        </p:nvSpPr>
        <p:spPr>
          <a:xfrm>
            <a:off x="304800" y="1285875"/>
            <a:ext cx="2095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1100"/>
              <a:buFont typeface="Arial"/>
              <a:buNone/>
            </a:pPr>
            <a:r>
              <a:rPr lang="en" sz="5800" b="1" i="0" u="none" strike="noStrike" cap="none">
                <a:solidFill>
                  <a:schemeClr val="dk1"/>
                </a:solidFill>
                <a:latin typeface="Arial"/>
                <a:ea typeface="Arial"/>
                <a:cs typeface="Arial"/>
                <a:sym typeface="Arial"/>
              </a:rPr>
              <a:t>483</a:t>
            </a:r>
            <a:endParaRPr sz="5800" b="1" i="0" u="none" strike="noStrike" cap="none">
              <a:solidFill>
                <a:schemeClr val="dk1"/>
              </a:solidFill>
              <a:latin typeface="Arial"/>
              <a:ea typeface="Arial"/>
              <a:cs typeface="Arial"/>
              <a:sym typeface="Arial"/>
            </a:endParaRPr>
          </a:p>
        </p:txBody>
      </p:sp>
      <p:sp>
        <p:nvSpPr>
          <p:cNvPr id="4103" name="Google Shape;4103;p10"/>
          <p:cNvSpPr txBox="1"/>
          <p:nvPr/>
        </p:nvSpPr>
        <p:spPr>
          <a:xfrm>
            <a:off x="2819400"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47</a:t>
            </a:r>
            <a:endParaRPr sz="5800" b="1" i="0" u="none" strike="noStrike" cap="none">
              <a:solidFill>
                <a:schemeClr val="dk1"/>
              </a:solidFill>
              <a:latin typeface="Arial"/>
              <a:ea typeface="Arial"/>
              <a:cs typeface="Arial"/>
              <a:sym typeface="Arial"/>
            </a:endParaRPr>
          </a:p>
        </p:txBody>
      </p:sp>
      <p:sp>
        <p:nvSpPr>
          <p:cNvPr id="4104" name="Google Shape;4104;p10"/>
          <p:cNvSpPr txBox="1"/>
          <p:nvPr/>
        </p:nvSpPr>
        <p:spPr>
          <a:xfrm>
            <a:off x="5038725"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44</a:t>
            </a:r>
            <a:endParaRPr sz="5800" b="1" i="0" u="none" strike="noStrike" cap="none">
              <a:solidFill>
                <a:schemeClr val="dk1"/>
              </a:solidFill>
              <a:latin typeface="Arial"/>
              <a:ea typeface="Arial"/>
              <a:cs typeface="Arial"/>
              <a:sym typeface="Arial"/>
            </a:endParaRPr>
          </a:p>
        </p:txBody>
      </p:sp>
      <p:sp>
        <p:nvSpPr>
          <p:cNvPr id="4105" name="Google Shape;4105;p10"/>
          <p:cNvSpPr txBox="1"/>
          <p:nvPr/>
        </p:nvSpPr>
        <p:spPr>
          <a:xfrm>
            <a:off x="7181850"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a:t>
            </a:r>
            <a:endParaRPr sz="5800" b="1" i="0" u="none" strike="noStrike" cap="none">
              <a:solidFill>
                <a:schemeClr val="dk1"/>
              </a:solidFill>
              <a:latin typeface="Arial"/>
              <a:ea typeface="Arial"/>
              <a:cs typeface="Arial"/>
              <a:sym typeface="Arial"/>
            </a:endParaRPr>
          </a:p>
        </p:txBody>
      </p:sp>
      <p:sp>
        <p:nvSpPr>
          <p:cNvPr id="4106" name="Google Shape;4106;p10"/>
          <p:cNvSpPr txBox="1"/>
          <p:nvPr/>
        </p:nvSpPr>
        <p:spPr>
          <a:xfrm>
            <a:off x="400050" y="2089275"/>
            <a:ext cx="19431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Federal Services</a:t>
            </a:r>
            <a:endParaRPr sz="1700" b="1" i="0" u="none" strike="noStrike" cap="none">
              <a:solidFill>
                <a:srgbClr val="000000"/>
              </a:solidFill>
              <a:latin typeface="Arial"/>
              <a:ea typeface="Arial"/>
              <a:cs typeface="Arial"/>
              <a:sym typeface="Arial"/>
            </a:endParaRPr>
          </a:p>
        </p:txBody>
      </p:sp>
      <p:sp>
        <p:nvSpPr>
          <p:cNvPr id="4107" name="Google Shape;4107;p10"/>
          <p:cNvSpPr txBox="1"/>
          <p:nvPr/>
        </p:nvSpPr>
        <p:spPr>
          <a:xfrm>
            <a:off x="2590800" y="2089275"/>
            <a:ext cx="23814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Federal Departments</a:t>
            </a:r>
            <a:endParaRPr sz="1700" b="1" i="0" u="none" strike="noStrike" cap="none">
              <a:solidFill>
                <a:srgbClr val="000000"/>
              </a:solidFill>
              <a:latin typeface="Arial"/>
              <a:ea typeface="Arial"/>
              <a:cs typeface="Arial"/>
              <a:sym typeface="Arial"/>
            </a:endParaRPr>
          </a:p>
        </p:txBody>
      </p:sp>
      <p:sp>
        <p:nvSpPr>
          <p:cNvPr id="4108" name="Google Shape;4108;p10"/>
          <p:cNvSpPr txBox="1"/>
          <p:nvPr/>
        </p:nvSpPr>
        <p:spPr>
          <a:xfrm>
            <a:off x="4953000" y="2089275"/>
            <a:ext cx="23049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Provincial Services</a:t>
            </a:r>
            <a:endParaRPr sz="1700" b="1" i="0" u="none" strike="noStrike" cap="none">
              <a:solidFill>
                <a:srgbClr val="000000"/>
              </a:solidFill>
              <a:latin typeface="Arial"/>
              <a:ea typeface="Arial"/>
              <a:cs typeface="Arial"/>
              <a:sym typeface="Arial"/>
            </a:endParaRPr>
          </a:p>
        </p:txBody>
      </p:sp>
      <p:sp>
        <p:nvSpPr>
          <p:cNvPr id="4109" name="Google Shape;4109;p10"/>
          <p:cNvSpPr txBox="1"/>
          <p:nvPr/>
        </p:nvSpPr>
        <p:spPr>
          <a:xfrm>
            <a:off x="7486650" y="2089275"/>
            <a:ext cx="19431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Provinces</a:t>
            </a:r>
            <a:endParaRPr sz="1700" b="1" i="0" u="none" strike="noStrike" cap="none">
              <a:solidFill>
                <a:srgbClr val="000000"/>
              </a:solidFill>
              <a:latin typeface="Arial"/>
              <a:ea typeface="Arial"/>
              <a:cs typeface="Arial"/>
              <a:sym typeface="Arial"/>
            </a:endParaRPr>
          </a:p>
        </p:txBody>
      </p:sp>
      <p:pic>
        <p:nvPicPr>
          <p:cNvPr id="4110" name="Google Shape;4110;p10"/>
          <p:cNvPicPr preferRelativeResize="0"/>
          <p:nvPr/>
        </p:nvPicPr>
        <p:blipFill rotWithShape="1">
          <a:blip r:embed="rId3">
            <a:alphaModFix/>
          </a:blip>
          <a:srcRect/>
          <a:stretch/>
        </p:blipFill>
        <p:spPr>
          <a:xfrm>
            <a:off x="536906" y="3309975"/>
            <a:ext cx="1497938" cy="749700"/>
          </a:xfrm>
          <a:prstGeom prst="rect">
            <a:avLst/>
          </a:prstGeom>
          <a:noFill/>
          <a:ln>
            <a:noFill/>
          </a:ln>
        </p:spPr>
      </p:pic>
      <p:pic>
        <p:nvPicPr>
          <p:cNvPr id="4111" name="Google Shape;4111;p10"/>
          <p:cNvPicPr preferRelativeResize="0"/>
          <p:nvPr/>
        </p:nvPicPr>
        <p:blipFill rotWithShape="1">
          <a:blip r:embed="rId4">
            <a:alphaModFix/>
          </a:blip>
          <a:srcRect/>
          <a:stretch/>
        </p:blipFill>
        <p:spPr>
          <a:xfrm>
            <a:off x="5940850" y="3159375"/>
            <a:ext cx="979775" cy="1050898"/>
          </a:xfrm>
          <a:prstGeom prst="rect">
            <a:avLst/>
          </a:prstGeom>
          <a:noFill/>
          <a:ln>
            <a:noFill/>
          </a:ln>
        </p:spPr>
      </p:pic>
      <p:pic>
        <p:nvPicPr>
          <p:cNvPr id="4112" name="Google Shape;4112;p10"/>
          <p:cNvPicPr preferRelativeResize="0"/>
          <p:nvPr/>
        </p:nvPicPr>
        <p:blipFill rotWithShape="1">
          <a:blip r:embed="rId5">
            <a:alphaModFix/>
          </a:blip>
          <a:srcRect/>
          <a:stretch/>
        </p:blipFill>
        <p:spPr>
          <a:xfrm>
            <a:off x="5235641" y="3564286"/>
            <a:ext cx="691625" cy="744827"/>
          </a:xfrm>
          <a:prstGeom prst="rect">
            <a:avLst/>
          </a:prstGeom>
          <a:noFill/>
          <a:ln>
            <a:noFill/>
          </a:ln>
        </p:spPr>
      </p:pic>
      <p:pic>
        <p:nvPicPr>
          <p:cNvPr id="4113" name="Google Shape;4113;p10"/>
          <p:cNvPicPr preferRelativeResize="0"/>
          <p:nvPr/>
        </p:nvPicPr>
        <p:blipFill rotWithShape="1">
          <a:blip r:embed="rId4">
            <a:alphaModFix/>
          </a:blip>
          <a:srcRect/>
          <a:stretch/>
        </p:blipFill>
        <p:spPr>
          <a:xfrm>
            <a:off x="2795801" y="3221791"/>
            <a:ext cx="745083" cy="799143"/>
          </a:xfrm>
          <a:prstGeom prst="rect">
            <a:avLst/>
          </a:prstGeom>
          <a:noFill/>
          <a:ln>
            <a:noFill/>
          </a:ln>
        </p:spPr>
      </p:pic>
      <p:pic>
        <p:nvPicPr>
          <p:cNvPr id="4114" name="Google Shape;4114;p10"/>
          <p:cNvPicPr preferRelativeResize="0"/>
          <p:nvPr/>
        </p:nvPicPr>
        <p:blipFill rotWithShape="1">
          <a:blip r:embed="rId4">
            <a:alphaModFix/>
          </a:blip>
          <a:srcRect/>
          <a:stretch/>
        </p:blipFill>
        <p:spPr>
          <a:xfrm>
            <a:off x="3774318" y="3221791"/>
            <a:ext cx="745083" cy="799143"/>
          </a:xfrm>
          <a:prstGeom prst="rect">
            <a:avLst/>
          </a:prstGeom>
          <a:noFill/>
          <a:ln>
            <a:noFill/>
          </a:ln>
        </p:spPr>
      </p:pic>
      <p:pic>
        <p:nvPicPr>
          <p:cNvPr id="4115" name="Google Shape;4115;p10"/>
          <p:cNvPicPr preferRelativeResize="0"/>
          <p:nvPr/>
        </p:nvPicPr>
        <p:blipFill rotWithShape="1">
          <a:blip r:embed="rId6">
            <a:alphaModFix/>
          </a:blip>
          <a:srcRect/>
          <a:stretch/>
        </p:blipFill>
        <p:spPr>
          <a:xfrm>
            <a:off x="7367800" y="2754052"/>
            <a:ext cx="1619251" cy="1578923"/>
          </a:xfrm>
          <a:prstGeom prst="rect">
            <a:avLst/>
          </a:prstGeom>
          <a:noFill/>
          <a:ln>
            <a:noFill/>
          </a:ln>
        </p:spPr>
      </p:pic>
      <p:sp>
        <p:nvSpPr>
          <p:cNvPr id="4116" name="Google Shape;4116;p10"/>
          <p:cNvSpPr txBox="1"/>
          <p:nvPr/>
        </p:nvSpPr>
        <p:spPr>
          <a:xfrm>
            <a:off x="95250" y="763600"/>
            <a:ext cx="5024700" cy="5079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2100"/>
              <a:buFont typeface="Arial"/>
              <a:buNone/>
            </a:pPr>
            <a:r>
              <a:rPr lang="en" sz="2100" b="1" i="0" u="none" strike="noStrike" cap="none">
                <a:solidFill>
                  <a:srgbClr val="000000"/>
                </a:solidFill>
                <a:latin typeface="Arial"/>
                <a:ea typeface="Arial"/>
                <a:cs typeface="Arial"/>
                <a:sym typeface="Arial"/>
              </a:rPr>
              <a:t>&gt;134 million notifications sent to date</a:t>
            </a:r>
            <a:endParaRPr sz="2100" b="1" i="0" u="none" strike="noStrike" cap="non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120"/>
        <p:cNvGrpSpPr/>
        <p:nvPr/>
      </p:nvGrpSpPr>
      <p:grpSpPr>
        <a:xfrm>
          <a:off x="0" y="0"/>
          <a:ext cx="0" cy="0"/>
          <a:chOff x="0" y="0"/>
          <a:chExt cx="0" cy="0"/>
        </a:xfrm>
      </p:grpSpPr>
      <p:sp>
        <p:nvSpPr>
          <p:cNvPr id="4121" name="Google Shape;4121;p11"/>
          <p:cNvSpPr txBox="1">
            <a:spLocks noGrp="1"/>
          </p:cNvSpPr>
          <p:nvPr>
            <p:ph type="ctrTitle"/>
          </p:nvPr>
        </p:nvSpPr>
        <p:spPr>
          <a:xfrm>
            <a:off x="3625750" y="283050"/>
            <a:ext cx="5289600" cy="1305000"/>
          </a:xfrm>
          <a:prstGeom prst="rect">
            <a:avLst/>
          </a:prstGeom>
          <a:noFill/>
          <a:ln>
            <a:noFill/>
          </a:ln>
        </p:spPr>
        <p:txBody>
          <a:bodyPr spcFirstLastPara="1" wrap="square" lIns="0" tIns="0" rIns="0" bIns="0" anchor="t" anchorCtr="0">
            <a:normAutofit fontScale="90000"/>
          </a:bodyPr>
          <a:lstStyle/>
          <a:p>
            <a:pPr marL="0" lvl="0" indent="0" algn="l" rtl="0">
              <a:lnSpc>
                <a:spcPct val="100000"/>
              </a:lnSpc>
              <a:spcBef>
                <a:spcPts val="0"/>
              </a:spcBef>
              <a:spcAft>
                <a:spcPts val="0"/>
              </a:spcAft>
              <a:buSzPct val="77586"/>
              <a:buNone/>
            </a:pPr>
            <a:r>
              <a:rPr lang="en" sz="5800"/>
              <a:t>Notification GC</a:t>
            </a:r>
            <a:endParaRPr sz="5800"/>
          </a:p>
        </p:txBody>
      </p:sp>
      <p:sp>
        <p:nvSpPr>
          <p:cNvPr id="4122" name="Google Shape;4122;p11"/>
          <p:cNvSpPr txBox="1">
            <a:spLocks noGrp="1"/>
          </p:cNvSpPr>
          <p:nvPr>
            <p:ph type="subTitle" idx="1"/>
          </p:nvPr>
        </p:nvSpPr>
        <p:spPr>
          <a:xfrm>
            <a:off x="3625750" y="1425575"/>
            <a:ext cx="5118300" cy="16683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500"/>
              <a:buNone/>
            </a:pPr>
            <a:r>
              <a:rPr lang="en" sz="3000"/>
              <a:t>Tenez le public informé à chaque étape du processus</a:t>
            </a:r>
            <a:endParaRPr sz="3000"/>
          </a:p>
        </p:txBody>
      </p:sp>
      <p:sp>
        <p:nvSpPr>
          <p:cNvPr id="4123" name="Google Shape;4123;p11"/>
          <p:cNvSpPr txBox="1">
            <a:spLocks noGrp="1"/>
          </p:cNvSpPr>
          <p:nvPr>
            <p:ph type="subTitle" idx="2"/>
          </p:nvPr>
        </p:nvSpPr>
        <p:spPr>
          <a:xfrm>
            <a:off x="3625750" y="3704075"/>
            <a:ext cx="4034700" cy="615600"/>
          </a:xfrm>
          <a:prstGeom prst="rect">
            <a:avLst/>
          </a:prstGeom>
          <a:noFill/>
          <a:ln>
            <a:noFill/>
          </a:ln>
        </p:spPr>
        <p:txBody>
          <a:bodyPr spcFirstLastPara="1" wrap="square" lIns="0" tIns="0" rIns="0" bIns="0" anchor="b" anchorCtr="0">
            <a:normAutofit/>
          </a:bodyPr>
          <a:lstStyle/>
          <a:p>
            <a:pPr marL="0" lvl="0" indent="0" algn="l" rtl="0">
              <a:lnSpc>
                <a:spcPct val="100000"/>
              </a:lnSpc>
              <a:spcBef>
                <a:spcPts val="0"/>
              </a:spcBef>
              <a:spcAft>
                <a:spcPts val="0"/>
              </a:spcAft>
              <a:buSzPts val="1500"/>
              <a:buNone/>
            </a:pPr>
            <a:r>
              <a:rPr lang="en"/>
              <a:t>Dernière mise à jour: 2 avril, 2024</a:t>
            </a:r>
            <a:endParaRPr/>
          </a:p>
        </p:txBody>
      </p:sp>
      <p:sp>
        <p:nvSpPr>
          <p:cNvPr id="4124" name="Google Shape;4124;p11"/>
          <p:cNvSpPr txBox="1">
            <a:spLocks noGrp="1"/>
          </p:cNvSpPr>
          <p:nvPr>
            <p:ph type="subTitle" idx="3"/>
          </p:nvPr>
        </p:nvSpPr>
        <p:spPr>
          <a:xfrm>
            <a:off x="285475" y="3704075"/>
            <a:ext cx="2537100" cy="6156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SzPts val="1500"/>
              <a:buNone/>
            </a:pPr>
            <a:r>
              <a:rPr lang="en" sz="1900" b="1" u="sng">
                <a:solidFill>
                  <a:schemeClr val="accent6"/>
                </a:solidFill>
                <a:hlinkClick r:id="rId3">
                  <a:extLst>
                    <a:ext uri="{A12FA001-AC4F-418D-AE19-62706E023703}">
                      <ahyp:hlinkClr xmlns:ahyp="http://schemas.microsoft.com/office/drawing/2018/hyperlinkcolor" val="tx"/>
                    </a:ext>
                  </a:extLst>
                </a:hlinkClick>
              </a:rPr>
              <a:t>notification.canada.ca</a:t>
            </a:r>
            <a:endParaRPr b="1">
              <a:solidFill>
                <a:schemeClr val="accent6"/>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28"/>
        <p:cNvGrpSpPr/>
        <p:nvPr/>
      </p:nvGrpSpPr>
      <p:grpSpPr>
        <a:xfrm>
          <a:off x="0" y="0"/>
          <a:ext cx="0" cy="0"/>
          <a:chOff x="0" y="0"/>
          <a:chExt cx="0" cy="0"/>
        </a:xfrm>
      </p:grpSpPr>
      <p:sp>
        <p:nvSpPr>
          <p:cNvPr id="4129" name="Google Shape;4129;p12"/>
          <p:cNvSpPr txBox="1">
            <a:spLocks noGrp="1"/>
          </p:cNvSpPr>
          <p:nvPr>
            <p:ph type="sldNum" idx="12"/>
          </p:nvPr>
        </p:nvSpPr>
        <p:spPr>
          <a:xfrm>
            <a:off x="8556784" y="4673651"/>
            <a:ext cx="548700" cy="393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Clr>
                <a:srgbClr val="000000"/>
              </a:buClr>
              <a:buSzPts val="1300"/>
              <a:buFont typeface="Arial"/>
              <a:buNone/>
            </a:pPr>
            <a:fld id="{00000000-1234-1234-1234-123412341234}" type="slidenum">
              <a:rPr lang="en"/>
              <a:t>12</a:t>
            </a:fl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133"/>
        <p:cNvGrpSpPr/>
        <p:nvPr/>
      </p:nvGrpSpPr>
      <p:grpSpPr>
        <a:xfrm>
          <a:off x="0" y="0"/>
          <a:ext cx="0" cy="0"/>
          <a:chOff x="0" y="0"/>
          <a:chExt cx="0" cy="0"/>
        </a:xfrm>
      </p:grpSpPr>
      <p:sp>
        <p:nvSpPr>
          <p:cNvPr id="4134" name="Google Shape;4134;p13"/>
          <p:cNvSpPr txBox="1">
            <a:spLocks noGrp="1"/>
          </p:cNvSpPr>
          <p:nvPr>
            <p:ph type="subTitle" idx="1"/>
          </p:nvPr>
        </p:nvSpPr>
        <p:spPr>
          <a:xfrm>
            <a:off x="271475" y="630800"/>
            <a:ext cx="8472600" cy="3371100"/>
          </a:xfrm>
          <a:prstGeom prst="rect">
            <a:avLst/>
          </a:prstGeom>
          <a:noFill/>
          <a:ln>
            <a:noFill/>
          </a:ln>
        </p:spPr>
        <p:txBody>
          <a:bodyPr spcFirstLastPara="1" wrap="square" lIns="0" tIns="0" rIns="0" bIns="0" anchor="ctr" anchorCtr="0">
            <a:normAutofit/>
          </a:bodyPr>
          <a:lstStyle/>
          <a:p>
            <a:pPr marL="0" lvl="0" indent="0" algn="ctr" rtl="0">
              <a:lnSpc>
                <a:spcPct val="115000"/>
              </a:lnSpc>
              <a:spcBef>
                <a:spcPts val="0"/>
              </a:spcBef>
              <a:spcAft>
                <a:spcPts val="0"/>
              </a:spcAft>
              <a:buClr>
                <a:schemeClr val="dk1"/>
              </a:buClr>
              <a:buSzPts val="1100"/>
              <a:buFont typeface="Arial"/>
              <a:buNone/>
            </a:pPr>
            <a:r>
              <a:rPr lang="en" sz="3600" b="1">
                <a:solidFill>
                  <a:schemeClr val="dk1"/>
                </a:solidFill>
              </a:rPr>
              <a:t>Nous collaborons avec des partenaires fédéraux afin de créer des services améliorés pour le public et d’aider les fonctionnaires à réaliser ce travail important.</a:t>
            </a:r>
            <a:endParaRPr sz="3600" b="1">
              <a:solidFill>
                <a:schemeClr val="dk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4138"/>
        <p:cNvGrpSpPr/>
        <p:nvPr/>
      </p:nvGrpSpPr>
      <p:grpSpPr>
        <a:xfrm>
          <a:off x="0" y="0"/>
          <a:ext cx="0" cy="0"/>
          <a:chOff x="0" y="0"/>
          <a:chExt cx="0" cy="0"/>
        </a:xfrm>
      </p:grpSpPr>
      <p:sp>
        <p:nvSpPr>
          <p:cNvPr id="4139" name="Google Shape;4139;p14"/>
          <p:cNvSpPr txBox="1">
            <a:spLocks noGrp="1"/>
          </p:cNvSpPr>
          <p:nvPr>
            <p:ph type="ctrTitle"/>
          </p:nvPr>
        </p:nvSpPr>
        <p:spPr>
          <a:xfrm>
            <a:off x="271475" y="458575"/>
            <a:ext cx="8472600" cy="20337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SzPts val="4500"/>
              <a:buNone/>
            </a:pPr>
            <a:r>
              <a:rPr lang="en" sz="4800">
                <a:solidFill>
                  <a:schemeClr val="lt1"/>
                </a:solidFill>
              </a:rPr>
              <a:t>Nous offrons une suite de produits de plateform</a:t>
            </a:r>
            <a:endParaRPr sz="4800">
              <a:solidFill>
                <a:schemeClr val="lt1"/>
              </a:solidFill>
            </a:endParaRPr>
          </a:p>
        </p:txBody>
      </p:sp>
      <p:sp>
        <p:nvSpPr>
          <p:cNvPr id="4140" name="Google Shape;4140;p14"/>
          <p:cNvSpPr txBox="1">
            <a:spLocks noGrp="1"/>
          </p:cNvSpPr>
          <p:nvPr>
            <p:ph type="subTitle" idx="1"/>
          </p:nvPr>
        </p:nvSpPr>
        <p:spPr>
          <a:xfrm>
            <a:off x="601250" y="2132275"/>
            <a:ext cx="7813200" cy="16653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SzPts val="1018"/>
              <a:buNone/>
            </a:pPr>
            <a:r>
              <a:rPr lang="en" sz="2400">
                <a:solidFill>
                  <a:schemeClr val="lt1"/>
                </a:solidFill>
              </a:rPr>
              <a:t>Prestation de produits en libre-service</a:t>
            </a:r>
            <a:endParaRPr sz="2400">
              <a:solidFill>
                <a:schemeClr val="lt1"/>
              </a:solidFill>
            </a:endParaRPr>
          </a:p>
          <a:p>
            <a:pPr marL="0" lvl="0" indent="0" algn="ctr" rtl="0">
              <a:lnSpc>
                <a:spcPct val="100000"/>
              </a:lnSpc>
              <a:spcBef>
                <a:spcPts val="0"/>
              </a:spcBef>
              <a:spcAft>
                <a:spcPts val="0"/>
              </a:spcAft>
              <a:buSzPts val="1018"/>
              <a:buNone/>
            </a:pPr>
            <a:r>
              <a:rPr lang="en" sz="2400">
                <a:solidFill>
                  <a:schemeClr val="lt1"/>
                </a:solidFill>
              </a:rPr>
              <a:t>qui permettent aux équipes gouvernementales de créer et de gérer des services publics de haute qualité.</a:t>
            </a:r>
            <a:endParaRPr sz="2400">
              <a:solidFill>
                <a:schemeClr val="lt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144"/>
        <p:cNvGrpSpPr/>
        <p:nvPr/>
      </p:nvGrpSpPr>
      <p:grpSpPr>
        <a:xfrm>
          <a:off x="0" y="0"/>
          <a:ext cx="0" cy="0"/>
          <a:chOff x="0" y="0"/>
          <a:chExt cx="0" cy="0"/>
        </a:xfrm>
      </p:grpSpPr>
      <p:sp>
        <p:nvSpPr>
          <p:cNvPr id="4145" name="Google Shape;4145;p15"/>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Qu'est-ce que Notification GC ?</a:t>
            </a:r>
            <a:endParaRPr/>
          </a:p>
        </p:txBody>
      </p:sp>
      <p:sp>
        <p:nvSpPr>
          <p:cNvPr id="4146" name="Google Shape;4146;p15"/>
          <p:cNvSpPr txBox="1">
            <a:spLocks noGrp="1"/>
          </p:cNvSpPr>
          <p:nvPr>
            <p:ph type="body" idx="1"/>
          </p:nvPr>
        </p:nvSpPr>
        <p:spPr>
          <a:xfrm>
            <a:off x="271475" y="3706900"/>
            <a:ext cx="8472600" cy="812400"/>
          </a:xfrm>
          <a:prstGeom prst="rect">
            <a:avLst/>
          </a:prstGeom>
          <a:noFill/>
          <a:ln>
            <a:noFill/>
          </a:ln>
        </p:spPr>
        <p:txBody>
          <a:bodyPr spcFirstLastPara="1" wrap="square" lIns="0" tIns="0" rIns="0" bIns="0" anchor="t" anchorCtr="0">
            <a:normAutofit/>
          </a:bodyPr>
          <a:lstStyle/>
          <a:p>
            <a:pPr marL="0" lvl="0" indent="0" algn="l" rtl="0">
              <a:lnSpc>
                <a:spcPct val="115000"/>
              </a:lnSpc>
              <a:spcBef>
                <a:spcPts val="0"/>
              </a:spcBef>
              <a:spcAft>
                <a:spcPts val="0"/>
              </a:spcAft>
              <a:buSzPts val="1800"/>
              <a:buNone/>
            </a:pPr>
            <a:r>
              <a:rPr lang="en" sz="1700">
                <a:solidFill>
                  <a:schemeClr val="dk1"/>
                </a:solidFill>
              </a:rPr>
              <a:t>Les fonctionnaires peuvent créer des gabarits réutilisables et envoyer facilement des mises à jour personnalisées par courriel et par message texte.</a:t>
            </a:r>
            <a:endParaRPr sz="1700"/>
          </a:p>
        </p:txBody>
      </p:sp>
      <p:sp>
        <p:nvSpPr>
          <p:cNvPr id="4147" name="Google Shape;4147;p15"/>
          <p:cNvSpPr txBox="1">
            <a:spLocks noGrp="1"/>
          </p:cNvSpPr>
          <p:nvPr>
            <p:ph type="title" idx="2"/>
          </p:nvPr>
        </p:nvSpPr>
        <p:spPr>
          <a:xfrm>
            <a:off x="271475" y="763375"/>
            <a:ext cx="8520000" cy="552300"/>
          </a:xfrm>
          <a:prstGeom prst="rect">
            <a:avLst/>
          </a:prstGeom>
          <a:noFill/>
          <a:ln>
            <a:noFill/>
          </a:ln>
        </p:spPr>
        <p:txBody>
          <a:bodyPr spcFirstLastPara="1" wrap="square" lIns="0" tIns="0" rIns="0" bIns="0" anchor="ctr" anchorCtr="0">
            <a:normAutofit fontScale="90000"/>
          </a:bodyPr>
          <a:lstStyle/>
          <a:p>
            <a:pPr marL="0" lvl="0" indent="0" algn="l" rtl="0">
              <a:lnSpc>
                <a:spcPct val="100000"/>
              </a:lnSpc>
              <a:spcBef>
                <a:spcPts val="0"/>
              </a:spcBef>
              <a:spcAft>
                <a:spcPts val="0"/>
              </a:spcAft>
              <a:buSzPct val="132132"/>
              <a:buNone/>
            </a:pPr>
            <a:r>
              <a:rPr lang="en" sz="1850"/>
              <a:t>Notification GC est un produit de plateforme gratuit infonuagique qui aide les équipes de service à tenir le public informé à chaque étape d’un processus gouvernemental.</a:t>
            </a:r>
            <a:endParaRPr sz="1850"/>
          </a:p>
        </p:txBody>
      </p:sp>
      <p:pic>
        <p:nvPicPr>
          <p:cNvPr id="4148" name="Google Shape;4148;p15"/>
          <p:cNvPicPr preferRelativeResize="0"/>
          <p:nvPr/>
        </p:nvPicPr>
        <p:blipFill rotWithShape="1">
          <a:blip r:embed="rId3">
            <a:alphaModFix/>
          </a:blip>
          <a:srcRect r="23259"/>
          <a:stretch/>
        </p:blipFill>
        <p:spPr>
          <a:xfrm>
            <a:off x="454025" y="1808425"/>
            <a:ext cx="2159975" cy="1785875"/>
          </a:xfrm>
          <a:prstGeom prst="rect">
            <a:avLst/>
          </a:prstGeom>
          <a:noFill/>
          <a:ln>
            <a:noFill/>
          </a:ln>
        </p:spPr>
      </p:pic>
      <p:sp>
        <p:nvSpPr>
          <p:cNvPr id="4149" name="Google Shape;4149;p15"/>
          <p:cNvSpPr/>
          <p:nvPr/>
        </p:nvSpPr>
        <p:spPr>
          <a:xfrm>
            <a:off x="304050"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1</a:t>
            </a:r>
            <a:endParaRPr sz="1400" b="1" i="0" u="none" strike="noStrike" cap="none">
              <a:solidFill>
                <a:schemeClr val="lt1"/>
              </a:solidFill>
              <a:latin typeface="Arial"/>
              <a:ea typeface="Arial"/>
              <a:cs typeface="Arial"/>
              <a:sym typeface="Arial"/>
            </a:endParaRPr>
          </a:p>
        </p:txBody>
      </p:sp>
      <p:pic>
        <p:nvPicPr>
          <p:cNvPr id="4150" name="Google Shape;4150;p15"/>
          <p:cNvPicPr preferRelativeResize="0"/>
          <p:nvPr/>
        </p:nvPicPr>
        <p:blipFill rotWithShape="1">
          <a:blip r:embed="rId4">
            <a:alphaModFix/>
          </a:blip>
          <a:srcRect/>
          <a:stretch/>
        </p:blipFill>
        <p:spPr>
          <a:xfrm>
            <a:off x="6140456" y="1770100"/>
            <a:ext cx="2778269" cy="1818775"/>
          </a:xfrm>
          <a:prstGeom prst="rect">
            <a:avLst/>
          </a:prstGeom>
          <a:noFill/>
          <a:ln>
            <a:noFill/>
          </a:ln>
        </p:spPr>
      </p:pic>
      <p:sp>
        <p:nvSpPr>
          <p:cNvPr id="4151" name="Google Shape;4151;p15"/>
          <p:cNvSpPr/>
          <p:nvPr/>
        </p:nvSpPr>
        <p:spPr>
          <a:xfrm>
            <a:off x="5903111"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3</a:t>
            </a:r>
            <a:endParaRPr sz="1400" b="1" i="0" u="none" strike="noStrike" cap="none">
              <a:solidFill>
                <a:schemeClr val="lt1"/>
              </a:solidFill>
              <a:latin typeface="Arial"/>
              <a:ea typeface="Arial"/>
              <a:cs typeface="Arial"/>
              <a:sym typeface="Arial"/>
            </a:endParaRPr>
          </a:p>
        </p:txBody>
      </p:sp>
      <p:pic>
        <p:nvPicPr>
          <p:cNvPr id="4152" name="Google Shape;4152;p15"/>
          <p:cNvPicPr preferRelativeResize="0"/>
          <p:nvPr/>
        </p:nvPicPr>
        <p:blipFill rotWithShape="1">
          <a:blip r:embed="rId3">
            <a:alphaModFix/>
          </a:blip>
          <a:srcRect l="83756"/>
          <a:stretch/>
        </p:blipFill>
        <p:spPr>
          <a:xfrm>
            <a:off x="2582825" y="1808425"/>
            <a:ext cx="457199" cy="1785875"/>
          </a:xfrm>
          <a:prstGeom prst="rect">
            <a:avLst/>
          </a:prstGeom>
          <a:noFill/>
          <a:ln>
            <a:noFill/>
          </a:ln>
        </p:spPr>
      </p:pic>
      <p:pic>
        <p:nvPicPr>
          <p:cNvPr id="4153" name="Google Shape;4153;p15"/>
          <p:cNvPicPr preferRelativeResize="0"/>
          <p:nvPr/>
        </p:nvPicPr>
        <p:blipFill rotWithShape="1">
          <a:blip r:embed="rId5">
            <a:alphaModFix/>
          </a:blip>
          <a:srcRect r="24777"/>
          <a:stretch/>
        </p:blipFill>
        <p:spPr>
          <a:xfrm>
            <a:off x="3350375" y="1753625"/>
            <a:ext cx="2117213" cy="1851700"/>
          </a:xfrm>
          <a:prstGeom prst="rect">
            <a:avLst/>
          </a:prstGeom>
          <a:noFill/>
          <a:ln>
            <a:noFill/>
          </a:ln>
        </p:spPr>
      </p:pic>
      <p:sp>
        <p:nvSpPr>
          <p:cNvPr id="4154" name="Google Shape;4154;p15"/>
          <p:cNvSpPr/>
          <p:nvPr/>
        </p:nvSpPr>
        <p:spPr>
          <a:xfrm>
            <a:off x="3144664"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2</a:t>
            </a:r>
            <a:endParaRPr sz="1400" b="1" i="0" u="none" strike="noStrike" cap="none">
              <a:solidFill>
                <a:schemeClr val="lt1"/>
              </a:solidFill>
              <a:latin typeface="Arial"/>
              <a:ea typeface="Arial"/>
              <a:cs typeface="Arial"/>
              <a:sym typeface="Arial"/>
            </a:endParaRPr>
          </a:p>
        </p:txBody>
      </p:sp>
      <p:pic>
        <p:nvPicPr>
          <p:cNvPr id="4155" name="Google Shape;4155;p15"/>
          <p:cNvPicPr preferRelativeResize="0"/>
          <p:nvPr/>
        </p:nvPicPr>
        <p:blipFill rotWithShape="1">
          <a:blip r:embed="rId5">
            <a:alphaModFix/>
          </a:blip>
          <a:srcRect l="83756"/>
          <a:stretch/>
        </p:blipFill>
        <p:spPr>
          <a:xfrm>
            <a:off x="5402975" y="1753625"/>
            <a:ext cx="457199" cy="185170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159"/>
        <p:cNvGrpSpPr/>
        <p:nvPr/>
      </p:nvGrpSpPr>
      <p:grpSpPr>
        <a:xfrm>
          <a:off x="0" y="0"/>
          <a:ext cx="0" cy="0"/>
          <a:chOff x="0" y="0"/>
          <a:chExt cx="0" cy="0"/>
        </a:xfrm>
      </p:grpSpPr>
      <p:sp>
        <p:nvSpPr>
          <p:cNvPr id="4160" name="Google Shape;4160;p16"/>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Les moyens d'envoyer des messages</a:t>
            </a:r>
            <a:endParaRPr/>
          </a:p>
        </p:txBody>
      </p:sp>
      <p:sp>
        <p:nvSpPr>
          <p:cNvPr id="4161" name="Google Shape;4161;p16"/>
          <p:cNvSpPr txBox="1">
            <a:spLocks noGrp="1"/>
          </p:cNvSpPr>
          <p:nvPr>
            <p:ph type="body" idx="1"/>
          </p:nvPr>
        </p:nvSpPr>
        <p:spPr>
          <a:xfrm>
            <a:off x="351500" y="1474500"/>
            <a:ext cx="3712200" cy="1425600"/>
          </a:xfrm>
          <a:prstGeom prst="rect">
            <a:avLst/>
          </a:prstGeom>
          <a:noFill/>
          <a:ln>
            <a:noFill/>
          </a:ln>
        </p:spPr>
        <p:txBody>
          <a:bodyPr spcFirstLastPara="1" wrap="square" lIns="0" tIns="0" rIns="0" bIns="0" anchor="t" anchorCtr="0">
            <a:normAutofit/>
          </a:bodyPr>
          <a:lstStyle/>
          <a:p>
            <a:pPr marL="0" lvl="0" indent="0" algn="l" rtl="0">
              <a:lnSpc>
                <a:spcPct val="115000"/>
              </a:lnSpc>
              <a:spcBef>
                <a:spcPts val="0"/>
              </a:spcBef>
              <a:spcAft>
                <a:spcPts val="0"/>
              </a:spcAft>
              <a:buSzPts val="1800"/>
              <a:buNone/>
            </a:pPr>
            <a:r>
              <a:rPr lang="en" sz="1700">
                <a:solidFill>
                  <a:schemeClr val="dk1"/>
                </a:solidFill>
                <a:latin typeface="Arial"/>
                <a:ea typeface="Arial"/>
                <a:cs typeface="Arial"/>
                <a:sym typeface="Arial"/>
              </a:rPr>
              <a:t>Intégrer facilement Notification GC dans les systèmes web existants, à l'aide d'une API (Application Programming Interface)</a:t>
            </a:r>
            <a:endParaRPr sz="1700">
              <a:solidFill>
                <a:schemeClr val="dk1"/>
              </a:solidFill>
              <a:latin typeface="Arial"/>
              <a:ea typeface="Arial"/>
              <a:cs typeface="Arial"/>
              <a:sym typeface="Arial"/>
            </a:endParaRPr>
          </a:p>
        </p:txBody>
      </p:sp>
      <p:sp>
        <p:nvSpPr>
          <p:cNvPr id="4162" name="Google Shape;4162;p16"/>
          <p:cNvSpPr txBox="1">
            <a:spLocks noGrp="1"/>
          </p:cNvSpPr>
          <p:nvPr>
            <p:ph type="title"/>
          </p:nvPr>
        </p:nvSpPr>
        <p:spPr>
          <a:xfrm>
            <a:off x="325075" y="791840"/>
            <a:ext cx="3145200" cy="601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SzPts val="2700"/>
              <a:buNone/>
            </a:pPr>
            <a:r>
              <a:rPr lang="en" sz="2600">
                <a:solidFill>
                  <a:schemeClr val="dk1"/>
                </a:solidFill>
                <a:latin typeface="Arial"/>
                <a:ea typeface="Arial"/>
                <a:cs typeface="Arial"/>
                <a:sym typeface="Arial"/>
              </a:rPr>
              <a:t>Automatique</a:t>
            </a:r>
            <a:endParaRPr sz="2600">
              <a:solidFill>
                <a:schemeClr val="dk1"/>
              </a:solidFill>
              <a:latin typeface="Arial"/>
              <a:ea typeface="Arial"/>
              <a:cs typeface="Arial"/>
              <a:sym typeface="Arial"/>
            </a:endParaRPr>
          </a:p>
        </p:txBody>
      </p:sp>
      <p:sp>
        <p:nvSpPr>
          <p:cNvPr id="4163" name="Google Shape;4163;p16"/>
          <p:cNvSpPr txBox="1">
            <a:spLocks noGrp="1"/>
          </p:cNvSpPr>
          <p:nvPr>
            <p:ph type="subTitle" idx="4294967295"/>
          </p:nvPr>
        </p:nvSpPr>
        <p:spPr>
          <a:xfrm>
            <a:off x="4514575" y="1474500"/>
            <a:ext cx="4266600" cy="1068300"/>
          </a:xfrm>
          <a:prstGeom prst="rect">
            <a:avLst/>
          </a:prstGeom>
          <a:noFill/>
          <a:ln>
            <a:noFill/>
          </a:ln>
        </p:spPr>
        <p:txBody>
          <a:bodyPr spcFirstLastPara="1" wrap="square" lIns="0" tIns="0" rIns="0" bIns="0" anchor="t" anchorCtr="0">
            <a:normAutofit lnSpcReduction="20000"/>
          </a:bodyPr>
          <a:lstStyle/>
          <a:p>
            <a:pPr marL="0" marR="0" lvl="0" indent="0" algn="l" rtl="0">
              <a:lnSpc>
                <a:spcPct val="115000"/>
              </a:lnSpc>
              <a:spcBef>
                <a:spcPts val="0"/>
              </a:spcBef>
              <a:spcAft>
                <a:spcPts val="0"/>
              </a:spcAft>
              <a:buClr>
                <a:schemeClr val="dk2"/>
              </a:buClr>
              <a:buSzPts val="1800"/>
              <a:buFont typeface="Arial"/>
              <a:buNone/>
            </a:pPr>
            <a:r>
              <a:rPr lang="en" sz="1700" b="0" i="0" u="none" strike="noStrike" cap="none">
                <a:solidFill>
                  <a:schemeClr val="dk1"/>
                </a:solidFill>
                <a:latin typeface="Arial"/>
                <a:ea typeface="Arial"/>
                <a:cs typeface="Arial"/>
                <a:sym typeface="Arial"/>
              </a:rPr>
              <a:t>Envoyez des messages à un maximum de 50k destinataires en téléchargeant une liste de contacts et en programmant la date et l'heure à l'avance.</a:t>
            </a:r>
            <a:endParaRPr sz="1700" b="0" i="0" u="none" strike="noStrike" cap="none">
              <a:solidFill>
                <a:schemeClr val="dk1"/>
              </a:solidFill>
              <a:latin typeface="Arial"/>
              <a:ea typeface="Arial"/>
              <a:cs typeface="Arial"/>
              <a:sym typeface="Arial"/>
            </a:endParaRPr>
          </a:p>
        </p:txBody>
      </p:sp>
      <p:sp>
        <p:nvSpPr>
          <p:cNvPr id="4164" name="Google Shape;4164;p16"/>
          <p:cNvSpPr txBox="1">
            <a:spLocks noGrp="1"/>
          </p:cNvSpPr>
          <p:nvPr>
            <p:ph type="title"/>
          </p:nvPr>
        </p:nvSpPr>
        <p:spPr>
          <a:xfrm>
            <a:off x="4488150" y="801775"/>
            <a:ext cx="3145200" cy="601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2600">
                <a:solidFill>
                  <a:schemeClr val="dk1"/>
                </a:solidFill>
                <a:latin typeface="Arial"/>
                <a:ea typeface="Arial"/>
                <a:cs typeface="Arial"/>
                <a:sym typeface="Arial"/>
              </a:rPr>
              <a:t>En masse</a:t>
            </a:r>
            <a:endParaRPr sz="2600">
              <a:solidFill>
                <a:schemeClr val="dk1"/>
              </a:solidFill>
              <a:latin typeface="Arial"/>
              <a:ea typeface="Arial"/>
              <a:cs typeface="Arial"/>
              <a:sym typeface="Arial"/>
            </a:endParaRPr>
          </a:p>
        </p:txBody>
      </p:sp>
      <p:cxnSp>
        <p:nvCxnSpPr>
          <p:cNvPr id="4165" name="Google Shape;4165;p16"/>
          <p:cNvCxnSpPr/>
          <p:nvPr/>
        </p:nvCxnSpPr>
        <p:spPr>
          <a:xfrm rot="10800000">
            <a:off x="4251850" y="970750"/>
            <a:ext cx="0" cy="3534900"/>
          </a:xfrm>
          <a:prstGeom prst="straightConnector1">
            <a:avLst/>
          </a:prstGeom>
          <a:noFill/>
          <a:ln w="9525" cap="flat" cmpd="sng">
            <a:solidFill>
              <a:srgbClr val="999999"/>
            </a:solidFill>
            <a:prstDash val="solid"/>
            <a:round/>
            <a:headEnd type="none" w="sm" len="sm"/>
            <a:tailEnd type="none" w="sm" len="sm"/>
          </a:ln>
        </p:spPr>
      </p:cxnSp>
      <p:grpSp>
        <p:nvGrpSpPr>
          <p:cNvPr id="4166" name="Google Shape;4166;p16"/>
          <p:cNvGrpSpPr/>
          <p:nvPr/>
        </p:nvGrpSpPr>
        <p:grpSpPr>
          <a:xfrm>
            <a:off x="4609718" y="2641791"/>
            <a:ext cx="4033182" cy="1607305"/>
            <a:chOff x="4381118" y="2641791"/>
            <a:chExt cx="4033182" cy="1607305"/>
          </a:xfrm>
        </p:grpSpPr>
        <p:pic>
          <p:nvPicPr>
            <p:cNvPr id="4167" name="Google Shape;4167;p16"/>
            <p:cNvPicPr preferRelativeResize="0"/>
            <p:nvPr/>
          </p:nvPicPr>
          <p:blipFill rotWithShape="1">
            <a:blip r:embed="rId3">
              <a:alphaModFix/>
            </a:blip>
            <a:srcRect/>
            <a:stretch/>
          </p:blipFill>
          <p:spPr>
            <a:xfrm>
              <a:off x="4701266" y="2773235"/>
              <a:ext cx="1756189" cy="1475861"/>
            </a:xfrm>
            <a:prstGeom prst="rect">
              <a:avLst/>
            </a:prstGeom>
            <a:noFill/>
            <a:ln>
              <a:noFill/>
            </a:ln>
          </p:spPr>
        </p:pic>
        <p:pic>
          <p:nvPicPr>
            <p:cNvPr id="4168" name="Google Shape;4168;p16"/>
            <p:cNvPicPr preferRelativeResize="0"/>
            <p:nvPr/>
          </p:nvPicPr>
          <p:blipFill rotWithShape="1">
            <a:blip r:embed="rId4">
              <a:alphaModFix/>
            </a:blip>
            <a:srcRect/>
            <a:stretch/>
          </p:blipFill>
          <p:spPr>
            <a:xfrm>
              <a:off x="6546740" y="2952469"/>
              <a:ext cx="714667" cy="305384"/>
            </a:xfrm>
            <a:prstGeom prst="rect">
              <a:avLst/>
            </a:prstGeom>
            <a:noFill/>
            <a:ln>
              <a:noFill/>
            </a:ln>
          </p:spPr>
        </p:pic>
        <p:pic>
          <p:nvPicPr>
            <p:cNvPr id="4169" name="Google Shape;4169;p16"/>
            <p:cNvPicPr preferRelativeResize="0"/>
            <p:nvPr/>
          </p:nvPicPr>
          <p:blipFill rotWithShape="1">
            <a:blip r:embed="rId4">
              <a:alphaModFix/>
            </a:blip>
            <a:srcRect/>
            <a:stretch/>
          </p:blipFill>
          <p:spPr>
            <a:xfrm>
              <a:off x="6836939" y="3386196"/>
              <a:ext cx="714667" cy="305384"/>
            </a:xfrm>
            <a:prstGeom prst="rect">
              <a:avLst/>
            </a:prstGeom>
            <a:noFill/>
            <a:ln>
              <a:noFill/>
            </a:ln>
          </p:spPr>
        </p:pic>
        <p:pic>
          <p:nvPicPr>
            <p:cNvPr id="4170" name="Google Shape;4170;p16"/>
            <p:cNvPicPr preferRelativeResize="0"/>
            <p:nvPr/>
          </p:nvPicPr>
          <p:blipFill rotWithShape="1">
            <a:blip r:embed="rId4">
              <a:alphaModFix/>
            </a:blip>
            <a:srcRect/>
            <a:stretch/>
          </p:blipFill>
          <p:spPr>
            <a:xfrm>
              <a:off x="6619290" y="3819923"/>
              <a:ext cx="714667" cy="305384"/>
            </a:xfrm>
            <a:prstGeom prst="rect">
              <a:avLst/>
            </a:prstGeom>
            <a:noFill/>
            <a:ln>
              <a:noFill/>
            </a:ln>
          </p:spPr>
        </p:pic>
        <p:pic>
          <p:nvPicPr>
            <p:cNvPr id="4171" name="Google Shape;4171;p16"/>
            <p:cNvPicPr preferRelativeResize="0"/>
            <p:nvPr/>
          </p:nvPicPr>
          <p:blipFill rotWithShape="1">
            <a:blip r:embed="rId5">
              <a:alphaModFix/>
            </a:blip>
            <a:srcRect/>
            <a:stretch/>
          </p:blipFill>
          <p:spPr>
            <a:xfrm>
              <a:off x="4381118" y="2641791"/>
              <a:ext cx="685462" cy="685461"/>
            </a:xfrm>
            <a:prstGeom prst="rect">
              <a:avLst/>
            </a:prstGeom>
            <a:noFill/>
            <a:ln>
              <a:noFill/>
            </a:ln>
          </p:spPr>
        </p:pic>
        <p:pic>
          <p:nvPicPr>
            <p:cNvPr id="4172" name="Google Shape;4172;p16"/>
            <p:cNvPicPr preferRelativeResize="0"/>
            <p:nvPr/>
          </p:nvPicPr>
          <p:blipFill rotWithShape="1">
            <a:blip r:embed="rId4">
              <a:alphaModFix/>
            </a:blip>
            <a:srcRect/>
            <a:stretch/>
          </p:blipFill>
          <p:spPr>
            <a:xfrm>
              <a:off x="7481984" y="2952469"/>
              <a:ext cx="714667" cy="305384"/>
            </a:xfrm>
            <a:prstGeom prst="rect">
              <a:avLst/>
            </a:prstGeom>
            <a:noFill/>
            <a:ln>
              <a:noFill/>
            </a:ln>
          </p:spPr>
        </p:pic>
        <p:pic>
          <p:nvPicPr>
            <p:cNvPr id="4173" name="Google Shape;4173;p16"/>
            <p:cNvPicPr preferRelativeResize="0"/>
            <p:nvPr/>
          </p:nvPicPr>
          <p:blipFill rotWithShape="1">
            <a:blip r:embed="rId4">
              <a:alphaModFix/>
            </a:blip>
            <a:srcRect/>
            <a:stretch/>
          </p:blipFill>
          <p:spPr>
            <a:xfrm>
              <a:off x="7699633" y="3386196"/>
              <a:ext cx="714667" cy="305384"/>
            </a:xfrm>
            <a:prstGeom prst="rect">
              <a:avLst/>
            </a:prstGeom>
            <a:noFill/>
            <a:ln>
              <a:noFill/>
            </a:ln>
          </p:spPr>
        </p:pic>
        <p:pic>
          <p:nvPicPr>
            <p:cNvPr id="4174" name="Google Shape;4174;p16"/>
            <p:cNvPicPr preferRelativeResize="0"/>
            <p:nvPr/>
          </p:nvPicPr>
          <p:blipFill rotWithShape="1">
            <a:blip r:embed="rId4">
              <a:alphaModFix/>
            </a:blip>
            <a:srcRect/>
            <a:stretch/>
          </p:blipFill>
          <p:spPr>
            <a:xfrm>
              <a:off x="7481984" y="3819923"/>
              <a:ext cx="714667" cy="305384"/>
            </a:xfrm>
            <a:prstGeom prst="rect">
              <a:avLst/>
            </a:prstGeom>
            <a:noFill/>
            <a:ln>
              <a:noFill/>
            </a:ln>
          </p:spPr>
        </p:pic>
      </p:grpSp>
      <p:grpSp>
        <p:nvGrpSpPr>
          <p:cNvPr id="4175" name="Google Shape;4175;p16"/>
          <p:cNvGrpSpPr/>
          <p:nvPr/>
        </p:nvGrpSpPr>
        <p:grpSpPr>
          <a:xfrm>
            <a:off x="325076" y="2579665"/>
            <a:ext cx="2994526" cy="1677311"/>
            <a:chOff x="325076" y="2579665"/>
            <a:chExt cx="2994526" cy="1677311"/>
          </a:xfrm>
        </p:grpSpPr>
        <p:pic>
          <p:nvPicPr>
            <p:cNvPr id="4176" name="Google Shape;4176;p16"/>
            <p:cNvPicPr preferRelativeResize="0"/>
            <p:nvPr/>
          </p:nvPicPr>
          <p:blipFill rotWithShape="1">
            <a:blip r:embed="rId6">
              <a:alphaModFix/>
            </a:blip>
            <a:srcRect/>
            <a:stretch/>
          </p:blipFill>
          <p:spPr>
            <a:xfrm>
              <a:off x="427602" y="3040659"/>
              <a:ext cx="1777040" cy="1216317"/>
            </a:xfrm>
            <a:prstGeom prst="rect">
              <a:avLst/>
            </a:prstGeom>
            <a:noFill/>
            <a:ln>
              <a:noFill/>
            </a:ln>
          </p:spPr>
        </p:pic>
        <p:pic>
          <p:nvPicPr>
            <p:cNvPr id="4177" name="Google Shape;4177;p16"/>
            <p:cNvPicPr preferRelativeResize="0"/>
            <p:nvPr/>
          </p:nvPicPr>
          <p:blipFill rotWithShape="1">
            <a:blip r:embed="rId4">
              <a:alphaModFix/>
            </a:blip>
            <a:srcRect/>
            <a:stretch/>
          </p:blipFill>
          <p:spPr>
            <a:xfrm>
              <a:off x="2266829" y="3327258"/>
              <a:ext cx="1052773" cy="449865"/>
            </a:xfrm>
            <a:prstGeom prst="rect">
              <a:avLst/>
            </a:prstGeom>
            <a:noFill/>
            <a:ln>
              <a:noFill/>
            </a:ln>
          </p:spPr>
        </p:pic>
        <p:grpSp>
          <p:nvGrpSpPr>
            <p:cNvPr id="4178" name="Google Shape;4178;p16"/>
            <p:cNvGrpSpPr/>
            <p:nvPr/>
          </p:nvGrpSpPr>
          <p:grpSpPr>
            <a:xfrm>
              <a:off x="325076" y="2579665"/>
              <a:ext cx="918752" cy="820163"/>
              <a:chOff x="325074" y="3036850"/>
              <a:chExt cx="964975" cy="861425"/>
            </a:xfrm>
          </p:grpSpPr>
          <p:sp>
            <p:nvSpPr>
              <p:cNvPr id="4179" name="Google Shape;4179;p16"/>
              <p:cNvSpPr/>
              <p:nvPr/>
            </p:nvSpPr>
            <p:spPr>
              <a:xfrm>
                <a:off x="908716" y="3516955"/>
                <a:ext cx="219900" cy="2199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180" name="Google Shape;4180;p16"/>
              <p:cNvPicPr preferRelativeResize="0"/>
              <p:nvPr/>
            </p:nvPicPr>
            <p:blipFill rotWithShape="1">
              <a:blip r:embed="rId7">
                <a:alphaModFix/>
              </a:blip>
              <a:srcRect/>
              <a:stretch/>
            </p:blipFill>
            <p:spPr>
              <a:xfrm>
                <a:off x="325074" y="3036850"/>
                <a:ext cx="964975" cy="861425"/>
              </a:xfrm>
              <a:prstGeom prst="rect">
                <a:avLst/>
              </a:prstGeom>
              <a:noFill/>
              <a:ln>
                <a:noFill/>
              </a:ln>
            </p:spPr>
          </p:pic>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184"/>
        <p:cNvGrpSpPr/>
        <p:nvPr/>
      </p:nvGrpSpPr>
      <p:grpSpPr>
        <a:xfrm>
          <a:off x="0" y="0"/>
          <a:ext cx="0" cy="0"/>
          <a:chOff x="0" y="0"/>
          <a:chExt cx="0" cy="0"/>
        </a:xfrm>
      </p:grpSpPr>
      <p:sp>
        <p:nvSpPr>
          <p:cNvPr id="4185" name="Google Shape;4185;p17"/>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Sécurité</a:t>
            </a:r>
            <a:endParaRPr/>
          </a:p>
        </p:txBody>
      </p:sp>
      <p:sp>
        <p:nvSpPr>
          <p:cNvPr id="4186" name="Google Shape;4186;p17"/>
          <p:cNvSpPr txBox="1">
            <a:spLocks noGrp="1"/>
          </p:cNvSpPr>
          <p:nvPr>
            <p:ph type="title"/>
          </p:nvPr>
        </p:nvSpPr>
        <p:spPr>
          <a:xfrm>
            <a:off x="366937" y="1005094"/>
            <a:ext cx="2292900" cy="323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Données</a:t>
            </a:r>
            <a:endParaRPr sz="2100">
              <a:solidFill>
                <a:schemeClr val="dk1"/>
              </a:solidFill>
            </a:endParaRPr>
          </a:p>
        </p:txBody>
      </p:sp>
      <p:sp>
        <p:nvSpPr>
          <p:cNvPr id="4187" name="Google Shape;4187;p17"/>
          <p:cNvSpPr txBox="1">
            <a:spLocks noGrp="1"/>
          </p:cNvSpPr>
          <p:nvPr>
            <p:ph type="title"/>
          </p:nvPr>
        </p:nvSpPr>
        <p:spPr>
          <a:xfrm>
            <a:off x="3113346" y="1005094"/>
            <a:ext cx="2292900" cy="6465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Technique </a:t>
            </a:r>
            <a:endParaRPr sz="2100">
              <a:solidFill>
                <a:schemeClr val="dk1"/>
              </a:solidFill>
            </a:endParaRPr>
          </a:p>
          <a:p>
            <a:pPr marL="0" lvl="0" indent="0" algn="l" rtl="0">
              <a:lnSpc>
                <a:spcPct val="100000"/>
              </a:lnSpc>
              <a:spcBef>
                <a:spcPts val="0"/>
              </a:spcBef>
              <a:spcAft>
                <a:spcPts val="0"/>
              </a:spcAft>
              <a:buSzPts val="2700"/>
              <a:buNone/>
            </a:pPr>
            <a:endParaRPr sz="2100">
              <a:solidFill>
                <a:schemeClr val="dk1"/>
              </a:solidFill>
            </a:endParaRPr>
          </a:p>
        </p:txBody>
      </p:sp>
      <p:sp>
        <p:nvSpPr>
          <p:cNvPr id="4188" name="Google Shape;4188;p17"/>
          <p:cNvSpPr txBox="1">
            <a:spLocks noGrp="1"/>
          </p:cNvSpPr>
          <p:nvPr>
            <p:ph type="title"/>
          </p:nvPr>
        </p:nvSpPr>
        <p:spPr>
          <a:xfrm>
            <a:off x="6226200" y="1005094"/>
            <a:ext cx="2745000" cy="6465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Catégorisation des données</a:t>
            </a:r>
            <a:endParaRPr sz="2100">
              <a:solidFill>
                <a:schemeClr val="dk1"/>
              </a:solidFill>
            </a:endParaRPr>
          </a:p>
        </p:txBody>
      </p:sp>
      <p:cxnSp>
        <p:nvCxnSpPr>
          <p:cNvPr id="4189" name="Google Shape;4189;p17"/>
          <p:cNvCxnSpPr/>
          <p:nvPr/>
        </p:nvCxnSpPr>
        <p:spPr>
          <a:xfrm rot="10800000">
            <a:off x="2791450" y="932700"/>
            <a:ext cx="0" cy="3292200"/>
          </a:xfrm>
          <a:prstGeom prst="straightConnector1">
            <a:avLst/>
          </a:prstGeom>
          <a:noFill/>
          <a:ln w="9525" cap="flat" cmpd="sng">
            <a:solidFill>
              <a:srgbClr val="999999"/>
            </a:solidFill>
            <a:prstDash val="solid"/>
            <a:round/>
            <a:headEnd type="none" w="sm" len="sm"/>
            <a:tailEnd type="none" w="sm" len="sm"/>
          </a:ln>
        </p:spPr>
      </p:cxnSp>
      <p:cxnSp>
        <p:nvCxnSpPr>
          <p:cNvPr id="4190" name="Google Shape;4190;p17"/>
          <p:cNvCxnSpPr/>
          <p:nvPr/>
        </p:nvCxnSpPr>
        <p:spPr>
          <a:xfrm rot="10800000">
            <a:off x="6002175" y="932700"/>
            <a:ext cx="0" cy="3292200"/>
          </a:xfrm>
          <a:prstGeom prst="straightConnector1">
            <a:avLst/>
          </a:prstGeom>
          <a:noFill/>
          <a:ln w="9525" cap="flat" cmpd="sng">
            <a:solidFill>
              <a:srgbClr val="999999"/>
            </a:solidFill>
            <a:prstDash val="solid"/>
            <a:round/>
            <a:headEnd type="none" w="sm" len="sm"/>
            <a:tailEnd type="none" w="sm" len="sm"/>
          </a:ln>
        </p:spPr>
      </p:cxnSp>
      <p:sp>
        <p:nvSpPr>
          <p:cNvPr id="4191" name="Google Shape;4191;p17"/>
          <p:cNvSpPr txBox="1">
            <a:spLocks noGrp="1"/>
          </p:cNvSpPr>
          <p:nvPr>
            <p:ph type="title"/>
          </p:nvPr>
        </p:nvSpPr>
        <p:spPr>
          <a:xfrm>
            <a:off x="366925" y="1592378"/>
            <a:ext cx="2292900" cy="2632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Notification GC ne conserve pas les données personnelles au-delà de 7 jours par défaut et vous permet de supprimer les informations personnelles de vos messages après leur envoi.</a:t>
            </a:r>
            <a:endParaRPr sz="1700" b="0">
              <a:solidFill>
                <a:schemeClr val="dk1"/>
              </a:solidFill>
            </a:endParaRPr>
          </a:p>
        </p:txBody>
      </p:sp>
      <p:sp>
        <p:nvSpPr>
          <p:cNvPr id="4192" name="Google Shape;4192;p17"/>
          <p:cNvSpPr txBox="1">
            <a:spLocks noGrp="1"/>
          </p:cNvSpPr>
          <p:nvPr>
            <p:ph type="title"/>
          </p:nvPr>
        </p:nvSpPr>
        <p:spPr>
          <a:xfrm>
            <a:off x="3113338" y="1592395"/>
            <a:ext cx="2662800" cy="2632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Hébergé dans une entité infonuagique Amazon Web Services (AWS) située à Montréal, avec des glissières de sécurité de Services partagés Canada (SSC).</a:t>
            </a:r>
            <a:endParaRPr sz="1700" b="0">
              <a:solidFill>
                <a:schemeClr val="dk1"/>
              </a:solidFill>
            </a:endParaRPr>
          </a:p>
          <a:p>
            <a:pPr marL="0" lvl="0" indent="0" algn="l" rtl="0">
              <a:lnSpc>
                <a:spcPct val="100000"/>
              </a:lnSpc>
              <a:spcBef>
                <a:spcPts val="0"/>
              </a:spcBef>
              <a:spcAft>
                <a:spcPts val="0"/>
              </a:spcAft>
              <a:buSzPts val="2700"/>
              <a:buNone/>
            </a:pPr>
            <a:endParaRPr sz="1700" b="0">
              <a:solidFill>
                <a:schemeClr val="dk1"/>
              </a:solidFill>
            </a:endParaRPr>
          </a:p>
        </p:txBody>
      </p:sp>
      <p:sp>
        <p:nvSpPr>
          <p:cNvPr id="4193" name="Google Shape;4193;p17"/>
          <p:cNvSpPr txBox="1">
            <a:spLocks noGrp="1"/>
          </p:cNvSpPr>
          <p:nvPr>
            <p:ph type="title"/>
          </p:nvPr>
        </p:nvSpPr>
        <p:spPr>
          <a:xfrm>
            <a:off x="6226200" y="1804500"/>
            <a:ext cx="2448600" cy="24321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Notification GC est conçu pour les données de type Protégé B, intégrité moyenne, disponibilité moyenne (PBMM)</a:t>
            </a:r>
            <a:endParaRPr sz="1700" b="0">
              <a:solidFill>
                <a:schemeClr val="dk1"/>
              </a:solidFill>
            </a:endParaRPr>
          </a:p>
          <a:p>
            <a:pPr marL="0" lvl="0" indent="0" algn="l" rtl="0">
              <a:lnSpc>
                <a:spcPct val="100000"/>
              </a:lnSpc>
              <a:spcBef>
                <a:spcPts val="0"/>
              </a:spcBef>
              <a:spcAft>
                <a:spcPts val="0"/>
              </a:spcAft>
              <a:buSzPts val="2700"/>
              <a:buNone/>
            </a:pPr>
            <a:endParaRPr sz="1700" b="0">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197"/>
        <p:cNvGrpSpPr/>
        <p:nvPr/>
      </p:nvGrpSpPr>
      <p:grpSpPr>
        <a:xfrm>
          <a:off x="0" y="0"/>
          <a:ext cx="0" cy="0"/>
          <a:chOff x="0" y="0"/>
          <a:chExt cx="0" cy="0"/>
        </a:xfrm>
      </p:grpSpPr>
      <p:sp>
        <p:nvSpPr>
          <p:cNvPr id="4198" name="Google Shape;4198;p18"/>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Soutien</a:t>
            </a:r>
            <a:endParaRPr/>
          </a:p>
        </p:txBody>
      </p:sp>
      <p:sp>
        <p:nvSpPr>
          <p:cNvPr id="4199" name="Google Shape;4199;p18"/>
          <p:cNvSpPr txBox="1"/>
          <p:nvPr/>
        </p:nvSpPr>
        <p:spPr>
          <a:xfrm>
            <a:off x="200150" y="907250"/>
            <a:ext cx="8419800" cy="2801400"/>
          </a:xfrm>
          <a:prstGeom prst="rect">
            <a:avLst/>
          </a:prstGeom>
          <a:noFill/>
          <a:ln>
            <a:noFill/>
          </a:ln>
        </p:spPr>
        <p:txBody>
          <a:bodyPr spcFirstLastPara="1" wrap="square" lIns="91425" tIns="91425" rIns="91425" bIns="91425" anchor="t" anchorCtr="0">
            <a:spAutoFit/>
          </a:bodyPr>
          <a:lstStyle/>
          <a:p>
            <a:pPr marL="457200" marR="0" lvl="0" indent="-336550" algn="l" rtl="0">
              <a:lnSpc>
                <a:spcPct val="150000"/>
              </a:lnSpc>
              <a:spcBef>
                <a:spcPts val="0"/>
              </a:spcBef>
              <a:spcAft>
                <a:spcPts val="0"/>
              </a:spcAft>
              <a:buClr>
                <a:srgbClr val="000000"/>
              </a:buClr>
              <a:buSzPts val="1700"/>
              <a:buFont typeface="Arial"/>
              <a:buChar char="●"/>
            </a:pPr>
            <a:r>
              <a:rPr lang="en" sz="1700" b="0" i="0" u="none" strike="noStrike" cap="none">
                <a:solidFill>
                  <a:schemeClr val="dk1"/>
                </a:solidFill>
                <a:latin typeface="Arial"/>
                <a:ea typeface="Arial"/>
                <a:cs typeface="Arial"/>
                <a:sym typeface="Arial"/>
              </a:rPr>
              <a:t>Nous assurons une assistance en cas d'incident et une remontée des problèmes 24 heures sur 24, garantissant que votre service peut envoyer des notifications à toute heure du jour et de la nuit, sans interruption majeure.</a:t>
            </a:r>
            <a:endParaRPr sz="1700" b="0" i="0" u="none" strike="noStrike" cap="none">
              <a:solidFill>
                <a:schemeClr val="dk1"/>
              </a:solidFill>
              <a:latin typeface="Arial"/>
              <a:ea typeface="Arial"/>
              <a:cs typeface="Arial"/>
              <a:sym typeface="Arial"/>
            </a:endParaRPr>
          </a:p>
          <a:p>
            <a:pPr marL="457200" marR="0" lvl="0" indent="-336550" algn="l" rtl="0">
              <a:lnSpc>
                <a:spcPct val="150000"/>
              </a:lnSpc>
              <a:spcBef>
                <a:spcPts val="0"/>
              </a:spcBef>
              <a:spcAft>
                <a:spcPts val="0"/>
              </a:spcAft>
              <a:buClr>
                <a:srgbClr val="000000"/>
              </a:buClr>
              <a:buSzPts val="1700"/>
              <a:buFont typeface="Arial"/>
              <a:buChar char="●"/>
            </a:pPr>
            <a:r>
              <a:rPr lang="en" sz="1700" b="0" i="0" u="none" strike="noStrike" cap="none">
                <a:solidFill>
                  <a:schemeClr val="dk1"/>
                </a:solidFill>
                <a:latin typeface="Arial"/>
                <a:ea typeface="Arial"/>
                <a:cs typeface="Arial"/>
                <a:sym typeface="Arial"/>
              </a:rPr>
              <a:t>Notification GC est activement maintenu, avec des corrections de bugs et des améliorations diffusées plusieurs fois par semaine. </a:t>
            </a:r>
            <a:endParaRPr sz="1700" b="0" i="0" u="none" strike="noStrike" cap="none">
              <a:solidFill>
                <a:schemeClr val="dk1"/>
              </a:solidFill>
              <a:latin typeface="Arial"/>
              <a:ea typeface="Arial"/>
              <a:cs typeface="Arial"/>
              <a:sym typeface="Arial"/>
            </a:endParaRPr>
          </a:p>
          <a:p>
            <a:pPr marL="457200" marR="0" lvl="0" indent="-336550" algn="l" rtl="0">
              <a:lnSpc>
                <a:spcPct val="150000"/>
              </a:lnSpc>
              <a:spcBef>
                <a:spcPts val="0"/>
              </a:spcBef>
              <a:spcAft>
                <a:spcPts val="0"/>
              </a:spcAft>
              <a:buClr>
                <a:srgbClr val="000000"/>
              </a:buClr>
              <a:buSzPts val="1700"/>
              <a:buFont typeface="Arial"/>
              <a:buChar char="●"/>
            </a:pPr>
            <a:r>
              <a:rPr lang="en" sz="1700" b="0" i="0" u="none" strike="noStrike" cap="none">
                <a:solidFill>
                  <a:schemeClr val="dk1"/>
                </a:solidFill>
                <a:latin typeface="Arial"/>
                <a:ea typeface="Arial"/>
                <a:cs typeface="Arial"/>
                <a:sym typeface="Arial"/>
              </a:rPr>
              <a:t>L'assistance par courriel est disponible de 9 à 17 heures en semaine, avec un temps de réponse standard de moins de 2 jours ouvrables.</a:t>
            </a:r>
            <a:endParaRPr sz="1700" b="0" i="0" u="none" strike="noStrike" cap="none">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19"/>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Notification GC peut être utilisé pour...</a:t>
            </a:r>
            <a:endParaRPr/>
          </a:p>
        </p:txBody>
      </p:sp>
      <p:sp>
        <p:nvSpPr>
          <p:cNvPr id="4205" name="Google Shape;4205;p19"/>
          <p:cNvSpPr txBox="1">
            <a:spLocks noGrp="1"/>
          </p:cNvSpPr>
          <p:nvPr>
            <p:ph type="body" idx="1"/>
          </p:nvPr>
        </p:nvSpPr>
        <p:spPr>
          <a:xfrm>
            <a:off x="504225" y="1125825"/>
            <a:ext cx="4578300" cy="3817800"/>
          </a:xfrm>
          <a:prstGeom prst="rect">
            <a:avLst/>
          </a:prstGeom>
          <a:noFill/>
          <a:ln>
            <a:noFill/>
          </a:ln>
        </p:spPr>
        <p:txBody>
          <a:bodyPr spcFirstLastPara="1" wrap="square" lIns="0" tIns="0" rIns="0" bIns="0" anchor="t" anchorCtr="0">
            <a:normAutofit/>
          </a:bodyPr>
          <a:lstStyle/>
          <a:p>
            <a:pPr marL="457200" lvl="0" indent="-336550" algn="l" rtl="0">
              <a:lnSpc>
                <a:spcPct val="115000"/>
              </a:lnSpc>
              <a:spcBef>
                <a:spcPts val="0"/>
              </a:spcBef>
              <a:spcAft>
                <a:spcPts val="0"/>
              </a:spcAft>
              <a:buClr>
                <a:schemeClr val="dk1"/>
              </a:buClr>
              <a:buSzPts val="1700"/>
              <a:buChar char="●"/>
            </a:pPr>
            <a:r>
              <a:rPr lang="en" sz="1700">
                <a:solidFill>
                  <a:schemeClr val="dk1"/>
                </a:solidFill>
              </a:rPr>
              <a:t>Mises à jour de l'état d'un dossier</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Confirmations de soumission</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Rappels de rendez-vous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Demandes d'informations complémentaires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Réinitialisation du mot de passe</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Envoi de messages d'une vérification à deux facteurs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Notifications d'approbation du contenu</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Erreurs et alarmes système</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...etc</a:t>
            </a:r>
            <a:endParaRPr sz="1700">
              <a:solidFill>
                <a:schemeClr val="dk1"/>
              </a:solidFill>
            </a:endParaRPr>
          </a:p>
        </p:txBody>
      </p:sp>
      <p:pic>
        <p:nvPicPr>
          <p:cNvPr id="4206" name="Google Shape;4206;p19"/>
          <p:cNvPicPr preferRelativeResize="0"/>
          <p:nvPr/>
        </p:nvPicPr>
        <p:blipFill rotWithShape="1">
          <a:blip r:embed="rId3">
            <a:alphaModFix/>
          </a:blip>
          <a:srcRect/>
          <a:stretch/>
        </p:blipFill>
        <p:spPr>
          <a:xfrm>
            <a:off x="5082400" y="821025"/>
            <a:ext cx="3559050" cy="360877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16"/>
        <p:cNvGrpSpPr/>
        <p:nvPr/>
      </p:nvGrpSpPr>
      <p:grpSpPr>
        <a:xfrm>
          <a:off x="0" y="0"/>
          <a:ext cx="0" cy="0"/>
          <a:chOff x="0" y="0"/>
          <a:chExt cx="0" cy="0"/>
        </a:xfrm>
      </p:grpSpPr>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10"/>
        <p:cNvGrpSpPr/>
        <p:nvPr/>
      </p:nvGrpSpPr>
      <p:grpSpPr>
        <a:xfrm>
          <a:off x="0" y="0"/>
          <a:ext cx="0" cy="0"/>
          <a:chOff x="0" y="0"/>
          <a:chExt cx="0" cy="0"/>
        </a:xfrm>
      </p:grpSpPr>
      <p:sp>
        <p:nvSpPr>
          <p:cNvPr id="4211" name="Google Shape;4211;p20"/>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Nos utilisatrices et utilisateurs</a:t>
            </a:r>
            <a:endParaRPr/>
          </a:p>
        </p:txBody>
      </p:sp>
      <p:cxnSp>
        <p:nvCxnSpPr>
          <p:cNvPr id="4212" name="Google Shape;4212;p20"/>
          <p:cNvCxnSpPr/>
          <p:nvPr/>
        </p:nvCxnSpPr>
        <p:spPr>
          <a:xfrm rot="10800000">
            <a:off x="4941950" y="1008900"/>
            <a:ext cx="3000" cy="3207900"/>
          </a:xfrm>
          <a:prstGeom prst="straightConnector1">
            <a:avLst/>
          </a:prstGeom>
          <a:noFill/>
          <a:ln w="9525" cap="flat" cmpd="sng">
            <a:solidFill>
              <a:srgbClr val="999999"/>
            </a:solidFill>
            <a:prstDash val="solid"/>
            <a:round/>
            <a:headEnd type="none" w="sm" len="sm"/>
            <a:tailEnd type="none" w="sm" len="sm"/>
          </a:ln>
        </p:spPr>
      </p:cxnSp>
      <p:cxnSp>
        <p:nvCxnSpPr>
          <p:cNvPr id="4213" name="Google Shape;4213;p20"/>
          <p:cNvCxnSpPr/>
          <p:nvPr/>
        </p:nvCxnSpPr>
        <p:spPr>
          <a:xfrm rot="10800000">
            <a:off x="2514550" y="1008850"/>
            <a:ext cx="21000" cy="3276300"/>
          </a:xfrm>
          <a:prstGeom prst="straightConnector1">
            <a:avLst/>
          </a:prstGeom>
          <a:noFill/>
          <a:ln w="9525" cap="flat" cmpd="sng">
            <a:solidFill>
              <a:srgbClr val="999999"/>
            </a:solidFill>
            <a:prstDash val="solid"/>
            <a:round/>
            <a:headEnd type="none" w="sm" len="sm"/>
            <a:tailEnd type="none" w="sm" len="sm"/>
          </a:ln>
        </p:spPr>
      </p:cxnSp>
      <p:cxnSp>
        <p:nvCxnSpPr>
          <p:cNvPr id="4214" name="Google Shape;4214;p20"/>
          <p:cNvCxnSpPr/>
          <p:nvPr/>
        </p:nvCxnSpPr>
        <p:spPr>
          <a:xfrm rot="10800000">
            <a:off x="7162800" y="1313725"/>
            <a:ext cx="3600" cy="3173700"/>
          </a:xfrm>
          <a:prstGeom prst="straightConnector1">
            <a:avLst/>
          </a:prstGeom>
          <a:noFill/>
          <a:ln w="9525" cap="flat" cmpd="sng">
            <a:solidFill>
              <a:srgbClr val="999999"/>
            </a:solidFill>
            <a:prstDash val="solid"/>
            <a:round/>
            <a:headEnd type="none" w="sm" len="sm"/>
            <a:tailEnd type="none" w="sm" len="sm"/>
          </a:ln>
        </p:spPr>
      </p:cxnSp>
      <p:sp>
        <p:nvSpPr>
          <p:cNvPr id="4215" name="Google Shape;4215;p20"/>
          <p:cNvSpPr txBox="1"/>
          <p:nvPr/>
        </p:nvSpPr>
        <p:spPr>
          <a:xfrm>
            <a:off x="304800" y="1285875"/>
            <a:ext cx="2095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1100"/>
              <a:buFont typeface="Arial"/>
              <a:buNone/>
            </a:pPr>
            <a:r>
              <a:rPr lang="en" sz="5800" b="1" i="0" u="none" strike="noStrike" cap="none">
                <a:solidFill>
                  <a:schemeClr val="dk1"/>
                </a:solidFill>
                <a:latin typeface="Arial"/>
                <a:ea typeface="Arial"/>
                <a:cs typeface="Arial"/>
                <a:sym typeface="Arial"/>
              </a:rPr>
              <a:t>483</a:t>
            </a:r>
            <a:endParaRPr sz="5800" b="1" i="0" u="none" strike="noStrike" cap="none">
              <a:solidFill>
                <a:schemeClr val="dk1"/>
              </a:solidFill>
              <a:latin typeface="Arial"/>
              <a:ea typeface="Arial"/>
              <a:cs typeface="Arial"/>
              <a:sym typeface="Arial"/>
            </a:endParaRPr>
          </a:p>
        </p:txBody>
      </p:sp>
      <p:sp>
        <p:nvSpPr>
          <p:cNvPr id="4216" name="Google Shape;4216;p20"/>
          <p:cNvSpPr txBox="1"/>
          <p:nvPr/>
        </p:nvSpPr>
        <p:spPr>
          <a:xfrm>
            <a:off x="2819400"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47</a:t>
            </a:r>
            <a:endParaRPr sz="5800" b="1" i="0" u="none" strike="noStrike" cap="none">
              <a:solidFill>
                <a:schemeClr val="dk1"/>
              </a:solidFill>
              <a:latin typeface="Arial"/>
              <a:ea typeface="Arial"/>
              <a:cs typeface="Arial"/>
              <a:sym typeface="Arial"/>
            </a:endParaRPr>
          </a:p>
        </p:txBody>
      </p:sp>
      <p:sp>
        <p:nvSpPr>
          <p:cNvPr id="4217" name="Google Shape;4217;p20"/>
          <p:cNvSpPr txBox="1"/>
          <p:nvPr/>
        </p:nvSpPr>
        <p:spPr>
          <a:xfrm>
            <a:off x="5038725"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44</a:t>
            </a:r>
            <a:endParaRPr sz="5800" b="1" i="0" u="none" strike="noStrike" cap="none">
              <a:solidFill>
                <a:schemeClr val="dk1"/>
              </a:solidFill>
              <a:latin typeface="Arial"/>
              <a:ea typeface="Arial"/>
              <a:cs typeface="Arial"/>
              <a:sym typeface="Arial"/>
            </a:endParaRPr>
          </a:p>
        </p:txBody>
      </p:sp>
      <p:sp>
        <p:nvSpPr>
          <p:cNvPr id="4218" name="Google Shape;4218;p20"/>
          <p:cNvSpPr txBox="1"/>
          <p:nvPr/>
        </p:nvSpPr>
        <p:spPr>
          <a:xfrm>
            <a:off x="7181850" y="1285875"/>
            <a:ext cx="1714500" cy="892800"/>
          </a:xfrm>
          <a:prstGeom prst="rect">
            <a:avLst/>
          </a:prstGeom>
          <a:noFill/>
          <a:ln>
            <a:noFill/>
          </a:ln>
        </p:spPr>
        <p:txBody>
          <a:bodyPr spcFirstLastPara="1" wrap="square" lIns="0" tIns="0" rIns="0" bIns="0" anchor="t" anchorCtr="0">
            <a:spAutoFit/>
          </a:bodyPr>
          <a:lstStyle/>
          <a:p>
            <a:pPr marL="0" marR="0" lvl="0" indent="0" algn="ctr" rtl="0">
              <a:lnSpc>
                <a:spcPct val="115000"/>
              </a:lnSpc>
              <a:spcBef>
                <a:spcPts val="0"/>
              </a:spcBef>
              <a:spcAft>
                <a:spcPts val="0"/>
              </a:spcAft>
              <a:buClr>
                <a:srgbClr val="000000"/>
              </a:buClr>
              <a:buSzPts val="5800"/>
              <a:buFont typeface="Arial"/>
              <a:buNone/>
            </a:pPr>
            <a:r>
              <a:rPr lang="en" sz="5800" b="1" i="0" u="none" strike="noStrike" cap="none">
                <a:solidFill>
                  <a:schemeClr val="dk1"/>
                </a:solidFill>
                <a:latin typeface="Arial"/>
                <a:ea typeface="Arial"/>
                <a:cs typeface="Arial"/>
                <a:sym typeface="Arial"/>
              </a:rPr>
              <a:t>4</a:t>
            </a:r>
            <a:endParaRPr sz="5800" b="1" i="0" u="none" strike="noStrike" cap="none">
              <a:solidFill>
                <a:schemeClr val="dk1"/>
              </a:solidFill>
              <a:latin typeface="Arial"/>
              <a:ea typeface="Arial"/>
              <a:cs typeface="Arial"/>
              <a:sym typeface="Arial"/>
            </a:endParaRPr>
          </a:p>
        </p:txBody>
      </p:sp>
      <p:sp>
        <p:nvSpPr>
          <p:cNvPr id="4219" name="Google Shape;4219;p20"/>
          <p:cNvSpPr txBox="1"/>
          <p:nvPr/>
        </p:nvSpPr>
        <p:spPr>
          <a:xfrm>
            <a:off x="400050" y="2089275"/>
            <a:ext cx="20955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Services fédéraux</a:t>
            </a:r>
            <a:endParaRPr sz="1700" b="1" i="0" u="none" strike="noStrike" cap="none">
              <a:solidFill>
                <a:srgbClr val="000000"/>
              </a:solidFill>
              <a:latin typeface="Arial"/>
              <a:ea typeface="Arial"/>
              <a:cs typeface="Arial"/>
              <a:sym typeface="Arial"/>
            </a:endParaRPr>
          </a:p>
        </p:txBody>
      </p:sp>
      <p:sp>
        <p:nvSpPr>
          <p:cNvPr id="4220" name="Google Shape;4220;p20"/>
          <p:cNvSpPr txBox="1"/>
          <p:nvPr/>
        </p:nvSpPr>
        <p:spPr>
          <a:xfrm>
            <a:off x="2514600" y="2089275"/>
            <a:ext cx="2524200" cy="1108200"/>
          </a:xfrm>
          <a:prstGeom prst="rect">
            <a:avLst/>
          </a:prstGeom>
          <a:noFill/>
          <a:ln>
            <a:noFill/>
          </a:ln>
        </p:spPr>
        <p:txBody>
          <a:bodyPr spcFirstLastPara="1" wrap="square" lIns="91425" tIns="91425" rIns="91425" bIns="91425" anchor="t" anchorCtr="0">
            <a:noAutofit/>
          </a:bodyPr>
          <a:lstStyle/>
          <a:p>
            <a:pPr marL="0" marR="0" lvl="0" indent="0" algn="ctr"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Départements fédéraux</a:t>
            </a:r>
            <a:endParaRPr sz="1700" b="1" i="0" u="none" strike="noStrike" cap="none">
              <a:solidFill>
                <a:srgbClr val="000000"/>
              </a:solidFill>
              <a:latin typeface="Arial"/>
              <a:ea typeface="Arial"/>
              <a:cs typeface="Arial"/>
              <a:sym typeface="Arial"/>
            </a:endParaRPr>
          </a:p>
        </p:txBody>
      </p:sp>
      <p:sp>
        <p:nvSpPr>
          <p:cNvPr id="4221" name="Google Shape;4221;p20"/>
          <p:cNvSpPr txBox="1"/>
          <p:nvPr/>
        </p:nvSpPr>
        <p:spPr>
          <a:xfrm>
            <a:off x="4876800" y="2089275"/>
            <a:ext cx="24147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Services provinciaux</a:t>
            </a:r>
            <a:endParaRPr sz="1700" b="1" i="0" u="none" strike="noStrike" cap="none">
              <a:solidFill>
                <a:srgbClr val="000000"/>
              </a:solidFill>
              <a:latin typeface="Arial"/>
              <a:ea typeface="Arial"/>
              <a:cs typeface="Arial"/>
              <a:sym typeface="Arial"/>
            </a:endParaRPr>
          </a:p>
        </p:txBody>
      </p:sp>
      <p:sp>
        <p:nvSpPr>
          <p:cNvPr id="4222" name="Google Shape;4222;p20"/>
          <p:cNvSpPr txBox="1"/>
          <p:nvPr/>
        </p:nvSpPr>
        <p:spPr>
          <a:xfrm>
            <a:off x="7486650" y="2089275"/>
            <a:ext cx="1943100" cy="1108200"/>
          </a:xfrm>
          <a:prstGeom prst="rect">
            <a:avLst/>
          </a:prstGeom>
          <a:noFill/>
          <a:ln>
            <a:noFill/>
          </a:ln>
        </p:spPr>
        <p:txBody>
          <a:bodyPr spcFirstLastPara="1" wrap="square" lIns="91425" tIns="91425" rIns="91425" bIns="91425" anchor="t" anchorCtr="0">
            <a:noAutofit/>
          </a:bodyPr>
          <a:lstStyle/>
          <a:p>
            <a:pPr marL="0" marR="0" lvl="0" indent="0" algn="l" rtl="0">
              <a:lnSpc>
                <a:spcPct val="105000"/>
              </a:lnSpc>
              <a:spcBef>
                <a:spcPts val="0"/>
              </a:spcBef>
              <a:spcAft>
                <a:spcPts val="1200"/>
              </a:spcAft>
              <a:buClr>
                <a:srgbClr val="000000"/>
              </a:buClr>
              <a:buSzPts val="1700"/>
              <a:buFont typeface="Arial"/>
              <a:buNone/>
            </a:pPr>
            <a:r>
              <a:rPr lang="en" sz="1700" b="1" i="0" u="none" strike="noStrike" cap="none">
                <a:solidFill>
                  <a:srgbClr val="000000"/>
                </a:solidFill>
                <a:latin typeface="Arial"/>
                <a:ea typeface="Arial"/>
                <a:cs typeface="Arial"/>
                <a:sym typeface="Arial"/>
              </a:rPr>
              <a:t>Provinces</a:t>
            </a:r>
            <a:endParaRPr sz="1700" b="1" i="0" u="none" strike="noStrike" cap="none">
              <a:solidFill>
                <a:srgbClr val="000000"/>
              </a:solidFill>
              <a:latin typeface="Arial"/>
              <a:ea typeface="Arial"/>
              <a:cs typeface="Arial"/>
              <a:sym typeface="Arial"/>
            </a:endParaRPr>
          </a:p>
        </p:txBody>
      </p:sp>
      <p:pic>
        <p:nvPicPr>
          <p:cNvPr id="4223" name="Google Shape;4223;p20"/>
          <p:cNvPicPr preferRelativeResize="0"/>
          <p:nvPr/>
        </p:nvPicPr>
        <p:blipFill rotWithShape="1">
          <a:blip r:embed="rId3">
            <a:alphaModFix/>
          </a:blip>
          <a:srcRect/>
          <a:stretch/>
        </p:blipFill>
        <p:spPr>
          <a:xfrm>
            <a:off x="536906" y="3309975"/>
            <a:ext cx="1497938" cy="749700"/>
          </a:xfrm>
          <a:prstGeom prst="rect">
            <a:avLst/>
          </a:prstGeom>
          <a:noFill/>
          <a:ln>
            <a:noFill/>
          </a:ln>
        </p:spPr>
      </p:pic>
      <p:pic>
        <p:nvPicPr>
          <p:cNvPr id="4224" name="Google Shape;4224;p20"/>
          <p:cNvPicPr preferRelativeResize="0"/>
          <p:nvPr/>
        </p:nvPicPr>
        <p:blipFill rotWithShape="1">
          <a:blip r:embed="rId4">
            <a:alphaModFix/>
          </a:blip>
          <a:srcRect/>
          <a:stretch/>
        </p:blipFill>
        <p:spPr>
          <a:xfrm>
            <a:off x="5940850" y="3159375"/>
            <a:ext cx="979775" cy="1050898"/>
          </a:xfrm>
          <a:prstGeom prst="rect">
            <a:avLst/>
          </a:prstGeom>
          <a:noFill/>
          <a:ln>
            <a:noFill/>
          </a:ln>
        </p:spPr>
      </p:pic>
      <p:pic>
        <p:nvPicPr>
          <p:cNvPr id="4225" name="Google Shape;4225;p20"/>
          <p:cNvPicPr preferRelativeResize="0"/>
          <p:nvPr/>
        </p:nvPicPr>
        <p:blipFill rotWithShape="1">
          <a:blip r:embed="rId5">
            <a:alphaModFix/>
          </a:blip>
          <a:srcRect/>
          <a:stretch/>
        </p:blipFill>
        <p:spPr>
          <a:xfrm>
            <a:off x="5235641" y="3564286"/>
            <a:ext cx="691625" cy="744827"/>
          </a:xfrm>
          <a:prstGeom prst="rect">
            <a:avLst/>
          </a:prstGeom>
          <a:noFill/>
          <a:ln>
            <a:noFill/>
          </a:ln>
        </p:spPr>
      </p:pic>
      <p:pic>
        <p:nvPicPr>
          <p:cNvPr id="4226" name="Google Shape;4226;p20"/>
          <p:cNvPicPr preferRelativeResize="0"/>
          <p:nvPr/>
        </p:nvPicPr>
        <p:blipFill rotWithShape="1">
          <a:blip r:embed="rId4">
            <a:alphaModFix/>
          </a:blip>
          <a:srcRect/>
          <a:stretch/>
        </p:blipFill>
        <p:spPr>
          <a:xfrm>
            <a:off x="2795801" y="3221791"/>
            <a:ext cx="745083" cy="799143"/>
          </a:xfrm>
          <a:prstGeom prst="rect">
            <a:avLst/>
          </a:prstGeom>
          <a:noFill/>
          <a:ln>
            <a:noFill/>
          </a:ln>
        </p:spPr>
      </p:pic>
      <p:pic>
        <p:nvPicPr>
          <p:cNvPr id="4227" name="Google Shape;4227;p20"/>
          <p:cNvPicPr preferRelativeResize="0"/>
          <p:nvPr/>
        </p:nvPicPr>
        <p:blipFill rotWithShape="1">
          <a:blip r:embed="rId4">
            <a:alphaModFix/>
          </a:blip>
          <a:srcRect/>
          <a:stretch/>
        </p:blipFill>
        <p:spPr>
          <a:xfrm>
            <a:off x="3774318" y="3221791"/>
            <a:ext cx="745083" cy="799143"/>
          </a:xfrm>
          <a:prstGeom prst="rect">
            <a:avLst/>
          </a:prstGeom>
          <a:noFill/>
          <a:ln>
            <a:noFill/>
          </a:ln>
        </p:spPr>
      </p:pic>
      <p:pic>
        <p:nvPicPr>
          <p:cNvPr id="4228" name="Google Shape;4228;p20"/>
          <p:cNvPicPr preferRelativeResize="0"/>
          <p:nvPr/>
        </p:nvPicPr>
        <p:blipFill rotWithShape="1">
          <a:blip r:embed="rId6">
            <a:alphaModFix/>
          </a:blip>
          <a:srcRect/>
          <a:stretch/>
        </p:blipFill>
        <p:spPr>
          <a:xfrm>
            <a:off x="7367800" y="2754052"/>
            <a:ext cx="1619251" cy="1578923"/>
          </a:xfrm>
          <a:prstGeom prst="rect">
            <a:avLst/>
          </a:prstGeom>
          <a:noFill/>
          <a:ln>
            <a:noFill/>
          </a:ln>
        </p:spPr>
      </p:pic>
      <p:sp>
        <p:nvSpPr>
          <p:cNvPr id="4229" name="Google Shape;4229;p20"/>
          <p:cNvSpPr txBox="1"/>
          <p:nvPr/>
        </p:nvSpPr>
        <p:spPr>
          <a:xfrm>
            <a:off x="95250" y="763600"/>
            <a:ext cx="7086600" cy="8313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2100"/>
              <a:buFont typeface="Arial"/>
              <a:buNone/>
            </a:pPr>
            <a:r>
              <a:rPr lang="en" sz="2100" b="1" i="0" u="none" strike="noStrike" cap="none">
                <a:solidFill>
                  <a:srgbClr val="000000"/>
                </a:solidFill>
                <a:latin typeface="Arial"/>
                <a:ea typeface="Arial"/>
                <a:cs typeface="Arial"/>
                <a:sym typeface="Arial"/>
              </a:rPr>
              <a:t>&gt;134 millions de notifications envoyées à ce jour</a:t>
            </a:r>
            <a:endParaRPr sz="21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2100"/>
              <a:buFont typeface="Arial"/>
              <a:buNone/>
            </a:pPr>
            <a:endParaRPr sz="2100" b="1"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20"/>
        <p:cNvGrpSpPr/>
        <p:nvPr/>
      </p:nvGrpSpPr>
      <p:grpSpPr>
        <a:xfrm>
          <a:off x="0" y="0"/>
          <a:ext cx="0" cy="0"/>
          <a:chOff x="0" y="0"/>
          <a:chExt cx="0" cy="0"/>
        </a:xfrm>
      </p:grpSpPr>
      <p:sp>
        <p:nvSpPr>
          <p:cNvPr id="4021" name="Google Shape;4021;p3"/>
          <p:cNvSpPr txBox="1">
            <a:spLocks noGrp="1"/>
          </p:cNvSpPr>
          <p:nvPr>
            <p:ph type="subTitle" idx="1"/>
          </p:nvPr>
        </p:nvSpPr>
        <p:spPr>
          <a:xfrm>
            <a:off x="271475" y="630800"/>
            <a:ext cx="8472600" cy="3371100"/>
          </a:xfrm>
          <a:prstGeom prst="rect">
            <a:avLst/>
          </a:prstGeom>
          <a:noFill/>
          <a:ln>
            <a:noFill/>
          </a:ln>
        </p:spPr>
        <p:txBody>
          <a:bodyPr spcFirstLastPara="1" wrap="square" lIns="0" tIns="0" rIns="0" bIns="0" anchor="ctr" anchorCtr="0">
            <a:normAutofit/>
          </a:bodyPr>
          <a:lstStyle/>
          <a:p>
            <a:pPr marL="0" lvl="0" indent="0" algn="ctr" rtl="0">
              <a:lnSpc>
                <a:spcPct val="115000"/>
              </a:lnSpc>
              <a:spcBef>
                <a:spcPts val="0"/>
              </a:spcBef>
              <a:spcAft>
                <a:spcPts val="0"/>
              </a:spcAft>
              <a:buSzPts val="2800"/>
              <a:buNone/>
            </a:pPr>
            <a:r>
              <a:rPr lang="en" sz="3600" b="1">
                <a:solidFill>
                  <a:schemeClr val="dk1"/>
                </a:solidFill>
              </a:rPr>
              <a:t>We help government teams build</a:t>
            </a:r>
            <a:endParaRPr sz="3600" b="1">
              <a:solidFill>
                <a:schemeClr val="dk1"/>
              </a:solidFill>
            </a:endParaRPr>
          </a:p>
          <a:p>
            <a:pPr marL="0" lvl="0" indent="0" algn="ctr" rtl="0">
              <a:lnSpc>
                <a:spcPct val="115000"/>
              </a:lnSpc>
              <a:spcBef>
                <a:spcPts val="0"/>
              </a:spcBef>
              <a:spcAft>
                <a:spcPts val="0"/>
              </a:spcAft>
              <a:buSzPts val="2800"/>
              <a:buNone/>
            </a:pPr>
            <a:r>
              <a:rPr lang="en" sz="3600" b="1">
                <a:solidFill>
                  <a:schemeClr val="dk1"/>
                </a:solidFill>
              </a:rPr>
              <a:t>and deliver better digital services </a:t>
            </a:r>
            <a:endParaRPr sz="3600" b="1">
              <a:solidFill>
                <a:schemeClr val="dk1"/>
              </a:solidFill>
            </a:endParaRPr>
          </a:p>
          <a:p>
            <a:pPr marL="0" lvl="0" indent="0" algn="ctr" rtl="0">
              <a:lnSpc>
                <a:spcPct val="115000"/>
              </a:lnSpc>
              <a:spcBef>
                <a:spcPts val="0"/>
              </a:spcBef>
              <a:spcAft>
                <a:spcPts val="0"/>
              </a:spcAft>
              <a:buClr>
                <a:schemeClr val="dk1"/>
              </a:buClr>
              <a:buSzPts val="1100"/>
              <a:buFont typeface="Arial"/>
              <a:buNone/>
            </a:pPr>
            <a:r>
              <a:rPr lang="en" sz="3600" b="1">
                <a:solidFill>
                  <a:schemeClr val="dk1"/>
                </a:solidFill>
              </a:rPr>
              <a:t>for users that rely on their services.</a:t>
            </a:r>
            <a:endParaRPr sz="3600" b="1">
              <a:solidFill>
                <a:schemeClr val="dk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4025"/>
        <p:cNvGrpSpPr/>
        <p:nvPr/>
      </p:nvGrpSpPr>
      <p:grpSpPr>
        <a:xfrm>
          <a:off x="0" y="0"/>
          <a:ext cx="0" cy="0"/>
          <a:chOff x="0" y="0"/>
          <a:chExt cx="0" cy="0"/>
        </a:xfrm>
      </p:grpSpPr>
      <p:sp>
        <p:nvSpPr>
          <p:cNvPr id="4026" name="Google Shape;4026;p4"/>
          <p:cNvSpPr txBox="1">
            <a:spLocks noGrp="1"/>
          </p:cNvSpPr>
          <p:nvPr>
            <p:ph type="ctrTitle"/>
          </p:nvPr>
        </p:nvSpPr>
        <p:spPr>
          <a:xfrm>
            <a:off x="271475" y="458575"/>
            <a:ext cx="8472600" cy="20337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SzPts val="4500"/>
              <a:buNone/>
            </a:pPr>
            <a:r>
              <a:rPr lang="en" sz="4800">
                <a:solidFill>
                  <a:schemeClr val="lt1"/>
                </a:solidFill>
              </a:rPr>
              <a:t>We Build Platform Tools</a:t>
            </a:r>
            <a:endParaRPr sz="4800">
              <a:solidFill>
                <a:schemeClr val="lt1"/>
              </a:solidFill>
            </a:endParaRPr>
          </a:p>
        </p:txBody>
      </p:sp>
      <p:sp>
        <p:nvSpPr>
          <p:cNvPr id="4027" name="Google Shape;4027;p4"/>
          <p:cNvSpPr txBox="1">
            <a:spLocks noGrp="1"/>
          </p:cNvSpPr>
          <p:nvPr>
            <p:ph type="subTitle" idx="1"/>
          </p:nvPr>
        </p:nvSpPr>
        <p:spPr>
          <a:xfrm>
            <a:off x="601250" y="2132275"/>
            <a:ext cx="7813200" cy="1665300"/>
          </a:xfrm>
          <a:prstGeom prst="rect">
            <a:avLst/>
          </a:prstGeom>
          <a:noFill/>
          <a:ln>
            <a:noFill/>
          </a:ln>
        </p:spPr>
        <p:txBody>
          <a:bodyPr spcFirstLastPara="1" wrap="square" lIns="0" tIns="0" rIns="0" bIns="0" anchor="ctr" anchorCtr="0">
            <a:normAutofit/>
          </a:bodyPr>
          <a:lstStyle/>
          <a:p>
            <a:pPr marL="0" lvl="0" indent="0" algn="ctr" rtl="0">
              <a:lnSpc>
                <a:spcPct val="100000"/>
              </a:lnSpc>
              <a:spcBef>
                <a:spcPts val="0"/>
              </a:spcBef>
              <a:spcAft>
                <a:spcPts val="0"/>
              </a:spcAft>
              <a:buClr>
                <a:schemeClr val="dk1"/>
              </a:buClr>
              <a:buSzPts val="1018"/>
              <a:buFont typeface="Arial"/>
              <a:buNone/>
            </a:pPr>
            <a:r>
              <a:rPr lang="en" sz="2400">
                <a:solidFill>
                  <a:schemeClr val="lt1"/>
                </a:solidFill>
              </a:rPr>
              <a:t>A set of common, open source tools to help departments </a:t>
            </a:r>
            <a:endParaRPr sz="2400">
              <a:solidFill>
                <a:schemeClr val="lt1"/>
              </a:solidFill>
            </a:endParaRPr>
          </a:p>
          <a:p>
            <a:pPr marL="0" lvl="0" indent="0" algn="ctr" rtl="0">
              <a:lnSpc>
                <a:spcPct val="100000"/>
              </a:lnSpc>
              <a:spcBef>
                <a:spcPts val="0"/>
              </a:spcBef>
              <a:spcAft>
                <a:spcPts val="0"/>
              </a:spcAft>
              <a:buSzPts val="1018"/>
              <a:buNone/>
            </a:pPr>
            <a:r>
              <a:rPr lang="en" sz="2400">
                <a:solidFill>
                  <a:schemeClr val="lt1"/>
                </a:solidFill>
              </a:rPr>
              <a:t>improve service delivery. Platform tools can be easily set up, reused, and built on by other teams across government. </a:t>
            </a:r>
            <a:endParaRPr sz="2400">
              <a:solidFill>
                <a:schemeClr val="lt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31"/>
        <p:cNvGrpSpPr/>
        <p:nvPr/>
      </p:nvGrpSpPr>
      <p:grpSpPr>
        <a:xfrm>
          <a:off x="0" y="0"/>
          <a:ext cx="0" cy="0"/>
          <a:chOff x="0" y="0"/>
          <a:chExt cx="0" cy="0"/>
        </a:xfrm>
      </p:grpSpPr>
      <p:sp>
        <p:nvSpPr>
          <p:cNvPr id="4032" name="Google Shape;4032;p5"/>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What is GC Notify?</a:t>
            </a:r>
            <a:endParaRPr/>
          </a:p>
        </p:txBody>
      </p:sp>
      <p:sp>
        <p:nvSpPr>
          <p:cNvPr id="4033" name="Google Shape;4033;p5"/>
          <p:cNvSpPr txBox="1">
            <a:spLocks noGrp="1"/>
          </p:cNvSpPr>
          <p:nvPr>
            <p:ph type="body" idx="1"/>
          </p:nvPr>
        </p:nvSpPr>
        <p:spPr>
          <a:xfrm>
            <a:off x="271475" y="3706900"/>
            <a:ext cx="8472600" cy="812400"/>
          </a:xfrm>
          <a:prstGeom prst="rect">
            <a:avLst/>
          </a:prstGeom>
          <a:noFill/>
          <a:ln>
            <a:noFill/>
          </a:ln>
        </p:spPr>
        <p:txBody>
          <a:bodyPr spcFirstLastPara="1" wrap="square" lIns="0" tIns="0" rIns="0" bIns="0" anchor="t" anchorCtr="0">
            <a:normAutofit/>
          </a:bodyPr>
          <a:lstStyle/>
          <a:p>
            <a:pPr marL="0" lvl="0" indent="0" algn="l" rtl="0">
              <a:lnSpc>
                <a:spcPct val="115000"/>
              </a:lnSpc>
              <a:spcBef>
                <a:spcPts val="0"/>
              </a:spcBef>
              <a:spcAft>
                <a:spcPts val="0"/>
              </a:spcAft>
              <a:buSzPts val="1800"/>
              <a:buNone/>
            </a:pPr>
            <a:r>
              <a:rPr lang="en" sz="1700">
                <a:solidFill>
                  <a:schemeClr val="dk1"/>
                </a:solidFill>
              </a:rPr>
              <a:t>Public servants can create </a:t>
            </a:r>
            <a:r>
              <a:rPr lang="en" sz="1700" b="1">
                <a:solidFill>
                  <a:schemeClr val="dk1"/>
                </a:solidFill>
              </a:rPr>
              <a:t>reusable templates</a:t>
            </a:r>
            <a:r>
              <a:rPr lang="en" sz="1700">
                <a:solidFill>
                  <a:schemeClr val="dk1"/>
                </a:solidFill>
              </a:rPr>
              <a:t>, and easily send </a:t>
            </a:r>
            <a:r>
              <a:rPr lang="en" sz="1700" b="1">
                <a:solidFill>
                  <a:schemeClr val="dk1"/>
                </a:solidFill>
              </a:rPr>
              <a:t>personalized </a:t>
            </a:r>
            <a:r>
              <a:rPr lang="en" sz="1700">
                <a:solidFill>
                  <a:schemeClr val="dk1"/>
                </a:solidFill>
              </a:rPr>
              <a:t>email and text message updates.</a:t>
            </a:r>
            <a:endParaRPr sz="1700"/>
          </a:p>
        </p:txBody>
      </p:sp>
      <p:sp>
        <p:nvSpPr>
          <p:cNvPr id="4034" name="Google Shape;4034;p5"/>
          <p:cNvSpPr txBox="1">
            <a:spLocks noGrp="1"/>
          </p:cNvSpPr>
          <p:nvPr>
            <p:ph type="title" idx="2"/>
          </p:nvPr>
        </p:nvSpPr>
        <p:spPr>
          <a:xfrm>
            <a:off x="271475" y="763375"/>
            <a:ext cx="8520000" cy="552300"/>
          </a:xfrm>
          <a:prstGeom prst="rect">
            <a:avLst/>
          </a:prstGeom>
          <a:noFill/>
          <a:ln>
            <a:noFill/>
          </a:ln>
        </p:spPr>
        <p:txBody>
          <a:bodyPr spcFirstLastPara="1" wrap="square" lIns="0" tIns="0" rIns="0" bIns="0" anchor="ctr" anchorCtr="0">
            <a:normAutofit fontScale="90000"/>
          </a:bodyPr>
          <a:lstStyle/>
          <a:p>
            <a:pPr marL="0" lvl="0" indent="0" algn="l" rtl="0">
              <a:lnSpc>
                <a:spcPct val="100000"/>
              </a:lnSpc>
              <a:spcBef>
                <a:spcPts val="0"/>
              </a:spcBef>
              <a:spcAft>
                <a:spcPts val="0"/>
              </a:spcAft>
              <a:buSzPct val="111111"/>
              <a:buNone/>
            </a:pPr>
            <a:endParaRPr b="1"/>
          </a:p>
          <a:p>
            <a:pPr marL="0" lvl="0" indent="0" algn="l" rtl="0">
              <a:lnSpc>
                <a:spcPct val="100000"/>
              </a:lnSpc>
              <a:spcBef>
                <a:spcPts val="0"/>
              </a:spcBef>
              <a:spcAft>
                <a:spcPts val="0"/>
              </a:spcAft>
              <a:buSzPct val="132132"/>
              <a:buNone/>
            </a:pPr>
            <a:r>
              <a:rPr lang="en" sz="1850" b="1"/>
              <a:t>A free, cloud-based platform tool</a:t>
            </a:r>
            <a:r>
              <a:rPr lang="en" sz="1850"/>
              <a:t> that helps program and service teams keep the public informed at every step, as they go through a government process.</a:t>
            </a:r>
            <a:endParaRPr sz="1850"/>
          </a:p>
        </p:txBody>
      </p:sp>
      <p:pic>
        <p:nvPicPr>
          <p:cNvPr id="4035" name="Google Shape;4035;p5"/>
          <p:cNvPicPr preferRelativeResize="0"/>
          <p:nvPr/>
        </p:nvPicPr>
        <p:blipFill rotWithShape="1">
          <a:blip r:embed="rId3">
            <a:alphaModFix/>
          </a:blip>
          <a:srcRect r="23259"/>
          <a:stretch/>
        </p:blipFill>
        <p:spPr>
          <a:xfrm>
            <a:off x="454025" y="1808425"/>
            <a:ext cx="2159975" cy="1785875"/>
          </a:xfrm>
          <a:prstGeom prst="rect">
            <a:avLst/>
          </a:prstGeom>
          <a:noFill/>
          <a:ln>
            <a:noFill/>
          </a:ln>
        </p:spPr>
      </p:pic>
      <p:sp>
        <p:nvSpPr>
          <p:cNvPr id="4036" name="Google Shape;4036;p5"/>
          <p:cNvSpPr/>
          <p:nvPr/>
        </p:nvSpPr>
        <p:spPr>
          <a:xfrm>
            <a:off x="304050"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1</a:t>
            </a:r>
            <a:endParaRPr sz="1400" b="1" i="0" u="none" strike="noStrike" cap="none">
              <a:solidFill>
                <a:schemeClr val="lt1"/>
              </a:solidFill>
              <a:latin typeface="Arial"/>
              <a:ea typeface="Arial"/>
              <a:cs typeface="Arial"/>
              <a:sym typeface="Arial"/>
            </a:endParaRPr>
          </a:p>
        </p:txBody>
      </p:sp>
      <p:pic>
        <p:nvPicPr>
          <p:cNvPr id="4037" name="Google Shape;4037;p5"/>
          <p:cNvPicPr preferRelativeResize="0"/>
          <p:nvPr/>
        </p:nvPicPr>
        <p:blipFill rotWithShape="1">
          <a:blip r:embed="rId4">
            <a:alphaModFix/>
          </a:blip>
          <a:srcRect/>
          <a:stretch/>
        </p:blipFill>
        <p:spPr>
          <a:xfrm>
            <a:off x="6140456" y="1770100"/>
            <a:ext cx="2778269" cy="1818775"/>
          </a:xfrm>
          <a:prstGeom prst="rect">
            <a:avLst/>
          </a:prstGeom>
          <a:noFill/>
          <a:ln>
            <a:noFill/>
          </a:ln>
        </p:spPr>
      </p:pic>
      <p:sp>
        <p:nvSpPr>
          <p:cNvPr id="4038" name="Google Shape;4038;p5"/>
          <p:cNvSpPr/>
          <p:nvPr/>
        </p:nvSpPr>
        <p:spPr>
          <a:xfrm>
            <a:off x="5903111"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3</a:t>
            </a:r>
            <a:endParaRPr sz="1400" b="1" i="0" u="none" strike="noStrike" cap="none">
              <a:solidFill>
                <a:schemeClr val="lt1"/>
              </a:solidFill>
              <a:latin typeface="Arial"/>
              <a:ea typeface="Arial"/>
              <a:cs typeface="Arial"/>
              <a:sym typeface="Arial"/>
            </a:endParaRPr>
          </a:p>
        </p:txBody>
      </p:sp>
      <p:pic>
        <p:nvPicPr>
          <p:cNvPr id="4039" name="Google Shape;4039;p5"/>
          <p:cNvPicPr preferRelativeResize="0"/>
          <p:nvPr/>
        </p:nvPicPr>
        <p:blipFill rotWithShape="1">
          <a:blip r:embed="rId3">
            <a:alphaModFix/>
          </a:blip>
          <a:srcRect l="83756"/>
          <a:stretch/>
        </p:blipFill>
        <p:spPr>
          <a:xfrm>
            <a:off x="2582825" y="1808425"/>
            <a:ext cx="457199" cy="1785875"/>
          </a:xfrm>
          <a:prstGeom prst="rect">
            <a:avLst/>
          </a:prstGeom>
          <a:noFill/>
          <a:ln>
            <a:noFill/>
          </a:ln>
        </p:spPr>
      </p:pic>
      <p:pic>
        <p:nvPicPr>
          <p:cNvPr id="4040" name="Google Shape;4040;p5"/>
          <p:cNvPicPr preferRelativeResize="0"/>
          <p:nvPr/>
        </p:nvPicPr>
        <p:blipFill rotWithShape="1">
          <a:blip r:embed="rId5">
            <a:alphaModFix/>
          </a:blip>
          <a:srcRect r="24777"/>
          <a:stretch/>
        </p:blipFill>
        <p:spPr>
          <a:xfrm>
            <a:off x="3350375" y="1753625"/>
            <a:ext cx="2117213" cy="1851700"/>
          </a:xfrm>
          <a:prstGeom prst="rect">
            <a:avLst/>
          </a:prstGeom>
          <a:noFill/>
          <a:ln>
            <a:noFill/>
          </a:ln>
        </p:spPr>
      </p:pic>
      <p:sp>
        <p:nvSpPr>
          <p:cNvPr id="4041" name="Google Shape;4041;p5"/>
          <p:cNvSpPr/>
          <p:nvPr/>
        </p:nvSpPr>
        <p:spPr>
          <a:xfrm>
            <a:off x="3144664" y="1587141"/>
            <a:ext cx="457200" cy="457200"/>
          </a:xfrm>
          <a:prstGeom prst="ellipse">
            <a:avLst/>
          </a:prstGeom>
          <a:solidFill>
            <a:schemeClr val="accent1"/>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r>
              <a:rPr lang="en" sz="1800" b="1" i="0" u="none" strike="noStrike" cap="none">
                <a:solidFill>
                  <a:schemeClr val="lt1"/>
                </a:solidFill>
                <a:latin typeface="Arial"/>
                <a:ea typeface="Arial"/>
                <a:cs typeface="Arial"/>
                <a:sym typeface="Arial"/>
              </a:rPr>
              <a:t>2</a:t>
            </a:r>
            <a:endParaRPr sz="1400" b="1" i="0" u="none" strike="noStrike" cap="none">
              <a:solidFill>
                <a:schemeClr val="lt1"/>
              </a:solidFill>
              <a:latin typeface="Arial"/>
              <a:ea typeface="Arial"/>
              <a:cs typeface="Arial"/>
              <a:sym typeface="Arial"/>
            </a:endParaRPr>
          </a:p>
        </p:txBody>
      </p:sp>
      <p:pic>
        <p:nvPicPr>
          <p:cNvPr id="4042" name="Google Shape;4042;p5"/>
          <p:cNvPicPr preferRelativeResize="0"/>
          <p:nvPr/>
        </p:nvPicPr>
        <p:blipFill rotWithShape="1">
          <a:blip r:embed="rId5">
            <a:alphaModFix/>
          </a:blip>
          <a:srcRect l="83756"/>
          <a:stretch/>
        </p:blipFill>
        <p:spPr>
          <a:xfrm>
            <a:off x="5402975" y="1753625"/>
            <a:ext cx="457199" cy="18517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46"/>
        <p:cNvGrpSpPr/>
        <p:nvPr/>
      </p:nvGrpSpPr>
      <p:grpSpPr>
        <a:xfrm>
          <a:off x="0" y="0"/>
          <a:ext cx="0" cy="0"/>
          <a:chOff x="0" y="0"/>
          <a:chExt cx="0" cy="0"/>
        </a:xfrm>
      </p:grpSpPr>
      <p:sp>
        <p:nvSpPr>
          <p:cNvPr id="4047" name="Google Shape;4047;p6"/>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Ways to send messages</a:t>
            </a:r>
            <a:endParaRPr/>
          </a:p>
        </p:txBody>
      </p:sp>
      <p:sp>
        <p:nvSpPr>
          <p:cNvPr id="4048" name="Google Shape;4048;p6"/>
          <p:cNvSpPr txBox="1">
            <a:spLocks noGrp="1"/>
          </p:cNvSpPr>
          <p:nvPr>
            <p:ph type="body" idx="1"/>
          </p:nvPr>
        </p:nvSpPr>
        <p:spPr>
          <a:xfrm>
            <a:off x="351500" y="1474500"/>
            <a:ext cx="3567000" cy="1425600"/>
          </a:xfrm>
          <a:prstGeom prst="rect">
            <a:avLst/>
          </a:prstGeom>
          <a:noFill/>
          <a:ln>
            <a:noFill/>
          </a:ln>
        </p:spPr>
        <p:txBody>
          <a:bodyPr spcFirstLastPara="1" wrap="square" lIns="0" tIns="0" rIns="0" bIns="0" anchor="t" anchorCtr="0">
            <a:normAutofit/>
          </a:bodyPr>
          <a:lstStyle/>
          <a:p>
            <a:pPr marL="0" lvl="0" indent="0" algn="l" rtl="0">
              <a:lnSpc>
                <a:spcPct val="115000"/>
              </a:lnSpc>
              <a:spcBef>
                <a:spcPts val="0"/>
              </a:spcBef>
              <a:spcAft>
                <a:spcPts val="0"/>
              </a:spcAft>
              <a:buSzPts val="1800"/>
              <a:buNone/>
            </a:pPr>
            <a:r>
              <a:rPr lang="en" sz="1700">
                <a:solidFill>
                  <a:schemeClr val="dk1"/>
                </a:solidFill>
                <a:latin typeface="Arial"/>
                <a:ea typeface="Arial"/>
                <a:cs typeface="Arial"/>
                <a:sym typeface="Arial"/>
              </a:rPr>
              <a:t>Easily integrate GC Notify into existing web systems, using an API (Application Programming Interface)</a:t>
            </a:r>
            <a:endParaRPr sz="1700">
              <a:solidFill>
                <a:schemeClr val="dk1"/>
              </a:solidFill>
              <a:latin typeface="Arial"/>
              <a:ea typeface="Arial"/>
              <a:cs typeface="Arial"/>
              <a:sym typeface="Arial"/>
            </a:endParaRPr>
          </a:p>
        </p:txBody>
      </p:sp>
      <p:sp>
        <p:nvSpPr>
          <p:cNvPr id="4049" name="Google Shape;4049;p6"/>
          <p:cNvSpPr txBox="1">
            <a:spLocks noGrp="1"/>
          </p:cNvSpPr>
          <p:nvPr>
            <p:ph type="title"/>
          </p:nvPr>
        </p:nvSpPr>
        <p:spPr>
          <a:xfrm>
            <a:off x="325075" y="791840"/>
            <a:ext cx="3145200" cy="601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SzPts val="2700"/>
              <a:buNone/>
            </a:pPr>
            <a:r>
              <a:rPr lang="en" sz="2600">
                <a:solidFill>
                  <a:schemeClr val="dk1"/>
                </a:solidFill>
                <a:latin typeface="Arial"/>
                <a:ea typeface="Arial"/>
                <a:cs typeface="Arial"/>
                <a:sym typeface="Arial"/>
              </a:rPr>
              <a:t>Send automatically</a:t>
            </a:r>
            <a:endParaRPr sz="2600">
              <a:solidFill>
                <a:schemeClr val="dk1"/>
              </a:solidFill>
              <a:latin typeface="Arial"/>
              <a:ea typeface="Arial"/>
              <a:cs typeface="Arial"/>
              <a:sym typeface="Arial"/>
            </a:endParaRPr>
          </a:p>
        </p:txBody>
      </p:sp>
      <p:sp>
        <p:nvSpPr>
          <p:cNvPr id="4050" name="Google Shape;4050;p6"/>
          <p:cNvSpPr txBox="1">
            <a:spLocks noGrp="1"/>
          </p:cNvSpPr>
          <p:nvPr>
            <p:ph type="subTitle" idx="4294967295"/>
          </p:nvPr>
        </p:nvSpPr>
        <p:spPr>
          <a:xfrm>
            <a:off x="4666975" y="1474500"/>
            <a:ext cx="4266600" cy="1068300"/>
          </a:xfrm>
          <a:prstGeom prst="rect">
            <a:avLst/>
          </a:prstGeom>
          <a:noFill/>
          <a:ln>
            <a:noFill/>
          </a:ln>
        </p:spPr>
        <p:txBody>
          <a:bodyPr spcFirstLastPara="1" wrap="square" lIns="0" tIns="0" rIns="0" bIns="0" anchor="t" anchorCtr="0">
            <a:normAutofit/>
          </a:bodyPr>
          <a:lstStyle/>
          <a:p>
            <a:pPr marL="0" marR="0" lvl="0" indent="0" algn="l" rtl="0">
              <a:lnSpc>
                <a:spcPct val="115000"/>
              </a:lnSpc>
              <a:spcBef>
                <a:spcPts val="0"/>
              </a:spcBef>
              <a:spcAft>
                <a:spcPts val="0"/>
              </a:spcAft>
              <a:buClr>
                <a:schemeClr val="dk2"/>
              </a:buClr>
              <a:buSzPts val="1800"/>
              <a:buFont typeface="Arial"/>
              <a:buNone/>
            </a:pPr>
            <a:r>
              <a:rPr lang="en" sz="1700" b="0" i="0" u="none" strike="noStrike" cap="none">
                <a:solidFill>
                  <a:schemeClr val="dk1"/>
                </a:solidFill>
                <a:latin typeface="Arial"/>
                <a:ea typeface="Arial"/>
                <a:cs typeface="Arial"/>
                <a:sym typeface="Arial"/>
              </a:rPr>
              <a:t>Send messages to up to 50,000 recipients </a:t>
            </a:r>
            <a:br>
              <a:rPr lang="en" sz="1700" b="0" i="0" u="none" strike="noStrike" cap="none">
                <a:solidFill>
                  <a:schemeClr val="dk1"/>
                </a:solidFill>
                <a:latin typeface="Arial"/>
                <a:ea typeface="Arial"/>
                <a:cs typeface="Arial"/>
                <a:sym typeface="Arial"/>
              </a:rPr>
            </a:br>
            <a:r>
              <a:rPr lang="en" sz="1700" b="0" i="0" u="none" strike="noStrike" cap="none">
                <a:solidFill>
                  <a:schemeClr val="dk1"/>
                </a:solidFill>
                <a:latin typeface="Arial"/>
                <a:ea typeface="Arial"/>
                <a:cs typeface="Arial"/>
                <a:sym typeface="Arial"/>
              </a:rPr>
              <a:t>at once by uploading a list of contacts </a:t>
            </a:r>
            <a:br>
              <a:rPr lang="en" sz="1700" b="0" i="0" u="none" strike="noStrike" cap="none">
                <a:solidFill>
                  <a:schemeClr val="dk1"/>
                </a:solidFill>
                <a:latin typeface="Arial"/>
                <a:ea typeface="Arial"/>
                <a:cs typeface="Arial"/>
                <a:sym typeface="Arial"/>
              </a:rPr>
            </a:br>
            <a:r>
              <a:rPr lang="en" sz="1700" b="0" i="0" u="none" strike="noStrike" cap="none">
                <a:solidFill>
                  <a:schemeClr val="dk1"/>
                </a:solidFill>
                <a:latin typeface="Arial"/>
                <a:ea typeface="Arial"/>
                <a:cs typeface="Arial"/>
                <a:sym typeface="Arial"/>
              </a:rPr>
              <a:t>and scheduling date and time in advance. </a:t>
            </a:r>
            <a:endParaRPr sz="1700" b="0" i="0" u="none" strike="noStrike" cap="none">
              <a:solidFill>
                <a:schemeClr val="dk1"/>
              </a:solidFill>
              <a:latin typeface="Arial"/>
              <a:ea typeface="Arial"/>
              <a:cs typeface="Arial"/>
              <a:sym typeface="Arial"/>
            </a:endParaRPr>
          </a:p>
        </p:txBody>
      </p:sp>
      <p:sp>
        <p:nvSpPr>
          <p:cNvPr id="4051" name="Google Shape;4051;p6"/>
          <p:cNvSpPr txBox="1">
            <a:spLocks noGrp="1"/>
          </p:cNvSpPr>
          <p:nvPr>
            <p:ph type="title"/>
          </p:nvPr>
        </p:nvSpPr>
        <p:spPr>
          <a:xfrm>
            <a:off x="4640550" y="801775"/>
            <a:ext cx="3145200" cy="601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2600">
                <a:solidFill>
                  <a:schemeClr val="dk1"/>
                </a:solidFill>
                <a:latin typeface="Arial"/>
                <a:ea typeface="Arial"/>
                <a:cs typeface="Arial"/>
                <a:sym typeface="Arial"/>
              </a:rPr>
              <a:t>Send in bulk</a:t>
            </a:r>
            <a:endParaRPr sz="2600">
              <a:solidFill>
                <a:schemeClr val="dk1"/>
              </a:solidFill>
              <a:latin typeface="Arial"/>
              <a:ea typeface="Arial"/>
              <a:cs typeface="Arial"/>
              <a:sym typeface="Arial"/>
            </a:endParaRPr>
          </a:p>
          <a:p>
            <a:pPr marL="0" lvl="0" indent="0" algn="l" rtl="0">
              <a:lnSpc>
                <a:spcPct val="100000"/>
              </a:lnSpc>
              <a:spcBef>
                <a:spcPts val="0"/>
              </a:spcBef>
              <a:spcAft>
                <a:spcPts val="0"/>
              </a:spcAft>
              <a:buSzPts val="2700"/>
              <a:buNone/>
            </a:pPr>
            <a:endParaRPr sz="2600">
              <a:solidFill>
                <a:schemeClr val="dk1"/>
              </a:solidFill>
              <a:latin typeface="Arial"/>
              <a:ea typeface="Arial"/>
              <a:cs typeface="Arial"/>
              <a:sym typeface="Arial"/>
            </a:endParaRPr>
          </a:p>
        </p:txBody>
      </p:sp>
      <p:cxnSp>
        <p:nvCxnSpPr>
          <p:cNvPr id="4052" name="Google Shape;4052;p6"/>
          <p:cNvCxnSpPr/>
          <p:nvPr/>
        </p:nvCxnSpPr>
        <p:spPr>
          <a:xfrm rot="10800000">
            <a:off x="4251850" y="970750"/>
            <a:ext cx="0" cy="3534900"/>
          </a:xfrm>
          <a:prstGeom prst="straightConnector1">
            <a:avLst/>
          </a:prstGeom>
          <a:noFill/>
          <a:ln w="9525" cap="flat" cmpd="sng">
            <a:solidFill>
              <a:srgbClr val="999999"/>
            </a:solidFill>
            <a:prstDash val="solid"/>
            <a:round/>
            <a:headEnd type="none" w="sm" len="sm"/>
            <a:tailEnd type="none" w="sm" len="sm"/>
          </a:ln>
        </p:spPr>
      </p:cxnSp>
      <p:grpSp>
        <p:nvGrpSpPr>
          <p:cNvPr id="4053" name="Google Shape;4053;p6"/>
          <p:cNvGrpSpPr/>
          <p:nvPr/>
        </p:nvGrpSpPr>
        <p:grpSpPr>
          <a:xfrm>
            <a:off x="4609718" y="2641791"/>
            <a:ext cx="4033182" cy="1607305"/>
            <a:chOff x="4381118" y="2641791"/>
            <a:chExt cx="4033182" cy="1607305"/>
          </a:xfrm>
        </p:grpSpPr>
        <p:pic>
          <p:nvPicPr>
            <p:cNvPr id="4054" name="Google Shape;4054;p6"/>
            <p:cNvPicPr preferRelativeResize="0"/>
            <p:nvPr/>
          </p:nvPicPr>
          <p:blipFill rotWithShape="1">
            <a:blip r:embed="rId3">
              <a:alphaModFix/>
            </a:blip>
            <a:srcRect/>
            <a:stretch/>
          </p:blipFill>
          <p:spPr>
            <a:xfrm>
              <a:off x="4701266" y="2773235"/>
              <a:ext cx="1756189" cy="1475861"/>
            </a:xfrm>
            <a:prstGeom prst="rect">
              <a:avLst/>
            </a:prstGeom>
            <a:noFill/>
            <a:ln>
              <a:noFill/>
            </a:ln>
          </p:spPr>
        </p:pic>
        <p:pic>
          <p:nvPicPr>
            <p:cNvPr id="4055" name="Google Shape;4055;p6"/>
            <p:cNvPicPr preferRelativeResize="0"/>
            <p:nvPr/>
          </p:nvPicPr>
          <p:blipFill rotWithShape="1">
            <a:blip r:embed="rId4">
              <a:alphaModFix/>
            </a:blip>
            <a:srcRect/>
            <a:stretch/>
          </p:blipFill>
          <p:spPr>
            <a:xfrm>
              <a:off x="6546740" y="2952469"/>
              <a:ext cx="714667" cy="305384"/>
            </a:xfrm>
            <a:prstGeom prst="rect">
              <a:avLst/>
            </a:prstGeom>
            <a:noFill/>
            <a:ln>
              <a:noFill/>
            </a:ln>
          </p:spPr>
        </p:pic>
        <p:pic>
          <p:nvPicPr>
            <p:cNvPr id="4056" name="Google Shape;4056;p6"/>
            <p:cNvPicPr preferRelativeResize="0"/>
            <p:nvPr/>
          </p:nvPicPr>
          <p:blipFill rotWithShape="1">
            <a:blip r:embed="rId4">
              <a:alphaModFix/>
            </a:blip>
            <a:srcRect/>
            <a:stretch/>
          </p:blipFill>
          <p:spPr>
            <a:xfrm>
              <a:off x="6836939" y="3386196"/>
              <a:ext cx="714667" cy="305384"/>
            </a:xfrm>
            <a:prstGeom prst="rect">
              <a:avLst/>
            </a:prstGeom>
            <a:noFill/>
            <a:ln>
              <a:noFill/>
            </a:ln>
          </p:spPr>
        </p:pic>
        <p:pic>
          <p:nvPicPr>
            <p:cNvPr id="4057" name="Google Shape;4057;p6"/>
            <p:cNvPicPr preferRelativeResize="0"/>
            <p:nvPr/>
          </p:nvPicPr>
          <p:blipFill rotWithShape="1">
            <a:blip r:embed="rId4">
              <a:alphaModFix/>
            </a:blip>
            <a:srcRect/>
            <a:stretch/>
          </p:blipFill>
          <p:spPr>
            <a:xfrm>
              <a:off x="6619290" y="3819923"/>
              <a:ext cx="714667" cy="305384"/>
            </a:xfrm>
            <a:prstGeom prst="rect">
              <a:avLst/>
            </a:prstGeom>
            <a:noFill/>
            <a:ln>
              <a:noFill/>
            </a:ln>
          </p:spPr>
        </p:pic>
        <p:pic>
          <p:nvPicPr>
            <p:cNvPr id="4058" name="Google Shape;4058;p6"/>
            <p:cNvPicPr preferRelativeResize="0"/>
            <p:nvPr/>
          </p:nvPicPr>
          <p:blipFill rotWithShape="1">
            <a:blip r:embed="rId5">
              <a:alphaModFix/>
            </a:blip>
            <a:srcRect/>
            <a:stretch/>
          </p:blipFill>
          <p:spPr>
            <a:xfrm>
              <a:off x="4381118" y="2641791"/>
              <a:ext cx="685462" cy="685461"/>
            </a:xfrm>
            <a:prstGeom prst="rect">
              <a:avLst/>
            </a:prstGeom>
            <a:noFill/>
            <a:ln>
              <a:noFill/>
            </a:ln>
          </p:spPr>
        </p:pic>
        <p:pic>
          <p:nvPicPr>
            <p:cNvPr id="4059" name="Google Shape;4059;p6"/>
            <p:cNvPicPr preferRelativeResize="0"/>
            <p:nvPr/>
          </p:nvPicPr>
          <p:blipFill rotWithShape="1">
            <a:blip r:embed="rId4">
              <a:alphaModFix/>
            </a:blip>
            <a:srcRect/>
            <a:stretch/>
          </p:blipFill>
          <p:spPr>
            <a:xfrm>
              <a:off x="7481984" y="2952469"/>
              <a:ext cx="714667" cy="305384"/>
            </a:xfrm>
            <a:prstGeom prst="rect">
              <a:avLst/>
            </a:prstGeom>
            <a:noFill/>
            <a:ln>
              <a:noFill/>
            </a:ln>
          </p:spPr>
        </p:pic>
        <p:pic>
          <p:nvPicPr>
            <p:cNvPr id="4060" name="Google Shape;4060;p6"/>
            <p:cNvPicPr preferRelativeResize="0"/>
            <p:nvPr/>
          </p:nvPicPr>
          <p:blipFill rotWithShape="1">
            <a:blip r:embed="rId4">
              <a:alphaModFix/>
            </a:blip>
            <a:srcRect/>
            <a:stretch/>
          </p:blipFill>
          <p:spPr>
            <a:xfrm>
              <a:off x="7699633" y="3386196"/>
              <a:ext cx="714667" cy="305384"/>
            </a:xfrm>
            <a:prstGeom prst="rect">
              <a:avLst/>
            </a:prstGeom>
            <a:noFill/>
            <a:ln>
              <a:noFill/>
            </a:ln>
          </p:spPr>
        </p:pic>
        <p:pic>
          <p:nvPicPr>
            <p:cNvPr id="4061" name="Google Shape;4061;p6"/>
            <p:cNvPicPr preferRelativeResize="0"/>
            <p:nvPr/>
          </p:nvPicPr>
          <p:blipFill rotWithShape="1">
            <a:blip r:embed="rId4">
              <a:alphaModFix/>
            </a:blip>
            <a:srcRect/>
            <a:stretch/>
          </p:blipFill>
          <p:spPr>
            <a:xfrm>
              <a:off x="7481984" y="3819923"/>
              <a:ext cx="714667" cy="305384"/>
            </a:xfrm>
            <a:prstGeom prst="rect">
              <a:avLst/>
            </a:prstGeom>
            <a:noFill/>
            <a:ln>
              <a:noFill/>
            </a:ln>
          </p:spPr>
        </p:pic>
      </p:grpSp>
      <p:grpSp>
        <p:nvGrpSpPr>
          <p:cNvPr id="4062" name="Google Shape;4062;p6"/>
          <p:cNvGrpSpPr/>
          <p:nvPr/>
        </p:nvGrpSpPr>
        <p:grpSpPr>
          <a:xfrm>
            <a:off x="325076" y="2579665"/>
            <a:ext cx="2994526" cy="1677311"/>
            <a:chOff x="325076" y="2579665"/>
            <a:chExt cx="2994526" cy="1677311"/>
          </a:xfrm>
        </p:grpSpPr>
        <p:pic>
          <p:nvPicPr>
            <p:cNvPr id="4063" name="Google Shape;4063;p6"/>
            <p:cNvPicPr preferRelativeResize="0"/>
            <p:nvPr/>
          </p:nvPicPr>
          <p:blipFill rotWithShape="1">
            <a:blip r:embed="rId6">
              <a:alphaModFix/>
            </a:blip>
            <a:srcRect/>
            <a:stretch/>
          </p:blipFill>
          <p:spPr>
            <a:xfrm>
              <a:off x="427602" y="3040659"/>
              <a:ext cx="1777040" cy="1216317"/>
            </a:xfrm>
            <a:prstGeom prst="rect">
              <a:avLst/>
            </a:prstGeom>
            <a:noFill/>
            <a:ln>
              <a:noFill/>
            </a:ln>
          </p:spPr>
        </p:pic>
        <p:pic>
          <p:nvPicPr>
            <p:cNvPr id="4064" name="Google Shape;4064;p6"/>
            <p:cNvPicPr preferRelativeResize="0"/>
            <p:nvPr/>
          </p:nvPicPr>
          <p:blipFill rotWithShape="1">
            <a:blip r:embed="rId4">
              <a:alphaModFix/>
            </a:blip>
            <a:srcRect/>
            <a:stretch/>
          </p:blipFill>
          <p:spPr>
            <a:xfrm>
              <a:off x="2266829" y="3327258"/>
              <a:ext cx="1052773" cy="449865"/>
            </a:xfrm>
            <a:prstGeom prst="rect">
              <a:avLst/>
            </a:prstGeom>
            <a:noFill/>
            <a:ln>
              <a:noFill/>
            </a:ln>
          </p:spPr>
        </p:pic>
        <p:grpSp>
          <p:nvGrpSpPr>
            <p:cNvPr id="4065" name="Google Shape;4065;p6"/>
            <p:cNvGrpSpPr/>
            <p:nvPr/>
          </p:nvGrpSpPr>
          <p:grpSpPr>
            <a:xfrm>
              <a:off x="325076" y="2579665"/>
              <a:ext cx="918752" cy="820163"/>
              <a:chOff x="325074" y="3036850"/>
              <a:chExt cx="964975" cy="861425"/>
            </a:xfrm>
          </p:grpSpPr>
          <p:sp>
            <p:nvSpPr>
              <p:cNvPr id="4066" name="Google Shape;4066;p6"/>
              <p:cNvSpPr/>
              <p:nvPr/>
            </p:nvSpPr>
            <p:spPr>
              <a:xfrm>
                <a:off x="908716" y="3516955"/>
                <a:ext cx="219900" cy="2199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067" name="Google Shape;4067;p6"/>
              <p:cNvPicPr preferRelativeResize="0"/>
              <p:nvPr/>
            </p:nvPicPr>
            <p:blipFill rotWithShape="1">
              <a:blip r:embed="rId7">
                <a:alphaModFix/>
              </a:blip>
              <a:srcRect/>
              <a:stretch/>
            </p:blipFill>
            <p:spPr>
              <a:xfrm>
                <a:off x="325074" y="3036850"/>
                <a:ext cx="964975" cy="861425"/>
              </a:xfrm>
              <a:prstGeom prst="rect">
                <a:avLst/>
              </a:prstGeom>
              <a:noFill/>
              <a:ln>
                <a:noFill/>
              </a:ln>
            </p:spPr>
          </p:pic>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71"/>
        <p:cNvGrpSpPr/>
        <p:nvPr/>
      </p:nvGrpSpPr>
      <p:grpSpPr>
        <a:xfrm>
          <a:off x="0" y="0"/>
          <a:ext cx="0" cy="0"/>
          <a:chOff x="0" y="0"/>
          <a:chExt cx="0" cy="0"/>
        </a:xfrm>
      </p:grpSpPr>
      <p:sp>
        <p:nvSpPr>
          <p:cNvPr id="4072" name="Google Shape;4072;p7"/>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Security</a:t>
            </a:r>
            <a:endParaRPr/>
          </a:p>
        </p:txBody>
      </p:sp>
      <p:sp>
        <p:nvSpPr>
          <p:cNvPr id="4073" name="Google Shape;4073;p7"/>
          <p:cNvSpPr txBox="1">
            <a:spLocks noGrp="1"/>
          </p:cNvSpPr>
          <p:nvPr>
            <p:ph type="title"/>
          </p:nvPr>
        </p:nvSpPr>
        <p:spPr>
          <a:xfrm>
            <a:off x="366937" y="1005094"/>
            <a:ext cx="2292900" cy="323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Data</a:t>
            </a:r>
            <a:endParaRPr sz="2100">
              <a:solidFill>
                <a:schemeClr val="dk1"/>
              </a:solidFill>
            </a:endParaRPr>
          </a:p>
        </p:txBody>
      </p:sp>
      <p:sp>
        <p:nvSpPr>
          <p:cNvPr id="4074" name="Google Shape;4074;p7"/>
          <p:cNvSpPr txBox="1">
            <a:spLocks noGrp="1"/>
          </p:cNvSpPr>
          <p:nvPr>
            <p:ph type="title"/>
          </p:nvPr>
        </p:nvSpPr>
        <p:spPr>
          <a:xfrm>
            <a:off x="3113346" y="1005094"/>
            <a:ext cx="2292900" cy="6465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Technical </a:t>
            </a:r>
            <a:endParaRPr sz="2100">
              <a:solidFill>
                <a:schemeClr val="dk1"/>
              </a:solidFill>
            </a:endParaRPr>
          </a:p>
          <a:p>
            <a:pPr marL="0" lvl="0" indent="0" algn="l" rtl="0">
              <a:lnSpc>
                <a:spcPct val="100000"/>
              </a:lnSpc>
              <a:spcBef>
                <a:spcPts val="0"/>
              </a:spcBef>
              <a:spcAft>
                <a:spcPts val="0"/>
              </a:spcAft>
              <a:buSzPts val="2700"/>
              <a:buNone/>
            </a:pPr>
            <a:endParaRPr sz="2100">
              <a:solidFill>
                <a:schemeClr val="dk1"/>
              </a:solidFill>
            </a:endParaRPr>
          </a:p>
        </p:txBody>
      </p:sp>
      <p:sp>
        <p:nvSpPr>
          <p:cNvPr id="4075" name="Google Shape;4075;p7"/>
          <p:cNvSpPr txBox="1">
            <a:spLocks noGrp="1"/>
          </p:cNvSpPr>
          <p:nvPr>
            <p:ph type="title"/>
          </p:nvPr>
        </p:nvSpPr>
        <p:spPr>
          <a:xfrm>
            <a:off x="6226200" y="1005094"/>
            <a:ext cx="2745000" cy="3231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700"/>
              <a:buNone/>
            </a:pPr>
            <a:r>
              <a:rPr lang="en" sz="2100">
                <a:solidFill>
                  <a:schemeClr val="dk1"/>
                </a:solidFill>
              </a:rPr>
              <a:t>Data Categorization</a:t>
            </a:r>
            <a:endParaRPr sz="2100">
              <a:solidFill>
                <a:schemeClr val="dk1"/>
              </a:solidFill>
            </a:endParaRPr>
          </a:p>
        </p:txBody>
      </p:sp>
      <p:cxnSp>
        <p:nvCxnSpPr>
          <p:cNvPr id="4076" name="Google Shape;4076;p7"/>
          <p:cNvCxnSpPr/>
          <p:nvPr/>
        </p:nvCxnSpPr>
        <p:spPr>
          <a:xfrm rot="10800000">
            <a:off x="2791450" y="932700"/>
            <a:ext cx="0" cy="3292200"/>
          </a:xfrm>
          <a:prstGeom prst="straightConnector1">
            <a:avLst/>
          </a:prstGeom>
          <a:noFill/>
          <a:ln w="9525" cap="flat" cmpd="sng">
            <a:solidFill>
              <a:srgbClr val="999999"/>
            </a:solidFill>
            <a:prstDash val="solid"/>
            <a:round/>
            <a:headEnd type="none" w="sm" len="sm"/>
            <a:tailEnd type="none" w="sm" len="sm"/>
          </a:ln>
        </p:spPr>
      </p:cxnSp>
      <p:cxnSp>
        <p:nvCxnSpPr>
          <p:cNvPr id="4077" name="Google Shape;4077;p7"/>
          <p:cNvCxnSpPr/>
          <p:nvPr/>
        </p:nvCxnSpPr>
        <p:spPr>
          <a:xfrm rot="10800000">
            <a:off x="6002175" y="932700"/>
            <a:ext cx="0" cy="3292200"/>
          </a:xfrm>
          <a:prstGeom prst="straightConnector1">
            <a:avLst/>
          </a:prstGeom>
          <a:noFill/>
          <a:ln w="9525" cap="flat" cmpd="sng">
            <a:solidFill>
              <a:srgbClr val="999999"/>
            </a:solidFill>
            <a:prstDash val="solid"/>
            <a:round/>
            <a:headEnd type="none" w="sm" len="sm"/>
            <a:tailEnd type="none" w="sm" len="sm"/>
          </a:ln>
        </p:spPr>
      </p:cxnSp>
      <p:sp>
        <p:nvSpPr>
          <p:cNvPr id="4078" name="Google Shape;4078;p7"/>
          <p:cNvSpPr txBox="1">
            <a:spLocks noGrp="1"/>
          </p:cNvSpPr>
          <p:nvPr>
            <p:ph type="title"/>
          </p:nvPr>
        </p:nvSpPr>
        <p:spPr>
          <a:xfrm>
            <a:off x="366925" y="1592378"/>
            <a:ext cx="2292900" cy="2632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GC Notify does not store personal data longer than 7 days by default, and lets you redact personal information from your messages after they’ve been sent.</a:t>
            </a:r>
            <a:endParaRPr sz="1700" b="0">
              <a:solidFill>
                <a:schemeClr val="dk1"/>
              </a:solidFill>
            </a:endParaRPr>
          </a:p>
        </p:txBody>
      </p:sp>
      <p:sp>
        <p:nvSpPr>
          <p:cNvPr id="4079" name="Google Shape;4079;p7"/>
          <p:cNvSpPr txBox="1">
            <a:spLocks noGrp="1"/>
          </p:cNvSpPr>
          <p:nvPr>
            <p:ph type="title"/>
          </p:nvPr>
        </p:nvSpPr>
        <p:spPr>
          <a:xfrm>
            <a:off x="3113338" y="1592395"/>
            <a:ext cx="2662800" cy="2632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Hosted in an Amazon Web Services (AWS) cloud instance located in Montreal, with Shared Services Canada (SSC) guardrails.</a:t>
            </a:r>
            <a:endParaRPr sz="1700" b="0">
              <a:solidFill>
                <a:schemeClr val="dk1"/>
              </a:solidFill>
            </a:endParaRPr>
          </a:p>
        </p:txBody>
      </p:sp>
      <p:sp>
        <p:nvSpPr>
          <p:cNvPr id="4080" name="Google Shape;4080;p7"/>
          <p:cNvSpPr txBox="1">
            <a:spLocks noGrp="1"/>
          </p:cNvSpPr>
          <p:nvPr>
            <p:ph type="title"/>
          </p:nvPr>
        </p:nvSpPr>
        <p:spPr>
          <a:xfrm>
            <a:off x="6226200" y="1604229"/>
            <a:ext cx="2448600" cy="26325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2700"/>
              <a:buNone/>
            </a:pPr>
            <a:r>
              <a:rPr lang="en" sz="1700" b="0">
                <a:solidFill>
                  <a:schemeClr val="dk1"/>
                </a:solidFill>
              </a:rPr>
              <a:t>GC Notify is built for Protected B/</a:t>
            </a:r>
            <a:endParaRPr sz="1700" b="0">
              <a:solidFill>
                <a:schemeClr val="dk1"/>
              </a:solidFill>
            </a:endParaRPr>
          </a:p>
          <a:p>
            <a:pPr marL="0" lvl="0" indent="0" algn="l" rtl="0">
              <a:lnSpc>
                <a:spcPct val="100000"/>
              </a:lnSpc>
              <a:spcBef>
                <a:spcPts val="0"/>
              </a:spcBef>
              <a:spcAft>
                <a:spcPts val="0"/>
              </a:spcAft>
              <a:buSzPts val="2700"/>
              <a:buNone/>
            </a:pPr>
            <a:r>
              <a:rPr lang="en" sz="1700" b="0">
                <a:solidFill>
                  <a:schemeClr val="dk1"/>
                </a:solidFill>
              </a:rPr>
              <a:t>Medium Integrity/</a:t>
            </a:r>
            <a:endParaRPr sz="1700" b="0">
              <a:solidFill>
                <a:schemeClr val="dk1"/>
              </a:solidFill>
            </a:endParaRPr>
          </a:p>
          <a:p>
            <a:pPr marL="0" lvl="0" indent="0" algn="l" rtl="0">
              <a:lnSpc>
                <a:spcPct val="100000"/>
              </a:lnSpc>
              <a:spcBef>
                <a:spcPts val="0"/>
              </a:spcBef>
              <a:spcAft>
                <a:spcPts val="0"/>
              </a:spcAft>
              <a:buSzPts val="2700"/>
              <a:buNone/>
            </a:pPr>
            <a:r>
              <a:rPr lang="en" sz="1700" b="0">
                <a:solidFill>
                  <a:schemeClr val="dk1"/>
                </a:solidFill>
              </a:rPr>
              <a:t>Medium Availability (PBMM)</a:t>
            </a:r>
            <a:endParaRPr sz="1700" b="0">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5" name="Google Shape;4085;p8"/>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Support team</a:t>
            </a:r>
            <a:endParaRPr/>
          </a:p>
        </p:txBody>
      </p:sp>
      <p:sp>
        <p:nvSpPr>
          <p:cNvPr id="4086" name="Google Shape;4086;p8"/>
          <p:cNvSpPr txBox="1"/>
          <p:nvPr/>
        </p:nvSpPr>
        <p:spPr>
          <a:xfrm>
            <a:off x="200150" y="907250"/>
            <a:ext cx="8419800" cy="2801400"/>
          </a:xfrm>
          <a:prstGeom prst="rect">
            <a:avLst/>
          </a:prstGeom>
          <a:noFill/>
          <a:ln>
            <a:noFill/>
          </a:ln>
        </p:spPr>
        <p:txBody>
          <a:bodyPr spcFirstLastPara="1" wrap="square" lIns="91425" tIns="91425" rIns="91425" bIns="91425" anchor="t" anchorCtr="0">
            <a:spAutoFit/>
          </a:bodyPr>
          <a:lstStyle/>
          <a:p>
            <a:pPr marL="457200" marR="0" lvl="0" indent="-336550" algn="l" rtl="0">
              <a:lnSpc>
                <a:spcPct val="150000"/>
              </a:lnSpc>
              <a:spcBef>
                <a:spcPts val="0"/>
              </a:spcBef>
              <a:spcAft>
                <a:spcPts val="0"/>
              </a:spcAft>
              <a:buClr>
                <a:schemeClr val="dk1"/>
              </a:buClr>
              <a:buSzPts val="1700"/>
              <a:buFont typeface="Arial"/>
              <a:buChar char="●"/>
            </a:pPr>
            <a:r>
              <a:rPr lang="en" sz="1700" b="0" i="0" u="none" strike="noStrike" cap="none">
                <a:solidFill>
                  <a:schemeClr val="dk1"/>
                </a:solidFill>
                <a:latin typeface="Arial"/>
                <a:ea typeface="Arial"/>
                <a:cs typeface="Arial"/>
                <a:sym typeface="Arial"/>
              </a:rPr>
              <a:t>We provide 24-hour incident support and issue escalation, </a:t>
            </a:r>
            <a:br>
              <a:rPr lang="en" sz="1700" b="0" i="0" u="none" strike="noStrike" cap="none">
                <a:solidFill>
                  <a:schemeClr val="dk1"/>
                </a:solidFill>
                <a:latin typeface="Arial"/>
                <a:ea typeface="Arial"/>
                <a:cs typeface="Arial"/>
                <a:sym typeface="Arial"/>
              </a:rPr>
            </a:br>
            <a:r>
              <a:rPr lang="en" sz="1700" b="0" i="0" u="none" strike="noStrike" cap="none">
                <a:solidFill>
                  <a:schemeClr val="dk1"/>
                </a:solidFill>
                <a:latin typeface="Arial"/>
                <a:ea typeface="Arial"/>
                <a:cs typeface="Arial"/>
                <a:sym typeface="Arial"/>
              </a:rPr>
              <a:t>ensuring your service can send notifications around the clock, </a:t>
            </a:r>
            <a:br>
              <a:rPr lang="en" sz="1700" b="0" i="0" u="none" strike="noStrike" cap="none">
                <a:solidFill>
                  <a:schemeClr val="dk1"/>
                </a:solidFill>
                <a:latin typeface="Arial"/>
                <a:ea typeface="Arial"/>
                <a:cs typeface="Arial"/>
                <a:sym typeface="Arial"/>
              </a:rPr>
            </a:br>
            <a:r>
              <a:rPr lang="en" sz="1700" b="0" i="0" u="none" strike="noStrike" cap="none">
                <a:solidFill>
                  <a:schemeClr val="dk1"/>
                </a:solidFill>
                <a:latin typeface="Arial"/>
                <a:ea typeface="Arial"/>
                <a:cs typeface="Arial"/>
                <a:sym typeface="Arial"/>
              </a:rPr>
              <a:t>without major interruptions.</a:t>
            </a:r>
            <a:endParaRPr sz="1700" b="0" i="0" u="none" strike="noStrike" cap="none">
              <a:solidFill>
                <a:srgbClr val="000000"/>
              </a:solidFill>
              <a:latin typeface="Arial"/>
              <a:ea typeface="Arial"/>
              <a:cs typeface="Arial"/>
              <a:sym typeface="Arial"/>
            </a:endParaRPr>
          </a:p>
          <a:p>
            <a:pPr marL="457200" marR="0" lvl="0" indent="-336550" algn="l" rtl="0">
              <a:lnSpc>
                <a:spcPct val="150000"/>
              </a:lnSpc>
              <a:spcBef>
                <a:spcPts val="0"/>
              </a:spcBef>
              <a:spcAft>
                <a:spcPts val="0"/>
              </a:spcAft>
              <a:buClr>
                <a:srgbClr val="000000"/>
              </a:buClr>
              <a:buSzPts val="1700"/>
              <a:buFont typeface="Arial"/>
              <a:buChar char="●"/>
            </a:pPr>
            <a:r>
              <a:rPr lang="en" sz="1700" b="0" i="0" u="none" strike="noStrike" cap="none">
                <a:solidFill>
                  <a:srgbClr val="000000"/>
                </a:solidFill>
                <a:latin typeface="Arial"/>
                <a:ea typeface="Arial"/>
                <a:cs typeface="Arial"/>
                <a:sym typeface="Arial"/>
              </a:rPr>
              <a:t>GC Notify is actively maintained, with bug fixes and improvements released multiple times a week. </a:t>
            </a:r>
            <a:endParaRPr sz="1700" b="0" i="0" u="none" strike="noStrike" cap="none">
              <a:solidFill>
                <a:srgbClr val="000000"/>
              </a:solidFill>
              <a:latin typeface="Arial"/>
              <a:ea typeface="Arial"/>
              <a:cs typeface="Arial"/>
              <a:sym typeface="Arial"/>
            </a:endParaRPr>
          </a:p>
          <a:p>
            <a:pPr marL="457200" marR="0" lvl="0" indent="-336550" algn="l" rtl="0">
              <a:lnSpc>
                <a:spcPct val="150000"/>
              </a:lnSpc>
              <a:spcBef>
                <a:spcPts val="0"/>
              </a:spcBef>
              <a:spcAft>
                <a:spcPts val="0"/>
              </a:spcAft>
              <a:buClr>
                <a:srgbClr val="000000"/>
              </a:buClr>
              <a:buSzPts val="1700"/>
              <a:buFont typeface="Arial"/>
              <a:buChar char="●"/>
            </a:pPr>
            <a:r>
              <a:rPr lang="en" sz="1700" b="0" i="0" u="none" strike="noStrike" cap="none">
                <a:solidFill>
                  <a:schemeClr val="dk1"/>
                </a:solidFill>
                <a:latin typeface="Arial"/>
                <a:ea typeface="Arial"/>
                <a:cs typeface="Arial"/>
                <a:sym typeface="Arial"/>
              </a:rPr>
              <a:t>Email support available from 9-5 on weekdays, with standard response time of &lt; 2 business days.</a:t>
            </a:r>
            <a:endParaRPr sz="1700" b="0" i="0" u="none" strike="noStrike" cap="non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90"/>
        <p:cNvGrpSpPr/>
        <p:nvPr/>
      </p:nvGrpSpPr>
      <p:grpSpPr>
        <a:xfrm>
          <a:off x="0" y="0"/>
          <a:ext cx="0" cy="0"/>
          <a:chOff x="0" y="0"/>
          <a:chExt cx="0" cy="0"/>
        </a:xfrm>
      </p:grpSpPr>
      <p:sp>
        <p:nvSpPr>
          <p:cNvPr id="4091" name="Google Shape;4091;p9"/>
          <p:cNvSpPr txBox="1">
            <a:spLocks noGrp="1"/>
          </p:cNvSpPr>
          <p:nvPr>
            <p:ph type="title"/>
          </p:nvPr>
        </p:nvSpPr>
        <p:spPr>
          <a:xfrm>
            <a:off x="0" y="-4200"/>
            <a:ext cx="9144000" cy="626400"/>
          </a:xfrm>
          <a:prstGeom prst="rect">
            <a:avLst/>
          </a:prstGeom>
          <a:solidFill>
            <a:schemeClr val="accent1"/>
          </a:solidFill>
          <a:ln>
            <a:noFill/>
          </a:ln>
        </p:spPr>
        <p:txBody>
          <a:bodyPr spcFirstLastPara="1" wrap="square" lIns="274300" tIns="0" rIns="0" bIns="0" anchor="ctr" anchorCtr="0">
            <a:noAutofit/>
          </a:bodyPr>
          <a:lstStyle/>
          <a:p>
            <a:pPr marL="0" lvl="0" indent="0" algn="l" rtl="0">
              <a:lnSpc>
                <a:spcPct val="100000"/>
              </a:lnSpc>
              <a:spcBef>
                <a:spcPts val="0"/>
              </a:spcBef>
              <a:spcAft>
                <a:spcPts val="0"/>
              </a:spcAft>
              <a:buSzPts val="2700"/>
              <a:buNone/>
            </a:pPr>
            <a:r>
              <a:rPr lang="en"/>
              <a:t>GC Notify can be used for…</a:t>
            </a:r>
            <a:endParaRPr/>
          </a:p>
        </p:txBody>
      </p:sp>
      <p:sp>
        <p:nvSpPr>
          <p:cNvPr id="4092" name="Google Shape;4092;p9"/>
          <p:cNvSpPr txBox="1">
            <a:spLocks noGrp="1"/>
          </p:cNvSpPr>
          <p:nvPr>
            <p:ph type="body" idx="1"/>
          </p:nvPr>
        </p:nvSpPr>
        <p:spPr>
          <a:xfrm>
            <a:off x="504225" y="1125825"/>
            <a:ext cx="5790000" cy="3817800"/>
          </a:xfrm>
          <a:prstGeom prst="rect">
            <a:avLst/>
          </a:prstGeom>
          <a:noFill/>
          <a:ln>
            <a:noFill/>
          </a:ln>
        </p:spPr>
        <p:txBody>
          <a:bodyPr spcFirstLastPara="1" wrap="square" lIns="0" tIns="0" rIns="0" bIns="0" anchor="t" anchorCtr="0">
            <a:normAutofit/>
          </a:bodyPr>
          <a:lstStyle/>
          <a:p>
            <a:pPr marL="457200" lvl="0" indent="-336550" algn="l" rtl="0">
              <a:lnSpc>
                <a:spcPct val="115000"/>
              </a:lnSpc>
              <a:spcBef>
                <a:spcPts val="0"/>
              </a:spcBef>
              <a:spcAft>
                <a:spcPts val="0"/>
              </a:spcAft>
              <a:buClr>
                <a:schemeClr val="dk1"/>
              </a:buClr>
              <a:buSzPts val="1700"/>
              <a:buChar char="●"/>
            </a:pPr>
            <a:r>
              <a:rPr lang="en" sz="1700">
                <a:solidFill>
                  <a:schemeClr val="dk1"/>
                </a:solidFill>
              </a:rPr>
              <a:t>Status updates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Confirmation of submission</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Appointment reminders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Requests for more information</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Password resets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Two-factor message delivery</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Content approval notifications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Errors and system alarms</a:t>
            </a:r>
            <a:endParaRPr sz="1700">
              <a:solidFill>
                <a:schemeClr val="dk1"/>
              </a:solidFill>
            </a:endParaRPr>
          </a:p>
          <a:p>
            <a:pPr marL="457200" lvl="0" indent="-336550" algn="l" rtl="0">
              <a:lnSpc>
                <a:spcPct val="115000"/>
              </a:lnSpc>
              <a:spcBef>
                <a:spcPts val="0"/>
              </a:spcBef>
              <a:spcAft>
                <a:spcPts val="0"/>
              </a:spcAft>
              <a:buClr>
                <a:schemeClr val="dk1"/>
              </a:buClr>
              <a:buSzPts val="1700"/>
              <a:buChar char="●"/>
            </a:pPr>
            <a:r>
              <a:rPr lang="en" sz="1700">
                <a:solidFill>
                  <a:schemeClr val="dk1"/>
                </a:solidFill>
              </a:rPr>
              <a:t>…etc</a:t>
            </a:r>
            <a:endParaRPr sz="1700">
              <a:solidFill>
                <a:schemeClr val="dk1"/>
              </a:solidFill>
            </a:endParaRPr>
          </a:p>
        </p:txBody>
      </p:sp>
      <p:pic>
        <p:nvPicPr>
          <p:cNvPr id="4093" name="Google Shape;4093;p9"/>
          <p:cNvPicPr preferRelativeResize="0"/>
          <p:nvPr/>
        </p:nvPicPr>
        <p:blipFill rotWithShape="1">
          <a:blip r:embed="rId3">
            <a:alphaModFix/>
          </a:blip>
          <a:srcRect/>
          <a:stretch/>
        </p:blipFill>
        <p:spPr>
          <a:xfrm>
            <a:off x="5082400" y="821025"/>
            <a:ext cx="3559050" cy="3608775"/>
          </a:xfrm>
          <a:prstGeom prst="rect">
            <a:avLst/>
          </a:prstGeom>
          <a:noFill/>
          <a:ln>
            <a:noFill/>
          </a:ln>
        </p:spPr>
      </p:pic>
    </p:spTree>
  </p:cSld>
  <p:clrMapOvr>
    <a:masterClrMapping/>
  </p:clrMapOvr>
</p:sld>
</file>

<file path=ppt/theme/theme1.xml><?xml version="1.0" encoding="utf-8"?>
<a:theme xmlns:a="http://schemas.openxmlformats.org/drawingml/2006/main" name="CDS/SNC_Light">
  <a:themeElements>
    <a:clrScheme name="Simple Light">
      <a:dk1>
        <a:srgbClr val="000000"/>
      </a:dk1>
      <a:lt1>
        <a:srgbClr val="FFFFFF"/>
      </a:lt1>
      <a:dk2>
        <a:srgbClr val="595959"/>
      </a:dk2>
      <a:lt2>
        <a:srgbClr val="F9F9F9"/>
      </a:lt2>
      <a:accent1>
        <a:srgbClr val="0D5C70"/>
      </a:accent1>
      <a:accent2>
        <a:srgbClr val="59B6C0"/>
      </a:accent2>
      <a:accent3>
        <a:srgbClr val="84CBD3"/>
      </a:accent3>
      <a:accent4>
        <a:srgbClr val="AF2024"/>
      </a:accent4>
      <a:accent5>
        <a:srgbClr val="F27921"/>
      </a:accent5>
      <a:accent6>
        <a:srgbClr val="F9B717"/>
      </a:accent6>
      <a:hlink>
        <a:srgbClr val="4A86E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DS/SNC_Light">
  <a:themeElements>
    <a:clrScheme name="Simple Light">
      <a:dk1>
        <a:srgbClr val="000000"/>
      </a:dk1>
      <a:lt1>
        <a:srgbClr val="FFFFFF"/>
      </a:lt1>
      <a:dk2>
        <a:srgbClr val="595959"/>
      </a:dk2>
      <a:lt2>
        <a:srgbClr val="F9F9F9"/>
      </a:lt2>
      <a:accent1>
        <a:srgbClr val="0D5C70"/>
      </a:accent1>
      <a:accent2>
        <a:srgbClr val="59B6C0"/>
      </a:accent2>
      <a:accent3>
        <a:srgbClr val="84CBD3"/>
      </a:accent3>
      <a:accent4>
        <a:srgbClr val="AF2024"/>
      </a:accent4>
      <a:accent5>
        <a:srgbClr val="F27921"/>
      </a:accent5>
      <a:accent6>
        <a:srgbClr val="F9B717"/>
      </a:accent6>
      <a:hlink>
        <a:srgbClr val="4A86E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2527</Words>
  <Application>Microsoft Office PowerPoint</Application>
  <PresentationFormat>On-screen Show (16:9)</PresentationFormat>
  <Paragraphs>192</Paragraphs>
  <Slides>20</Slides>
  <Notes>20</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20</vt:i4>
      </vt:variant>
    </vt:vector>
  </HeadingPairs>
  <TitlesOfParts>
    <vt:vector size="25" baseType="lpstr">
      <vt:lpstr>Arial</vt:lpstr>
      <vt:lpstr>Calibri</vt:lpstr>
      <vt:lpstr>Lato</vt:lpstr>
      <vt:lpstr>CDS/SNC_Light</vt:lpstr>
      <vt:lpstr>CDS/SNC_Light</vt:lpstr>
      <vt:lpstr>GC Notify</vt:lpstr>
      <vt:lpstr>PowerPoint Presentation</vt:lpstr>
      <vt:lpstr>PowerPoint Presentation</vt:lpstr>
      <vt:lpstr>We Build Platform Tools</vt:lpstr>
      <vt:lpstr>What is GC Notify?</vt:lpstr>
      <vt:lpstr>Ways to send messages</vt:lpstr>
      <vt:lpstr>Security</vt:lpstr>
      <vt:lpstr>Support team</vt:lpstr>
      <vt:lpstr>GC Notify can be used for…</vt:lpstr>
      <vt:lpstr>Who’s using GC Notify: </vt:lpstr>
      <vt:lpstr>Notification GC</vt:lpstr>
      <vt:lpstr>PowerPoint Presentation</vt:lpstr>
      <vt:lpstr>PowerPoint Presentation</vt:lpstr>
      <vt:lpstr>Nous offrons une suite de produits de plateform</vt:lpstr>
      <vt:lpstr>Qu'est-ce que Notification GC ?</vt:lpstr>
      <vt:lpstr>Les moyens d'envoyer des messages</vt:lpstr>
      <vt:lpstr>Sécurité</vt:lpstr>
      <vt:lpstr>Soutien</vt:lpstr>
      <vt:lpstr>Notification GC peut être utilisé pour...</vt:lpstr>
      <vt:lpstr>Nos utilisatrices et utilisateurs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GC Notify</dc:title>
  <cp:lastModifiedBy>Rob Boudreau</cp:lastModifiedBy>
  <cp:revision>1</cp:revision>
  <dcterms:modified xsi:type="dcterms:W3CDTF">2024-05-08T14:46:39Z</dcterms:modified>
</cp:coreProperties>
</file>