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3.xml" ContentType="application/vnd.openxmlformats-officedocument.theme+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heme/theme4.xml" ContentType="application/vnd.openxmlformats-officedocument.theme+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theme/theme5.xml" ContentType="application/vnd.openxmlformats-officedocument.theme+xml"/>
  <Override PartName="/ppt/slideLayouts/slideLayout43.xml" ContentType="application/vnd.openxmlformats-officedocument.presentationml.slideLayout+xml"/>
  <Override PartName="/ppt/theme/theme6.xml" ContentType="application/vnd.openxmlformats-officedocument.theme+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theme/theme7.xml" ContentType="application/vnd.openxmlformats-officedocument.theme+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theme/theme8.xml" ContentType="application/vnd.openxmlformats-officedocument.theme+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theme/theme9.xml" ContentType="application/vnd.openxmlformats-officedocument.theme+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theme/theme10.xml" ContentType="application/vnd.openxmlformats-officedocument.theme+xml"/>
  <Override PartName="/ppt/theme/theme11.xml" ContentType="application/vnd.openxmlformats-officedocument.theme+xml"/>
  <Override PartName="/ppt/theme/theme1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notesSlides/notesSlide4.xml" ContentType="application/vnd.openxmlformats-officedocument.presentationml.notesSlide+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notesSlides/notesSlide5.xml" ContentType="application/vnd.openxmlformats-officedocument.presentationml.notesSlide+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notesSlides/notesSlide6.xml" ContentType="application/vnd.openxmlformats-officedocument.presentationml.notesSlide+xml"/>
  <Override PartName="/ppt/tags/tag15.xml" ContentType="application/vnd.openxmlformats-officedocument.presentationml.tags+xml"/>
  <Override PartName="/ppt/tags/tag16.xml" ContentType="application/vnd.openxmlformats-officedocument.presentationml.tags+xml"/>
  <Override PartName="/ppt/notesSlides/notesSlide7.xml" ContentType="application/vnd.openxmlformats-officedocument.presentationml.notesSlide+xml"/>
  <Override PartName="/ppt/tags/tag17.xml" ContentType="application/vnd.openxmlformats-officedocument.presentationml.tags+xml"/>
  <Override PartName="/ppt/tags/tag18.xml" ContentType="application/vnd.openxmlformats-officedocument.presentationml.tags+xml"/>
  <Override PartName="/ppt/notesSlides/notesSlide8.xml" ContentType="application/vnd.openxmlformats-officedocument.presentationml.notesSlide+xml"/>
  <Override PartName="/ppt/tags/tag19.xml" ContentType="application/vnd.openxmlformats-officedocument.presentationml.tags+xml"/>
  <Override PartName="/ppt/tags/tag20.xml" ContentType="application/vnd.openxmlformats-officedocument.presentationml.tags+xml"/>
  <Override PartName="/ppt/notesSlides/notesSlide9.xml" ContentType="application/vnd.openxmlformats-officedocument.presentationml.notesSlide+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notesSlides/notesSlide10.xml" ContentType="application/vnd.openxmlformats-officedocument.presentationml.notesSlide+xml"/>
  <Override PartName="/ppt/tags/tag24.xml" ContentType="application/vnd.openxmlformats-officedocument.presentationml.tags+xml"/>
  <Override PartName="/ppt/tags/tag25.xml" ContentType="application/vnd.openxmlformats-officedocument.presentationml.tags+xml"/>
  <Override PartName="/ppt/notesSlides/notesSlide11.xml" ContentType="application/vnd.openxmlformats-officedocument.presentationml.notesSlide+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notesSlides/notesSlide12.xml" ContentType="application/vnd.openxmlformats-officedocument.presentationml.notesSlide+xml"/>
  <Override PartName="/ppt/tags/tag30.xml" ContentType="application/vnd.openxmlformats-officedocument.presentationml.tags+xml"/>
  <Override PartName="/ppt/tags/tag31.xml" ContentType="application/vnd.openxmlformats-officedocument.presentationml.tags+xml"/>
  <Override PartName="/ppt/notesSlides/notesSlide13.xml" ContentType="application/vnd.openxmlformats-officedocument.presentationml.notesSlide+xml"/>
  <Override PartName="/ppt/tags/tag32.xml" ContentType="application/vnd.openxmlformats-officedocument.presentationml.tags+xml"/>
  <Override PartName="/ppt/tags/tag33.xml" ContentType="application/vnd.openxmlformats-officedocument.presentationml.tags+xml"/>
  <Override PartName="/ppt/notesSlides/notesSlide14.xml" ContentType="application/vnd.openxmlformats-officedocument.presentationml.notesSlide+xml"/>
  <Override PartName="/ppt/tags/tag34.xml" ContentType="application/vnd.openxmlformats-officedocument.presentationml.tags+xml"/>
  <Override PartName="/ppt/tags/tag35.xml" ContentType="application/vnd.openxmlformats-officedocument.presentationml.tags+xml"/>
  <Override PartName="/ppt/notesSlides/notesSlide15.xml" ContentType="application/vnd.openxmlformats-officedocument.presentationml.notesSlide+xml"/>
  <Override PartName="/ppt/tags/tag36.xml" ContentType="application/vnd.openxmlformats-officedocument.presentationml.tags+xml"/>
  <Override PartName="/ppt/tags/tag37.xml" ContentType="application/vnd.openxmlformats-officedocument.presentationml.tags+xml"/>
  <Override PartName="/ppt/notesSlides/notesSlide16.xml" ContentType="application/vnd.openxmlformats-officedocument.presentationml.notesSlide+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notesSlides/notesSlide17.xml" ContentType="application/vnd.openxmlformats-officedocument.presentationml.notesSlide+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notesSlides/notesSlide18.xml" ContentType="application/vnd.openxmlformats-officedocument.presentationml.notesSlide+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notesSlides/notesSlide19.xml" ContentType="application/vnd.openxmlformats-officedocument.presentationml.notesSlide+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notesSlides/notesSlide20.xml" ContentType="application/vnd.openxmlformats-officedocument.presentationml.notesSlide+xml"/>
  <Override PartName="/ppt/tags/tag72.xml" ContentType="application/vnd.openxmlformats-officedocument.presentationml.tags+xml"/>
  <Override PartName="/ppt/tags/tag73.xml" ContentType="application/vnd.openxmlformats-officedocument.presentationml.tags+xml"/>
  <Override PartName="/ppt/notesSlides/notesSlide21.xml" ContentType="application/vnd.openxmlformats-officedocument.presentationml.notesSlide+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tags/tag77.xml" ContentType="application/vnd.openxmlformats-officedocument.presentationml.tags+xml"/>
  <Override PartName="/ppt/tags/tag78.xml" ContentType="application/vnd.openxmlformats-officedocument.presentationml.tags+xml"/>
  <Override PartName="/ppt/notesSlides/notesSlide24.xml" ContentType="application/vnd.openxmlformats-officedocument.presentationml.notesSlide+xml"/>
  <Override PartName="/ppt/tags/tag79.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notesSlides/notesSlide25.xml" ContentType="application/vnd.openxmlformats-officedocument.presentationml.notesSlide+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0.xml" ContentType="application/vnd.openxmlformats-officedocument.presentationml.tags+xml"/>
  <Override PartName="/ppt/notesSlides/notesSlide26.xml" ContentType="application/vnd.openxmlformats-officedocument.presentationml.notesSlide+xml"/>
  <Override PartName="/ppt/tags/tag91.xml" ContentType="application/vnd.openxmlformats-officedocument.presentationml.tags+xml"/>
  <Override PartName="/ppt/tags/tag92.xml" ContentType="application/vnd.openxmlformats-officedocument.presentationml.tags+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2" r:id="rId5"/>
    <p:sldMasterId id="2147483740" r:id="rId6"/>
    <p:sldMasterId id="2147483756" r:id="rId7"/>
    <p:sldMasterId id="2147483766" r:id="rId8"/>
    <p:sldMasterId id="2147483781" r:id="rId9"/>
    <p:sldMasterId id="2147483794" r:id="rId10"/>
    <p:sldMasterId id="2147483796" r:id="rId11"/>
    <p:sldMasterId id="2147483802" r:id="rId12"/>
    <p:sldMasterId id="2147483807" r:id="rId13"/>
    <p:sldMasterId id="2147483812" r:id="rId14"/>
  </p:sldMasterIdLst>
  <p:notesMasterIdLst>
    <p:notesMasterId r:id="rId96"/>
  </p:notesMasterIdLst>
  <p:handoutMasterIdLst>
    <p:handoutMasterId r:id="rId97"/>
  </p:handoutMasterIdLst>
  <p:sldIdLst>
    <p:sldId id="258" r:id="rId15"/>
    <p:sldId id="261" r:id="rId16"/>
    <p:sldId id="262" r:id="rId17"/>
    <p:sldId id="256" r:id="rId18"/>
    <p:sldId id="257" r:id="rId19"/>
    <p:sldId id="285" r:id="rId20"/>
    <p:sldId id="295" r:id="rId21"/>
    <p:sldId id="287" r:id="rId22"/>
    <p:sldId id="286" r:id="rId23"/>
    <p:sldId id="293" r:id="rId24"/>
    <p:sldId id="292" r:id="rId25"/>
    <p:sldId id="294" r:id="rId26"/>
    <p:sldId id="275" r:id="rId27"/>
    <p:sldId id="283" r:id="rId28"/>
    <p:sldId id="289" r:id="rId29"/>
    <p:sldId id="290" r:id="rId30"/>
    <p:sldId id="280" r:id="rId31"/>
    <p:sldId id="267" r:id="rId32"/>
    <p:sldId id="291" r:id="rId33"/>
    <p:sldId id="844" r:id="rId34"/>
    <p:sldId id="845" r:id="rId35"/>
    <p:sldId id="701" r:id="rId36"/>
    <p:sldId id="846" r:id="rId37"/>
    <p:sldId id="847" r:id="rId38"/>
    <p:sldId id="263" r:id="rId39"/>
    <p:sldId id="264" r:id="rId40"/>
    <p:sldId id="266" r:id="rId41"/>
    <p:sldId id="848" r:id="rId42"/>
    <p:sldId id="268" r:id="rId43"/>
    <p:sldId id="269" r:id="rId44"/>
    <p:sldId id="270" r:id="rId45"/>
    <p:sldId id="271" r:id="rId46"/>
    <p:sldId id="272" r:id="rId47"/>
    <p:sldId id="273" r:id="rId48"/>
    <p:sldId id="702" r:id="rId49"/>
    <p:sldId id="281" r:id="rId50"/>
    <p:sldId id="276" r:id="rId51"/>
    <p:sldId id="277" r:id="rId52"/>
    <p:sldId id="282" r:id="rId53"/>
    <p:sldId id="849" r:id="rId54"/>
    <p:sldId id="703" r:id="rId55"/>
    <p:sldId id="850" r:id="rId56"/>
    <p:sldId id="802" r:id="rId57"/>
    <p:sldId id="772" r:id="rId58"/>
    <p:sldId id="813" r:id="rId59"/>
    <p:sldId id="852" r:id="rId60"/>
    <p:sldId id="853" r:id="rId61"/>
    <p:sldId id="854" r:id="rId62"/>
    <p:sldId id="855" r:id="rId63"/>
    <p:sldId id="856" r:id="rId64"/>
    <p:sldId id="857" r:id="rId65"/>
    <p:sldId id="858" r:id="rId66"/>
    <p:sldId id="859" r:id="rId67"/>
    <p:sldId id="860" r:id="rId68"/>
    <p:sldId id="861" r:id="rId69"/>
    <p:sldId id="862" r:id="rId70"/>
    <p:sldId id="863" r:id="rId71"/>
    <p:sldId id="864" r:id="rId72"/>
    <p:sldId id="865" r:id="rId73"/>
    <p:sldId id="866" r:id="rId74"/>
    <p:sldId id="867" r:id="rId75"/>
    <p:sldId id="843" r:id="rId76"/>
    <p:sldId id="799" r:id="rId77"/>
    <p:sldId id="826" r:id="rId78"/>
    <p:sldId id="805" r:id="rId79"/>
    <p:sldId id="806" r:id="rId80"/>
    <p:sldId id="803" r:id="rId81"/>
    <p:sldId id="804" r:id="rId82"/>
    <p:sldId id="402" r:id="rId83"/>
    <p:sldId id="311" r:id="rId84"/>
    <p:sldId id="399" r:id="rId85"/>
    <p:sldId id="820" r:id="rId86"/>
    <p:sldId id="808" r:id="rId87"/>
    <p:sldId id="822" r:id="rId88"/>
    <p:sldId id="823" r:id="rId89"/>
    <p:sldId id="811" r:id="rId90"/>
    <p:sldId id="314" r:id="rId91"/>
    <p:sldId id="812" r:id="rId92"/>
    <p:sldId id="825" r:id="rId93"/>
    <p:sldId id="817" r:id="rId94"/>
    <p:sldId id="818" r:id="rId95"/>
  </p:sldIdLst>
  <p:sldSz cx="12192000" cy="6858000"/>
  <p:notesSz cx="7010400" cy="9296400"/>
  <p:custDataLst>
    <p:tags r:id="rId98"/>
  </p:custDataLst>
  <p:defaultTextStyle>
    <a:defPPr>
      <a:defRPr lang="en-US"/>
    </a:defPPr>
    <a:lvl1pPr algn="l" rtl="0" eaLnBrk="0" fontAlgn="base" hangingPunct="0">
      <a:spcBef>
        <a:spcPct val="0"/>
      </a:spcBef>
      <a:spcAft>
        <a:spcPct val="0"/>
      </a:spcAft>
      <a:defRPr kern="1200">
        <a:solidFill>
          <a:schemeClr val="tx1"/>
        </a:solidFill>
        <a:latin typeface="Calibri" panose="020F0502020204030204" pitchFamily="34" charset="0"/>
        <a:ea typeface="ＭＳ Ｐゴシック" panose="020B0600070205080204" pitchFamily="34" charset="-128"/>
        <a:cs typeface="+mn-cs"/>
      </a:defRPr>
    </a:lvl1pPr>
    <a:lvl2pPr marL="609570" algn="l" rtl="0" eaLnBrk="0" fontAlgn="base" hangingPunct="0">
      <a:spcBef>
        <a:spcPct val="0"/>
      </a:spcBef>
      <a:spcAft>
        <a:spcPct val="0"/>
      </a:spcAft>
      <a:defRPr kern="1200">
        <a:solidFill>
          <a:schemeClr val="tx1"/>
        </a:solidFill>
        <a:latin typeface="Calibri" panose="020F0502020204030204" pitchFamily="34" charset="0"/>
        <a:ea typeface="ＭＳ Ｐゴシック" panose="020B0600070205080204" pitchFamily="34" charset="-128"/>
        <a:cs typeface="+mn-cs"/>
      </a:defRPr>
    </a:lvl2pPr>
    <a:lvl3pPr marL="1219140" algn="l" rtl="0" eaLnBrk="0" fontAlgn="base" hangingPunct="0">
      <a:spcBef>
        <a:spcPct val="0"/>
      </a:spcBef>
      <a:spcAft>
        <a:spcPct val="0"/>
      </a:spcAft>
      <a:defRPr kern="1200">
        <a:solidFill>
          <a:schemeClr val="tx1"/>
        </a:solidFill>
        <a:latin typeface="Calibri" panose="020F0502020204030204" pitchFamily="34" charset="0"/>
        <a:ea typeface="ＭＳ Ｐゴシック" panose="020B0600070205080204" pitchFamily="34" charset="-128"/>
        <a:cs typeface="+mn-cs"/>
      </a:defRPr>
    </a:lvl3pPr>
    <a:lvl4pPr marL="1828709" algn="l" rtl="0" eaLnBrk="0" fontAlgn="base" hangingPunct="0">
      <a:spcBef>
        <a:spcPct val="0"/>
      </a:spcBef>
      <a:spcAft>
        <a:spcPct val="0"/>
      </a:spcAft>
      <a:defRPr kern="1200">
        <a:solidFill>
          <a:schemeClr val="tx1"/>
        </a:solidFill>
        <a:latin typeface="Calibri" panose="020F0502020204030204" pitchFamily="34" charset="0"/>
        <a:ea typeface="ＭＳ Ｐゴシック" panose="020B0600070205080204" pitchFamily="34" charset="-128"/>
        <a:cs typeface="+mn-cs"/>
      </a:defRPr>
    </a:lvl4pPr>
    <a:lvl5pPr marL="2438278" algn="l" rtl="0" eaLnBrk="0" fontAlgn="base" hangingPunct="0">
      <a:spcBef>
        <a:spcPct val="0"/>
      </a:spcBef>
      <a:spcAft>
        <a:spcPct val="0"/>
      </a:spcAft>
      <a:defRPr kern="1200">
        <a:solidFill>
          <a:schemeClr val="tx1"/>
        </a:solidFill>
        <a:latin typeface="Calibri" panose="020F0502020204030204" pitchFamily="34" charset="0"/>
        <a:ea typeface="ＭＳ Ｐゴシック" panose="020B0600070205080204" pitchFamily="34" charset="-128"/>
        <a:cs typeface="+mn-cs"/>
      </a:defRPr>
    </a:lvl5pPr>
    <a:lvl6pPr marL="3047848" algn="l" defTabSz="1219140" rtl="0" eaLnBrk="1" latinLnBrk="0" hangingPunct="1">
      <a:defRPr kern="1200">
        <a:solidFill>
          <a:schemeClr val="tx1"/>
        </a:solidFill>
        <a:latin typeface="Calibri" panose="020F0502020204030204" pitchFamily="34" charset="0"/>
        <a:ea typeface="ＭＳ Ｐゴシック" panose="020B0600070205080204" pitchFamily="34" charset="-128"/>
        <a:cs typeface="+mn-cs"/>
      </a:defRPr>
    </a:lvl6pPr>
    <a:lvl7pPr marL="3657418" algn="l" defTabSz="1219140" rtl="0" eaLnBrk="1" latinLnBrk="0" hangingPunct="1">
      <a:defRPr kern="1200">
        <a:solidFill>
          <a:schemeClr val="tx1"/>
        </a:solidFill>
        <a:latin typeface="Calibri" panose="020F0502020204030204" pitchFamily="34" charset="0"/>
        <a:ea typeface="ＭＳ Ｐゴシック" panose="020B0600070205080204" pitchFamily="34" charset="-128"/>
        <a:cs typeface="+mn-cs"/>
      </a:defRPr>
    </a:lvl7pPr>
    <a:lvl8pPr marL="4266987" algn="l" defTabSz="1219140" rtl="0" eaLnBrk="1" latinLnBrk="0" hangingPunct="1">
      <a:defRPr kern="1200">
        <a:solidFill>
          <a:schemeClr val="tx1"/>
        </a:solidFill>
        <a:latin typeface="Calibri" panose="020F0502020204030204" pitchFamily="34" charset="0"/>
        <a:ea typeface="ＭＳ Ｐゴシック" panose="020B0600070205080204" pitchFamily="34" charset="-128"/>
        <a:cs typeface="+mn-cs"/>
      </a:defRPr>
    </a:lvl8pPr>
    <a:lvl9pPr marL="4876557" algn="l" defTabSz="1219140" rtl="0" eaLnBrk="1" latinLnBrk="0" hangingPunct="1">
      <a:defRPr kern="1200">
        <a:solidFill>
          <a:schemeClr val="tx1"/>
        </a:solidFill>
        <a:latin typeface="Calibri" panose="020F0502020204030204" pitchFamily="34" charset="0"/>
        <a:ea typeface="ＭＳ Ｐゴシック" panose="020B0600070205080204" pitchFamily="34" charset="-128"/>
        <a:cs typeface="+mn-cs"/>
      </a:defRPr>
    </a:lvl9pPr>
  </p:defaultTextStyle>
  <p:extLst>
    <p:ext uri="{EFAFB233-063F-42B5-8137-9DF3F51BA10A}">
      <p15:sldGuideLst xmlns:p15="http://schemas.microsoft.com/office/powerpoint/2012/main">
        <p15:guide id="1" orient="horz" pos="2160" userDrawn="1">
          <p15:clr>
            <a:srgbClr val="A4A3A4"/>
          </p15:clr>
        </p15:guide>
        <p15:guide id="2" orient="horz" pos="483" userDrawn="1">
          <p15:clr>
            <a:srgbClr val="A4A3A4"/>
          </p15:clr>
        </p15:guide>
        <p15:guide id="3" orient="horz" pos="300" userDrawn="1">
          <p15:clr>
            <a:srgbClr val="A4A3A4"/>
          </p15:clr>
        </p15:guide>
        <p15:guide id="4" orient="horz" pos="572" userDrawn="1">
          <p15:clr>
            <a:srgbClr val="A4A3A4"/>
          </p15:clr>
        </p15:guide>
        <p15:guide id="5" pos="3840" userDrawn="1">
          <p15:clr>
            <a:srgbClr val="A4A3A4"/>
          </p15:clr>
        </p15:guide>
        <p15:guide id="6" pos="665"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browse/>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2D05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65829" autoAdjust="0"/>
  </p:normalViewPr>
  <p:slideViewPr>
    <p:cSldViewPr>
      <p:cViewPr varScale="1">
        <p:scale>
          <a:sx n="53" d="100"/>
          <a:sy n="53" d="100"/>
        </p:scale>
        <p:origin x="1766" y="48"/>
      </p:cViewPr>
      <p:guideLst>
        <p:guide orient="horz" pos="2160"/>
        <p:guide orient="horz" pos="483"/>
        <p:guide orient="horz" pos="300"/>
        <p:guide orient="horz" pos="572"/>
        <p:guide pos="3840"/>
        <p:guide pos="665"/>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15235"/>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12.xml"/><Relationship Id="rId21" Type="http://schemas.openxmlformats.org/officeDocument/2006/relationships/slide" Target="slides/slide7.xml"/><Relationship Id="rId42" Type="http://schemas.openxmlformats.org/officeDocument/2006/relationships/slide" Target="slides/slide28.xml"/><Relationship Id="rId47" Type="http://schemas.openxmlformats.org/officeDocument/2006/relationships/slide" Target="slides/slide33.xml"/><Relationship Id="rId63" Type="http://schemas.openxmlformats.org/officeDocument/2006/relationships/slide" Target="slides/slide49.xml"/><Relationship Id="rId68" Type="http://schemas.openxmlformats.org/officeDocument/2006/relationships/slide" Target="slides/slide54.xml"/><Relationship Id="rId84" Type="http://schemas.openxmlformats.org/officeDocument/2006/relationships/slide" Target="slides/slide70.xml"/><Relationship Id="rId89" Type="http://schemas.openxmlformats.org/officeDocument/2006/relationships/slide" Target="slides/slide75.xml"/><Relationship Id="rId16" Type="http://schemas.openxmlformats.org/officeDocument/2006/relationships/slide" Target="slides/slide2.xml"/><Relationship Id="rId11" Type="http://schemas.openxmlformats.org/officeDocument/2006/relationships/slideMaster" Target="slideMasters/slideMaster7.xml"/><Relationship Id="rId32" Type="http://schemas.openxmlformats.org/officeDocument/2006/relationships/slide" Target="slides/slide18.xml"/><Relationship Id="rId37" Type="http://schemas.openxmlformats.org/officeDocument/2006/relationships/slide" Target="slides/slide23.xml"/><Relationship Id="rId53" Type="http://schemas.openxmlformats.org/officeDocument/2006/relationships/slide" Target="slides/slide39.xml"/><Relationship Id="rId58" Type="http://schemas.openxmlformats.org/officeDocument/2006/relationships/slide" Target="slides/slide44.xml"/><Relationship Id="rId74" Type="http://schemas.openxmlformats.org/officeDocument/2006/relationships/slide" Target="slides/slide60.xml"/><Relationship Id="rId79" Type="http://schemas.openxmlformats.org/officeDocument/2006/relationships/slide" Target="slides/slide65.xml"/><Relationship Id="rId102" Type="http://schemas.openxmlformats.org/officeDocument/2006/relationships/tableStyles" Target="tableStyles.xml"/><Relationship Id="rId5" Type="http://schemas.openxmlformats.org/officeDocument/2006/relationships/slideMaster" Target="slideMasters/slideMaster1.xml"/><Relationship Id="rId90" Type="http://schemas.openxmlformats.org/officeDocument/2006/relationships/slide" Target="slides/slide76.xml"/><Relationship Id="rId95" Type="http://schemas.openxmlformats.org/officeDocument/2006/relationships/slide" Target="slides/slide81.xml"/><Relationship Id="rId22" Type="http://schemas.openxmlformats.org/officeDocument/2006/relationships/slide" Target="slides/slide8.xml"/><Relationship Id="rId27" Type="http://schemas.openxmlformats.org/officeDocument/2006/relationships/slide" Target="slides/slide13.xml"/><Relationship Id="rId43" Type="http://schemas.openxmlformats.org/officeDocument/2006/relationships/slide" Target="slides/slide29.xml"/><Relationship Id="rId48" Type="http://schemas.openxmlformats.org/officeDocument/2006/relationships/slide" Target="slides/slide34.xml"/><Relationship Id="rId64" Type="http://schemas.openxmlformats.org/officeDocument/2006/relationships/slide" Target="slides/slide50.xml"/><Relationship Id="rId69" Type="http://schemas.openxmlformats.org/officeDocument/2006/relationships/slide" Target="slides/slide55.xml"/><Relationship Id="rId80" Type="http://schemas.openxmlformats.org/officeDocument/2006/relationships/slide" Target="slides/slide66.xml"/><Relationship Id="rId85" Type="http://schemas.openxmlformats.org/officeDocument/2006/relationships/slide" Target="slides/slide71.xml"/><Relationship Id="rId12" Type="http://schemas.openxmlformats.org/officeDocument/2006/relationships/slideMaster" Target="slideMasters/slideMaster8.xml"/><Relationship Id="rId17" Type="http://schemas.openxmlformats.org/officeDocument/2006/relationships/slide" Target="slides/slide3.xml"/><Relationship Id="rId25" Type="http://schemas.openxmlformats.org/officeDocument/2006/relationships/slide" Target="slides/slide11.xml"/><Relationship Id="rId33" Type="http://schemas.openxmlformats.org/officeDocument/2006/relationships/slide" Target="slides/slide19.xml"/><Relationship Id="rId38" Type="http://schemas.openxmlformats.org/officeDocument/2006/relationships/slide" Target="slides/slide24.xml"/><Relationship Id="rId46" Type="http://schemas.openxmlformats.org/officeDocument/2006/relationships/slide" Target="slides/slide32.xml"/><Relationship Id="rId59" Type="http://schemas.openxmlformats.org/officeDocument/2006/relationships/slide" Target="slides/slide45.xml"/><Relationship Id="rId67" Type="http://schemas.openxmlformats.org/officeDocument/2006/relationships/slide" Target="slides/slide53.xml"/><Relationship Id="rId20" Type="http://schemas.openxmlformats.org/officeDocument/2006/relationships/slide" Target="slides/slide6.xml"/><Relationship Id="rId41" Type="http://schemas.openxmlformats.org/officeDocument/2006/relationships/slide" Target="slides/slide27.xml"/><Relationship Id="rId54" Type="http://schemas.openxmlformats.org/officeDocument/2006/relationships/slide" Target="slides/slide40.xml"/><Relationship Id="rId62" Type="http://schemas.openxmlformats.org/officeDocument/2006/relationships/slide" Target="slides/slide48.xml"/><Relationship Id="rId70" Type="http://schemas.openxmlformats.org/officeDocument/2006/relationships/slide" Target="slides/slide56.xml"/><Relationship Id="rId75" Type="http://schemas.openxmlformats.org/officeDocument/2006/relationships/slide" Target="slides/slide61.xml"/><Relationship Id="rId83" Type="http://schemas.openxmlformats.org/officeDocument/2006/relationships/slide" Target="slides/slide69.xml"/><Relationship Id="rId88" Type="http://schemas.openxmlformats.org/officeDocument/2006/relationships/slide" Target="slides/slide74.xml"/><Relationship Id="rId91" Type="http://schemas.openxmlformats.org/officeDocument/2006/relationships/slide" Target="slides/slide77.xml"/><Relationship Id="rId96"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Master" Target="slideMasters/slideMaster2.xml"/><Relationship Id="rId15" Type="http://schemas.openxmlformats.org/officeDocument/2006/relationships/slide" Target="slides/slide1.xml"/><Relationship Id="rId23" Type="http://schemas.openxmlformats.org/officeDocument/2006/relationships/slide" Target="slides/slide9.xml"/><Relationship Id="rId28" Type="http://schemas.openxmlformats.org/officeDocument/2006/relationships/slide" Target="slides/slide14.xml"/><Relationship Id="rId36" Type="http://schemas.openxmlformats.org/officeDocument/2006/relationships/slide" Target="slides/slide22.xml"/><Relationship Id="rId49" Type="http://schemas.openxmlformats.org/officeDocument/2006/relationships/slide" Target="slides/slide35.xml"/><Relationship Id="rId57" Type="http://schemas.openxmlformats.org/officeDocument/2006/relationships/slide" Target="slides/slide43.xml"/><Relationship Id="rId10" Type="http://schemas.openxmlformats.org/officeDocument/2006/relationships/slideMaster" Target="slideMasters/slideMaster6.xml"/><Relationship Id="rId31" Type="http://schemas.openxmlformats.org/officeDocument/2006/relationships/slide" Target="slides/slide17.xml"/><Relationship Id="rId44" Type="http://schemas.openxmlformats.org/officeDocument/2006/relationships/slide" Target="slides/slide30.xml"/><Relationship Id="rId52" Type="http://schemas.openxmlformats.org/officeDocument/2006/relationships/slide" Target="slides/slide38.xml"/><Relationship Id="rId60" Type="http://schemas.openxmlformats.org/officeDocument/2006/relationships/slide" Target="slides/slide46.xml"/><Relationship Id="rId65" Type="http://schemas.openxmlformats.org/officeDocument/2006/relationships/slide" Target="slides/slide51.xml"/><Relationship Id="rId73" Type="http://schemas.openxmlformats.org/officeDocument/2006/relationships/slide" Target="slides/slide59.xml"/><Relationship Id="rId78" Type="http://schemas.openxmlformats.org/officeDocument/2006/relationships/slide" Target="slides/slide64.xml"/><Relationship Id="rId81" Type="http://schemas.openxmlformats.org/officeDocument/2006/relationships/slide" Target="slides/slide67.xml"/><Relationship Id="rId86" Type="http://schemas.openxmlformats.org/officeDocument/2006/relationships/slide" Target="slides/slide72.xml"/><Relationship Id="rId94" Type="http://schemas.openxmlformats.org/officeDocument/2006/relationships/slide" Target="slides/slide80.xml"/><Relationship Id="rId99" Type="http://schemas.openxmlformats.org/officeDocument/2006/relationships/presProps" Target="presProps.xml"/><Relationship Id="rId101" Type="http://schemas.openxmlformats.org/officeDocument/2006/relationships/theme" Target="theme/theme1.xml"/><Relationship Id="rId4" Type="http://schemas.openxmlformats.org/officeDocument/2006/relationships/customXml" Target="../customXml/item4.xml"/><Relationship Id="rId9" Type="http://schemas.openxmlformats.org/officeDocument/2006/relationships/slideMaster" Target="slideMasters/slideMaster5.xml"/><Relationship Id="rId13" Type="http://schemas.openxmlformats.org/officeDocument/2006/relationships/slideMaster" Target="slideMasters/slideMaster9.xml"/><Relationship Id="rId18" Type="http://schemas.openxmlformats.org/officeDocument/2006/relationships/slide" Target="slides/slide4.xml"/><Relationship Id="rId39" Type="http://schemas.openxmlformats.org/officeDocument/2006/relationships/slide" Target="slides/slide25.xml"/><Relationship Id="rId34" Type="http://schemas.openxmlformats.org/officeDocument/2006/relationships/slide" Target="slides/slide20.xml"/><Relationship Id="rId50" Type="http://schemas.openxmlformats.org/officeDocument/2006/relationships/slide" Target="slides/slide36.xml"/><Relationship Id="rId55" Type="http://schemas.openxmlformats.org/officeDocument/2006/relationships/slide" Target="slides/slide41.xml"/><Relationship Id="rId76" Type="http://schemas.openxmlformats.org/officeDocument/2006/relationships/slide" Target="slides/slide62.xml"/><Relationship Id="rId97" Type="http://schemas.openxmlformats.org/officeDocument/2006/relationships/handoutMaster" Target="handoutMasters/handoutMaster1.xml"/><Relationship Id="rId7" Type="http://schemas.openxmlformats.org/officeDocument/2006/relationships/slideMaster" Target="slideMasters/slideMaster3.xml"/><Relationship Id="rId71" Type="http://schemas.openxmlformats.org/officeDocument/2006/relationships/slide" Target="slides/slide57.xml"/><Relationship Id="rId92" Type="http://schemas.openxmlformats.org/officeDocument/2006/relationships/slide" Target="slides/slide78.xml"/><Relationship Id="rId2" Type="http://schemas.openxmlformats.org/officeDocument/2006/relationships/customXml" Target="../customXml/item2.xml"/><Relationship Id="rId29" Type="http://schemas.openxmlformats.org/officeDocument/2006/relationships/slide" Target="slides/slide15.xml"/><Relationship Id="rId24" Type="http://schemas.openxmlformats.org/officeDocument/2006/relationships/slide" Target="slides/slide10.xml"/><Relationship Id="rId40" Type="http://schemas.openxmlformats.org/officeDocument/2006/relationships/slide" Target="slides/slide26.xml"/><Relationship Id="rId45" Type="http://schemas.openxmlformats.org/officeDocument/2006/relationships/slide" Target="slides/slide31.xml"/><Relationship Id="rId66" Type="http://schemas.openxmlformats.org/officeDocument/2006/relationships/slide" Target="slides/slide52.xml"/><Relationship Id="rId87" Type="http://schemas.openxmlformats.org/officeDocument/2006/relationships/slide" Target="slides/slide73.xml"/><Relationship Id="rId61" Type="http://schemas.openxmlformats.org/officeDocument/2006/relationships/slide" Target="slides/slide47.xml"/><Relationship Id="rId82" Type="http://schemas.openxmlformats.org/officeDocument/2006/relationships/slide" Target="slides/slide68.xml"/><Relationship Id="rId19" Type="http://schemas.openxmlformats.org/officeDocument/2006/relationships/slide" Target="slides/slide5.xml"/><Relationship Id="rId14" Type="http://schemas.openxmlformats.org/officeDocument/2006/relationships/slideMaster" Target="slideMasters/slideMaster10.xml"/><Relationship Id="rId30" Type="http://schemas.openxmlformats.org/officeDocument/2006/relationships/slide" Target="slides/slide16.xml"/><Relationship Id="rId35" Type="http://schemas.openxmlformats.org/officeDocument/2006/relationships/slide" Target="slides/slide21.xml"/><Relationship Id="rId56" Type="http://schemas.openxmlformats.org/officeDocument/2006/relationships/slide" Target="slides/slide42.xml"/><Relationship Id="rId77" Type="http://schemas.openxmlformats.org/officeDocument/2006/relationships/slide" Target="slides/slide63.xml"/><Relationship Id="rId100" Type="http://schemas.openxmlformats.org/officeDocument/2006/relationships/viewProps" Target="viewProps.xml"/><Relationship Id="rId8" Type="http://schemas.openxmlformats.org/officeDocument/2006/relationships/slideMaster" Target="slideMasters/slideMaster4.xml"/><Relationship Id="rId51" Type="http://schemas.openxmlformats.org/officeDocument/2006/relationships/slide" Target="slides/slide37.xml"/><Relationship Id="rId72" Type="http://schemas.openxmlformats.org/officeDocument/2006/relationships/slide" Target="slides/slide58.xml"/><Relationship Id="rId93" Type="http://schemas.openxmlformats.org/officeDocument/2006/relationships/slide" Target="slides/slide79.xml"/><Relationship Id="rId98" Type="http://schemas.openxmlformats.org/officeDocument/2006/relationships/tags" Target="tags/tag1.xml"/><Relationship Id="rId3" Type="http://schemas.openxmlformats.org/officeDocument/2006/relationships/customXml" Target="../customXml/item3.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E95F660-869A-47FB-B559-816671793D2C}" type="doc">
      <dgm:prSet loTypeId="urn:microsoft.com/office/officeart/2008/layout/VerticalCurvedList" loCatId="list" qsTypeId="urn:microsoft.com/office/officeart/2005/8/quickstyle/simple1" qsCatId="simple" csTypeId="urn:microsoft.com/office/officeart/2005/8/colors/accent1_2" csCatId="accent1" phldr="1"/>
      <dgm:spPr/>
      <dgm:t>
        <a:bodyPr/>
        <a:lstStyle/>
        <a:p>
          <a:endParaRPr lang="en-CA"/>
        </a:p>
      </dgm:t>
    </dgm:pt>
    <dgm:pt modelId="{08034B6F-00B8-4672-8897-62641D52E325}">
      <dgm:prSet phldrT="[Text]" custT="1"/>
      <dgm:spPr>
        <a:solidFill>
          <a:srgbClr val="404040"/>
        </a:solidFill>
        <a:ln>
          <a:solidFill>
            <a:schemeClr val="tx1"/>
          </a:solidFill>
        </a:ln>
      </dgm:spPr>
      <dgm:t>
        <a:bodyPr/>
        <a:lstStyle/>
        <a:p>
          <a:r>
            <a:rPr lang="en-CA" altLang="en-US" sz="1800" b="1" dirty="0">
              <a:latin typeface="+mj-lt"/>
              <a:cs typeface="Calibri" panose="020F0502020204030204" pitchFamily="34" charset="0"/>
            </a:rPr>
            <a:t>Acquisition de nouveaux </a:t>
          </a:r>
          <a:r>
            <a:rPr lang="en-CA" altLang="en-US" sz="1800" b="1" dirty="0" err="1">
              <a:latin typeface="+mj-lt"/>
              <a:cs typeface="Calibri" panose="020F0502020204030204" pitchFamily="34" charset="0"/>
            </a:rPr>
            <a:t>équipements</a:t>
          </a:r>
          <a:endParaRPr lang="en-CA" sz="1800" b="0" dirty="0">
            <a:latin typeface="+mj-lt"/>
            <a:cs typeface="Calibri" panose="020F0502020204030204" pitchFamily="34" charset="0"/>
          </a:endParaRPr>
        </a:p>
      </dgm:t>
    </dgm:pt>
    <dgm:pt modelId="{77D166D5-1222-45D7-88CD-0E3CC6EFD237}" type="parTrans" cxnId="{7C9561C0-B131-4CB2-8029-DAFB08EA927F}">
      <dgm:prSet/>
      <dgm:spPr/>
      <dgm:t>
        <a:bodyPr/>
        <a:lstStyle/>
        <a:p>
          <a:endParaRPr lang="en-CA"/>
        </a:p>
      </dgm:t>
    </dgm:pt>
    <dgm:pt modelId="{D715BAEA-3009-4AE8-8CEF-27E8DB5C7544}" type="sibTrans" cxnId="{7C9561C0-B131-4CB2-8029-DAFB08EA927F}">
      <dgm:prSet/>
      <dgm:spPr>
        <a:ln>
          <a:solidFill>
            <a:schemeClr val="tx1"/>
          </a:solidFill>
        </a:ln>
      </dgm:spPr>
      <dgm:t>
        <a:bodyPr/>
        <a:lstStyle/>
        <a:p>
          <a:endParaRPr lang="en-CA"/>
        </a:p>
      </dgm:t>
    </dgm:pt>
    <dgm:pt modelId="{34060964-26C4-46B2-8D0C-52327146D35B}">
      <dgm:prSet phldrT="[Text]" custT="1"/>
      <dgm:spPr>
        <a:solidFill>
          <a:srgbClr val="404040"/>
        </a:solidFill>
        <a:ln>
          <a:solidFill>
            <a:schemeClr val="tx1"/>
          </a:solidFill>
        </a:ln>
      </dgm:spPr>
      <dgm:t>
        <a:bodyPr/>
        <a:lstStyle/>
        <a:p>
          <a:r>
            <a:rPr lang="en-CA" altLang="en-US" sz="1800" b="1" dirty="0">
              <a:latin typeface="+mn-lt"/>
              <a:cs typeface="Calibri" panose="020F0502020204030204" pitchFamily="34" charset="0"/>
            </a:rPr>
            <a:t>Action de gestion des </a:t>
          </a:r>
          <a:r>
            <a:rPr lang="en-CA" altLang="en-US" sz="1800" b="1" dirty="0" err="1">
              <a:latin typeface="+mn-lt"/>
              <a:cs typeface="Calibri" panose="020F0502020204030204" pitchFamily="34" charset="0"/>
            </a:rPr>
            <a:t>contrats</a:t>
          </a:r>
          <a:endParaRPr lang="en-CA" sz="1800" dirty="0">
            <a:latin typeface="+mn-lt"/>
            <a:cs typeface="Calibri" panose="020F0502020204030204" pitchFamily="34" charset="0"/>
          </a:endParaRPr>
        </a:p>
      </dgm:t>
    </dgm:pt>
    <dgm:pt modelId="{E2AE40AC-1712-4DF5-89A2-117C649EA898}" type="parTrans" cxnId="{2926FD25-7FE3-4E4C-9325-F06C59CF2C19}">
      <dgm:prSet/>
      <dgm:spPr/>
      <dgm:t>
        <a:bodyPr/>
        <a:lstStyle/>
        <a:p>
          <a:endParaRPr lang="en-CA"/>
        </a:p>
      </dgm:t>
    </dgm:pt>
    <dgm:pt modelId="{F9DF8885-D71F-4DED-AC8F-E72A40B3B156}" type="sibTrans" cxnId="{2926FD25-7FE3-4E4C-9325-F06C59CF2C19}">
      <dgm:prSet/>
      <dgm:spPr/>
      <dgm:t>
        <a:bodyPr/>
        <a:lstStyle/>
        <a:p>
          <a:endParaRPr lang="en-CA"/>
        </a:p>
      </dgm:t>
    </dgm:pt>
    <dgm:pt modelId="{895C860C-7A34-4208-A11D-B099CF48A271}">
      <dgm:prSet phldrT="[Text]" custT="1"/>
      <dgm:spPr>
        <a:solidFill>
          <a:srgbClr val="404040"/>
        </a:solidFill>
        <a:ln>
          <a:solidFill>
            <a:schemeClr val="tx1"/>
          </a:solidFill>
        </a:ln>
      </dgm:spPr>
      <dgm:t>
        <a:bodyPr/>
        <a:lstStyle/>
        <a:p>
          <a:r>
            <a:rPr lang="en-CA" altLang="en-US" sz="1800" b="1" dirty="0"/>
            <a:t>Lacunes de </a:t>
          </a:r>
          <a:r>
            <a:rPr lang="en-CA" altLang="en-US" sz="1800" b="1" dirty="0" err="1"/>
            <a:t>soutien</a:t>
          </a:r>
          <a:endParaRPr lang="en-CA" sz="1800" dirty="0"/>
        </a:p>
      </dgm:t>
    </dgm:pt>
    <dgm:pt modelId="{B988BB3F-8E31-43F5-A1A3-77F55DB89D51}" type="parTrans" cxnId="{DAA819F8-389A-4E93-AF0A-B655E8B970E0}">
      <dgm:prSet/>
      <dgm:spPr/>
      <dgm:t>
        <a:bodyPr/>
        <a:lstStyle/>
        <a:p>
          <a:endParaRPr lang="en-CA"/>
        </a:p>
      </dgm:t>
    </dgm:pt>
    <dgm:pt modelId="{DEA458A6-9FE0-459B-9320-E7EAD633FFA8}" type="sibTrans" cxnId="{DAA819F8-389A-4E93-AF0A-B655E8B970E0}">
      <dgm:prSet/>
      <dgm:spPr/>
      <dgm:t>
        <a:bodyPr/>
        <a:lstStyle/>
        <a:p>
          <a:endParaRPr lang="en-CA"/>
        </a:p>
      </dgm:t>
    </dgm:pt>
    <dgm:pt modelId="{BB462384-D94C-4088-BA0A-06F7CD7DD999}" type="pres">
      <dgm:prSet presAssocID="{3E95F660-869A-47FB-B559-816671793D2C}" presName="Name0" presStyleCnt="0">
        <dgm:presLayoutVars>
          <dgm:chMax val="7"/>
          <dgm:chPref val="7"/>
          <dgm:dir/>
        </dgm:presLayoutVars>
      </dgm:prSet>
      <dgm:spPr/>
    </dgm:pt>
    <dgm:pt modelId="{44084F41-C1A9-4C7E-88FE-4B50ACE54224}" type="pres">
      <dgm:prSet presAssocID="{3E95F660-869A-47FB-B559-816671793D2C}" presName="Name1" presStyleCnt="0"/>
      <dgm:spPr/>
    </dgm:pt>
    <dgm:pt modelId="{BFBB06DA-F5ED-4B2D-8531-1FEF69019BA5}" type="pres">
      <dgm:prSet presAssocID="{3E95F660-869A-47FB-B559-816671793D2C}" presName="cycle" presStyleCnt="0"/>
      <dgm:spPr/>
    </dgm:pt>
    <dgm:pt modelId="{C9475189-CAE2-4978-B581-E4D01B52DE60}" type="pres">
      <dgm:prSet presAssocID="{3E95F660-869A-47FB-B559-816671793D2C}" presName="srcNode" presStyleLbl="node1" presStyleIdx="0" presStyleCnt="3"/>
      <dgm:spPr/>
    </dgm:pt>
    <dgm:pt modelId="{51AA19A5-7C7B-491F-96B3-505AB6BB5F9B}" type="pres">
      <dgm:prSet presAssocID="{3E95F660-869A-47FB-B559-816671793D2C}" presName="conn" presStyleLbl="parChTrans1D2" presStyleIdx="0" presStyleCnt="1"/>
      <dgm:spPr/>
    </dgm:pt>
    <dgm:pt modelId="{55375694-09CC-4F5C-B660-5DD2D151DCAE}" type="pres">
      <dgm:prSet presAssocID="{3E95F660-869A-47FB-B559-816671793D2C}" presName="extraNode" presStyleLbl="node1" presStyleIdx="0" presStyleCnt="3"/>
      <dgm:spPr/>
    </dgm:pt>
    <dgm:pt modelId="{D4D446CD-0F2D-4B04-9CB7-3055F8D52543}" type="pres">
      <dgm:prSet presAssocID="{3E95F660-869A-47FB-B559-816671793D2C}" presName="dstNode" presStyleLbl="node1" presStyleIdx="0" presStyleCnt="3"/>
      <dgm:spPr/>
    </dgm:pt>
    <dgm:pt modelId="{C3EA8284-60AA-4A6E-82EA-23B283AE07A5}" type="pres">
      <dgm:prSet presAssocID="{08034B6F-00B8-4672-8897-62641D52E325}" presName="text_1" presStyleLbl="node1" presStyleIdx="0" presStyleCnt="3">
        <dgm:presLayoutVars>
          <dgm:bulletEnabled val="1"/>
        </dgm:presLayoutVars>
      </dgm:prSet>
      <dgm:spPr/>
    </dgm:pt>
    <dgm:pt modelId="{918AD44A-BD2E-4F83-9A16-5B433BB2F47C}" type="pres">
      <dgm:prSet presAssocID="{08034B6F-00B8-4672-8897-62641D52E325}" presName="accent_1" presStyleCnt="0"/>
      <dgm:spPr/>
    </dgm:pt>
    <dgm:pt modelId="{E72333CA-C044-48B4-AD01-15AE9AC3499E}" type="pres">
      <dgm:prSet presAssocID="{08034B6F-00B8-4672-8897-62641D52E325}" presName="accentRepeatNode" presStyleLbl="solidFgAcc1" presStyleIdx="0" presStyleCnt="3"/>
      <dgm:spPr>
        <a:ln>
          <a:solidFill>
            <a:schemeClr val="tx1"/>
          </a:solidFill>
        </a:ln>
      </dgm:spPr>
    </dgm:pt>
    <dgm:pt modelId="{D0AC98BD-A0AA-4FEA-B1ED-A167215948F5}" type="pres">
      <dgm:prSet presAssocID="{34060964-26C4-46B2-8D0C-52327146D35B}" presName="text_2" presStyleLbl="node1" presStyleIdx="1" presStyleCnt="3" custLinFactNeighborX="832">
        <dgm:presLayoutVars>
          <dgm:bulletEnabled val="1"/>
        </dgm:presLayoutVars>
      </dgm:prSet>
      <dgm:spPr/>
    </dgm:pt>
    <dgm:pt modelId="{F58314DA-DA74-49FC-901E-EBE31EA7B2E5}" type="pres">
      <dgm:prSet presAssocID="{34060964-26C4-46B2-8D0C-52327146D35B}" presName="accent_2" presStyleCnt="0"/>
      <dgm:spPr/>
    </dgm:pt>
    <dgm:pt modelId="{7EE0A71F-C2EA-4570-86B7-AB5D952D7C1D}" type="pres">
      <dgm:prSet presAssocID="{34060964-26C4-46B2-8D0C-52327146D35B}" presName="accentRepeatNode" presStyleLbl="solidFgAcc1" presStyleIdx="1" presStyleCnt="3"/>
      <dgm:spPr>
        <a:ln>
          <a:solidFill>
            <a:schemeClr val="tx1"/>
          </a:solidFill>
        </a:ln>
      </dgm:spPr>
    </dgm:pt>
    <dgm:pt modelId="{D0F9F4B1-2ABC-4370-9E8E-C7D9038D36AC}" type="pres">
      <dgm:prSet presAssocID="{895C860C-7A34-4208-A11D-B099CF48A271}" presName="text_3" presStyleLbl="node1" presStyleIdx="2" presStyleCnt="3">
        <dgm:presLayoutVars>
          <dgm:bulletEnabled val="1"/>
        </dgm:presLayoutVars>
      </dgm:prSet>
      <dgm:spPr/>
    </dgm:pt>
    <dgm:pt modelId="{B9DC1C6E-2B8C-40EE-A85F-89AB10334E34}" type="pres">
      <dgm:prSet presAssocID="{895C860C-7A34-4208-A11D-B099CF48A271}" presName="accent_3" presStyleCnt="0"/>
      <dgm:spPr/>
    </dgm:pt>
    <dgm:pt modelId="{E26928CF-26FC-489A-8DCF-6BA9032C254F}" type="pres">
      <dgm:prSet presAssocID="{895C860C-7A34-4208-A11D-B099CF48A271}" presName="accentRepeatNode" presStyleLbl="solidFgAcc1" presStyleIdx="2" presStyleCnt="3"/>
      <dgm:spPr>
        <a:ln>
          <a:solidFill>
            <a:schemeClr val="tx1"/>
          </a:solidFill>
        </a:ln>
      </dgm:spPr>
    </dgm:pt>
  </dgm:ptLst>
  <dgm:cxnLst>
    <dgm:cxn modelId="{E4220E1F-A1D2-4E8E-AC4D-5F239438992D}" type="presOf" srcId="{895C860C-7A34-4208-A11D-B099CF48A271}" destId="{D0F9F4B1-2ABC-4370-9E8E-C7D9038D36AC}" srcOrd="0" destOrd="0" presId="urn:microsoft.com/office/officeart/2008/layout/VerticalCurvedList"/>
    <dgm:cxn modelId="{2926FD25-7FE3-4E4C-9325-F06C59CF2C19}" srcId="{3E95F660-869A-47FB-B559-816671793D2C}" destId="{34060964-26C4-46B2-8D0C-52327146D35B}" srcOrd="1" destOrd="0" parTransId="{E2AE40AC-1712-4DF5-89A2-117C649EA898}" sibTransId="{F9DF8885-D71F-4DED-AC8F-E72A40B3B156}"/>
    <dgm:cxn modelId="{022FAA4D-0750-473D-859C-CF46F122B330}" type="presOf" srcId="{34060964-26C4-46B2-8D0C-52327146D35B}" destId="{D0AC98BD-A0AA-4FEA-B1ED-A167215948F5}" srcOrd="0" destOrd="0" presId="urn:microsoft.com/office/officeart/2008/layout/VerticalCurvedList"/>
    <dgm:cxn modelId="{CA3E9792-6F41-4FFB-9CBD-5BB96E16030E}" type="presOf" srcId="{08034B6F-00B8-4672-8897-62641D52E325}" destId="{C3EA8284-60AA-4A6E-82EA-23B283AE07A5}" srcOrd="0" destOrd="0" presId="urn:microsoft.com/office/officeart/2008/layout/VerticalCurvedList"/>
    <dgm:cxn modelId="{2CC4008A-F415-42BE-947B-F1D720E9DFFD}" type="presOf" srcId="{D715BAEA-3009-4AE8-8CEF-27E8DB5C7544}" destId="{51AA19A5-7C7B-491F-96B3-505AB6BB5F9B}" srcOrd="0" destOrd="0" presId="urn:microsoft.com/office/officeart/2008/layout/VerticalCurvedList"/>
    <dgm:cxn modelId="{7C9561C0-B131-4CB2-8029-DAFB08EA927F}" srcId="{3E95F660-869A-47FB-B559-816671793D2C}" destId="{08034B6F-00B8-4672-8897-62641D52E325}" srcOrd="0" destOrd="0" parTransId="{77D166D5-1222-45D7-88CD-0E3CC6EFD237}" sibTransId="{D715BAEA-3009-4AE8-8CEF-27E8DB5C7544}"/>
    <dgm:cxn modelId="{09E250F5-1DFB-401E-8239-66A6D670F846}" type="presOf" srcId="{3E95F660-869A-47FB-B559-816671793D2C}" destId="{BB462384-D94C-4088-BA0A-06F7CD7DD999}" srcOrd="0" destOrd="0" presId="urn:microsoft.com/office/officeart/2008/layout/VerticalCurvedList"/>
    <dgm:cxn modelId="{DAA819F8-389A-4E93-AF0A-B655E8B970E0}" srcId="{3E95F660-869A-47FB-B559-816671793D2C}" destId="{895C860C-7A34-4208-A11D-B099CF48A271}" srcOrd="2" destOrd="0" parTransId="{B988BB3F-8E31-43F5-A1A3-77F55DB89D51}" sibTransId="{DEA458A6-9FE0-459B-9320-E7EAD633FFA8}"/>
    <dgm:cxn modelId="{ED6A559C-DCEE-468E-B035-DFEFC98276C4}" type="presParOf" srcId="{BB462384-D94C-4088-BA0A-06F7CD7DD999}" destId="{44084F41-C1A9-4C7E-88FE-4B50ACE54224}" srcOrd="0" destOrd="0" presId="urn:microsoft.com/office/officeart/2008/layout/VerticalCurvedList"/>
    <dgm:cxn modelId="{D9FD45C3-C837-40C4-8861-D3D1E04CEF7D}" type="presParOf" srcId="{44084F41-C1A9-4C7E-88FE-4B50ACE54224}" destId="{BFBB06DA-F5ED-4B2D-8531-1FEF69019BA5}" srcOrd="0" destOrd="0" presId="urn:microsoft.com/office/officeart/2008/layout/VerticalCurvedList"/>
    <dgm:cxn modelId="{6B57781A-75F0-4522-AA88-8EB1C6DDB111}" type="presParOf" srcId="{BFBB06DA-F5ED-4B2D-8531-1FEF69019BA5}" destId="{C9475189-CAE2-4978-B581-E4D01B52DE60}" srcOrd="0" destOrd="0" presId="urn:microsoft.com/office/officeart/2008/layout/VerticalCurvedList"/>
    <dgm:cxn modelId="{6209F051-7EAB-42F2-88A3-F942B8AB3825}" type="presParOf" srcId="{BFBB06DA-F5ED-4B2D-8531-1FEF69019BA5}" destId="{51AA19A5-7C7B-491F-96B3-505AB6BB5F9B}" srcOrd="1" destOrd="0" presId="urn:microsoft.com/office/officeart/2008/layout/VerticalCurvedList"/>
    <dgm:cxn modelId="{E66EE0FB-75DB-4B38-B7AF-0A79CF5A38EE}" type="presParOf" srcId="{BFBB06DA-F5ED-4B2D-8531-1FEF69019BA5}" destId="{55375694-09CC-4F5C-B660-5DD2D151DCAE}" srcOrd="2" destOrd="0" presId="urn:microsoft.com/office/officeart/2008/layout/VerticalCurvedList"/>
    <dgm:cxn modelId="{0D4A9BDB-78D2-487F-B63C-A043AE9C5907}" type="presParOf" srcId="{BFBB06DA-F5ED-4B2D-8531-1FEF69019BA5}" destId="{D4D446CD-0F2D-4B04-9CB7-3055F8D52543}" srcOrd="3" destOrd="0" presId="urn:microsoft.com/office/officeart/2008/layout/VerticalCurvedList"/>
    <dgm:cxn modelId="{05CF6EC7-C9DE-4219-948F-E431ECFB3911}" type="presParOf" srcId="{44084F41-C1A9-4C7E-88FE-4B50ACE54224}" destId="{C3EA8284-60AA-4A6E-82EA-23B283AE07A5}" srcOrd="1" destOrd="0" presId="urn:microsoft.com/office/officeart/2008/layout/VerticalCurvedList"/>
    <dgm:cxn modelId="{C38DACC4-3513-4AA9-8718-EBB67CC1103C}" type="presParOf" srcId="{44084F41-C1A9-4C7E-88FE-4B50ACE54224}" destId="{918AD44A-BD2E-4F83-9A16-5B433BB2F47C}" srcOrd="2" destOrd="0" presId="urn:microsoft.com/office/officeart/2008/layout/VerticalCurvedList"/>
    <dgm:cxn modelId="{FD8E69BA-41BD-4741-86C9-E75FF8827109}" type="presParOf" srcId="{918AD44A-BD2E-4F83-9A16-5B433BB2F47C}" destId="{E72333CA-C044-48B4-AD01-15AE9AC3499E}" srcOrd="0" destOrd="0" presId="urn:microsoft.com/office/officeart/2008/layout/VerticalCurvedList"/>
    <dgm:cxn modelId="{478C901D-4E50-4DAC-BEB5-AA5ECAD64C73}" type="presParOf" srcId="{44084F41-C1A9-4C7E-88FE-4B50ACE54224}" destId="{D0AC98BD-A0AA-4FEA-B1ED-A167215948F5}" srcOrd="3" destOrd="0" presId="urn:microsoft.com/office/officeart/2008/layout/VerticalCurvedList"/>
    <dgm:cxn modelId="{28514061-D768-41E2-9DD4-4D7C84E68AB8}" type="presParOf" srcId="{44084F41-C1A9-4C7E-88FE-4B50ACE54224}" destId="{F58314DA-DA74-49FC-901E-EBE31EA7B2E5}" srcOrd="4" destOrd="0" presId="urn:microsoft.com/office/officeart/2008/layout/VerticalCurvedList"/>
    <dgm:cxn modelId="{4EB1752C-38CA-47A5-83C7-936B31E0D7DC}" type="presParOf" srcId="{F58314DA-DA74-49FC-901E-EBE31EA7B2E5}" destId="{7EE0A71F-C2EA-4570-86B7-AB5D952D7C1D}" srcOrd="0" destOrd="0" presId="urn:microsoft.com/office/officeart/2008/layout/VerticalCurvedList"/>
    <dgm:cxn modelId="{97C8469C-9956-42F2-9F2E-D0FCCA32E3C6}" type="presParOf" srcId="{44084F41-C1A9-4C7E-88FE-4B50ACE54224}" destId="{D0F9F4B1-2ABC-4370-9E8E-C7D9038D36AC}" srcOrd="5" destOrd="0" presId="urn:microsoft.com/office/officeart/2008/layout/VerticalCurvedList"/>
    <dgm:cxn modelId="{E4A50AB4-CC3A-4382-B547-4D5B6CAF699D}" type="presParOf" srcId="{44084F41-C1A9-4C7E-88FE-4B50ACE54224}" destId="{B9DC1C6E-2B8C-40EE-A85F-89AB10334E34}" srcOrd="6" destOrd="0" presId="urn:microsoft.com/office/officeart/2008/layout/VerticalCurvedList"/>
    <dgm:cxn modelId="{E38A452F-252D-4798-BDDA-DB7D4992234E}" type="presParOf" srcId="{B9DC1C6E-2B8C-40EE-A85F-89AB10334E34}" destId="{E26928CF-26FC-489A-8DCF-6BA9032C254F}" srcOrd="0" destOrd="0" presId="urn:microsoft.com/office/officeart/2008/layout/VerticalCurvedLis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1AA19A5-7C7B-491F-96B3-505AB6BB5F9B}">
      <dsp:nvSpPr>
        <dsp:cNvPr id="0" name=""/>
        <dsp:cNvSpPr/>
      </dsp:nvSpPr>
      <dsp:spPr>
        <a:xfrm>
          <a:off x="-6118153" y="-936341"/>
          <a:ext cx="7285130" cy="7285130"/>
        </a:xfrm>
        <a:prstGeom prst="blockArc">
          <a:avLst>
            <a:gd name="adj1" fmla="val 18900000"/>
            <a:gd name="adj2" fmla="val 2700000"/>
            <a:gd name="adj3" fmla="val 296"/>
          </a:avLst>
        </a:prstGeom>
        <a:noFill/>
        <a:ln w="12700" cap="flat" cmpd="sng" algn="ctr">
          <a:solidFill>
            <a:schemeClr val="tx1"/>
          </a:solidFill>
          <a:prstDash val="solid"/>
          <a:miter lim="800000"/>
        </a:ln>
        <a:effectLst/>
      </dsp:spPr>
      <dsp:style>
        <a:lnRef idx="2">
          <a:scrgbClr r="0" g="0" b="0"/>
        </a:lnRef>
        <a:fillRef idx="0">
          <a:scrgbClr r="0" g="0" b="0"/>
        </a:fillRef>
        <a:effectRef idx="0">
          <a:scrgbClr r="0" g="0" b="0"/>
        </a:effectRef>
        <a:fontRef idx="minor"/>
      </dsp:style>
    </dsp:sp>
    <dsp:sp modelId="{C3EA8284-60AA-4A6E-82EA-23B283AE07A5}">
      <dsp:nvSpPr>
        <dsp:cNvPr id="0" name=""/>
        <dsp:cNvSpPr/>
      </dsp:nvSpPr>
      <dsp:spPr>
        <a:xfrm>
          <a:off x="751247" y="541244"/>
          <a:ext cx="4597353" cy="1082489"/>
        </a:xfrm>
        <a:prstGeom prst="rect">
          <a:avLst/>
        </a:prstGeom>
        <a:solidFill>
          <a:srgbClr val="404040"/>
        </a:solidFill>
        <a:ln w="12700" cap="flat" cmpd="sng" algn="ctr">
          <a:solidFill>
            <a:schemeClr val="tx1"/>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59226" tIns="45720" rIns="45720" bIns="45720" numCol="1" spcCol="1270" anchor="ctr" anchorCtr="0">
          <a:noAutofit/>
        </a:bodyPr>
        <a:lstStyle/>
        <a:p>
          <a:pPr marL="0" lvl="0" indent="0" algn="l" defTabSz="800100">
            <a:lnSpc>
              <a:spcPct val="90000"/>
            </a:lnSpc>
            <a:spcBef>
              <a:spcPct val="0"/>
            </a:spcBef>
            <a:spcAft>
              <a:spcPct val="35000"/>
            </a:spcAft>
            <a:buNone/>
          </a:pPr>
          <a:r>
            <a:rPr lang="en-CA" altLang="en-US" sz="1800" b="1" kern="1200" dirty="0">
              <a:latin typeface="+mj-lt"/>
              <a:cs typeface="Calibri" panose="020F0502020204030204" pitchFamily="34" charset="0"/>
            </a:rPr>
            <a:t>Acquisition de nouveaux </a:t>
          </a:r>
          <a:r>
            <a:rPr lang="en-CA" altLang="en-US" sz="1800" b="1" kern="1200" dirty="0" err="1">
              <a:latin typeface="+mj-lt"/>
              <a:cs typeface="Calibri" panose="020F0502020204030204" pitchFamily="34" charset="0"/>
            </a:rPr>
            <a:t>équipements</a:t>
          </a:r>
          <a:endParaRPr lang="en-CA" sz="1800" b="0" kern="1200" dirty="0">
            <a:latin typeface="+mj-lt"/>
            <a:cs typeface="Calibri" panose="020F0502020204030204" pitchFamily="34" charset="0"/>
          </a:endParaRPr>
        </a:p>
      </dsp:txBody>
      <dsp:txXfrm>
        <a:off x="751247" y="541244"/>
        <a:ext cx="4597353" cy="1082489"/>
      </dsp:txXfrm>
    </dsp:sp>
    <dsp:sp modelId="{E72333CA-C044-48B4-AD01-15AE9AC3499E}">
      <dsp:nvSpPr>
        <dsp:cNvPr id="0" name=""/>
        <dsp:cNvSpPr/>
      </dsp:nvSpPr>
      <dsp:spPr>
        <a:xfrm>
          <a:off x="74691" y="405933"/>
          <a:ext cx="1353112" cy="1353112"/>
        </a:xfrm>
        <a:prstGeom prst="ellipse">
          <a:avLst/>
        </a:prstGeom>
        <a:solidFill>
          <a:schemeClr val="lt1">
            <a:hueOff val="0"/>
            <a:satOff val="0"/>
            <a:lumOff val="0"/>
            <a:alphaOff val="0"/>
          </a:schemeClr>
        </a:solidFill>
        <a:ln w="12700" cap="flat" cmpd="sng" algn="ctr">
          <a:solidFill>
            <a:schemeClr val="tx1"/>
          </a:solidFill>
          <a:prstDash val="solid"/>
          <a:miter lim="800000"/>
        </a:ln>
        <a:effectLst/>
      </dsp:spPr>
      <dsp:style>
        <a:lnRef idx="2">
          <a:scrgbClr r="0" g="0" b="0"/>
        </a:lnRef>
        <a:fillRef idx="1">
          <a:scrgbClr r="0" g="0" b="0"/>
        </a:fillRef>
        <a:effectRef idx="0">
          <a:scrgbClr r="0" g="0" b="0"/>
        </a:effectRef>
        <a:fontRef idx="minor"/>
      </dsp:style>
    </dsp:sp>
    <dsp:sp modelId="{D0AC98BD-A0AA-4FEA-B1ED-A167215948F5}">
      <dsp:nvSpPr>
        <dsp:cNvPr id="0" name=""/>
        <dsp:cNvSpPr/>
      </dsp:nvSpPr>
      <dsp:spPr>
        <a:xfrm>
          <a:off x="1179708" y="2164979"/>
          <a:ext cx="4203868" cy="1082489"/>
        </a:xfrm>
        <a:prstGeom prst="rect">
          <a:avLst/>
        </a:prstGeom>
        <a:solidFill>
          <a:srgbClr val="404040"/>
        </a:solidFill>
        <a:ln w="12700" cap="flat" cmpd="sng" algn="ctr">
          <a:solidFill>
            <a:schemeClr val="tx1"/>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59226" tIns="45720" rIns="45720" bIns="45720" numCol="1" spcCol="1270" anchor="ctr" anchorCtr="0">
          <a:noAutofit/>
        </a:bodyPr>
        <a:lstStyle/>
        <a:p>
          <a:pPr marL="0" lvl="0" indent="0" algn="l" defTabSz="800100">
            <a:lnSpc>
              <a:spcPct val="90000"/>
            </a:lnSpc>
            <a:spcBef>
              <a:spcPct val="0"/>
            </a:spcBef>
            <a:spcAft>
              <a:spcPct val="35000"/>
            </a:spcAft>
            <a:buNone/>
          </a:pPr>
          <a:r>
            <a:rPr lang="en-CA" altLang="en-US" sz="1800" b="1" kern="1200" dirty="0">
              <a:latin typeface="+mn-lt"/>
              <a:cs typeface="Calibri" panose="020F0502020204030204" pitchFamily="34" charset="0"/>
            </a:rPr>
            <a:t>Action de gestion des </a:t>
          </a:r>
          <a:r>
            <a:rPr lang="en-CA" altLang="en-US" sz="1800" b="1" kern="1200" dirty="0" err="1">
              <a:latin typeface="+mn-lt"/>
              <a:cs typeface="Calibri" panose="020F0502020204030204" pitchFamily="34" charset="0"/>
            </a:rPr>
            <a:t>contrats</a:t>
          </a:r>
          <a:endParaRPr lang="en-CA" sz="1800" kern="1200" dirty="0">
            <a:latin typeface="+mn-lt"/>
            <a:cs typeface="Calibri" panose="020F0502020204030204" pitchFamily="34" charset="0"/>
          </a:endParaRPr>
        </a:p>
      </dsp:txBody>
      <dsp:txXfrm>
        <a:off x="1179708" y="2164979"/>
        <a:ext cx="4203868" cy="1082489"/>
      </dsp:txXfrm>
    </dsp:sp>
    <dsp:sp modelId="{7EE0A71F-C2EA-4570-86B7-AB5D952D7C1D}">
      <dsp:nvSpPr>
        <dsp:cNvPr id="0" name=""/>
        <dsp:cNvSpPr/>
      </dsp:nvSpPr>
      <dsp:spPr>
        <a:xfrm>
          <a:off x="468176" y="2029668"/>
          <a:ext cx="1353112" cy="1353112"/>
        </a:xfrm>
        <a:prstGeom prst="ellipse">
          <a:avLst/>
        </a:prstGeom>
        <a:solidFill>
          <a:schemeClr val="lt1">
            <a:hueOff val="0"/>
            <a:satOff val="0"/>
            <a:lumOff val="0"/>
            <a:alphaOff val="0"/>
          </a:schemeClr>
        </a:solidFill>
        <a:ln w="12700" cap="flat" cmpd="sng" algn="ctr">
          <a:solidFill>
            <a:schemeClr val="tx1"/>
          </a:solidFill>
          <a:prstDash val="solid"/>
          <a:miter lim="800000"/>
        </a:ln>
        <a:effectLst/>
      </dsp:spPr>
      <dsp:style>
        <a:lnRef idx="2">
          <a:scrgbClr r="0" g="0" b="0"/>
        </a:lnRef>
        <a:fillRef idx="1">
          <a:scrgbClr r="0" g="0" b="0"/>
        </a:fillRef>
        <a:effectRef idx="0">
          <a:scrgbClr r="0" g="0" b="0"/>
        </a:effectRef>
        <a:fontRef idx="minor"/>
      </dsp:style>
    </dsp:sp>
    <dsp:sp modelId="{D0F9F4B1-2ABC-4370-9E8E-C7D9038D36AC}">
      <dsp:nvSpPr>
        <dsp:cNvPr id="0" name=""/>
        <dsp:cNvSpPr/>
      </dsp:nvSpPr>
      <dsp:spPr>
        <a:xfrm>
          <a:off x="751247" y="3788713"/>
          <a:ext cx="4597353" cy="1082489"/>
        </a:xfrm>
        <a:prstGeom prst="rect">
          <a:avLst/>
        </a:prstGeom>
        <a:solidFill>
          <a:srgbClr val="404040"/>
        </a:solidFill>
        <a:ln w="12700" cap="flat" cmpd="sng" algn="ctr">
          <a:solidFill>
            <a:schemeClr val="tx1"/>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59226" tIns="45720" rIns="45720" bIns="45720" numCol="1" spcCol="1270" anchor="ctr" anchorCtr="0">
          <a:noAutofit/>
        </a:bodyPr>
        <a:lstStyle/>
        <a:p>
          <a:pPr marL="0" lvl="0" indent="0" algn="l" defTabSz="800100">
            <a:lnSpc>
              <a:spcPct val="90000"/>
            </a:lnSpc>
            <a:spcBef>
              <a:spcPct val="0"/>
            </a:spcBef>
            <a:spcAft>
              <a:spcPct val="35000"/>
            </a:spcAft>
            <a:buNone/>
          </a:pPr>
          <a:r>
            <a:rPr lang="en-CA" altLang="en-US" sz="1800" b="1" kern="1200" dirty="0"/>
            <a:t>Lacunes de </a:t>
          </a:r>
          <a:r>
            <a:rPr lang="en-CA" altLang="en-US" sz="1800" b="1" kern="1200" dirty="0" err="1"/>
            <a:t>soutien</a:t>
          </a:r>
          <a:endParaRPr lang="en-CA" sz="1800" kern="1200" dirty="0"/>
        </a:p>
      </dsp:txBody>
      <dsp:txXfrm>
        <a:off x="751247" y="3788713"/>
        <a:ext cx="4597353" cy="1082489"/>
      </dsp:txXfrm>
    </dsp:sp>
    <dsp:sp modelId="{E26928CF-26FC-489A-8DCF-6BA9032C254F}">
      <dsp:nvSpPr>
        <dsp:cNvPr id="0" name=""/>
        <dsp:cNvSpPr/>
      </dsp:nvSpPr>
      <dsp:spPr>
        <a:xfrm>
          <a:off x="74691" y="3653402"/>
          <a:ext cx="1353112" cy="1353112"/>
        </a:xfrm>
        <a:prstGeom prst="ellipse">
          <a:avLst/>
        </a:prstGeom>
        <a:solidFill>
          <a:schemeClr val="lt1">
            <a:hueOff val="0"/>
            <a:satOff val="0"/>
            <a:lumOff val="0"/>
            <a:alphaOff val="0"/>
          </a:schemeClr>
        </a:solidFill>
        <a:ln w="12700" cap="flat" cmpd="sng" algn="ctr">
          <a:solidFill>
            <a:schemeClr val="tx1"/>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1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AADB6423-3BA2-030C-29E5-7878F63C9800}"/>
              </a:ext>
            </a:extLst>
          </p:cNvPr>
          <p:cNvSpPr>
            <a:spLocks noGrp="1"/>
          </p:cNvSpPr>
          <p:nvPr>
            <p:ph type="hdr" sz="quarter"/>
          </p:nvPr>
        </p:nvSpPr>
        <p:spPr>
          <a:xfrm>
            <a:off x="0" y="0"/>
            <a:ext cx="3038475" cy="465138"/>
          </a:xfrm>
          <a:prstGeom prst="rect">
            <a:avLst/>
          </a:prstGeom>
        </p:spPr>
        <p:txBody>
          <a:bodyPr vert="horz" lIns="91440" tIns="45720" rIns="91440" bIns="45720" rtlCol="0"/>
          <a:lstStyle>
            <a:lvl1pPr algn="l" eaLnBrk="1" fontAlgn="auto" hangingPunct="1">
              <a:spcBef>
                <a:spcPts val="0"/>
              </a:spcBef>
              <a:spcAft>
                <a:spcPts val="0"/>
              </a:spcAft>
              <a:defRPr sz="1200">
                <a:latin typeface="+mn-lt"/>
                <a:ea typeface="+mn-ea"/>
                <a:cs typeface="+mn-cs"/>
              </a:defRPr>
            </a:lvl1pPr>
          </a:lstStyle>
          <a:p>
            <a:pPr>
              <a:defRPr/>
            </a:pPr>
            <a:endParaRPr lang="en-CA"/>
          </a:p>
        </p:txBody>
      </p:sp>
      <p:sp>
        <p:nvSpPr>
          <p:cNvPr id="3" name="Date Placeholder 2">
            <a:extLst>
              <a:ext uri="{FF2B5EF4-FFF2-40B4-BE49-F238E27FC236}">
                <a16:creationId xmlns:a16="http://schemas.microsoft.com/office/drawing/2014/main" id="{3D8B823D-6693-F56B-04DD-F65F61980104}"/>
              </a:ext>
            </a:extLst>
          </p:cNvPr>
          <p:cNvSpPr>
            <a:spLocks noGrp="1"/>
          </p:cNvSpPr>
          <p:nvPr>
            <p:ph type="dt" sz="quarter" idx="1"/>
          </p:nvPr>
        </p:nvSpPr>
        <p:spPr>
          <a:xfrm>
            <a:off x="3970338" y="0"/>
            <a:ext cx="3038475" cy="465138"/>
          </a:xfrm>
          <a:prstGeom prst="rect">
            <a:avLst/>
          </a:prstGeom>
        </p:spPr>
        <p:txBody>
          <a:bodyPr vert="horz" wrap="square" lIns="91440" tIns="45720" rIns="91440" bIns="45720" numCol="1" anchor="t" anchorCtr="0" compatLnSpc="1">
            <a:prstTxWarp prst="textNoShape">
              <a:avLst/>
            </a:prstTxWarp>
          </a:bodyPr>
          <a:lstStyle>
            <a:lvl1pPr algn="r" eaLnBrk="1" hangingPunct="1">
              <a:defRPr sz="1200">
                <a:cs typeface="Arial" panose="020B0604020202020204" pitchFamily="34" charset="0"/>
              </a:defRPr>
            </a:lvl1pPr>
          </a:lstStyle>
          <a:p>
            <a:fld id="{1D4C16D8-68D5-854A-AD6D-6949D7332F88}" type="datetimeFigureOut">
              <a:rPr lang="en-CA" altLang="en-US"/>
              <a:pPr/>
              <a:t>2023-12-08</a:t>
            </a:fld>
            <a:endParaRPr lang="en-CA" altLang="en-US"/>
          </a:p>
        </p:txBody>
      </p:sp>
      <p:sp>
        <p:nvSpPr>
          <p:cNvPr id="4" name="Footer Placeholder 3">
            <a:extLst>
              <a:ext uri="{FF2B5EF4-FFF2-40B4-BE49-F238E27FC236}">
                <a16:creationId xmlns:a16="http://schemas.microsoft.com/office/drawing/2014/main" id="{70BBC69B-819E-4ABB-D9BA-DE22D6C0CBD3}"/>
              </a:ext>
            </a:extLst>
          </p:cNvPr>
          <p:cNvSpPr>
            <a:spLocks noGrp="1"/>
          </p:cNvSpPr>
          <p:nvPr>
            <p:ph type="ftr" sz="quarter" idx="2"/>
          </p:nvPr>
        </p:nvSpPr>
        <p:spPr>
          <a:xfrm>
            <a:off x="0" y="8829675"/>
            <a:ext cx="3038475" cy="465138"/>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ea typeface="+mn-ea"/>
                <a:cs typeface="+mn-cs"/>
              </a:defRPr>
            </a:lvl1pPr>
          </a:lstStyle>
          <a:p>
            <a:pPr>
              <a:defRPr/>
            </a:pPr>
            <a:endParaRPr lang="en-CA"/>
          </a:p>
        </p:txBody>
      </p:sp>
      <p:sp>
        <p:nvSpPr>
          <p:cNvPr id="5" name="Slide Number Placeholder 4">
            <a:extLst>
              <a:ext uri="{FF2B5EF4-FFF2-40B4-BE49-F238E27FC236}">
                <a16:creationId xmlns:a16="http://schemas.microsoft.com/office/drawing/2014/main" id="{4D1C616F-C23D-1498-A3A2-1880F0A4F90F}"/>
              </a:ext>
            </a:extLst>
          </p:cNvPr>
          <p:cNvSpPr>
            <a:spLocks noGrp="1"/>
          </p:cNvSpPr>
          <p:nvPr>
            <p:ph type="sldNum" sz="quarter" idx="3"/>
          </p:nvPr>
        </p:nvSpPr>
        <p:spPr>
          <a:xfrm>
            <a:off x="3970338" y="8829675"/>
            <a:ext cx="3038475" cy="465138"/>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cs typeface="Arial" panose="020B0604020202020204" pitchFamily="34" charset="0"/>
              </a:defRPr>
            </a:lvl1pPr>
          </a:lstStyle>
          <a:p>
            <a:fld id="{8AA7FC9E-9FC4-2045-A473-8E18FA9E2E04}" type="slidenum">
              <a:rPr lang="en-CA" altLang="en-US"/>
              <a:pPr/>
              <a:t>‹#›</a:t>
            </a:fld>
            <a:endParaRPr lang="en-CA" altLang="en-US"/>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11.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4FCB953F-09CC-72F9-7255-B4CC68F6F897}"/>
              </a:ext>
            </a:extLst>
          </p:cNvPr>
          <p:cNvSpPr>
            <a:spLocks noGrp="1"/>
          </p:cNvSpPr>
          <p:nvPr>
            <p:ph type="hdr" sz="quarter"/>
          </p:nvPr>
        </p:nvSpPr>
        <p:spPr>
          <a:xfrm>
            <a:off x="0" y="0"/>
            <a:ext cx="3038475" cy="465138"/>
          </a:xfrm>
          <a:prstGeom prst="rect">
            <a:avLst/>
          </a:prstGeom>
        </p:spPr>
        <p:txBody>
          <a:bodyPr vert="horz" lIns="93177" tIns="46589" rIns="93177" bIns="46589" rtlCol="0"/>
          <a:lstStyle>
            <a:lvl1pPr algn="l" eaLnBrk="1" fontAlgn="auto" hangingPunct="1">
              <a:spcBef>
                <a:spcPts val="0"/>
              </a:spcBef>
              <a:spcAft>
                <a:spcPts val="0"/>
              </a:spcAft>
              <a:defRPr sz="1200">
                <a:latin typeface="+mn-lt"/>
                <a:ea typeface="+mn-ea"/>
                <a:cs typeface="+mn-cs"/>
              </a:defRPr>
            </a:lvl1pPr>
          </a:lstStyle>
          <a:p>
            <a:pPr>
              <a:defRPr/>
            </a:pPr>
            <a:endParaRPr lang="en-CA"/>
          </a:p>
        </p:txBody>
      </p:sp>
      <p:sp>
        <p:nvSpPr>
          <p:cNvPr id="3" name="Date Placeholder 2">
            <a:extLst>
              <a:ext uri="{FF2B5EF4-FFF2-40B4-BE49-F238E27FC236}">
                <a16:creationId xmlns:a16="http://schemas.microsoft.com/office/drawing/2014/main" id="{648D84AC-ABC3-5903-6D47-7CC986A8F37B}"/>
              </a:ext>
            </a:extLst>
          </p:cNvPr>
          <p:cNvSpPr>
            <a:spLocks noGrp="1"/>
          </p:cNvSpPr>
          <p:nvPr>
            <p:ph type="dt" idx="1"/>
          </p:nvPr>
        </p:nvSpPr>
        <p:spPr>
          <a:xfrm>
            <a:off x="3970338" y="0"/>
            <a:ext cx="3038475" cy="465138"/>
          </a:xfrm>
          <a:prstGeom prst="rect">
            <a:avLst/>
          </a:prstGeom>
        </p:spPr>
        <p:txBody>
          <a:bodyPr vert="horz" wrap="square" lIns="93177" tIns="46589" rIns="93177" bIns="46589" numCol="1" anchor="t" anchorCtr="0" compatLnSpc="1">
            <a:prstTxWarp prst="textNoShape">
              <a:avLst/>
            </a:prstTxWarp>
          </a:bodyPr>
          <a:lstStyle>
            <a:lvl1pPr algn="r" eaLnBrk="1" hangingPunct="1">
              <a:defRPr sz="1200">
                <a:cs typeface="Arial" panose="020B0604020202020204" pitchFamily="34" charset="0"/>
              </a:defRPr>
            </a:lvl1pPr>
          </a:lstStyle>
          <a:p>
            <a:fld id="{92E277C3-8B09-7045-BFFF-9E639B346673}" type="datetimeFigureOut">
              <a:rPr lang="en-CA" altLang="en-US"/>
              <a:pPr/>
              <a:t>2023-12-08</a:t>
            </a:fld>
            <a:endParaRPr lang="en-CA" altLang="en-US"/>
          </a:p>
        </p:txBody>
      </p:sp>
      <p:sp>
        <p:nvSpPr>
          <p:cNvPr id="4" name="Slide Image Placeholder 3">
            <a:extLst>
              <a:ext uri="{FF2B5EF4-FFF2-40B4-BE49-F238E27FC236}">
                <a16:creationId xmlns:a16="http://schemas.microsoft.com/office/drawing/2014/main" id="{55675932-49B2-AB80-DEFD-8D4855816653}"/>
              </a:ext>
            </a:extLst>
          </p:cNvPr>
          <p:cNvSpPr>
            <a:spLocks noGrp="1" noRot="1" noChangeAspect="1"/>
          </p:cNvSpPr>
          <p:nvPr>
            <p:ph type="sldImg" idx="2"/>
          </p:nvPr>
        </p:nvSpPr>
        <p:spPr>
          <a:xfrm>
            <a:off x="406400" y="696913"/>
            <a:ext cx="6197600" cy="3486150"/>
          </a:xfrm>
          <a:prstGeom prst="rect">
            <a:avLst/>
          </a:prstGeom>
          <a:noFill/>
          <a:ln w="12700">
            <a:solidFill>
              <a:prstClr val="black"/>
            </a:solidFill>
          </a:ln>
        </p:spPr>
        <p:txBody>
          <a:bodyPr vert="horz" lIns="93177" tIns="46589" rIns="93177" bIns="46589" rtlCol="0" anchor="ctr"/>
          <a:lstStyle/>
          <a:p>
            <a:pPr lvl="0"/>
            <a:endParaRPr lang="en-CA" noProof="0"/>
          </a:p>
        </p:txBody>
      </p:sp>
      <p:sp>
        <p:nvSpPr>
          <p:cNvPr id="5" name="Notes Placeholder 4">
            <a:extLst>
              <a:ext uri="{FF2B5EF4-FFF2-40B4-BE49-F238E27FC236}">
                <a16:creationId xmlns:a16="http://schemas.microsoft.com/office/drawing/2014/main" id="{FAFE187C-2FE7-E7CC-CF92-877B8BB89831}"/>
              </a:ext>
            </a:extLst>
          </p:cNvPr>
          <p:cNvSpPr>
            <a:spLocks noGrp="1"/>
          </p:cNvSpPr>
          <p:nvPr>
            <p:ph type="body" sz="quarter" idx="3"/>
          </p:nvPr>
        </p:nvSpPr>
        <p:spPr>
          <a:xfrm>
            <a:off x="701675" y="4416425"/>
            <a:ext cx="5607050" cy="4183063"/>
          </a:xfrm>
          <a:prstGeom prst="rect">
            <a:avLst/>
          </a:prstGeom>
        </p:spPr>
        <p:txBody>
          <a:bodyPr vert="horz" lIns="93177" tIns="46589" rIns="93177" bIns="46589"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CA" noProof="0"/>
          </a:p>
        </p:txBody>
      </p:sp>
      <p:sp>
        <p:nvSpPr>
          <p:cNvPr id="6" name="Footer Placeholder 5">
            <a:extLst>
              <a:ext uri="{FF2B5EF4-FFF2-40B4-BE49-F238E27FC236}">
                <a16:creationId xmlns:a16="http://schemas.microsoft.com/office/drawing/2014/main" id="{20C3A44E-C977-4905-772D-97FB7EC613E0}"/>
              </a:ext>
            </a:extLst>
          </p:cNvPr>
          <p:cNvSpPr>
            <a:spLocks noGrp="1"/>
          </p:cNvSpPr>
          <p:nvPr>
            <p:ph type="ftr" sz="quarter" idx="4"/>
          </p:nvPr>
        </p:nvSpPr>
        <p:spPr>
          <a:xfrm>
            <a:off x="0" y="8829675"/>
            <a:ext cx="3038475" cy="465138"/>
          </a:xfrm>
          <a:prstGeom prst="rect">
            <a:avLst/>
          </a:prstGeom>
        </p:spPr>
        <p:txBody>
          <a:bodyPr vert="horz" lIns="93177" tIns="46589" rIns="93177" bIns="46589" rtlCol="0" anchor="b"/>
          <a:lstStyle>
            <a:lvl1pPr algn="l" eaLnBrk="1" fontAlgn="auto" hangingPunct="1">
              <a:spcBef>
                <a:spcPts val="0"/>
              </a:spcBef>
              <a:spcAft>
                <a:spcPts val="0"/>
              </a:spcAft>
              <a:defRPr sz="1200">
                <a:latin typeface="+mn-lt"/>
                <a:ea typeface="+mn-ea"/>
                <a:cs typeface="+mn-cs"/>
              </a:defRPr>
            </a:lvl1pPr>
          </a:lstStyle>
          <a:p>
            <a:pPr>
              <a:defRPr/>
            </a:pPr>
            <a:endParaRPr lang="en-CA"/>
          </a:p>
        </p:txBody>
      </p:sp>
      <p:sp>
        <p:nvSpPr>
          <p:cNvPr id="7" name="Slide Number Placeholder 6">
            <a:extLst>
              <a:ext uri="{FF2B5EF4-FFF2-40B4-BE49-F238E27FC236}">
                <a16:creationId xmlns:a16="http://schemas.microsoft.com/office/drawing/2014/main" id="{596D5A1F-AD21-7D93-1996-7B5A9DFB0370}"/>
              </a:ext>
            </a:extLst>
          </p:cNvPr>
          <p:cNvSpPr>
            <a:spLocks noGrp="1"/>
          </p:cNvSpPr>
          <p:nvPr>
            <p:ph type="sldNum" sz="quarter" idx="5"/>
          </p:nvPr>
        </p:nvSpPr>
        <p:spPr>
          <a:xfrm>
            <a:off x="3970338" y="8829675"/>
            <a:ext cx="3038475" cy="465138"/>
          </a:xfrm>
          <a:prstGeom prst="rect">
            <a:avLst/>
          </a:prstGeom>
        </p:spPr>
        <p:txBody>
          <a:bodyPr vert="horz" wrap="square" lIns="93177" tIns="46589" rIns="93177" bIns="46589" numCol="1" anchor="b" anchorCtr="0" compatLnSpc="1">
            <a:prstTxWarp prst="textNoShape">
              <a:avLst/>
            </a:prstTxWarp>
          </a:bodyPr>
          <a:lstStyle>
            <a:lvl1pPr algn="r" eaLnBrk="1" hangingPunct="1">
              <a:defRPr sz="1200">
                <a:cs typeface="Arial" panose="020B0604020202020204" pitchFamily="34" charset="0"/>
              </a:defRPr>
            </a:lvl1pPr>
          </a:lstStyle>
          <a:p>
            <a:fld id="{EC2A8E7B-EB2C-524F-92B0-5D25DF43A37A}" type="slidenum">
              <a:rPr lang="en-CA" altLang="en-US"/>
              <a:pPr/>
              <a:t>‹#›</a:t>
            </a:fld>
            <a:endParaRPr lang="en-CA"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600" kern="1200">
        <a:solidFill>
          <a:schemeClr val="tx1"/>
        </a:solidFill>
        <a:latin typeface="+mn-lt"/>
        <a:ea typeface="ＭＳ Ｐゴシック" charset="0"/>
        <a:cs typeface="ＭＳ Ｐゴシック" charset="0"/>
      </a:defRPr>
    </a:lvl1pPr>
    <a:lvl2pPr marL="609570" algn="l" rtl="0" eaLnBrk="0" fontAlgn="base" hangingPunct="0">
      <a:spcBef>
        <a:spcPct val="30000"/>
      </a:spcBef>
      <a:spcAft>
        <a:spcPct val="0"/>
      </a:spcAft>
      <a:defRPr sz="1600" kern="1200">
        <a:solidFill>
          <a:schemeClr val="tx1"/>
        </a:solidFill>
        <a:latin typeface="+mn-lt"/>
        <a:ea typeface="ＭＳ Ｐゴシック" charset="0"/>
        <a:cs typeface="+mn-cs"/>
      </a:defRPr>
    </a:lvl2pPr>
    <a:lvl3pPr marL="1219140" algn="l" rtl="0" eaLnBrk="0" fontAlgn="base" hangingPunct="0">
      <a:spcBef>
        <a:spcPct val="30000"/>
      </a:spcBef>
      <a:spcAft>
        <a:spcPct val="0"/>
      </a:spcAft>
      <a:defRPr sz="1600" kern="1200">
        <a:solidFill>
          <a:schemeClr val="tx1"/>
        </a:solidFill>
        <a:latin typeface="+mn-lt"/>
        <a:ea typeface="ＭＳ Ｐゴシック" charset="0"/>
        <a:cs typeface="+mn-cs"/>
      </a:defRPr>
    </a:lvl3pPr>
    <a:lvl4pPr marL="1828709" algn="l" rtl="0" eaLnBrk="0" fontAlgn="base" hangingPunct="0">
      <a:spcBef>
        <a:spcPct val="30000"/>
      </a:spcBef>
      <a:spcAft>
        <a:spcPct val="0"/>
      </a:spcAft>
      <a:defRPr sz="1600" kern="1200">
        <a:solidFill>
          <a:schemeClr val="tx1"/>
        </a:solidFill>
        <a:latin typeface="+mn-lt"/>
        <a:ea typeface="ＭＳ Ｐゴシック" charset="0"/>
        <a:cs typeface="+mn-cs"/>
      </a:defRPr>
    </a:lvl4pPr>
    <a:lvl5pPr marL="2438278" algn="l" rtl="0" eaLnBrk="0" fontAlgn="base" hangingPunct="0">
      <a:spcBef>
        <a:spcPct val="30000"/>
      </a:spcBef>
      <a:spcAft>
        <a:spcPct val="0"/>
      </a:spcAft>
      <a:defRPr sz="1600" kern="1200">
        <a:solidFill>
          <a:schemeClr val="tx1"/>
        </a:solidFill>
        <a:latin typeface="+mn-lt"/>
        <a:ea typeface="ＭＳ Ｐゴシック" charset="0"/>
        <a:cs typeface="+mn-cs"/>
      </a:defRPr>
    </a:lvl5pPr>
    <a:lvl6pPr marL="3047848" algn="l" defTabSz="1219140" rtl="0" eaLnBrk="1" latinLnBrk="0" hangingPunct="1">
      <a:defRPr sz="1600" kern="1200">
        <a:solidFill>
          <a:schemeClr val="tx1"/>
        </a:solidFill>
        <a:latin typeface="+mn-lt"/>
        <a:ea typeface="+mn-ea"/>
        <a:cs typeface="+mn-cs"/>
      </a:defRPr>
    </a:lvl6pPr>
    <a:lvl7pPr marL="3657418" algn="l" defTabSz="1219140" rtl="0" eaLnBrk="1" latinLnBrk="0" hangingPunct="1">
      <a:defRPr sz="1600" kern="1200">
        <a:solidFill>
          <a:schemeClr val="tx1"/>
        </a:solidFill>
        <a:latin typeface="+mn-lt"/>
        <a:ea typeface="+mn-ea"/>
        <a:cs typeface="+mn-cs"/>
      </a:defRPr>
    </a:lvl7pPr>
    <a:lvl8pPr marL="4266987" algn="l" defTabSz="1219140" rtl="0" eaLnBrk="1" latinLnBrk="0" hangingPunct="1">
      <a:defRPr sz="1600" kern="1200">
        <a:solidFill>
          <a:schemeClr val="tx1"/>
        </a:solidFill>
        <a:latin typeface="+mn-lt"/>
        <a:ea typeface="+mn-ea"/>
        <a:cs typeface="+mn-cs"/>
      </a:defRPr>
    </a:lvl8pPr>
    <a:lvl9pPr marL="4876557" algn="l" defTabSz="1219140" rtl="0" eaLnBrk="1" latinLnBrk="0" hangingPunct="1">
      <a:defRPr sz="16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sz="1200" b="1" dirty="0">
                <a:ea typeface="Calibri" panose="020F0502020204030204" pitchFamily="34" charset="0"/>
                <a:cs typeface="Times New Roman" panose="02020603050405020304" pitchFamily="18" charset="0"/>
              </a:rPr>
              <a:t>Welcome</a:t>
            </a:r>
            <a:br>
              <a:rPr lang="en-US" altLang="en-US" sz="1200" b="1" dirty="0">
                <a:ea typeface="Calibri" panose="020F0502020204030204" pitchFamily="34" charset="0"/>
                <a:cs typeface="Times New Roman" panose="02020603050405020304" pitchFamily="18" charset="0"/>
              </a:rPr>
            </a:br>
            <a:r>
              <a:rPr lang="en-US" altLang="en-US" sz="1200" b="1" dirty="0">
                <a:ea typeface="Calibri" panose="020F0502020204030204" pitchFamily="34" charset="0"/>
                <a:cs typeface="Times New Roman" panose="02020603050405020304" pitchFamily="18" charset="0"/>
              </a:rPr>
              <a:t>Jennifer </a:t>
            </a:r>
            <a:r>
              <a:rPr lang="en-US" altLang="en-US" sz="1200" b="1" dirty="0" err="1">
                <a:ea typeface="Calibri" panose="020F0502020204030204" pitchFamily="34" charset="0"/>
                <a:cs typeface="Times New Roman" panose="02020603050405020304" pitchFamily="18" charset="0"/>
              </a:rPr>
              <a:t>Stoyle</a:t>
            </a:r>
            <a:r>
              <a:rPr lang="en-US" altLang="en-US" sz="1200" b="1" dirty="0">
                <a:ea typeface="Calibri" panose="020F0502020204030204" pitchFamily="34" charset="0"/>
                <a:cs typeface="Times New Roman" panose="02020603050405020304" pitchFamily="18" charset="0"/>
              </a:rPr>
              <a:t>, Director Materiel Sustainment</a:t>
            </a:r>
            <a:endParaRPr lang="en-CA" altLang="en-US" sz="1200" dirty="0">
              <a:latin typeface="Times New Roman" panose="02020603050405020304" pitchFamily="18" charset="0"/>
              <a:ea typeface="Calibri" panose="020F0502020204030204" pitchFamily="34" charset="0"/>
              <a:cs typeface="Times New Roman" panose="02020603050405020304" pitchFamily="18" charset="0"/>
            </a:endParaRPr>
          </a:p>
          <a:p>
            <a:r>
              <a:rPr lang="en-US" altLang="en-US" sz="1200" b="1" dirty="0">
                <a:ea typeface="Calibri" panose="020F0502020204030204" pitchFamily="34" charset="0"/>
                <a:cs typeface="Times New Roman" panose="02020603050405020304" pitchFamily="18" charset="0"/>
              </a:rPr>
              <a:t> </a:t>
            </a:r>
            <a:endParaRPr lang="en-CA" altLang="en-US" sz="1200" dirty="0">
              <a:latin typeface="Times New Roman" panose="02020603050405020304" pitchFamily="18" charset="0"/>
              <a:ea typeface="Calibri" panose="020F0502020204030204" pitchFamily="34" charset="0"/>
              <a:cs typeface="Times New Roman" panose="02020603050405020304" pitchFamily="18" charset="0"/>
            </a:endParaRPr>
          </a:p>
          <a:p>
            <a:r>
              <a:rPr lang="en-CA" altLang="en-US" sz="1200" b="1" dirty="0">
                <a:ea typeface="Calibri" panose="020F0502020204030204" pitchFamily="34" charset="0"/>
                <a:cs typeface="Times New Roman" panose="02020603050405020304" pitchFamily="18" charset="0"/>
              </a:rPr>
              <a:t>Slide 1 - [Cover Slide]</a:t>
            </a:r>
            <a:endParaRPr lang="en-CA" altLang="en-US" sz="1200" dirty="0">
              <a:latin typeface="Times New Roman" panose="02020603050405020304" pitchFamily="18" charset="0"/>
              <a:ea typeface="Calibri" panose="020F0502020204030204" pitchFamily="34" charset="0"/>
              <a:cs typeface="Times New Roman" panose="02020603050405020304" pitchFamily="18" charset="0"/>
            </a:endParaRPr>
          </a:p>
          <a:p>
            <a:r>
              <a:rPr lang="en-CA" sz="1800" dirty="0">
                <a:effectLst/>
                <a:latin typeface="Calibri" panose="020F0502020204030204" pitchFamily="34" charset="0"/>
                <a:ea typeface="Calibri" panose="020F0502020204030204" pitchFamily="34" charset="0"/>
                <a:cs typeface="Times New Roman" panose="02020603050405020304" pitchFamily="18" charset="0"/>
              </a:rPr>
              <a:t>Welcome to the Materiel Sustainment Seminar.  It’s great to see so many faces here, and welcome to those who are joining us virtually.  </a:t>
            </a:r>
            <a:endParaRPr lang="en-CA" sz="1800" dirty="0">
              <a:effectLst/>
              <a:latin typeface="Times New Roman" panose="02020603050405020304" pitchFamily="18" charset="0"/>
              <a:ea typeface="Calibri" panose="020F0502020204030204" pitchFamily="34" charset="0"/>
              <a:cs typeface="Times New Roman" panose="02020603050405020304" pitchFamily="18" charset="0"/>
            </a:endParaRPr>
          </a:p>
          <a:p>
            <a:r>
              <a:rPr lang="en-CA" sz="1800" dirty="0">
                <a:effectLst/>
                <a:latin typeface="Calibri" panose="020F0502020204030204" pitchFamily="34" charset="0"/>
                <a:ea typeface="Calibri" panose="020F0502020204030204" pitchFamily="34" charset="0"/>
                <a:cs typeface="Times New Roman" panose="02020603050405020304" pitchFamily="18" charset="0"/>
              </a:rPr>
              <a:t> </a:t>
            </a:r>
            <a:endParaRPr lang="en-CA" sz="1800" dirty="0">
              <a:effectLst/>
              <a:latin typeface="Times New Roman" panose="02020603050405020304" pitchFamily="18" charset="0"/>
              <a:ea typeface="Calibri" panose="020F0502020204030204" pitchFamily="34" charset="0"/>
              <a:cs typeface="Times New Roman" panose="02020603050405020304" pitchFamily="18" charset="0"/>
            </a:endParaRPr>
          </a:p>
          <a:p>
            <a:r>
              <a:rPr lang="fr-CA" sz="1800" dirty="0">
                <a:effectLst/>
                <a:latin typeface="Calibri" panose="020F0502020204030204" pitchFamily="34" charset="0"/>
                <a:ea typeface="Calibri" panose="020F0502020204030204" pitchFamily="34" charset="0"/>
                <a:cs typeface="Times New Roman" panose="02020603050405020304" pitchFamily="18" charset="0"/>
              </a:rPr>
              <a:t>Nous reconnaissons que les terres sur lesquelles nous sommes réunis aujourd’hui font partie de la nation traditionnelle non cédée des </a:t>
            </a:r>
            <a:r>
              <a:rPr lang="fr-CA" sz="1800" dirty="0" err="1">
                <a:effectLst/>
                <a:latin typeface="Calibri" panose="020F0502020204030204" pitchFamily="34" charset="0"/>
                <a:ea typeface="Calibri" panose="020F0502020204030204" pitchFamily="34" charset="0"/>
                <a:cs typeface="Times New Roman" panose="02020603050405020304" pitchFamily="18" charset="0"/>
              </a:rPr>
              <a:t>Anishinaabe</a:t>
            </a:r>
            <a:r>
              <a:rPr lang="fr-CA" sz="1800" dirty="0">
                <a:effectLst/>
                <a:latin typeface="Calibri" panose="020F0502020204030204" pitchFamily="34" charset="0"/>
                <a:ea typeface="Calibri" panose="020F0502020204030204" pitchFamily="34" charset="0"/>
                <a:cs typeface="Times New Roman" panose="02020603050405020304" pitchFamily="18" charset="0"/>
              </a:rPr>
              <a:t> Algonquins, dont la présence ici remonte à des temps immémoriaux. Nous reconnaissons que les Algonquins sont les gardiens et les défenseurs coutumiers du bassin hydrographique de la rivière des Outaouais. Nous saluons leur longue tradition d’accueil dont ont bénéficié de nombreuses nations dans ce magnifique territoire et nous nous engageons à défendre et à promouvoir la voix et les valeurs de notre nation hôte.</a:t>
            </a:r>
            <a:endParaRPr lang="en-CA" sz="1800" dirty="0">
              <a:effectLst/>
              <a:latin typeface="Times New Roman" panose="02020603050405020304" pitchFamily="18" charset="0"/>
              <a:ea typeface="Calibri" panose="020F0502020204030204" pitchFamily="34" charset="0"/>
              <a:cs typeface="Times New Roman" panose="02020603050405020304" pitchFamily="18" charset="0"/>
            </a:endParaRPr>
          </a:p>
          <a:p>
            <a:r>
              <a:rPr lang="fr-CA" sz="1800" dirty="0">
                <a:effectLst/>
                <a:latin typeface="Calibri" panose="020F0502020204030204" pitchFamily="34" charset="0"/>
                <a:ea typeface="Calibri" panose="020F0502020204030204" pitchFamily="34" charset="0"/>
                <a:cs typeface="Times New Roman" panose="02020603050405020304" pitchFamily="18" charset="0"/>
              </a:rPr>
              <a:t>  </a:t>
            </a:r>
            <a:endParaRPr lang="en-CA" sz="1800" dirty="0">
              <a:effectLst/>
              <a:latin typeface="Times New Roman" panose="02020603050405020304" pitchFamily="18" charset="0"/>
              <a:ea typeface="Calibri" panose="020F0502020204030204" pitchFamily="34" charset="0"/>
              <a:cs typeface="Times New Roman" panose="02020603050405020304" pitchFamily="18" charset="0"/>
            </a:endParaRPr>
          </a:p>
          <a:p>
            <a:r>
              <a:rPr lang="en-CA" sz="1800" dirty="0">
                <a:effectLst/>
                <a:latin typeface="Calibri" panose="020F0502020204030204" pitchFamily="34" charset="0"/>
                <a:ea typeface="Calibri" panose="020F0502020204030204" pitchFamily="34" charset="0"/>
                <a:cs typeface="Times New Roman" panose="02020603050405020304" pitchFamily="18" charset="0"/>
              </a:rPr>
              <a:t>My name is Jennifer Stoyle, acting Director, Materiel Sustainment within the Materiel Group of the Department of National Defence. The mandate of my directorate is to manage the Sustainment Business Case Analysis process, including professional development of sustainment practitioners, measuring results of sustainment solutions, and evolving the SBCA process to incorporate lessons learned. To achieve that mandate, I work with my counterparts:</a:t>
            </a:r>
            <a:endParaRPr lang="en-CA" sz="1800" dirty="0">
              <a:effectLst/>
              <a:latin typeface="Times New Roman" panose="02020603050405020304" pitchFamily="18" charset="0"/>
              <a:ea typeface="Calibri" panose="020F0502020204030204" pitchFamily="34" charset="0"/>
              <a:cs typeface="Times New Roman" panose="02020603050405020304" pitchFamily="18" charset="0"/>
            </a:endParaRPr>
          </a:p>
          <a:p>
            <a:pPr marL="285750" lvl="0" indent="-285750">
              <a:buFont typeface="Arial" panose="020B0604020202020204" pitchFamily="34" charset="0"/>
              <a:buChar char="•"/>
            </a:pPr>
            <a:r>
              <a:rPr lang="en-CA" sz="1800" dirty="0">
                <a:effectLst/>
                <a:latin typeface="Calibri" panose="020F0502020204030204" pitchFamily="34" charset="0"/>
                <a:ea typeface="Calibri" panose="020F0502020204030204" pitchFamily="34" charset="0"/>
                <a:cs typeface="Times New Roman" panose="02020603050405020304" pitchFamily="18" charset="0"/>
              </a:rPr>
              <a:t>Marie-Andrée Jacques, Director Procurement Innovation Initiatives within the Defence and Marine Procurement Branch of Public Services and Procurement Canada, and</a:t>
            </a:r>
            <a:endParaRPr lang="en-CA" sz="1800" dirty="0">
              <a:effectLst/>
              <a:latin typeface="Times New Roman" panose="02020603050405020304" pitchFamily="18" charset="0"/>
              <a:ea typeface="Calibri" panose="020F0502020204030204" pitchFamily="34" charset="0"/>
              <a:cs typeface="Times New Roman" panose="02020603050405020304" pitchFamily="18" charset="0"/>
            </a:endParaRPr>
          </a:p>
          <a:p>
            <a:pPr marL="285750" lvl="0" indent="-285750">
              <a:buFont typeface="Arial" panose="020B0604020202020204" pitchFamily="34" charset="0"/>
              <a:buChar char="•"/>
            </a:pPr>
            <a:r>
              <a:rPr lang="en-CA" sz="1800" dirty="0">
                <a:effectLst/>
                <a:latin typeface="Calibri" panose="020F0502020204030204" pitchFamily="34" charset="0"/>
                <a:ea typeface="Calibri" panose="020F0502020204030204" pitchFamily="34" charset="0"/>
                <a:cs typeface="Times New Roman" panose="02020603050405020304" pitchFamily="18" charset="0"/>
              </a:rPr>
              <a:t>Tim </a:t>
            </a:r>
            <a:r>
              <a:rPr lang="en-CA" sz="1800" dirty="0" err="1">
                <a:effectLst/>
                <a:latin typeface="Calibri" panose="020F0502020204030204" pitchFamily="34" charset="0"/>
                <a:ea typeface="Calibri" panose="020F0502020204030204" pitchFamily="34" charset="0"/>
                <a:cs typeface="Times New Roman" panose="02020603050405020304" pitchFamily="18" charset="0"/>
              </a:rPr>
              <a:t>Desson</a:t>
            </a:r>
            <a:r>
              <a:rPr lang="en-CA" sz="1800" dirty="0">
                <a:effectLst/>
                <a:latin typeface="Calibri" panose="020F0502020204030204" pitchFamily="34" charset="0"/>
                <a:ea typeface="Calibri" panose="020F0502020204030204" pitchFamily="34" charset="0"/>
                <a:cs typeface="Times New Roman" panose="02020603050405020304" pitchFamily="18" charset="0"/>
              </a:rPr>
              <a:t> within the Industrial Technological Benefits Branch of Innovation, Science and Economic Development Canada.</a:t>
            </a:r>
            <a:endParaRPr lang="en-CA" sz="1800" dirty="0">
              <a:effectLst/>
              <a:latin typeface="Times New Roman" panose="02020603050405020304" pitchFamily="18" charset="0"/>
              <a:ea typeface="Calibri" panose="020F0502020204030204" pitchFamily="34" charset="0"/>
              <a:cs typeface="Times New Roman" panose="02020603050405020304" pitchFamily="18" charset="0"/>
            </a:endParaRPr>
          </a:p>
          <a:p>
            <a:pPr marL="285750" lvl="0" indent="-285750">
              <a:buFont typeface="Arial" panose="020B0604020202020204" pitchFamily="34" charset="0"/>
              <a:buChar char="•"/>
            </a:pPr>
            <a:r>
              <a:rPr lang="en-CA" sz="1800" dirty="0">
                <a:effectLst/>
                <a:latin typeface="Calibri" panose="020F0502020204030204" pitchFamily="34" charset="0"/>
                <a:ea typeface="Calibri" panose="020F0502020204030204" pitchFamily="34" charset="0"/>
                <a:cs typeface="Times New Roman" panose="02020603050405020304" pitchFamily="18" charset="0"/>
              </a:rPr>
              <a:t>I also work with the SBCA Centres of Expertise embedded within the Equipment Program Management divisions of DND: Acting Lead for COE-Maritime, Ryan McDermott; Rob McDonald, Lead for COE-Land; and Sebastien Thibault, Lead for COE-Air.</a:t>
            </a:r>
            <a:endParaRPr lang="en-CA" sz="1800" dirty="0">
              <a:effectLst/>
              <a:latin typeface="Times New Roman" panose="02020603050405020304" pitchFamily="18" charset="0"/>
              <a:ea typeface="Calibri" panose="020F0502020204030204" pitchFamily="34" charset="0"/>
              <a:cs typeface="Times New Roman" panose="02020603050405020304" pitchFamily="18" charset="0"/>
            </a:endParaRPr>
          </a:p>
          <a:p>
            <a:r>
              <a:rPr lang="en-CA" sz="1800" dirty="0">
                <a:effectLst/>
                <a:latin typeface="Calibri" panose="020F0502020204030204" pitchFamily="34" charset="0"/>
                <a:ea typeface="Calibri" panose="020F0502020204030204" pitchFamily="34" charset="0"/>
                <a:cs typeface="Times New Roman" panose="02020603050405020304" pitchFamily="18" charset="0"/>
              </a:rPr>
              <a:t> </a:t>
            </a:r>
            <a:endParaRPr lang="en-CA" sz="1800" dirty="0">
              <a:effectLst/>
              <a:latin typeface="Times New Roman" panose="02020603050405020304" pitchFamily="18" charset="0"/>
              <a:ea typeface="Calibri" panose="020F0502020204030204" pitchFamily="34" charset="0"/>
              <a:cs typeface="Times New Roman" panose="02020603050405020304" pitchFamily="18" charset="0"/>
            </a:endParaRPr>
          </a:p>
          <a:p>
            <a:r>
              <a:rPr lang="fr-CA" sz="1800" dirty="0">
                <a:effectLst/>
                <a:latin typeface="Calibri" panose="020F0502020204030204" pitchFamily="34" charset="0"/>
                <a:ea typeface="Calibri" panose="020F0502020204030204" pitchFamily="34" charset="0"/>
                <a:cs typeface="Times New Roman" panose="02020603050405020304" pitchFamily="18" charset="0"/>
              </a:rPr>
              <a:t>Dans la salle aujourd’hui, nous avons des praticiens du soutien du ministère de la Défense nationale, de Services publics et Approvisionnement Canada et d’Innovation, Sciences et Développement économique. Il s’agit des trois ministères partenaires qui, ensemble, veillent à ce que les Forces armées canadiennes disposent de l’équipement dont elles ont besoin, au moment opportun, pour réaliser leur mandat.</a:t>
            </a:r>
            <a:endParaRPr lang="en-CA" sz="1800" dirty="0">
              <a:effectLst/>
              <a:latin typeface="Times New Roman" panose="02020603050405020304" pitchFamily="18" charset="0"/>
              <a:ea typeface="Calibri" panose="020F0502020204030204" pitchFamily="34" charset="0"/>
              <a:cs typeface="Times New Roman" panose="02020603050405020304" pitchFamily="18" charset="0"/>
            </a:endParaRPr>
          </a:p>
          <a:p>
            <a:endParaRPr lang="en-CA" sz="18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EC2A8E7B-EB2C-524F-92B0-5D25DF43A37A}" type="slidenum">
              <a:rPr lang="en-CA" altLang="en-US" smtClean="0"/>
              <a:pPr/>
              <a:t>1</a:t>
            </a:fld>
            <a:endParaRPr lang="en-CA" altLang="en-US"/>
          </a:p>
        </p:txBody>
      </p:sp>
    </p:spTree>
    <p:extLst>
      <p:ext uri="{BB962C8B-B14F-4D97-AF65-F5344CB8AC3E}">
        <p14:creationId xmlns:p14="http://schemas.microsoft.com/office/powerpoint/2010/main" val="6003494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Image Placeholder 1">
            <a:extLst>
              <a:ext uri="{FF2B5EF4-FFF2-40B4-BE49-F238E27FC236}">
                <a16:creationId xmlns:a16="http://schemas.microsoft.com/office/drawing/2014/main" id="{1339CA9B-F419-732D-4A01-10A196321FC5}"/>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2771" name="Notes Placeholder 2">
            <a:extLst>
              <a:ext uri="{FF2B5EF4-FFF2-40B4-BE49-F238E27FC236}">
                <a16:creationId xmlns:a16="http://schemas.microsoft.com/office/drawing/2014/main" id="{CB177F69-08D1-5F9E-FAAB-40146D58B43D}"/>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fr-CA" altLang="en-US">
              <a:latin typeface="Arial" panose="020B0604020202020204" pitchFamily="34" charset="0"/>
              <a:ea typeface="ＭＳ Ｐゴシック" panose="020B0600070205080204" pitchFamily="34" charset="-128"/>
            </a:endParaRPr>
          </a:p>
        </p:txBody>
      </p:sp>
      <p:sp>
        <p:nvSpPr>
          <p:cNvPr id="32772" name="Slide Number Placeholder 3">
            <a:extLst>
              <a:ext uri="{FF2B5EF4-FFF2-40B4-BE49-F238E27FC236}">
                <a16:creationId xmlns:a16="http://schemas.microsoft.com/office/drawing/2014/main" id="{B13C60BF-B640-A8C6-2BF1-A169679603E7}"/>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fld id="{901CCE55-D863-40B6-A159-6FD7A00433E1}" type="slidenum">
              <a:rPr kumimoji="0" lang="fr-FR" altLang="fr-FR" sz="1200" b="0" i="0" u="none" strike="noStrike" kern="1200" cap="none" spc="0" normalizeH="0" baseline="0" noProof="0" smtClean="0">
                <a:ln>
                  <a:noFill/>
                </a:ln>
                <a:solidFill>
                  <a:prstClr val="black"/>
                </a:solidFill>
                <a:effectLst/>
                <a:uLnTx/>
                <a:uFillTx/>
                <a:latin typeface="Arial" panose="020B0604020202020204" pitchFamily="34" charset="0"/>
                <a:ea typeface="ＭＳ Ｐゴシック" panose="020B0600070205080204" pitchFamily="34" charset="-128"/>
                <a:cs typeface="+mn-cs"/>
              </a:rPr>
              <a:pPr marL="0" marR="0" lvl="0" indent="0" algn="l" defTabSz="914400" rtl="0" eaLnBrk="1" fontAlgn="base" latinLnBrk="0" hangingPunct="1">
                <a:lnSpc>
                  <a:spcPct val="100000"/>
                </a:lnSpc>
                <a:spcBef>
                  <a:spcPct val="0"/>
                </a:spcBef>
                <a:spcAft>
                  <a:spcPct val="0"/>
                </a:spcAft>
                <a:buClrTx/>
                <a:buSzTx/>
                <a:buFontTx/>
                <a:buNone/>
                <a:tabLst/>
                <a:defRPr/>
              </a:pPr>
              <a:t>11</a:t>
            </a:fld>
            <a:endParaRPr kumimoji="0" lang="fr-CA" altLang="en-US" sz="1200" b="0" i="0" u="none" strike="noStrike" kern="1200" cap="none" spc="0" normalizeH="0" baseline="0" noProof="0">
              <a:ln>
                <a:noFill/>
              </a:ln>
              <a:solidFill>
                <a:prstClr val="black"/>
              </a:solidFill>
              <a:effectLst/>
              <a:uLnTx/>
              <a:uFillTx/>
              <a:latin typeface="Arial" panose="020B0604020202020204" pitchFamily="34" charset="0"/>
              <a:ea typeface="ＭＳ Ｐゴシック" panose="020B0600070205080204" pitchFamily="34" charset="-128"/>
              <a:cs typeface="+mn-cs"/>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a:extLst>
              <a:ext uri="{FF2B5EF4-FFF2-40B4-BE49-F238E27FC236}">
                <a16:creationId xmlns:a16="http://schemas.microsoft.com/office/drawing/2014/main" id="{C57B7C91-00D2-4587-5D44-37471005AB54}"/>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4819" name="Notes Placeholder 2">
            <a:extLst>
              <a:ext uri="{FF2B5EF4-FFF2-40B4-BE49-F238E27FC236}">
                <a16:creationId xmlns:a16="http://schemas.microsoft.com/office/drawing/2014/main" id="{62C69EE5-42A7-96F2-DA80-FEFD86DB1EE4}"/>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fr-CA" altLang="en-US">
              <a:latin typeface="Arial" panose="020B0604020202020204" pitchFamily="34" charset="0"/>
              <a:ea typeface="ＭＳ Ｐゴシック" panose="020B0600070205080204" pitchFamily="34" charset="-128"/>
            </a:endParaRPr>
          </a:p>
        </p:txBody>
      </p:sp>
      <p:sp>
        <p:nvSpPr>
          <p:cNvPr id="34820" name="Slide Number Placeholder 3">
            <a:extLst>
              <a:ext uri="{FF2B5EF4-FFF2-40B4-BE49-F238E27FC236}">
                <a16:creationId xmlns:a16="http://schemas.microsoft.com/office/drawing/2014/main" id="{1458CCBB-CA69-021F-CF54-ED1EB6676247}"/>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fld id="{CACB50BF-613F-4D66-B81A-B69235332C50}" type="slidenum">
              <a:rPr kumimoji="0" lang="fr-FR" altLang="fr-FR" sz="1200" b="0" i="0" u="none" strike="noStrike" kern="1200" cap="none" spc="0" normalizeH="0" baseline="0" noProof="0" smtClean="0">
                <a:ln>
                  <a:noFill/>
                </a:ln>
                <a:solidFill>
                  <a:prstClr val="black"/>
                </a:solidFill>
                <a:effectLst/>
                <a:uLnTx/>
                <a:uFillTx/>
                <a:latin typeface="Arial" panose="020B0604020202020204" pitchFamily="34" charset="0"/>
                <a:ea typeface="ＭＳ Ｐゴシック" panose="020B0600070205080204" pitchFamily="34" charset="-128"/>
                <a:cs typeface="+mn-cs"/>
              </a:rPr>
              <a:pPr marL="0" marR="0" lvl="0" indent="0" algn="l" defTabSz="914400" rtl="0" eaLnBrk="1" fontAlgn="base" latinLnBrk="0" hangingPunct="1">
                <a:lnSpc>
                  <a:spcPct val="100000"/>
                </a:lnSpc>
                <a:spcBef>
                  <a:spcPct val="0"/>
                </a:spcBef>
                <a:spcAft>
                  <a:spcPct val="0"/>
                </a:spcAft>
                <a:buClrTx/>
                <a:buSzTx/>
                <a:buFontTx/>
                <a:buNone/>
                <a:tabLst/>
                <a:defRPr/>
              </a:pPr>
              <a:t>12</a:t>
            </a:fld>
            <a:endParaRPr kumimoji="0" lang="fr-CA" altLang="en-US" sz="1200" b="0" i="0" u="none" strike="noStrike" kern="1200" cap="none" spc="0" normalizeH="0" baseline="0" noProof="0">
              <a:ln>
                <a:noFill/>
              </a:ln>
              <a:solidFill>
                <a:prstClr val="black"/>
              </a:solidFill>
              <a:effectLst/>
              <a:uLnTx/>
              <a:uFillTx/>
              <a:latin typeface="Arial" panose="020B0604020202020204" pitchFamily="34" charset="0"/>
              <a:ea typeface="ＭＳ Ｐゴシック" panose="020B0600070205080204" pitchFamily="34" charset="-128"/>
              <a:cs typeface="+mn-cs"/>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lide Image Placeholder 1">
            <a:extLst>
              <a:ext uri="{FF2B5EF4-FFF2-40B4-BE49-F238E27FC236}">
                <a16:creationId xmlns:a16="http://schemas.microsoft.com/office/drawing/2014/main" id="{82531684-E7D3-6F74-2EE6-DFDA258C5116}"/>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6867" name="Notes Placeholder 2">
            <a:extLst>
              <a:ext uri="{FF2B5EF4-FFF2-40B4-BE49-F238E27FC236}">
                <a16:creationId xmlns:a16="http://schemas.microsoft.com/office/drawing/2014/main" id="{A0B39AB8-C14F-4E0A-FF98-B97254CE847A}"/>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fr-CA" altLang="en-US">
              <a:latin typeface="Arial" panose="020B0604020202020204" pitchFamily="34" charset="0"/>
              <a:ea typeface="ＭＳ Ｐゴシック" panose="020B0600070205080204" pitchFamily="34" charset="-128"/>
            </a:endParaRPr>
          </a:p>
        </p:txBody>
      </p:sp>
      <p:sp>
        <p:nvSpPr>
          <p:cNvPr id="36868" name="Slide Number Placeholder 3">
            <a:extLst>
              <a:ext uri="{FF2B5EF4-FFF2-40B4-BE49-F238E27FC236}">
                <a16:creationId xmlns:a16="http://schemas.microsoft.com/office/drawing/2014/main" id="{FAE4F18D-A1A7-B665-1C0E-DC1E2A37B441}"/>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fld id="{6EBD63EB-8F8F-4B8D-8A88-FB89FD683E4E}" type="slidenum">
              <a:rPr kumimoji="0" lang="fr-FR" altLang="fr-FR" sz="1200" b="0" i="0" u="none" strike="noStrike" kern="1200" cap="none" spc="0" normalizeH="0" baseline="0" noProof="0" smtClean="0">
                <a:ln>
                  <a:noFill/>
                </a:ln>
                <a:solidFill>
                  <a:prstClr val="black"/>
                </a:solidFill>
                <a:effectLst/>
                <a:uLnTx/>
                <a:uFillTx/>
                <a:latin typeface="Arial" panose="020B0604020202020204" pitchFamily="34" charset="0"/>
                <a:ea typeface="ＭＳ Ｐゴシック" panose="020B0600070205080204" pitchFamily="34" charset="-128"/>
                <a:cs typeface="+mn-cs"/>
              </a:rPr>
              <a:pPr marL="0" marR="0" lvl="0" indent="0" algn="l" defTabSz="914400" rtl="0" eaLnBrk="1" fontAlgn="base" latinLnBrk="0" hangingPunct="1">
                <a:lnSpc>
                  <a:spcPct val="100000"/>
                </a:lnSpc>
                <a:spcBef>
                  <a:spcPct val="0"/>
                </a:spcBef>
                <a:spcAft>
                  <a:spcPct val="0"/>
                </a:spcAft>
                <a:buClrTx/>
                <a:buSzTx/>
                <a:buFontTx/>
                <a:buNone/>
                <a:tabLst/>
                <a:defRPr/>
              </a:pPr>
              <a:t>13</a:t>
            </a:fld>
            <a:endParaRPr kumimoji="0" lang="fr-CA" altLang="en-US" sz="1200" b="0" i="0" u="none" strike="noStrike" kern="1200" cap="none" spc="0" normalizeH="0" baseline="0" noProof="0">
              <a:ln>
                <a:noFill/>
              </a:ln>
              <a:solidFill>
                <a:prstClr val="black"/>
              </a:solidFill>
              <a:effectLst/>
              <a:uLnTx/>
              <a:uFillTx/>
              <a:latin typeface="Arial" panose="020B0604020202020204" pitchFamily="34" charset="0"/>
              <a:ea typeface="ＭＳ Ｐゴシック" panose="020B0600070205080204" pitchFamily="34" charset="-128"/>
              <a:cs typeface="+mn-cs"/>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Image Placeholder 1">
            <a:extLst>
              <a:ext uri="{FF2B5EF4-FFF2-40B4-BE49-F238E27FC236}">
                <a16:creationId xmlns:a16="http://schemas.microsoft.com/office/drawing/2014/main" id="{850428CB-1F1B-269C-41F0-B471DF81FD9C}"/>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8915" name="Notes Placeholder 2">
            <a:extLst>
              <a:ext uri="{FF2B5EF4-FFF2-40B4-BE49-F238E27FC236}">
                <a16:creationId xmlns:a16="http://schemas.microsoft.com/office/drawing/2014/main" id="{0DE5C288-2824-D46B-12AA-036D02437C7E}"/>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fr-CA" altLang="en-US">
              <a:latin typeface="Arial" panose="020B0604020202020204" pitchFamily="34" charset="0"/>
              <a:ea typeface="ＭＳ Ｐゴシック" panose="020B0600070205080204" pitchFamily="34" charset="-128"/>
            </a:endParaRPr>
          </a:p>
        </p:txBody>
      </p:sp>
      <p:sp>
        <p:nvSpPr>
          <p:cNvPr id="38916" name="Slide Number Placeholder 3">
            <a:extLst>
              <a:ext uri="{FF2B5EF4-FFF2-40B4-BE49-F238E27FC236}">
                <a16:creationId xmlns:a16="http://schemas.microsoft.com/office/drawing/2014/main" id="{6139CDE2-1619-C32C-81EB-5FE1E2C0ADDB}"/>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fld id="{1ED3A444-CD2A-4A3E-BEC9-C127DCA7DBC2}" type="slidenum">
              <a:rPr kumimoji="0" lang="fr-FR" altLang="fr-FR" sz="1200" b="0" i="0" u="none" strike="noStrike" kern="1200" cap="none" spc="0" normalizeH="0" baseline="0" noProof="0" smtClean="0">
                <a:ln>
                  <a:noFill/>
                </a:ln>
                <a:solidFill>
                  <a:prstClr val="black"/>
                </a:solidFill>
                <a:effectLst/>
                <a:uLnTx/>
                <a:uFillTx/>
                <a:latin typeface="Arial" panose="020B0604020202020204" pitchFamily="34" charset="0"/>
                <a:ea typeface="ＭＳ Ｐゴシック" panose="020B0600070205080204" pitchFamily="34" charset="-128"/>
                <a:cs typeface="+mn-cs"/>
              </a:rPr>
              <a:pPr marL="0" marR="0" lvl="0" indent="0" algn="l" defTabSz="914400" rtl="0" eaLnBrk="1" fontAlgn="base" latinLnBrk="0" hangingPunct="1">
                <a:lnSpc>
                  <a:spcPct val="100000"/>
                </a:lnSpc>
                <a:spcBef>
                  <a:spcPct val="0"/>
                </a:spcBef>
                <a:spcAft>
                  <a:spcPct val="0"/>
                </a:spcAft>
                <a:buClrTx/>
                <a:buSzTx/>
                <a:buFontTx/>
                <a:buNone/>
                <a:tabLst/>
                <a:defRPr/>
              </a:pPr>
              <a:t>14</a:t>
            </a:fld>
            <a:endParaRPr kumimoji="0" lang="fr-CA" altLang="en-US" sz="1200" b="0" i="0" u="none" strike="noStrike" kern="1200" cap="none" spc="0" normalizeH="0" baseline="0" noProof="0">
              <a:ln>
                <a:noFill/>
              </a:ln>
              <a:solidFill>
                <a:prstClr val="black"/>
              </a:solidFill>
              <a:effectLst/>
              <a:uLnTx/>
              <a:uFillTx/>
              <a:latin typeface="Arial" panose="020B0604020202020204" pitchFamily="34" charset="0"/>
              <a:ea typeface="ＭＳ Ｐゴシック" panose="020B0600070205080204" pitchFamily="34" charset="-128"/>
              <a:cs typeface="+mn-cs"/>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Image Placeholder 1">
            <a:extLst>
              <a:ext uri="{FF2B5EF4-FFF2-40B4-BE49-F238E27FC236}">
                <a16:creationId xmlns:a16="http://schemas.microsoft.com/office/drawing/2014/main" id="{B336AA33-0C8E-090D-6B7A-3A025F5D4337}"/>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63" name="Notes Placeholder 2">
            <a:extLst>
              <a:ext uri="{FF2B5EF4-FFF2-40B4-BE49-F238E27FC236}">
                <a16:creationId xmlns:a16="http://schemas.microsoft.com/office/drawing/2014/main" id="{8613A95A-725B-8992-88F4-08C3051B8499}"/>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fr-CA" altLang="en-US">
              <a:latin typeface="Arial" panose="020B0604020202020204" pitchFamily="34" charset="0"/>
              <a:ea typeface="ＭＳ Ｐゴシック" panose="020B0600070205080204" pitchFamily="34" charset="-128"/>
            </a:endParaRPr>
          </a:p>
        </p:txBody>
      </p:sp>
      <p:sp>
        <p:nvSpPr>
          <p:cNvPr id="40964" name="Slide Number Placeholder 3">
            <a:extLst>
              <a:ext uri="{FF2B5EF4-FFF2-40B4-BE49-F238E27FC236}">
                <a16:creationId xmlns:a16="http://schemas.microsoft.com/office/drawing/2014/main" id="{E06A9586-1B34-1318-03C8-EB45CC11F472}"/>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fld id="{4F8FA64C-0211-43BC-B014-C8A122452897}" type="slidenum">
              <a:rPr kumimoji="0" lang="fr-FR" altLang="fr-FR" sz="1200" b="0" i="0" u="none" strike="noStrike" kern="1200" cap="none" spc="0" normalizeH="0" baseline="0" noProof="0" smtClean="0">
                <a:ln>
                  <a:noFill/>
                </a:ln>
                <a:solidFill>
                  <a:prstClr val="black"/>
                </a:solidFill>
                <a:effectLst/>
                <a:uLnTx/>
                <a:uFillTx/>
                <a:latin typeface="Arial" panose="020B0604020202020204" pitchFamily="34" charset="0"/>
                <a:ea typeface="ＭＳ Ｐゴシック" panose="020B0600070205080204" pitchFamily="34" charset="-128"/>
                <a:cs typeface="+mn-cs"/>
              </a:rPr>
              <a:pPr marL="0" marR="0" lvl="0" indent="0" algn="l" defTabSz="914400" rtl="0" eaLnBrk="1" fontAlgn="base" latinLnBrk="0" hangingPunct="1">
                <a:lnSpc>
                  <a:spcPct val="100000"/>
                </a:lnSpc>
                <a:spcBef>
                  <a:spcPct val="0"/>
                </a:spcBef>
                <a:spcAft>
                  <a:spcPct val="0"/>
                </a:spcAft>
                <a:buClrTx/>
                <a:buSzTx/>
                <a:buFontTx/>
                <a:buNone/>
                <a:tabLst/>
                <a:defRPr/>
              </a:pPr>
              <a:t>15</a:t>
            </a:fld>
            <a:endParaRPr kumimoji="0" lang="fr-CA" altLang="en-US" sz="1200" b="0" i="0" u="none" strike="noStrike" kern="1200" cap="none" spc="0" normalizeH="0" baseline="0" noProof="0">
              <a:ln>
                <a:noFill/>
              </a:ln>
              <a:solidFill>
                <a:prstClr val="black"/>
              </a:solidFill>
              <a:effectLst/>
              <a:uLnTx/>
              <a:uFillTx/>
              <a:latin typeface="Arial" panose="020B0604020202020204" pitchFamily="34" charset="0"/>
              <a:ea typeface="ＭＳ Ｐゴシック" panose="020B0600070205080204" pitchFamily="34" charset="-128"/>
              <a:cs typeface="+mn-cs"/>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lide Image Placeholder 1">
            <a:extLst>
              <a:ext uri="{FF2B5EF4-FFF2-40B4-BE49-F238E27FC236}">
                <a16:creationId xmlns:a16="http://schemas.microsoft.com/office/drawing/2014/main" id="{871A655B-FC72-C6F4-45A0-803D018FBC8E}"/>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3011" name="Notes Placeholder 2">
            <a:extLst>
              <a:ext uri="{FF2B5EF4-FFF2-40B4-BE49-F238E27FC236}">
                <a16:creationId xmlns:a16="http://schemas.microsoft.com/office/drawing/2014/main" id="{C78A143E-EAC3-866B-5786-BA7D48CB4502}"/>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fr-CA" altLang="en-US">
              <a:latin typeface="Arial" panose="020B0604020202020204" pitchFamily="34" charset="0"/>
              <a:ea typeface="ＭＳ Ｐゴシック" panose="020B0600070205080204" pitchFamily="34" charset="-128"/>
            </a:endParaRPr>
          </a:p>
        </p:txBody>
      </p:sp>
      <p:sp>
        <p:nvSpPr>
          <p:cNvPr id="43012" name="Slide Number Placeholder 3">
            <a:extLst>
              <a:ext uri="{FF2B5EF4-FFF2-40B4-BE49-F238E27FC236}">
                <a16:creationId xmlns:a16="http://schemas.microsoft.com/office/drawing/2014/main" id="{73386C9D-C5F7-9C2A-16DA-EA6F4DF8605D}"/>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fld id="{16ACF82C-44C4-40B9-84F0-4D4B4FC79968}" type="slidenum">
              <a:rPr kumimoji="0" lang="fr-FR" altLang="fr-FR" sz="1200" b="0" i="0" u="none" strike="noStrike" kern="1200" cap="none" spc="0" normalizeH="0" baseline="0" noProof="0" smtClean="0">
                <a:ln>
                  <a:noFill/>
                </a:ln>
                <a:solidFill>
                  <a:prstClr val="black"/>
                </a:solidFill>
                <a:effectLst/>
                <a:uLnTx/>
                <a:uFillTx/>
                <a:latin typeface="Arial" panose="020B0604020202020204" pitchFamily="34" charset="0"/>
                <a:ea typeface="ＭＳ Ｐゴシック" panose="020B0600070205080204" pitchFamily="34" charset="-128"/>
                <a:cs typeface="+mn-cs"/>
              </a:rPr>
              <a:pPr marL="0" marR="0" lvl="0" indent="0" algn="l" defTabSz="914400" rtl="0" eaLnBrk="1" fontAlgn="base" latinLnBrk="0" hangingPunct="1">
                <a:lnSpc>
                  <a:spcPct val="100000"/>
                </a:lnSpc>
                <a:spcBef>
                  <a:spcPct val="0"/>
                </a:spcBef>
                <a:spcAft>
                  <a:spcPct val="0"/>
                </a:spcAft>
                <a:buClrTx/>
                <a:buSzTx/>
                <a:buFontTx/>
                <a:buNone/>
                <a:tabLst/>
                <a:defRPr/>
              </a:pPr>
              <a:t>16</a:t>
            </a:fld>
            <a:endParaRPr kumimoji="0" lang="fr-CA" altLang="en-US" sz="1200" b="0" i="0" u="none" strike="noStrike" kern="1200" cap="none" spc="0" normalizeH="0" baseline="0" noProof="0">
              <a:ln>
                <a:noFill/>
              </a:ln>
              <a:solidFill>
                <a:prstClr val="black"/>
              </a:solidFill>
              <a:effectLst/>
              <a:uLnTx/>
              <a:uFillTx/>
              <a:latin typeface="Arial" panose="020B0604020202020204" pitchFamily="34" charset="0"/>
              <a:ea typeface="ＭＳ Ｐゴシック" panose="020B0600070205080204" pitchFamily="34" charset="-128"/>
              <a:cs typeface="+mn-cs"/>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lide Image Placeholder 1">
            <a:extLst>
              <a:ext uri="{FF2B5EF4-FFF2-40B4-BE49-F238E27FC236}">
                <a16:creationId xmlns:a16="http://schemas.microsoft.com/office/drawing/2014/main" id="{FB9D4E78-664B-0CF9-3B5B-4250362F1373}"/>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5059" name="Notes Placeholder 2">
            <a:extLst>
              <a:ext uri="{FF2B5EF4-FFF2-40B4-BE49-F238E27FC236}">
                <a16:creationId xmlns:a16="http://schemas.microsoft.com/office/drawing/2014/main" id="{487B6FDD-B049-0AED-7E97-B22A064C8CDF}"/>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fr-CA" altLang="en-US">
              <a:latin typeface="Arial" panose="020B0604020202020204" pitchFamily="34" charset="0"/>
              <a:ea typeface="ＭＳ Ｐゴシック" panose="020B0600070205080204" pitchFamily="34" charset="-128"/>
            </a:endParaRPr>
          </a:p>
        </p:txBody>
      </p:sp>
      <p:sp>
        <p:nvSpPr>
          <p:cNvPr id="45060" name="Slide Number Placeholder 3">
            <a:extLst>
              <a:ext uri="{FF2B5EF4-FFF2-40B4-BE49-F238E27FC236}">
                <a16:creationId xmlns:a16="http://schemas.microsoft.com/office/drawing/2014/main" id="{6E39B9E4-A6E2-4345-E0A8-BA13F929C4A6}"/>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fld id="{219E356E-FE2D-4BC9-A8A9-8C2E45A041ED}" type="slidenum">
              <a:rPr kumimoji="0" lang="fr-FR" altLang="fr-FR" sz="1200" b="0" i="0" u="none" strike="noStrike" kern="1200" cap="none" spc="0" normalizeH="0" baseline="0" noProof="0" smtClean="0">
                <a:ln>
                  <a:noFill/>
                </a:ln>
                <a:solidFill>
                  <a:prstClr val="black"/>
                </a:solidFill>
                <a:effectLst/>
                <a:uLnTx/>
                <a:uFillTx/>
                <a:latin typeface="Arial" panose="020B0604020202020204" pitchFamily="34" charset="0"/>
                <a:ea typeface="ＭＳ Ｐゴシック" panose="020B0600070205080204" pitchFamily="34" charset="-128"/>
                <a:cs typeface="+mn-cs"/>
              </a:rPr>
              <a:pPr marL="0" marR="0" lvl="0" indent="0" algn="l" defTabSz="914400" rtl="0" eaLnBrk="1" fontAlgn="base" latinLnBrk="0" hangingPunct="1">
                <a:lnSpc>
                  <a:spcPct val="100000"/>
                </a:lnSpc>
                <a:spcBef>
                  <a:spcPct val="0"/>
                </a:spcBef>
                <a:spcAft>
                  <a:spcPct val="0"/>
                </a:spcAft>
                <a:buClrTx/>
                <a:buSzTx/>
                <a:buFontTx/>
                <a:buNone/>
                <a:tabLst/>
                <a:defRPr/>
              </a:pPr>
              <a:t>17</a:t>
            </a:fld>
            <a:endParaRPr kumimoji="0" lang="fr-CA" altLang="en-US" sz="1200" b="0" i="0" u="none" strike="noStrike" kern="1200" cap="none" spc="0" normalizeH="0" baseline="0" noProof="0">
              <a:ln>
                <a:noFill/>
              </a:ln>
              <a:solidFill>
                <a:prstClr val="black"/>
              </a:solidFill>
              <a:effectLst/>
              <a:uLnTx/>
              <a:uFillTx/>
              <a:latin typeface="Arial" panose="020B0604020202020204" pitchFamily="34" charset="0"/>
              <a:ea typeface="ＭＳ Ｐゴシック" panose="020B0600070205080204" pitchFamily="34" charset="-128"/>
              <a:cs typeface="+mn-cs"/>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EC2A8E7B-EB2C-524F-92B0-5D25DF43A37A}" type="slidenum">
              <a:rPr lang="en-CA" altLang="en-US" smtClean="0"/>
              <a:pPr/>
              <a:t>22</a:t>
            </a:fld>
            <a:endParaRPr lang="en-CA" altLang="en-US"/>
          </a:p>
        </p:txBody>
      </p:sp>
    </p:spTree>
    <p:extLst>
      <p:ext uri="{BB962C8B-B14F-4D97-AF65-F5344CB8AC3E}">
        <p14:creationId xmlns:p14="http://schemas.microsoft.com/office/powerpoint/2010/main" val="307266857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FR" dirty="0"/>
              <a:t>Les décisions en matière d’</a:t>
            </a:r>
            <a:r>
              <a:rPr lang="fr-FR" dirty="0" err="1"/>
              <a:t>abordabilité</a:t>
            </a:r>
            <a:r>
              <a:rPr lang="fr-FR" dirty="0"/>
              <a:t> ne peuvent être éclairées en l’absence d’un coût de référence.</a:t>
            </a:r>
            <a:endParaRPr lang="en-CA" dirty="0"/>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EC2A8E7B-EB2C-524F-92B0-5D25DF43A37A}" type="slidenum">
              <a:rPr kumimoji="0" lang="en-CA" altLang="en-US" sz="1200" b="0" i="0" u="none" strike="noStrike" kern="1200" cap="none" spc="0" normalizeH="0" baseline="0" noProof="0" smtClean="0">
                <a:ln>
                  <a:noFill/>
                </a:ln>
                <a:solidFill>
                  <a:prstClr val="black"/>
                </a:solidFill>
                <a:effectLst/>
                <a:uLnTx/>
                <a:uFillTx/>
                <a:latin typeface="Calibri" panose="020F0502020204030204" pitchFamily="34" charset="0"/>
                <a:ea typeface="ＭＳ Ｐゴシック" panose="020B0600070205080204" pitchFamily="34" charset="-128"/>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26</a:t>
            </a:fld>
            <a:endParaRPr kumimoji="0" lang="en-CA" altLang="en-US" sz="1200" b="0" i="0" u="none" strike="noStrike" kern="1200" cap="none" spc="0" normalizeH="0" baseline="0" noProof="0">
              <a:ln>
                <a:noFill/>
              </a:ln>
              <a:solidFill>
                <a:prstClr val="black"/>
              </a:solidFill>
              <a:effectLst/>
              <a:uLnTx/>
              <a:uFillTx/>
              <a:latin typeface="Calibri" panose="020F0502020204030204" pitchFamily="34" charset="0"/>
              <a:ea typeface="ＭＳ Ｐゴシック" panose="020B0600070205080204" pitchFamily="34" charset="-128"/>
              <a:cs typeface="Arial" panose="020B0604020202020204" pitchFamily="34" charset="0"/>
            </a:endParaRPr>
          </a:p>
        </p:txBody>
      </p:sp>
    </p:spTree>
    <p:extLst>
      <p:ext uri="{BB962C8B-B14F-4D97-AF65-F5344CB8AC3E}">
        <p14:creationId xmlns:p14="http://schemas.microsoft.com/office/powerpoint/2010/main" val="6877425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CA"/>
              <a:t>Légende</a:t>
            </a:r>
          </a:p>
          <a:p>
            <a:r>
              <a:rPr lang="fr-CA"/>
              <a:t>Prix fixe/Coût remboursable </a:t>
            </a:r>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EC2A8E7B-EB2C-524F-92B0-5D25DF43A37A}" type="slidenum">
              <a:rPr kumimoji="0" lang="en-CA" altLang="en-US" sz="1200" b="0" i="0" u="none" strike="noStrike" kern="1200" cap="none" spc="0" normalizeH="0" baseline="0" noProof="0" smtClean="0">
                <a:ln>
                  <a:noFill/>
                </a:ln>
                <a:solidFill>
                  <a:prstClr val="black"/>
                </a:solidFill>
                <a:effectLst/>
                <a:uLnTx/>
                <a:uFillTx/>
                <a:latin typeface="Calibri" panose="020F0502020204030204" pitchFamily="34" charset="0"/>
                <a:ea typeface="ＭＳ Ｐゴシック" panose="020B0600070205080204" pitchFamily="34" charset="-128"/>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28</a:t>
            </a:fld>
            <a:endParaRPr kumimoji="0" lang="en-CA" altLang="en-US" sz="1200" b="0" i="0" u="none" strike="noStrike" kern="1200" cap="none" spc="0" normalizeH="0" baseline="0" noProof="0">
              <a:ln>
                <a:noFill/>
              </a:ln>
              <a:solidFill>
                <a:prstClr val="black"/>
              </a:solidFill>
              <a:effectLst/>
              <a:uLnTx/>
              <a:uFillTx/>
              <a:latin typeface="Calibri" panose="020F0502020204030204" pitchFamily="34" charset="0"/>
              <a:ea typeface="ＭＳ Ｐゴシック" panose="020B0600070205080204" pitchFamily="34" charset="-128"/>
              <a:cs typeface="Arial" panose="020B0604020202020204" pitchFamily="34" charset="0"/>
            </a:endParaRPr>
          </a:p>
        </p:txBody>
      </p:sp>
    </p:spTree>
    <p:extLst>
      <p:ext uri="{BB962C8B-B14F-4D97-AF65-F5344CB8AC3E}">
        <p14:creationId xmlns:p14="http://schemas.microsoft.com/office/powerpoint/2010/main" val="206536117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ltLang="en-US" dirty="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EC2A8E7B-EB2C-524F-92B0-5D25DF43A37A}" type="slidenum">
              <a:rPr lang="en-CA" altLang="en-US" smtClean="0"/>
              <a:pPr/>
              <a:t>2</a:t>
            </a:fld>
            <a:endParaRPr lang="en-CA" altLang="en-US"/>
          </a:p>
        </p:txBody>
      </p:sp>
    </p:spTree>
    <p:extLst>
      <p:ext uri="{BB962C8B-B14F-4D97-AF65-F5344CB8AC3E}">
        <p14:creationId xmlns:p14="http://schemas.microsoft.com/office/powerpoint/2010/main" val="280093979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CA" dirty="0"/>
              <a:t>Donc, qu’en est-il?</a:t>
            </a:r>
          </a:p>
          <a:p>
            <a:r>
              <a:rPr lang="fr-CA" dirty="0"/>
              <a:t>- L'approche d’établissement des prix met l'accent sur les activités de l’exécution du soutien. </a:t>
            </a:r>
          </a:p>
          <a:p>
            <a:r>
              <a:rPr lang="fr-CA" dirty="0"/>
              <a:t>- Les activités non récurrentes liées à la phase de mise en œuvre progressive et la phase de retrait progressif ne seront pas incluses avec les activités d’exécution du soutien et ne feront donc pas partie du coût de référence. </a:t>
            </a:r>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EC2A8E7B-EB2C-524F-92B0-5D25DF43A37A}" type="slidenum">
              <a:rPr kumimoji="0" lang="en-CA" altLang="en-US" sz="1200" b="0" i="0" u="none" strike="noStrike" kern="1200" cap="none" spc="0" normalizeH="0" baseline="0" noProof="0" smtClean="0">
                <a:ln>
                  <a:noFill/>
                </a:ln>
                <a:solidFill>
                  <a:prstClr val="black"/>
                </a:solidFill>
                <a:effectLst/>
                <a:uLnTx/>
                <a:uFillTx/>
                <a:latin typeface="Calibri" panose="020F0502020204030204" pitchFamily="34" charset="0"/>
                <a:ea typeface="ＭＳ Ｐゴシック" panose="020B0600070205080204" pitchFamily="34" charset="-128"/>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32</a:t>
            </a:fld>
            <a:endParaRPr kumimoji="0" lang="en-CA" altLang="en-US" sz="1200" b="0" i="0" u="none" strike="noStrike" kern="1200" cap="none" spc="0" normalizeH="0" baseline="0" noProof="0">
              <a:ln>
                <a:noFill/>
              </a:ln>
              <a:solidFill>
                <a:prstClr val="black"/>
              </a:solidFill>
              <a:effectLst/>
              <a:uLnTx/>
              <a:uFillTx/>
              <a:latin typeface="Calibri" panose="020F0502020204030204" pitchFamily="34" charset="0"/>
              <a:ea typeface="ＭＳ Ｐゴシック" panose="020B0600070205080204" pitchFamily="34" charset="-128"/>
              <a:cs typeface="Arial" panose="020B0604020202020204" pitchFamily="34" charset="0"/>
            </a:endParaRPr>
          </a:p>
        </p:txBody>
      </p:sp>
    </p:spTree>
    <p:extLst>
      <p:ext uri="{BB962C8B-B14F-4D97-AF65-F5344CB8AC3E}">
        <p14:creationId xmlns:p14="http://schemas.microsoft.com/office/powerpoint/2010/main" val="165303372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FR" dirty="0"/>
              <a:t>L’exécution du soutien et la mise en </a:t>
            </a:r>
            <a:r>
              <a:rPr lang="fr-FR" dirty="0" err="1"/>
              <a:t>oeuvre</a:t>
            </a:r>
            <a:r>
              <a:rPr lang="fr-FR" dirty="0"/>
              <a:t> progressive peuvent se chevaucher, mais il est nécessaire que les activités associées à la mise en </a:t>
            </a:r>
            <a:r>
              <a:rPr lang="fr-FR" dirty="0" err="1"/>
              <a:t>oeuvre</a:t>
            </a:r>
            <a:r>
              <a:rPr lang="fr-FR" dirty="0"/>
              <a:t> progressive soient uniques et tarifées séparément.</a:t>
            </a:r>
            <a:endParaRPr lang="en-CA" dirty="0"/>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EC2A8E7B-EB2C-524F-92B0-5D25DF43A37A}" type="slidenum">
              <a:rPr kumimoji="0" lang="en-CA" altLang="en-US" sz="1200" b="0" i="0" u="none" strike="noStrike" kern="1200" cap="none" spc="0" normalizeH="0" baseline="0" noProof="0" smtClean="0">
                <a:ln>
                  <a:noFill/>
                </a:ln>
                <a:solidFill>
                  <a:prstClr val="black"/>
                </a:solidFill>
                <a:effectLst/>
                <a:uLnTx/>
                <a:uFillTx/>
                <a:latin typeface="Calibri" panose="020F0502020204030204" pitchFamily="34" charset="0"/>
                <a:ea typeface="ＭＳ Ｐゴシック" panose="020B0600070205080204" pitchFamily="34" charset="-128"/>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33</a:t>
            </a:fld>
            <a:endParaRPr kumimoji="0" lang="en-CA" altLang="en-US" sz="1200" b="0" i="0" u="none" strike="noStrike" kern="1200" cap="none" spc="0" normalizeH="0" baseline="0" noProof="0">
              <a:ln>
                <a:noFill/>
              </a:ln>
              <a:solidFill>
                <a:prstClr val="black"/>
              </a:solidFill>
              <a:effectLst/>
              <a:uLnTx/>
              <a:uFillTx/>
              <a:latin typeface="Calibri" panose="020F0502020204030204" pitchFamily="34" charset="0"/>
              <a:ea typeface="ＭＳ Ｐゴシック" panose="020B0600070205080204" pitchFamily="34" charset="-128"/>
              <a:cs typeface="Arial" panose="020B0604020202020204" pitchFamily="34" charset="0"/>
            </a:endParaRPr>
          </a:p>
        </p:txBody>
      </p:sp>
    </p:spTree>
    <p:extLst>
      <p:ext uri="{BB962C8B-B14F-4D97-AF65-F5344CB8AC3E}">
        <p14:creationId xmlns:p14="http://schemas.microsoft.com/office/powerpoint/2010/main" val="304606404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CA" b="1" dirty="0">
                <a:cs typeface="Calibri"/>
              </a:rPr>
              <a:t>Les phases d’optimisation des ressources ne s'appliquent qu'aux activités d’exécution du soutien.</a:t>
            </a:r>
          </a:p>
          <a:p>
            <a:endParaRPr lang="en-CA" b="1" dirty="0"/>
          </a:p>
          <a:p>
            <a:r>
              <a:rPr lang="fr-CA" b="1" dirty="0"/>
              <a:t>Parler de l'idée fausse selon laquelle l'optimisation des coûts est la même chose que la limitation des coûts. </a:t>
            </a:r>
          </a:p>
          <a:p>
            <a:endParaRPr lang="en-CA" b="1" dirty="0">
              <a:cs typeface="Calibri"/>
            </a:endParaRPr>
          </a:p>
          <a:p>
            <a:pPr algn="l" rtl="0" fontAlgn="base"/>
            <a:r>
              <a:rPr lang="fr-CA" sz="1800" b="0" i="0" u="none" strike="noStrike" dirty="0">
                <a:solidFill>
                  <a:srgbClr val="444444"/>
                </a:solidFill>
                <a:latin typeface="Calibri" panose="020F0502020204030204" pitchFamily="34" charset="0"/>
              </a:rPr>
              <a:t>L'optimisation des coûts correspond au moment et à l'endroit où les exigences en matière d'optimisation des ressources (surtout l'acheteur avisé) sont remplies et où la gestion du programme canadien procède activement, et en connaissance de cause, à des compromis entre le rendement, l'optimisation des ressources, la flexibilité et les avantages économiques. </a:t>
            </a:r>
            <a:r>
              <a:rPr lang="fr-CA" sz="1800" b="0" i="0" dirty="0">
                <a:solidFill>
                  <a:srgbClr val="444444"/>
                </a:solidFill>
                <a:latin typeface="Calibri" panose="020F0502020204030204" pitchFamily="34" charset="0"/>
              </a:rPr>
              <a:t>​</a:t>
            </a:r>
          </a:p>
          <a:p>
            <a:pPr algn="l" rtl="0" fontAlgn="base"/>
            <a:endParaRPr lang="en-CA" sz="1800" b="0" i="0" u="none" strike="noStrike" dirty="0">
              <a:solidFill>
                <a:srgbClr val="444444"/>
              </a:solidFill>
              <a:effectLst/>
              <a:latin typeface="Calibri" panose="020F0502020204030204" pitchFamily="34" charset="0"/>
            </a:endParaRPr>
          </a:p>
          <a:p>
            <a:pPr algn="l" rtl="0" fontAlgn="base"/>
            <a:r>
              <a:rPr lang="fr-CA" sz="1800" b="0" i="0" u="none" strike="noStrike" dirty="0">
                <a:solidFill>
                  <a:srgbClr val="444444"/>
                </a:solidFill>
                <a:latin typeface="Calibri" panose="020F0502020204030204" pitchFamily="34" charset="0"/>
              </a:rPr>
              <a:t>La réduction des coûts réfère aux parties de l'entreprise visées par une diminution du coût de référence. </a:t>
            </a:r>
            <a:r>
              <a:rPr lang="fr-CA" sz="1800" b="0" i="0" dirty="0">
                <a:solidFill>
                  <a:srgbClr val="444444"/>
                </a:solidFill>
                <a:latin typeface="Calibri" panose="020F0502020204030204" pitchFamily="34" charset="0"/>
              </a:rPr>
              <a:t>​</a:t>
            </a:r>
          </a:p>
          <a:p>
            <a:pPr algn="l" rtl="0" fontAlgn="base"/>
            <a:endParaRPr lang="fr-CA" sz="1800" b="0" i="0" dirty="0">
              <a:solidFill>
                <a:srgbClr val="444444"/>
              </a:solidFill>
              <a:latin typeface="Calibri" panose="020F0502020204030204" pitchFamily="34" charset="0"/>
            </a:endParaRPr>
          </a:p>
          <a:p>
            <a:pPr algn="l" rtl="0" fontAlgn="base"/>
            <a:r>
              <a:rPr lang="fr-FR" sz="2800" dirty="0"/>
              <a:t>Dans une situation idéale, les phases d’optimisation et de réduction des coûts constitueront la majorité du cycle de vie de l’équipement.</a:t>
            </a:r>
            <a:endParaRPr lang="fr-CA" sz="1800" b="0" i="0" dirty="0">
              <a:solidFill>
                <a:srgbClr val="444444"/>
              </a:solidFill>
              <a:latin typeface="Calibri" panose="020F0502020204030204" pitchFamily="34" charset="0"/>
            </a:endParaRPr>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EC2A8E7B-EB2C-524F-92B0-5D25DF43A37A}" type="slidenum">
              <a:rPr kumimoji="0" lang="en-CA" altLang="en-US" sz="1200" b="0" i="0" u="none" strike="noStrike" kern="1200" cap="none" spc="0" normalizeH="0" baseline="0" noProof="0" smtClean="0">
                <a:ln>
                  <a:noFill/>
                </a:ln>
                <a:solidFill>
                  <a:prstClr val="black"/>
                </a:solidFill>
                <a:effectLst/>
                <a:uLnTx/>
                <a:uFillTx/>
                <a:latin typeface="Calibri" panose="020F0502020204030204" pitchFamily="34" charset="0"/>
                <a:ea typeface="ＭＳ Ｐゴシック" panose="020B0600070205080204" pitchFamily="34" charset="-128"/>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34</a:t>
            </a:fld>
            <a:endParaRPr kumimoji="0" lang="en-CA" altLang="en-US" sz="1200" b="0" i="0" u="none" strike="noStrike" kern="1200" cap="none" spc="0" normalizeH="0" baseline="0" noProof="0">
              <a:ln>
                <a:noFill/>
              </a:ln>
              <a:solidFill>
                <a:prstClr val="black"/>
              </a:solidFill>
              <a:effectLst/>
              <a:uLnTx/>
              <a:uFillTx/>
              <a:latin typeface="Calibri" panose="020F0502020204030204" pitchFamily="34" charset="0"/>
              <a:ea typeface="ＭＳ Ｐゴシック" panose="020B0600070205080204" pitchFamily="34" charset="-128"/>
              <a:cs typeface="Arial" panose="020B0604020202020204" pitchFamily="34" charset="0"/>
            </a:endParaRPr>
          </a:p>
        </p:txBody>
      </p:sp>
    </p:spTree>
    <p:extLst>
      <p:ext uri="{BB962C8B-B14F-4D97-AF65-F5344CB8AC3E}">
        <p14:creationId xmlns:p14="http://schemas.microsoft.com/office/powerpoint/2010/main" val="393659415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FR" dirty="0"/>
              <a:t>Ce graphique représente une situation dans laquelle il existe des possibilités d'amélioration continue et de réduction des coûts.​ ​ </a:t>
            </a:r>
          </a:p>
          <a:p>
            <a:endParaRPr lang="fr-FR" dirty="0"/>
          </a:p>
          <a:p>
            <a:r>
              <a:rPr lang="fr-FR" dirty="0"/>
              <a:t>L'optimisation des coûts aura une pente différente.</a:t>
            </a:r>
            <a:endParaRPr lang="en-CA" dirty="0"/>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CCC0E759-9893-4E37-823E-C05ECAF78157}" type="slidenum">
              <a:rPr kumimoji="0" lang="en-CA" altLang="en-US" sz="1200" b="0" i="0" u="none" strike="noStrike" kern="1200" cap="none" spc="0" normalizeH="0" baseline="0" noProof="0" smtClean="0">
                <a:ln>
                  <a:noFill/>
                </a:ln>
                <a:solidFill>
                  <a:prstClr val="black"/>
                </a:solidFill>
                <a:effectLst/>
                <a:uLnTx/>
                <a:uFillTx/>
                <a:latin typeface="Calibri" panose="020F0502020204030204" pitchFamily="34" charset="0"/>
                <a:ea typeface="ＭＳ Ｐゴシック" panose="020B0600070205080204" pitchFamily="34" charset="-128"/>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35</a:t>
            </a:fld>
            <a:endParaRPr kumimoji="0" lang="en-CA" altLang="en-US" sz="1200" b="0" i="0" u="none" strike="noStrike" kern="1200" cap="none" spc="0" normalizeH="0" baseline="0" noProof="0">
              <a:ln>
                <a:noFill/>
              </a:ln>
              <a:solidFill>
                <a:prstClr val="black"/>
              </a:solidFill>
              <a:effectLst/>
              <a:uLnTx/>
              <a:uFillTx/>
              <a:latin typeface="Calibri" panose="020F0502020204030204" pitchFamily="34" charset="0"/>
              <a:ea typeface="ＭＳ Ｐゴシック" panose="020B0600070205080204" pitchFamily="34" charset="-128"/>
              <a:cs typeface="Arial" panose="020B0604020202020204" pitchFamily="34" charset="0"/>
            </a:endParaRPr>
          </a:p>
        </p:txBody>
      </p:sp>
    </p:spTree>
    <p:extLst>
      <p:ext uri="{BB962C8B-B14F-4D97-AF65-F5344CB8AC3E}">
        <p14:creationId xmlns:p14="http://schemas.microsoft.com/office/powerpoint/2010/main" val="325151842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CA" sz="1800" b="0" i="0" u="none" strike="noStrike" dirty="0">
                <a:solidFill>
                  <a:srgbClr val="000000"/>
                </a:solidFill>
                <a:latin typeface="Calibri" panose="020F0502020204030204" pitchFamily="34" charset="0"/>
              </a:rPr>
              <a:t>L'un des objectifs de l'approche en matière d’établissement des prix et de l'exploration des coûts est d'établir le fondement de l'invocation et le calendrier des mesures incitatives (par exemple, le partage des gains et des pertes – il faut un coût de référence avant de pouvoir les utiliser).</a:t>
            </a:r>
          </a:p>
          <a:p>
            <a:endParaRPr lang="fr-CA" sz="1800" b="0" i="0" u="none" strike="noStrike" dirty="0">
              <a:solidFill>
                <a:srgbClr val="000000"/>
              </a:solidFill>
              <a:latin typeface="Calibri" panose="020F0502020204030204" pitchFamily="34" charset="0"/>
            </a:endParaRPr>
          </a:p>
          <a:p>
            <a:r>
              <a:rPr lang="fr-FR" sz="2800" dirty="0"/>
              <a:t>Pour être clair, des incitations peuvent être mises en œuvre pour des mesures non financières (par exemple la disponibilité) pendant les phases d'exploration et de limitation des coûts.</a:t>
            </a:r>
            <a:endParaRPr lang="fr-CA" sz="1800" b="0" i="0" u="none" strike="noStrike" dirty="0">
              <a:solidFill>
                <a:srgbClr val="000000"/>
              </a:solidFill>
              <a:latin typeface="Calibri" panose="020F0502020204030204" pitchFamily="34" charset="0"/>
            </a:endParaRPr>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EC2A8E7B-EB2C-524F-92B0-5D25DF43A37A}" type="slidenum">
              <a:rPr kumimoji="0" lang="en-CA" altLang="en-US" sz="1200" b="0" i="0" u="none" strike="noStrike" kern="1200" cap="none" spc="0" normalizeH="0" baseline="0" noProof="0" smtClean="0">
                <a:ln>
                  <a:noFill/>
                </a:ln>
                <a:solidFill>
                  <a:prstClr val="black"/>
                </a:solidFill>
                <a:effectLst/>
                <a:uLnTx/>
                <a:uFillTx/>
                <a:latin typeface="Calibri" panose="020F0502020204030204" pitchFamily="34" charset="0"/>
                <a:ea typeface="ＭＳ Ｐゴシック" panose="020B0600070205080204" pitchFamily="34" charset="-128"/>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36</a:t>
            </a:fld>
            <a:endParaRPr kumimoji="0" lang="en-CA" altLang="en-US" sz="1200" b="0" i="0" u="none" strike="noStrike" kern="1200" cap="none" spc="0" normalizeH="0" baseline="0" noProof="0">
              <a:ln>
                <a:noFill/>
              </a:ln>
              <a:solidFill>
                <a:prstClr val="black"/>
              </a:solidFill>
              <a:effectLst/>
              <a:uLnTx/>
              <a:uFillTx/>
              <a:latin typeface="Calibri" panose="020F0502020204030204" pitchFamily="34" charset="0"/>
              <a:ea typeface="ＭＳ Ｐゴシック" panose="020B0600070205080204" pitchFamily="34" charset="-128"/>
              <a:cs typeface="Arial" panose="020B0604020202020204" pitchFamily="34" charset="0"/>
            </a:endParaRPr>
          </a:p>
        </p:txBody>
      </p:sp>
    </p:spTree>
    <p:extLst>
      <p:ext uri="{BB962C8B-B14F-4D97-AF65-F5344CB8AC3E}">
        <p14:creationId xmlns:p14="http://schemas.microsoft.com/office/powerpoint/2010/main" val="185815247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fr-CA" dirty="0"/>
              <a:t>Les activités de travail qui peuvent faire l'objet de « modifications techniques » ou « d'insertions technologiques », qui ne peuvent être prévues et décrites dans l'énoncé des travaux, ne doivent pas être identifiées comme des travaux fondés sur des tâches. Les équipes doivent prévoir ce travail supplémentaire; toutefois, ce travail sera inclus dans le contrat au moyen d’un avenant.</a:t>
            </a:r>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EC2A8E7B-EB2C-524F-92B0-5D25DF43A37A}" type="slidenum">
              <a:rPr kumimoji="0" lang="en-CA" altLang="en-US" sz="1200" b="0" i="0" u="none" strike="noStrike" kern="1200" cap="none" spc="0" normalizeH="0" baseline="0" noProof="0" smtClean="0">
                <a:ln>
                  <a:noFill/>
                </a:ln>
                <a:solidFill>
                  <a:prstClr val="black"/>
                </a:solidFill>
                <a:effectLst/>
                <a:uLnTx/>
                <a:uFillTx/>
                <a:latin typeface="Calibri" panose="020F0502020204030204" pitchFamily="34" charset="0"/>
                <a:ea typeface="ＭＳ Ｐゴシック" panose="020B0600070205080204" pitchFamily="34" charset="-128"/>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38</a:t>
            </a:fld>
            <a:endParaRPr kumimoji="0" lang="en-CA" altLang="en-US" sz="1200" b="0" i="0" u="none" strike="noStrike" kern="1200" cap="none" spc="0" normalizeH="0" baseline="0" noProof="0">
              <a:ln>
                <a:noFill/>
              </a:ln>
              <a:solidFill>
                <a:prstClr val="black"/>
              </a:solidFill>
              <a:effectLst/>
              <a:uLnTx/>
              <a:uFillTx/>
              <a:latin typeface="Calibri" panose="020F0502020204030204" pitchFamily="34" charset="0"/>
              <a:ea typeface="ＭＳ Ｐゴシック" panose="020B0600070205080204" pitchFamily="34" charset="-128"/>
              <a:cs typeface="Arial" panose="020B0604020202020204" pitchFamily="34" charset="0"/>
            </a:endParaRPr>
          </a:p>
        </p:txBody>
      </p:sp>
    </p:spTree>
    <p:extLst>
      <p:ext uri="{BB962C8B-B14F-4D97-AF65-F5344CB8AC3E}">
        <p14:creationId xmlns:p14="http://schemas.microsoft.com/office/powerpoint/2010/main" val="37219714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lide Image Placeholder 1">
            <a:extLst>
              <a:ext uri="{FF2B5EF4-FFF2-40B4-BE49-F238E27FC236}">
                <a16:creationId xmlns:a16="http://schemas.microsoft.com/office/drawing/2014/main" id="{AFAC8745-A3F2-8DC2-328B-D2E7D7B9D794}"/>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3011" name="Notes Placeholder 2">
            <a:extLst>
              <a:ext uri="{FF2B5EF4-FFF2-40B4-BE49-F238E27FC236}">
                <a16:creationId xmlns:a16="http://schemas.microsoft.com/office/drawing/2014/main" id="{B20B38CD-5C61-2D56-3FD6-0D14CE620186}"/>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fr-FR" dirty="0"/>
              <a:t>La durée du contrat sera déterminée dans l'AO concernée et l'approche en matière d’établissement des prix doit être alignée. </a:t>
            </a:r>
          </a:p>
          <a:p>
            <a:endParaRPr lang="fr-FR" dirty="0"/>
          </a:p>
          <a:p>
            <a:r>
              <a:rPr lang="fr-FR" dirty="0"/>
              <a:t>Les phases du contrat permettent de mettre en évidence la maturité du contrat et le caractère temporaire de certains coûts. </a:t>
            </a:r>
          </a:p>
          <a:p>
            <a:endParaRPr lang="fr-FR" dirty="0"/>
          </a:p>
          <a:p>
            <a:r>
              <a:rPr lang="fr-FR" dirty="0"/>
              <a:t>Les phases d’optimisation des ressources mettent en évidence le besoin de fonctionnalités telles que la visibilité sur les lots de travaux, les coûts fixes ou remboursables et les incitations.</a:t>
            </a:r>
            <a:endParaRPr lang="en-CA" altLang="en-US" dirty="0"/>
          </a:p>
        </p:txBody>
      </p:sp>
      <p:sp>
        <p:nvSpPr>
          <p:cNvPr id="43012" name="Slide Number Placeholder 3">
            <a:extLst>
              <a:ext uri="{FF2B5EF4-FFF2-40B4-BE49-F238E27FC236}">
                <a16:creationId xmlns:a16="http://schemas.microsoft.com/office/drawing/2014/main" id="{C2D58441-4075-664A-7732-32CB6DC87139}"/>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DB2E7461-16EE-4703-B5E9-D2BFEC93E942}" type="slidenum">
              <a:rPr kumimoji="0" lang="en-CA" altLang="en-US" sz="1200" b="0" i="0" u="none" strike="noStrike" kern="1200" cap="none" spc="0" normalizeH="0" baseline="0" noProof="0" smtClean="0">
                <a:ln>
                  <a:noFill/>
                </a:ln>
                <a:solidFill>
                  <a:prstClr val="black"/>
                </a:solidFill>
                <a:effectLst/>
                <a:uLnTx/>
                <a:uFillTx/>
                <a:latin typeface="Calibri" panose="020F0502020204030204" pitchFamily="34" charset="0"/>
                <a:ea typeface="ＭＳ Ｐゴシック" panose="020B0600070205080204" pitchFamily="34" charset="-128"/>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41</a:t>
            </a:fld>
            <a:endParaRPr kumimoji="0" lang="en-CA" altLang="en-US" sz="1200" b="0" i="0" u="none" strike="noStrike" kern="1200" cap="none" spc="0" normalizeH="0" baseline="0" noProof="0">
              <a:ln>
                <a:noFill/>
              </a:ln>
              <a:solidFill>
                <a:prstClr val="black"/>
              </a:solidFill>
              <a:effectLst/>
              <a:uLnTx/>
              <a:uFillTx/>
              <a:latin typeface="Calibri" panose="020F0502020204030204" pitchFamily="34" charset="0"/>
              <a:ea typeface="ＭＳ Ｐゴシック" panose="020B0600070205080204" pitchFamily="34" charset="-128"/>
              <a:cs typeface="Arial" panose="020B0604020202020204" pitchFamily="34" charset="0"/>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Slide Image Placeholder 1">
            <a:extLst>
              <a:ext uri="{FF2B5EF4-FFF2-40B4-BE49-F238E27FC236}">
                <a16:creationId xmlns:a16="http://schemas.microsoft.com/office/drawing/2014/main" id="{3593BAAF-C70C-08AE-F073-F7F48E651106}"/>
              </a:ext>
            </a:extLst>
          </p:cNvPr>
          <p:cNvSpPr>
            <a:spLocks noGrp="1" noRot="1" noChangeAspect="1" noChangeArrowheads="1" noTextEdit="1"/>
          </p:cNvSpPr>
          <p:nvPr>
            <p:ph type="sldImg"/>
          </p:nvPr>
        </p:nvSpPr>
        <p:spPr bwMode="auto">
          <a:xfrm>
            <a:off x="1001713" y="465138"/>
            <a:ext cx="5006975" cy="2816225"/>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a:extLst>
              <a:ext uri="{FF2B5EF4-FFF2-40B4-BE49-F238E27FC236}">
                <a16:creationId xmlns:a16="http://schemas.microsoft.com/office/drawing/2014/main" id="{51C7B5B2-BB96-26BB-D74D-445A326093B5}"/>
              </a:ext>
            </a:extLst>
          </p:cNvPr>
          <p:cNvSpPr>
            <a:spLocks noGrp="1"/>
          </p:cNvSpPr>
          <p:nvPr>
            <p:ph type="body" idx="1"/>
          </p:nvPr>
        </p:nvSpPr>
        <p:spPr/>
        <p:txBody>
          <a:bodyPr>
            <a:normAutofit/>
          </a:bodyPr>
          <a:lstStyle/>
          <a:p>
            <a:pPr>
              <a:defRPr/>
            </a:pPr>
            <a:endParaRPr lang="en-CA" dirty="0"/>
          </a:p>
        </p:txBody>
      </p:sp>
      <p:sp>
        <p:nvSpPr>
          <p:cNvPr id="31748" name="Slide Number Placeholder 3">
            <a:extLst>
              <a:ext uri="{FF2B5EF4-FFF2-40B4-BE49-F238E27FC236}">
                <a16:creationId xmlns:a16="http://schemas.microsoft.com/office/drawing/2014/main" id="{A2A84E08-132A-62E1-82BC-233EC4832326}"/>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ＭＳ Ｐゴシック" panose="020B0600070205080204" pitchFamily="34" charset="-128"/>
              </a:defRPr>
            </a:lvl1pPr>
            <a:lvl2pPr marL="742950" indent="-285750">
              <a:defRPr>
                <a:solidFill>
                  <a:schemeClr val="tx1"/>
                </a:solidFill>
                <a:latin typeface="Calibri" panose="020F0502020204030204" pitchFamily="34" charset="0"/>
                <a:ea typeface="ＭＳ Ｐゴシック" panose="020B0600070205080204" pitchFamily="34" charset="-128"/>
              </a:defRPr>
            </a:lvl2pPr>
            <a:lvl3pPr marL="1143000" indent="-228600">
              <a:defRPr>
                <a:solidFill>
                  <a:schemeClr val="tx1"/>
                </a:solidFill>
                <a:latin typeface="Calibri" panose="020F0502020204030204" pitchFamily="34" charset="0"/>
                <a:ea typeface="ＭＳ Ｐゴシック" panose="020B0600070205080204" pitchFamily="34" charset="-128"/>
              </a:defRPr>
            </a:lvl3pPr>
            <a:lvl4pPr marL="1600200" indent="-228600">
              <a:defRPr>
                <a:solidFill>
                  <a:schemeClr val="tx1"/>
                </a:solidFill>
                <a:latin typeface="Calibri" panose="020F0502020204030204" pitchFamily="34" charset="0"/>
                <a:ea typeface="ＭＳ Ｐゴシック" panose="020B0600070205080204" pitchFamily="34" charset="-128"/>
              </a:defRPr>
            </a:lvl4pPr>
            <a:lvl5pPr marL="2057400" indent="-228600">
              <a:defRPr>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BA4A5E00-369E-4FE7-B9F2-14750FF4C606}" type="slidenum">
              <a:rPr kumimoji="0" lang="en-CA" altLang="en-US" sz="1200" b="0" i="0" u="none" strike="noStrike" kern="1200" cap="none" spc="0" normalizeH="0" baseline="0" noProof="0" smtClean="0">
                <a:ln>
                  <a:noFill/>
                </a:ln>
                <a:solidFill>
                  <a:prstClr val="black"/>
                </a:solidFill>
                <a:effectLst/>
                <a:uLnTx/>
                <a:uFillTx/>
                <a:latin typeface="Calibri" panose="020F0502020204030204" pitchFamily="34" charset="0"/>
                <a:ea typeface="ＭＳ Ｐゴシック" panose="020B0600070205080204" pitchFamily="34" charset="-128"/>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43</a:t>
            </a:fld>
            <a:endParaRPr kumimoji="0" lang="en-CA" altLang="en-US" sz="1200" b="0" i="0" u="none" strike="noStrike" kern="1200" cap="none" spc="0" normalizeH="0" baseline="0" noProof="0">
              <a:ln>
                <a:noFill/>
              </a:ln>
              <a:solidFill>
                <a:prstClr val="black"/>
              </a:solidFill>
              <a:effectLst/>
              <a:uLnTx/>
              <a:uFillTx/>
              <a:latin typeface="Calibri" panose="020F0502020204030204" pitchFamily="34" charset="0"/>
              <a:ea typeface="ＭＳ Ｐゴシック" panose="020B0600070205080204" pitchFamily="34" charset="-128"/>
              <a:cs typeface="Arial" panose="020B0604020202020204" pitchFamily="34" charset="0"/>
            </a:endParaRPr>
          </a:p>
        </p:txBody>
      </p:sp>
      <p:sp>
        <p:nvSpPr>
          <p:cNvPr id="2" name="Date Placeholder 1">
            <a:extLst>
              <a:ext uri="{FF2B5EF4-FFF2-40B4-BE49-F238E27FC236}">
                <a16:creationId xmlns:a16="http://schemas.microsoft.com/office/drawing/2014/main" id="{78BA6F4A-E5FD-E91E-C0AB-D9B89C5101F9}"/>
              </a:ext>
            </a:extLst>
          </p:cNvPr>
          <p:cNvSpPr>
            <a:spLocks noGrp="1"/>
          </p:cNvSpPr>
          <p:nvPr>
            <p:ph type="dt" idx="1"/>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CA" altLang="en-US" sz="1200" b="0" i="0" u="none" strike="noStrike" kern="1200" cap="none" spc="0" normalizeH="0" baseline="0" noProof="0">
                <a:ln>
                  <a:noFill/>
                </a:ln>
                <a:solidFill>
                  <a:prstClr val="black"/>
                </a:solidFill>
                <a:effectLst/>
                <a:uLnTx/>
                <a:uFillTx/>
                <a:latin typeface="Calibri" panose="020F0502020204030204" pitchFamily="34" charset="0"/>
                <a:ea typeface="ＭＳ Ｐゴシック" panose="020B0600070205080204" pitchFamily="34" charset="-128"/>
                <a:cs typeface="Arial" panose="020B0604020202020204" pitchFamily="34" charset="0"/>
              </a:rPr>
              <a:t>7 June 2023 | 7 jiun 2023</a:t>
            </a:r>
          </a:p>
        </p:txBody>
      </p:sp>
      <p:sp>
        <p:nvSpPr>
          <p:cNvPr id="4" name="Footer Placeholder 3">
            <a:extLst>
              <a:ext uri="{FF2B5EF4-FFF2-40B4-BE49-F238E27FC236}">
                <a16:creationId xmlns:a16="http://schemas.microsoft.com/office/drawing/2014/main" id="{B18E7076-26A4-47F4-7F83-863D3D9F5A72}"/>
              </a:ext>
            </a:extLst>
          </p:cNvPr>
          <p:cNvSpPr>
            <a:spLocks noGrp="1"/>
          </p:cNvSpPr>
          <p:nvPr>
            <p:ph type="ftr" sz="quarter" idx="4"/>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CA" sz="1200" b="0" i="0" u="none" strike="noStrike" kern="1200" cap="none" spc="0" normalizeH="0" baseline="0" noProof="0">
                <a:ln>
                  <a:noFill/>
                </a:ln>
                <a:solidFill>
                  <a:prstClr val="black"/>
                </a:solidFill>
                <a:effectLst/>
                <a:uLnTx/>
                <a:uFillTx/>
                <a:latin typeface="Calibri"/>
                <a:ea typeface="+mn-ea"/>
                <a:cs typeface="+mn-cs"/>
              </a:rPr>
              <a:t>Land COE | CE terrestres</a:t>
            </a:r>
          </a:p>
        </p:txBody>
      </p:sp>
      <p:sp>
        <p:nvSpPr>
          <p:cNvPr id="5" name="Header Placeholder 4">
            <a:extLst>
              <a:ext uri="{FF2B5EF4-FFF2-40B4-BE49-F238E27FC236}">
                <a16:creationId xmlns:a16="http://schemas.microsoft.com/office/drawing/2014/main" id="{8F03466F-F8A4-1141-18E3-47D0BF5EDDA0}"/>
              </a:ext>
            </a:extLst>
          </p:cNvPr>
          <p:cNvSpPr>
            <a:spLocks noGrp="1"/>
          </p:cNvSpPr>
          <p:nvPr>
            <p:ph type="hdr" sz="quarter"/>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CA" sz="1200" b="0" i="0" u="none" strike="noStrike" kern="1200" cap="none" spc="0" normalizeH="0" baseline="0" noProof="0">
                <a:ln>
                  <a:noFill/>
                </a:ln>
                <a:solidFill>
                  <a:prstClr val="black"/>
                </a:solidFill>
                <a:effectLst/>
                <a:uLnTx/>
                <a:uFillTx/>
                <a:latin typeface="Calibri"/>
                <a:ea typeface="+mn-ea"/>
                <a:cs typeface="+mn-cs"/>
              </a:rPr>
              <a:t>DMS Seminar</a:t>
            </a:r>
          </a:p>
        </p:txBody>
      </p:sp>
    </p:spTree>
    <p:extLst>
      <p:ext uri="{BB962C8B-B14F-4D97-AF65-F5344CB8AC3E}">
        <p14:creationId xmlns:p14="http://schemas.microsoft.com/office/powerpoint/2010/main" val="427136838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FR" altLang="en-US" dirty="0">
                <a:ea typeface="ＭＳ Ｐゴシック" panose="020B0600070205080204" pitchFamily="34" charset="-128"/>
              </a:rPr>
              <a:t>Cette présentation va aborder l’analyse de rentabilisation du soutien (ARS) du point de vue des politiques. Elle va traiter du processus de l’ARS et aussi du manuel de l’ARS.</a:t>
            </a:r>
          </a:p>
          <a:p>
            <a:r>
              <a:rPr lang="fr-FR" altLang="en-US" dirty="0">
                <a:ea typeface="ＭＳ Ｐゴシック" panose="020B0600070205080204" pitchFamily="34" charset="-128"/>
              </a:rPr>
              <a:t>En français, on va verbalement utiliser l’acronyme courant SBCA, plutôt que l’acronyme ARS, qui n’est pas connu.</a:t>
            </a:r>
            <a:endParaRPr lang="en-CA" altLang="en-US" dirty="0">
              <a:ea typeface="ＭＳ Ｐゴシック" panose="020B0600070205080204" pitchFamily="34" charset="-128"/>
            </a:endParaRPr>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EC2A8E7B-EB2C-524F-92B0-5D25DF43A37A}" type="slidenum">
              <a:rPr kumimoji="0" lang="en-CA" altLang="en-US" sz="1200" b="0" i="0" u="none" strike="noStrike" kern="1200" cap="none" spc="0" normalizeH="0" baseline="0" noProof="0" smtClean="0">
                <a:ln>
                  <a:noFill/>
                </a:ln>
                <a:solidFill>
                  <a:prstClr val="black"/>
                </a:solidFill>
                <a:effectLst/>
                <a:uLnTx/>
                <a:uFillTx/>
                <a:latin typeface="Calibri" panose="020F0502020204030204" pitchFamily="34" charset="0"/>
                <a:ea typeface="ＭＳ Ｐゴシック" panose="020B0600070205080204" pitchFamily="34" charset="-128"/>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45</a:t>
            </a:fld>
            <a:endParaRPr kumimoji="0" lang="en-CA" altLang="en-US" sz="1200" b="0" i="0" u="none" strike="noStrike" kern="1200" cap="none" spc="0" normalizeH="0" baseline="0" noProof="0" dirty="0">
              <a:ln>
                <a:noFill/>
              </a:ln>
              <a:solidFill>
                <a:prstClr val="black"/>
              </a:solidFill>
              <a:effectLst/>
              <a:uLnTx/>
              <a:uFillTx/>
              <a:latin typeface="Calibri" panose="020F0502020204030204" pitchFamily="34" charset="0"/>
              <a:ea typeface="ＭＳ Ｐゴシック" panose="020B0600070205080204" pitchFamily="34" charset="-128"/>
              <a:cs typeface="Arial" panose="020B0604020202020204" pitchFamily="34" charset="0"/>
            </a:endParaRPr>
          </a:p>
        </p:txBody>
      </p:sp>
    </p:spTree>
    <p:extLst>
      <p:ext uri="{BB962C8B-B14F-4D97-AF65-F5344CB8AC3E}">
        <p14:creationId xmlns:p14="http://schemas.microsoft.com/office/powerpoint/2010/main" val="22755818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4" name="Slide Image Placeholder 1">
            <a:extLst>
              <a:ext uri="{FF2B5EF4-FFF2-40B4-BE49-F238E27FC236}">
                <a16:creationId xmlns:a16="http://schemas.microsoft.com/office/drawing/2014/main" id="{001826DB-97AC-969F-15F7-22B69679F3B7}"/>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a:extLst>
              <a:ext uri="{FF2B5EF4-FFF2-40B4-BE49-F238E27FC236}">
                <a16:creationId xmlns:a16="http://schemas.microsoft.com/office/drawing/2014/main" id="{7E0359EC-D877-C443-AD72-5EB2D6F7D389}"/>
              </a:ext>
            </a:extLst>
          </p:cNvPr>
          <p:cNvSpPr>
            <a:spLocks noGrp="1"/>
          </p:cNvSpPr>
          <p:nvPr>
            <p:ph type="body" idx="1"/>
          </p:nvPr>
        </p:nvSpPr>
        <p:spPr/>
        <p:txBody>
          <a:bodyPr/>
          <a:lstStyle/>
          <a:p>
            <a:pPr marL="0" indent="0">
              <a:buFont typeface="Arial" panose="020B0604020202020204" pitchFamily="34" charset="0"/>
              <a:buNone/>
              <a:defRPr/>
            </a:pPr>
            <a:r>
              <a:rPr lang="fr-FR" dirty="0"/>
              <a:t>Aperçu :</a:t>
            </a:r>
          </a:p>
          <a:p>
            <a:pPr marL="304784" indent="-304784" defTabSz="1219140" fontAlgn="auto">
              <a:spcBef>
                <a:spcPts val="1333"/>
              </a:spcBef>
              <a:spcAft>
                <a:spcPts val="0"/>
              </a:spcAft>
              <a:buFont typeface="Arial" panose="020B0604020202020204" pitchFamily="34" charset="0"/>
              <a:buChar char="•"/>
              <a:defRPr/>
            </a:pPr>
            <a:r>
              <a:rPr lang="fr-FR" altLang="en-US" dirty="0"/>
              <a:t>Plan d'institutionnalisation de l’Initiative de soutien</a:t>
            </a:r>
          </a:p>
          <a:p>
            <a:pPr marL="304784" indent="-304784" defTabSz="1219140" fontAlgn="auto">
              <a:spcBef>
                <a:spcPts val="1333"/>
              </a:spcBef>
              <a:spcAft>
                <a:spcPts val="0"/>
              </a:spcAft>
              <a:buFont typeface="Arial" panose="020B0604020202020204" pitchFamily="34" charset="0"/>
              <a:buChar char="•"/>
              <a:defRPr/>
            </a:pPr>
            <a:r>
              <a:rPr lang="fr-FR" altLang="en-US" dirty="0"/>
              <a:t>Protocole d'entente concernant l’analyse de rentabilisation du soutien (SBCA)</a:t>
            </a:r>
            <a:r>
              <a:rPr lang="en-CA" altLang="en-US" dirty="0"/>
              <a:t> </a:t>
            </a:r>
          </a:p>
          <a:p>
            <a:pPr marL="304784" indent="-304784" defTabSz="1219140" fontAlgn="auto">
              <a:spcBef>
                <a:spcPts val="1333"/>
              </a:spcBef>
              <a:spcAft>
                <a:spcPts val="0"/>
              </a:spcAft>
              <a:buFont typeface="Arial" panose="020B0604020202020204" pitchFamily="34" charset="0"/>
              <a:buChar char="•"/>
              <a:defRPr/>
            </a:pPr>
            <a:r>
              <a:rPr lang="fr-FR" altLang="en-US" dirty="0"/>
              <a:t>Manuel et processus du SBCA – Mise en évidence des principaux changements par rapport au Guide du SBCA</a:t>
            </a:r>
            <a:endParaRPr lang="en-CA" altLang="en-US" dirty="0"/>
          </a:p>
          <a:p>
            <a:pPr marL="304784" indent="-304784" defTabSz="1219140" fontAlgn="auto">
              <a:spcBef>
                <a:spcPts val="1333"/>
              </a:spcBef>
              <a:spcAft>
                <a:spcPts val="0"/>
              </a:spcAft>
              <a:buFont typeface="Arial" panose="020B0604020202020204" pitchFamily="34" charset="0"/>
              <a:buChar char="•"/>
              <a:defRPr/>
            </a:pPr>
            <a:r>
              <a:rPr lang="fr-FR" altLang="en-US" dirty="0"/>
              <a:t>Soutien au SBCA</a:t>
            </a:r>
            <a:endParaRPr lang="en-CA" altLang="en-US" dirty="0"/>
          </a:p>
        </p:txBody>
      </p:sp>
      <p:sp>
        <p:nvSpPr>
          <p:cNvPr id="131076" name="Slide Number Placeholder 3">
            <a:extLst>
              <a:ext uri="{FF2B5EF4-FFF2-40B4-BE49-F238E27FC236}">
                <a16:creationId xmlns:a16="http://schemas.microsoft.com/office/drawing/2014/main" id="{12C4EE7E-90D3-503F-CAD8-C0F5810287DF}"/>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ＭＳ Ｐゴシック" panose="020B0600070205080204" pitchFamily="34" charset="-128"/>
              </a:defRPr>
            </a:lvl1pPr>
            <a:lvl2pPr marL="742950" indent="-285750">
              <a:defRPr>
                <a:solidFill>
                  <a:schemeClr val="tx1"/>
                </a:solidFill>
                <a:latin typeface="Calibri" panose="020F0502020204030204" pitchFamily="34" charset="0"/>
                <a:ea typeface="ＭＳ Ｐゴシック" panose="020B0600070205080204" pitchFamily="34" charset="-128"/>
              </a:defRPr>
            </a:lvl2pPr>
            <a:lvl3pPr marL="1143000" indent="-228600">
              <a:defRPr>
                <a:solidFill>
                  <a:schemeClr val="tx1"/>
                </a:solidFill>
                <a:latin typeface="Calibri" panose="020F0502020204030204" pitchFamily="34" charset="0"/>
                <a:ea typeface="ＭＳ Ｐゴシック" panose="020B0600070205080204" pitchFamily="34" charset="-128"/>
              </a:defRPr>
            </a:lvl3pPr>
            <a:lvl4pPr marL="1600200" indent="-228600">
              <a:defRPr>
                <a:solidFill>
                  <a:schemeClr val="tx1"/>
                </a:solidFill>
                <a:latin typeface="Calibri" panose="020F0502020204030204" pitchFamily="34" charset="0"/>
                <a:ea typeface="ＭＳ Ｐゴシック" panose="020B0600070205080204" pitchFamily="34" charset="-128"/>
              </a:defRPr>
            </a:lvl4pPr>
            <a:lvl5pPr marL="2057400" indent="-228600">
              <a:defRPr>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9pPr>
          </a:lstStyle>
          <a:p>
            <a:fld id="{354FBEE5-0529-412C-9C7F-802346B4E365}" type="slidenum">
              <a:rPr lang="en-CA" altLang="en-US" smtClean="0">
                <a:solidFill>
                  <a:srgbClr val="000000"/>
                </a:solidFill>
              </a:rPr>
              <a:pPr/>
              <a:t>46</a:t>
            </a:fld>
            <a:endParaRPr lang="en-CA" altLang="en-US">
              <a:solidFill>
                <a:srgbClr val="000000"/>
              </a:solidFill>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CA" sz="1200" b="1" dirty="0">
                <a:ea typeface="Calibri" panose="020F0502020204030204" pitchFamily="34" charset="0"/>
                <a:cs typeface="Times New Roman" panose="02020603050405020304" pitchFamily="18" charset="0"/>
              </a:rPr>
              <a:t>Slide 3 [Agenda]</a:t>
            </a:r>
            <a:endParaRPr lang="en-CA" sz="1200" dirty="0">
              <a:latin typeface="Times New Roman" panose="02020603050405020304" pitchFamily="18" charset="0"/>
              <a:ea typeface="Calibri" panose="020F0502020204030204" pitchFamily="34" charset="0"/>
              <a:cs typeface="Times New Roman" panose="02020603050405020304" pitchFamily="18" charset="0"/>
            </a:endParaRPr>
          </a:p>
          <a:p>
            <a:pPr>
              <a:defRPr/>
            </a:pPr>
            <a:r>
              <a:rPr lang="en-CA" sz="1200" dirty="0">
                <a:ea typeface="Calibri" panose="020F0502020204030204" pitchFamily="34" charset="0"/>
                <a:cs typeface="Times New Roman" panose="02020603050405020304" pitchFamily="18" charset="0"/>
              </a:rPr>
              <a:t> </a:t>
            </a:r>
            <a:endParaRPr lang="en-CA" sz="1200" dirty="0">
              <a:latin typeface="Times New Roman" panose="02020603050405020304" pitchFamily="18" charset="0"/>
              <a:ea typeface="Calibri" panose="020F0502020204030204" pitchFamily="34" charset="0"/>
              <a:cs typeface="Times New Roman" panose="02020603050405020304" pitchFamily="18" charset="0"/>
            </a:endParaRPr>
          </a:p>
          <a:p>
            <a:pPr>
              <a:defRPr/>
            </a:pPr>
            <a:r>
              <a:rPr lang="en-CA" sz="1200" dirty="0">
                <a:ea typeface="Calibri" panose="020F0502020204030204" pitchFamily="34" charset="0"/>
                <a:cs typeface="Times New Roman" panose="02020603050405020304" pitchFamily="18" charset="0"/>
              </a:rPr>
              <a:t>Mme Nancy Tremblay, Associate ADM(Mat) will speak to how SBCA fits into the broader context of government expectations for Defence Procurement.</a:t>
            </a:r>
            <a:endParaRPr lang="en-CA" sz="1200" dirty="0">
              <a:latin typeface="Times New Roman" panose="02020603050405020304" pitchFamily="18" charset="0"/>
              <a:ea typeface="Calibri" panose="020F0502020204030204" pitchFamily="34" charset="0"/>
              <a:cs typeface="Times New Roman" panose="02020603050405020304" pitchFamily="18" charset="0"/>
            </a:endParaRPr>
          </a:p>
          <a:p>
            <a:pPr>
              <a:defRPr/>
            </a:pPr>
            <a:r>
              <a:rPr lang="en-CA" sz="1200" dirty="0">
                <a:ea typeface="Calibri" panose="020F0502020204030204" pitchFamily="34" charset="0"/>
                <a:cs typeface="Times New Roman" panose="02020603050405020304" pitchFamily="18" charset="0"/>
              </a:rPr>
              <a:t> </a:t>
            </a:r>
            <a:endParaRPr lang="en-CA" sz="1200" dirty="0">
              <a:latin typeface="Times New Roman" panose="02020603050405020304" pitchFamily="18" charset="0"/>
              <a:ea typeface="Calibri" panose="020F0502020204030204" pitchFamily="34" charset="0"/>
              <a:cs typeface="Times New Roman" panose="02020603050405020304" pitchFamily="18" charset="0"/>
            </a:endParaRPr>
          </a:p>
          <a:p>
            <a:pPr>
              <a:defRPr/>
            </a:pPr>
            <a:r>
              <a:rPr lang="en-CA" sz="1200" dirty="0">
                <a:latin typeface="Times New Roman" panose="02020603050405020304" pitchFamily="18" charset="0"/>
                <a:ea typeface="Calibri" panose="020F0502020204030204" pitchFamily="34" charset="0"/>
                <a:cs typeface="Times New Roman" panose="02020603050405020304" pitchFamily="18" charset="0"/>
              </a:rPr>
              <a:t>Some administrative points:</a:t>
            </a:r>
          </a:p>
          <a:p>
            <a:pPr marL="171450" indent="-171450">
              <a:buFontTx/>
              <a:buChar char="-"/>
              <a:defRPr/>
            </a:pPr>
            <a:r>
              <a:rPr lang="en-CA" sz="1200" dirty="0">
                <a:latin typeface="Times New Roman" panose="02020603050405020304" pitchFamily="18" charset="0"/>
                <a:ea typeface="Calibri" panose="020F0502020204030204" pitchFamily="34" charset="0"/>
                <a:cs typeface="Times New Roman" panose="02020603050405020304" pitchFamily="18" charset="0"/>
              </a:rPr>
              <a:t>We are in a hybrid format</a:t>
            </a:r>
          </a:p>
          <a:p>
            <a:pPr marL="171450" indent="-171450">
              <a:buFontTx/>
              <a:buChar char="-"/>
              <a:defRPr/>
            </a:pPr>
            <a:r>
              <a:rPr lang="en-CA" sz="1200" dirty="0">
                <a:latin typeface="Times New Roman" panose="02020603050405020304" pitchFamily="18" charset="0"/>
                <a:ea typeface="Calibri" panose="020F0502020204030204" pitchFamily="34" charset="0"/>
                <a:cs typeface="Times New Roman" panose="02020603050405020304" pitchFamily="18" charset="0"/>
              </a:rPr>
              <a:t>The audience can pose their questions in person, or virtually using </a:t>
            </a:r>
            <a:r>
              <a:rPr lang="en-CA" sz="1200" dirty="0" err="1">
                <a:latin typeface="Times New Roman" panose="02020603050405020304" pitchFamily="18" charset="0"/>
                <a:ea typeface="Calibri" panose="020F0502020204030204" pitchFamily="34" charset="0"/>
                <a:cs typeface="Times New Roman" panose="02020603050405020304" pitchFamily="18" charset="0"/>
              </a:rPr>
              <a:t>Slido</a:t>
            </a:r>
            <a:r>
              <a:rPr lang="en-CA" sz="1200" dirty="0">
                <a:latin typeface="Times New Roman" panose="02020603050405020304" pitchFamily="18" charset="0"/>
                <a:ea typeface="Calibri" panose="020F0502020204030204" pitchFamily="34" charset="0"/>
                <a:cs typeface="Times New Roman" panose="02020603050405020304" pitchFamily="18" charset="0"/>
              </a:rPr>
              <a:t>.</a:t>
            </a:r>
          </a:p>
          <a:p>
            <a:pPr marL="171450" indent="-171450">
              <a:buFontTx/>
              <a:buChar char="-"/>
              <a:defRPr/>
            </a:pPr>
            <a:r>
              <a:rPr lang="en-CA" sz="1200" dirty="0">
                <a:latin typeface="Times New Roman" panose="02020603050405020304" pitchFamily="18" charset="0"/>
                <a:ea typeface="Calibri" panose="020F0502020204030204" pitchFamily="34" charset="0"/>
                <a:cs typeface="Times New Roman" panose="02020603050405020304" pitchFamily="18" charset="0"/>
              </a:rPr>
              <a:t>Questions on </a:t>
            </a:r>
            <a:r>
              <a:rPr lang="en-CA" sz="1200" dirty="0" err="1">
                <a:latin typeface="Times New Roman" panose="02020603050405020304" pitchFamily="18" charset="0"/>
                <a:ea typeface="Calibri" panose="020F0502020204030204" pitchFamily="34" charset="0"/>
                <a:cs typeface="Times New Roman" panose="02020603050405020304" pitchFamily="18" charset="0"/>
              </a:rPr>
              <a:t>Slido</a:t>
            </a:r>
            <a:r>
              <a:rPr lang="en-CA" sz="1200" dirty="0">
                <a:latin typeface="Times New Roman" panose="02020603050405020304" pitchFamily="18" charset="0"/>
                <a:ea typeface="Calibri" panose="020F0502020204030204" pitchFamily="34" charset="0"/>
                <a:cs typeface="Times New Roman" panose="02020603050405020304" pitchFamily="18" charset="0"/>
              </a:rPr>
              <a:t> can be posed anonymously but content is recorded and moderated.</a:t>
            </a:r>
          </a:p>
          <a:p>
            <a:pPr>
              <a:defRPr/>
            </a:pPr>
            <a:endParaRPr lang="en-CA" sz="1200" dirty="0">
              <a:latin typeface="Times New Roman" panose="02020603050405020304" pitchFamily="18" charset="0"/>
              <a:ea typeface="Calibri" panose="020F0502020204030204" pitchFamily="34" charset="0"/>
              <a:cs typeface="Times New Roman" panose="02020603050405020304" pitchFamily="18" charset="0"/>
            </a:endParaRPr>
          </a:p>
          <a:p>
            <a:pPr>
              <a:defRPr/>
            </a:pPr>
            <a:r>
              <a:rPr lang="en-CA" sz="1200" dirty="0">
                <a:ea typeface="Calibri" panose="020F0502020204030204" pitchFamily="34" charset="0"/>
                <a:cs typeface="Times New Roman" panose="02020603050405020304" pitchFamily="18" charset="0"/>
              </a:rPr>
              <a:t>With that, let’s get started.</a:t>
            </a:r>
          </a:p>
          <a:p>
            <a:pPr>
              <a:defRPr/>
            </a:pPr>
            <a:endParaRPr lang="en-CA" sz="1200" dirty="0">
              <a:latin typeface="Times New Roman" panose="02020603050405020304" pitchFamily="18" charset="0"/>
              <a:ea typeface="Calibri" panose="020F0502020204030204" pitchFamily="34" charset="0"/>
              <a:cs typeface="Times New Roman" panose="02020603050405020304" pitchFamily="18" charset="0"/>
            </a:endParaRPr>
          </a:p>
          <a:p>
            <a:pPr>
              <a:defRPr/>
            </a:pPr>
            <a:r>
              <a:rPr lang="en-CA" sz="1200" dirty="0">
                <a:latin typeface="Times New Roman" panose="02020603050405020304" pitchFamily="18" charset="0"/>
                <a:ea typeface="Calibri" panose="020F0502020204030204" pitchFamily="34" charset="0"/>
                <a:cs typeface="Times New Roman" panose="02020603050405020304" pitchFamily="18" charset="0"/>
              </a:rPr>
              <a:t>*******************************************************</a:t>
            </a:r>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EC2A8E7B-EB2C-524F-92B0-5D25DF43A37A}" type="slidenum">
              <a:rPr kumimoji="0" lang="en-CA" altLang="en-US" sz="1200" b="0" i="0" u="none" strike="noStrike" kern="1200" cap="none" spc="0" normalizeH="0" baseline="0" noProof="0" smtClean="0">
                <a:ln>
                  <a:noFill/>
                </a:ln>
                <a:solidFill>
                  <a:prstClr val="black"/>
                </a:solidFill>
                <a:effectLst/>
                <a:uLnTx/>
                <a:uFillTx/>
                <a:latin typeface="Calibri" panose="020F0502020204030204" pitchFamily="34" charset="0"/>
                <a:ea typeface="ＭＳ Ｐゴシック" panose="020B0600070205080204" pitchFamily="34" charset="-128"/>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3</a:t>
            </a:fld>
            <a:endParaRPr kumimoji="0" lang="en-CA" altLang="en-US" sz="1200" b="0" i="0" u="none" strike="noStrike" kern="1200" cap="none" spc="0" normalizeH="0" baseline="0" noProof="0">
              <a:ln>
                <a:noFill/>
              </a:ln>
              <a:solidFill>
                <a:prstClr val="black"/>
              </a:solidFill>
              <a:effectLst/>
              <a:uLnTx/>
              <a:uFillTx/>
              <a:latin typeface="Calibri" panose="020F0502020204030204" pitchFamily="34" charset="0"/>
              <a:ea typeface="ＭＳ Ｐゴシック" panose="020B0600070205080204" pitchFamily="34" charset="-128"/>
              <a:cs typeface="Arial" panose="020B0604020202020204" pitchFamily="34" charset="0"/>
            </a:endParaRPr>
          </a:p>
        </p:txBody>
      </p:sp>
    </p:spTree>
    <p:extLst>
      <p:ext uri="{BB962C8B-B14F-4D97-AF65-F5344CB8AC3E}">
        <p14:creationId xmlns:p14="http://schemas.microsoft.com/office/powerpoint/2010/main" val="399910632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2" name="Slide Image Placeholder 1">
            <a:extLst>
              <a:ext uri="{FF2B5EF4-FFF2-40B4-BE49-F238E27FC236}">
                <a16:creationId xmlns:a16="http://schemas.microsoft.com/office/drawing/2014/main" id="{DC714B32-E2A5-04CE-77EC-C4C12C93067F}"/>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a:extLst>
              <a:ext uri="{FF2B5EF4-FFF2-40B4-BE49-F238E27FC236}">
                <a16:creationId xmlns:a16="http://schemas.microsoft.com/office/drawing/2014/main" id="{1A943ED1-1B37-6E3B-F238-1A13DADED2D2}"/>
              </a:ext>
            </a:extLst>
          </p:cNvPr>
          <p:cNvSpPr>
            <a:spLocks noGrp="1"/>
          </p:cNvSpPr>
          <p:nvPr>
            <p:ph type="body" idx="1"/>
          </p:nvPr>
        </p:nvSpPr>
        <p:spPr/>
        <p:txBody>
          <a:bodyPr/>
          <a:lstStyle/>
          <a:p>
            <a:pPr>
              <a:defRPr/>
            </a:pPr>
            <a:r>
              <a:rPr lang="fr-FR" dirty="0"/>
              <a:t>1- En 2016, l’Initiative de soutien a été lancée entre le MDN, SPAC et ISDE, et a introduit le processus de SBCA. Jusqu’en 2023, l’Initiative de soutien était coordonnée par le directeur de la gestion du programme de l’Initiative de soutien (ou DSPM) et un guide révisé du SBCA a été publié 2 ans plus tard.</a:t>
            </a:r>
          </a:p>
          <a:p>
            <a:pPr marL="0" indent="0">
              <a:buFont typeface="Arial" panose="020B0604020202020204" pitchFamily="34" charset="0"/>
              <a:buNone/>
              <a:defRPr/>
            </a:pPr>
            <a:r>
              <a:rPr lang="fr-FR" dirty="0"/>
              <a:t>
2- En 2023, le DGPIS (ou DSIPM) a été officiellement remplacé par DSM (Directeur du soutien du matériel) et nous sommes en bonne voie d’institutionnaliser l’Initiative de soutien en intégrant le SBCA dans nos activités principales. Le plan d’institutionnalisation du soutien du matériel comporte 3 volets principaux :</a:t>
            </a:r>
          </a:p>
          <a:p>
            <a:pPr marL="285750" indent="-285750">
              <a:buFont typeface="Arial" panose="020B0604020202020204" pitchFamily="34" charset="0"/>
              <a:buChar char="•"/>
              <a:defRPr/>
            </a:pPr>
            <a:r>
              <a:rPr lang="fr-FR" dirty="0"/>
              <a:t>Établir un document de politique de haut niveau. Un protocole d’entente a été produit et signé cette année. Dans le cadre de ce protocole d’entente, le MDN, SPAC et ISDE conviennent d’appliquer le processus SBCA conformément au manuel du SBCA.
Publier le manuel SBCA, qui remplace l’ancien guide SBCA. Il devrait être publié bientôt. La DOAD 3005-0 du MDN sur le soutien du matériel et la Notification de politique 118 de SPAC sur l’Initiative de soutien et sur le SBCA seront toutes deux mises à jour en conséquence.
Élaborer un cadre de gestion du rendement du Programme de soutien du matériel. Et c’est un travail en cours.</a:t>
            </a:r>
            <a:endParaRPr lang="en-CA" dirty="0"/>
          </a:p>
        </p:txBody>
      </p:sp>
      <p:sp>
        <p:nvSpPr>
          <p:cNvPr id="133124" name="Slide Number Placeholder 3">
            <a:extLst>
              <a:ext uri="{FF2B5EF4-FFF2-40B4-BE49-F238E27FC236}">
                <a16:creationId xmlns:a16="http://schemas.microsoft.com/office/drawing/2014/main" id="{9CD31589-109E-A330-8545-C648CFA2305E}"/>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ＭＳ Ｐゴシック" panose="020B0600070205080204" pitchFamily="34" charset="-128"/>
              </a:defRPr>
            </a:lvl1pPr>
            <a:lvl2pPr marL="742950" indent="-285750">
              <a:defRPr>
                <a:solidFill>
                  <a:schemeClr val="tx1"/>
                </a:solidFill>
                <a:latin typeface="Calibri" panose="020F0502020204030204" pitchFamily="34" charset="0"/>
                <a:ea typeface="ＭＳ Ｐゴシック" panose="020B0600070205080204" pitchFamily="34" charset="-128"/>
              </a:defRPr>
            </a:lvl2pPr>
            <a:lvl3pPr marL="1143000" indent="-228600">
              <a:defRPr>
                <a:solidFill>
                  <a:schemeClr val="tx1"/>
                </a:solidFill>
                <a:latin typeface="Calibri" panose="020F0502020204030204" pitchFamily="34" charset="0"/>
                <a:ea typeface="ＭＳ Ｐゴシック" panose="020B0600070205080204" pitchFamily="34" charset="-128"/>
              </a:defRPr>
            </a:lvl3pPr>
            <a:lvl4pPr marL="1600200" indent="-228600">
              <a:defRPr>
                <a:solidFill>
                  <a:schemeClr val="tx1"/>
                </a:solidFill>
                <a:latin typeface="Calibri" panose="020F0502020204030204" pitchFamily="34" charset="0"/>
                <a:ea typeface="ＭＳ Ｐゴシック" panose="020B0600070205080204" pitchFamily="34" charset="-128"/>
              </a:defRPr>
            </a:lvl4pPr>
            <a:lvl5pPr marL="2057400" indent="-228600">
              <a:defRPr>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9pPr>
          </a:lstStyle>
          <a:p>
            <a:fld id="{1BE51EAD-84FC-4B4D-88C8-AFEBA9932F37}" type="slidenum">
              <a:rPr lang="en-CA" altLang="en-US" smtClean="0">
                <a:solidFill>
                  <a:srgbClr val="000000"/>
                </a:solidFill>
              </a:rPr>
              <a:pPr/>
              <a:t>47</a:t>
            </a:fld>
            <a:endParaRPr lang="en-CA" altLang="en-US">
              <a:solidFill>
                <a:srgbClr val="000000"/>
              </a:solidFill>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0" name="Slide Image Placeholder 1">
            <a:extLst>
              <a:ext uri="{FF2B5EF4-FFF2-40B4-BE49-F238E27FC236}">
                <a16:creationId xmlns:a16="http://schemas.microsoft.com/office/drawing/2014/main" id="{2BF6942F-D929-83DB-9FE7-102F5F5AFF95}"/>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a:extLst>
              <a:ext uri="{FF2B5EF4-FFF2-40B4-BE49-F238E27FC236}">
                <a16:creationId xmlns:a16="http://schemas.microsoft.com/office/drawing/2014/main" id="{62004447-1C8D-40C1-DC9D-BB0F7AF3FCCD}"/>
              </a:ext>
            </a:extLst>
          </p:cNvPr>
          <p:cNvSpPr>
            <a:spLocks noGrp="1"/>
          </p:cNvSpPr>
          <p:nvPr>
            <p:ph type="body" idx="1"/>
          </p:nvPr>
        </p:nvSpPr>
        <p:spPr/>
        <p:txBody>
          <a:bodyPr/>
          <a:lstStyle/>
          <a:p>
            <a:pPr marL="0" indent="0">
              <a:buFont typeface="+mj-lt"/>
              <a:buNone/>
              <a:defRPr/>
            </a:pPr>
            <a:r>
              <a:rPr lang="fr-FR" dirty="0"/>
              <a:t>En ce qui concerne le protocole d’entente qui a été signé cette année, les participants (c’est-à-dire les 3 SMA qui ont signé le protocole pour le MDN, SPAC et ISDE) ont convenu de ce qui suit :</a:t>
            </a:r>
          </a:p>
          <a:p>
            <a:pPr marL="342900" indent="-342900">
              <a:buFont typeface="+mj-lt"/>
              <a:buAutoNum type="arabicPeriod"/>
              <a:defRPr/>
            </a:pPr>
            <a:r>
              <a:rPr lang="fr-FR" dirty="0"/>
              <a:t>Rendre obligatoire l’application du processus SBCA, dans le sens que nous voulons le faire.
Affecter des ressources aux équipes SBCA et appliquer le processus SBCA en conformité avec le manuel SBCA.
Déterminer à l’avance le niveau d’effort à investir qui correspond au gain anticipé </a:t>
            </a:r>
            <a:r>
              <a:rPr lang="fr-FR" dirty="0">
                <a:sym typeface="Wingdings" panose="05000000000000000000" pitchFamily="2" charset="2"/>
              </a:rPr>
              <a:t> </a:t>
            </a:r>
            <a:r>
              <a:rPr lang="fr-FR" dirty="0"/>
              <a:t>cet énoncé dans le protocole d’entente a entraîné certains changements visant à améliorer les prévisions et la planification des SBCA à venir, notamment grâce à la surveillance centrale des déclencheurs de SBCA, à l’évaluation des dossiers et à l’évaluation de l’impact des lacunes. On va revenir sur ces sujets dans les prochaines diapositives.</a:t>
            </a:r>
            <a:endParaRPr lang="en-CA" dirty="0"/>
          </a:p>
        </p:txBody>
      </p:sp>
      <p:sp>
        <p:nvSpPr>
          <p:cNvPr id="135172" name="Slide Number Placeholder 3">
            <a:extLst>
              <a:ext uri="{FF2B5EF4-FFF2-40B4-BE49-F238E27FC236}">
                <a16:creationId xmlns:a16="http://schemas.microsoft.com/office/drawing/2014/main" id="{498C5676-FDDF-E0F6-A4E6-DCCFC3E828D5}"/>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ＭＳ Ｐゴシック" panose="020B0600070205080204" pitchFamily="34" charset="-128"/>
              </a:defRPr>
            </a:lvl1pPr>
            <a:lvl2pPr marL="742950" indent="-285750">
              <a:defRPr>
                <a:solidFill>
                  <a:schemeClr val="tx1"/>
                </a:solidFill>
                <a:latin typeface="Calibri" panose="020F0502020204030204" pitchFamily="34" charset="0"/>
                <a:ea typeface="ＭＳ Ｐゴシック" panose="020B0600070205080204" pitchFamily="34" charset="-128"/>
              </a:defRPr>
            </a:lvl2pPr>
            <a:lvl3pPr marL="1143000" indent="-228600">
              <a:defRPr>
                <a:solidFill>
                  <a:schemeClr val="tx1"/>
                </a:solidFill>
                <a:latin typeface="Calibri" panose="020F0502020204030204" pitchFamily="34" charset="0"/>
                <a:ea typeface="ＭＳ Ｐゴシック" panose="020B0600070205080204" pitchFamily="34" charset="-128"/>
              </a:defRPr>
            </a:lvl3pPr>
            <a:lvl4pPr marL="1600200" indent="-228600">
              <a:defRPr>
                <a:solidFill>
                  <a:schemeClr val="tx1"/>
                </a:solidFill>
                <a:latin typeface="Calibri" panose="020F0502020204030204" pitchFamily="34" charset="0"/>
                <a:ea typeface="ＭＳ Ｐゴシック" panose="020B0600070205080204" pitchFamily="34" charset="-128"/>
              </a:defRPr>
            </a:lvl4pPr>
            <a:lvl5pPr marL="2057400" indent="-228600">
              <a:defRPr>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9pPr>
          </a:lstStyle>
          <a:p>
            <a:fld id="{33523EC2-FFE0-4178-847C-0DF45799245C}" type="slidenum">
              <a:rPr lang="en-CA" altLang="en-US" smtClean="0">
                <a:solidFill>
                  <a:srgbClr val="000000"/>
                </a:solidFill>
              </a:rPr>
              <a:pPr/>
              <a:t>48</a:t>
            </a:fld>
            <a:endParaRPr lang="en-CA" altLang="en-US">
              <a:solidFill>
                <a:srgbClr val="000000"/>
              </a:solidFill>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8" name="Slide Image Placeholder 1">
            <a:extLst>
              <a:ext uri="{FF2B5EF4-FFF2-40B4-BE49-F238E27FC236}">
                <a16:creationId xmlns:a16="http://schemas.microsoft.com/office/drawing/2014/main" id="{657F36D7-5104-B71F-8AA6-03E7CAFBC212}"/>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a:extLst>
              <a:ext uri="{FF2B5EF4-FFF2-40B4-BE49-F238E27FC236}">
                <a16:creationId xmlns:a16="http://schemas.microsoft.com/office/drawing/2014/main" id="{087EFDBC-998A-DFD7-5492-944C300C22DC}"/>
              </a:ext>
            </a:extLst>
          </p:cNvPr>
          <p:cNvSpPr>
            <a:spLocks noGrp="1"/>
          </p:cNvSpPr>
          <p:nvPr>
            <p:ph type="body" idx="1"/>
          </p:nvPr>
        </p:nvSpPr>
        <p:spPr/>
        <p:txBody>
          <a:bodyPr/>
          <a:lstStyle/>
          <a:p>
            <a:pPr marL="0" indent="0">
              <a:buFont typeface="Arial" panose="020B0604020202020204" pitchFamily="34" charset="0"/>
              <a:buNone/>
              <a:defRPr/>
            </a:pPr>
            <a:r>
              <a:rPr lang="fr-FR" dirty="0"/>
              <a:t>Je voulais ici partager quelques chiffres, pour que vous puissiez constater avec nous que le SBCA est maintenant en bonne voie d’être institutionnalisé. Ça fait maintenant partie de nos activités principales.</a:t>
            </a:r>
          </a:p>
          <a:p>
            <a:pPr marL="285750" indent="-285750">
              <a:buFont typeface="Arial" panose="020B0604020202020204" pitchFamily="34" charset="0"/>
              <a:buChar char="•"/>
              <a:defRPr/>
            </a:pPr>
            <a:r>
              <a:rPr lang="fr-FR" dirty="0"/>
              <a:t>15 SBCA ont été achevées à ce jour.
71 sont actuellement en cours.
23 nouveaux </a:t>
            </a:r>
            <a:r>
              <a:rPr lang="fr-FR" dirty="0" err="1"/>
              <a:t>SBCAs</a:t>
            </a:r>
            <a:r>
              <a:rPr lang="fr-FR" dirty="0"/>
              <a:t> à venir ont été identifiés grâce à un exercice d’évaluation des dossiers qui a eu lieu cet été.</a:t>
            </a:r>
            <a:endParaRPr lang="en-CA" dirty="0"/>
          </a:p>
        </p:txBody>
      </p:sp>
      <p:sp>
        <p:nvSpPr>
          <p:cNvPr id="137220" name="Slide Number Placeholder 3">
            <a:extLst>
              <a:ext uri="{FF2B5EF4-FFF2-40B4-BE49-F238E27FC236}">
                <a16:creationId xmlns:a16="http://schemas.microsoft.com/office/drawing/2014/main" id="{304B89AA-9704-8DF4-CACB-CF63A928B8A1}"/>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ＭＳ Ｐゴシック" panose="020B0600070205080204" pitchFamily="34" charset="-128"/>
              </a:defRPr>
            </a:lvl1pPr>
            <a:lvl2pPr marL="742950" indent="-285750">
              <a:defRPr>
                <a:solidFill>
                  <a:schemeClr val="tx1"/>
                </a:solidFill>
                <a:latin typeface="Calibri" panose="020F0502020204030204" pitchFamily="34" charset="0"/>
                <a:ea typeface="ＭＳ Ｐゴシック" panose="020B0600070205080204" pitchFamily="34" charset="-128"/>
              </a:defRPr>
            </a:lvl2pPr>
            <a:lvl3pPr marL="1143000" indent="-228600">
              <a:defRPr>
                <a:solidFill>
                  <a:schemeClr val="tx1"/>
                </a:solidFill>
                <a:latin typeface="Calibri" panose="020F0502020204030204" pitchFamily="34" charset="0"/>
                <a:ea typeface="ＭＳ Ｐゴシック" panose="020B0600070205080204" pitchFamily="34" charset="-128"/>
              </a:defRPr>
            </a:lvl3pPr>
            <a:lvl4pPr marL="1600200" indent="-228600">
              <a:defRPr>
                <a:solidFill>
                  <a:schemeClr val="tx1"/>
                </a:solidFill>
                <a:latin typeface="Calibri" panose="020F0502020204030204" pitchFamily="34" charset="0"/>
                <a:ea typeface="ＭＳ Ｐゴシック" panose="020B0600070205080204" pitchFamily="34" charset="-128"/>
              </a:defRPr>
            </a:lvl4pPr>
            <a:lvl5pPr marL="2057400" indent="-228600">
              <a:defRPr>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9pPr>
          </a:lstStyle>
          <a:p>
            <a:fld id="{5D9CD5A2-0E57-46EA-98E5-E13F6E8D2553}" type="slidenum">
              <a:rPr lang="en-CA" altLang="en-US" smtClean="0">
                <a:solidFill>
                  <a:srgbClr val="000000"/>
                </a:solidFill>
              </a:rPr>
              <a:pPr/>
              <a:t>49</a:t>
            </a:fld>
            <a:endParaRPr lang="en-CA" altLang="en-US">
              <a:solidFill>
                <a:srgbClr val="000000"/>
              </a:solidFill>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6" name="Slide Image Placeholder 1">
            <a:extLst>
              <a:ext uri="{FF2B5EF4-FFF2-40B4-BE49-F238E27FC236}">
                <a16:creationId xmlns:a16="http://schemas.microsoft.com/office/drawing/2014/main" id="{D35C3567-5A3F-A3D2-BF5A-C839CE6939EC}"/>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9267" name="Notes Placeholder 2">
            <a:extLst>
              <a:ext uri="{FF2B5EF4-FFF2-40B4-BE49-F238E27FC236}">
                <a16:creationId xmlns:a16="http://schemas.microsoft.com/office/drawing/2014/main" id="{4329B486-6936-203C-60DF-602FA9749EDD}"/>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fr-FR" altLang="en-US" dirty="0">
                <a:ea typeface="ＭＳ Ｐゴシック" panose="020B0600070205080204" pitchFamily="34" charset="-128"/>
              </a:rPr>
              <a:t>Sur le côté droit de cette diapositive, il y a 3 catégories de situations qui peuvent déclencher un nouveau SBCA :
1- Lorsque nous acquérons de nouveaux équipements, le processus SBCA est mené en parallèle avec des projets d’immobilisations. Le processus SBCA est à l’approvisionnement en services de soutien ce que le processus d’approbation de projet (PAP) est à l’achat d’équipement. 
Nous faisons également des SBCA lorsqu’il n’y a pas de projet d’immobilisations - pour l’équipement existant, qui est plus fréquent que les projets d’immobilisations. Et nous avons 2 catégories de déclencheurs pour les équipements existants :
     2- Lorsqu’une mesure de gestion du contrat est requise, par exemple, lorsqu’un contrat ou une période d’option va expirer.
     3- Lorsqu’il y a une lacune (ou un écart) avec l’un des 4 principes de soutien (performance, optimisation des ressources, flexibilité et avantages socio-économiques).
A) Les déclencheurs de SBCA représentent une occasion d’atteindre des résultats ministériels par le moyen de l’approvisionnement de services de soutien pour l’équipement militaire.
B) Pour les 2 premières catégories de déclencheurs, DSM les surveille maintenant de manière centralisée. L’objectif de la surveillance centrale est de mieux prévoir et planifier les SBCA à venir. Cela a maintenant été intégré au cycle de planification des activités afin de déterminer les besoins en ressources. Pour la première fois cet été :
	1- À partir du Système de gestion de base de données des contrats (SGDC) géré par DMPP, DSM a fourni aux GEP (</a:t>
            </a:r>
            <a:r>
              <a:rPr lang="fr-FR" altLang="en-US" dirty="0" err="1">
                <a:ea typeface="ＭＳ Ｐゴシック" panose="020B0600070205080204" pitchFamily="34" charset="-128"/>
              </a:rPr>
              <a:t>EPMs</a:t>
            </a:r>
            <a:r>
              <a:rPr lang="fr-FR" altLang="en-US" dirty="0">
                <a:ea typeface="ＭＳ Ｐゴシック" panose="020B0600070205080204" pitchFamily="34" charset="-128"/>
              </a:rPr>
              <a:t>) une liste de contrats de soutien de plus de 20 millions de dollars qui viendraient à terme au cours des 4 prochaines années.
	2- Les GEP (</a:t>
            </a:r>
            <a:r>
              <a:rPr lang="fr-FR" altLang="en-US" dirty="0" err="1">
                <a:ea typeface="ＭＳ Ｐゴシック" panose="020B0600070205080204" pitchFamily="34" charset="-128"/>
              </a:rPr>
              <a:t>EPMs</a:t>
            </a:r>
            <a:r>
              <a:rPr lang="fr-FR" altLang="en-US" dirty="0">
                <a:ea typeface="ＭＳ Ｐゴシック" panose="020B0600070205080204" pitchFamily="34" charset="-128"/>
              </a:rPr>
              <a:t>) ont effectué une évaluation des dossiers en déterminant d’abord pour lesquels de ces contrats un SBCA est applicable. 
	3- Ensuite, pour ces nouveaux SBCA, les GEP (</a:t>
            </a:r>
            <a:r>
              <a:rPr lang="fr-FR" altLang="en-US" dirty="0" err="1">
                <a:ea typeface="ＭＳ Ｐゴシック" panose="020B0600070205080204" pitchFamily="34" charset="-128"/>
              </a:rPr>
              <a:t>EPMs</a:t>
            </a:r>
            <a:r>
              <a:rPr lang="fr-FR" altLang="en-US" dirty="0">
                <a:ea typeface="ＭＳ Ｐゴシック" panose="020B0600070205080204" pitchFamily="34" charset="-128"/>
              </a:rPr>
              <a:t>) ont également identifié leur portée, les contraintes de calendrier et les besoins en ressources temporaires. 
	4- DSM a ensuite consolidé les demandes de ressources, les a soumises pour inclusion dans le plan d’affaires N1.
	Notez que, en bout de ligne, chaque N1 était limité à 3 demandes de ressources, et cette demande de ressources SBCA n’a pas été retenue. Mais, au moins, nous avons maintenant une meilleure visibilité de ce qui s’en vient pour les SBCA, ce qui est important pour la planification des ressources.
C) Pour la 3ème catégorie de déclencheurs SBCA, les </a:t>
            </a:r>
            <a:r>
              <a:rPr lang="fr-FR" altLang="en-US" dirty="0" err="1">
                <a:ea typeface="ＭＳ Ｐゴシック" panose="020B0600070205080204" pitchFamily="34" charset="-128"/>
              </a:rPr>
              <a:t>EPMs</a:t>
            </a:r>
            <a:r>
              <a:rPr lang="fr-FR" altLang="en-US" dirty="0">
                <a:ea typeface="ＭＳ Ｐゴシック" panose="020B0600070205080204" pitchFamily="34" charset="-128"/>
              </a:rPr>
              <a:t> continueront de surveiller les lacunes par rapport aux 4 principes de soutien. p. ex. examens de l’efficacité de l’entretien.</a:t>
            </a:r>
            <a:endParaRPr lang="en-CA" altLang="en-US" dirty="0">
              <a:ea typeface="ＭＳ Ｐゴシック" panose="020B0600070205080204" pitchFamily="34" charset="-128"/>
            </a:endParaRPr>
          </a:p>
        </p:txBody>
      </p:sp>
      <p:sp>
        <p:nvSpPr>
          <p:cNvPr id="139268" name="Slide Number Placeholder 3">
            <a:extLst>
              <a:ext uri="{FF2B5EF4-FFF2-40B4-BE49-F238E27FC236}">
                <a16:creationId xmlns:a16="http://schemas.microsoft.com/office/drawing/2014/main" id="{038B8FE3-4F43-8DF0-AD81-E0C45E10BFC1}"/>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ＭＳ Ｐゴシック" panose="020B0600070205080204" pitchFamily="34" charset="-128"/>
              </a:defRPr>
            </a:lvl1pPr>
            <a:lvl2pPr marL="742950" indent="-285750">
              <a:defRPr>
                <a:solidFill>
                  <a:schemeClr val="tx1"/>
                </a:solidFill>
                <a:latin typeface="Calibri" panose="020F0502020204030204" pitchFamily="34" charset="0"/>
                <a:ea typeface="ＭＳ Ｐゴシック" panose="020B0600070205080204" pitchFamily="34" charset="-128"/>
              </a:defRPr>
            </a:lvl2pPr>
            <a:lvl3pPr marL="1143000" indent="-228600">
              <a:defRPr>
                <a:solidFill>
                  <a:schemeClr val="tx1"/>
                </a:solidFill>
                <a:latin typeface="Calibri" panose="020F0502020204030204" pitchFamily="34" charset="0"/>
                <a:ea typeface="ＭＳ Ｐゴシック" panose="020B0600070205080204" pitchFamily="34" charset="-128"/>
              </a:defRPr>
            </a:lvl3pPr>
            <a:lvl4pPr marL="1600200" indent="-228600">
              <a:defRPr>
                <a:solidFill>
                  <a:schemeClr val="tx1"/>
                </a:solidFill>
                <a:latin typeface="Calibri" panose="020F0502020204030204" pitchFamily="34" charset="0"/>
                <a:ea typeface="ＭＳ Ｐゴシック" panose="020B0600070205080204" pitchFamily="34" charset="-128"/>
              </a:defRPr>
            </a:lvl4pPr>
            <a:lvl5pPr marL="2057400" indent="-228600">
              <a:defRPr>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9pPr>
          </a:lstStyle>
          <a:p>
            <a:fld id="{3363C083-FE67-4BEC-8CC6-C4691CBBE2C5}" type="slidenum">
              <a:rPr lang="en-CA" altLang="en-US" smtClean="0">
                <a:solidFill>
                  <a:srgbClr val="000000"/>
                </a:solidFill>
              </a:rPr>
              <a:pPr/>
              <a:t>50</a:t>
            </a:fld>
            <a:endParaRPr lang="en-CA" altLang="en-US">
              <a:solidFill>
                <a:srgbClr val="000000"/>
              </a:solidFill>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4" name="Slide Image Placeholder 1">
            <a:extLst>
              <a:ext uri="{FF2B5EF4-FFF2-40B4-BE49-F238E27FC236}">
                <a16:creationId xmlns:a16="http://schemas.microsoft.com/office/drawing/2014/main" id="{B3CE89E1-0F6C-DD55-6C98-05AC8A7162D8}"/>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1315" name="Notes Placeholder 2">
            <a:extLst>
              <a:ext uri="{FF2B5EF4-FFF2-40B4-BE49-F238E27FC236}">
                <a16:creationId xmlns:a16="http://schemas.microsoft.com/office/drawing/2014/main" id="{D7C249A3-C82E-6C39-2993-90C7561F07A6}"/>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fr-FR" altLang="en-US" dirty="0">
                <a:ea typeface="ＭＳ Ｐゴシック" panose="020B0600070205080204" pitchFamily="34" charset="-128"/>
              </a:rPr>
              <a:t>1- Le guide SBCA actuel est sorti en 2018.
a) La gouvernance de l’Initiative de soutien a reconnu la nécessité de mieux normaliser les SBCA et de les simplifier en déterminant les éléments minimums et obligatoires du processus SBCA.
b) Ceci a conduit à un exercice de jeux de guerre avec plusieurs personnes clés pour passer en revue l’ensemble du processus SBCA. C’était alors la base de la rédaction d’un nouveau manuel SBCA.
2- Ensuite, nous avons élargi les consultations avec 2 séries d’engagements au niveau des DG et sollicité les commentaires de leurs divisions : l’une en mars 2023 (jusqu’à la phase 1 du SBCA) et l’autre en août (sur l’ensemble du manuel).
3- Le manuel est maintenant terminé. Demain, nous demanderons au Comité de gouvernance stratégique de l’Initiative de soutien d’approuver la publication du manuel.
Nous espérons donc le publier bientôt, dans les deux langues, sur </a:t>
            </a:r>
            <a:r>
              <a:rPr lang="fr-FR" altLang="en-US" dirty="0" err="1">
                <a:ea typeface="ＭＳ Ｐゴシック" panose="020B0600070205080204" pitchFamily="34" charset="-128"/>
              </a:rPr>
              <a:t>GCpédia</a:t>
            </a:r>
            <a:r>
              <a:rPr lang="fr-FR" altLang="en-US" dirty="0">
                <a:ea typeface="ＭＳ Ｐゴシック" panose="020B0600070205080204" pitchFamily="34" charset="-128"/>
              </a:rPr>
              <a:t>, accessible aux trois ministères.
4- À l’avenir, le manuel SBCA sera mis à jour sur une base annuelle, avec des mises à jour sélectionnées ciblant des domaines spécifiques.
5- Les SBCA qui sont actuellement actifs n’auront pas à retravailler les choses pour se conformer au nouveau manuel SBCA. Bien que nous voulions profiter autant que possible des améliorations du manuel, nous ne voulons pas que les gens aient à refaire certaines activités SBCA.</a:t>
            </a:r>
            <a:endParaRPr lang="en-CA" altLang="en-US" dirty="0">
              <a:ea typeface="ＭＳ Ｐゴシック" panose="020B0600070205080204" pitchFamily="34" charset="-128"/>
            </a:endParaRPr>
          </a:p>
        </p:txBody>
      </p:sp>
      <p:sp>
        <p:nvSpPr>
          <p:cNvPr id="141316" name="Slide Number Placeholder 3">
            <a:extLst>
              <a:ext uri="{FF2B5EF4-FFF2-40B4-BE49-F238E27FC236}">
                <a16:creationId xmlns:a16="http://schemas.microsoft.com/office/drawing/2014/main" id="{74C13784-ACC8-D3AF-80CE-B3C1EF75BD84}"/>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ＭＳ Ｐゴシック" panose="020B0600070205080204" pitchFamily="34" charset="-128"/>
              </a:defRPr>
            </a:lvl1pPr>
            <a:lvl2pPr marL="742950" indent="-285750">
              <a:defRPr>
                <a:solidFill>
                  <a:schemeClr val="tx1"/>
                </a:solidFill>
                <a:latin typeface="Calibri" panose="020F0502020204030204" pitchFamily="34" charset="0"/>
                <a:ea typeface="ＭＳ Ｐゴシック" panose="020B0600070205080204" pitchFamily="34" charset="-128"/>
              </a:defRPr>
            </a:lvl2pPr>
            <a:lvl3pPr marL="1143000" indent="-228600">
              <a:defRPr>
                <a:solidFill>
                  <a:schemeClr val="tx1"/>
                </a:solidFill>
                <a:latin typeface="Calibri" panose="020F0502020204030204" pitchFamily="34" charset="0"/>
                <a:ea typeface="ＭＳ Ｐゴシック" panose="020B0600070205080204" pitchFamily="34" charset="-128"/>
              </a:defRPr>
            </a:lvl3pPr>
            <a:lvl4pPr marL="1600200" indent="-228600">
              <a:defRPr>
                <a:solidFill>
                  <a:schemeClr val="tx1"/>
                </a:solidFill>
                <a:latin typeface="Calibri" panose="020F0502020204030204" pitchFamily="34" charset="0"/>
                <a:ea typeface="ＭＳ Ｐゴシック" panose="020B0600070205080204" pitchFamily="34" charset="-128"/>
              </a:defRPr>
            </a:lvl4pPr>
            <a:lvl5pPr marL="2057400" indent="-228600">
              <a:defRPr>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9pPr>
          </a:lstStyle>
          <a:p>
            <a:fld id="{85B19E32-8043-45FB-8ECC-C4BE131C3BCA}" type="slidenum">
              <a:rPr lang="en-CA" altLang="en-US" smtClean="0">
                <a:solidFill>
                  <a:srgbClr val="000000"/>
                </a:solidFill>
              </a:rPr>
              <a:pPr/>
              <a:t>51</a:t>
            </a:fld>
            <a:endParaRPr lang="en-CA" altLang="en-US">
              <a:solidFill>
                <a:srgbClr val="000000"/>
              </a:solidFill>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2" name="Slide Image Placeholder 1">
            <a:extLst>
              <a:ext uri="{FF2B5EF4-FFF2-40B4-BE49-F238E27FC236}">
                <a16:creationId xmlns:a16="http://schemas.microsoft.com/office/drawing/2014/main" id="{DDA6C47F-9D30-7876-723A-1E9BB04E89D1}"/>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3363" name="Notes Placeholder 2">
            <a:extLst>
              <a:ext uri="{FF2B5EF4-FFF2-40B4-BE49-F238E27FC236}">
                <a16:creationId xmlns:a16="http://schemas.microsoft.com/office/drawing/2014/main" id="{0621B133-4A2A-5325-28FF-C118A505B661}"/>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fr-FR" altLang="en-US" dirty="0">
                <a:ea typeface="ＭＳ Ｐゴシック" panose="020B0600070205080204" pitchFamily="34" charset="-128"/>
              </a:rPr>
              <a:t>Je dois dire que tous les changements apportés du guide SBCA au manuel SBCA qui seront mis en évidence dans la prochaine partie auront plus de sens pour les personnes qui connaissent déjà un peu le processus SBCA. Et, pour ceux d’entre vous qui êtes moins familiers avec le processus actuel, vous ne serez pas complètement perdus parce que nous vous guiderons quand même à travers les phases du processus à un niveau élevé.
Commençons par les principaux changements généraux du guide au manuel :
1- Le guide SBCA ne spécifie pas quelles parties du processus sont obligatoires. Le Manuel précise clairement que tout ce qui est contenu dans la partie 2 du Manuel est obligatoire (la partie 1 fournit des renseignements généraux et contextuels).
2- Nous avons déjà parlé de la surveillance des déclencheurs et de l’évaluation des dossiers </a:t>
            </a:r>
            <a:r>
              <a:rPr lang="fr-FR" altLang="en-US" dirty="0" err="1">
                <a:ea typeface="ＭＳ Ｐゴシック" panose="020B0600070205080204" pitchFamily="34" charset="-128"/>
              </a:rPr>
              <a:t>sbca</a:t>
            </a:r>
            <a:r>
              <a:rPr lang="fr-FR" altLang="en-US" dirty="0">
                <a:ea typeface="ＭＳ Ｐゴシック" panose="020B0600070205080204" pitchFamily="34" charset="-128"/>
              </a:rPr>
              <a:t>.
3- Nous avons ajusté la liste et les noms de certains éléments du processus, comme les sous-phases, les catégories d’exigences et les analyses d’options (que nous appelons </a:t>
            </a:r>
            <a:r>
              <a:rPr lang="fr-FR" altLang="en-US" dirty="0" err="1">
                <a:ea typeface="ＭＳ Ｐゴシック" panose="020B0600070205080204" pitchFamily="34" charset="-128"/>
              </a:rPr>
              <a:t>OAs</a:t>
            </a:r>
            <a:r>
              <a:rPr lang="fr-FR" altLang="en-US" dirty="0">
                <a:ea typeface="ＭＳ Ｐゴシック" panose="020B0600070205080204" pitchFamily="34" charset="-128"/>
              </a:rPr>
              <a:t>).
4- La portée du 4ème principe de soutien devait être élargie de se concentrer strictement sur les avantages économiques pour inclure également les engagements socio-économiques de notre gouvernement.
5- Le processus de l’ACAS continuera d’utiliser la structure de gouvernance bien établie de la Stratégie d’approvisionnement en matière de défense (SDPE) des trois ministères. Dans le Manuel, nous avons fait quelques ajustements pour optimiser les engagements DPS et aussi fournir de la flexibilité en même temps.
6- Parce que nous avons reconnu la nécessité de vérifier certaines choses à l’interne au sein du MDN avant de passer au SDPE, une nouvelle gouvernance interne a également été introduite dans le Manuel.
7- Le Manuel indique plus clairement comment le processus d’ACAS contribue directement au processus d’approvisionnement. Les connexions sont plus explicites.
8- Aussi plus explicite dans le Manuel est l’importance de se conformer aux politiques existantes. À cette fin, nous avons défini des activités précises pour assurer la conformité. Cela dit, nous reconnaissons la nécessité de travailler avec les gens de la DGMSSC au cours de la prochaine année pour optimiser davantage cet aspect.
Le Manuel SBCA n’est pas une révolution mais une évolution du Guide. Le processus de l’ACAS est fondamentalement le même. Mais le Manuel ajoute quelques améliorations autour de lui.
En outre, le Manuel maintient les mêmes principes directeurs qu’auparavant :
Une solution de soutien sur mesure
Collaboration continue entre le MDN, SPAC et ISED
L’ACAS aide à l’atteinte des résultats ministériels
Engagement précoce de l’industrie
Rigueur, pensée critique
L’innovation, un vaste espace d’options
Conformité à la politique existante
Cadres solides de gestion du rendement (CMR) pour les contrats (s’il y a lieu)</a:t>
            </a:r>
            <a:endParaRPr lang="en-CA" altLang="en-US" dirty="0">
              <a:ea typeface="ＭＳ Ｐゴシック" panose="020B0600070205080204" pitchFamily="34" charset="-128"/>
            </a:endParaRPr>
          </a:p>
        </p:txBody>
      </p:sp>
      <p:sp>
        <p:nvSpPr>
          <p:cNvPr id="143364" name="Slide Number Placeholder 3">
            <a:extLst>
              <a:ext uri="{FF2B5EF4-FFF2-40B4-BE49-F238E27FC236}">
                <a16:creationId xmlns:a16="http://schemas.microsoft.com/office/drawing/2014/main" id="{A7CB11E1-4A5F-F50A-5904-BE49C5D32D84}"/>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ＭＳ Ｐゴシック" panose="020B0600070205080204" pitchFamily="34" charset="-128"/>
              </a:defRPr>
            </a:lvl1pPr>
            <a:lvl2pPr marL="742950" indent="-285750">
              <a:defRPr>
                <a:solidFill>
                  <a:schemeClr val="tx1"/>
                </a:solidFill>
                <a:latin typeface="Calibri" panose="020F0502020204030204" pitchFamily="34" charset="0"/>
                <a:ea typeface="ＭＳ Ｐゴシック" panose="020B0600070205080204" pitchFamily="34" charset="-128"/>
              </a:defRPr>
            </a:lvl2pPr>
            <a:lvl3pPr marL="1143000" indent="-228600">
              <a:defRPr>
                <a:solidFill>
                  <a:schemeClr val="tx1"/>
                </a:solidFill>
                <a:latin typeface="Calibri" panose="020F0502020204030204" pitchFamily="34" charset="0"/>
                <a:ea typeface="ＭＳ Ｐゴシック" panose="020B0600070205080204" pitchFamily="34" charset="-128"/>
              </a:defRPr>
            </a:lvl3pPr>
            <a:lvl4pPr marL="1600200" indent="-228600">
              <a:defRPr>
                <a:solidFill>
                  <a:schemeClr val="tx1"/>
                </a:solidFill>
                <a:latin typeface="Calibri" panose="020F0502020204030204" pitchFamily="34" charset="0"/>
                <a:ea typeface="ＭＳ Ｐゴシック" panose="020B0600070205080204" pitchFamily="34" charset="-128"/>
              </a:defRPr>
            </a:lvl4pPr>
            <a:lvl5pPr marL="2057400" indent="-228600">
              <a:defRPr>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9pPr>
          </a:lstStyle>
          <a:p>
            <a:fld id="{E69A4FDC-59EB-483A-BCEE-43767F2DEE44}" type="slidenum">
              <a:rPr lang="en-CA" altLang="en-US" smtClean="0">
                <a:solidFill>
                  <a:srgbClr val="000000"/>
                </a:solidFill>
              </a:rPr>
              <a:pPr/>
              <a:t>52</a:t>
            </a:fld>
            <a:endParaRPr lang="en-CA" altLang="en-US">
              <a:solidFill>
                <a:srgbClr val="000000"/>
              </a:solidFill>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10" name="Slide Image Placeholder 1">
            <a:extLst>
              <a:ext uri="{FF2B5EF4-FFF2-40B4-BE49-F238E27FC236}">
                <a16:creationId xmlns:a16="http://schemas.microsoft.com/office/drawing/2014/main" id="{E3FE11E8-4784-F15B-03CB-4C0CAD5A6820}"/>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a:extLst>
              <a:ext uri="{FF2B5EF4-FFF2-40B4-BE49-F238E27FC236}">
                <a16:creationId xmlns:a16="http://schemas.microsoft.com/office/drawing/2014/main" id="{23124B70-CAC9-E97E-EFE4-43FB19CE85A6}"/>
              </a:ext>
            </a:extLst>
          </p:cNvPr>
          <p:cNvSpPr>
            <a:spLocks noGrp="1"/>
          </p:cNvSpPr>
          <p:nvPr>
            <p:ph type="body" idx="1"/>
          </p:nvPr>
        </p:nvSpPr>
        <p:spPr/>
        <p:txBody>
          <a:bodyPr/>
          <a:lstStyle/>
          <a:p>
            <a:pPr>
              <a:defRPr/>
            </a:pPr>
            <a:r>
              <a:rPr lang="fr-FR" dirty="0"/>
              <a:t>Cette diapo résume le processus SBCA. Je présenterai ensuite une diapo pour chaque sous-phase du processus.</a:t>
            </a:r>
          </a:p>
          <a:p>
            <a:pPr marL="285750" indent="-285750">
              <a:buFont typeface="Arial" panose="020B0604020202020204" pitchFamily="34" charset="0"/>
              <a:buChar char="•"/>
              <a:defRPr/>
            </a:pPr>
            <a:r>
              <a:rPr lang="fr-FR" dirty="0"/>
              <a:t>Le processus SBCA comporte 2 phases, avec 3 sous-phases chacune. Le guide SBCA fait référence à une 3ème phase, que nous avons retirée du processus formel parce qu’elle a à voir avec la surveillance continue de la solution de soutien qui doit être faite entre les SBCA formels.
Au cours de la phase 1, un plan est élaboré pour lancer le SBCA, puis les exigences opérationnelles des FAC sont définies, suivies des exigences de soutien et des résultats de l’entreprise. Ensuite, les équipes SBCA identifient les lacunes par rapport aux exigences de soutien et recommandent un plan d’action pour la phase 2. 
La phase 2 est la phase où la solution de soutien est progressivement élaborée, passant d’une stratégie à un cadre de solution, puis aux détails de la solution. 
Parallèlement à la gouvernance de la SAMD (ou DPS) qui continuera de s’appliquer, les points verts sur le diagramme représentent la nouvelle gouvernance interne, dont les détails devront être étoffés au cours de la prochaine année.</a:t>
            </a:r>
            <a:endParaRPr lang="en-CA" dirty="0"/>
          </a:p>
        </p:txBody>
      </p:sp>
      <p:sp>
        <p:nvSpPr>
          <p:cNvPr id="145412" name="Slide Number Placeholder 3">
            <a:extLst>
              <a:ext uri="{FF2B5EF4-FFF2-40B4-BE49-F238E27FC236}">
                <a16:creationId xmlns:a16="http://schemas.microsoft.com/office/drawing/2014/main" id="{CA54E8C7-0094-2F1E-84A4-9CA9107B92D0}"/>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ＭＳ Ｐゴシック" panose="020B0600070205080204" pitchFamily="34" charset="-128"/>
              </a:defRPr>
            </a:lvl1pPr>
            <a:lvl2pPr marL="742950" indent="-285750">
              <a:defRPr>
                <a:solidFill>
                  <a:schemeClr val="tx1"/>
                </a:solidFill>
                <a:latin typeface="Calibri" panose="020F0502020204030204" pitchFamily="34" charset="0"/>
                <a:ea typeface="ＭＳ Ｐゴシック" panose="020B0600070205080204" pitchFamily="34" charset="-128"/>
              </a:defRPr>
            </a:lvl2pPr>
            <a:lvl3pPr marL="1143000" indent="-228600">
              <a:defRPr>
                <a:solidFill>
                  <a:schemeClr val="tx1"/>
                </a:solidFill>
                <a:latin typeface="Calibri" panose="020F0502020204030204" pitchFamily="34" charset="0"/>
                <a:ea typeface="ＭＳ Ｐゴシック" panose="020B0600070205080204" pitchFamily="34" charset="-128"/>
              </a:defRPr>
            </a:lvl3pPr>
            <a:lvl4pPr marL="1600200" indent="-228600">
              <a:defRPr>
                <a:solidFill>
                  <a:schemeClr val="tx1"/>
                </a:solidFill>
                <a:latin typeface="Calibri" panose="020F0502020204030204" pitchFamily="34" charset="0"/>
                <a:ea typeface="ＭＳ Ｐゴシック" panose="020B0600070205080204" pitchFamily="34" charset="-128"/>
              </a:defRPr>
            </a:lvl4pPr>
            <a:lvl5pPr marL="2057400" indent="-228600">
              <a:defRPr>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9pPr>
          </a:lstStyle>
          <a:p>
            <a:fld id="{4A3822B4-C34A-49CA-9051-6EE540E66629}" type="slidenum">
              <a:rPr lang="en-CA" altLang="en-US" smtClean="0">
                <a:solidFill>
                  <a:srgbClr val="000000"/>
                </a:solidFill>
              </a:rPr>
              <a:pPr/>
              <a:t>53</a:t>
            </a:fld>
            <a:endParaRPr lang="en-CA" altLang="en-US">
              <a:solidFill>
                <a:srgbClr val="000000"/>
              </a:solidFill>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8" name="Slide Image Placeholder 1">
            <a:extLst>
              <a:ext uri="{FF2B5EF4-FFF2-40B4-BE49-F238E27FC236}">
                <a16:creationId xmlns:a16="http://schemas.microsoft.com/office/drawing/2014/main" id="{73D56C28-A9E4-A708-75E0-AF7CB59B14C2}"/>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a:extLst>
              <a:ext uri="{FF2B5EF4-FFF2-40B4-BE49-F238E27FC236}">
                <a16:creationId xmlns:a16="http://schemas.microsoft.com/office/drawing/2014/main" id="{0A5E0D18-53A8-3F4E-A974-38BEA8E3ADC7}"/>
              </a:ext>
            </a:extLst>
          </p:cNvPr>
          <p:cNvSpPr>
            <a:spLocks noGrp="1"/>
          </p:cNvSpPr>
          <p:nvPr>
            <p:ph type="body" idx="1"/>
          </p:nvPr>
        </p:nvSpPr>
        <p:spPr/>
        <p:txBody>
          <a:bodyPr/>
          <a:lstStyle/>
          <a:p>
            <a:pPr>
              <a:defRPr/>
            </a:pPr>
            <a:r>
              <a:rPr lang="fr-FR" dirty="0"/>
              <a:t>Avec cette diapo et les suivantes, je vais vous guider tout au long du processus SBCA et faire ressortir les domaines qui ont changé du guide au manuel.
Sur ces diapos :</a:t>
            </a:r>
          </a:p>
          <a:p>
            <a:pPr marL="285750" indent="-285750">
              <a:buFont typeface="Arial" panose="020B0604020202020204" pitchFamily="34" charset="0"/>
              <a:buChar char="•"/>
              <a:defRPr/>
            </a:pPr>
            <a:r>
              <a:rPr lang="fr-FR" dirty="0"/>
              <a:t>le côté gauche décrit les principaux changements dans chaque sous-phase.
le côté droit énumère les activités de la sous-phase.  Le texte en rouge indiquera un changement à ces activités.</a:t>
            </a:r>
          </a:p>
          <a:p>
            <a:pPr>
              <a:defRPr/>
            </a:pPr>
            <a:r>
              <a:rPr lang="fr-FR" dirty="0"/>
              <a:t>
La phase 1A permet au SBCA de commencer en établissant tous les paramètres requis (tels que la portée du SBCA, les ressources et le calendrier) et en organisant une réunion de lancement officielle avec le directeur responsable de chaque département.
Pour la phase 1A, il n’y a pas de changements importants par rapport au guide SBCA en tant que tel.
Les changements mentionnés plus tôt (c.-à-d. la surveillance des déclencheurs d’un SBCA et l’évaluation des dossiers) sont des activités en amont du SBCA comme tel.</a:t>
            </a:r>
            <a:endParaRPr lang="en-CA" dirty="0"/>
          </a:p>
        </p:txBody>
      </p:sp>
      <p:sp>
        <p:nvSpPr>
          <p:cNvPr id="147460" name="Slide Number Placeholder 3">
            <a:extLst>
              <a:ext uri="{FF2B5EF4-FFF2-40B4-BE49-F238E27FC236}">
                <a16:creationId xmlns:a16="http://schemas.microsoft.com/office/drawing/2014/main" id="{83D4AD52-C76E-C0B1-0543-1273FEF1F18B}"/>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ＭＳ Ｐゴシック" panose="020B0600070205080204" pitchFamily="34" charset="-128"/>
              </a:defRPr>
            </a:lvl1pPr>
            <a:lvl2pPr marL="742950" indent="-285750">
              <a:defRPr>
                <a:solidFill>
                  <a:schemeClr val="tx1"/>
                </a:solidFill>
                <a:latin typeface="Calibri" panose="020F0502020204030204" pitchFamily="34" charset="0"/>
                <a:ea typeface="ＭＳ Ｐゴシック" panose="020B0600070205080204" pitchFamily="34" charset="-128"/>
              </a:defRPr>
            </a:lvl2pPr>
            <a:lvl3pPr marL="1143000" indent="-228600">
              <a:defRPr>
                <a:solidFill>
                  <a:schemeClr val="tx1"/>
                </a:solidFill>
                <a:latin typeface="Calibri" panose="020F0502020204030204" pitchFamily="34" charset="0"/>
                <a:ea typeface="ＭＳ Ｐゴシック" panose="020B0600070205080204" pitchFamily="34" charset="-128"/>
              </a:defRPr>
            </a:lvl3pPr>
            <a:lvl4pPr marL="1600200" indent="-228600">
              <a:defRPr>
                <a:solidFill>
                  <a:schemeClr val="tx1"/>
                </a:solidFill>
                <a:latin typeface="Calibri" panose="020F0502020204030204" pitchFamily="34" charset="0"/>
                <a:ea typeface="ＭＳ Ｐゴシック" panose="020B0600070205080204" pitchFamily="34" charset="-128"/>
              </a:defRPr>
            </a:lvl4pPr>
            <a:lvl5pPr marL="2057400" indent="-228600">
              <a:defRPr>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9pPr>
          </a:lstStyle>
          <a:p>
            <a:fld id="{07DAF89D-A5A3-49C5-BEFF-000BF9E214A2}" type="slidenum">
              <a:rPr lang="en-CA" altLang="en-US" smtClean="0">
                <a:solidFill>
                  <a:srgbClr val="000000"/>
                </a:solidFill>
              </a:rPr>
              <a:pPr/>
              <a:t>54</a:t>
            </a:fld>
            <a:endParaRPr lang="en-CA" altLang="en-US">
              <a:solidFill>
                <a:srgbClr val="000000"/>
              </a:solidFill>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506" name="Slide Image Placeholder 1">
            <a:extLst>
              <a:ext uri="{FF2B5EF4-FFF2-40B4-BE49-F238E27FC236}">
                <a16:creationId xmlns:a16="http://schemas.microsoft.com/office/drawing/2014/main" id="{5B78AC96-9439-F716-42D1-3874CC7F0976}"/>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9507" name="Notes Placeholder 2">
            <a:extLst>
              <a:ext uri="{FF2B5EF4-FFF2-40B4-BE49-F238E27FC236}">
                <a16:creationId xmlns:a16="http://schemas.microsoft.com/office/drawing/2014/main" id="{FE73C1DF-77F5-D0CD-7781-644F5E8BCCDC}"/>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fr-FR" altLang="en-US" dirty="0">
                <a:ea typeface="ＭＳ Ｐゴシック" panose="020B0600070205080204" pitchFamily="34" charset="-128"/>
              </a:rPr>
              <a:t>Le résultat de la phase 1B est un ensemble d’exigences de soutien et de résultats d’entreprise bien définis.
Il y a 4 changements principaux dans cette phase :
1- L’expérience a suggéré que deux nouvelles catégories d’exigences des FAC étaient nécessaires (résilience et évolutivité) ; elles ont été ajoutées.
2- Conformément à la portée élargie du 4ème principe, nous avons remplacé les anciennes catégories d’exigences par un nouvel ensemble de catégories, qui incluent l’approvisionnement autochtone, écologique et social.
3- Bien que de nombreuses équipes SBCA l’aient déjà fait, nous avons officialisé la nécessité de définir les résultats de l’entreprise de soutien.
4- Un autre besoin reconnu est de recueillir autant de données que possible en ce qui concerne l’équipement, pour soutenir la phase 1B et les activités subséquentes du SBCA.</a:t>
            </a:r>
            <a:endParaRPr lang="en-CA" altLang="en-US" dirty="0">
              <a:ea typeface="ＭＳ Ｐゴシック" panose="020B0600070205080204" pitchFamily="34" charset="-128"/>
            </a:endParaRPr>
          </a:p>
        </p:txBody>
      </p:sp>
      <p:sp>
        <p:nvSpPr>
          <p:cNvPr id="149508" name="Slide Number Placeholder 3">
            <a:extLst>
              <a:ext uri="{FF2B5EF4-FFF2-40B4-BE49-F238E27FC236}">
                <a16:creationId xmlns:a16="http://schemas.microsoft.com/office/drawing/2014/main" id="{657A983F-615C-B1B3-3CB9-502D5B0740DF}"/>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ＭＳ Ｐゴシック" panose="020B0600070205080204" pitchFamily="34" charset="-128"/>
              </a:defRPr>
            </a:lvl1pPr>
            <a:lvl2pPr marL="742950" indent="-285750">
              <a:defRPr>
                <a:solidFill>
                  <a:schemeClr val="tx1"/>
                </a:solidFill>
                <a:latin typeface="Calibri" panose="020F0502020204030204" pitchFamily="34" charset="0"/>
                <a:ea typeface="ＭＳ Ｐゴシック" panose="020B0600070205080204" pitchFamily="34" charset="-128"/>
              </a:defRPr>
            </a:lvl2pPr>
            <a:lvl3pPr marL="1143000" indent="-228600">
              <a:defRPr>
                <a:solidFill>
                  <a:schemeClr val="tx1"/>
                </a:solidFill>
                <a:latin typeface="Calibri" panose="020F0502020204030204" pitchFamily="34" charset="0"/>
                <a:ea typeface="ＭＳ Ｐゴシック" panose="020B0600070205080204" pitchFamily="34" charset="-128"/>
              </a:defRPr>
            </a:lvl3pPr>
            <a:lvl4pPr marL="1600200" indent="-228600">
              <a:defRPr>
                <a:solidFill>
                  <a:schemeClr val="tx1"/>
                </a:solidFill>
                <a:latin typeface="Calibri" panose="020F0502020204030204" pitchFamily="34" charset="0"/>
                <a:ea typeface="ＭＳ Ｐゴシック" panose="020B0600070205080204" pitchFamily="34" charset="-128"/>
              </a:defRPr>
            </a:lvl4pPr>
            <a:lvl5pPr marL="2057400" indent="-228600">
              <a:defRPr>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9pPr>
          </a:lstStyle>
          <a:p>
            <a:fld id="{491690E7-2F6F-4437-AE5D-A0225511956A}" type="slidenum">
              <a:rPr lang="en-CA" altLang="en-US" smtClean="0">
                <a:solidFill>
                  <a:srgbClr val="000000"/>
                </a:solidFill>
              </a:rPr>
              <a:pPr/>
              <a:t>55</a:t>
            </a:fld>
            <a:endParaRPr lang="en-CA" altLang="en-US">
              <a:solidFill>
                <a:srgbClr val="000000"/>
              </a:solidFill>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4" name="Slide Image Placeholder 1">
            <a:extLst>
              <a:ext uri="{FF2B5EF4-FFF2-40B4-BE49-F238E27FC236}">
                <a16:creationId xmlns:a16="http://schemas.microsoft.com/office/drawing/2014/main" id="{485DD8C9-E842-34F0-6CE9-BE951B846F69}"/>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a:extLst>
              <a:ext uri="{FF2B5EF4-FFF2-40B4-BE49-F238E27FC236}">
                <a16:creationId xmlns:a16="http://schemas.microsoft.com/office/drawing/2014/main" id="{B3841722-1A07-36C0-9D27-77F95CCECC7C}"/>
              </a:ext>
            </a:extLst>
          </p:cNvPr>
          <p:cNvSpPr>
            <a:spLocks noGrp="1"/>
          </p:cNvSpPr>
          <p:nvPr>
            <p:ph type="body" idx="1"/>
          </p:nvPr>
        </p:nvSpPr>
        <p:spPr/>
        <p:txBody>
          <a:bodyPr/>
          <a:lstStyle/>
          <a:p>
            <a:pPr>
              <a:defRPr/>
            </a:pPr>
            <a:r>
              <a:rPr lang="fr-FR" dirty="0"/>
              <a:t>Au cours de la phase 1C, les équipes SBCA identifient d’abord les écarts entre les exigences nouvellement définies et la solution de soutien actuelle. Ensuite, ces lacunes sont analysées pour déterminer la gravité de leur impact sur l’entreprise de soutien. Cette évaluation d’impact est devenue une pratique courante, mais le guide SBCA ne le précise pas. Ainsi, dans le manuel, nous ne faisons que la formaliser. 
L’analyse de l’impact des lacunes a un double objectif :</a:t>
            </a:r>
          </a:p>
          <a:p>
            <a:pPr marL="285750" indent="-285750">
              <a:buFont typeface="Arial" panose="020B0604020202020204" pitchFamily="34" charset="0"/>
              <a:buChar char="•"/>
              <a:defRPr/>
            </a:pPr>
            <a:r>
              <a:rPr lang="fr-FR" dirty="0"/>
              <a:t>Premièrement, il permet d’accorder la priorité aux lacunes qui ont le plus besoin d’être comblées dans la phase 2.
Le deuxième objectif est d’aider les GPE (</a:t>
            </a:r>
            <a:r>
              <a:rPr lang="fr-FR" dirty="0" err="1"/>
              <a:t>EPMs</a:t>
            </a:r>
            <a:r>
              <a:rPr lang="fr-FR" dirty="0"/>
              <a:t>) à décider où ils utiliseront leurs ressources limitées. À ce stade, à la fin de la phase 1, et en fonction de la gravité de l’impact des lacunes, les équipes SBCA doivent faire une recommandation pour :</a:t>
            </a:r>
          </a:p>
          <a:p>
            <a:pPr marL="950913" lvl="1" indent="-342900">
              <a:buFont typeface="+mj-lt"/>
              <a:buAutoNum type="alphaLcParenR"/>
              <a:defRPr/>
            </a:pPr>
            <a:r>
              <a:rPr lang="fr-FR" dirty="0"/>
              <a:t>Poursuivre leur solution de soutien existante, sans faire d’analyse des options de la phase 2; 
Modifier des aspects clés de la solution de soutien existante en fonction de l’analyse des lacunes, grâce à une analyse des options sur mesure (donc, une phase 2 réduite). Il s’agit d’une nouvelle option qui n’est pas couverte dans le guide SBCA actuel; ou 
Remplacer la solution de soutien existante par une nouvelle solution au moyen d’une analyse de rentabilisation complète.</a:t>
            </a:r>
          </a:p>
          <a:p>
            <a:pPr marL="0" lvl="0" indent="0">
              <a:buFont typeface="+mj-lt"/>
              <a:buNone/>
              <a:defRPr/>
            </a:pPr>
            <a:r>
              <a:rPr lang="fr-FR" dirty="0"/>
              <a:t>
La recommandation de faire une analyse des options sur mesure au cours de la phase 2 doit être justifiée par la gouvernance en expliquant que la gravité du non-respect de certaines exigences de soutien est suffisamment faible pour être acceptable. Dans le cas de l’acquisition de nouveaux équipements, les SBCA sont tenus de concevoir pleinement leur solution de soutien au moyen d’une phase 2 complète.</a:t>
            </a:r>
            <a:endParaRPr lang="en-CA" dirty="0"/>
          </a:p>
        </p:txBody>
      </p:sp>
      <p:sp>
        <p:nvSpPr>
          <p:cNvPr id="151556" name="Slide Number Placeholder 3">
            <a:extLst>
              <a:ext uri="{FF2B5EF4-FFF2-40B4-BE49-F238E27FC236}">
                <a16:creationId xmlns:a16="http://schemas.microsoft.com/office/drawing/2014/main" id="{AF9B8DC0-E80D-8B15-BAAB-FAA0A5CF9895}"/>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ＭＳ Ｐゴシック" panose="020B0600070205080204" pitchFamily="34" charset="-128"/>
              </a:defRPr>
            </a:lvl1pPr>
            <a:lvl2pPr marL="742950" indent="-285750">
              <a:defRPr>
                <a:solidFill>
                  <a:schemeClr val="tx1"/>
                </a:solidFill>
                <a:latin typeface="Calibri" panose="020F0502020204030204" pitchFamily="34" charset="0"/>
                <a:ea typeface="ＭＳ Ｐゴシック" panose="020B0600070205080204" pitchFamily="34" charset="-128"/>
              </a:defRPr>
            </a:lvl2pPr>
            <a:lvl3pPr marL="1143000" indent="-228600">
              <a:defRPr>
                <a:solidFill>
                  <a:schemeClr val="tx1"/>
                </a:solidFill>
                <a:latin typeface="Calibri" panose="020F0502020204030204" pitchFamily="34" charset="0"/>
                <a:ea typeface="ＭＳ Ｐゴシック" panose="020B0600070205080204" pitchFamily="34" charset="-128"/>
              </a:defRPr>
            </a:lvl3pPr>
            <a:lvl4pPr marL="1600200" indent="-228600">
              <a:defRPr>
                <a:solidFill>
                  <a:schemeClr val="tx1"/>
                </a:solidFill>
                <a:latin typeface="Calibri" panose="020F0502020204030204" pitchFamily="34" charset="0"/>
                <a:ea typeface="ＭＳ Ｐゴシック" panose="020B0600070205080204" pitchFamily="34" charset="-128"/>
              </a:defRPr>
            </a:lvl4pPr>
            <a:lvl5pPr marL="2057400" indent="-228600">
              <a:defRPr>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9pPr>
          </a:lstStyle>
          <a:p>
            <a:fld id="{A858921C-B105-4DD2-A906-AABB593FBDBE}" type="slidenum">
              <a:rPr lang="en-CA" altLang="en-US" smtClean="0">
                <a:solidFill>
                  <a:srgbClr val="000000"/>
                </a:solidFill>
              </a:rPr>
              <a:pPr/>
              <a:t>56</a:t>
            </a:fld>
            <a:endParaRPr lang="en-CA" altLang="en-US">
              <a:solidFill>
                <a:srgbClr val="000000"/>
              </a:solidFill>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Slide Image Placeholder 1">
            <a:extLst>
              <a:ext uri="{FF2B5EF4-FFF2-40B4-BE49-F238E27FC236}">
                <a16:creationId xmlns:a16="http://schemas.microsoft.com/office/drawing/2014/main" id="{17830188-73CC-D91E-87E5-2876BB0F061E}"/>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9459" name="Notes Placeholder 2">
            <a:extLst>
              <a:ext uri="{FF2B5EF4-FFF2-40B4-BE49-F238E27FC236}">
                <a16:creationId xmlns:a16="http://schemas.microsoft.com/office/drawing/2014/main" id="{B411018D-F824-9880-0747-04E234A1131C}"/>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fr-CA" altLang="en-US">
              <a:latin typeface="Arial" panose="020B0604020202020204" pitchFamily="34" charset="0"/>
              <a:ea typeface="ＭＳ Ｐゴシック" panose="020B0600070205080204" pitchFamily="34" charset="-128"/>
            </a:endParaRPr>
          </a:p>
        </p:txBody>
      </p:sp>
      <p:sp>
        <p:nvSpPr>
          <p:cNvPr id="19460" name="Slide Number Placeholder 3">
            <a:extLst>
              <a:ext uri="{FF2B5EF4-FFF2-40B4-BE49-F238E27FC236}">
                <a16:creationId xmlns:a16="http://schemas.microsoft.com/office/drawing/2014/main" id="{CB31A0B8-59BA-43BE-40FF-D440EFEF0A4C}"/>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fld id="{6BF74DF6-61BC-43CA-83D5-94675B4A9202}" type="slidenum">
              <a:rPr kumimoji="0" lang="fr-FR" altLang="fr-FR" sz="1200" b="0" i="0" u="none" strike="noStrike" kern="1200" cap="none" spc="0" normalizeH="0" baseline="0" noProof="0" smtClean="0">
                <a:ln>
                  <a:noFill/>
                </a:ln>
                <a:solidFill>
                  <a:prstClr val="black"/>
                </a:solidFill>
                <a:effectLst/>
                <a:uLnTx/>
                <a:uFillTx/>
                <a:latin typeface="Arial" panose="020B0604020202020204" pitchFamily="34" charset="0"/>
                <a:ea typeface="ＭＳ Ｐゴシック" panose="020B0600070205080204" pitchFamily="34" charset="-128"/>
                <a:cs typeface="+mn-cs"/>
              </a:rPr>
              <a:pPr marL="0" marR="0" lvl="0" indent="0" algn="l" defTabSz="914400" rtl="0" eaLnBrk="1" fontAlgn="base" latinLnBrk="0" hangingPunct="1">
                <a:lnSpc>
                  <a:spcPct val="100000"/>
                </a:lnSpc>
                <a:spcBef>
                  <a:spcPct val="0"/>
                </a:spcBef>
                <a:spcAft>
                  <a:spcPct val="0"/>
                </a:spcAft>
                <a:buClrTx/>
                <a:buSzTx/>
                <a:buFontTx/>
                <a:buNone/>
                <a:tabLst/>
                <a:defRPr/>
              </a:pPr>
              <a:t>4</a:t>
            </a:fld>
            <a:endParaRPr kumimoji="0" lang="fr-CA" altLang="en-US" sz="1200" b="0" i="0" u="none" strike="noStrike" kern="1200" cap="none" spc="0" normalizeH="0" baseline="0" noProof="0">
              <a:ln>
                <a:noFill/>
              </a:ln>
              <a:solidFill>
                <a:prstClr val="black"/>
              </a:solidFill>
              <a:effectLst/>
              <a:uLnTx/>
              <a:uFillTx/>
              <a:latin typeface="Arial" panose="020B0604020202020204" pitchFamily="34" charset="0"/>
              <a:ea typeface="ＭＳ Ｐゴシック" panose="020B0600070205080204" pitchFamily="34" charset="-128"/>
              <a:cs typeface="+mn-cs"/>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02" name="Slide Image Placeholder 1">
            <a:extLst>
              <a:ext uri="{FF2B5EF4-FFF2-40B4-BE49-F238E27FC236}">
                <a16:creationId xmlns:a16="http://schemas.microsoft.com/office/drawing/2014/main" id="{3CE045AA-627B-B5DC-2238-8F11B82F1CEF}"/>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3603" name="Notes Placeholder 2">
            <a:extLst>
              <a:ext uri="{FF2B5EF4-FFF2-40B4-BE49-F238E27FC236}">
                <a16:creationId xmlns:a16="http://schemas.microsoft.com/office/drawing/2014/main" id="{C93C7023-D3C5-0345-31F4-67A65E5C9788}"/>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fr-FR" altLang="en-US" dirty="0">
                <a:ea typeface="ＭＳ Ｐゴシック" panose="020B0600070205080204" pitchFamily="34" charset="-128"/>
              </a:rPr>
              <a:t>Avant d’entrer dans chaque sous-phase de la phase 2, je veux souligner quelques changements généraux dans la phase 2, entre le guide et le manuel :
La structure et les noms ont changé pour la phase 2 :
	a) La phase 2A précédente devient les nouvelles phases 2A et 2B et la phase 2B précédente devient la phase 2C.
	b) Et les noms des sous-phases ont changé. Les analyses d’options initiales, intermédiaires et finales (ou AO) deviennent la stratégie de soutien, le cadre de la solution et les détails de la solution.</a:t>
            </a:r>
            <a:endParaRPr lang="en-CA" altLang="en-US" dirty="0">
              <a:ea typeface="ＭＳ Ｐゴシック" panose="020B0600070205080204" pitchFamily="34" charset="-128"/>
            </a:endParaRPr>
          </a:p>
        </p:txBody>
      </p:sp>
      <p:sp>
        <p:nvSpPr>
          <p:cNvPr id="153604" name="Slide Number Placeholder 3">
            <a:extLst>
              <a:ext uri="{FF2B5EF4-FFF2-40B4-BE49-F238E27FC236}">
                <a16:creationId xmlns:a16="http://schemas.microsoft.com/office/drawing/2014/main" id="{550357F0-5BF6-EF23-12C8-FB07AB4C4458}"/>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ＭＳ Ｐゴシック" panose="020B0600070205080204" pitchFamily="34" charset="-128"/>
              </a:defRPr>
            </a:lvl1pPr>
            <a:lvl2pPr marL="742950" indent="-285750">
              <a:defRPr>
                <a:solidFill>
                  <a:schemeClr val="tx1"/>
                </a:solidFill>
                <a:latin typeface="Calibri" panose="020F0502020204030204" pitchFamily="34" charset="0"/>
                <a:ea typeface="ＭＳ Ｐゴシック" panose="020B0600070205080204" pitchFamily="34" charset="-128"/>
              </a:defRPr>
            </a:lvl2pPr>
            <a:lvl3pPr marL="1143000" indent="-228600">
              <a:defRPr>
                <a:solidFill>
                  <a:schemeClr val="tx1"/>
                </a:solidFill>
                <a:latin typeface="Calibri" panose="020F0502020204030204" pitchFamily="34" charset="0"/>
                <a:ea typeface="ＭＳ Ｐゴシック" panose="020B0600070205080204" pitchFamily="34" charset="-128"/>
              </a:defRPr>
            </a:lvl3pPr>
            <a:lvl4pPr marL="1600200" indent="-228600">
              <a:defRPr>
                <a:solidFill>
                  <a:schemeClr val="tx1"/>
                </a:solidFill>
                <a:latin typeface="Calibri" panose="020F0502020204030204" pitchFamily="34" charset="0"/>
                <a:ea typeface="ＭＳ Ｐゴシック" panose="020B0600070205080204" pitchFamily="34" charset="-128"/>
              </a:defRPr>
            </a:lvl4pPr>
            <a:lvl5pPr marL="2057400" indent="-228600">
              <a:defRPr>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9pPr>
          </a:lstStyle>
          <a:p>
            <a:fld id="{153F0527-1C68-4D36-B8AB-2CFECFC4E00A}" type="slidenum">
              <a:rPr lang="en-CA" altLang="en-US" smtClean="0">
                <a:solidFill>
                  <a:srgbClr val="000000"/>
                </a:solidFill>
              </a:rPr>
              <a:pPr/>
              <a:t>57</a:t>
            </a:fld>
            <a:endParaRPr lang="en-CA" altLang="en-US">
              <a:solidFill>
                <a:srgbClr val="000000"/>
              </a:solidFill>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650" name="Slide Image Placeholder 1">
            <a:extLst>
              <a:ext uri="{FF2B5EF4-FFF2-40B4-BE49-F238E27FC236}">
                <a16:creationId xmlns:a16="http://schemas.microsoft.com/office/drawing/2014/main" id="{DD98363E-3AE6-8575-052A-29843691AF74}"/>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5651" name="Notes Placeholder 2">
            <a:extLst>
              <a:ext uri="{FF2B5EF4-FFF2-40B4-BE49-F238E27FC236}">
                <a16:creationId xmlns:a16="http://schemas.microsoft.com/office/drawing/2014/main" id="{5637A6B8-AAEB-E66A-CE5A-E9BB6DD54AB5}"/>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fr-FR" altLang="en-US" dirty="0">
                <a:ea typeface="ＭＳ Ｐゴシック" panose="020B0600070205080204" pitchFamily="34" charset="-128"/>
              </a:rPr>
              <a:t>La phase 2A est la phase où les équipes SBCA définissent la stratégie de soutien et la stratégie d’approvisionnement.
La première OA qui est faite partage toutes les activités nécessaires pour soutenir cette entreprise entre les 3 volets de l’entreprise de soutien - donc, ce qui va devenir commercial, interne et à travers d’autres gouvernements. Fondé sur cette division de la portée de l’entreprise, le reste de la phase 2 aborde ensuite séparément les analyses d’options pour chacun de ces 3 volets.
</a:t>
            </a:r>
          </a:p>
          <a:p>
            <a:r>
              <a:rPr lang="fr-FR" altLang="en-US" dirty="0">
                <a:ea typeface="ＭＳ Ｐゴシック" panose="020B0600070205080204" pitchFamily="34" charset="-128"/>
              </a:rPr>
              <a:t>Quels sont les changements apportés au guide SBCA?
1- Tout d’abord, pour chaque sous-phase de la phase 2, vous verrez beaucoup de rouge à droite. C’est parce que toutes les analyses d’options individuelles qui sont maintenant énumérées dans le manuel pour les volets internes et ‘autres gouvernements’ de l’entreprise de soutien ne sont spécifiquement identifiées dans le guide actuel.
2- Le nom de la sous-phase est passé de « analyses d’options initiales » à « stratégie de soutien ».</a:t>
            </a:r>
            <a:endParaRPr lang="en-CA" altLang="en-US" dirty="0">
              <a:ea typeface="ＭＳ Ｐゴシック" panose="020B0600070205080204" pitchFamily="34" charset="-128"/>
            </a:endParaRPr>
          </a:p>
        </p:txBody>
      </p:sp>
      <p:sp>
        <p:nvSpPr>
          <p:cNvPr id="155652" name="Slide Number Placeholder 3">
            <a:extLst>
              <a:ext uri="{FF2B5EF4-FFF2-40B4-BE49-F238E27FC236}">
                <a16:creationId xmlns:a16="http://schemas.microsoft.com/office/drawing/2014/main" id="{249BF970-950F-CF52-FA3F-12648585D44F}"/>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ＭＳ Ｐゴシック" panose="020B0600070205080204" pitchFamily="34" charset="-128"/>
              </a:defRPr>
            </a:lvl1pPr>
            <a:lvl2pPr marL="742950" indent="-285750">
              <a:defRPr>
                <a:solidFill>
                  <a:schemeClr val="tx1"/>
                </a:solidFill>
                <a:latin typeface="Calibri" panose="020F0502020204030204" pitchFamily="34" charset="0"/>
                <a:ea typeface="ＭＳ Ｐゴシック" panose="020B0600070205080204" pitchFamily="34" charset="-128"/>
              </a:defRPr>
            </a:lvl2pPr>
            <a:lvl3pPr marL="1143000" indent="-228600">
              <a:defRPr>
                <a:solidFill>
                  <a:schemeClr val="tx1"/>
                </a:solidFill>
                <a:latin typeface="Calibri" panose="020F0502020204030204" pitchFamily="34" charset="0"/>
                <a:ea typeface="ＭＳ Ｐゴシック" panose="020B0600070205080204" pitchFamily="34" charset="-128"/>
              </a:defRPr>
            </a:lvl3pPr>
            <a:lvl4pPr marL="1600200" indent="-228600">
              <a:defRPr>
                <a:solidFill>
                  <a:schemeClr val="tx1"/>
                </a:solidFill>
                <a:latin typeface="Calibri" panose="020F0502020204030204" pitchFamily="34" charset="0"/>
                <a:ea typeface="ＭＳ Ｐゴシック" panose="020B0600070205080204" pitchFamily="34" charset="-128"/>
              </a:defRPr>
            </a:lvl4pPr>
            <a:lvl5pPr marL="2057400" indent="-228600">
              <a:defRPr>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9pPr>
          </a:lstStyle>
          <a:p>
            <a:fld id="{C3C6CE0A-03AA-4580-AD09-506450FA82EB}" type="slidenum">
              <a:rPr lang="en-CA" altLang="en-US" smtClean="0">
                <a:solidFill>
                  <a:srgbClr val="000000"/>
                </a:solidFill>
              </a:rPr>
              <a:pPr/>
              <a:t>58</a:t>
            </a:fld>
            <a:endParaRPr lang="en-CA" altLang="en-US">
              <a:solidFill>
                <a:srgbClr val="000000"/>
              </a:solidFill>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698" name="Slide Image Placeholder 1">
            <a:extLst>
              <a:ext uri="{FF2B5EF4-FFF2-40B4-BE49-F238E27FC236}">
                <a16:creationId xmlns:a16="http://schemas.microsoft.com/office/drawing/2014/main" id="{C8698026-85D5-E9DD-B346-30DF4E71E368}"/>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7699" name="Notes Placeholder 2">
            <a:extLst>
              <a:ext uri="{FF2B5EF4-FFF2-40B4-BE49-F238E27FC236}">
                <a16:creationId xmlns:a16="http://schemas.microsoft.com/office/drawing/2014/main" id="{D3E3A440-C921-B777-44C6-B7A6C96C70F6}"/>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fr-FR" altLang="en-US" dirty="0">
                <a:ea typeface="ＭＳ Ｐゴシック" panose="020B0600070205080204" pitchFamily="34" charset="-128"/>
              </a:rPr>
              <a:t>La phase 2B est l’endroit où la solution de soutien commence à prendre forme. À la fin de cette sous-phase, le résultat souhaité est un cadre de solution de soutien qui sera étoffé avec les détails requis dans la phase 2C.
Pour les changements apportés au guide SBCA :
1- Encore une fois, le nom de la sous-phase a changé de « </a:t>
            </a:r>
            <a:r>
              <a:rPr lang="en-CA" altLang="en-US" sz="1600" dirty="0"/>
              <a:t>analyses </a:t>
            </a:r>
            <a:r>
              <a:rPr lang="en-CA" altLang="en-US" sz="1600" dirty="0" err="1"/>
              <a:t>d’options</a:t>
            </a:r>
            <a:r>
              <a:rPr lang="fr-FR" altLang="en-US" dirty="0">
                <a:ea typeface="ＭＳ Ｐゴシック" panose="020B0600070205080204" pitchFamily="34" charset="-128"/>
              </a:rPr>
              <a:t> intermédiaires » à « cadre de solution de soutien ».
2- L’expérience a suggéré de diviser quelques </a:t>
            </a:r>
            <a:r>
              <a:rPr lang="en-CA" altLang="en-US" sz="1600" dirty="0"/>
              <a:t>analyses </a:t>
            </a:r>
            <a:r>
              <a:rPr lang="en-CA" altLang="en-US" sz="1600" dirty="0" err="1"/>
              <a:t>d’options</a:t>
            </a:r>
            <a:r>
              <a:rPr lang="en-CA" altLang="en-US" sz="1600" dirty="0"/>
              <a:t> </a:t>
            </a:r>
            <a:r>
              <a:rPr lang="en-CA" altLang="en-US" sz="1600" dirty="0" err="1"/>
              <a:t>en</a:t>
            </a:r>
            <a:r>
              <a:rPr lang="en-CA" altLang="en-US" sz="1600" dirty="0"/>
              <a:t> deux, avec </a:t>
            </a:r>
            <a:r>
              <a:rPr lang="fr-FR" altLang="en-US" dirty="0">
                <a:ea typeface="ＭＳ Ｐゴシック" panose="020B0600070205080204" pitchFamily="34" charset="-128"/>
              </a:rPr>
              <a:t>avec une partie 1 dans la phase 2B et une partie 2 dans la phase 2C.
3- Une fois la phase 2B des </a:t>
            </a:r>
            <a:r>
              <a:rPr lang="en-CA" altLang="en-US" sz="1600" dirty="0"/>
              <a:t>analyses </a:t>
            </a:r>
            <a:r>
              <a:rPr lang="en-CA" altLang="en-US" sz="1600" dirty="0" err="1"/>
              <a:t>d’options</a:t>
            </a:r>
            <a:r>
              <a:rPr lang="fr-FR" altLang="en-US" dirty="0">
                <a:ea typeface="ＭＳ Ｐゴシック" panose="020B0600070205080204" pitchFamily="34" charset="-128"/>
              </a:rPr>
              <a:t> commerciaux terminée, nous avons formalisé la nécessité d’avoir une estimation des coûts de la composante contractuelle de la solution de soutien. Et la nécessité d’évaluer l’</a:t>
            </a:r>
            <a:r>
              <a:rPr lang="fr-FR" altLang="en-US" dirty="0" err="1">
                <a:ea typeface="ＭＳ Ｐゴシック" panose="020B0600070205080204" pitchFamily="34" charset="-128"/>
              </a:rPr>
              <a:t>abordabilité</a:t>
            </a:r>
            <a:r>
              <a:rPr lang="fr-FR" altLang="en-US" dirty="0">
                <a:ea typeface="ＭＳ Ｐゴシック" panose="020B0600070205080204" pitchFamily="34" charset="-128"/>
              </a:rPr>
              <a:t>.
4- Un autre changement touchant les aspects contractuels est que le manuel a clarifié comment les phases 2B et 2C des </a:t>
            </a:r>
            <a:r>
              <a:rPr lang="en-CA" altLang="en-US" sz="1600" dirty="0"/>
              <a:t>analyses </a:t>
            </a:r>
            <a:r>
              <a:rPr lang="en-CA" altLang="en-US" sz="1600" dirty="0" err="1"/>
              <a:t>d’options</a:t>
            </a:r>
            <a:r>
              <a:rPr lang="en-CA" altLang="en-US" sz="1600" dirty="0"/>
              <a:t> </a:t>
            </a:r>
            <a:r>
              <a:rPr lang="fr-FR" altLang="en-US" dirty="0">
                <a:ea typeface="ＭＳ Ｐゴシック" panose="020B0600070205080204" pitchFamily="34" charset="-128"/>
              </a:rPr>
              <a:t>contribuent chacune à la rédaction de parties spécifiques de la demande de propositions (DP).</a:t>
            </a:r>
            <a:endParaRPr lang="en-CA" altLang="en-US" dirty="0">
              <a:ea typeface="ＭＳ Ｐゴシック" panose="020B0600070205080204" pitchFamily="34" charset="-128"/>
            </a:endParaRPr>
          </a:p>
        </p:txBody>
      </p:sp>
      <p:sp>
        <p:nvSpPr>
          <p:cNvPr id="157700" name="Slide Number Placeholder 3">
            <a:extLst>
              <a:ext uri="{FF2B5EF4-FFF2-40B4-BE49-F238E27FC236}">
                <a16:creationId xmlns:a16="http://schemas.microsoft.com/office/drawing/2014/main" id="{5A38480C-812B-7156-2CA8-FB894E06ABF1}"/>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ＭＳ Ｐゴシック" panose="020B0600070205080204" pitchFamily="34" charset="-128"/>
              </a:defRPr>
            </a:lvl1pPr>
            <a:lvl2pPr marL="742950" indent="-285750">
              <a:defRPr>
                <a:solidFill>
                  <a:schemeClr val="tx1"/>
                </a:solidFill>
                <a:latin typeface="Calibri" panose="020F0502020204030204" pitchFamily="34" charset="0"/>
                <a:ea typeface="ＭＳ Ｐゴシック" panose="020B0600070205080204" pitchFamily="34" charset="-128"/>
              </a:defRPr>
            </a:lvl2pPr>
            <a:lvl3pPr marL="1143000" indent="-228600">
              <a:defRPr>
                <a:solidFill>
                  <a:schemeClr val="tx1"/>
                </a:solidFill>
                <a:latin typeface="Calibri" panose="020F0502020204030204" pitchFamily="34" charset="0"/>
                <a:ea typeface="ＭＳ Ｐゴシック" panose="020B0600070205080204" pitchFamily="34" charset="-128"/>
              </a:defRPr>
            </a:lvl3pPr>
            <a:lvl4pPr marL="1600200" indent="-228600">
              <a:defRPr>
                <a:solidFill>
                  <a:schemeClr val="tx1"/>
                </a:solidFill>
                <a:latin typeface="Calibri" panose="020F0502020204030204" pitchFamily="34" charset="0"/>
                <a:ea typeface="ＭＳ Ｐゴシック" panose="020B0600070205080204" pitchFamily="34" charset="-128"/>
              </a:defRPr>
            </a:lvl4pPr>
            <a:lvl5pPr marL="2057400" indent="-228600">
              <a:defRPr>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9pPr>
          </a:lstStyle>
          <a:p>
            <a:fld id="{13406E91-3774-4D5A-BA08-D6433194812E}" type="slidenum">
              <a:rPr lang="en-CA" altLang="en-US" smtClean="0">
                <a:solidFill>
                  <a:srgbClr val="000000"/>
                </a:solidFill>
              </a:rPr>
              <a:pPr/>
              <a:t>59</a:t>
            </a:fld>
            <a:endParaRPr lang="en-CA" altLang="en-US">
              <a:solidFill>
                <a:srgbClr val="000000"/>
              </a:solidFill>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746" name="Slide Image Placeholder 1">
            <a:extLst>
              <a:ext uri="{FF2B5EF4-FFF2-40B4-BE49-F238E27FC236}">
                <a16:creationId xmlns:a16="http://schemas.microsoft.com/office/drawing/2014/main" id="{BDCB69D4-138E-4DEE-3918-FE7C1FF00317}"/>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a:extLst>
              <a:ext uri="{FF2B5EF4-FFF2-40B4-BE49-F238E27FC236}">
                <a16:creationId xmlns:a16="http://schemas.microsoft.com/office/drawing/2014/main" id="{0F2BA91B-B20B-C8E3-959B-32E04E24BA74}"/>
              </a:ext>
            </a:extLst>
          </p:cNvPr>
          <p:cNvSpPr>
            <a:spLocks noGrp="1"/>
          </p:cNvSpPr>
          <p:nvPr>
            <p:ph type="body" idx="1"/>
          </p:nvPr>
        </p:nvSpPr>
        <p:spPr/>
        <p:txBody>
          <a:bodyPr/>
          <a:lstStyle/>
          <a:p>
            <a:pPr>
              <a:defRPr/>
            </a:pPr>
            <a:r>
              <a:rPr lang="fr-FR" dirty="0"/>
              <a:t>Au cours de la phase 2C, les équipes de SBCA définissent les détails de la solution de soutien et vérifient que la solution de soutien qui en résulte répond en fait à toutes les lacunes de la solution existante qui doivent être comblées. Le résultat final de la phase 2C est d’élaborer les documents d’arrangements de soutien requis pour les 3 volets d’entreprise :
Pour le volet commercial : on parle des documents de demande de soumissions;
Pour le volet interne : il s’agit de protocoles d’entente ou d’ententes sur les niveaux de service (des MOU ou SLA en anglais); et
Pour le volet ‘autres gouvernements’ (généralement pour les cas de ventes militaires à l’étranger avec les États-Unis) : il s’agit normalement d’une lettre de demande au gouvernement américain.</a:t>
            </a:r>
          </a:p>
          <a:p>
            <a:pPr>
              <a:defRPr/>
            </a:pPr>
            <a:r>
              <a:rPr lang="fr-FR" dirty="0"/>
              <a:t>
Maintenant, à propos des changements dans la phase 2C :
1- Pour le nom de la sous-phase : « analyses d’options finales » est devenu « détails de la solution de soutien ».
2- Encore une fois, certaines analyses d’options sont divisées en deux parties, entre les phases 2B et 2C.
3- Nous avons ajouté la nécessité de démontrer l’alignement de la solution de soutien avec les exigences et les résultats de soutien définis dans la phase 1, et aussi de démontrer que les lacunes sont adéquatement comblées par la solution de soutien.</a:t>
            </a:r>
            <a:endParaRPr lang="en-CA" dirty="0"/>
          </a:p>
        </p:txBody>
      </p:sp>
      <p:sp>
        <p:nvSpPr>
          <p:cNvPr id="159748" name="Slide Number Placeholder 3">
            <a:extLst>
              <a:ext uri="{FF2B5EF4-FFF2-40B4-BE49-F238E27FC236}">
                <a16:creationId xmlns:a16="http://schemas.microsoft.com/office/drawing/2014/main" id="{D04EAB5C-8325-829E-FAE1-667A2F5B5231}"/>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ＭＳ Ｐゴシック" panose="020B0600070205080204" pitchFamily="34" charset="-128"/>
              </a:defRPr>
            </a:lvl1pPr>
            <a:lvl2pPr marL="742950" indent="-285750">
              <a:defRPr>
                <a:solidFill>
                  <a:schemeClr val="tx1"/>
                </a:solidFill>
                <a:latin typeface="Calibri" panose="020F0502020204030204" pitchFamily="34" charset="0"/>
                <a:ea typeface="ＭＳ Ｐゴシック" panose="020B0600070205080204" pitchFamily="34" charset="-128"/>
              </a:defRPr>
            </a:lvl2pPr>
            <a:lvl3pPr marL="1143000" indent="-228600">
              <a:defRPr>
                <a:solidFill>
                  <a:schemeClr val="tx1"/>
                </a:solidFill>
                <a:latin typeface="Calibri" panose="020F0502020204030204" pitchFamily="34" charset="0"/>
                <a:ea typeface="ＭＳ Ｐゴシック" panose="020B0600070205080204" pitchFamily="34" charset="-128"/>
              </a:defRPr>
            </a:lvl3pPr>
            <a:lvl4pPr marL="1600200" indent="-228600">
              <a:defRPr>
                <a:solidFill>
                  <a:schemeClr val="tx1"/>
                </a:solidFill>
                <a:latin typeface="Calibri" panose="020F0502020204030204" pitchFamily="34" charset="0"/>
                <a:ea typeface="ＭＳ Ｐゴシック" panose="020B0600070205080204" pitchFamily="34" charset="-128"/>
              </a:defRPr>
            </a:lvl4pPr>
            <a:lvl5pPr marL="2057400" indent="-228600">
              <a:defRPr>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9pPr>
          </a:lstStyle>
          <a:p>
            <a:fld id="{E91F3E0A-2382-42EF-9991-DDD135769E90}" type="slidenum">
              <a:rPr lang="en-CA" altLang="en-US" smtClean="0">
                <a:solidFill>
                  <a:srgbClr val="000000"/>
                </a:solidFill>
              </a:rPr>
              <a:pPr/>
              <a:t>60</a:t>
            </a:fld>
            <a:endParaRPr lang="en-CA" altLang="en-US">
              <a:solidFill>
                <a:srgbClr val="000000"/>
              </a:solidFill>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794" name="Slide Image Placeholder 1">
            <a:extLst>
              <a:ext uri="{FF2B5EF4-FFF2-40B4-BE49-F238E27FC236}">
                <a16:creationId xmlns:a16="http://schemas.microsoft.com/office/drawing/2014/main" id="{3A8C41FA-04DB-A36D-FD0C-F5187F45B143}"/>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1795" name="Notes Placeholder 2">
            <a:extLst>
              <a:ext uri="{FF2B5EF4-FFF2-40B4-BE49-F238E27FC236}">
                <a16:creationId xmlns:a16="http://schemas.microsoft.com/office/drawing/2014/main" id="{2E4BBA31-24E9-B0D0-AC7E-DE899562171C}"/>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fr-FR" altLang="en-US" dirty="0">
                <a:ea typeface="ＭＳ Ｐゴシック" panose="020B0600070205080204" pitchFamily="34" charset="-128"/>
              </a:rPr>
              <a:t>Pour terminer, je voulais aborder les différentes formes de soutien qui sont disponibles pour les SBCA :
1- Il y a un atelier pour exécutifs d’une demi-journée disponible et un cours d’introduction de 3 jours pour le SBCA. Le matériel de formation et d’atelier sera mis à jour pour s’harmoniser avec le nouveau manuel SBCA.
2- Les centres d’expertise jouent un rôle très vital dans les SBCA. Leur mandat principal est de guider et d’aider les équipes SBCA tout au long de leurs SBCA. Parce que chaque SBCA est une activité unique et complexe, l’expérience des centres d’expertise est une aide énorme pour les équipes SBCA qui n’ont jamais fait ça auparavant.
3- Il y a aussi ces séminaires sur le soutien du matériel, qui sont prévus deux fois par année.
4- Il y a d’autres ressources sur notre site </a:t>
            </a:r>
            <a:r>
              <a:rPr lang="fr-FR" altLang="en-US" dirty="0" err="1">
                <a:ea typeface="ＭＳ Ｐゴシック" panose="020B0600070205080204" pitchFamily="34" charset="-128"/>
              </a:rPr>
              <a:t>GCpédia</a:t>
            </a:r>
            <a:r>
              <a:rPr lang="fr-FR" altLang="en-US" dirty="0">
                <a:ea typeface="ＭＳ Ｐゴシック" panose="020B0600070205080204" pitchFamily="34" charset="-128"/>
              </a:rPr>
              <a:t> de soutien de la Défense, accessibles par les 3 ministères (MDN, SPAC et ISDE). Notre intention est d’avoir un nombre croissant de ressources de soutien à la disposition des équipes SBCA (telles que des modèles et des guides et outils utiles). Ces ressources ne seront publiées que progressivement, au fur et à mesure qu’elles seront disponibles. Entre-temps, les centres d’expertise ont souvent des versions provisoires qu’ils peuvent fournir au besoin.
Que vous soyez déjà familier ou non avec le processus SBCA, nous vous encourageons à vous familiariser avec le nouveau manuel SBCA lorsqu’il sortira, et si vous ne l’avez pas déjà fait, inscrivez-vous à une séance de formation.</a:t>
            </a:r>
            <a:endParaRPr lang="en-CA" altLang="en-US" dirty="0">
              <a:ea typeface="ＭＳ Ｐゴシック" panose="020B0600070205080204" pitchFamily="34" charset="-128"/>
            </a:endParaRPr>
          </a:p>
        </p:txBody>
      </p:sp>
      <p:sp>
        <p:nvSpPr>
          <p:cNvPr id="161796" name="Slide Number Placeholder 3">
            <a:extLst>
              <a:ext uri="{FF2B5EF4-FFF2-40B4-BE49-F238E27FC236}">
                <a16:creationId xmlns:a16="http://schemas.microsoft.com/office/drawing/2014/main" id="{D4055B5A-708F-ADA5-F26E-67259987788B}"/>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ＭＳ Ｐゴシック" panose="020B0600070205080204" pitchFamily="34" charset="-128"/>
              </a:defRPr>
            </a:lvl1pPr>
            <a:lvl2pPr marL="742950" indent="-285750">
              <a:defRPr>
                <a:solidFill>
                  <a:schemeClr val="tx1"/>
                </a:solidFill>
                <a:latin typeface="Calibri" panose="020F0502020204030204" pitchFamily="34" charset="0"/>
                <a:ea typeface="ＭＳ Ｐゴシック" panose="020B0600070205080204" pitchFamily="34" charset="-128"/>
              </a:defRPr>
            </a:lvl2pPr>
            <a:lvl3pPr marL="1143000" indent="-228600">
              <a:defRPr>
                <a:solidFill>
                  <a:schemeClr val="tx1"/>
                </a:solidFill>
                <a:latin typeface="Calibri" panose="020F0502020204030204" pitchFamily="34" charset="0"/>
                <a:ea typeface="ＭＳ Ｐゴシック" panose="020B0600070205080204" pitchFamily="34" charset="-128"/>
              </a:defRPr>
            </a:lvl3pPr>
            <a:lvl4pPr marL="1600200" indent="-228600">
              <a:defRPr>
                <a:solidFill>
                  <a:schemeClr val="tx1"/>
                </a:solidFill>
                <a:latin typeface="Calibri" panose="020F0502020204030204" pitchFamily="34" charset="0"/>
                <a:ea typeface="ＭＳ Ｐゴシック" panose="020B0600070205080204" pitchFamily="34" charset="-128"/>
              </a:defRPr>
            </a:lvl4pPr>
            <a:lvl5pPr marL="2057400" indent="-228600">
              <a:defRPr>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9pPr>
          </a:lstStyle>
          <a:p>
            <a:fld id="{7CD0F0C9-F502-47B1-AE8D-DC94C216CE55}" type="slidenum">
              <a:rPr lang="en-CA" altLang="en-US" smtClean="0">
                <a:solidFill>
                  <a:srgbClr val="000000"/>
                </a:solidFill>
              </a:rPr>
              <a:pPr/>
              <a:t>61</a:t>
            </a:fld>
            <a:endParaRPr lang="en-CA" altLang="en-US">
              <a:solidFill>
                <a:srgbClr val="000000"/>
              </a:solidFill>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Slide Image Placeholder 1">
            <a:extLst>
              <a:ext uri="{FF2B5EF4-FFF2-40B4-BE49-F238E27FC236}">
                <a16:creationId xmlns:a16="http://schemas.microsoft.com/office/drawing/2014/main" id="{3593BAAF-C70C-08AE-F073-F7F48E651106}"/>
              </a:ext>
            </a:extLst>
          </p:cNvPr>
          <p:cNvSpPr>
            <a:spLocks noGrp="1" noRot="1" noChangeAspect="1" noChangeArrowheads="1" noTextEdit="1"/>
          </p:cNvSpPr>
          <p:nvPr>
            <p:ph type="sldImg"/>
          </p:nvPr>
        </p:nvSpPr>
        <p:spPr bwMode="auto">
          <a:xfrm>
            <a:off x="1001713" y="465138"/>
            <a:ext cx="5006975" cy="2816225"/>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a:extLst>
              <a:ext uri="{FF2B5EF4-FFF2-40B4-BE49-F238E27FC236}">
                <a16:creationId xmlns:a16="http://schemas.microsoft.com/office/drawing/2014/main" id="{51C7B5B2-BB96-26BB-D74D-445A326093B5}"/>
              </a:ext>
            </a:extLst>
          </p:cNvPr>
          <p:cNvSpPr>
            <a:spLocks noGrp="1"/>
          </p:cNvSpPr>
          <p:nvPr>
            <p:ph type="body" idx="1"/>
          </p:nvPr>
        </p:nvSpPr>
        <p:spPr/>
        <p:txBody>
          <a:bodyPr>
            <a:normAutofit/>
          </a:bodyPr>
          <a:lstStyle/>
          <a:p>
            <a:pPr>
              <a:defRPr/>
            </a:pPr>
            <a:endParaRPr lang="en-CA" dirty="0"/>
          </a:p>
        </p:txBody>
      </p:sp>
      <p:sp>
        <p:nvSpPr>
          <p:cNvPr id="31748" name="Slide Number Placeholder 3">
            <a:extLst>
              <a:ext uri="{FF2B5EF4-FFF2-40B4-BE49-F238E27FC236}">
                <a16:creationId xmlns:a16="http://schemas.microsoft.com/office/drawing/2014/main" id="{A2A84E08-132A-62E1-82BC-233EC4832326}"/>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ＭＳ Ｐゴシック" panose="020B0600070205080204" pitchFamily="34" charset="-128"/>
              </a:defRPr>
            </a:lvl1pPr>
            <a:lvl2pPr marL="742950" indent="-285750">
              <a:defRPr>
                <a:solidFill>
                  <a:schemeClr val="tx1"/>
                </a:solidFill>
                <a:latin typeface="Calibri" panose="020F0502020204030204" pitchFamily="34" charset="0"/>
                <a:ea typeface="ＭＳ Ｐゴシック" panose="020B0600070205080204" pitchFamily="34" charset="-128"/>
              </a:defRPr>
            </a:lvl2pPr>
            <a:lvl3pPr marL="1143000" indent="-228600">
              <a:defRPr>
                <a:solidFill>
                  <a:schemeClr val="tx1"/>
                </a:solidFill>
                <a:latin typeface="Calibri" panose="020F0502020204030204" pitchFamily="34" charset="0"/>
                <a:ea typeface="ＭＳ Ｐゴシック" panose="020B0600070205080204" pitchFamily="34" charset="-128"/>
              </a:defRPr>
            </a:lvl3pPr>
            <a:lvl4pPr marL="1600200" indent="-228600">
              <a:defRPr>
                <a:solidFill>
                  <a:schemeClr val="tx1"/>
                </a:solidFill>
                <a:latin typeface="Calibri" panose="020F0502020204030204" pitchFamily="34" charset="0"/>
                <a:ea typeface="ＭＳ Ｐゴシック" panose="020B0600070205080204" pitchFamily="34" charset="-128"/>
              </a:defRPr>
            </a:lvl4pPr>
            <a:lvl5pPr marL="2057400" indent="-228600">
              <a:defRPr>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BA4A5E00-369E-4FE7-B9F2-14750FF4C606}" type="slidenum">
              <a:rPr kumimoji="0" lang="en-CA" altLang="en-US" sz="1200" b="0" i="0" u="none" strike="noStrike" kern="1200" cap="none" spc="0" normalizeH="0" baseline="0" noProof="0" smtClean="0">
                <a:ln>
                  <a:noFill/>
                </a:ln>
                <a:solidFill>
                  <a:prstClr val="black"/>
                </a:solidFill>
                <a:effectLst/>
                <a:uLnTx/>
                <a:uFillTx/>
                <a:latin typeface="Calibri" panose="020F0502020204030204" pitchFamily="34" charset="0"/>
                <a:ea typeface="ＭＳ Ｐゴシック" panose="020B0600070205080204" pitchFamily="34" charset="-128"/>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62</a:t>
            </a:fld>
            <a:endParaRPr kumimoji="0" lang="en-CA" altLang="en-US" sz="1200" b="0" i="0" u="none" strike="noStrike" kern="1200" cap="none" spc="0" normalizeH="0" baseline="0" noProof="0">
              <a:ln>
                <a:noFill/>
              </a:ln>
              <a:solidFill>
                <a:prstClr val="black"/>
              </a:solidFill>
              <a:effectLst/>
              <a:uLnTx/>
              <a:uFillTx/>
              <a:latin typeface="Calibri" panose="020F0502020204030204" pitchFamily="34" charset="0"/>
              <a:ea typeface="ＭＳ Ｐゴシック" panose="020B0600070205080204" pitchFamily="34" charset="-128"/>
              <a:cs typeface="Arial" panose="020B0604020202020204" pitchFamily="34" charset="0"/>
            </a:endParaRPr>
          </a:p>
        </p:txBody>
      </p:sp>
      <p:sp>
        <p:nvSpPr>
          <p:cNvPr id="2" name="Date Placeholder 1">
            <a:extLst>
              <a:ext uri="{FF2B5EF4-FFF2-40B4-BE49-F238E27FC236}">
                <a16:creationId xmlns:a16="http://schemas.microsoft.com/office/drawing/2014/main" id="{78BA6F4A-E5FD-E91E-C0AB-D9B89C5101F9}"/>
              </a:ext>
            </a:extLst>
          </p:cNvPr>
          <p:cNvSpPr>
            <a:spLocks noGrp="1"/>
          </p:cNvSpPr>
          <p:nvPr>
            <p:ph type="dt" idx="1"/>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CA" altLang="en-US" sz="1200" b="0" i="0" u="none" strike="noStrike" kern="1200" cap="none" spc="0" normalizeH="0" baseline="0" noProof="0">
                <a:ln>
                  <a:noFill/>
                </a:ln>
                <a:solidFill>
                  <a:prstClr val="black"/>
                </a:solidFill>
                <a:effectLst/>
                <a:uLnTx/>
                <a:uFillTx/>
                <a:latin typeface="Calibri" panose="020F0502020204030204" pitchFamily="34" charset="0"/>
                <a:ea typeface="ＭＳ Ｐゴシック" panose="020B0600070205080204" pitchFamily="34" charset="-128"/>
                <a:cs typeface="Arial" panose="020B0604020202020204" pitchFamily="34" charset="0"/>
              </a:rPr>
              <a:t>7 June 2023 | 7 jiun 2023</a:t>
            </a:r>
          </a:p>
        </p:txBody>
      </p:sp>
      <p:sp>
        <p:nvSpPr>
          <p:cNvPr id="4" name="Footer Placeholder 3">
            <a:extLst>
              <a:ext uri="{FF2B5EF4-FFF2-40B4-BE49-F238E27FC236}">
                <a16:creationId xmlns:a16="http://schemas.microsoft.com/office/drawing/2014/main" id="{B18E7076-26A4-47F4-7F83-863D3D9F5A72}"/>
              </a:ext>
            </a:extLst>
          </p:cNvPr>
          <p:cNvSpPr>
            <a:spLocks noGrp="1"/>
          </p:cNvSpPr>
          <p:nvPr>
            <p:ph type="ftr" sz="quarter" idx="4"/>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CA" sz="1200" b="0" i="0" u="none" strike="noStrike" kern="1200" cap="none" spc="0" normalizeH="0" baseline="0" noProof="0">
                <a:ln>
                  <a:noFill/>
                </a:ln>
                <a:solidFill>
                  <a:prstClr val="black"/>
                </a:solidFill>
                <a:effectLst/>
                <a:uLnTx/>
                <a:uFillTx/>
                <a:latin typeface="Calibri"/>
                <a:ea typeface="+mn-ea"/>
                <a:cs typeface="+mn-cs"/>
              </a:rPr>
              <a:t>Land COE | CE terrestres</a:t>
            </a:r>
          </a:p>
        </p:txBody>
      </p:sp>
      <p:sp>
        <p:nvSpPr>
          <p:cNvPr id="5" name="Header Placeholder 4">
            <a:extLst>
              <a:ext uri="{FF2B5EF4-FFF2-40B4-BE49-F238E27FC236}">
                <a16:creationId xmlns:a16="http://schemas.microsoft.com/office/drawing/2014/main" id="{8F03466F-F8A4-1141-18E3-47D0BF5EDDA0}"/>
              </a:ext>
            </a:extLst>
          </p:cNvPr>
          <p:cNvSpPr>
            <a:spLocks noGrp="1"/>
          </p:cNvSpPr>
          <p:nvPr>
            <p:ph type="hdr" sz="quarter"/>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CA" sz="1200" b="0" i="0" u="none" strike="noStrike" kern="1200" cap="none" spc="0" normalizeH="0" baseline="0" noProof="0">
                <a:ln>
                  <a:noFill/>
                </a:ln>
                <a:solidFill>
                  <a:prstClr val="black"/>
                </a:solidFill>
                <a:effectLst/>
                <a:uLnTx/>
                <a:uFillTx/>
                <a:latin typeface="Calibri"/>
                <a:ea typeface="+mn-ea"/>
                <a:cs typeface="+mn-cs"/>
              </a:rPr>
              <a:t>DMS Seminar</a:t>
            </a:r>
          </a:p>
        </p:txBody>
      </p:sp>
    </p:spTree>
    <p:extLst>
      <p:ext uri="{BB962C8B-B14F-4D97-AF65-F5344CB8AC3E}">
        <p14:creationId xmlns:p14="http://schemas.microsoft.com/office/powerpoint/2010/main" val="1332326835"/>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Slide Image Placeholder 1">
            <a:extLst>
              <a:ext uri="{FF2B5EF4-FFF2-40B4-BE49-F238E27FC236}">
                <a16:creationId xmlns:a16="http://schemas.microsoft.com/office/drawing/2014/main" id="{8DE59C23-76B6-21AE-7FC4-A39522C98988}"/>
              </a:ext>
            </a:extLst>
          </p:cNvPr>
          <p:cNvSpPr>
            <a:spLocks noGrp="1" noRot="1" noChangeAspect="1" noChangeArrowheads="1" noTextEdit="1"/>
          </p:cNvSpPr>
          <p:nvPr>
            <p:ph type="sldImg"/>
          </p:nvPr>
        </p:nvSpPr>
        <p:spPr bwMode="auto">
          <a:xfrm>
            <a:off x="1001713" y="465138"/>
            <a:ext cx="5006975" cy="2816225"/>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219" name="Notes Placeholder 2">
            <a:extLst>
              <a:ext uri="{FF2B5EF4-FFF2-40B4-BE49-F238E27FC236}">
                <a16:creationId xmlns:a16="http://schemas.microsoft.com/office/drawing/2014/main" id="{782D7505-676E-A9D1-0EF9-F9D27A437CED}"/>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normAutofit/>
          </a:bodyPr>
          <a:lstStyle/>
          <a:p>
            <a:endParaRPr lang="fr-FR" altLang="en-US" dirty="0">
              <a:ea typeface="ＭＳ Ｐゴシック"/>
              <a:cs typeface="Calibri"/>
            </a:endParaRPr>
          </a:p>
        </p:txBody>
      </p:sp>
      <p:sp>
        <p:nvSpPr>
          <p:cNvPr id="9220" name="Slide Number Placeholder 3">
            <a:extLst>
              <a:ext uri="{FF2B5EF4-FFF2-40B4-BE49-F238E27FC236}">
                <a16:creationId xmlns:a16="http://schemas.microsoft.com/office/drawing/2014/main" id="{19D9CFF8-AAE9-EE9A-E981-8C4682105A5D}"/>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ＭＳ Ｐゴシック" panose="020B0600070205080204" pitchFamily="34" charset="-128"/>
              </a:defRPr>
            </a:lvl1pPr>
            <a:lvl2pPr marL="742950" indent="-285750">
              <a:defRPr>
                <a:solidFill>
                  <a:schemeClr val="tx1"/>
                </a:solidFill>
                <a:latin typeface="Calibri" panose="020F0502020204030204" pitchFamily="34" charset="0"/>
                <a:ea typeface="ＭＳ Ｐゴシック" panose="020B0600070205080204" pitchFamily="34" charset="-128"/>
              </a:defRPr>
            </a:lvl2pPr>
            <a:lvl3pPr marL="1143000" indent="-228600">
              <a:defRPr>
                <a:solidFill>
                  <a:schemeClr val="tx1"/>
                </a:solidFill>
                <a:latin typeface="Calibri" panose="020F0502020204030204" pitchFamily="34" charset="0"/>
                <a:ea typeface="ＭＳ Ｐゴシック" panose="020B0600070205080204" pitchFamily="34" charset="-128"/>
              </a:defRPr>
            </a:lvl3pPr>
            <a:lvl4pPr marL="1600200" indent="-228600">
              <a:defRPr>
                <a:solidFill>
                  <a:schemeClr val="tx1"/>
                </a:solidFill>
                <a:latin typeface="Calibri" panose="020F0502020204030204" pitchFamily="34" charset="0"/>
                <a:ea typeface="ＭＳ Ｐゴシック" panose="020B0600070205080204" pitchFamily="34" charset="-128"/>
              </a:defRPr>
            </a:lvl4pPr>
            <a:lvl5pPr marL="2057400" indent="-228600">
              <a:defRPr>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D4553B79-B5C5-449F-A4C7-1599D5341777}" type="slidenum">
              <a:rPr kumimoji="0" lang="en-CA" altLang="en-US" sz="1200" b="0" i="0" u="none" strike="noStrike" kern="1200" cap="none" spc="0" normalizeH="0" baseline="0" noProof="0" smtClean="0">
                <a:ln>
                  <a:noFill/>
                </a:ln>
                <a:solidFill>
                  <a:prstClr val="black"/>
                </a:solidFill>
                <a:effectLst/>
                <a:uLnTx/>
                <a:uFillTx/>
                <a:latin typeface="Calibri" panose="020F0502020204030204" pitchFamily="34" charset="0"/>
                <a:ea typeface="ＭＳ Ｐゴシック" panose="020B0600070205080204" pitchFamily="34" charset="-128"/>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63</a:t>
            </a:fld>
            <a:endParaRPr kumimoji="0" lang="en-CA" altLang="en-US" sz="1200" b="0" i="0" u="none" strike="noStrike" kern="1200" cap="none" spc="0" normalizeH="0" baseline="0" noProof="0">
              <a:ln>
                <a:noFill/>
              </a:ln>
              <a:solidFill>
                <a:prstClr val="black"/>
              </a:solidFill>
              <a:effectLst/>
              <a:uLnTx/>
              <a:uFillTx/>
              <a:latin typeface="Calibri" panose="020F0502020204030204" pitchFamily="34" charset="0"/>
              <a:ea typeface="ＭＳ Ｐゴシック" panose="020B0600070205080204" pitchFamily="34" charset="-128"/>
              <a:cs typeface="Arial" panose="020B0604020202020204" pitchFamily="34" charset="0"/>
            </a:endParaRPr>
          </a:p>
        </p:txBody>
      </p:sp>
      <p:sp>
        <p:nvSpPr>
          <p:cNvPr id="2" name="Date Placeholder 1">
            <a:extLst>
              <a:ext uri="{FF2B5EF4-FFF2-40B4-BE49-F238E27FC236}">
                <a16:creationId xmlns:a16="http://schemas.microsoft.com/office/drawing/2014/main" id="{A208704E-9470-0B61-DC61-399E080CA6CB}"/>
              </a:ext>
            </a:extLst>
          </p:cNvPr>
          <p:cNvSpPr>
            <a:spLocks noGrp="1"/>
          </p:cNvSpPr>
          <p:nvPr>
            <p:ph type="dt" idx="1"/>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CA" altLang="en-US" sz="1200" b="0" i="0" u="none" strike="noStrike" kern="1200" cap="none" spc="0" normalizeH="0" baseline="0" noProof="0">
                <a:ln>
                  <a:noFill/>
                </a:ln>
                <a:solidFill>
                  <a:prstClr val="black"/>
                </a:solidFill>
                <a:effectLst/>
                <a:uLnTx/>
                <a:uFillTx/>
                <a:latin typeface="Calibri" panose="020F0502020204030204" pitchFamily="34" charset="0"/>
                <a:ea typeface="ＭＳ Ｐゴシック" panose="020B0600070205080204" pitchFamily="34" charset="-128"/>
                <a:cs typeface="Arial" panose="020B0604020202020204" pitchFamily="34" charset="0"/>
              </a:rPr>
              <a:t>7 June 2023 | 7 jiun 2023</a:t>
            </a:r>
          </a:p>
        </p:txBody>
      </p:sp>
      <p:sp>
        <p:nvSpPr>
          <p:cNvPr id="3" name="Footer Placeholder 2">
            <a:extLst>
              <a:ext uri="{FF2B5EF4-FFF2-40B4-BE49-F238E27FC236}">
                <a16:creationId xmlns:a16="http://schemas.microsoft.com/office/drawing/2014/main" id="{C1A0C823-5A13-ABF9-7606-1474B87220C1}"/>
              </a:ext>
            </a:extLst>
          </p:cNvPr>
          <p:cNvSpPr>
            <a:spLocks noGrp="1"/>
          </p:cNvSpPr>
          <p:nvPr>
            <p:ph type="ftr" sz="quarter" idx="4"/>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CA" sz="1200" b="0" i="0" u="none" strike="noStrike" kern="1200" cap="none" spc="0" normalizeH="0" baseline="0" noProof="0">
                <a:ln>
                  <a:noFill/>
                </a:ln>
                <a:solidFill>
                  <a:prstClr val="black"/>
                </a:solidFill>
                <a:effectLst/>
                <a:uLnTx/>
                <a:uFillTx/>
                <a:latin typeface="Calibri"/>
                <a:ea typeface="+mn-ea"/>
                <a:cs typeface="+mn-cs"/>
              </a:rPr>
              <a:t>Land COE | CE terrestres</a:t>
            </a:r>
          </a:p>
        </p:txBody>
      </p:sp>
      <p:sp>
        <p:nvSpPr>
          <p:cNvPr id="4" name="Header Placeholder 3">
            <a:extLst>
              <a:ext uri="{FF2B5EF4-FFF2-40B4-BE49-F238E27FC236}">
                <a16:creationId xmlns:a16="http://schemas.microsoft.com/office/drawing/2014/main" id="{6E583BB4-105C-9160-29AC-FCD44AA529B5}"/>
              </a:ext>
            </a:extLst>
          </p:cNvPr>
          <p:cNvSpPr>
            <a:spLocks noGrp="1"/>
          </p:cNvSpPr>
          <p:nvPr>
            <p:ph type="hdr" sz="quarter"/>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CA" sz="1200" b="0" i="0" u="none" strike="noStrike" kern="1200" cap="none" spc="0" normalizeH="0" baseline="0" noProof="0">
                <a:ln>
                  <a:noFill/>
                </a:ln>
                <a:solidFill>
                  <a:prstClr val="black"/>
                </a:solidFill>
                <a:effectLst/>
                <a:uLnTx/>
                <a:uFillTx/>
                <a:latin typeface="Calibri"/>
                <a:ea typeface="+mn-ea"/>
                <a:cs typeface="+mn-cs"/>
              </a:rPr>
              <a:t>DMS Seminar</a:t>
            </a:r>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Image Placeholder 1">
            <a:extLst>
              <a:ext uri="{FF2B5EF4-FFF2-40B4-BE49-F238E27FC236}">
                <a16:creationId xmlns:a16="http://schemas.microsoft.com/office/drawing/2014/main" id="{1429A2B7-B903-9FB3-A1DC-1FF67CF4E862}"/>
              </a:ext>
            </a:extLst>
          </p:cNvPr>
          <p:cNvSpPr>
            <a:spLocks noGrp="1" noRot="1" noChangeAspect="1" noChangeArrowheads="1" noTextEdit="1"/>
          </p:cNvSpPr>
          <p:nvPr>
            <p:ph type="sldImg"/>
          </p:nvPr>
        </p:nvSpPr>
        <p:spPr bwMode="auto">
          <a:xfrm>
            <a:off x="1001713" y="465138"/>
            <a:ext cx="5006975" cy="2816225"/>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7651" name="Notes Placeholder 2">
            <a:extLst>
              <a:ext uri="{FF2B5EF4-FFF2-40B4-BE49-F238E27FC236}">
                <a16:creationId xmlns:a16="http://schemas.microsoft.com/office/drawing/2014/main" id="{405DC01C-D6D1-D322-0E84-A95DC1D998AB}"/>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CA" altLang="en-US" sz="1800">
              <a:ea typeface="Calibri" panose="020F0502020204030204" pitchFamily="34" charset="0"/>
              <a:cs typeface="Times New Roman" panose="02020603050405020304" pitchFamily="18" charset="0"/>
            </a:endParaRPr>
          </a:p>
        </p:txBody>
      </p:sp>
      <p:sp>
        <p:nvSpPr>
          <p:cNvPr id="27652" name="Slide Number Placeholder 3">
            <a:extLst>
              <a:ext uri="{FF2B5EF4-FFF2-40B4-BE49-F238E27FC236}">
                <a16:creationId xmlns:a16="http://schemas.microsoft.com/office/drawing/2014/main" id="{1453B775-20CA-927C-E544-C13BEDACC2DE}"/>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ＭＳ Ｐゴシック" panose="020B0600070205080204" pitchFamily="34" charset="-128"/>
              </a:defRPr>
            </a:lvl1pPr>
            <a:lvl2pPr marL="742950" indent="-285750">
              <a:defRPr>
                <a:solidFill>
                  <a:schemeClr val="tx1"/>
                </a:solidFill>
                <a:latin typeface="Calibri" panose="020F0502020204030204" pitchFamily="34" charset="0"/>
                <a:ea typeface="ＭＳ Ｐゴシック" panose="020B0600070205080204" pitchFamily="34" charset="-128"/>
              </a:defRPr>
            </a:lvl2pPr>
            <a:lvl3pPr marL="1143000" indent="-228600">
              <a:defRPr>
                <a:solidFill>
                  <a:schemeClr val="tx1"/>
                </a:solidFill>
                <a:latin typeface="Calibri" panose="020F0502020204030204" pitchFamily="34" charset="0"/>
                <a:ea typeface="ＭＳ Ｐゴシック" panose="020B0600070205080204" pitchFamily="34" charset="-128"/>
              </a:defRPr>
            </a:lvl3pPr>
            <a:lvl4pPr marL="1600200" indent="-228600">
              <a:defRPr>
                <a:solidFill>
                  <a:schemeClr val="tx1"/>
                </a:solidFill>
                <a:latin typeface="Calibri" panose="020F0502020204030204" pitchFamily="34" charset="0"/>
                <a:ea typeface="ＭＳ Ｐゴシック" panose="020B0600070205080204" pitchFamily="34" charset="-128"/>
              </a:defRPr>
            </a:lvl4pPr>
            <a:lvl5pPr marL="2057400" indent="-228600">
              <a:defRPr>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556848EA-1F00-4BDB-828C-FC360D3085C3}" type="slidenum">
              <a:rPr kumimoji="0" lang="en-CA" altLang="en-US" sz="1200" b="0" i="0" u="none" strike="noStrike" kern="1200" cap="none" spc="0" normalizeH="0" baseline="0" noProof="0" smtClean="0">
                <a:ln>
                  <a:noFill/>
                </a:ln>
                <a:solidFill>
                  <a:srgbClr val="000000"/>
                </a:solidFill>
                <a:effectLst/>
                <a:uLnTx/>
                <a:uFillTx/>
                <a:latin typeface="Calibri" panose="020F0502020204030204" pitchFamily="34" charset="0"/>
                <a:ea typeface="ＭＳ Ｐゴシック" panose="020B0600070205080204" pitchFamily="34" charset="-128"/>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64</a:t>
            </a:fld>
            <a:endParaRPr kumimoji="0" lang="en-CA" altLang="en-US" sz="1200" b="0" i="0" u="none" strike="noStrike" kern="1200" cap="none" spc="0" normalizeH="0" baseline="0" noProof="0">
              <a:ln>
                <a:noFill/>
              </a:ln>
              <a:solidFill>
                <a:srgbClr val="000000"/>
              </a:solidFill>
              <a:effectLst/>
              <a:uLnTx/>
              <a:uFillTx/>
              <a:latin typeface="Calibri" panose="020F0502020204030204" pitchFamily="34" charset="0"/>
              <a:ea typeface="ＭＳ Ｐゴシック" panose="020B0600070205080204" pitchFamily="34" charset="-128"/>
              <a:cs typeface="Arial" panose="020B0604020202020204" pitchFamily="34" charset="0"/>
            </a:endParaRPr>
          </a:p>
        </p:txBody>
      </p:sp>
      <p:sp>
        <p:nvSpPr>
          <p:cNvPr id="27653" name="Date Placeholder 1">
            <a:extLst>
              <a:ext uri="{FF2B5EF4-FFF2-40B4-BE49-F238E27FC236}">
                <a16:creationId xmlns:a16="http://schemas.microsoft.com/office/drawing/2014/main" id="{4DC60F82-EFEE-BF92-A5E7-FBB5FAF3A34A}"/>
              </a:ext>
            </a:extLst>
          </p:cNvPr>
          <p:cNvSpPr>
            <a:spLocks noGrp="1" noChangeArrowheads="1"/>
          </p:cNvSpPr>
          <p:nvPr>
            <p:ph type="dt" sz="quarter"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ＭＳ Ｐゴシック" panose="020B0600070205080204" pitchFamily="34" charset="-128"/>
              </a:defRPr>
            </a:lvl1pPr>
            <a:lvl2pPr marL="742950" indent="-285750">
              <a:defRPr>
                <a:solidFill>
                  <a:schemeClr val="tx1"/>
                </a:solidFill>
                <a:latin typeface="Calibri" panose="020F0502020204030204" pitchFamily="34" charset="0"/>
                <a:ea typeface="ＭＳ Ｐゴシック" panose="020B0600070205080204" pitchFamily="34" charset="-128"/>
              </a:defRPr>
            </a:lvl2pPr>
            <a:lvl3pPr marL="1143000" indent="-228600">
              <a:defRPr>
                <a:solidFill>
                  <a:schemeClr val="tx1"/>
                </a:solidFill>
                <a:latin typeface="Calibri" panose="020F0502020204030204" pitchFamily="34" charset="0"/>
                <a:ea typeface="ＭＳ Ｐゴシック" panose="020B0600070205080204" pitchFamily="34" charset="-128"/>
              </a:defRPr>
            </a:lvl3pPr>
            <a:lvl4pPr marL="1600200" indent="-228600">
              <a:defRPr>
                <a:solidFill>
                  <a:schemeClr val="tx1"/>
                </a:solidFill>
                <a:latin typeface="Calibri" panose="020F0502020204030204" pitchFamily="34" charset="0"/>
                <a:ea typeface="ＭＳ Ｐゴシック" panose="020B0600070205080204" pitchFamily="34" charset="-128"/>
              </a:defRPr>
            </a:lvl4pPr>
            <a:lvl5pPr marL="2057400" indent="-228600">
              <a:defRPr>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CA" altLang="en-US" sz="1200" b="0" i="0" u="none" strike="noStrike" kern="1200" cap="none" spc="0" normalizeH="0" baseline="0" noProof="0">
                <a:ln>
                  <a:noFill/>
                </a:ln>
                <a:solidFill>
                  <a:prstClr val="black"/>
                </a:solidFill>
                <a:effectLst/>
                <a:uLnTx/>
                <a:uFillTx/>
                <a:latin typeface="Calibri" panose="020F0502020204030204" pitchFamily="34" charset="0"/>
                <a:ea typeface="ＭＳ Ｐゴシック" panose="020B0600070205080204" pitchFamily="34" charset="-128"/>
                <a:cs typeface="Arial" panose="020B0604020202020204" pitchFamily="34" charset="0"/>
              </a:rPr>
              <a:t>7 June 2023 | 7 jiun 2023</a:t>
            </a:r>
          </a:p>
        </p:txBody>
      </p:sp>
      <p:sp>
        <p:nvSpPr>
          <p:cNvPr id="3" name="Footer Placeholder 2">
            <a:extLst>
              <a:ext uri="{FF2B5EF4-FFF2-40B4-BE49-F238E27FC236}">
                <a16:creationId xmlns:a16="http://schemas.microsoft.com/office/drawing/2014/main" id="{FBF15AED-4CC1-A50A-7970-6557C6CFE501}"/>
              </a:ext>
            </a:extLst>
          </p:cNvPr>
          <p:cNvSpPr>
            <a:spLocks noGrp="1"/>
          </p:cNvSpPr>
          <p:nvPr>
            <p:ph type="ftr" sz="quarter" idx="4"/>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CA" sz="1200" b="0" i="0" u="none" strike="noStrike" kern="1200" cap="none" spc="0" normalizeH="0" baseline="0" noProof="0">
                <a:ln>
                  <a:noFill/>
                </a:ln>
                <a:solidFill>
                  <a:prstClr val="black"/>
                </a:solidFill>
                <a:effectLst/>
                <a:uLnTx/>
                <a:uFillTx/>
                <a:latin typeface="Calibri"/>
                <a:ea typeface="+mn-ea"/>
                <a:cs typeface="+mn-cs"/>
              </a:rPr>
              <a:t>Land COE | CE terrestres</a:t>
            </a:r>
          </a:p>
        </p:txBody>
      </p:sp>
      <p:sp>
        <p:nvSpPr>
          <p:cNvPr id="4" name="Header Placeholder 3">
            <a:extLst>
              <a:ext uri="{FF2B5EF4-FFF2-40B4-BE49-F238E27FC236}">
                <a16:creationId xmlns:a16="http://schemas.microsoft.com/office/drawing/2014/main" id="{472E857F-80B9-1FB4-7A17-6EF64F18A853}"/>
              </a:ext>
            </a:extLst>
          </p:cNvPr>
          <p:cNvSpPr>
            <a:spLocks noGrp="1"/>
          </p:cNvSpPr>
          <p:nvPr>
            <p:ph type="hdr" sz="quarter"/>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CA" sz="1200" b="0" i="0" u="none" strike="noStrike" kern="1200" cap="none" spc="0" normalizeH="0" baseline="0" noProof="0">
                <a:ln>
                  <a:noFill/>
                </a:ln>
                <a:solidFill>
                  <a:prstClr val="black"/>
                </a:solidFill>
                <a:effectLst/>
                <a:uLnTx/>
                <a:uFillTx/>
                <a:latin typeface="Calibri"/>
                <a:ea typeface="+mn-ea"/>
                <a:cs typeface="+mn-cs"/>
              </a:rPr>
              <a:t>DMS Seminar</a:t>
            </a:r>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a:extLst>
              <a:ext uri="{FF2B5EF4-FFF2-40B4-BE49-F238E27FC236}">
                <a16:creationId xmlns:a16="http://schemas.microsoft.com/office/drawing/2014/main" id="{F319F8C8-3781-4296-D184-CC21285921C8}"/>
              </a:ext>
            </a:extLst>
          </p:cNvPr>
          <p:cNvSpPr>
            <a:spLocks noGrp="1" noRot="1" noChangeAspect="1" noChangeArrowheads="1" noTextEdit="1"/>
          </p:cNvSpPr>
          <p:nvPr>
            <p:ph type="sldImg"/>
          </p:nvPr>
        </p:nvSpPr>
        <p:spPr bwMode="auto">
          <a:xfrm>
            <a:off x="1001713" y="465138"/>
            <a:ext cx="5006975" cy="2816225"/>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a:extLst>
              <a:ext uri="{FF2B5EF4-FFF2-40B4-BE49-F238E27FC236}">
                <a16:creationId xmlns:a16="http://schemas.microsoft.com/office/drawing/2014/main" id="{998423EC-C4DA-FE3F-334C-6204DC8F15C4}"/>
              </a:ext>
            </a:extLst>
          </p:cNvPr>
          <p:cNvSpPr>
            <a:spLocks noGrp="1"/>
          </p:cNvSpPr>
          <p:nvPr>
            <p:ph type="body" idx="1"/>
          </p:nvPr>
        </p:nvSpPr>
        <p:spPr/>
        <p:txBody>
          <a:bodyPr>
            <a:normAutofit fontScale="92500" lnSpcReduction="10000"/>
          </a:bodyPr>
          <a:lstStyle/>
          <a:p>
            <a:pPr marL="285750" indent="-285750">
              <a:buFont typeface="Arial" panose="020B0604020202020204" pitchFamily="34" charset="0"/>
              <a:buChar char="•"/>
              <a:defRPr/>
            </a:pPr>
            <a:r>
              <a:rPr lang="en-CA" dirty="0"/>
              <a:t>Why, What, When</a:t>
            </a:r>
          </a:p>
          <a:p>
            <a:pPr marL="285750" indent="-285750">
              <a:buFont typeface="Arial" panose="020B0604020202020204" pitchFamily="34" charset="0"/>
              <a:buChar char="•"/>
              <a:defRPr/>
            </a:pPr>
            <a:endParaRPr lang="en-CA" dirty="0"/>
          </a:p>
          <a:p>
            <a:pPr marL="285750" indent="-285750">
              <a:buFont typeface="Arial" panose="020B0604020202020204" pitchFamily="34" charset="0"/>
              <a:buChar char="•"/>
              <a:defRPr/>
            </a:pPr>
            <a:r>
              <a:rPr lang="en-CA" dirty="0"/>
              <a:t>Talk about why they needed a new contract</a:t>
            </a:r>
          </a:p>
          <a:p>
            <a:pPr marL="285750" indent="-285750">
              <a:buFont typeface="Arial" panose="020B0604020202020204" pitchFamily="34" charset="0"/>
              <a:buChar char="•"/>
              <a:defRPr/>
            </a:pPr>
            <a:endParaRPr lang="en-CA" dirty="0"/>
          </a:p>
          <a:p>
            <a:pPr marL="285750" indent="-285750">
              <a:buFont typeface="Arial" panose="020B0604020202020204" pitchFamily="34" charset="0"/>
              <a:buChar char="•"/>
              <a:defRPr/>
            </a:pPr>
            <a:r>
              <a:rPr lang="en-CA" dirty="0"/>
              <a:t>What was done and when, starting from Initiation to Contract Award.</a:t>
            </a:r>
          </a:p>
          <a:p>
            <a:pPr marL="285750" indent="-285750">
              <a:buFont typeface="Arial" panose="020B0604020202020204" pitchFamily="34" charset="0"/>
              <a:buChar char="•"/>
              <a:defRPr/>
            </a:pPr>
            <a:endParaRPr lang="en-CA" dirty="0"/>
          </a:p>
          <a:p>
            <a:pPr marL="285750" indent="-285750">
              <a:buFont typeface="Arial" panose="020B0604020202020204" pitchFamily="34" charset="0"/>
              <a:buChar char="•"/>
              <a:defRPr/>
            </a:pPr>
            <a:r>
              <a:rPr lang="en-CA" dirty="0"/>
              <a:t>Outline that these are the requirements the sustainment solution needed to meet, not SBCA requirements, but CAF, DND, GoC requirements that every sustainment solution (&gt; $20M) needs to meet.</a:t>
            </a:r>
          </a:p>
          <a:p>
            <a:pPr marL="285750" indent="-285750">
              <a:buFont typeface="Arial" panose="020B0604020202020204" pitchFamily="34" charset="0"/>
              <a:buChar char="•"/>
              <a:defRPr/>
            </a:pPr>
            <a:endParaRPr lang="en-CA" dirty="0"/>
          </a:p>
          <a:p>
            <a:pPr marL="285750" indent="-285750">
              <a:buFont typeface="Arial" panose="020B0604020202020204" pitchFamily="34" charset="0"/>
              <a:buChar char="•"/>
              <a:defRPr/>
            </a:pPr>
            <a:r>
              <a:rPr lang="en-CA" dirty="0"/>
              <a:t>Focus on Phase 2 portion of work. Present that this is the generic work that every sustainment solution (&gt;$20M) needs to do and show how the SBCA process guided you through it, rather than present the SBCA as some requirement that the sustainment solution needs to consider. </a:t>
            </a:r>
          </a:p>
        </p:txBody>
      </p:sp>
      <p:sp>
        <p:nvSpPr>
          <p:cNvPr id="29700" name="Slide Number Placeholder 3">
            <a:extLst>
              <a:ext uri="{FF2B5EF4-FFF2-40B4-BE49-F238E27FC236}">
                <a16:creationId xmlns:a16="http://schemas.microsoft.com/office/drawing/2014/main" id="{4A5D9E7F-BB59-5A6B-4CE5-CB879186E0D3}"/>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ＭＳ Ｐゴシック" panose="020B0600070205080204" pitchFamily="34" charset="-128"/>
              </a:defRPr>
            </a:lvl1pPr>
            <a:lvl2pPr marL="742950" indent="-285750">
              <a:defRPr>
                <a:solidFill>
                  <a:schemeClr val="tx1"/>
                </a:solidFill>
                <a:latin typeface="Calibri" panose="020F0502020204030204" pitchFamily="34" charset="0"/>
                <a:ea typeface="ＭＳ Ｐゴシック" panose="020B0600070205080204" pitchFamily="34" charset="-128"/>
              </a:defRPr>
            </a:lvl2pPr>
            <a:lvl3pPr marL="1143000" indent="-228600">
              <a:defRPr>
                <a:solidFill>
                  <a:schemeClr val="tx1"/>
                </a:solidFill>
                <a:latin typeface="Calibri" panose="020F0502020204030204" pitchFamily="34" charset="0"/>
                <a:ea typeface="ＭＳ Ｐゴシック" panose="020B0600070205080204" pitchFamily="34" charset="-128"/>
              </a:defRPr>
            </a:lvl3pPr>
            <a:lvl4pPr marL="1600200" indent="-228600">
              <a:defRPr>
                <a:solidFill>
                  <a:schemeClr val="tx1"/>
                </a:solidFill>
                <a:latin typeface="Calibri" panose="020F0502020204030204" pitchFamily="34" charset="0"/>
                <a:ea typeface="ＭＳ Ｐゴシック" panose="020B0600070205080204" pitchFamily="34" charset="-128"/>
              </a:defRPr>
            </a:lvl4pPr>
            <a:lvl5pPr marL="2057400" indent="-228600">
              <a:defRPr>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CE3A2103-E910-46E7-9A82-1AEA474C2176}" type="slidenum">
              <a:rPr kumimoji="0" lang="en-CA" altLang="en-US" sz="1200" b="0" i="0" u="none" strike="noStrike" kern="1200" cap="none" spc="0" normalizeH="0" baseline="0" noProof="0" smtClean="0">
                <a:ln>
                  <a:noFill/>
                </a:ln>
                <a:solidFill>
                  <a:prstClr val="black"/>
                </a:solidFill>
                <a:effectLst/>
                <a:uLnTx/>
                <a:uFillTx/>
                <a:latin typeface="Calibri" panose="020F0502020204030204" pitchFamily="34" charset="0"/>
                <a:ea typeface="ＭＳ Ｐゴシック" panose="020B0600070205080204" pitchFamily="34" charset="-128"/>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65</a:t>
            </a:fld>
            <a:endParaRPr kumimoji="0" lang="en-CA" altLang="en-US" sz="1200" b="0" i="0" u="none" strike="noStrike" kern="1200" cap="none" spc="0" normalizeH="0" baseline="0" noProof="0">
              <a:ln>
                <a:noFill/>
              </a:ln>
              <a:solidFill>
                <a:prstClr val="black"/>
              </a:solidFill>
              <a:effectLst/>
              <a:uLnTx/>
              <a:uFillTx/>
              <a:latin typeface="Calibri" panose="020F0502020204030204" pitchFamily="34" charset="0"/>
              <a:ea typeface="ＭＳ Ｐゴシック" panose="020B0600070205080204" pitchFamily="34" charset="-128"/>
              <a:cs typeface="Arial" panose="020B0604020202020204" pitchFamily="34" charset="0"/>
            </a:endParaRPr>
          </a:p>
        </p:txBody>
      </p:sp>
      <p:sp>
        <p:nvSpPr>
          <p:cNvPr id="29701" name="Date Placeholder 4">
            <a:extLst>
              <a:ext uri="{FF2B5EF4-FFF2-40B4-BE49-F238E27FC236}">
                <a16:creationId xmlns:a16="http://schemas.microsoft.com/office/drawing/2014/main" id="{5CBE0B6F-FF4E-F75E-628C-DDC7AD065819}"/>
              </a:ext>
            </a:extLst>
          </p:cNvPr>
          <p:cNvSpPr>
            <a:spLocks noGrp="1" noChangeArrowheads="1"/>
          </p:cNvSpPr>
          <p:nvPr>
            <p:ph type="dt" sz="quarter"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ＭＳ Ｐゴシック" panose="020B0600070205080204" pitchFamily="34" charset="-128"/>
              </a:defRPr>
            </a:lvl1pPr>
            <a:lvl2pPr marL="742950" indent="-285750">
              <a:defRPr>
                <a:solidFill>
                  <a:schemeClr val="tx1"/>
                </a:solidFill>
                <a:latin typeface="Calibri" panose="020F0502020204030204" pitchFamily="34" charset="0"/>
                <a:ea typeface="ＭＳ Ｐゴシック" panose="020B0600070205080204" pitchFamily="34" charset="-128"/>
              </a:defRPr>
            </a:lvl2pPr>
            <a:lvl3pPr marL="1143000" indent="-228600">
              <a:defRPr>
                <a:solidFill>
                  <a:schemeClr val="tx1"/>
                </a:solidFill>
                <a:latin typeface="Calibri" panose="020F0502020204030204" pitchFamily="34" charset="0"/>
                <a:ea typeface="ＭＳ Ｐゴシック" panose="020B0600070205080204" pitchFamily="34" charset="-128"/>
              </a:defRPr>
            </a:lvl3pPr>
            <a:lvl4pPr marL="1600200" indent="-228600">
              <a:defRPr>
                <a:solidFill>
                  <a:schemeClr val="tx1"/>
                </a:solidFill>
                <a:latin typeface="Calibri" panose="020F0502020204030204" pitchFamily="34" charset="0"/>
                <a:ea typeface="ＭＳ Ｐゴシック" panose="020B0600070205080204" pitchFamily="34" charset="-128"/>
              </a:defRPr>
            </a:lvl4pPr>
            <a:lvl5pPr marL="2057400" indent="-228600">
              <a:defRPr>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CA" altLang="en-US" sz="1200" b="0" i="0" u="none" strike="noStrike" kern="1200" cap="none" spc="0" normalizeH="0" baseline="0" noProof="0">
                <a:ln>
                  <a:noFill/>
                </a:ln>
                <a:solidFill>
                  <a:prstClr val="black"/>
                </a:solidFill>
                <a:effectLst/>
                <a:uLnTx/>
                <a:uFillTx/>
                <a:latin typeface="Calibri" panose="020F0502020204030204" pitchFamily="34" charset="0"/>
                <a:ea typeface="ＭＳ Ｐゴシック" panose="020B0600070205080204" pitchFamily="34" charset="-128"/>
                <a:cs typeface="Arial" panose="020B0604020202020204" pitchFamily="34" charset="0"/>
              </a:rPr>
              <a:t>7 June 2023 | 7 jiun 2023</a:t>
            </a:r>
          </a:p>
        </p:txBody>
      </p:sp>
      <p:sp>
        <p:nvSpPr>
          <p:cNvPr id="6" name="Footer Placeholder 5">
            <a:extLst>
              <a:ext uri="{FF2B5EF4-FFF2-40B4-BE49-F238E27FC236}">
                <a16:creationId xmlns:a16="http://schemas.microsoft.com/office/drawing/2014/main" id="{D1ECD3D5-4165-B5AD-F039-F0A86ACFBBDD}"/>
              </a:ext>
            </a:extLst>
          </p:cNvPr>
          <p:cNvSpPr>
            <a:spLocks noGrp="1"/>
          </p:cNvSpPr>
          <p:nvPr>
            <p:ph type="ftr" sz="quarter" idx="4"/>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CA" sz="1200" b="0" i="0" u="none" strike="noStrike" kern="1200" cap="none" spc="0" normalizeH="0" baseline="0" noProof="0">
                <a:ln>
                  <a:noFill/>
                </a:ln>
                <a:solidFill>
                  <a:prstClr val="black"/>
                </a:solidFill>
                <a:effectLst/>
                <a:uLnTx/>
                <a:uFillTx/>
                <a:latin typeface="Calibri"/>
                <a:ea typeface="+mn-ea"/>
                <a:cs typeface="+mn-cs"/>
              </a:rPr>
              <a:t>Land COE | CE terrestres</a:t>
            </a:r>
          </a:p>
        </p:txBody>
      </p:sp>
      <p:sp>
        <p:nvSpPr>
          <p:cNvPr id="7" name="Header Placeholder 6">
            <a:extLst>
              <a:ext uri="{FF2B5EF4-FFF2-40B4-BE49-F238E27FC236}">
                <a16:creationId xmlns:a16="http://schemas.microsoft.com/office/drawing/2014/main" id="{97A56DCB-6013-4EA5-CBD9-2E70CAC98536}"/>
              </a:ext>
            </a:extLst>
          </p:cNvPr>
          <p:cNvSpPr>
            <a:spLocks noGrp="1"/>
          </p:cNvSpPr>
          <p:nvPr>
            <p:ph type="hdr" sz="quarter"/>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CA" sz="1200" b="0" i="0" u="none" strike="noStrike" kern="1200" cap="none" spc="0" normalizeH="0" baseline="0" noProof="0">
                <a:ln>
                  <a:noFill/>
                </a:ln>
                <a:solidFill>
                  <a:prstClr val="black"/>
                </a:solidFill>
                <a:effectLst/>
                <a:uLnTx/>
                <a:uFillTx/>
                <a:latin typeface="Calibri"/>
                <a:ea typeface="+mn-ea"/>
                <a:cs typeface="+mn-cs"/>
              </a:rPr>
              <a:t>DMS Seminar</a:t>
            </a:r>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Slide Image Placeholder 1">
            <a:extLst>
              <a:ext uri="{FF2B5EF4-FFF2-40B4-BE49-F238E27FC236}">
                <a16:creationId xmlns:a16="http://schemas.microsoft.com/office/drawing/2014/main" id="{0706F7E7-D9EF-3B58-AB42-9E8AF82B66BA}"/>
              </a:ext>
            </a:extLst>
          </p:cNvPr>
          <p:cNvSpPr>
            <a:spLocks noGrp="1" noRot="1" noChangeAspect="1" noChangeArrowheads="1" noTextEdit="1"/>
          </p:cNvSpPr>
          <p:nvPr>
            <p:ph type="sldImg"/>
          </p:nvPr>
        </p:nvSpPr>
        <p:spPr bwMode="auto">
          <a:xfrm>
            <a:off x="1001713" y="465138"/>
            <a:ext cx="5006975" cy="2816225"/>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1747" name="Notes Placeholder 2">
            <a:extLst>
              <a:ext uri="{FF2B5EF4-FFF2-40B4-BE49-F238E27FC236}">
                <a16:creationId xmlns:a16="http://schemas.microsoft.com/office/drawing/2014/main" id="{ABAD9CA1-8410-D30F-6E91-8EEF3FA08743}"/>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b="1">
              <a:ea typeface="ＭＳ Ｐゴシック" panose="020B0600070205080204" pitchFamily="34" charset="-128"/>
              <a:cs typeface="Calibri" panose="020F0502020204030204" pitchFamily="34" charset="0"/>
            </a:endParaRPr>
          </a:p>
        </p:txBody>
      </p:sp>
      <p:sp>
        <p:nvSpPr>
          <p:cNvPr id="31748" name="Slide Number Placeholder 3">
            <a:extLst>
              <a:ext uri="{FF2B5EF4-FFF2-40B4-BE49-F238E27FC236}">
                <a16:creationId xmlns:a16="http://schemas.microsoft.com/office/drawing/2014/main" id="{CBCFF645-EDAC-389B-7449-86F6D57AA9B7}"/>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ＭＳ Ｐゴシック" panose="020B0600070205080204" pitchFamily="34" charset="-128"/>
              </a:defRPr>
            </a:lvl1pPr>
            <a:lvl2pPr marL="742950" indent="-285750">
              <a:defRPr>
                <a:solidFill>
                  <a:schemeClr val="tx1"/>
                </a:solidFill>
                <a:latin typeface="Calibri" panose="020F0502020204030204" pitchFamily="34" charset="0"/>
                <a:ea typeface="ＭＳ Ｐゴシック" panose="020B0600070205080204" pitchFamily="34" charset="-128"/>
              </a:defRPr>
            </a:lvl2pPr>
            <a:lvl3pPr marL="1143000" indent="-228600">
              <a:defRPr>
                <a:solidFill>
                  <a:schemeClr val="tx1"/>
                </a:solidFill>
                <a:latin typeface="Calibri" panose="020F0502020204030204" pitchFamily="34" charset="0"/>
                <a:ea typeface="ＭＳ Ｐゴシック" panose="020B0600070205080204" pitchFamily="34" charset="-128"/>
              </a:defRPr>
            </a:lvl3pPr>
            <a:lvl4pPr marL="1600200" indent="-228600">
              <a:defRPr>
                <a:solidFill>
                  <a:schemeClr val="tx1"/>
                </a:solidFill>
                <a:latin typeface="Calibri" panose="020F0502020204030204" pitchFamily="34" charset="0"/>
                <a:ea typeface="ＭＳ Ｐゴシック" panose="020B0600070205080204" pitchFamily="34" charset="-128"/>
              </a:defRPr>
            </a:lvl4pPr>
            <a:lvl5pPr marL="2057400" indent="-228600">
              <a:defRPr>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0DEB63BD-718E-48C3-91CF-8748B60D7C03}" type="slidenum">
              <a:rPr kumimoji="0" lang="en-CA" altLang="en-US" sz="1200" b="0" i="0" u="none" strike="noStrike" kern="1200" cap="none" spc="0" normalizeH="0" baseline="0" noProof="0" smtClean="0">
                <a:ln>
                  <a:noFill/>
                </a:ln>
                <a:solidFill>
                  <a:prstClr val="black"/>
                </a:solidFill>
                <a:effectLst/>
                <a:uLnTx/>
                <a:uFillTx/>
                <a:latin typeface="Calibri" panose="020F0502020204030204" pitchFamily="34" charset="0"/>
                <a:ea typeface="ＭＳ Ｐゴシック" panose="020B0600070205080204" pitchFamily="34" charset="-128"/>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66</a:t>
            </a:fld>
            <a:endParaRPr kumimoji="0" lang="en-CA" altLang="en-US" sz="1200" b="0" i="0" u="none" strike="noStrike" kern="1200" cap="none" spc="0" normalizeH="0" baseline="0" noProof="0">
              <a:ln>
                <a:noFill/>
              </a:ln>
              <a:solidFill>
                <a:prstClr val="black"/>
              </a:solidFill>
              <a:effectLst/>
              <a:uLnTx/>
              <a:uFillTx/>
              <a:latin typeface="Calibri" panose="020F0502020204030204" pitchFamily="34" charset="0"/>
              <a:ea typeface="ＭＳ Ｐゴシック" panose="020B0600070205080204" pitchFamily="34" charset="-128"/>
              <a:cs typeface="Arial" panose="020B0604020202020204" pitchFamily="34" charset="0"/>
            </a:endParaRPr>
          </a:p>
        </p:txBody>
      </p:sp>
      <p:sp>
        <p:nvSpPr>
          <p:cNvPr id="31749" name="Date Placeholder 1">
            <a:extLst>
              <a:ext uri="{FF2B5EF4-FFF2-40B4-BE49-F238E27FC236}">
                <a16:creationId xmlns:a16="http://schemas.microsoft.com/office/drawing/2014/main" id="{8EA63B6D-CCEC-84A0-83FA-91965FC7E7E6}"/>
              </a:ext>
            </a:extLst>
          </p:cNvPr>
          <p:cNvSpPr>
            <a:spLocks noGrp="1" noChangeArrowheads="1"/>
          </p:cNvSpPr>
          <p:nvPr>
            <p:ph type="dt" sz="quarter"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ＭＳ Ｐゴシック" panose="020B0600070205080204" pitchFamily="34" charset="-128"/>
              </a:defRPr>
            </a:lvl1pPr>
            <a:lvl2pPr marL="742950" indent="-285750">
              <a:defRPr>
                <a:solidFill>
                  <a:schemeClr val="tx1"/>
                </a:solidFill>
                <a:latin typeface="Calibri" panose="020F0502020204030204" pitchFamily="34" charset="0"/>
                <a:ea typeface="ＭＳ Ｐゴシック" panose="020B0600070205080204" pitchFamily="34" charset="-128"/>
              </a:defRPr>
            </a:lvl2pPr>
            <a:lvl3pPr marL="1143000" indent="-228600">
              <a:defRPr>
                <a:solidFill>
                  <a:schemeClr val="tx1"/>
                </a:solidFill>
                <a:latin typeface="Calibri" panose="020F0502020204030204" pitchFamily="34" charset="0"/>
                <a:ea typeface="ＭＳ Ｐゴシック" panose="020B0600070205080204" pitchFamily="34" charset="-128"/>
              </a:defRPr>
            </a:lvl3pPr>
            <a:lvl4pPr marL="1600200" indent="-228600">
              <a:defRPr>
                <a:solidFill>
                  <a:schemeClr val="tx1"/>
                </a:solidFill>
                <a:latin typeface="Calibri" panose="020F0502020204030204" pitchFamily="34" charset="0"/>
                <a:ea typeface="ＭＳ Ｐゴシック" panose="020B0600070205080204" pitchFamily="34" charset="-128"/>
              </a:defRPr>
            </a:lvl4pPr>
            <a:lvl5pPr marL="2057400" indent="-228600">
              <a:defRPr>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CA" altLang="en-US" sz="1200" b="0" i="0" u="none" strike="noStrike" kern="1200" cap="none" spc="0" normalizeH="0" baseline="0" noProof="0">
                <a:ln>
                  <a:noFill/>
                </a:ln>
                <a:solidFill>
                  <a:prstClr val="black"/>
                </a:solidFill>
                <a:effectLst/>
                <a:uLnTx/>
                <a:uFillTx/>
                <a:latin typeface="Calibri" panose="020F0502020204030204" pitchFamily="34" charset="0"/>
                <a:ea typeface="ＭＳ Ｐゴシック" panose="020B0600070205080204" pitchFamily="34" charset="-128"/>
                <a:cs typeface="Arial" panose="020B0604020202020204" pitchFamily="34" charset="0"/>
              </a:rPr>
              <a:t>7 June 2023 | 7 jiun 2023</a:t>
            </a:r>
          </a:p>
        </p:txBody>
      </p:sp>
      <p:sp>
        <p:nvSpPr>
          <p:cNvPr id="3" name="Footer Placeholder 2">
            <a:extLst>
              <a:ext uri="{FF2B5EF4-FFF2-40B4-BE49-F238E27FC236}">
                <a16:creationId xmlns:a16="http://schemas.microsoft.com/office/drawing/2014/main" id="{87F572F1-8F37-3A4F-8C2B-B3A069219454}"/>
              </a:ext>
            </a:extLst>
          </p:cNvPr>
          <p:cNvSpPr>
            <a:spLocks noGrp="1"/>
          </p:cNvSpPr>
          <p:nvPr>
            <p:ph type="ftr" sz="quarter" idx="4"/>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CA" sz="1200" b="0" i="0" u="none" strike="noStrike" kern="1200" cap="none" spc="0" normalizeH="0" baseline="0" noProof="0">
                <a:ln>
                  <a:noFill/>
                </a:ln>
                <a:solidFill>
                  <a:prstClr val="black"/>
                </a:solidFill>
                <a:effectLst/>
                <a:uLnTx/>
                <a:uFillTx/>
                <a:latin typeface="Calibri"/>
                <a:ea typeface="+mn-ea"/>
                <a:cs typeface="+mn-cs"/>
              </a:rPr>
              <a:t>Land COE | CE terrestres</a:t>
            </a:r>
          </a:p>
        </p:txBody>
      </p:sp>
      <p:sp>
        <p:nvSpPr>
          <p:cNvPr id="4" name="Header Placeholder 3">
            <a:extLst>
              <a:ext uri="{FF2B5EF4-FFF2-40B4-BE49-F238E27FC236}">
                <a16:creationId xmlns:a16="http://schemas.microsoft.com/office/drawing/2014/main" id="{9FFC94DC-DE8C-73BD-D633-7687C841038A}"/>
              </a:ext>
            </a:extLst>
          </p:cNvPr>
          <p:cNvSpPr>
            <a:spLocks noGrp="1"/>
          </p:cNvSpPr>
          <p:nvPr>
            <p:ph type="hdr" sz="quarter"/>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CA" sz="1200" b="0" i="0" u="none" strike="noStrike" kern="1200" cap="none" spc="0" normalizeH="0" baseline="0" noProof="0">
                <a:ln>
                  <a:noFill/>
                </a:ln>
                <a:solidFill>
                  <a:prstClr val="black"/>
                </a:solidFill>
                <a:effectLst/>
                <a:uLnTx/>
                <a:uFillTx/>
                <a:latin typeface="Calibri"/>
                <a:ea typeface="+mn-ea"/>
                <a:cs typeface="+mn-cs"/>
              </a:rPr>
              <a:t>DMS Seminar</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lide Image Placeholder 1">
            <a:extLst>
              <a:ext uri="{FF2B5EF4-FFF2-40B4-BE49-F238E27FC236}">
                <a16:creationId xmlns:a16="http://schemas.microsoft.com/office/drawing/2014/main" id="{F53A6881-A6D6-0C25-4927-24E52694BEB6}"/>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2531" name="Notes Placeholder 2">
            <a:extLst>
              <a:ext uri="{FF2B5EF4-FFF2-40B4-BE49-F238E27FC236}">
                <a16:creationId xmlns:a16="http://schemas.microsoft.com/office/drawing/2014/main" id="{E68A0B47-E16E-C06A-6B7A-ED225F2646EF}"/>
              </a:ext>
            </a:extLst>
          </p:cNvPr>
          <p:cNvSpPr>
            <a:spLocks noGrp="1" noChangeArrowheads="1"/>
          </p:cNvSpPr>
          <p:nvPr>
            <p:ph type="body" idx="1"/>
          </p:nvPr>
        </p:nvSpPr>
        <p:spPr bwMode="auto"/>
        <p:txBody>
          <a:bodyPr/>
          <a:lstStyle/>
          <a:p>
            <a:pPr>
              <a:defRPr/>
            </a:pPr>
            <a:endParaRPr lang="fr-ca" altLang="en-US" dirty="0">
              <a:highlight>
                <a:srgbClr val="FFFF00"/>
              </a:highlight>
              <a:latin typeface="Arial" panose="020B0604020202020204" pitchFamily="34" charset="0"/>
              <a:ea typeface="ＭＳ Ｐゴシック" panose="020B0600070205080204" pitchFamily="34" charset="-128"/>
            </a:endParaRPr>
          </a:p>
        </p:txBody>
      </p:sp>
      <p:sp>
        <p:nvSpPr>
          <p:cNvPr id="22532" name="Slide Number Placeholder 3">
            <a:extLst>
              <a:ext uri="{FF2B5EF4-FFF2-40B4-BE49-F238E27FC236}">
                <a16:creationId xmlns:a16="http://schemas.microsoft.com/office/drawing/2014/main" id="{5B1ABBA7-B91D-33FA-E2FE-FE79F7575260}"/>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fld id="{D555D90F-725C-43F5-BC31-1E0A85966AD1}" type="slidenum">
              <a:rPr kumimoji="0" lang="fr-FR" altLang="fr-FR" sz="1200" b="0" i="0" u="none" strike="noStrike" kern="1200" cap="none" spc="0" normalizeH="0" baseline="0" noProof="0" smtClean="0">
                <a:ln>
                  <a:noFill/>
                </a:ln>
                <a:solidFill>
                  <a:prstClr val="black"/>
                </a:solidFill>
                <a:effectLst/>
                <a:uLnTx/>
                <a:uFillTx/>
                <a:latin typeface="Arial" panose="020B0604020202020204" pitchFamily="34" charset="0"/>
                <a:ea typeface="ＭＳ Ｐゴシック" panose="020B0600070205080204" pitchFamily="34" charset="-128"/>
                <a:cs typeface="+mn-cs"/>
              </a:rPr>
              <a:pPr marL="0" marR="0" lvl="0" indent="0" algn="l" defTabSz="914400" rtl="0" eaLnBrk="1" fontAlgn="base" latinLnBrk="0" hangingPunct="1">
                <a:lnSpc>
                  <a:spcPct val="100000"/>
                </a:lnSpc>
                <a:spcBef>
                  <a:spcPct val="0"/>
                </a:spcBef>
                <a:spcAft>
                  <a:spcPct val="0"/>
                </a:spcAft>
                <a:buClrTx/>
                <a:buSzTx/>
                <a:buFontTx/>
                <a:buNone/>
                <a:tabLst/>
                <a:defRPr/>
              </a:pPr>
              <a:t>6</a:t>
            </a:fld>
            <a:endParaRPr kumimoji="0" lang="fr-CA" altLang="en-US" sz="1200" b="0" i="0" u="none" strike="noStrike" kern="1200" cap="none" spc="0" normalizeH="0" baseline="0" noProof="0">
              <a:ln>
                <a:noFill/>
              </a:ln>
              <a:solidFill>
                <a:prstClr val="black"/>
              </a:solidFill>
              <a:effectLst/>
              <a:uLnTx/>
              <a:uFillTx/>
              <a:latin typeface="Arial" panose="020B0604020202020204" pitchFamily="34" charset="0"/>
              <a:ea typeface="ＭＳ Ｐゴシック" panose="020B0600070205080204" pitchFamily="34" charset="-128"/>
              <a:cs typeface="+mn-cs"/>
            </a:endParaRPr>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Image Placeholder 1">
            <a:extLst>
              <a:ext uri="{FF2B5EF4-FFF2-40B4-BE49-F238E27FC236}">
                <a16:creationId xmlns:a16="http://schemas.microsoft.com/office/drawing/2014/main" id="{D45A6F09-F59A-8652-5E18-C47419CEE0B8}"/>
              </a:ext>
            </a:extLst>
          </p:cNvPr>
          <p:cNvSpPr>
            <a:spLocks noGrp="1" noRot="1" noChangeAspect="1" noChangeArrowheads="1" noTextEdit="1"/>
          </p:cNvSpPr>
          <p:nvPr>
            <p:ph type="sldImg"/>
          </p:nvPr>
        </p:nvSpPr>
        <p:spPr bwMode="auto">
          <a:xfrm>
            <a:off x="1001713" y="465138"/>
            <a:ext cx="5006975" cy="2816225"/>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3795" name="Notes Placeholder 2">
            <a:extLst>
              <a:ext uri="{FF2B5EF4-FFF2-40B4-BE49-F238E27FC236}">
                <a16:creationId xmlns:a16="http://schemas.microsoft.com/office/drawing/2014/main" id="{7DFB27CC-03D2-A7BB-9552-1C6CA18A5241}"/>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fr-CA" altLang="en-US" b="1">
              <a:ea typeface="ＭＳ Ｐゴシック" panose="020B0600070205080204" pitchFamily="34" charset="-128"/>
              <a:cs typeface="Calibri" panose="020F0502020204030204" pitchFamily="34" charset="0"/>
            </a:endParaRPr>
          </a:p>
          <a:p>
            <a:endParaRPr lang="en-CA" altLang="en-US">
              <a:ea typeface="ＭＳ Ｐゴシック" panose="020B0600070205080204" pitchFamily="34" charset="-128"/>
              <a:cs typeface="Calibri" panose="020F0502020204030204" pitchFamily="34" charset="0"/>
            </a:endParaRPr>
          </a:p>
          <a:p>
            <a:endParaRPr lang="en-CA" altLang="en-US">
              <a:ea typeface="ＭＳ Ｐゴシック" panose="020B0600070205080204" pitchFamily="34" charset="-128"/>
              <a:cs typeface="Calibri" panose="020F0502020204030204" pitchFamily="34" charset="0"/>
            </a:endParaRPr>
          </a:p>
        </p:txBody>
      </p:sp>
      <p:sp>
        <p:nvSpPr>
          <p:cNvPr id="33796" name="Slide Number Placeholder 3">
            <a:extLst>
              <a:ext uri="{FF2B5EF4-FFF2-40B4-BE49-F238E27FC236}">
                <a16:creationId xmlns:a16="http://schemas.microsoft.com/office/drawing/2014/main" id="{9C45D68A-DB74-35D5-AC70-98D5D0B0EF4C}"/>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ＭＳ Ｐゴシック" panose="020B0600070205080204" pitchFamily="34" charset="-128"/>
              </a:defRPr>
            </a:lvl1pPr>
            <a:lvl2pPr marL="742950" indent="-285750">
              <a:defRPr>
                <a:solidFill>
                  <a:schemeClr val="tx1"/>
                </a:solidFill>
                <a:latin typeface="Calibri" panose="020F0502020204030204" pitchFamily="34" charset="0"/>
                <a:ea typeface="ＭＳ Ｐゴシック" panose="020B0600070205080204" pitchFamily="34" charset="-128"/>
              </a:defRPr>
            </a:lvl2pPr>
            <a:lvl3pPr marL="1143000" indent="-228600">
              <a:defRPr>
                <a:solidFill>
                  <a:schemeClr val="tx1"/>
                </a:solidFill>
                <a:latin typeface="Calibri" panose="020F0502020204030204" pitchFamily="34" charset="0"/>
                <a:ea typeface="ＭＳ Ｐゴシック" panose="020B0600070205080204" pitchFamily="34" charset="-128"/>
              </a:defRPr>
            </a:lvl3pPr>
            <a:lvl4pPr marL="1600200" indent="-228600">
              <a:defRPr>
                <a:solidFill>
                  <a:schemeClr val="tx1"/>
                </a:solidFill>
                <a:latin typeface="Calibri" panose="020F0502020204030204" pitchFamily="34" charset="0"/>
                <a:ea typeface="ＭＳ Ｐゴシック" panose="020B0600070205080204" pitchFamily="34" charset="-128"/>
              </a:defRPr>
            </a:lvl4pPr>
            <a:lvl5pPr marL="2057400" indent="-228600">
              <a:defRPr>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A18297C6-F655-4D98-B442-2D7EAC24CBBA}" type="slidenum">
              <a:rPr kumimoji="0" lang="en-CA" altLang="en-US" sz="1200" b="0" i="0" u="none" strike="noStrike" kern="1200" cap="none" spc="0" normalizeH="0" baseline="0" noProof="0" smtClean="0">
                <a:ln>
                  <a:noFill/>
                </a:ln>
                <a:solidFill>
                  <a:prstClr val="black"/>
                </a:solidFill>
                <a:effectLst/>
                <a:uLnTx/>
                <a:uFillTx/>
                <a:latin typeface="Calibri" panose="020F0502020204030204" pitchFamily="34" charset="0"/>
                <a:ea typeface="ＭＳ Ｐゴシック" panose="020B0600070205080204" pitchFamily="34" charset="-128"/>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67</a:t>
            </a:fld>
            <a:endParaRPr kumimoji="0" lang="en-CA" altLang="en-US" sz="1200" b="0" i="0" u="none" strike="noStrike" kern="1200" cap="none" spc="0" normalizeH="0" baseline="0" noProof="0">
              <a:ln>
                <a:noFill/>
              </a:ln>
              <a:solidFill>
                <a:prstClr val="black"/>
              </a:solidFill>
              <a:effectLst/>
              <a:uLnTx/>
              <a:uFillTx/>
              <a:latin typeface="Calibri" panose="020F0502020204030204" pitchFamily="34" charset="0"/>
              <a:ea typeface="ＭＳ Ｐゴシック" panose="020B0600070205080204" pitchFamily="34" charset="-128"/>
              <a:cs typeface="Arial" panose="020B0604020202020204" pitchFamily="34" charset="0"/>
            </a:endParaRPr>
          </a:p>
        </p:txBody>
      </p:sp>
      <p:sp>
        <p:nvSpPr>
          <p:cNvPr id="33797" name="Date Placeholder 1">
            <a:extLst>
              <a:ext uri="{FF2B5EF4-FFF2-40B4-BE49-F238E27FC236}">
                <a16:creationId xmlns:a16="http://schemas.microsoft.com/office/drawing/2014/main" id="{BBDC2962-2533-12C2-5FC2-D7921FB3E6C7}"/>
              </a:ext>
            </a:extLst>
          </p:cNvPr>
          <p:cNvSpPr>
            <a:spLocks noGrp="1" noChangeArrowheads="1"/>
          </p:cNvSpPr>
          <p:nvPr>
            <p:ph type="dt" sz="quarter"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ＭＳ Ｐゴシック" panose="020B0600070205080204" pitchFamily="34" charset="-128"/>
              </a:defRPr>
            </a:lvl1pPr>
            <a:lvl2pPr marL="742950" indent="-285750">
              <a:defRPr>
                <a:solidFill>
                  <a:schemeClr val="tx1"/>
                </a:solidFill>
                <a:latin typeface="Calibri" panose="020F0502020204030204" pitchFamily="34" charset="0"/>
                <a:ea typeface="ＭＳ Ｐゴシック" panose="020B0600070205080204" pitchFamily="34" charset="-128"/>
              </a:defRPr>
            </a:lvl2pPr>
            <a:lvl3pPr marL="1143000" indent="-228600">
              <a:defRPr>
                <a:solidFill>
                  <a:schemeClr val="tx1"/>
                </a:solidFill>
                <a:latin typeface="Calibri" panose="020F0502020204030204" pitchFamily="34" charset="0"/>
                <a:ea typeface="ＭＳ Ｐゴシック" panose="020B0600070205080204" pitchFamily="34" charset="-128"/>
              </a:defRPr>
            </a:lvl3pPr>
            <a:lvl4pPr marL="1600200" indent="-228600">
              <a:defRPr>
                <a:solidFill>
                  <a:schemeClr val="tx1"/>
                </a:solidFill>
                <a:latin typeface="Calibri" panose="020F0502020204030204" pitchFamily="34" charset="0"/>
                <a:ea typeface="ＭＳ Ｐゴシック" panose="020B0600070205080204" pitchFamily="34" charset="-128"/>
              </a:defRPr>
            </a:lvl4pPr>
            <a:lvl5pPr marL="2057400" indent="-228600">
              <a:defRPr>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CA" altLang="en-US" sz="1200" b="0" i="0" u="none" strike="noStrike" kern="1200" cap="none" spc="0" normalizeH="0" baseline="0" noProof="0">
                <a:ln>
                  <a:noFill/>
                </a:ln>
                <a:solidFill>
                  <a:prstClr val="black"/>
                </a:solidFill>
                <a:effectLst/>
                <a:uLnTx/>
                <a:uFillTx/>
                <a:latin typeface="Calibri" panose="020F0502020204030204" pitchFamily="34" charset="0"/>
                <a:ea typeface="ＭＳ Ｐゴシック" panose="020B0600070205080204" pitchFamily="34" charset="-128"/>
                <a:cs typeface="Arial" panose="020B0604020202020204" pitchFamily="34" charset="0"/>
              </a:rPr>
              <a:t>7 June 2023 | 7 jiun 2023</a:t>
            </a:r>
          </a:p>
        </p:txBody>
      </p:sp>
      <p:sp>
        <p:nvSpPr>
          <p:cNvPr id="3" name="Footer Placeholder 2">
            <a:extLst>
              <a:ext uri="{FF2B5EF4-FFF2-40B4-BE49-F238E27FC236}">
                <a16:creationId xmlns:a16="http://schemas.microsoft.com/office/drawing/2014/main" id="{AE67F576-963B-D1C2-CA4A-E5EA4F38318C}"/>
              </a:ext>
            </a:extLst>
          </p:cNvPr>
          <p:cNvSpPr>
            <a:spLocks noGrp="1"/>
          </p:cNvSpPr>
          <p:nvPr>
            <p:ph type="ftr" sz="quarter" idx="4"/>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CA" sz="1200" b="0" i="0" u="none" strike="noStrike" kern="1200" cap="none" spc="0" normalizeH="0" baseline="0" noProof="0">
                <a:ln>
                  <a:noFill/>
                </a:ln>
                <a:solidFill>
                  <a:prstClr val="black"/>
                </a:solidFill>
                <a:effectLst/>
                <a:uLnTx/>
                <a:uFillTx/>
                <a:latin typeface="Calibri"/>
                <a:ea typeface="+mn-ea"/>
                <a:cs typeface="+mn-cs"/>
              </a:rPr>
              <a:t>Land COE | CE terrestres</a:t>
            </a:r>
          </a:p>
        </p:txBody>
      </p:sp>
      <p:sp>
        <p:nvSpPr>
          <p:cNvPr id="4" name="Header Placeholder 3">
            <a:extLst>
              <a:ext uri="{FF2B5EF4-FFF2-40B4-BE49-F238E27FC236}">
                <a16:creationId xmlns:a16="http://schemas.microsoft.com/office/drawing/2014/main" id="{2D7E02EE-0810-A4FC-89A0-87920C0C3306}"/>
              </a:ext>
            </a:extLst>
          </p:cNvPr>
          <p:cNvSpPr>
            <a:spLocks noGrp="1"/>
          </p:cNvSpPr>
          <p:nvPr>
            <p:ph type="hdr" sz="quarter"/>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CA" sz="1200" b="0" i="0" u="none" strike="noStrike" kern="1200" cap="none" spc="0" normalizeH="0" baseline="0" noProof="0">
                <a:ln>
                  <a:noFill/>
                </a:ln>
                <a:solidFill>
                  <a:prstClr val="black"/>
                </a:solidFill>
                <a:effectLst/>
                <a:uLnTx/>
                <a:uFillTx/>
                <a:latin typeface="Calibri"/>
                <a:ea typeface="+mn-ea"/>
                <a:cs typeface="+mn-cs"/>
              </a:rPr>
              <a:t>DMS Seminar</a:t>
            </a:r>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Image Placeholder 1">
            <a:extLst>
              <a:ext uri="{FF2B5EF4-FFF2-40B4-BE49-F238E27FC236}">
                <a16:creationId xmlns:a16="http://schemas.microsoft.com/office/drawing/2014/main" id="{867F20C4-88F6-CEFF-731E-CFD2B0F3EF6C}"/>
              </a:ext>
            </a:extLst>
          </p:cNvPr>
          <p:cNvSpPr>
            <a:spLocks noGrp="1" noRot="1" noChangeAspect="1" noChangeArrowheads="1" noTextEdit="1"/>
          </p:cNvSpPr>
          <p:nvPr>
            <p:ph type="sldImg"/>
          </p:nvPr>
        </p:nvSpPr>
        <p:spPr bwMode="auto">
          <a:xfrm>
            <a:off x="1001713" y="465138"/>
            <a:ext cx="5006975" cy="2816225"/>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5843" name="Notes Placeholder 2">
            <a:extLst>
              <a:ext uri="{FF2B5EF4-FFF2-40B4-BE49-F238E27FC236}">
                <a16:creationId xmlns:a16="http://schemas.microsoft.com/office/drawing/2014/main" id="{86209287-F405-8B18-24F8-FF37EF966C75}"/>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b="1">
              <a:ea typeface="ＭＳ Ｐゴシック" panose="020B0600070205080204" pitchFamily="34" charset="-128"/>
              <a:cs typeface="Calibri" panose="020F0502020204030204" pitchFamily="34" charset="0"/>
            </a:endParaRPr>
          </a:p>
        </p:txBody>
      </p:sp>
      <p:sp>
        <p:nvSpPr>
          <p:cNvPr id="35844" name="Slide Number Placeholder 3">
            <a:extLst>
              <a:ext uri="{FF2B5EF4-FFF2-40B4-BE49-F238E27FC236}">
                <a16:creationId xmlns:a16="http://schemas.microsoft.com/office/drawing/2014/main" id="{4408C782-6E83-C56C-8AF3-0888D41C683C}"/>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ＭＳ Ｐゴシック" panose="020B0600070205080204" pitchFamily="34" charset="-128"/>
              </a:defRPr>
            </a:lvl1pPr>
            <a:lvl2pPr marL="742950" indent="-285750">
              <a:defRPr>
                <a:solidFill>
                  <a:schemeClr val="tx1"/>
                </a:solidFill>
                <a:latin typeface="Calibri" panose="020F0502020204030204" pitchFamily="34" charset="0"/>
                <a:ea typeface="ＭＳ Ｐゴシック" panose="020B0600070205080204" pitchFamily="34" charset="-128"/>
              </a:defRPr>
            </a:lvl2pPr>
            <a:lvl3pPr marL="1143000" indent="-228600">
              <a:defRPr>
                <a:solidFill>
                  <a:schemeClr val="tx1"/>
                </a:solidFill>
                <a:latin typeface="Calibri" panose="020F0502020204030204" pitchFamily="34" charset="0"/>
                <a:ea typeface="ＭＳ Ｐゴシック" panose="020B0600070205080204" pitchFamily="34" charset="-128"/>
              </a:defRPr>
            </a:lvl3pPr>
            <a:lvl4pPr marL="1600200" indent="-228600">
              <a:defRPr>
                <a:solidFill>
                  <a:schemeClr val="tx1"/>
                </a:solidFill>
                <a:latin typeface="Calibri" panose="020F0502020204030204" pitchFamily="34" charset="0"/>
                <a:ea typeface="ＭＳ Ｐゴシック" panose="020B0600070205080204" pitchFamily="34" charset="-128"/>
              </a:defRPr>
            </a:lvl4pPr>
            <a:lvl5pPr marL="2057400" indent="-228600">
              <a:defRPr>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A14FC1D0-2452-451F-A582-9BBD48C8BBDA}" type="slidenum">
              <a:rPr kumimoji="0" lang="en-CA" altLang="en-US" sz="1200" b="0" i="0" u="none" strike="noStrike" kern="1200" cap="none" spc="0" normalizeH="0" baseline="0" noProof="0" smtClean="0">
                <a:ln>
                  <a:noFill/>
                </a:ln>
                <a:solidFill>
                  <a:prstClr val="black"/>
                </a:solidFill>
                <a:effectLst/>
                <a:uLnTx/>
                <a:uFillTx/>
                <a:latin typeface="Calibri" panose="020F0502020204030204" pitchFamily="34" charset="0"/>
                <a:ea typeface="ＭＳ Ｐゴシック" panose="020B0600070205080204" pitchFamily="34" charset="-128"/>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68</a:t>
            </a:fld>
            <a:endParaRPr kumimoji="0" lang="en-CA" altLang="en-US" sz="1200" b="0" i="0" u="none" strike="noStrike" kern="1200" cap="none" spc="0" normalizeH="0" baseline="0" noProof="0">
              <a:ln>
                <a:noFill/>
              </a:ln>
              <a:solidFill>
                <a:prstClr val="black"/>
              </a:solidFill>
              <a:effectLst/>
              <a:uLnTx/>
              <a:uFillTx/>
              <a:latin typeface="Calibri" panose="020F0502020204030204" pitchFamily="34" charset="0"/>
              <a:ea typeface="ＭＳ Ｐゴシック" panose="020B0600070205080204" pitchFamily="34" charset="-128"/>
              <a:cs typeface="Arial" panose="020B0604020202020204" pitchFamily="34" charset="0"/>
            </a:endParaRPr>
          </a:p>
        </p:txBody>
      </p:sp>
      <p:sp>
        <p:nvSpPr>
          <p:cNvPr id="35845" name="Date Placeholder 1">
            <a:extLst>
              <a:ext uri="{FF2B5EF4-FFF2-40B4-BE49-F238E27FC236}">
                <a16:creationId xmlns:a16="http://schemas.microsoft.com/office/drawing/2014/main" id="{43672220-9CAA-4328-F2F4-BA929F6FA4BA}"/>
              </a:ext>
            </a:extLst>
          </p:cNvPr>
          <p:cNvSpPr>
            <a:spLocks noGrp="1" noChangeArrowheads="1"/>
          </p:cNvSpPr>
          <p:nvPr>
            <p:ph type="dt" sz="quarter"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ＭＳ Ｐゴシック" panose="020B0600070205080204" pitchFamily="34" charset="-128"/>
              </a:defRPr>
            </a:lvl1pPr>
            <a:lvl2pPr marL="742950" indent="-285750">
              <a:defRPr>
                <a:solidFill>
                  <a:schemeClr val="tx1"/>
                </a:solidFill>
                <a:latin typeface="Calibri" panose="020F0502020204030204" pitchFamily="34" charset="0"/>
                <a:ea typeface="ＭＳ Ｐゴシック" panose="020B0600070205080204" pitchFamily="34" charset="-128"/>
              </a:defRPr>
            </a:lvl2pPr>
            <a:lvl3pPr marL="1143000" indent="-228600">
              <a:defRPr>
                <a:solidFill>
                  <a:schemeClr val="tx1"/>
                </a:solidFill>
                <a:latin typeface="Calibri" panose="020F0502020204030204" pitchFamily="34" charset="0"/>
                <a:ea typeface="ＭＳ Ｐゴシック" panose="020B0600070205080204" pitchFamily="34" charset="-128"/>
              </a:defRPr>
            </a:lvl3pPr>
            <a:lvl4pPr marL="1600200" indent="-228600">
              <a:defRPr>
                <a:solidFill>
                  <a:schemeClr val="tx1"/>
                </a:solidFill>
                <a:latin typeface="Calibri" panose="020F0502020204030204" pitchFamily="34" charset="0"/>
                <a:ea typeface="ＭＳ Ｐゴシック" panose="020B0600070205080204" pitchFamily="34" charset="-128"/>
              </a:defRPr>
            </a:lvl4pPr>
            <a:lvl5pPr marL="2057400" indent="-228600">
              <a:defRPr>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CA" altLang="en-US" sz="1200" b="0" i="0" u="none" strike="noStrike" kern="1200" cap="none" spc="0" normalizeH="0" baseline="0" noProof="0">
                <a:ln>
                  <a:noFill/>
                </a:ln>
                <a:solidFill>
                  <a:prstClr val="black"/>
                </a:solidFill>
                <a:effectLst/>
                <a:uLnTx/>
                <a:uFillTx/>
                <a:latin typeface="Calibri" panose="020F0502020204030204" pitchFamily="34" charset="0"/>
                <a:ea typeface="ＭＳ Ｐゴシック" panose="020B0600070205080204" pitchFamily="34" charset="-128"/>
                <a:cs typeface="Arial" panose="020B0604020202020204" pitchFamily="34" charset="0"/>
              </a:rPr>
              <a:t>7 June 2023 | 7 jiun 2023</a:t>
            </a:r>
          </a:p>
        </p:txBody>
      </p:sp>
      <p:sp>
        <p:nvSpPr>
          <p:cNvPr id="3" name="Footer Placeholder 2">
            <a:extLst>
              <a:ext uri="{FF2B5EF4-FFF2-40B4-BE49-F238E27FC236}">
                <a16:creationId xmlns:a16="http://schemas.microsoft.com/office/drawing/2014/main" id="{00DD103B-6A46-DA4B-ED65-B29E67FD995F}"/>
              </a:ext>
            </a:extLst>
          </p:cNvPr>
          <p:cNvSpPr>
            <a:spLocks noGrp="1"/>
          </p:cNvSpPr>
          <p:nvPr>
            <p:ph type="ftr" sz="quarter" idx="4"/>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CA" sz="1200" b="0" i="0" u="none" strike="noStrike" kern="1200" cap="none" spc="0" normalizeH="0" baseline="0" noProof="0">
                <a:ln>
                  <a:noFill/>
                </a:ln>
                <a:solidFill>
                  <a:prstClr val="black"/>
                </a:solidFill>
                <a:effectLst/>
                <a:uLnTx/>
                <a:uFillTx/>
                <a:latin typeface="Calibri"/>
                <a:ea typeface="+mn-ea"/>
                <a:cs typeface="+mn-cs"/>
              </a:rPr>
              <a:t>Land COE | CE terrestres</a:t>
            </a:r>
          </a:p>
        </p:txBody>
      </p:sp>
      <p:sp>
        <p:nvSpPr>
          <p:cNvPr id="4" name="Header Placeholder 3">
            <a:extLst>
              <a:ext uri="{FF2B5EF4-FFF2-40B4-BE49-F238E27FC236}">
                <a16:creationId xmlns:a16="http://schemas.microsoft.com/office/drawing/2014/main" id="{FA5C1F47-7F21-497E-9023-C6F4AD5E07E6}"/>
              </a:ext>
            </a:extLst>
          </p:cNvPr>
          <p:cNvSpPr>
            <a:spLocks noGrp="1"/>
          </p:cNvSpPr>
          <p:nvPr>
            <p:ph type="hdr" sz="quarter"/>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CA" sz="1200" b="0" i="0" u="none" strike="noStrike" kern="1200" cap="none" spc="0" normalizeH="0" baseline="0" noProof="0">
                <a:ln>
                  <a:noFill/>
                </a:ln>
                <a:solidFill>
                  <a:prstClr val="black"/>
                </a:solidFill>
                <a:effectLst/>
                <a:uLnTx/>
                <a:uFillTx/>
                <a:latin typeface="Calibri"/>
                <a:ea typeface="+mn-ea"/>
                <a:cs typeface="+mn-cs"/>
              </a:rPr>
              <a:t>DMS Seminar</a:t>
            </a:r>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Slide Image Placeholder 1">
            <a:extLst>
              <a:ext uri="{FF2B5EF4-FFF2-40B4-BE49-F238E27FC236}">
                <a16:creationId xmlns:a16="http://schemas.microsoft.com/office/drawing/2014/main" id="{3F367374-2954-FE80-8D4E-CA8FD2F61AF6}"/>
              </a:ext>
            </a:extLst>
          </p:cNvPr>
          <p:cNvSpPr>
            <a:spLocks noGrp="1" noRot="1" noChangeAspect="1" noTextEdit="1"/>
          </p:cNvSpPr>
          <p:nvPr>
            <p:ph type="sldImg"/>
          </p:nvPr>
        </p:nvSpPr>
        <p:spPr>
          <a:ln/>
        </p:spPr>
      </p:sp>
      <p:sp>
        <p:nvSpPr>
          <p:cNvPr id="54275" name="Notes Placeholder 2">
            <a:extLst>
              <a:ext uri="{FF2B5EF4-FFF2-40B4-BE49-F238E27FC236}">
                <a16:creationId xmlns:a16="http://schemas.microsoft.com/office/drawing/2014/main" id="{C92A48B2-13C2-DC30-E1A1-287C2BBFBDF7}"/>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CA" altLang="en-US">
                <a:solidFill>
                  <a:srgbClr val="FF0000"/>
                </a:solidFill>
                <a:latin typeface="Times New Roman" panose="02020603050405020304" pitchFamily="18" charset="0"/>
              </a:rPr>
              <a:t>Contracted Services Grouping identified that IP-related work should be allocated to the OEM. A single contract model was considered, but not recommended, since maintenance is already competed</a:t>
            </a:r>
            <a:r>
              <a:rPr lang="en-CA" altLang="en-US">
                <a:latin typeface="Times New Roman" panose="02020603050405020304" pitchFamily="18" charset="0"/>
              </a:rPr>
              <a:t>.</a:t>
            </a:r>
          </a:p>
          <a:p>
            <a:endParaRPr lang="en-CA" altLang="en-US">
              <a:latin typeface="Times New Roman" panose="02020603050405020304" pitchFamily="18" charset="0"/>
            </a:endParaRPr>
          </a:p>
          <a:p>
            <a:r>
              <a:rPr lang="en-CA" altLang="en-US">
                <a:solidFill>
                  <a:srgbClr val="FF0000"/>
                </a:solidFill>
                <a:latin typeface="Times New Roman" panose="02020603050405020304" pitchFamily="18" charset="0"/>
              </a:rPr>
              <a:t>The Division of Enterprise Scope OA identified work that could be transferred from DND to industry, in particular in material management, R&amp;O and Configuration management. This OA also noted an opportunity to address the impact of obsolescence by engaging industry more effectively. The Contracted Services Grouping OA determined that the highest VfM and efficiency would be obtained by grouping all such work in the same contract as that providing all other engineering work.</a:t>
            </a:r>
          </a:p>
          <a:p>
            <a:endParaRPr lang="en-CA" altLang="en-US">
              <a:latin typeface="Times New Roman" panose="02020603050405020304" pitchFamily="18" charset="0"/>
            </a:endParaRPr>
          </a:p>
          <a:p>
            <a:endParaRPr lang="en-CA" altLang="en-US">
              <a:latin typeface="Times New Roman" panose="02020603050405020304" pitchFamily="18" charset="0"/>
            </a:endParaRPr>
          </a:p>
        </p:txBody>
      </p:sp>
      <p:sp>
        <p:nvSpPr>
          <p:cNvPr id="54276" name="Slide Number Placeholder 3">
            <a:extLst>
              <a:ext uri="{FF2B5EF4-FFF2-40B4-BE49-F238E27FC236}">
                <a16:creationId xmlns:a16="http://schemas.microsoft.com/office/drawing/2014/main" id="{A55EC6C5-941B-5FD2-A7A2-3B0E1F8F3A12}"/>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40070BF3-97A6-4C9F-8AF7-6180CA1BCE03}" type="slidenum">
              <a:rPr lang="en-US" altLang="en-US" sz="1200"/>
              <a:pPr/>
              <a:t>71</a:t>
            </a:fld>
            <a:endParaRPr lang="en-US" altLang="en-US" sz="1200"/>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EC2A8E7B-EB2C-524F-92B0-5D25DF43A37A}" type="slidenum">
              <a:rPr lang="en-CA" altLang="en-US" smtClean="0"/>
              <a:pPr/>
              <a:t>74</a:t>
            </a:fld>
            <a:endParaRPr lang="en-CA" altLang="en-US"/>
          </a:p>
        </p:txBody>
      </p:sp>
    </p:spTree>
    <p:extLst>
      <p:ext uri="{BB962C8B-B14F-4D97-AF65-F5344CB8AC3E}">
        <p14:creationId xmlns:p14="http://schemas.microsoft.com/office/powerpoint/2010/main" val="3805766001"/>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Slide Image Placeholder 1">
            <a:extLst>
              <a:ext uri="{FF2B5EF4-FFF2-40B4-BE49-F238E27FC236}">
                <a16:creationId xmlns:a16="http://schemas.microsoft.com/office/drawing/2014/main" id="{3593BAAF-C70C-08AE-F073-F7F48E651106}"/>
              </a:ext>
            </a:extLst>
          </p:cNvPr>
          <p:cNvSpPr>
            <a:spLocks noGrp="1" noRot="1" noChangeAspect="1" noChangeArrowheads="1" noTextEdit="1"/>
          </p:cNvSpPr>
          <p:nvPr>
            <p:ph type="sldImg"/>
          </p:nvPr>
        </p:nvSpPr>
        <p:spPr bwMode="auto">
          <a:xfrm>
            <a:off x="1001713" y="465138"/>
            <a:ext cx="5006975" cy="2816225"/>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a:extLst>
              <a:ext uri="{FF2B5EF4-FFF2-40B4-BE49-F238E27FC236}">
                <a16:creationId xmlns:a16="http://schemas.microsoft.com/office/drawing/2014/main" id="{51C7B5B2-BB96-26BB-D74D-445A326093B5}"/>
              </a:ext>
            </a:extLst>
          </p:cNvPr>
          <p:cNvSpPr>
            <a:spLocks noGrp="1"/>
          </p:cNvSpPr>
          <p:nvPr>
            <p:ph type="body" idx="1"/>
          </p:nvPr>
        </p:nvSpPr>
        <p:spPr/>
        <p:txBody>
          <a:bodyPr>
            <a:normAutofit/>
          </a:bodyPr>
          <a:lstStyle/>
          <a:p>
            <a:pPr>
              <a:defRPr/>
            </a:pPr>
            <a:endParaRPr lang="en-CA" dirty="0"/>
          </a:p>
        </p:txBody>
      </p:sp>
      <p:sp>
        <p:nvSpPr>
          <p:cNvPr id="31748" name="Slide Number Placeholder 3">
            <a:extLst>
              <a:ext uri="{FF2B5EF4-FFF2-40B4-BE49-F238E27FC236}">
                <a16:creationId xmlns:a16="http://schemas.microsoft.com/office/drawing/2014/main" id="{A2A84E08-132A-62E1-82BC-233EC4832326}"/>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ＭＳ Ｐゴシック" panose="020B0600070205080204" pitchFamily="34" charset="-128"/>
              </a:defRPr>
            </a:lvl1pPr>
            <a:lvl2pPr marL="742950" indent="-285750">
              <a:defRPr>
                <a:solidFill>
                  <a:schemeClr val="tx1"/>
                </a:solidFill>
                <a:latin typeface="Calibri" panose="020F0502020204030204" pitchFamily="34" charset="0"/>
                <a:ea typeface="ＭＳ Ｐゴシック" panose="020B0600070205080204" pitchFamily="34" charset="-128"/>
              </a:defRPr>
            </a:lvl2pPr>
            <a:lvl3pPr marL="1143000" indent="-228600">
              <a:defRPr>
                <a:solidFill>
                  <a:schemeClr val="tx1"/>
                </a:solidFill>
                <a:latin typeface="Calibri" panose="020F0502020204030204" pitchFamily="34" charset="0"/>
                <a:ea typeface="ＭＳ Ｐゴシック" panose="020B0600070205080204" pitchFamily="34" charset="-128"/>
              </a:defRPr>
            </a:lvl3pPr>
            <a:lvl4pPr marL="1600200" indent="-228600">
              <a:defRPr>
                <a:solidFill>
                  <a:schemeClr val="tx1"/>
                </a:solidFill>
                <a:latin typeface="Calibri" panose="020F0502020204030204" pitchFamily="34" charset="0"/>
                <a:ea typeface="ＭＳ Ｐゴシック" panose="020B0600070205080204" pitchFamily="34" charset="-128"/>
              </a:defRPr>
            </a:lvl4pPr>
            <a:lvl5pPr marL="2057400" indent="-228600">
              <a:defRPr>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BA4A5E00-369E-4FE7-B9F2-14750FF4C606}" type="slidenum">
              <a:rPr kumimoji="0" lang="en-CA" altLang="en-US" sz="1200" b="0" i="0" u="none" strike="noStrike" kern="1200" cap="none" spc="0" normalizeH="0" baseline="0" noProof="0" smtClean="0">
                <a:ln>
                  <a:noFill/>
                </a:ln>
                <a:solidFill>
                  <a:prstClr val="black"/>
                </a:solidFill>
                <a:effectLst/>
                <a:uLnTx/>
                <a:uFillTx/>
                <a:latin typeface="Calibri" panose="020F0502020204030204" pitchFamily="34" charset="0"/>
                <a:ea typeface="ＭＳ Ｐゴシック" panose="020B0600070205080204" pitchFamily="34" charset="-128"/>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80</a:t>
            </a:fld>
            <a:endParaRPr kumimoji="0" lang="en-CA" altLang="en-US" sz="1200" b="0" i="0" u="none" strike="noStrike" kern="1200" cap="none" spc="0" normalizeH="0" baseline="0" noProof="0">
              <a:ln>
                <a:noFill/>
              </a:ln>
              <a:solidFill>
                <a:prstClr val="black"/>
              </a:solidFill>
              <a:effectLst/>
              <a:uLnTx/>
              <a:uFillTx/>
              <a:latin typeface="Calibri" panose="020F0502020204030204" pitchFamily="34" charset="0"/>
              <a:ea typeface="ＭＳ Ｐゴシック" panose="020B0600070205080204" pitchFamily="34" charset="-128"/>
              <a:cs typeface="Arial" panose="020B0604020202020204" pitchFamily="34" charset="0"/>
            </a:endParaRPr>
          </a:p>
        </p:txBody>
      </p:sp>
      <p:sp>
        <p:nvSpPr>
          <p:cNvPr id="2" name="Date Placeholder 1">
            <a:extLst>
              <a:ext uri="{FF2B5EF4-FFF2-40B4-BE49-F238E27FC236}">
                <a16:creationId xmlns:a16="http://schemas.microsoft.com/office/drawing/2014/main" id="{78BA6F4A-E5FD-E91E-C0AB-D9B89C5101F9}"/>
              </a:ext>
            </a:extLst>
          </p:cNvPr>
          <p:cNvSpPr>
            <a:spLocks noGrp="1"/>
          </p:cNvSpPr>
          <p:nvPr>
            <p:ph type="dt" idx="1"/>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CA" altLang="en-US" sz="1200" b="0" i="0" u="none" strike="noStrike" kern="1200" cap="none" spc="0" normalizeH="0" baseline="0" noProof="0">
                <a:ln>
                  <a:noFill/>
                </a:ln>
                <a:solidFill>
                  <a:prstClr val="black"/>
                </a:solidFill>
                <a:effectLst/>
                <a:uLnTx/>
                <a:uFillTx/>
                <a:latin typeface="Calibri" panose="020F0502020204030204" pitchFamily="34" charset="0"/>
                <a:ea typeface="ＭＳ Ｐゴシック" panose="020B0600070205080204" pitchFamily="34" charset="-128"/>
                <a:cs typeface="Arial" panose="020B0604020202020204" pitchFamily="34" charset="0"/>
              </a:rPr>
              <a:t>7 June 2023 | 7 jiun 2023</a:t>
            </a:r>
          </a:p>
        </p:txBody>
      </p:sp>
      <p:sp>
        <p:nvSpPr>
          <p:cNvPr id="4" name="Footer Placeholder 3">
            <a:extLst>
              <a:ext uri="{FF2B5EF4-FFF2-40B4-BE49-F238E27FC236}">
                <a16:creationId xmlns:a16="http://schemas.microsoft.com/office/drawing/2014/main" id="{B18E7076-26A4-47F4-7F83-863D3D9F5A72}"/>
              </a:ext>
            </a:extLst>
          </p:cNvPr>
          <p:cNvSpPr>
            <a:spLocks noGrp="1"/>
          </p:cNvSpPr>
          <p:nvPr>
            <p:ph type="ftr" sz="quarter" idx="4"/>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CA" sz="1200" b="0" i="0" u="none" strike="noStrike" kern="1200" cap="none" spc="0" normalizeH="0" baseline="0" noProof="0">
                <a:ln>
                  <a:noFill/>
                </a:ln>
                <a:solidFill>
                  <a:prstClr val="black"/>
                </a:solidFill>
                <a:effectLst/>
                <a:uLnTx/>
                <a:uFillTx/>
                <a:latin typeface="Calibri"/>
                <a:ea typeface="+mn-ea"/>
                <a:cs typeface="+mn-cs"/>
              </a:rPr>
              <a:t>Land COE | CE terrestres</a:t>
            </a:r>
          </a:p>
        </p:txBody>
      </p:sp>
      <p:sp>
        <p:nvSpPr>
          <p:cNvPr id="5" name="Header Placeholder 4">
            <a:extLst>
              <a:ext uri="{FF2B5EF4-FFF2-40B4-BE49-F238E27FC236}">
                <a16:creationId xmlns:a16="http://schemas.microsoft.com/office/drawing/2014/main" id="{8F03466F-F8A4-1141-18E3-47D0BF5EDDA0}"/>
              </a:ext>
            </a:extLst>
          </p:cNvPr>
          <p:cNvSpPr>
            <a:spLocks noGrp="1"/>
          </p:cNvSpPr>
          <p:nvPr>
            <p:ph type="hdr" sz="quarter"/>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CA" sz="1200" b="0" i="0" u="none" strike="noStrike" kern="1200" cap="none" spc="0" normalizeH="0" baseline="0" noProof="0">
                <a:ln>
                  <a:noFill/>
                </a:ln>
                <a:solidFill>
                  <a:prstClr val="black"/>
                </a:solidFill>
                <a:effectLst/>
                <a:uLnTx/>
                <a:uFillTx/>
                <a:latin typeface="Calibri"/>
                <a:ea typeface="+mn-ea"/>
                <a:cs typeface="+mn-cs"/>
              </a:rPr>
              <a:t>DMS Seminar</a:t>
            </a:r>
          </a:p>
        </p:txBody>
      </p:sp>
    </p:spTree>
    <p:extLst>
      <p:ext uri="{BB962C8B-B14F-4D97-AF65-F5344CB8AC3E}">
        <p14:creationId xmlns:p14="http://schemas.microsoft.com/office/powerpoint/2010/main" val="706940333"/>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EC2A8E7B-EB2C-524F-92B0-5D25DF43A37A}" type="slidenum">
              <a:rPr kumimoji="0" lang="en-CA" altLang="en-US" sz="1200" b="0" i="0" u="none" strike="noStrike" kern="1200" cap="none" spc="0" normalizeH="0" baseline="0" noProof="0" smtClean="0">
                <a:ln>
                  <a:noFill/>
                </a:ln>
                <a:solidFill>
                  <a:prstClr val="black"/>
                </a:solidFill>
                <a:effectLst/>
                <a:uLnTx/>
                <a:uFillTx/>
                <a:latin typeface="Calibri" panose="020F0502020204030204" pitchFamily="34" charset="0"/>
                <a:ea typeface="ＭＳ Ｐゴシック" panose="020B0600070205080204" pitchFamily="34" charset="-128"/>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81</a:t>
            </a:fld>
            <a:endParaRPr kumimoji="0" lang="en-CA" altLang="en-US" sz="1200" b="0" i="0" u="none" strike="noStrike" kern="1200" cap="none" spc="0" normalizeH="0" baseline="0" noProof="0">
              <a:ln>
                <a:noFill/>
              </a:ln>
              <a:solidFill>
                <a:prstClr val="black"/>
              </a:solidFill>
              <a:effectLst/>
              <a:uLnTx/>
              <a:uFillTx/>
              <a:latin typeface="Calibri" panose="020F0502020204030204" pitchFamily="34" charset="0"/>
              <a:ea typeface="ＭＳ Ｐゴシック" panose="020B0600070205080204" pitchFamily="34" charset="-128"/>
              <a:cs typeface="Arial" panose="020B0604020202020204" pitchFamily="34" charset="0"/>
            </a:endParaRPr>
          </a:p>
        </p:txBody>
      </p:sp>
    </p:spTree>
    <p:extLst>
      <p:ext uri="{BB962C8B-B14F-4D97-AF65-F5344CB8AC3E}">
        <p14:creationId xmlns:p14="http://schemas.microsoft.com/office/powerpoint/2010/main" val="227730964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lide Image Placeholder 1">
            <a:extLst>
              <a:ext uri="{FF2B5EF4-FFF2-40B4-BE49-F238E27FC236}">
                <a16:creationId xmlns:a16="http://schemas.microsoft.com/office/drawing/2014/main" id="{93C7C1E1-0626-219F-02DF-5C34116C1A8B}"/>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2531" name="Notes Placeholder 2">
            <a:extLst>
              <a:ext uri="{FF2B5EF4-FFF2-40B4-BE49-F238E27FC236}">
                <a16:creationId xmlns:a16="http://schemas.microsoft.com/office/drawing/2014/main" id="{E2938849-BF91-45C9-6D89-D2DAB2EF471C}"/>
              </a:ext>
            </a:extLst>
          </p:cNvPr>
          <p:cNvSpPr>
            <a:spLocks noGrp="1" noChangeArrowheads="1"/>
          </p:cNvSpPr>
          <p:nvPr>
            <p:ph type="body" idx="1"/>
          </p:nvPr>
        </p:nvSpPr>
        <p:spPr bwMode="auto"/>
        <p:txBody>
          <a:bodyPr/>
          <a:lstStyle/>
          <a:p>
            <a:pPr>
              <a:defRPr/>
            </a:pPr>
            <a:endParaRPr lang="fr-ca" altLang="en-US" dirty="0">
              <a:highlight>
                <a:srgbClr val="FFFF00"/>
              </a:highlight>
              <a:latin typeface="Arial" panose="020B0604020202020204" pitchFamily="34" charset="0"/>
              <a:ea typeface="ＭＳ Ｐゴシック" panose="020B0600070205080204" pitchFamily="34" charset="-128"/>
            </a:endParaRPr>
          </a:p>
        </p:txBody>
      </p:sp>
      <p:sp>
        <p:nvSpPr>
          <p:cNvPr id="24580" name="Slide Number Placeholder 3">
            <a:extLst>
              <a:ext uri="{FF2B5EF4-FFF2-40B4-BE49-F238E27FC236}">
                <a16:creationId xmlns:a16="http://schemas.microsoft.com/office/drawing/2014/main" id="{CBA32529-EDF8-D484-001A-6078FC7DD4A0}"/>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fld id="{CF80F9BA-9F85-445B-B2B5-618C84296C3B}" type="slidenum">
              <a:rPr kumimoji="0" lang="fr-FR" altLang="fr-FR" sz="1200" b="0" i="0" u="none" strike="noStrike" kern="1200" cap="none" spc="0" normalizeH="0" baseline="0" noProof="0" smtClean="0">
                <a:ln>
                  <a:noFill/>
                </a:ln>
                <a:solidFill>
                  <a:prstClr val="black"/>
                </a:solidFill>
                <a:effectLst/>
                <a:uLnTx/>
                <a:uFillTx/>
                <a:latin typeface="Arial" panose="020B0604020202020204" pitchFamily="34" charset="0"/>
                <a:ea typeface="ＭＳ Ｐゴシック" panose="020B0600070205080204" pitchFamily="34" charset="-128"/>
                <a:cs typeface="+mn-cs"/>
              </a:rPr>
              <a:pPr marL="0" marR="0" lvl="0" indent="0" algn="l" defTabSz="914400" rtl="0" eaLnBrk="1" fontAlgn="base" latinLnBrk="0" hangingPunct="1">
                <a:lnSpc>
                  <a:spcPct val="100000"/>
                </a:lnSpc>
                <a:spcBef>
                  <a:spcPct val="0"/>
                </a:spcBef>
                <a:spcAft>
                  <a:spcPct val="0"/>
                </a:spcAft>
                <a:buClrTx/>
                <a:buSzTx/>
                <a:buFontTx/>
                <a:buNone/>
                <a:tabLst/>
                <a:defRPr/>
              </a:pPr>
              <a:t>7</a:t>
            </a:fld>
            <a:endParaRPr kumimoji="0" lang="fr-CA" altLang="en-US" sz="1200" b="0" i="0" u="none" strike="noStrike" kern="1200" cap="none" spc="0" normalizeH="0" baseline="0" noProof="0">
              <a:ln>
                <a:noFill/>
              </a:ln>
              <a:solidFill>
                <a:prstClr val="black"/>
              </a:solidFill>
              <a:effectLst/>
              <a:uLnTx/>
              <a:uFillTx/>
              <a:latin typeface="Arial" panose="020B0604020202020204" pitchFamily="34" charset="0"/>
              <a:ea typeface="ＭＳ Ｐゴシック" panose="020B0600070205080204" pitchFamily="34" charset="-128"/>
              <a:cs typeface="+mn-cs"/>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lide Image Placeholder 1">
            <a:extLst>
              <a:ext uri="{FF2B5EF4-FFF2-40B4-BE49-F238E27FC236}">
                <a16:creationId xmlns:a16="http://schemas.microsoft.com/office/drawing/2014/main" id="{6DFFB2CA-634D-0C70-E9EC-C84FE5A492AA}"/>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6627" name="Notes Placeholder 2">
            <a:extLst>
              <a:ext uri="{FF2B5EF4-FFF2-40B4-BE49-F238E27FC236}">
                <a16:creationId xmlns:a16="http://schemas.microsoft.com/office/drawing/2014/main" id="{74D7B065-8364-7248-9026-B6C9746BC600}"/>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fr-CA" altLang="en-US">
              <a:latin typeface="Arial" panose="020B0604020202020204" pitchFamily="34" charset="0"/>
              <a:ea typeface="ＭＳ Ｐゴシック" panose="020B0600070205080204" pitchFamily="34" charset="-128"/>
            </a:endParaRPr>
          </a:p>
        </p:txBody>
      </p:sp>
      <p:sp>
        <p:nvSpPr>
          <p:cNvPr id="26628" name="Slide Number Placeholder 3">
            <a:extLst>
              <a:ext uri="{FF2B5EF4-FFF2-40B4-BE49-F238E27FC236}">
                <a16:creationId xmlns:a16="http://schemas.microsoft.com/office/drawing/2014/main" id="{FD9DF9EE-CFDF-0A8E-4AA8-29889A10293D}"/>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fld id="{33343F16-47CE-48E1-BAFF-099582CDBD7C}" type="slidenum">
              <a:rPr kumimoji="0" lang="fr-FR" altLang="fr-FR" sz="1200" b="0" i="0" u="none" strike="noStrike" kern="1200" cap="none" spc="0" normalizeH="0" baseline="0" noProof="0" smtClean="0">
                <a:ln>
                  <a:noFill/>
                </a:ln>
                <a:solidFill>
                  <a:prstClr val="black"/>
                </a:solidFill>
                <a:effectLst/>
                <a:uLnTx/>
                <a:uFillTx/>
                <a:latin typeface="Arial" panose="020B0604020202020204" pitchFamily="34" charset="0"/>
                <a:ea typeface="ＭＳ Ｐゴシック" panose="020B0600070205080204" pitchFamily="34" charset="-128"/>
                <a:cs typeface="+mn-cs"/>
              </a:rPr>
              <a:pPr marL="0" marR="0" lvl="0" indent="0" algn="l" defTabSz="914400" rtl="0" eaLnBrk="1" fontAlgn="base" latinLnBrk="0" hangingPunct="1">
                <a:lnSpc>
                  <a:spcPct val="100000"/>
                </a:lnSpc>
                <a:spcBef>
                  <a:spcPct val="0"/>
                </a:spcBef>
                <a:spcAft>
                  <a:spcPct val="0"/>
                </a:spcAft>
                <a:buClrTx/>
                <a:buSzTx/>
                <a:buFontTx/>
                <a:buNone/>
                <a:tabLst/>
                <a:defRPr/>
              </a:pPr>
              <a:t>8</a:t>
            </a:fld>
            <a:endParaRPr kumimoji="0" lang="fr-CA" altLang="en-US" sz="1200" b="0" i="0" u="none" strike="noStrike" kern="1200" cap="none" spc="0" normalizeH="0" baseline="0" noProof="0">
              <a:ln>
                <a:noFill/>
              </a:ln>
              <a:solidFill>
                <a:prstClr val="black"/>
              </a:solidFill>
              <a:effectLst/>
              <a:uLnTx/>
              <a:uFillTx/>
              <a:latin typeface="Arial" panose="020B0604020202020204" pitchFamily="34" charset="0"/>
              <a:ea typeface="ＭＳ Ｐゴシック" panose="020B0600070205080204" pitchFamily="34" charset="-128"/>
              <a:cs typeface="+mn-cs"/>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lide Image Placeholder 1">
            <a:extLst>
              <a:ext uri="{FF2B5EF4-FFF2-40B4-BE49-F238E27FC236}">
                <a16:creationId xmlns:a16="http://schemas.microsoft.com/office/drawing/2014/main" id="{A8063468-22C9-765D-28CA-6E42CF979F0A}"/>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8675" name="Notes Placeholder 2">
            <a:extLst>
              <a:ext uri="{FF2B5EF4-FFF2-40B4-BE49-F238E27FC236}">
                <a16:creationId xmlns:a16="http://schemas.microsoft.com/office/drawing/2014/main" id="{B94310AE-69F7-E71C-4E46-73440E2AD7F5}"/>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fr-CA" altLang="en-US">
              <a:latin typeface="Arial" panose="020B0604020202020204" pitchFamily="34" charset="0"/>
              <a:ea typeface="ＭＳ Ｐゴシック" panose="020B0600070205080204" pitchFamily="34" charset="-128"/>
            </a:endParaRPr>
          </a:p>
        </p:txBody>
      </p:sp>
      <p:sp>
        <p:nvSpPr>
          <p:cNvPr id="28676" name="Slide Number Placeholder 3">
            <a:extLst>
              <a:ext uri="{FF2B5EF4-FFF2-40B4-BE49-F238E27FC236}">
                <a16:creationId xmlns:a16="http://schemas.microsoft.com/office/drawing/2014/main" id="{63D80AF0-FDF4-DBAA-2D8B-27887DC8A8D7}"/>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fld id="{7B138E63-22BB-4C25-B65C-F01E5A353D98}" type="slidenum">
              <a:rPr kumimoji="0" lang="fr-FR" altLang="fr-FR" sz="1200" b="0" i="0" u="none" strike="noStrike" kern="1200" cap="none" spc="0" normalizeH="0" baseline="0" noProof="0" smtClean="0">
                <a:ln>
                  <a:noFill/>
                </a:ln>
                <a:solidFill>
                  <a:prstClr val="black"/>
                </a:solidFill>
                <a:effectLst/>
                <a:uLnTx/>
                <a:uFillTx/>
                <a:latin typeface="Arial" panose="020B0604020202020204" pitchFamily="34" charset="0"/>
                <a:ea typeface="ＭＳ Ｐゴシック" panose="020B0600070205080204" pitchFamily="34" charset="-128"/>
                <a:cs typeface="+mn-cs"/>
              </a:rPr>
              <a:pPr marL="0" marR="0" lvl="0" indent="0" algn="l" defTabSz="914400" rtl="0" eaLnBrk="1" fontAlgn="base" latinLnBrk="0" hangingPunct="1">
                <a:lnSpc>
                  <a:spcPct val="100000"/>
                </a:lnSpc>
                <a:spcBef>
                  <a:spcPct val="0"/>
                </a:spcBef>
                <a:spcAft>
                  <a:spcPct val="0"/>
                </a:spcAft>
                <a:buClrTx/>
                <a:buSzTx/>
                <a:buFontTx/>
                <a:buNone/>
                <a:tabLst/>
                <a:defRPr/>
              </a:pPr>
              <a:t>9</a:t>
            </a:fld>
            <a:endParaRPr kumimoji="0" lang="fr-CA" altLang="en-US" sz="1200" b="0" i="0" u="none" strike="noStrike" kern="1200" cap="none" spc="0" normalizeH="0" baseline="0" noProof="0">
              <a:ln>
                <a:noFill/>
              </a:ln>
              <a:solidFill>
                <a:prstClr val="black"/>
              </a:solidFill>
              <a:effectLst/>
              <a:uLnTx/>
              <a:uFillTx/>
              <a:latin typeface="Arial" panose="020B0604020202020204" pitchFamily="34" charset="0"/>
              <a:ea typeface="ＭＳ Ｐゴシック" panose="020B0600070205080204" pitchFamily="34" charset="-128"/>
              <a:cs typeface="+mn-cs"/>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lide Image Placeholder 1">
            <a:extLst>
              <a:ext uri="{FF2B5EF4-FFF2-40B4-BE49-F238E27FC236}">
                <a16:creationId xmlns:a16="http://schemas.microsoft.com/office/drawing/2014/main" id="{7A4F2C0A-E467-D1F1-0EB2-8CB88D0CAC3C}"/>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0723" name="Notes Placeholder 2">
            <a:extLst>
              <a:ext uri="{FF2B5EF4-FFF2-40B4-BE49-F238E27FC236}">
                <a16:creationId xmlns:a16="http://schemas.microsoft.com/office/drawing/2014/main" id="{A2504E40-4E06-7F08-733C-A7A1381AEFE9}"/>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fr-CA" altLang="en-US">
              <a:latin typeface="Arial" panose="020B0604020202020204" pitchFamily="34" charset="0"/>
              <a:ea typeface="ＭＳ Ｐゴシック" panose="020B0600070205080204" pitchFamily="34" charset="-128"/>
            </a:endParaRPr>
          </a:p>
        </p:txBody>
      </p:sp>
      <p:sp>
        <p:nvSpPr>
          <p:cNvPr id="30724" name="Slide Number Placeholder 3">
            <a:extLst>
              <a:ext uri="{FF2B5EF4-FFF2-40B4-BE49-F238E27FC236}">
                <a16:creationId xmlns:a16="http://schemas.microsoft.com/office/drawing/2014/main" id="{896AD8FB-8B4C-432C-0601-4D127F908D6D}"/>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fld id="{72D7557E-1E41-4B43-AF64-899AFFF9D6DD}" type="slidenum">
              <a:rPr kumimoji="0" lang="fr-FR" altLang="fr-FR" sz="1200" b="0" i="0" u="none" strike="noStrike" kern="1200" cap="none" spc="0" normalizeH="0" baseline="0" noProof="0" smtClean="0">
                <a:ln>
                  <a:noFill/>
                </a:ln>
                <a:solidFill>
                  <a:prstClr val="black"/>
                </a:solidFill>
                <a:effectLst/>
                <a:uLnTx/>
                <a:uFillTx/>
                <a:latin typeface="Arial" panose="020B0604020202020204" pitchFamily="34" charset="0"/>
                <a:ea typeface="ＭＳ Ｐゴシック" panose="020B0600070205080204" pitchFamily="34" charset="-128"/>
                <a:cs typeface="+mn-cs"/>
              </a:rPr>
              <a:pPr marL="0" marR="0" lvl="0" indent="0" algn="l" defTabSz="914400" rtl="0" eaLnBrk="1" fontAlgn="base" latinLnBrk="0" hangingPunct="1">
                <a:lnSpc>
                  <a:spcPct val="100000"/>
                </a:lnSpc>
                <a:spcBef>
                  <a:spcPct val="0"/>
                </a:spcBef>
                <a:spcAft>
                  <a:spcPct val="0"/>
                </a:spcAft>
                <a:buClrTx/>
                <a:buSzTx/>
                <a:buFontTx/>
                <a:buNone/>
                <a:tabLst/>
                <a:defRPr/>
              </a:pPr>
              <a:t>10</a:t>
            </a:fld>
            <a:endParaRPr kumimoji="0" lang="fr-CA" altLang="en-US" sz="1200" b="0" i="0" u="none" strike="noStrike" kern="1200" cap="none" spc="0" normalizeH="0" baseline="0" noProof="0">
              <a:ln>
                <a:noFill/>
              </a:ln>
              <a:solidFill>
                <a:prstClr val="black"/>
              </a:solidFill>
              <a:effectLst/>
              <a:uLnTx/>
              <a:uFillTx/>
              <a:latin typeface="Arial" panose="020B0604020202020204" pitchFamily="34" charset="0"/>
              <a:ea typeface="ＭＳ Ｐゴシック" panose="020B0600070205080204" pitchFamily="34" charset="-128"/>
              <a:cs typeface="+mn-cs"/>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6.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7.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7" name="Text Placeholder 6">
            <a:extLst>
              <a:ext uri="{FF2B5EF4-FFF2-40B4-BE49-F238E27FC236}">
                <a16:creationId xmlns:a16="http://schemas.microsoft.com/office/drawing/2014/main" id="{1F02D28A-7D30-2F10-3ABF-293642F7EF08}"/>
              </a:ext>
            </a:extLst>
          </p:cNvPr>
          <p:cNvSpPr>
            <a:spLocks noGrp="1"/>
          </p:cNvSpPr>
          <p:nvPr>
            <p:ph type="body" sz="quarter" idx="11" hasCustomPrompt="1"/>
          </p:nvPr>
        </p:nvSpPr>
        <p:spPr>
          <a:xfrm>
            <a:off x="3503086" y="1390600"/>
            <a:ext cx="5185833" cy="412800"/>
          </a:xfrm>
          <a:prstGeom prst="rect">
            <a:avLst/>
          </a:prstGeom>
        </p:spPr>
        <p:txBody>
          <a:bodyPr anchor="ctr"/>
          <a:lstStyle>
            <a:lvl1pPr marL="0" indent="0" algn="ctr">
              <a:buNone/>
              <a:defRPr sz="1867">
                <a:latin typeface="Arial Narrow" panose="020B0606020202030204" pitchFamily="34" charset="0"/>
              </a:defRPr>
            </a:lvl1pPr>
            <a:lvl2pPr>
              <a:defRPr sz="1867">
                <a:latin typeface="Arial Narrow" panose="020B0606020202030204" pitchFamily="34" charset="0"/>
              </a:defRPr>
            </a:lvl2pPr>
            <a:lvl3pPr>
              <a:defRPr sz="1867">
                <a:latin typeface="Arial Narrow" panose="020B0606020202030204" pitchFamily="34" charset="0"/>
              </a:defRPr>
            </a:lvl3pPr>
            <a:lvl4pPr>
              <a:defRPr sz="1867">
                <a:latin typeface="Arial Narrow" panose="020B0606020202030204" pitchFamily="34" charset="0"/>
              </a:defRPr>
            </a:lvl4pPr>
            <a:lvl5pPr>
              <a:defRPr sz="1867">
                <a:latin typeface="Arial Narrow" panose="020B0606020202030204" pitchFamily="34" charset="0"/>
              </a:defRPr>
            </a:lvl5pPr>
          </a:lstStyle>
          <a:p>
            <a:pPr lvl="0"/>
            <a:r>
              <a:rPr lang="en-CA" dirty="0"/>
              <a:t>Click to edit Subtitle text</a:t>
            </a:r>
          </a:p>
        </p:txBody>
      </p:sp>
      <p:sp>
        <p:nvSpPr>
          <p:cNvPr id="9" name="Text Placeholder 8">
            <a:extLst>
              <a:ext uri="{FF2B5EF4-FFF2-40B4-BE49-F238E27FC236}">
                <a16:creationId xmlns:a16="http://schemas.microsoft.com/office/drawing/2014/main" id="{AF395B4C-F258-C871-A1A6-3C17D2D0006B}"/>
              </a:ext>
            </a:extLst>
          </p:cNvPr>
          <p:cNvSpPr>
            <a:spLocks noGrp="1"/>
          </p:cNvSpPr>
          <p:nvPr>
            <p:ph type="body" sz="quarter" idx="12" hasCustomPrompt="1"/>
          </p:nvPr>
        </p:nvSpPr>
        <p:spPr>
          <a:xfrm>
            <a:off x="3503086" y="787400"/>
            <a:ext cx="5185833" cy="566400"/>
          </a:xfrm>
          <a:prstGeom prst="rect">
            <a:avLst/>
          </a:prstGeom>
        </p:spPr>
        <p:txBody>
          <a:bodyPr anchor="ctr"/>
          <a:lstStyle>
            <a:lvl1pPr marL="0" indent="0" algn="ctr">
              <a:buNone/>
              <a:defRPr sz="2133" b="1">
                <a:latin typeface="+mj-lt"/>
              </a:defRPr>
            </a:lvl1pPr>
            <a:lvl2pPr>
              <a:defRPr sz="2133" b="1">
                <a:latin typeface="+mj-lt"/>
              </a:defRPr>
            </a:lvl2pPr>
            <a:lvl3pPr>
              <a:defRPr sz="2133" b="1">
                <a:latin typeface="+mj-lt"/>
              </a:defRPr>
            </a:lvl3pPr>
            <a:lvl4pPr>
              <a:defRPr sz="2133" b="1">
                <a:latin typeface="+mj-lt"/>
              </a:defRPr>
            </a:lvl4pPr>
            <a:lvl5pPr>
              <a:defRPr sz="2133" b="1">
                <a:latin typeface="+mj-lt"/>
              </a:defRPr>
            </a:lvl5pPr>
          </a:lstStyle>
          <a:p>
            <a:pPr lvl="0"/>
            <a:r>
              <a:rPr lang="en-CA" dirty="0"/>
              <a:t>Click to edit Master title style</a:t>
            </a:r>
          </a:p>
        </p:txBody>
      </p:sp>
      <p:sp>
        <p:nvSpPr>
          <p:cNvPr id="6" name="TextBox 4">
            <a:extLst>
              <a:ext uri="{FF2B5EF4-FFF2-40B4-BE49-F238E27FC236}">
                <a16:creationId xmlns:a16="http://schemas.microsoft.com/office/drawing/2014/main" id="{074AD0D7-0FD2-9713-74C3-CC52BB8E2344}"/>
              </a:ext>
            </a:extLst>
          </p:cNvPr>
          <p:cNvSpPr txBox="1">
            <a:spLocks noChangeArrowheads="1"/>
          </p:cNvSpPr>
          <p:nvPr userDrawn="1"/>
        </p:nvSpPr>
        <p:spPr bwMode="auto">
          <a:xfrm>
            <a:off x="10344474" y="401637"/>
            <a:ext cx="1320148" cy="1538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tIns="0" rIns="0" bIns="0" anchor="ctr">
            <a:spAutoFit/>
          </a:bodyPr>
          <a:lstStyle>
            <a:lvl1pPr eaLnBrk="0" hangingPunct="0">
              <a:defRPr>
                <a:solidFill>
                  <a:schemeClr val="tx1"/>
                </a:solidFill>
                <a:latin typeface="Arial" charset="0"/>
                <a:ea typeface="ＭＳ Ｐゴシック" charset="-128"/>
              </a:defRPr>
            </a:lvl1pPr>
            <a:lvl2pPr marL="742950" indent="-285750" eaLnBrk="0" hangingPunct="0">
              <a:defRPr>
                <a:solidFill>
                  <a:schemeClr val="tx1"/>
                </a:solidFill>
                <a:latin typeface="Arial" charset="0"/>
                <a:ea typeface="ＭＳ Ｐゴシック" charset="-128"/>
              </a:defRPr>
            </a:lvl2pPr>
            <a:lvl3pPr marL="1143000" indent="-228600" eaLnBrk="0" hangingPunct="0">
              <a:defRPr>
                <a:solidFill>
                  <a:schemeClr val="tx1"/>
                </a:solidFill>
                <a:latin typeface="Arial" charset="0"/>
                <a:ea typeface="ＭＳ Ｐゴシック" charset="-128"/>
              </a:defRPr>
            </a:lvl3pPr>
            <a:lvl4pPr marL="1600200" indent="-228600" eaLnBrk="0" hangingPunct="0">
              <a:defRPr>
                <a:solidFill>
                  <a:schemeClr val="tx1"/>
                </a:solidFill>
                <a:latin typeface="Arial" charset="0"/>
                <a:ea typeface="ＭＳ Ｐゴシック" charset="-128"/>
              </a:defRPr>
            </a:lvl4pPr>
            <a:lvl5pPr marL="2057400" indent="-228600" eaLnBrk="0" hangingPunct="0">
              <a:defRPr>
                <a:solidFill>
                  <a:schemeClr val="tx1"/>
                </a:solidFill>
                <a:latin typeface="Arial" charset="0"/>
                <a:ea typeface="ＭＳ Ｐゴシック" charset="-128"/>
              </a:defRPr>
            </a:lvl5pPr>
            <a:lvl6pPr marL="2514600" indent="-228600" eaLnBrk="0" fontAlgn="base" hangingPunct="0">
              <a:spcBef>
                <a:spcPct val="0"/>
              </a:spcBef>
              <a:spcAft>
                <a:spcPct val="0"/>
              </a:spcAft>
              <a:defRPr>
                <a:solidFill>
                  <a:schemeClr val="tx1"/>
                </a:solidFill>
                <a:latin typeface="Arial" charset="0"/>
                <a:ea typeface="ＭＳ Ｐゴシック" charset="-128"/>
              </a:defRPr>
            </a:lvl6pPr>
            <a:lvl7pPr marL="2971800" indent="-228600" eaLnBrk="0" fontAlgn="base" hangingPunct="0">
              <a:spcBef>
                <a:spcPct val="0"/>
              </a:spcBef>
              <a:spcAft>
                <a:spcPct val="0"/>
              </a:spcAft>
              <a:defRPr>
                <a:solidFill>
                  <a:schemeClr val="tx1"/>
                </a:solidFill>
                <a:latin typeface="Arial" charset="0"/>
                <a:ea typeface="ＭＳ Ｐゴシック" charset="-128"/>
              </a:defRPr>
            </a:lvl7pPr>
            <a:lvl8pPr marL="3429000" indent="-228600" eaLnBrk="0" fontAlgn="base" hangingPunct="0">
              <a:spcBef>
                <a:spcPct val="0"/>
              </a:spcBef>
              <a:spcAft>
                <a:spcPct val="0"/>
              </a:spcAft>
              <a:defRPr>
                <a:solidFill>
                  <a:schemeClr val="tx1"/>
                </a:solidFill>
                <a:latin typeface="Arial" charset="0"/>
                <a:ea typeface="ＭＳ Ｐゴシック" charset="-128"/>
              </a:defRPr>
            </a:lvl8pPr>
            <a:lvl9pPr marL="3886200" indent="-228600" eaLnBrk="0" fontAlgn="base" hangingPunct="0">
              <a:spcBef>
                <a:spcPct val="0"/>
              </a:spcBef>
              <a:spcAft>
                <a:spcPct val="0"/>
              </a:spcAft>
              <a:defRPr>
                <a:solidFill>
                  <a:schemeClr val="tx1"/>
                </a:solidFill>
                <a:latin typeface="Arial" charset="0"/>
                <a:ea typeface="ＭＳ Ｐゴシック" charset="-128"/>
              </a:defRPr>
            </a:lvl9pPr>
          </a:lstStyle>
          <a:p>
            <a:pPr>
              <a:spcBef>
                <a:spcPct val="0"/>
              </a:spcBef>
              <a:buFontTx/>
              <a:buNone/>
            </a:pPr>
            <a:r>
              <a:rPr lang="fr-CA" altLang="en-US" sz="1000" b="1" dirty="0"/>
              <a:t>Soutien du matériel</a:t>
            </a:r>
          </a:p>
        </p:txBody>
      </p:sp>
      <p:cxnSp>
        <p:nvCxnSpPr>
          <p:cNvPr id="8" name="Straight Connector 7">
            <a:extLst>
              <a:ext uri="{FF2B5EF4-FFF2-40B4-BE49-F238E27FC236}">
                <a16:creationId xmlns:a16="http://schemas.microsoft.com/office/drawing/2014/main" id="{F407B5F8-6B4F-A07B-D7B6-C669A9EF4908}"/>
              </a:ext>
            </a:extLst>
          </p:cNvPr>
          <p:cNvCxnSpPr>
            <a:cxnSpLocks/>
          </p:cNvCxnSpPr>
          <p:nvPr userDrawn="1"/>
        </p:nvCxnSpPr>
        <p:spPr>
          <a:xfrm>
            <a:off x="10272464" y="356659"/>
            <a:ext cx="0" cy="243840"/>
          </a:xfrm>
          <a:prstGeom prst="line">
            <a:avLst/>
          </a:prstGeom>
          <a:ln w="6350">
            <a:solidFill>
              <a:schemeClr val="tx1"/>
            </a:solidFill>
          </a:ln>
        </p:spPr>
        <p:style>
          <a:lnRef idx="2">
            <a:schemeClr val="accent1"/>
          </a:lnRef>
          <a:fillRef idx="0">
            <a:schemeClr val="accent1"/>
          </a:fillRef>
          <a:effectRef idx="1">
            <a:schemeClr val="accent1"/>
          </a:effectRef>
          <a:fontRef idx="minor">
            <a:schemeClr val="tx1"/>
          </a:fontRef>
        </p:style>
      </p:cxnSp>
      <p:pic>
        <p:nvPicPr>
          <p:cNvPr id="2" name="Picture 1">
            <a:extLst>
              <a:ext uri="{FF2B5EF4-FFF2-40B4-BE49-F238E27FC236}">
                <a16:creationId xmlns:a16="http://schemas.microsoft.com/office/drawing/2014/main" id="{831E2D65-0811-C9A4-57CE-50D122B17A0B}"/>
              </a:ext>
            </a:extLst>
          </p:cNvPr>
          <p:cNvPicPr>
            <a:picLocks noChangeAspect="1"/>
          </p:cNvPicPr>
          <p:nvPr userDrawn="1"/>
        </p:nvPicPr>
        <p:blipFill>
          <a:blip r:embed="rId2"/>
          <a:stretch>
            <a:fillRect/>
          </a:stretch>
        </p:blipFill>
        <p:spPr>
          <a:xfrm>
            <a:off x="8674787" y="93793"/>
            <a:ext cx="607794" cy="592007"/>
          </a:xfrm>
          <a:prstGeom prst="rect">
            <a:avLst/>
          </a:prstGeom>
        </p:spPr>
      </p:pic>
      <p:sp>
        <p:nvSpPr>
          <p:cNvPr id="5" name="TextBox 4">
            <a:extLst>
              <a:ext uri="{FF2B5EF4-FFF2-40B4-BE49-F238E27FC236}">
                <a16:creationId xmlns:a16="http://schemas.microsoft.com/office/drawing/2014/main" id="{5B0553BF-9E84-4A41-0BF3-A83922F3EFD8}"/>
              </a:ext>
            </a:extLst>
          </p:cNvPr>
          <p:cNvSpPr txBox="1">
            <a:spLocks noChangeArrowheads="1"/>
          </p:cNvSpPr>
          <p:nvPr userDrawn="1"/>
        </p:nvSpPr>
        <p:spPr bwMode="auto">
          <a:xfrm>
            <a:off x="8904312" y="401637"/>
            <a:ext cx="1440160" cy="1538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tIns="0" rIns="0" bIns="0" anchor="ctr">
            <a:spAutoFit/>
          </a:bodyPr>
          <a:lstStyle>
            <a:lvl1pPr eaLnBrk="0" hangingPunct="0">
              <a:defRPr>
                <a:solidFill>
                  <a:schemeClr val="tx1"/>
                </a:solidFill>
                <a:latin typeface="Arial" charset="0"/>
                <a:ea typeface="ＭＳ Ｐゴシック" charset="-128"/>
              </a:defRPr>
            </a:lvl1pPr>
            <a:lvl2pPr marL="742950" indent="-285750" eaLnBrk="0" hangingPunct="0">
              <a:defRPr>
                <a:solidFill>
                  <a:schemeClr val="tx1"/>
                </a:solidFill>
                <a:latin typeface="Arial" charset="0"/>
                <a:ea typeface="ＭＳ Ｐゴシック" charset="-128"/>
              </a:defRPr>
            </a:lvl2pPr>
            <a:lvl3pPr marL="1143000" indent="-228600" eaLnBrk="0" hangingPunct="0">
              <a:defRPr>
                <a:solidFill>
                  <a:schemeClr val="tx1"/>
                </a:solidFill>
                <a:latin typeface="Arial" charset="0"/>
                <a:ea typeface="ＭＳ Ｐゴシック" charset="-128"/>
              </a:defRPr>
            </a:lvl3pPr>
            <a:lvl4pPr marL="1600200" indent="-228600" eaLnBrk="0" hangingPunct="0">
              <a:defRPr>
                <a:solidFill>
                  <a:schemeClr val="tx1"/>
                </a:solidFill>
                <a:latin typeface="Arial" charset="0"/>
                <a:ea typeface="ＭＳ Ｐゴシック" charset="-128"/>
              </a:defRPr>
            </a:lvl4pPr>
            <a:lvl5pPr marL="2057400" indent="-228600" eaLnBrk="0" hangingPunct="0">
              <a:defRPr>
                <a:solidFill>
                  <a:schemeClr val="tx1"/>
                </a:solidFill>
                <a:latin typeface="Arial" charset="0"/>
                <a:ea typeface="ＭＳ Ｐゴシック" charset="-128"/>
              </a:defRPr>
            </a:lvl5pPr>
            <a:lvl6pPr marL="2514600" indent="-228600" eaLnBrk="0" fontAlgn="base" hangingPunct="0">
              <a:spcBef>
                <a:spcPct val="0"/>
              </a:spcBef>
              <a:spcAft>
                <a:spcPct val="0"/>
              </a:spcAft>
              <a:defRPr>
                <a:solidFill>
                  <a:schemeClr val="tx1"/>
                </a:solidFill>
                <a:latin typeface="Arial" charset="0"/>
                <a:ea typeface="ＭＳ Ｐゴシック" charset="-128"/>
              </a:defRPr>
            </a:lvl6pPr>
            <a:lvl7pPr marL="2971800" indent="-228600" eaLnBrk="0" fontAlgn="base" hangingPunct="0">
              <a:spcBef>
                <a:spcPct val="0"/>
              </a:spcBef>
              <a:spcAft>
                <a:spcPct val="0"/>
              </a:spcAft>
              <a:defRPr>
                <a:solidFill>
                  <a:schemeClr val="tx1"/>
                </a:solidFill>
                <a:latin typeface="Arial" charset="0"/>
                <a:ea typeface="ＭＳ Ｐゴシック" charset="-128"/>
              </a:defRPr>
            </a:lvl7pPr>
            <a:lvl8pPr marL="3429000" indent="-228600" eaLnBrk="0" fontAlgn="base" hangingPunct="0">
              <a:spcBef>
                <a:spcPct val="0"/>
              </a:spcBef>
              <a:spcAft>
                <a:spcPct val="0"/>
              </a:spcAft>
              <a:defRPr>
                <a:solidFill>
                  <a:schemeClr val="tx1"/>
                </a:solidFill>
                <a:latin typeface="Arial" charset="0"/>
                <a:ea typeface="ＭＳ Ｐゴシック" charset="-128"/>
              </a:defRPr>
            </a:lvl8pPr>
            <a:lvl9pPr marL="3886200" indent="-228600" eaLnBrk="0" fontAlgn="base" hangingPunct="0">
              <a:spcBef>
                <a:spcPct val="0"/>
              </a:spcBef>
              <a:spcAft>
                <a:spcPct val="0"/>
              </a:spcAft>
              <a:defRPr>
                <a:solidFill>
                  <a:schemeClr val="tx1"/>
                </a:solidFill>
                <a:latin typeface="Arial" charset="0"/>
                <a:ea typeface="ＭＳ Ｐゴシック" charset="-128"/>
              </a:defRPr>
            </a:lvl9pPr>
          </a:lstStyle>
          <a:p>
            <a:pPr>
              <a:spcBef>
                <a:spcPct val="0"/>
              </a:spcBef>
              <a:buFontTx/>
              <a:buNone/>
            </a:pPr>
            <a:r>
              <a:rPr lang="en-CA" altLang="en-US" sz="1000" b="1" dirty="0"/>
              <a:t>Materiel Sustainment</a:t>
            </a:r>
          </a:p>
        </p:txBody>
      </p:sp>
    </p:spTree>
    <p:extLst>
      <p:ext uri="{BB962C8B-B14F-4D97-AF65-F5344CB8AC3E}">
        <p14:creationId xmlns:p14="http://schemas.microsoft.com/office/powerpoint/2010/main" val="31683928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Two Content">
    <p:spTree>
      <p:nvGrpSpPr>
        <p:cNvPr id="1" name=""/>
        <p:cNvGrpSpPr/>
        <p:nvPr/>
      </p:nvGrpSpPr>
      <p:grpSpPr>
        <a:xfrm>
          <a:off x="0" y="0"/>
          <a:ext cx="0" cy="0"/>
          <a:chOff x="0" y="0"/>
          <a:chExt cx="0" cy="0"/>
        </a:xfrm>
      </p:grpSpPr>
      <p:cxnSp>
        <p:nvCxnSpPr>
          <p:cNvPr id="2" name="Straight Connector 1">
            <a:extLst>
              <a:ext uri="{FF2B5EF4-FFF2-40B4-BE49-F238E27FC236}">
                <a16:creationId xmlns:a16="http://schemas.microsoft.com/office/drawing/2014/main" id="{8EBC25BA-A516-A3A1-F09A-3958BEE6329C}"/>
              </a:ext>
            </a:extLst>
          </p:cNvPr>
          <p:cNvCxnSpPr>
            <a:cxnSpLocks/>
          </p:cNvCxnSpPr>
          <p:nvPr userDrawn="1"/>
        </p:nvCxnSpPr>
        <p:spPr>
          <a:xfrm>
            <a:off x="6096000" y="882651"/>
            <a:ext cx="0" cy="825500"/>
          </a:xfrm>
          <a:prstGeom prst="line">
            <a:avLst/>
          </a:prstGeom>
          <a:ln w="6350">
            <a:solidFill>
              <a:schemeClr val="tx1"/>
            </a:solidFill>
          </a:ln>
          <a:effectLst>
            <a:outerShdw blurRad="40005" dist="20320" dir="5400000" algn="ctr" rotWithShape="0">
              <a:srgbClr val="000000">
                <a:alpha val="38000"/>
              </a:srgbClr>
            </a:outerShdw>
          </a:effectLst>
        </p:spPr>
        <p:style>
          <a:lnRef idx="2">
            <a:schemeClr val="accent1"/>
          </a:lnRef>
          <a:fillRef idx="0">
            <a:schemeClr val="accent1"/>
          </a:fillRef>
          <a:effectRef idx="1">
            <a:schemeClr val="accent1"/>
          </a:effectRef>
          <a:fontRef idx="minor">
            <a:schemeClr val="tx1"/>
          </a:fontRef>
        </p:style>
      </p:cxnSp>
      <p:sp>
        <p:nvSpPr>
          <p:cNvPr id="4" name="Title 3"/>
          <p:cNvSpPr>
            <a:spLocks noGrp="1"/>
          </p:cNvSpPr>
          <p:nvPr>
            <p:ph type="title"/>
          </p:nvPr>
        </p:nvSpPr>
        <p:spPr/>
        <p:txBody>
          <a:bodyPr/>
          <a:lstStyle/>
          <a:p>
            <a:r>
              <a:rPr lang="en-US"/>
              <a:t>Click to edit Master title style</a:t>
            </a:r>
            <a:endParaRPr lang="en-CA"/>
          </a:p>
        </p:txBody>
      </p:sp>
      <p:sp>
        <p:nvSpPr>
          <p:cNvPr id="12" name="Text Placeholder 11"/>
          <p:cNvSpPr>
            <a:spLocks noGrp="1"/>
          </p:cNvSpPr>
          <p:nvPr>
            <p:ph type="body" sz="quarter" idx="11"/>
          </p:nvPr>
        </p:nvSpPr>
        <p:spPr>
          <a:xfrm>
            <a:off x="575385" y="1358840"/>
            <a:ext cx="5183955" cy="348813"/>
          </a:xfrm>
          <a:prstGeom prst="rect">
            <a:avLst/>
          </a:prstGeom>
        </p:spPr>
        <p:txBody>
          <a:bodyPr anchor="ctr">
            <a:normAutofit/>
          </a:bodyPr>
          <a:lstStyle>
            <a:lvl1pPr marL="0" indent="0">
              <a:lnSpc>
                <a:spcPct val="100000"/>
              </a:lnSpc>
              <a:spcBef>
                <a:spcPts val="0"/>
              </a:spcBef>
              <a:buNone/>
              <a:defRPr sz="1600">
                <a:latin typeface="Arial Narrow" panose="020B0606020202030204" pitchFamily="34" charset="0"/>
              </a:defRPr>
            </a:lvl1pPr>
          </a:lstStyle>
          <a:p>
            <a:pPr lvl="0"/>
            <a:endParaRPr lang="en-CA"/>
          </a:p>
        </p:txBody>
      </p:sp>
      <p:sp>
        <p:nvSpPr>
          <p:cNvPr id="3" name="Content Placeholder 2"/>
          <p:cNvSpPr>
            <a:spLocks noGrp="1"/>
          </p:cNvSpPr>
          <p:nvPr>
            <p:ph sz="half" idx="1"/>
          </p:nvPr>
        </p:nvSpPr>
        <p:spPr>
          <a:xfrm>
            <a:off x="575387" y="1826687"/>
            <a:ext cx="5181600" cy="4146599"/>
          </a:xfrm>
          <a:prstGeom prst="rect">
            <a:avLst/>
          </a:prstGeom>
        </p:spPr>
        <p:txBody>
          <a:bodyPr>
            <a:normAutofit/>
          </a:bodyPr>
          <a:lstStyle>
            <a:lvl1pPr>
              <a:defRPr sz="2667"/>
            </a:lvl1pPr>
            <a:lvl2pPr marL="609555" indent="-300543">
              <a:buFont typeface="Arial" panose="020B0604020202020204" pitchFamily="34" charset="0"/>
              <a:buChar char="–"/>
              <a:defRPr sz="2400"/>
            </a:lvl2pPr>
            <a:lvl3pPr marL="918565" indent="-309011">
              <a:defRPr sz="2133"/>
            </a:lvl3pPr>
            <a:lvl4pPr marL="1219110" indent="-300543">
              <a:buFont typeface="Arial" panose="020B0604020202020204" pitchFamily="34" charset="0"/>
              <a:buChar char="»"/>
              <a:defRPr sz="1867"/>
            </a:lvl4pPr>
            <a:lvl5pPr marL="1528118" indent="-309011">
              <a:defRPr sz="1867"/>
            </a:lvl5pPr>
          </a:lstStyle>
          <a:p>
            <a:pPr lvl="0"/>
            <a:r>
              <a:rPr lang="en-CA" noProof="0"/>
              <a:t>Click to edit Master text styles</a:t>
            </a:r>
          </a:p>
          <a:p>
            <a:pPr lvl="1"/>
            <a:r>
              <a:rPr lang="en-CA" noProof="0"/>
              <a:t>Second level</a:t>
            </a:r>
          </a:p>
          <a:p>
            <a:pPr lvl="2"/>
            <a:r>
              <a:rPr lang="en-CA" noProof="0"/>
              <a:t>Third level</a:t>
            </a:r>
          </a:p>
          <a:p>
            <a:pPr lvl="3"/>
            <a:r>
              <a:rPr lang="en-CA" noProof="0"/>
              <a:t>Fourth level</a:t>
            </a:r>
          </a:p>
        </p:txBody>
      </p:sp>
      <p:sp>
        <p:nvSpPr>
          <p:cNvPr id="20" name="Text Placeholder 19"/>
          <p:cNvSpPr>
            <a:spLocks noGrp="1"/>
          </p:cNvSpPr>
          <p:nvPr>
            <p:ph type="body" sz="quarter" idx="13"/>
          </p:nvPr>
        </p:nvSpPr>
        <p:spPr>
          <a:xfrm>
            <a:off x="6434667" y="789517"/>
            <a:ext cx="5181600" cy="569323"/>
          </a:xfrm>
          <a:prstGeom prst="rect">
            <a:avLst/>
          </a:prstGeom>
        </p:spPr>
        <p:txBody>
          <a:bodyPr anchor="ctr" anchorCtr="0">
            <a:normAutofit/>
          </a:bodyPr>
          <a:lstStyle>
            <a:lvl1pPr marL="0" indent="0">
              <a:lnSpc>
                <a:spcPct val="100000"/>
              </a:lnSpc>
              <a:spcBef>
                <a:spcPts val="0"/>
              </a:spcBef>
              <a:buNone/>
              <a:defRPr sz="1867" b="1">
                <a:latin typeface="+mj-lt"/>
              </a:defRPr>
            </a:lvl1pPr>
            <a:lvl2pPr marL="0" indent="0">
              <a:lnSpc>
                <a:spcPct val="100000"/>
              </a:lnSpc>
              <a:spcBef>
                <a:spcPts val="0"/>
              </a:spcBef>
              <a:buNone/>
              <a:defRPr sz="1600"/>
            </a:lvl2pPr>
            <a:lvl3pPr marL="0" indent="0">
              <a:lnSpc>
                <a:spcPct val="100000"/>
              </a:lnSpc>
              <a:spcBef>
                <a:spcPts val="0"/>
              </a:spcBef>
              <a:buNone/>
              <a:defRPr sz="1467"/>
            </a:lvl3pPr>
            <a:lvl4pPr marL="0" indent="0">
              <a:lnSpc>
                <a:spcPct val="100000"/>
              </a:lnSpc>
              <a:spcBef>
                <a:spcPts val="0"/>
              </a:spcBef>
              <a:buNone/>
              <a:defRPr sz="1400"/>
            </a:lvl4pPr>
            <a:lvl5pPr marL="0" indent="0">
              <a:lnSpc>
                <a:spcPct val="100000"/>
              </a:lnSpc>
              <a:spcBef>
                <a:spcPts val="0"/>
              </a:spcBef>
              <a:buNone/>
              <a:defRPr sz="1400"/>
            </a:lvl5pPr>
          </a:lstStyle>
          <a:p>
            <a:pPr lvl="0"/>
            <a:r>
              <a:rPr lang="en-US" noProof="0"/>
              <a:t>Click to edit Master text styles</a:t>
            </a:r>
          </a:p>
        </p:txBody>
      </p:sp>
      <p:sp>
        <p:nvSpPr>
          <p:cNvPr id="5" name="Text Placeholder 11"/>
          <p:cNvSpPr>
            <a:spLocks noGrp="1"/>
          </p:cNvSpPr>
          <p:nvPr>
            <p:ph type="body" sz="quarter" idx="14"/>
          </p:nvPr>
        </p:nvSpPr>
        <p:spPr>
          <a:xfrm>
            <a:off x="6433489" y="1358840"/>
            <a:ext cx="5183955" cy="348813"/>
          </a:xfrm>
          <a:prstGeom prst="rect">
            <a:avLst/>
          </a:prstGeom>
        </p:spPr>
        <p:txBody>
          <a:bodyPr anchor="ctr">
            <a:normAutofit/>
          </a:bodyPr>
          <a:lstStyle>
            <a:lvl1pPr marL="0" indent="0">
              <a:lnSpc>
                <a:spcPct val="100000"/>
              </a:lnSpc>
              <a:spcBef>
                <a:spcPts val="0"/>
              </a:spcBef>
              <a:buNone/>
              <a:defRPr sz="1600">
                <a:latin typeface="Arial Narrow" panose="020B0606020202030204" pitchFamily="34" charset="0"/>
              </a:defRPr>
            </a:lvl1pPr>
          </a:lstStyle>
          <a:p>
            <a:pPr lvl="0"/>
            <a:r>
              <a:rPr lang="en-US" noProof="0"/>
              <a:t>Click to edit Master text styles</a:t>
            </a:r>
          </a:p>
        </p:txBody>
      </p:sp>
      <p:sp>
        <p:nvSpPr>
          <p:cNvPr id="10" name="Content Placeholder 2"/>
          <p:cNvSpPr>
            <a:spLocks noGrp="1"/>
          </p:cNvSpPr>
          <p:nvPr>
            <p:ph sz="half" idx="10"/>
          </p:nvPr>
        </p:nvSpPr>
        <p:spPr>
          <a:xfrm>
            <a:off x="6435016" y="1826687"/>
            <a:ext cx="5181600" cy="4146599"/>
          </a:xfrm>
          <a:prstGeom prst="rect">
            <a:avLst/>
          </a:prstGeom>
        </p:spPr>
        <p:txBody>
          <a:bodyPr>
            <a:normAutofit/>
          </a:bodyPr>
          <a:lstStyle>
            <a:lvl1pPr>
              <a:defRPr sz="2667"/>
            </a:lvl1pPr>
            <a:lvl2pPr marL="609555" indent="-300543">
              <a:buFont typeface="Arial" panose="020B0604020202020204" pitchFamily="34" charset="0"/>
              <a:buChar char="–"/>
              <a:defRPr sz="2400"/>
            </a:lvl2pPr>
            <a:lvl3pPr marL="918565" indent="-309011">
              <a:defRPr sz="2133"/>
            </a:lvl3pPr>
            <a:lvl4pPr marL="1219110" indent="-300543">
              <a:buFont typeface="Arial" panose="020B0604020202020204" pitchFamily="34" charset="0"/>
              <a:buChar char="»"/>
              <a:defRPr sz="1867"/>
            </a:lvl4pPr>
            <a:lvl5pPr marL="1219110" indent="0">
              <a:buNone/>
              <a:defRPr sz="1867"/>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p:txBody>
      </p:sp>
    </p:spTree>
    <p:extLst>
      <p:ext uri="{BB962C8B-B14F-4D97-AF65-F5344CB8AC3E}">
        <p14:creationId xmlns:p14="http://schemas.microsoft.com/office/powerpoint/2010/main" val="357499879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40241" y="253373"/>
            <a:ext cx="11001155" cy="820515"/>
          </a:xfrm>
        </p:spPr>
        <p:txBody>
          <a:bodyPr/>
          <a:lstStyle>
            <a:lvl1pPr algn="l" rtl="0" eaLnBrk="0" fontAlgn="base" hangingPunct="0">
              <a:spcBef>
                <a:spcPct val="0"/>
              </a:spcBef>
              <a:spcAft>
                <a:spcPct val="0"/>
              </a:spcAft>
              <a:defRPr lang="en-US" sz="4000" b="1" kern="1200" spc="-100" dirty="0">
                <a:solidFill>
                  <a:schemeClr val="tx2"/>
                </a:solidFill>
                <a:latin typeface="+mn-lt"/>
                <a:ea typeface="+mj-ea"/>
                <a:cs typeface="+mj-cs"/>
              </a:defRPr>
            </a:lvl1pPr>
          </a:lstStyle>
          <a:p>
            <a:r>
              <a:rPr lang="en-US" dirty="0"/>
              <a:t>Click to edit Master title style</a:t>
            </a:r>
          </a:p>
        </p:txBody>
      </p:sp>
      <p:sp>
        <p:nvSpPr>
          <p:cNvPr id="3" name="Content Placeholder 2"/>
          <p:cNvSpPr>
            <a:spLocks noGrp="1"/>
          </p:cNvSpPr>
          <p:nvPr>
            <p:ph idx="1"/>
          </p:nvPr>
        </p:nvSpPr>
        <p:spPr>
          <a:xfrm>
            <a:off x="340243" y="1350338"/>
            <a:ext cx="11043684" cy="5050465"/>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28965660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3_Title Only">
    <p:spTree>
      <p:nvGrpSpPr>
        <p:cNvPr id="1" name=""/>
        <p:cNvGrpSpPr/>
        <p:nvPr/>
      </p:nvGrpSpPr>
      <p:grpSpPr>
        <a:xfrm>
          <a:off x="0" y="0"/>
          <a:ext cx="0" cy="0"/>
          <a:chOff x="0" y="0"/>
          <a:chExt cx="0" cy="0"/>
        </a:xfrm>
      </p:grpSpPr>
      <p:cxnSp>
        <p:nvCxnSpPr>
          <p:cNvPr id="2" name="Straight Connector 1">
            <a:extLst>
              <a:ext uri="{FF2B5EF4-FFF2-40B4-BE49-F238E27FC236}">
                <a16:creationId xmlns:a16="http://schemas.microsoft.com/office/drawing/2014/main" id="{F498A561-3AF1-5275-7047-2FDD01C1C3A6}"/>
              </a:ext>
            </a:extLst>
          </p:cNvPr>
          <p:cNvCxnSpPr>
            <a:cxnSpLocks/>
          </p:cNvCxnSpPr>
          <p:nvPr userDrawn="1"/>
        </p:nvCxnSpPr>
        <p:spPr>
          <a:xfrm>
            <a:off x="6096000" y="882651"/>
            <a:ext cx="0" cy="825500"/>
          </a:xfrm>
          <a:prstGeom prst="line">
            <a:avLst/>
          </a:prstGeom>
          <a:ln w="6350">
            <a:solidFill>
              <a:schemeClr val="tx1"/>
            </a:solidFill>
          </a:ln>
          <a:effectLst>
            <a:outerShdw blurRad="40005" dist="20320" dir="5400000" algn="ctr" rotWithShape="0">
              <a:srgbClr val="000000">
                <a:alpha val="38000"/>
              </a:srgbClr>
            </a:outerShdw>
          </a:effectLst>
        </p:spPr>
        <p:style>
          <a:lnRef idx="2">
            <a:schemeClr val="accent1"/>
          </a:lnRef>
          <a:fillRef idx="0">
            <a:schemeClr val="accent1"/>
          </a:fillRef>
          <a:effectRef idx="1">
            <a:schemeClr val="accent1"/>
          </a:effectRef>
          <a:fontRef idx="minor">
            <a:schemeClr val="tx1"/>
          </a:fontRef>
        </p:style>
      </p:cxnSp>
      <p:sp>
        <p:nvSpPr>
          <p:cNvPr id="12" name="Title 11"/>
          <p:cNvSpPr>
            <a:spLocks noGrp="1"/>
          </p:cNvSpPr>
          <p:nvPr>
            <p:ph type="title"/>
          </p:nvPr>
        </p:nvSpPr>
        <p:spPr/>
        <p:txBody>
          <a:bodyPr/>
          <a:lstStyle/>
          <a:p>
            <a:r>
              <a:rPr lang="en-US"/>
              <a:t>Click to edit Master title style</a:t>
            </a:r>
            <a:endParaRPr lang="en-CA"/>
          </a:p>
        </p:txBody>
      </p:sp>
      <p:sp>
        <p:nvSpPr>
          <p:cNvPr id="3" name="Text Placeholder 11"/>
          <p:cNvSpPr>
            <a:spLocks noGrp="1"/>
          </p:cNvSpPr>
          <p:nvPr>
            <p:ph type="body" sz="quarter" idx="11"/>
          </p:nvPr>
        </p:nvSpPr>
        <p:spPr>
          <a:xfrm>
            <a:off x="575384" y="1358840"/>
            <a:ext cx="5183955" cy="348813"/>
          </a:xfrm>
          <a:prstGeom prst="rect">
            <a:avLst/>
          </a:prstGeom>
        </p:spPr>
        <p:txBody>
          <a:bodyPr anchor="ctr">
            <a:normAutofit/>
          </a:bodyPr>
          <a:lstStyle>
            <a:lvl1pPr marL="0" indent="0">
              <a:lnSpc>
                <a:spcPct val="100000"/>
              </a:lnSpc>
              <a:spcBef>
                <a:spcPts val="0"/>
              </a:spcBef>
              <a:buNone/>
              <a:defRPr sz="1600">
                <a:latin typeface="Arial Narrow" panose="020B0606020202030204" pitchFamily="34" charset="0"/>
              </a:defRPr>
            </a:lvl1pPr>
          </a:lstStyle>
          <a:p>
            <a:pPr lvl="0"/>
            <a:endParaRPr lang="en-CA" dirty="0"/>
          </a:p>
        </p:txBody>
      </p:sp>
      <p:sp>
        <p:nvSpPr>
          <p:cNvPr id="4" name="Text Placeholder 19"/>
          <p:cNvSpPr>
            <a:spLocks noGrp="1"/>
          </p:cNvSpPr>
          <p:nvPr>
            <p:ph type="body" sz="quarter" idx="13"/>
          </p:nvPr>
        </p:nvSpPr>
        <p:spPr>
          <a:xfrm>
            <a:off x="6434667" y="789517"/>
            <a:ext cx="5181600" cy="569323"/>
          </a:xfrm>
          <a:prstGeom prst="rect">
            <a:avLst/>
          </a:prstGeom>
        </p:spPr>
        <p:txBody>
          <a:bodyPr anchor="ctr" anchorCtr="0">
            <a:normAutofit/>
          </a:bodyPr>
          <a:lstStyle>
            <a:lvl1pPr marL="0" indent="0">
              <a:lnSpc>
                <a:spcPct val="100000"/>
              </a:lnSpc>
              <a:spcBef>
                <a:spcPts val="0"/>
              </a:spcBef>
              <a:buNone/>
              <a:defRPr sz="1867" b="1">
                <a:latin typeface="+mj-lt"/>
              </a:defRPr>
            </a:lvl1pPr>
            <a:lvl2pPr marL="0" indent="0">
              <a:lnSpc>
                <a:spcPct val="100000"/>
              </a:lnSpc>
              <a:spcBef>
                <a:spcPts val="0"/>
              </a:spcBef>
              <a:buNone/>
              <a:defRPr sz="1600"/>
            </a:lvl2pPr>
            <a:lvl3pPr marL="0" indent="0">
              <a:lnSpc>
                <a:spcPct val="100000"/>
              </a:lnSpc>
              <a:spcBef>
                <a:spcPts val="0"/>
              </a:spcBef>
              <a:buNone/>
              <a:defRPr sz="1467"/>
            </a:lvl3pPr>
            <a:lvl4pPr marL="0" indent="0">
              <a:lnSpc>
                <a:spcPct val="100000"/>
              </a:lnSpc>
              <a:spcBef>
                <a:spcPts val="0"/>
              </a:spcBef>
              <a:buNone/>
              <a:defRPr sz="1400"/>
            </a:lvl4pPr>
            <a:lvl5pPr marL="0" indent="0">
              <a:lnSpc>
                <a:spcPct val="100000"/>
              </a:lnSpc>
              <a:spcBef>
                <a:spcPts val="0"/>
              </a:spcBef>
              <a:buNone/>
              <a:defRPr sz="1400"/>
            </a:lvl5pPr>
          </a:lstStyle>
          <a:p>
            <a:pPr lvl="0"/>
            <a:r>
              <a:rPr lang="en-US" noProof="0"/>
              <a:t>Click to edit Master text styles</a:t>
            </a:r>
          </a:p>
        </p:txBody>
      </p:sp>
      <p:sp>
        <p:nvSpPr>
          <p:cNvPr id="5" name="Text Placeholder 11"/>
          <p:cNvSpPr>
            <a:spLocks noGrp="1"/>
          </p:cNvSpPr>
          <p:nvPr>
            <p:ph type="body" sz="quarter" idx="14"/>
          </p:nvPr>
        </p:nvSpPr>
        <p:spPr>
          <a:xfrm>
            <a:off x="6433489" y="1358840"/>
            <a:ext cx="5183955" cy="348813"/>
          </a:xfrm>
          <a:prstGeom prst="rect">
            <a:avLst/>
          </a:prstGeom>
        </p:spPr>
        <p:txBody>
          <a:bodyPr anchor="ctr">
            <a:normAutofit/>
          </a:bodyPr>
          <a:lstStyle>
            <a:lvl1pPr marL="0" indent="0">
              <a:lnSpc>
                <a:spcPct val="100000"/>
              </a:lnSpc>
              <a:spcBef>
                <a:spcPts val="0"/>
              </a:spcBef>
              <a:buNone/>
              <a:defRPr sz="1600">
                <a:latin typeface="Arial Narrow" panose="020B0606020202030204" pitchFamily="34" charset="0"/>
              </a:defRPr>
            </a:lvl1pPr>
          </a:lstStyle>
          <a:p>
            <a:pPr lvl="0"/>
            <a:r>
              <a:rPr lang="en-US" noProof="0"/>
              <a:t>Click to edit Master text styles</a:t>
            </a:r>
          </a:p>
        </p:txBody>
      </p:sp>
    </p:spTree>
    <p:extLst>
      <p:ext uri="{BB962C8B-B14F-4D97-AF65-F5344CB8AC3E}">
        <p14:creationId xmlns:p14="http://schemas.microsoft.com/office/powerpoint/2010/main" val="141624848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ontent">
    <p:spTree>
      <p:nvGrpSpPr>
        <p:cNvPr id="1" name=""/>
        <p:cNvGrpSpPr/>
        <p:nvPr/>
      </p:nvGrpSpPr>
      <p:grpSpPr>
        <a:xfrm>
          <a:off x="0" y="0"/>
          <a:ext cx="0" cy="0"/>
          <a:chOff x="0" y="0"/>
          <a:chExt cx="0" cy="0"/>
        </a:xfrm>
      </p:grpSpPr>
      <p:sp>
        <p:nvSpPr>
          <p:cNvPr id="4" name="Title 3"/>
          <p:cNvSpPr>
            <a:spLocks noGrp="1"/>
          </p:cNvSpPr>
          <p:nvPr>
            <p:ph type="title"/>
          </p:nvPr>
        </p:nvSpPr>
        <p:spPr>
          <a:xfrm>
            <a:off x="575388" y="788707"/>
            <a:ext cx="11041229" cy="576064"/>
          </a:xfrm>
        </p:spPr>
        <p:txBody>
          <a:bodyPr/>
          <a:lstStyle/>
          <a:p>
            <a:r>
              <a:rPr lang="en-US" dirty="0"/>
              <a:t>Click to edit Master title style</a:t>
            </a:r>
            <a:endParaRPr lang="en-CA" dirty="0"/>
          </a:p>
        </p:txBody>
      </p:sp>
      <p:sp>
        <p:nvSpPr>
          <p:cNvPr id="12" name="Text Placeholder 11"/>
          <p:cNvSpPr>
            <a:spLocks noGrp="1"/>
          </p:cNvSpPr>
          <p:nvPr>
            <p:ph type="body" sz="quarter" idx="11"/>
          </p:nvPr>
        </p:nvSpPr>
        <p:spPr>
          <a:xfrm>
            <a:off x="575384" y="1358840"/>
            <a:ext cx="11041229" cy="348813"/>
          </a:xfrm>
          <a:prstGeom prst="rect">
            <a:avLst/>
          </a:prstGeom>
        </p:spPr>
        <p:txBody>
          <a:bodyPr anchor="ctr">
            <a:normAutofit/>
          </a:bodyPr>
          <a:lstStyle>
            <a:lvl1pPr marL="0" indent="0">
              <a:lnSpc>
                <a:spcPct val="100000"/>
              </a:lnSpc>
              <a:spcBef>
                <a:spcPts val="0"/>
              </a:spcBef>
              <a:buNone/>
              <a:defRPr sz="1600">
                <a:latin typeface="Arial Narrow" panose="020B0606020202030204" pitchFamily="34" charset="0"/>
              </a:defRPr>
            </a:lvl1pPr>
          </a:lstStyle>
          <a:p>
            <a:pPr lvl="0"/>
            <a:endParaRPr lang="en-CA" dirty="0"/>
          </a:p>
        </p:txBody>
      </p:sp>
      <p:sp>
        <p:nvSpPr>
          <p:cNvPr id="3" name="Content Placeholder 2"/>
          <p:cNvSpPr>
            <a:spLocks noGrp="1"/>
          </p:cNvSpPr>
          <p:nvPr>
            <p:ph sz="half" idx="1"/>
          </p:nvPr>
        </p:nvSpPr>
        <p:spPr>
          <a:xfrm>
            <a:off x="575388" y="1826686"/>
            <a:ext cx="11041227" cy="4146599"/>
          </a:xfrm>
          <a:prstGeom prst="rect">
            <a:avLst/>
          </a:prstGeom>
        </p:spPr>
        <p:txBody>
          <a:bodyPr>
            <a:normAutofit/>
          </a:bodyPr>
          <a:lstStyle>
            <a:lvl1pPr>
              <a:defRPr sz="2667"/>
            </a:lvl1pPr>
            <a:lvl2pPr marL="609570" indent="-300551">
              <a:buFont typeface="Arial" panose="020B0604020202020204" pitchFamily="34" charset="0"/>
              <a:buChar char="–"/>
              <a:defRPr sz="2400"/>
            </a:lvl2pPr>
            <a:lvl3pPr marL="918588" indent="-309019">
              <a:defRPr sz="2133"/>
            </a:lvl3pPr>
            <a:lvl4pPr marL="1219140" indent="-300551">
              <a:buFont typeface="Arial" panose="020B0604020202020204" pitchFamily="34" charset="0"/>
              <a:buChar char="»"/>
              <a:defRPr sz="1867"/>
            </a:lvl4pPr>
            <a:lvl5pPr marL="1528156" indent="-309019">
              <a:defRPr sz="1867"/>
            </a:lvl5pPr>
          </a:lstStyle>
          <a:p>
            <a:pPr lvl="0"/>
            <a:r>
              <a:rPr lang="en-CA" noProof="0" dirty="0"/>
              <a:t>Click to edit Master text styles</a:t>
            </a:r>
          </a:p>
          <a:p>
            <a:pPr lvl="1"/>
            <a:r>
              <a:rPr lang="en-CA" noProof="0" dirty="0"/>
              <a:t>Second level</a:t>
            </a:r>
          </a:p>
          <a:p>
            <a:pPr lvl="2"/>
            <a:r>
              <a:rPr lang="en-CA" noProof="0" dirty="0"/>
              <a:t>Third level</a:t>
            </a:r>
          </a:p>
          <a:p>
            <a:pPr lvl="3"/>
            <a:r>
              <a:rPr lang="en-CA" noProof="0" dirty="0"/>
              <a:t>Fourth level</a:t>
            </a:r>
          </a:p>
        </p:txBody>
      </p:sp>
    </p:spTree>
    <p:extLst>
      <p:ext uri="{BB962C8B-B14F-4D97-AF65-F5344CB8AC3E}">
        <p14:creationId xmlns:p14="http://schemas.microsoft.com/office/powerpoint/2010/main" val="417455440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12" name="Title 11"/>
          <p:cNvSpPr>
            <a:spLocks noGrp="1"/>
          </p:cNvSpPr>
          <p:nvPr>
            <p:ph type="title"/>
          </p:nvPr>
        </p:nvSpPr>
        <p:spPr>
          <a:xfrm>
            <a:off x="575388" y="788707"/>
            <a:ext cx="11041229" cy="576064"/>
          </a:xfrm>
        </p:spPr>
        <p:txBody>
          <a:bodyPr/>
          <a:lstStyle/>
          <a:p>
            <a:r>
              <a:rPr lang="en-US" dirty="0"/>
              <a:t>Click to edit Master title style</a:t>
            </a:r>
            <a:endParaRPr lang="en-CA" dirty="0"/>
          </a:p>
        </p:txBody>
      </p:sp>
      <p:sp>
        <p:nvSpPr>
          <p:cNvPr id="3" name="Text Placeholder 11"/>
          <p:cNvSpPr>
            <a:spLocks noGrp="1"/>
          </p:cNvSpPr>
          <p:nvPr>
            <p:ph type="body" sz="quarter" idx="11"/>
          </p:nvPr>
        </p:nvSpPr>
        <p:spPr>
          <a:xfrm>
            <a:off x="575384" y="1358840"/>
            <a:ext cx="11041229" cy="348813"/>
          </a:xfrm>
          <a:prstGeom prst="rect">
            <a:avLst/>
          </a:prstGeom>
        </p:spPr>
        <p:txBody>
          <a:bodyPr anchor="ctr">
            <a:normAutofit/>
          </a:bodyPr>
          <a:lstStyle>
            <a:lvl1pPr marL="0" indent="0">
              <a:lnSpc>
                <a:spcPct val="100000"/>
              </a:lnSpc>
              <a:spcBef>
                <a:spcPts val="0"/>
              </a:spcBef>
              <a:buNone/>
              <a:defRPr sz="1600">
                <a:latin typeface="Arial Narrow" panose="020B0606020202030204" pitchFamily="34" charset="0"/>
              </a:defRPr>
            </a:lvl1pPr>
          </a:lstStyle>
          <a:p>
            <a:pPr lvl="0"/>
            <a:endParaRPr lang="en-CA" dirty="0"/>
          </a:p>
        </p:txBody>
      </p:sp>
    </p:spTree>
    <p:extLst>
      <p:ext uri="{BB962C8B-B14F-4D97-AF65-F5344CB8AC3E}">
        <p14:creationId xmlns:p14="http://schemas.microsoft.com/office/powerpoint/2010/main" val="291820756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23567242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Title Slide">
    <p:spTree>
      <p:nvGrpSpPr>
        <p:cNvPr id="1" name=""/>
        <p:cNvGrpSpPr/>
        <p:nvPr/>
      </p:nvGrpSpPr>
      <p:grpSpPr>
        <a:xfrm>
          <a:off x="0" y="0"/>
          <a:ext cx="0" cy="0"/>
          <a:chOff x="0" y="0"/>
          <a:chExt cx="0" cy="0"/>
        </a:xfrm>
      </p:grpSpPr>
      <p:cxnSp>
        <p:nvCxnSpPr>
          <p:cNvPr id="2" name="Straight Connector 1">
            <a:extLst>
              <a:ext uri="{FF2B5EF4-FFF2-40B4-BE49-F238E27FC236}">
                <a16:creationId xmlns:a16="http://schemas.microsoft.com/office/drawing/2014/main" id="{3024D589-A448-D9CD-A60F-159F811BFEFA}"/>
              </a:ext>
            </a:extLst>
          </p:cNvPr>
          <p:cNvCxnSpPr>
            <a:cxnSpLocks/>
          </p:cNvCxnSpPr>
          <p:nvPr userDrawn="1"/>
        </p:nvCxnSpPr>
        <p:spPr>
          <a:xfrm>
            <a:off x="6096000" y="933450"/>
            <a:ext cx="0" cy="823913"/>
          </a:xfrm>
          <a:prstGeom prst="line">
            <a:avLst/>
          </a:prstGeom>
          <a:ln w="6350">
            <a:solidFill>
              <a:schemeClr val="tx1"/>
            </a:solidFill>
          </a:ln>
        </p:spPr>
        <p:style>
          <a:lnRef idx="2">
            <a:schemeClr val="accent1"/>
          </a:lnRef>
          <a:fillRef idx="0">
            <a:schemeClr val="accent1"/>
          </a:fillRef>
          <a:effectRef idx="1">
            <a:schemeClr val="accent1"/>
          </a:effectRef>
          <a:fontRef idx="minor">
            <a:schemeClr val="tx1"/>
          </a:fontRef>
        </p:style>
      </p:cxnSp>
      <p:sp>
        <p:nvSpPr>
          <p:cNvPr id="3" name="TextBox 4">
            <a:extLst>
              <a:ext uri="{FF2B5EF4-FFF2-40B4-BE49-F238E27FC236}">
                <a16:creationId xmlns:a16="http://schemas.microsoft.com/office/drawing/2014/main" id="{DD86B740-91D7-B7C3-7DD8-278FB50873EA}"/>
              </a:ext>
            </a:extLst>
          </p:cNvPr>
          <p:cNvSpPr txBox="1">
            <a:spLocks noChangeArrowheads="1"/>
          </p:cNvSpPr>
          <p:nvPr userDrawn="1"/>
        </p:nvSpPr>
        <p:spPr bwMode="auto">
          <a:xfrm>
            <a:off x="8904288" y="401638"/>
            <a:ext cx="1439862" cy="153987"/>
          </a:xfrm>
          <a:prstGeom prst="rect">
            <a:avLst/>
          </a:prstGeom>
          <a:noFill/>
          <a:ln>
            <a:noFill/>
          </a:ln>
        </p:spPr>
        <p:txBody>
          <a:bodyPr lIns="0" tIns="0" rIns="0" bIns="0" anchor="ctr">
            <a:spAutoFit/>
          </a:bodyPr>
          <a:lstStyle>
            <a:lvl1pPr eaLnBrk="0" hangingPunct="0">
              <a:defRPr>
                <a:solidFill>
                  <a:schemeClr val="tx1"/>
                </a:solidFill>
                <a:latin typeface="Arial" charset="0"/>
                <a:ea typeface="ＭＳ Ｐゴシック" charset="-128"/>
              </a:defRPr>
            </a:lvl1pPr>
            <a:lvl2pPr marL="742950" indent="-285750" eaLnBrk="0" hangingPunct="0">
              <a:defRPr>
                <a:solidFill>
                  <a:schemeClr val="tx1"/>
                </a:solidFill>
                <a:latin typeface="Arial" charset="0"/>
                <a:ea typeface="ＭＳ Ｐゴシック" charset="-128"/>
              </a:defRPr>
            </a:lvl2pPr>
            <a:lvl3pPr marL="1143000" indent="-228600" eaLnBrk="0" hangingPunct="0">
              <a:defRPr>
                <a:solidFill>
                  <a:schemeClr val="tx1"/>
                </a:solidFill>
                <a:latin typeface="Arial" charset="0"/>
                <a:ea typeface="ＭＳ Ｐゴシック" charset="-128"/>
              </a:defRPr>
            </a:lvl3pPr>
            <a:lvl4pPr marL="1600200" indent="-228600" eaLnBrk="0" hangingPunct="0">
              <a:defRPr>
                <a:solidFill>
                  <a:schemeClr val="tx1"/>
                </a:solidFill>
                <a:latin typeface="Arial" charset="0"/>
                <a:ea typeface="ＭＳ Ｐゴシック" charset="-128"/>
              </a:defRPr>
            </a:lvl4pPr>
            <a:lvl5pPr marL="2057400" indent="-228600" eaLnBrk="0" hangingPunct="0">
              <a:defRPr>
                <a:solidFill>
                  <a:schemeClr val="tx1"/>
                </a:solidFill>
                <a:latin typeface="Arial" charset="0"/>
                <a:ea typeface="ＭＳ Ｐゴシック" charset="-128"/>
              </a:defRPr>
            </a:lvl5pPr>
            <a:lvl6pPr marL="2514600" indent="-228600" eaLnBrk="0" fontAlgn="base" hangingPunct="0">
              <a:spcBef>
                <a:spcPct val="0"/>
              </a:spcBef>
              <a:spcAft>
                <a:spcPct val="0"/>
              </a:spcAft>
              <a:defRPr>
                <a:solidFill>
                  <a:schemeClr val="tx1"/>
                </a:solidFill>
                <a:latin typeface="Arial" charset="0"/>
                <a:ea typeface="ＭＳ Ｐゴシック" charset="-128"/>
              </a:defRPr>
            </a:lvl6pPr>
            <a:lvl7pPr marL="2971800" indent="-228600" eaLnBrk="0" fontAlgn="base" hangingPunct="0">
              <a:spcBef>
                <a:spcPct val="0"/>
              </a:spcBef>
              <a:spcAft>
                <a:spcPct val="0"/>
              </a:spcAft>
              <a:defRPr>
                <a:solidFill>
                  <a:schemeClr val="tx1"/>
                </a:solidFill>
                <a:latin typeface="Arial" charset="0"/>
                <a:ea typeface="ＭＳ Ｐゴシック" charset="-128"/>
              </a:defRPr>
            </a:lvl7pPr>
            <a:lvl8pPr marL="3429000" indent="-228600" eaLnBrk="0" fontAlgn="base" hangingPunct="0">
              <a:spcBef>
                <a:spcPct val="0"/>
              </a:spcBef>
              <a:spcAft>
                <a:spcPct val="0"/>
              </a:spcAft>
              <a:defRPr>
                <a:solidFill>
                  <a:schemeClr val="tx1"/>
                </a:solidFill>
                <a:latin typeface="Arial" charset="0"/>
                <a:ea typeface="ＭＳ Ｐゴシック" charset="-128"/>
              </a:defRPr>
            </a:lvl8pPr>
            <a:lvl9pPr marL="3886200" indent="-228600" eaLnBrk="0" fontAlgn="base" hangingPunct="0">
              <a:spcBef>
                <a:spcPct val="0"/>
              </a:spcBef>
              <a:spcAft>
                <a:spcPct val="0"/>
              </a:spcAft>
              <a:defRPr>
                <a:solidFill>
                  <a:schemeClr val="tx1"/>
                </a:solidFill>
                <a:latin typeface="Arial" charset="0"/>
                <a:ea typeface="ＭＳ Ｐゴシック" charset="-128"/>
              </a:defRPr>
            </a:lvl9pPr>
          </a:lstStyle>
          <a:p>
            <a:pPr>
              <a:defRPr/>
            </a:pPr>
            <a:r>
              <a:rPr lang="en-CA" altLang="en-US" sz="1000" b="1" dirty="0"/>
              <a:t>Materiel Sustainment</a:t>
            </a:r>
          </a:p>
        </p:txBody>
      </p:sp>
      <p:sp>
        <p:nvSpPr>
          <p:cNvPr id="4" name="TextBox 4">
            <a:extLst>
              <a:ext uri="{FF2B5EF4-FFF2-40B4-BE49-F238E27FC236}">
                <a16:creationId xmlns:a16="http://schemas.microsoft.com/office/drawing/2014/main" id="{A78E4B8C-7908-24F1-C31F-5034B28126FD}"/>
              </a:ext>
            </a:extLst>
          </p:cNvPr>
          <p:cNvSpPr txBox="1">
            <a:spLocks noChangeArrowheads="1"/>
          </p:cNvSpPr>
          <p:nvPr userDrawn="1"/>
        </p:nvSpPr>
        <p:spPr bwMode="auto">
          <a:xfrm>
            <a:off x="10344150" y="401638"/>
            <a:ext cx="1320800" cy="153987"/>
          </a:xfrm>
          <a:prstGeom prst="rect">
            <a:avLst/>
          </a:prstGeom>
          <a:noFill/>
          <a:ln>
            <a:noFill/>
          </a:ln>
        </p:spPr>
        <p:txBody>
          <a:bodyPr lIns="0" tIns="0" rIns="0" bIns="0" anchor="ctr">
            <a:spAutoFit/>
          </a:bodyPr>
          <a:lstStyle>
            <a:lvl1pPr eaLnBrk="0" hangingPunct="0">
              <a:defRPr>
                <a:solidFill>
                  <a:schemeClr val="tx1"/>
                </a:solidFill>
                <a:latin typeface="Arial" charset="0"/>
                <a:ea typeface="ＭＳ Ｐゴシック" charset="-128"/>
              </a:defRPr>
            </a:lvl1pPr>
            <a:lvl2pPr marL="742950" indent="-285750" eaLnBrk="0" hangingPunct="0">
              <a:defRPr>
                <a:solidFill>
                  <a:schemeClr val="tx1"/>
                </a:solidFill>
                <a:latin typeface="Arial" charset="0"/>
                <a:ea typeface="ＭＳ Ｐゴシック" charset="-128"/>
              </a:defRPr>
            </a:lvl2pPr>
            <a:lvl3pPr marL="1143000" indent="-228600" eaLnBrk="0" hangingPunct="0">
              <a:defRPr>
                <a:solidFill>
                  <a:schemeClr val="tx1"/>
                </a:solidFill>
                <a:latin typeface="Arial" charset="0"/>
                <a:ea typeface="ＭＳ Ｐゴシック" charset="-128"/>
              </a:defRPr>
            </a:lvl3pPr>
            <a:lvl4pPr marL="1600200" indent="-228600" eaLnBrk="0" hangingPunct="0">
              <a:defRPr>
                <a:solidFill>
                  <a:schemeClr val="tx1"/>
                </a:solidFill>
                <a:latin typeface="Arial" charset="0"/>
                <a:ea typeface="ＭＳ Ｐゴシック" charset="-128"/>
              </a:defRPr>
            </a:lvl4pPr>
            <a:lvl5pPr marL="2057400" indent="-228600" eaLnBrk="0" hangingPunct="0">
              <a:defRPr>
                <a:solidFill>
                  <a:schemeClr val="tx1"/>
                </a:solidFill>
                <a:latin typeface="Arial" charset="0"/>
                <a:ea typeface="ＭＳ Ｐゴシック" charset="-128"/>
              </a:defRPr>
            </a:lvl5pPr>
            <a:lvl6pPr marL="2514600" indent="-228600" eaLnBrk="0" fontAlgn="base" hangingPunct="0">
              <a:spcBef>
                <a:spcPct val="0"/>
              </a:spcBef>
              <a:spcAft>
                <a:spcPct val="0"/>
              </a:spcAft>
              <a:defRPr>
                <a:solidFill>
                  <a:schemeClr val="tx1"/>
                </a:solidFill>
                <a:latin typeface="Arial" charset="0"/>
                <a:ea typeface="ＭＳ Ｐゴシック" charset="-128"/>
              </a:defRPr>
            </a:lvl6pPr>
            <a:lvl7pPr marL="2971800" indent="-228600" eaLnBrk="0" fontAlgn="base" hangingPunct="0">
              <a:spcBef>
                <a:spcPct val="0"/>
              </a:spcBef>
              <a:spcAft>
                <a:spcPct val="0"/>
              </a:spcAft>
              <a:defRPr>
                <a:solidFill>
                  <a:schemeClr val="tx1"/>
                </a:solidFill>
                <a:latin typeface="Arial" charset="0"/>
                <a:ea typeface="ＭＳ Ｐゴシック" charset="-128"/>
              </a:defRPr>
            </a:lvl7pPr>
            <a:lvl8pPr marL="3429000" indent="-228600" eaLnBrk="0" fontAlgn="base" hangingPunct="0">
              <a:spcBef>
                <a:spcPct val="0"/>
              </a:spcBef>
              <a:spcAft>
                <a:spcPct val="0"/>
              </a:spcAft>
              <a:defRPr>
                <a:solidFill>
                  <a:schemeClr val="tx1"/>
                </a:solidFill>
                <a:latin typeface="Arial" charset="0"/>
                <a:ea typeface="ＭＳ Ｐゴシック" charset="-128"/>
              </a:defRPr>
            </a:lvl8pPr>
            <a:lvl9pPr marL="3886200" indent="-228600" eaLnBrk="0" fontAlgn="base" hangingPunct="0">
              <a:spcBef>
                <a:spcPct val="0"/>
              </a:spcBef>
              <a:spcAft>
                <a:spcPct val="0"/>
              </a:spcAft>
              <a:defRPr>
                <a:solidFill>
                  <a:schemeClr val="tx1"/>
                </a:solidFill>
                <a:latin typeface="Arial" charset="0"/>
                <a:ea typeface="ＭＳ Ｐゴシック" charset="-128"/>
              </a:defRPr>
            </a:lvl9pPr>
          </a:lstStyle>
          <a:p>
            <a:pPr>
              <a:defRPr/>
            </a:pPr>
            <a:r>
              <a:rPr lang="fr-CA" altLang="en-US" sz="1000" b="1" dirty="0"/>
              <a:t>Soutien du matériel</a:t>
            </a:r>
          </a:p>
        </p:txBody>
      </p:sp>
      <p:cxnSp>
        <p:nvCxnSpPr>
          <p:cNvPr id="5" name="Straight Connector 4">
            <a:extLst>
              <a:ext uri="{FF2B5EF4-FFF2-40B4-BE49-F238E27FC236}">
                <a16:creationId xmlns:a16="http://schemas.microsoft.com/office/drawing/2014/main" id="{15B257D8-68D5-9F23-F1E4-05EBB6AE0A0B}"/>
              </a:ext>
            </a:extLst>
          </p:cNvPr>
          <p:cNvCxnSpPr>
            <a:cxnSpLocks/>
          </p:cNvCxnSpPr>
          <p:nvPr userDrawn="1"/>
        </p:nvCxnSpPr>
        <p:spPr>
          <a:xfrm>
            <a:off x="10272713" y="357188"/>
            <a:ext cx="0" cy="242887"/>
          </a:xfrm>
          <a:prstGeom prst="line">
            <a:avLst/>
          </a:prstGeom>
          <a:ln w="6350">
            <a:solidFill>
              <a:schemeClr val="tx1"/>
            </a:solidFill>
          </a:ln>
        </p:spPr>
        <p:style>
          <a:lnRef idx="2">
            <a:schemeClr val="accent1"/>
          </a:lnRef>
          <a:fillRef idx="0">
            <a:schemeClr val="accent1"/>
          </a:fillRef>
          <a:effectRef idx="1">
            <a:schemeClr val="accent1"/>
          </a:effectRef>
          <a:fontRef idx="minor">
            <a:schemeClr val="tx1"/>
          </a:fontRef>
        </p:style>
      </p:cxnSp>
      <p:sp>
        <p:nvSpPr>
          <p:cNvPr id="22" name="Title 17"/>
          <p:cNvSpPr>
            <a:spLocks noGrp="1"/>
          </p:cNvSpPr>
          <p:nvPr>
            <p:ph type="title"/>
          </p:nvPr>
        </p:nvSpPr>
        <p:spPr>
          <a:xfrm>
            <a:off x="524030" y="820878"/>
            <a:ext cx="5184575" cy="567465"/>
          </a:xfrm>
          <a:prstGeom prst="rect">
            <a:avLst/>
          </a:prstGeom>
          <a:noFill/>
          <a:ln>
            <a:noFill/>
          </a:ln>
        </p:spPr>
        <p:txBody>
          <a:bodyPr/>
          <a:lstStyle>
            <a:lvl1pPr algn="r">
              <a:defRPr lang="en-CA" sz="2133" b="1" baseline="0" noProof="0" dirty="0">
                <a:solidFill>
                  <a:schemeClr val="tx1">
                    <a:lumMod val="75000"/>
                    <a:lumOff val="25000"/>
                  </a:schemeClr>
                </a:solidFill>
                <a:latin typeface="+mj-lt"/>
                <a:ea typeface="ＭＳ Ｐゴシック" panose="020B0600070205080204" pitchFamily="34" charset="-128"/>
                <a:cs typeface="Arial Narrow" panose="020B0604020202020204" pitchFamily="34" charset="0"/>
              </a:defRPr>
            </a:lvl1pPr>
          </a:lstStyle>
          <a:p>
            <a:pPr lvl="0"/>
            <a:r>
              <a:rPr lang="en-US" noProof="0"/>
              <a:t>Click to edit Master title style</a:t>
            </a:r>
            <a:endParaRPr lang="en-CA" noProof="0" dirty="0"/>
          </a:p>
        </p:txBody>
      </p:sp>
      <p:sp>
        <p:nvSpPr>
          <p:cNvPr id="21" name="Text Placeholder 20"/>
          <p:cNvSpPr>
            <a:spLocks noGrp="1"/>
          </p:cNvSpPr>
          <p:nvPr>
            <p:ph type="body" sz="quarter" idx="10"/>
          </p:nvPr>
        </p:nvSpPr>
        <p:spPr>
          <a:xfrm>
            <a:off x="6480045" y="820876"/>
            <a:ext cx="5184575" cy="567464"/>
          </a:xfrm>
          <a:prstGeom prst="rect">
            <a:avLst/>
          </a:prstGeom>
          <a:noFill/>
          <a:ln>
            <a:noFill/>
          </a:ln>
        </p:spPr>
        <p:txBody>
          <a:bodyPr wrap="square" anchor="ctr" anchorCtr="0">
            <a:normAutofit/>
          </a:bodyPr>
          <a:lstStyle>
            <a:lvl1pPr marL="0" indent="0">
              <a:buNone/>
              <a:defRPr lang="en-US" sz="2133" b="1" smtClean="0">
                <a:latin typeface="+mj-lt"/>
                <a:ea typeface="ＭＳ Ｐゴシック" panose="020B0600070205080204" pitchFamily="34" charset="-128"/>
                <a:cs typeface="Arial" panose="020B0604020202020204" pitchFamily="34" charset="0"/>
              </a:defRPr>
            </a:lvl1pPr>
            <a:lvl2pPr>
              <a:defRPr lang="en-US" sz="4400" smtClean="0">
                <a:latin typeface="Calibri" charset="0"/>
                <a:cs typeface="ＭＳ Ｐゴシック" charset="0"/>
              </a:defRPr>
            </a:lvl2pPr>
            <a:lvl3pPr>
              <a:defRPr lang="en-US" sz="4400" smtClean="0">
                <a:latin typeface="Calibri" charset="0"/>
                <a:cs typeface="ＭＳ Ｐゴシック" charset="0"/>
              </a:defRPr>
            </a:lvl3pPr>
            <a:lvl4pPr>
              <a:defRPr lang="en-US" sz="4400" smtClean="0">
                <a:latin typeface="Calibri" charset="0"/>
                <a:cs typeface="ＭＳ Ｐゴシック" charset="0"/>
              </a:defRPr>
            </a:lvl4pPr>
            <a:lvl5pPr>
              <a:defRPr lang="en-CA" sz="4400">
                <a:latin typeface="Calibri" charset="0"/>
                <a:cs typeface="ＭＳ Ｐゴシック" charset="0"/>
              </a:defRPr>
            </a:lvl5pPr>
          </a:lstStyle>
          <a:p>
            <a:pPr lvl="0"/>
            <a:r>
              <a:rPr lang="en-US" altLang="en-US" noProof="0"/>
              <a:t>Click to edit Master text styles</a:t>
            </a:r>
          </a:p>
        </p:txBody>
      </p:sp>
      <p:sp>
        <p:nvSpPr>
          <p:cNvPr id="25" name="Text Placeholder 23"/>
          <p:cNvSpPr>
            <a:spLocks noGrp="1"/>
          </p:cNvSpPr>
          <p:nvPr>
            <p:ph type="body" sz="quarter" idx="11"/>
          </p:nvPr>
        </p:nvSpPr>
        <p:spPr>
          <a:xfrm>
            <a:off x="524027" y="1418061"/>
            <a:ext cx="5175612" cy="350930"/>
          </a:xfrm>
          <a:prstGeom prst="rect">
            <a:avLst/>
          </a:prstGeom>
          <a:noFill/>
          <a:ln>
            <a:noFill/>
          </a:ln>
        </p:spPr>
        <p:txBody>
          <a:bodyPr wrap="square" anchor="ctr" anchorCtr="0">
            <a:spAutoFit/>
          </a:bodyPr>
          <a:lstStyle>
            <a:lvl1pPr marL="0" indent="0" algn="r">
              <a:buFont typeface="Arial" panose="020B0604020202020204" pitchFamily="34" charset="0"/>
              <a:buNone/>
              <a:defRPr lang="en-US" sz="1867" smtClean="0">
                <a:solidFill>
                  <a:schemeClr val="tx1">
                    <a:lumMod val="75000"/>
                    <a:lumOff val="25000"/>
                  </a:schemeClr>
                </a:solidFill>
                <a:latin typeface="Arial Narrow" panose="020B0604020202020204" pitchFamily="34" charset="0"/>
                <a:ea typeface="ＭＳ Ｐゴシック" panose="020B0600070205080204" pitchFamily="34" charset="-128"/>
                <a:cs typeface="Arial Narrow" panose="020B0604020202020204" pitchFamily="34" charset="0"/>
              </a:defRPr>
            </a:lvl1pPr>
            <a:lvl2pPr>
              <a:defRPr lang="en-US" sz="3200" smtClean="0">
                <a:latin typeface="Calibri" panose="020F0502020204030204" pitchFamily="34" charset="0"/>
                <a:ea typeface="ＭＳ Ｐゴシック" panose="020B0600070205080204" pitchFamily="34" charset="-128"/>
              </a:defRPr>
            </a:lvl2pPr>
            <a:lvl3pPr>
              <a:defRPr lang="en-US" sz="3200" smtClean="0">
                <a:latin typeface="Calibri" panose="020F0502020204030204" pitchFamily="34" charset="0"/>
                <a:ea typeface="ＭＳ Ｐゴシック" panose="020B0600070205080204" pitchFamily="34" charset="-128"/>
              </a:defRPr>
            </a:lvl3pPr>
            <a:lvl4pPr>
              <a:defRPr lang="en-US" sz="3200" smtClean="0">
                <a:latin typeface="Calibri" panose="020F0502020204030204" pitchFamily="34" charset="0"/>
                <a:ea typeface="ＭＳ Ｐゴシック" panose="020B0600070205080204" pitchFamily="34" charset="-128"/>
              </a:defRPr>
            </a:lvl4pPr>
            <a:lvl5pPr>
              <a:defRPr lang="en-CA" sz="3200">
                <a:latin typeface="Calibri" panose="020F0502020204030204" pitchFamily="34" charset="0"/>
                <a:ea typeface="ＭＳ Ｐゴシック" panose="020B0600070205080204" pitchFamily="34" charset="-128"/>
              </a:defRPr>
            </a:lvl5pPr>
          </a:lstStyle>
          <a:p>
            <a:pPr lvl="0"/>
            <a:r>
              <a:rPr lang="en-US"/>
              <a:t>Click to edit Master text styles</a:t>
            </a:r>
          </a:p>
        </p:txBody>
      </p:sp>
      <p:sp>
        <p:nvSpPr>
          <p:cNvPr id="27" name="Text Placeholder 23"/>
          <p:cNvSpPr>
            <a:spLocks noGrp="1"/>
          </p:cNvSpPr>
          <p:nvPr>
            <p:ph type="body" sz="quarter" idx="12"/>
          </p:nvPr>
        </p:nvSpPr>
        <p:spPr>
          <a:xfrm>
            <a:off x="6473959" y="1418061"/>
            <a:ext cx="5175612" cy="350930"/>
          </a:xfrm>
          <a:prstGeom prst="rect">
            <a:avLst/>
          </a:prstGeom>
          <a:noFill/>
          <a:ln>
            <a:noFill/>
          </a:ln>
        </p:spPr>
        <p:txBody>
          <a:bodyPr wrap="square" anchor="ctr" anchorCtr="0">
            <a:spAutoFit/>
          </a:bodyPr>
          <a:lstStyle>
            <a:lvl1pPr marL="0" indent="0">
              <a:buNone/>
              <a:defRPr lang="fr-CA" sz="1867" b="0" noProof="0" dirty="0" smtClean="0">
                <a:latin typeface="Arial Narrow" panose="020B0606020202030204" pitchFamily="34" charset="0"/>
                <a:ea typeface="ＭＳ Ｐゴシック" panose="020B0600070205080204" pitchFamily="34" charset="-128"/>
                <a:cs typeface="Arial" panose="020B0604020202020204" pitchFamily="34" charset="0"/>
              </a:defRPr>
            </a:lvl1pPr>
          </a:lstStyle>
          <a:p>
            <a:pPr lvl="0"/>
            <a:r>
              <a:rPr lang="en-US" noProof="0"/>
              <a:t>Click to edit Master text styles</a:t>
            </a:r>
          </a:p>
        </p:txBody>
      </p:sp>
    </p:spTree>
    <p:extLst>
      <p:ext uri="{BB962C8B-B14F-4D97-AF65-F5344CB8AC3E}">
        <p14:creationId xmlns:p14="http://schemas.microsoft.com/office/powerpoint/2010/main" val="407314616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Title Only">
    <p:spTree>
      <p:nvGrpSpPr>
        <p:cNvPr id="1" name=""/>
        <p:cNvGrpSpPr/>
        <p:nvPr/>
      </p:nvGrpSpPr>
      <p:grpSpPr>
        <a:xfrm>
          <a:off x="0" y="0"/>
          <a:ext cx="0" cy="0"/>
          <a:chOff x="0" y="0"/>
          <a:chExt cx="0" cy="0"/>
        </a:xfrm>
      </p:grpSpPr>
      <p:sp>
        <p:nvSpPr>
          <p:cNvPr id="12" name="Title 11"/>
          <p:cNvSpPr>
            <a:spLocks noGrp="1"/>
          </p:cNvSpPr>
          <p:nvPr>
            <p:ph type="title"/>
          </p:nvPr>
        </p:nvSpPr>
        <p:spPr/>
        <p:txBody>
          <a:bodyPr/>
          <a:lstStyle/>
          <a:p>
            <a:r>
              <a:rPr lang="en-US"/>
              <a:t>Click to edit Master title style</a:t>
            </a:r>
            <a:endParaRPr lang="en-CA"/>
          </a:p>
        </p:txBody>
      </p:sp>
      <p:sp>
        <p:nvSpPr>
          <p:cNvPr id="3" name="Text Placeholder 11"/>
          <p:cNvSpPr>
            <a:spLocks noGrp="1"/>
          </p:cNvSpPr>
          <p:nvPr>
            <p:ph type="body" sz="quarter" idx="11"/>
          </p:nvPr>
        </p:nvSpPr>
        <p:spPr>
          <a:xfrm>
            <a:off x="575385" y="1358840"/>
            <a:ext cx="5183955" cy="348813"/>
          </a:xfrm>
          <a:prstGeom prst="rect">
            <a:avLst/>
          </a:prstGeom>
        </p:spPr>
        <p:txBody>
          <a:bodyPr anchor="ctr">
            <a:normAutofit/>
          </a:bodyPr>
          <a:lstStyle>
            <a:lvl1pPr marL="0" indent="0">
              <a:lnSpc>
                <a:spcPct val="100000"/>
              </a:lnSpc>
              <a:spcBef>
                <a:spcPts val="0"/>
              </a:spcBef>
              <a:buNone/>
              <a:defRPr sz="1600">
                <a:latin typeface="Arial Narrow" panose="020B0606020202030204" pitchFamily="34" charset="0"/>
              </a:defRPr>
            </a:lvl1pPr>
          </a:lstStyle>
          <a:p>
            <a:pPr lvl="0"/>
            <a:endParaRPr lang="en-CA" dirty="0"/>
          </a:p>
        </p:txBody>
      </p:sp>
      <p:sp>
        <p:nvSpPr>
          <p:cNvPr id="4" name="Text Placeholder 19"/>
          <p:cNvSpPr>
            <a:spLocks noGrp="1"/>
          </p:cNvSpPr>
          <p:nvPr>
            <p:ph type="body" sz="quarter" idx="13"/>
          </p:nvPr>
        </p:nvSpPr>
        <p:spPr>
          <a:xfrm>
            <a:off x="6434667" y="789517"/>
            <a:ext cx="5181600" cy="569323"/>
          </a:xfrm>
          <a:prstGeom prst="rect">
            <a:avLst/>
          </a:prstGeom>
        </p:spPr>
        <p:txBody>
          <a:bodyPr anchor="ctr" anchorCtr="0">
            <a:normAutofit/>
          </a:bodyPr>
          <a:lstStyle>
            <a:lvl1pPr marL="0" indent="0">
              <a:lnSpc>
                <a:spcPct val="100000"/>
              </a:lnSpc>
              <a:spcBef>
                <a:spcPts val="0"/>
              </a:spcBef>
              <a:buNone/>
              <a:defRPr sz="1867" b="1">
                <a:latin typeface="+mj-lt"/>
              </a:defRPr>
            </a:lvl1pPr>
            <a:lvl2pPr marL="0" indent="0">
              <a:lnSpc>
                <a:spcPct val="100000"/>
              </a:lnSpc>
              <a:spcBef>
                <a:spcPts val="0"/>
              </a:spcBef>
              <a:buNone/>
              <a:defRPr sz="1600"/>
            </a:lvl2pPr>
            <a:lvl3pPr marL="0" indent="0">
              <a:lnSpc>
                <a:spcPct val="100000"/>
              </a:lnSpc>
              <a:spcBef>
                <a:spcPts val="0"/>
              </a:spcBef>
              <a:buNone/>
              <a:defRPr sz="1467"/>
            </a:lvl3pPr>
            <a:lvl4pPr marL="0" indent="0">
              <a:lnSpc>
                <a:spcPct val="100000"/>
              </a:lnSpc>
              <a:spcBef>
                <a:spcPts val="0"/>
              </a:spcBef>
              <a:buNone/>
              <a:defRPr sz="1400"/>
            </a:lvl4pPr>
            <a:lvl5pPr marL="0" indent="0">
              <a:lnSpc>
                <a:spcPct val="100000"/>
              </a:lnSpc>
              <a:spcBef>
                <a:spcPts val="0"/>
              </a:spcBef>
              <a:buNone/>
              <a:defRPr sz="1400"/>
            </a:lvl5pPr>
          </a:lstStyle>
          <a:p>
            <a:pPr lvl="0"/>
            <a:r>
              <a:rPr lang="en-US" noProof="0"/>
              <a:t>Click to edit Master text styles</a:t>
            </a:r>
          </a:p>
        </p:txBody>
      </p:sp>
      <p:sp>
        <p:nvSpPr>
          <p:cNvPr id="5" name="Text Placeholder 11"/>
          <p:cNvSpPr>
            <a:spLocks noGrp="1"/>
          </p:cNvSpPr>
          <p:nvPr>
            <p:ph type="body" sz="quarter" idx="14"/>
          </p:nvPr>
        </p:nvSpPr>
        <p:spPr>
          <a:xfrm>
            <a:off x="6433489" y="1358840"/>
            <a:ext cx="5183955" cy="348813"/>
          </a:xfrm>
          <a:prstGeom prst="rect">
            <a:avLst/>
          </a:prstGeom>
        </p:spPr>
        <p:txBody>
          <a:bodyPr anchor="ctr">
            <a:normAutofit/>
          </a:bodyPr>
          <a:lstStyle>
            <a:lvl1pPr marL="0" indent="0">
              <a:lnSpc>
                <a:spcPct val="100000"/>
              </a:lnSpc>
              <a:spcBef>
                <a:spcPts val="0"/>
              </a:spcBef>
              <a:buNone/>
              <a:defRPr sz="1600">
                <a:latin typeface="Arial Narrow" panose="020B0606020202030204" pitchFamily="34" charset="0"/>
              </a:defRPr>
            </a:lvl1pPr>
          </a:lstStyle>
          <a:p>
            <a:pPr lvl="0"/>
            <a:r>
              <a:rPr lang="en-US" noProof="0"/>
              <a:t>Click to edit Master text styles</a:t>
            </a:r>
          </a:p>
        </p:txBody>
      </p:sp>
    </p:spTree>
    <p:extLst>
      <p:ext uri="{BB962C8B-B14F-4D97-AF65-F5344CB8AC3E}">
        <p14:creationId xmlns:p14="http://schemas.microsoft.com/office/powerpoint/2010/main" val="241884759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2_Title Only">
    <p:spTree>
      <p:nvGrpSpPr>
        <p:cNvPr id="1" name=""/>
        <p:cNvGrpSpPr/>
        <p:nvPr/>
      </p:nvGrpSpPr>
      <p:grpSpPr>
        <a:xfrm>
          <a:off x="0" y="0"/>
          <a:ext cx="0" cy="0"/>
          <a:chOff x="0" y="0"/>
          <a:chExt cx="0" cy="0"/>
        </a:xfrm>
      </p:grpSpPr>
      <p:sp>
        <p:nvSpPr>
          <p:cNvPr id="12" name="Title 11"/>
          <p:cNvSpPr>
            <a:spLocks noGrp="1"/>
          </p:cNvSpPr>
          <p:nvPr>
            <p:ph type="title"/>
          </p:nvPr>
        </p:nvSpPr>
        <p:spPr/>
        <p:txBody>
          <a:bodyPr/>
          <a:lstStyle/>
          <a:p>
            <a:r>
              <a:rPr lang="en-US"/>
              <a:t>Click to edit Master title style</a:t>
            </a:r>
            <a:endParaRPr lang="en-CA"/>
          </a:p>
        </p:txBody>
      </p:sp>
      <p:sp>
        <p:nvSpPr>
          <p:cNvPr id="3" name="Text Placeholder 11"/>
          <p:cNvSpPr>
            <a:spLocks noGrp="1"/>
          </p:cNvSpPr>
          <p:nvPr>
            <p:ph type="body" sz="quarter" idx="11"/>
          </p:nvPr>
        </p:nvSpPr>
        <p:spPr>
          <a:xfrm>
            <a:off x="575385" y="1358840"/>
            <a:ext cx="5183955" cy="348813"/>
          </a:xfrm>
          <a:prstGeom prst="rect">
            <a:avLst/>
          </a:prstGeom>
        </p:spPr>
        <p:txBody>
          <a:bodyPr anchor="ctr">
            <a:normAutofit/>
          </a:bodyPr>
          <a:lstStyle>
            <a:lvl1pPr marL="0" indent="0">
              <a:lnSpc>
                <a:spcPct val="100000"/>
              </a:lnSpc>
              <a:spcBef>
                <a:spcPts val="0"/>
              </a:spcBef>
              <a:buNone/>
              <a:defRPr sz="1600">
                <a:latin typeface="Arial Narrow" panose="020B0606020202030204" pitchFamily="34" charset="0"/>
              </a:defRPr>
            </a:lvl1pPr>
          </a:lstStyle>
          <a:p>
            <a:pPr lvl="0"/>
            <a:endParaRPr lang="en-CA" dirty="0"/>
          </a:p>
        </p:txBody>
      </p:sp>
      <p:sp>
        <p:nvSpPr>
          <p:cNvPr id="4" name="Text Placeholder 19"/>
          <p:cNvSpPr>
            <a:spLocks noGrp="1"/>
          </p:cNvSpPr>
          <p:nvPr>
            <p:ph type="body" sz="quarter" idx="13"/>
          </p:nvPr>
        </p:nvSpPr>
        <p:spPr>
          <a:xfrm>
            <a:off x="6434667" y="789517"/>
            <a:ext cx="5181600" cy="569323"/>
          </a:xfrm>
          <a:prstGeom prst="rect">
            <a:avLst/>
          </a:prstGeom>
        </p:spPr>
        <p:txBody>
          <a:bodyPr anchor="ctr" anchorCtr="0">
            <a:normAutofit/>
          </a:bodyPr>
          <a:lstStyle>
            <a:lvl1pPr marL="0" indent="0">
              <a:lnSpc>
                <a:spcPct val="100000"/>
              </a:lnSpc>
              <a:spcBef>
                <a:spcPts val="0"/>
              </a:spcBef>
              <a:buNone/>
              <a:defRPr sz="1867" b="1">
                <a:latin typeface="+mj-lt"/>
              </a:defRPr>
            </a:lvl1pPr>
            <a:lvl2pPr marL="0" indent="0">
              <a:lnSpc>
                <a:spcPct val="100000"/>
              </a:lnSpc>
              <a:spcBef>
                <a:spcPts val="0"/>
              </a:spcBef>
              <a:buNone/>
              <a:defRPr sz="1600"/>
            </a:lvl2pPr>
            <a:lvl3pPr marL="0" indent="0">
              <a:lnSpc>
                <a:spcPct val="100000"/>
              </a:lnSpc>
              <a:spcBef>
                <a:spcPts val="0"/>
              </a:spcBef>
              <a:buNone/>
              <a:defRPr sz="1467"/>
            </a:lvl3pPr>
            <a:lvl4pPr marL="0" indent="0">
              <a:lnSpc>
                <a:spcPct val="100000"/>
              </a:lnSpc>
              <a:spcBef>
                <a:spcPts val="0"/>
              </a:spcBef>
              <a:buNone/>
              <a:defRPr sz="1400"/>
            </a:lvl4pPr>
            <a:lvl5pPr marL="0" indent="0">
              <a:lnSpc>
                <a:spcPct val="100000"/>
              </a:lnSpc>
              <a:spcBef>
                <a:spcPts val="0"/>
              </a:spcBef>
              <a:buNone/>
              <a:defRPr sz="1400"/>
            </a:lvl5pPr>
          </a:lstStyle>
          <a:p>
            <a:pPr lvl="0"/>
            <a:r>
              <a:rPr lang="en-US" noProof="0"/>
              <a:t>Click to edit Master text styles</a:t>
            </a:r>
          </a:p>
        </p:txBody>
      </p:sp>
      <p:sp>
        <p:nvSpPr>
          <p:cNvPr id="5" name="Text Placeholder 11"/>
          <p:cNvSpPr>
            <a:spLocks noGrp="1"/>
          </p:cNvSpPr>
          <p:nvPr>
            <p:ph type="body" sz="quarter" idx="14"/>
          </p:nvPr>
        </p:nvSpPr>
        <p:spPr>
          <a:xfrm>
            <a:off x="6433489" y="1358840"/>
            <a:ext cx="5183955" cy="348813"/>
          </a:xfrm>
          <a:prstGeom prst="rect">
            <a:avLst/>
          </a:prstGeom>
        </p:spPr>
        <p:txBody>
          <a:bodyPr anchor="ctr">
            <a:normAutofit/>
          </a:bodyPr>
          <a:lstStyle>
            <a:lvl1pPr marL="0" indent="0">
              <a:lnSpc>
                <a:spcPct val="100000"/>
              </a:lnSpc>
              <a:spcBef>
                <a:spcPts val="0"/>
              </a:spcBef>
              <a:buNone/>
              <a:defRPr sz="1600">
                <a:latin typeface="Arial Narrow" panose="020B0606020202030204" pitchFamily="34" charset="0"/>
              </a:defRPr>
            </a:lvl1pPr>
          </a:lstStyle>
          <a:p>
            <a:pPr lvl="0"/>
            <a:r>
              <a:rPr lang="en-US" noProof="0"/>
              <a:t>Click to edit Master text styles</a:t>
            </a:r>
          </a:p>
        </p:txBody>
      </p:sp>
    </p:spTree>
    <p:extLst>
      <p:ext uri="{BB962C8B-B14F-4D97-AF65-F5344CB8AC3E}">
        <p14:creationId xmlns:p14="http://schemas.microsoft.com/office/powerpoint/2010/main" val="348402022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Two Content">
    <p:spTree>
      <p:nvGrpSpPr>
        <p:cNvPr id="1" name=""/>
        <p:cNvGrpSpPr/>
        <p:nvPr/>
      </p:nvGrpSpPr>
      <p:grpSpPr>
        <a:xfrm>
          <a:off x="0" y="0"/>
          <a:ext cx="0" cy="0"/>
          <a:chOff x="0" y="0"/>
          <a:chExt cx="0" cy="0"/>
        </a:xfrm>
      </p:grpSpPr>
      <p:cxnSp>
        <p:nvCxnSpPr>
          <p:cNvPr id="2" name="Straight Connector 1">
            <a:extLst>
              <a:ext uri="{FF2B5EF4-FFF2-40B4-BE49-F238E27FC236}">
                <a16:creationId xmlns:a16="http://schemas.microsoft.com/office/drawing/2014/main" id="{1272C4A1-8BF0-BA76-0A0C-9E3D3BDE6C4A}"/>
              </a:ext>
            </a:extLst>
          </p:cNvPr>
          <p:cNvCxnSpPr>
            <a:cxnSpLocks/>
          </p:cNvCxnSpPr>
          <p:nvPr userDrawn="1"/>
        </p:nvCxnSpPr>
        <p:spPr>
          <a:xfrm>
            <a:off x="6096000" y="882650"/>
            <a:ext cx="0" cy="825500"/>
          </a:xfrm>
          <a:prstGeom prst="line">
            <a:avLst/>
          </a:prstGeom>
          <a:ln w="6350">
            <a:solidFill>
              <a:schemeClr val="tx1"/>
            </a:solidFill>
          </a:ln>
          <a:effectLst>
            <a:outerShdw blurRad="40005" dist="20320" dir="5400000" algn="ctr" rotWithShape="0">
              <a:srgbClr val="000000">
                <a:alpha val="38000"/>
              </a:srgbClr>
            </a:outerShdw>
          </a:effectLst>
        </p:spPr>
        <p:style>
          <a:lnRef idx="2">
            <a:schemeClr val="accent1"/>
          </a:lnRef>
          <a:fillRef idx="0">
            <a:schemeClr val="accent1"/>
          </a:fillRef>
          <a:effectRef idx="1">
            <a:schemeClr val="accent1"/>
          </a:effectRef>
          <a:fontRef idx="minor">
            <a:schemeClr val="tx1"/>
          </a:fontRef>
        </p:style>
      </p:cxnSp>
      <p:sp>
        <p:nvSpPr>
          <p:cNvPr id="4" name="Title 3"/>
          <p:cNvSpPr>
            <a:spLocks noGrp="1"/>
          </p:cNvSpPr>
          <p:nvPr>
            <p:ph type="title"/>
          </p:nvPr>
        </p:nvSpPr>
        <p:spPr/>
        <p:txBody>
          <a:bodyPr/>
          <a:lstStyle/>
          <a:p>
            <a:r>
              <a:rPr lang="en-US"/>
              <a:t>Click to edit Master title style</a:t>
            </a:r>
            <a:endParaRPr lang="en-CA"/>
          </a:p>
        </p:txBody>
      </p:sp>
      <p:sp>
        <p:nvSpPr>
          <p:cNvPr id="12" name="Text Placeholder 11"/>
          <p:cNvSpPr>
            <a:spLocks noGrp="1"/>
          </p:cNvSpPr>
          <p:nvPr>
            <p:ph type="body" sz="quarter" idx="11"/>
          </p:nvPr>
        </p:nvSpPr>
        <p:spPr>
          <a:xfrm>
            <a:off x="575385" y="1358840"/>
            <a:ext cx="5183955" cy="348813"/>
          </a:xfrm>
          <a:prstGeom prst="rect">
            <a:avLst/>
          </a:prstGeom>
        </p:spPr>
        <p:txBody>
          <a:bodyPr anchor="ctr">
            <a:normAutofit/>
          </a:bodyPr>
          <a:lstStyle>
            <a:lvl1pPr marL="0" indent="0">
              <a:lnSpc>
                <a:spcPct val="100000"/>
              </a:lnSpc>
              <a:spcBef>
                <a:spcPts val="0"/>
              </a:spcBef>
              <a:buNone/>
              <a:defRPr sz="1600">
                <a:latin typeface="Arial Narrow" panose="020B0606020202030204" pitchFamily="34" charset="0"/>
              </a:defRPr>
            </a:lvl1pPr>
          </a:lstStyle>
          <a:p>
            <a:pPr lvl="0"/>
            <a:endParaRPr lang="en-CA"/>
          </a:p>
        </p:txBody>
      </p:sp>
      <p:sp>
        <p:nvSpPr>
          <p:cNvPr id="3" name="Content Placeholder 2"/>
          <p:cNvSpPr>
            <a:spLocks noGrp="1"/>
          </p:cNvSpPr>
          <p:nvPr>
            <p:ph sz="half" idx="1"/>
          </p:nvPr>
        </p:nvSpPr>
        <p:spPr>
          <a:xfrm>
            <a:off x="575387" y="1826687"/>
            <a:ext cx="5181600" cy="4146599"/>
          </a:xfrm>
          <a:prstGeom prst="rect">
            <a:avLst/>
          </a:prstGeom>
        </p:spPr>
        <p:txBody>
          <a:bodyPr>
            <a:normAutofit/>
          </a:bodyPr>
          <a:lstStyle>
            <a:lvl1pPr>
              <a:defRPr sz="2667"/>
            </a:lvl1pPr>
            <a:lvl2pPr marL="609555" indent="-300543">
              <a:buFont typeface="Arial" panose="020B0604020202020204" pitchFamily="34" charset="0"/>
              <a:buChar char="–"/>
              <a:defRPr sz="2400"/>
            </a:lvl2pPr>
            <a:lvl3pPr marL="918565" indent="-309011">
              <a:defRPr sz="2133"/>
            </a:lvl3pPr>
            <a:lvl4pPr marL="1219110" indent="-300543">
              <a:buFont typeface="Arial" panose="020B0604020202020204" pitchFamily="34" charset="0"/>
              <a:buChar char="»"/>
              <a:defRPr sz="1867"/>
            </a:lvl4pPr>
            <a:lvl5pPr marL="1528118" indent="-309011">
              <a:defRPr sz="1867"/>
            </a:lvl5pPr>
          </a:lstStyle>
          <a:p>
            <a:pPr lvl="0"/>
            <a:r>
              <a:rPr lang="en-CA" noProof="0"/>
              <a:t>Click to edit Master text styles</a:t>
            </a:r>
          </a:p>
          <a:p>
            <a:pPr lvl="1"/>
            <a:r>
              <a:rPr lang="en-CA" noProof="0"/>
              <a:t>Second level</a:t>
            </a:r>
          </a:p>
          <a:p>
            <a:pPr lvl="2"/>
            <a:r>
              <a:rPr lang="en-CA" noProof="0"/>
              <a:t>Third level</a:t>
            </a:r>
          </a:p>
          <a:p>
            <a:pPr lvl="3"/>
            <a:r>
              <a:rPr lang="en-CA" noProof="0"/>
              <a:t>Fourth level</a:t>
            </a:r>
          </a:p>
        </p:txBody>
      </p:sp>
      <p:sp>
        <p:nvSpPr>
          <p:cNvPr id="20" name="Text Placeholder 19"/>
          <p:cNvSpPr>
            <a:spLocks noGrp="1"/>
          </p:cNvSpPr>
          <p:nvPr>
            <p:ph type="body" sz="quarter" idx="13"/>
          </p:nvPr>
        </p:nvSpPr>
        <p:spPr>
          <a:xfrm>
            <a:off x="6434667" y="789517"/>
            <a:ext cx="5181600" cy="569323"/>
          </a:xfrm>
          <a:prstGeom prst="rect">
            <a:avLst/>
          </a:prstGeom>
        </p:spPr>
        <p:txBody>
          <a:bodyPr anchor="ctr" anchorCtr="0">
            <a:normAutofit/>
          </a:bodyPr>
          <a:lstStyle>
            <a:lvl1pPr marL="0" indent="0">
              <a:lnSpc>
                <a:spcPct val="100000"/>
              </a:lnSpc>
              <a:spcBef>
                <a:spcPts val="0"/>
              </a:spcBef>
              <a:buNone/>
              <a:defRPr sz="1867" b="1">
                <a:latin typeface="+mj-lt"/>
              </a:defRPr>
            </a:lvl1pPr>
            <a:lvl2pPr marL="0" indent="0">
              <a:lnSpc>
                <a:spcPct val="100000"/>
              </a:lnSpc>
              <a:spcBef>
                <a:spcPts val="0"/>
              </a:spcBef>
              <a:buNone/>
              <a:defRPr sz="1600"/>
            </a:lvl2pPr>
            <a:lvl3pPr marL="0" indent="0">
              <a:lnSpc>
                <a:spcPct val="100000"/>
              </a:lnSpc>
              <a:spcBef>
                <a:spcPts val="0"/>
              </a:spcBef>
              <a:buNone/>
              <a:defRPr sz="1467"/>
            </a:lvl3pPr>
            <a:lvl4pPr marL="0" indent="0">
              <a:lnSpc>
                <a:spcPct val="100000"/>
              </a:lnSpc>
              <a:spcBef>
                <a:spcPts val="0"/>
              </a:spcBef>
              <a:buNone/>
              <a:defRPr sz="1400"/>
            </a:lvl4pPr>
            <a:lvl5pPr marL="0" indent="0">
              <a:lnSpc>
                <a:spcPct val="100000"/>
              </a:lnSpc>
              <a:spcBef>
                <a:spcPts val="0"/>
              </a:spcBef>
              <a:buNone/>
              <a:defRPr sz="1400"/>
            </a:lvl5pPr>
          </a:lstStyle>
          <a:p>
            <a:pPr lvl="0"/>
            <a:r>
              <a:rPr lang="en-US" noProof="0"/>
              <a:t>Click to edit Master text styles</a:t>
            </a:r>
          </a:p>
        </p:txBody>
      </p:sp>
      <p:sp>
        <p:nvSpPr>
          <p:cNvPr id="5" name="Text Placeholder 11"/>
          <p:cNvSpPr>
            <a:spLocks noGrp="1"/>
          </p:cNvSpPr>
          <p:nvPr>
            <p:ph type="body" sz="quarter" idx="14"/>
          </p:nvPr>
        </p:nvSpPr>
        <p:spPr>
          <a:xfrm>
            <a:off x="6433489" y="1358840"/>
            <a:ext cx="5183955" cy="348813"/>
          </a:xfrm>
          <a:prstGeom prst="rect">
            <a:avLst/>
          </a:prstGeom>
        </p:spPr>
        <p:txBody>
          <a:bodyPr anchor="ctr">
            <a:normAutofit/>
          </a:bodyPr>
          <a:lstStyle>
            <a:lvl1pPr marL="0" indent="0">
              <a:lnSpc>
                <a:spcPct val="100000"/>
              </a:lnSpc>
              <a:spcBef>
                <a:spcPts val="0"/>
              </a:spcBef>
              <a:buNone/>
              <a:defRPr sz="1600">
                <a:latin typeface="Arial Narrow" panose="020B0606020202030204" pitchFamily="34" charset="0"/>
              </a:defRPr>
            </a:lvl1pPr>
          </a:lstStyle>
          <a:p>
            <a:pPr lvl="0"/>
            <a:r>
              <a:rPr lang="en-US" noProof="0"/>
              <a:t>Click to edit Master text styles</a:t>
            </a:r>
          </a:p>
        </p:txBody>
      </p:sp>
      <p:sp>
        <p:nvSpPr>
          <p:cNvPr id="10" name="Content Placeholder 2"/>
          <p:cNvSpPr>
            <a:spLocks noGrp="1"/>
          </p:cNvSpPr>
          <p:nvPr>
            <p:ph sz="half" idx="10"/>
          </p:nvPr>
        </p:nvSpPr>
        <p:spPr>
          <a:xfrm>
            <a:off x="6435016" y="1826687"/>
            <a:ext cx="5181600" cy="4146599"/>
          </a:xfrm>
          <a:prstGeom prst="rect">
            <a:avLst/>
          </a:prstGeom>
        </p:spPr>
        <p:txBody>
          <a:bodyPr>
            <a:normAutofit/>
          </a:bodyPr>
          <a:lstStyle>
            <a:lvl1pPr>
              <a:defRPr sz="2667"/>
            </a:lvl1pPr>
            <a:lvl2pPr marL="609555" indent="-300543">
              <a:buFont typeface="Arial" panose="020B0604020202020204" pitchFamily="34" charset="0"/>
              <a:buChar char="–"/>
              <a:defRPr sz="2400"/>
            </a:lvl2pPr>
            <a:lvl3pPr marL="918565" indent="-309011">
              <a:defRPr sz="2133"/>
            </a:lvl3pPr>
            <a:lvl4pPr marL="1219110" indent="-300543">
              <a:buFont typeface="Arial" panose="020B0604020202020204" pitchFamily="34" charset="0"/>
              <a:buChar char="»"/>
              <a:defRPr sz="1867"/>
            </a:lvl4pPr>
            <a:lvl5pPr marL="1219110" indent="0">
              <a:buNone/>
              <a:defRPr sz="1867"/>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p:txBody>
      </p:sp>
    </p:spTree>
    <p:extLst>
      <p:ext uri="{BB962C8B-B14F-4D97-AF65-F5344CB8AC3E}">
        <p14:creationId xmlns:p14="http://schemas.microsoft.com/office/powerpoint/2010/main" val="262200690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userDrawn="1">
  <p:cSld name="Title Only">
    <p:spTree>
      <p:nvGrpSpPr>
        <p:cNvPr id="1" name=""/>
        <p:cNvGrpSpPr/>
        <p:nvPr/>
      </p:nvGrpSpPr>
      <p:grpSpPr>
        <a:xfrm>
          <a:off x="0" y="0"/>
          <a:ext cx="0" cy="0"/>
          <a:chOff x="0" y="0"/>
          <a:chExt cx="0" cy="0"/>
        </a:xfrm>
      </p:grpSpPr>
      <p:sp>
        <p:nvSpPr>
          <p:cNvPr id="12" name="Title 11">
            <a:extLst>
              <a:ext uri="{FF2B5EF4-FFF2-40B4-BE49-F238E27FC236}">
                <a16:creationId xmlns:a16="http://schemas.microsoft.com/office/drawing/2014/main" id="{831C73D9-0227-F425-D823-0A277727BA73}"/>
              </a:ext>
            </a:extLst>
          </p:cNvPr>
          <p:cNvSpPr>
            <a:spLocks noGrp="1"/>
          </p:cNvSpPr>
          <p:nvPr>
            <p:ph type="title"/>
          </p:nvPr>
        </p:nvSpPr>
        <p:spPr/>
        <p:txBody>
          <a:bodyPr/>
          <a:lstStyle/>
          <a:p>
            <a:r>
              <a:rPr lang="en-US"/>
              <a:t>Click to edit Master title style</a:t>
            </a:r>
            <a:endParaRPr lang="en-CA"/>
          </a:p>
        </p:txBody>
      </p:sp>
      <p:sp>
        <p:nvSpPr>
          <p:cNvPr id="3" name="Text Placeholder 11">
            <a:extLst>
              <a:ext uri="{FF2B5EF4-FFF2-40B4-BE49-F238E27FC236}">
                <a16:creationId xmlns:a16="http://schemas.microsoft.com/office/drawing/2014/main" id="{5F6F1CF9-E24E-E3C0-0D74-EBE31D41F6EB}"/>
              </a:ext>
            </a:extLst>
          </p:cNvPr>
          <p:cNvSpPr>
            <a:spLocks noGrp="1"/>
          </p:cNvSpPr>
          <p:nvPr>
            <p:ph type="body" sz="quarter" idx="11"/>
          </p:nvPr>
        </p:nvSpPr>
        <p:spPr>
          <a:xfrm>
            <a:off x="575385" y="1358840"/>
            <a:ext cx="5183955" cy="348813"/>
          </a:xfrm>
          <a:prstGeom prst="rect">
            <a:avLst/>
          </a:prstGeom>
        </p:spPr>
        <p:txBody>
          <a:bodyPr anchor="ctr">
            <a:normAutofit/>
          </a:bodyPr>
          <a:lstStyle>
            <a:lvl1pPr marL="0" indent="0">
              <a:lnSpc>
                <a:spcPct val="100000"/>
              </a:lnSpc>
              <a:spcBef>
                <a:spcPts val="0"/>
              </a:spcBef>
              <a:buNone/>
              <a:defRPr sz="1600">
                <a:latin typeface="Arial Narrow" panose="020B0606020202030204" pitchFamily="34" charset="0"/>
              </a:defRPr>
            </a:lvl1pPr>
          </a:lstStyle>
          <a:p>
            <a:pPr lvl="0"/>
            <a:endParaRPr lang="en-CA" dirty="0"/>
          </a:p>
        </p:txBody>
      </p:sp>
      <p:sp>
        <p:nvSpPr>
          <p:cNvPr id="4" name="Text Placeholder 19">
            <a:extLst>
              <a:ext uri="{FF2B5EF4-FFF2-40B4-BE49-F238E27FC236}">
                <a16:creationId xmlns:a16="http://schemas.microsoft.com/office/drawing/2014/main" id="{81801412-E94A-49CD-FA56-37741CDCCE21}"/>
              </a:ext>
            </a:extLst>
          </p:cNvPr>
          <p:cNvSpPr>
            <a:spLocks noGrp="1"/>
          </p:cNvSpPr>
          <p:nvPr>
            <p:ph type="body" sz="quarter" idx="13" hasCustomPrompt="1"/>
          </p:nvPr>
        </p:nvSpPr>
        <p:spPr>
          <a:xfrm>
            <a:off x="6434667" y="789517"/>
            <a:ext cx="5181600" cy="569323"/>
          </a:xfrm>
          <a:prstGeom prst="rect">
            <a:avLst/>
          </a:prstGeom>
        </p:spPr>
        <p:txBody>
          <a:bodyPr anchor="ctr" anchorCtr="0">
            <a:normAutofit/>
          </a:bodyPr>
          <a:lstStyle>
            <a:lvl1pPr marL="0" indent="0">
              <a:lnSpc>
                <a:spcPct val="100000"/>
              </a:lnSpc>
              <a:spcBef>
                <a:spcPts val="0"/>
              </a:spcBef>
              <a:buNone/>
              <a:defRPr sz="1867" b="1">
                <a:latin typeface="+mj-lt"/>
              </a:defRPr>
            </a:lvl1pPr>
            <a:lvl2pPr marL="0" indent="0">
              <a:lnSpc>
                <a:spcPct val="100000"/>
              </a:lnSpc>
              <a:spcBef>
                <a:spcPts val="0"/>
              </a:spcBef>
              <a:buNone/>
              <a:defRPr sz="1600"/>
            </a:lvl2pPr>
            <a:lvl3pPr marL="0" indent="0">
              <a:lnSpc>
                <a:spcPct val="100000"/>
              </a:lnSpc>
              <a:spcBef>
                <a:spcPts val="0"/>
              </a:spcBef>
              <a:buNone/>
              <a:defRPr sz="1467"/>
            </a:lvl3pPr>
            <a:lvl4pPr marL="0" indent="0">
              <a:lnSpc>
                <a:spcPct val="100000"/>
              </a:lnSpc>
              <a:spcBef>
                <a:spcPts val="0"/>
              </a:spcBef>
              <a:buNone/>
              <a:defRPr sz="1400"/>
            </a:lvl4pPr>
            <a:lvl5pPr marL="0" indent="0">
              <a:lnSpc>
                <a:spcPct val="100000"/>
              </a:lnSpc>
              <a:spcBef>
                <a:spcPts val="0"/>
              </a:spcBef>
              <a:buNone/>
              <a:defRPr sz="1400"/>
            </a:lvl5pPr>
          </a:lstStyle>
          <a:p>
            <a:pPr lvl="0"/>
            <a:r>
              <a:rPr lang="fr-CA" noProof="0" dirty="0"/>
              <a:t>Titre Français</a:t>
            </a:r>
          </a:p>
        </p:txBody>
      </p:sp>
      <p:sp>
        <p:nvSpPr>
          <p:cNvPr id="5" name="Text Placeholder 11">
            <a:extLst>
              <a:ext uri="{FF2B5EF4-FFF2-40B4-BE49-F238E27FC236}">
                <a16:creationId xmlns:a16="http://schemas.microsoft.com/office/drawing/2014/main" id="{D6EDE934-05BD-8D29-B2FF-EE70937154E9}"/>
              </a:ext>
            </a:extLst>
          </p:cNvPr>
          <p:cNvSpPr>
            <a:spLocks noGrp="1"/>
          </p:cNvSpPr>
          <p:nvPr>
            <p:ph type="body" sz="quarter" idx="14" hasCustomPrompt="1"/>
          </p:nvPr>
        </p:nvSpPr>
        <p:spPr>
          <a:xfrm>
            <a:off x="6433489" y="1358840"/>
            <a:ext cx="5183955" cy="348813"/>
          </a:xfrm>
          <a:prstGeom prst="rect">
            <a:avLst/>
          </a:prstGeom>
        </p:spPr>
        <p:txBody>
          <a:bodyPr anchor="ctr">
            <a:normAutofit/>
          </a:bodyPr>
          <a:lstStyle>
            <a:lvl1pPr marL="0" indent="0">
              <a:lnSpc>
                <a:spcPct val="100000"/>
              </a:lnSpc>
              <a:spcBef>
                <a:spcPts val="0"/>
              </a:spcBef>
              <a:buNone/>
              <a:defRPr sz="1600">
                <a:latin typeface="Arial Narrow" panose="020B0606020202030204" pitchFamily="34" charset="0"/>
              </a:defRPr>
            </a:lvl1pPr>
          </a:lstStyle>
          <a:p>
            <a:pPr marL="0" marR="0" lvl="0" indent="0" algn="l" defTabSz="1219110" rtl="0" eaLnBrk="1" fontAlgn="auto" latinLnBrk="0" hangingPunct="1">
              <a:lnSpc>
                <a:spcPct val="100000"/>
              </a:lnSpc>
              <a:spcBef>
                <a:spcPts val="0"/>
              </a:spcBef>
              <a:spcAft>
                <a:spcPts val="0"/>
              </a:spcAft>
              <a:buClrTx/>
              <a:buSzTx/>
              <a:buFont typeface="Arial" panose="020B0604020202020204" pitchFamily="34" charset="0"/>
              <a:buNone/>
              <a:tabLst/>
              <a:defRPr/>
            </a:pPr>
            <a:r>
              <a:rPr lang="fr-CA" sz="1600" noProof="0" dirty="0"/>
              <a:t>Texte de sous-titre</a:t>
            </a:r>
            <a:endParaRPr lang="fr-CA" noProof="0" dirty="0"/>
          </a:p>
        </p:txBody>
      </p:sp>
      <p:cxnSp>
        <p:nvCxnSpPr>
          <p:cNvPr id="10" name="Straight Connector 9">
            <a:extLst>
              <a:ext uri="{FF2B5EF4-FFF2-40B4-BE49-F238E27FC236}">
                <a16:creationId xmlns:a16="http://schemas.microsoft.com/office/drawing/2014/main" id="{8973EB59-8106-FFE2-868A-646D946FE1DA}"/>
              </a:ext>
            </a:extLst>
          </p:cNvPr>
          <p:cNvCxnSpPr>
            <a:cxnSpLocks/>
          </p:cNvCxnSpPr>
          <p:nvPr userDrawn="1"/>
        </p:nvCxnSpPr>
        <p:spPr>
          <a:xfrm>
            <a:off x="6096000" y="882706"/>
            <a:ext cx="0" cy="824951"/>
          </a:xfrm>
          <a:prstGeom prst="line">
            <a:avLst/>
          </a:prstGeom>
          <a:ln w="6350">
            <a:solidFill>
              <a:schemeClr val="tx1"/>
            </a:solidFill>
          </a:ln>
          <a:effectLst>
            <a:outerShdw blurRad="40005" dist="20320" dir="5400000" algn="ctr" rotWithShape="0">
              <a:srgbClr val="000000">
                <a:alpha val="38000"/>
              </a:srgbClr>
            </a:outerShdw>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97875643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40241" y="253373"/>
            <a:ext cx="11001155" cy="820515"/>
          </a:xfrm>
        </p:spPr>
        <p:txBody>
          <a:bodyPr/>
          <a:lstStyle>
            <a:lvl1pPr algn="l" rtl="0" eaLnBrk="0" fontAlgn="base" hangingPunct="0">
              <a:spcBef>
                <a:spcPct val="0"/>
              </a:spcBef>
              <a:spcAft>
                <a:spcPct val="0"/>
              </a:spcAft>
              <a:defRPr lang="en-US" sz="4000" b="1" kern="1200" spc="-100" dirty="0">
                <a:solidFill>
                  <a:schemeClr val="tx2"/>
                </a:solidFill>
                <a:latin typeface="+mn-lt"/>
                <a:ea typeface="+mj-ea"/>
                <a:cs typeface="+mj-cs"/>
              </a:defRPr>
            </a:lvl1pPr>
          </a:lstStyle>
          <a:p>
            <a:r>
              <a:rPr lang="en-US" dirty="0"/>
              <a:t>Click to edit Master title style</a:t>
            </a:r>
          </a:p>
        </p:txBody>
      </p:sp>
      <p:sp>
        <p:nvSpPr>
          <p:cNvPr id="3" name="Content Placeholder 2"/>
          <p:cNvSpPr>
            <a:spLocks noGrp="1"/>
          </p:cNvSpPr>
          <p:nvPr>
            <p:ph idx="1"/>
          </p:nvPr>
        </p:nvSpPr>
        <p:spPr>
          <a:xfrm>
            <a:off x="340243" y="1350338"/>
            <a:ext cx="11043684" cy="5050465"/>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90578465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3_Title Only">
    <p:spTree>
      <p:nvGrpSpPr>
        <p:cNvPr id="1" name=""/>
        <p:cNvGrpSpPr/>
        <p:nvPr/>
      </p:nvGrpSpPr>
      <p:grpSpPr>
        <a:xfrm>
          <a:off x="0" y="0"/>
          <a:ext cx="0" cy="0"/>
          <a:chOff x="0" y="0"/>
          <a:chExt cx="0" cy="0"/>
        </a:xfrm>
      </p:grpSpPr>
      <p:cxnSp>
        <p:nvCxnSpPr>
          <p:cNvPr id="2" name="Straight Connector 1">
            <a:extLst>
              <a:ext uri="{FF2B5EF4-FFF2-40B4-BE49-F238E27FC236}">
                <a16:creationId xmlns:a16="http://schemas.microsoft.com/office/drawing/2014/main" id="{CF0A8C5B-86C6-B889-0AA2-C2C2539DD2F4}"/>
              </a:ext>
            </a:extLst>
          </p:cNvPr>
          <p:cNvCxnSpPr>
            <a:cxnSpLocks/>
          </p:cNvCxnSpPr>
          <p:nvPr userDrawn="1"/>
        </p:nvCxnSpPr>
        <p:spPr>
          <a:xfrm>
            <a:off x="6096000" y="882650"/>
            <a:ext cx="0" cy="825500"/>
          </a:xfrm>
          <a:prstGeom prst="line">
            <a:avLst/>
          </a:prstGeom>
          <a:ln w="6350">
            <a:solidFill>
              <a:schemeClr val="tx1"/>
            </a:solidFill>
          </a:ln>
          <a:effectLst>
            <a:outerShdw blurRad="40005" dist="20320" dir="5400000" algn="ctr" rotWithShape="0">
              <a:srgbClr val="000000">
                <a:alpha val="38000"/>
              </a:srgbClr>
            </a:outerShdw>
          </a:effectLst>
        </p:spPr>
        <p:style>
          <a:lnRef idx="2">
            <a:schemeClr val="accent1"/>
          </a:lnRef>
          <a:fillRef idx="0">
            <a:schemeClr val="accent1"/>
          </a:fillRef>
          <a:effectRef idx="1">
            <a:schemeClr val="accent1"/>
          </a:effectRef>
          <a:fontRef idx="minor">
            <a:schemeClr val="tx1"/>
          </a:fontRef>
        </p:style>
      </p:cxnSp>
      <p:sp>
        <p:nvSpPr>
          <p:cNvPr id="12" name="Title 11"/>
          <p:cNvSpPr>
            <a:spLocks noGrp="1"/>
          </p:cNvSpPr>
          <p:nvPr>
            <p:ph type="title"/>
          </p:nvPr>
        </p:nvSpPr>
        <p:spPr/>
        <p:txBody>
          <a:bodyPr/>
          <a:lstStyle/>
          <a:p>
            <a:r>
              <a:rPr lang="en-US"/>
              <a:t>Click to edit Master title style</a:t>
            </a:r>
            <a:endParaRPr lang="en-CA"/>
          </a:p>
        </p:txBody>
      </p:sp>
      <p:sp>
        <p:nvSpPr>
          <p:cNvPr id="3" name="Text Placeholder 11"/>
          <p:cNvSpPr>
            <a:spLocks noGrp="1"/>
          </p:cNvSpPr>
          <p:nvPr>
            <p:ph type="body" sz="quarter" idx="11"/>
          </p:nvPr>
        </p:nvSpPr>
        <p:spPr>
          <a:xfrm>
            <a:off x="575384" y="1358840"/>
            <a:ext cx="5183955" cy="348813"/>
          </a:xfrm>
          <a:prstGeom prst="rect">
            <a:avLst/>
          </a:prstGeom>
        </p:spPr>
        <p:txBody>
          <a:bodyPr anchor="ctr">
            <a:normAutofit/>
          </a:bodyPr>
          <a:lstStyle>
            <a:lvl1pPr marL="0" indent="0">
              <a:lnSpc>
                <a:spcPct val="100000"/>
              </a:lnSpc>
              <a:spcBef>
                <a:spcPts val="0"/>
              </a:spcBef>
              <a:buNone/>
              <a:defRPr sz="1600">
                <a:latin typeface="Arial Narrow" panose="020B0606020202030204" pitchFamily="34" charset="0"/>
              </a:defRPr>
            </a:lvl1pPr>
          </a:lstStyle>
          <a:p>
            <a:pPr lvl="0"/>
            <a:endParaRPr lang="en-CA" dirty="0"/>
          </a:p>
        </p:txBody>
      </p:sp>
      <p:sp>
        <p:nvSpPr>
          <p:cNvPr id="4" name="Text Placeholder 19"/>
          <p:cNvSpPr>
            <a:spLocks noGrp="1"/>
          </p:cNvSpPr>
          <p:nvPr>
            <p:ph type="body" sz="quarter" idx="13"/>
          </p:nvPr>
        </p:nvSpPr>
        <p:spPr>
          <a:xfrm>
            <a:off x="6434667" y="789517"/>
            <a:ext cx="5181600" cy="569323"/>
          </a:xfrm>
          <a:prstGeom prst="rect">
            <a:avLst/>
          </a:prstGeom>
        </p:spPr>
        <p:txBody>
          <a:bodyPr anchor="ctr" anchorCtr="0">
            <a:normAutofit/>
          </a:bodyPr>
          <a:lstStyle>
            <a:lvl1pPr marL="0" indent="0">
              <a:lnSpc>
                <a:spcPct val="100000"/>
              </a:lnSpc>
              <a:spcBef>
                <a:spcPts val="0"/>
              </a:spcBef>
              <a:buNone/>
              <a:defRPr sz="1867" b="1">
                <a:latin typeface="+mj-lt"/>
              </a:defRPr>
            </a:lvl1pPr>
            <a:lvl2pPr marL="0" indent="0">
              <a:lnSpc>
                <a:spcPct val="100000"/>
              </a:lnSpc>
              <a:spcBef>
                <a:spcPts val="0"/>
              </a:spcBef>
              <a:buNone/>
              <a:defRPr sz="1600"/>
            </a:lvl2pPr>
            <a:lvl3pPr marL="0" indent="0">
              <a:lnSpc>
                <a:spcPct val="100000"/>
              </a:lnSpc>
              <a:spcBef>
                <a:spcPts val="0"/>
              </a:spcBef>
              <a:buNone/>
              <a:defRPr sz="1467"/>
            </a:lvl3pPr>
            <a:lvl4pPr marL="0" indent="0">
              <a:lnSpc>
                <a:spcPct val="100000"/>
              </a:lnSpc>
              <a:spcBef>
                <a:spcPts val="0"/>
              </a:spcBef>
              <a:buNone/>
              <a:defRPr sz="1400"/>
            </a:lvl4pPr>
            <a:lvl5pPr marL="0" indent="0">
              <a:lnSpc>
                <a:spcPct val="100000"/>
              </a:lnSpc>
              <a:spcBef>
                <a:spcPts val="0"/>
              </a:spcBef>
              <a:buNone/>
              <a:defRPr sz="1400"/>
            </a:lvl5pPr>
          </a:lstStyle>
          <a:p>
            <a:pPr lvl="0"/>
            <a:r>
              <a:rPr lang="en-US" noProof="0"/>
              <a:t>Click to edit Master text styles</a:t>
            </a:r>
          </a:p>
        </p:txBody>
      </p:sp>
      <p:sp>
        <p:nvSpPr>
          <p:cNvPr id="5" name="Text Placeholder 11"/>
          <p:cNvSpPr>
            <a:spLocks noGrp="1"/>
          </p:cNvSpPr>
          <p:nvPr>
            <p:ph type="body" sz="quarter" idx="14"/>
          </p:nvPr>
        </p:nvSpPr>
        <p:spPr>
          <a:xfrm>
            <a:off x="6433489" y="1358840"/>
            <a:ext cx="5183955" cy="348813"/>
          </a:xfrm>
          <a:prstGeom prst="rect">
            <a:avLst/>
          </a:prstGeom>
        </p:spPr>
        <p:txBody>
          <a:bodyPr anchor="ctr">
            <a:normAutofit/>
          </a:bodyPr>
          <a:lstStyle>
            <a:lvl1pPr marL="0" indent="0">
              <a:lnSpc>
                <a:spcPct val="100000"/>
              </a:lnSpc>
              <a:spcBef>
                <a:spcPts val="0"/>
              </a:spcBef>
              <a:buNone/>
              <a:defRPr sz="1600">
                <a:latin typeface="Arial Narrow" panose="020B0606020202030204" pitchFamily="34" charset="0"/>
              </a:defRPr>
            </a:lvl1pPr>
          </a:lstStyle>
          <a:p>
            <a:pPr lvl="0"/>
            <a:r>
              <a:rPr lang="en-US" noProof="0"/>
              <a:t>Click to edit Master text styles</a:t>
            </a:r>
          </a:p>
        </p:txBody>
      </p:sp>
    </p:spTree>
    <p:extLst>
      <p:ext uri="{BB962C8B-B14F-4D97-AF65-F5344CB8AC3E}">
        <p14:creationId xmlns:p14="http://schemas.microsoft.com/office/powerpoint/2010/main" val="292570212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Content">
    <p:spTree>
      <p:nvGrpSpPr>
        <p:cNvPr id="1" name=""/>
        <p:cNvGrpSpPr/>
        <p:nvPr/>
      </p:nvGrpSpPr>
      <p:grpSpPr>
        <a:xfrm>
          <a:off x="0" y="0"/>
          <a:ext cx="0" cy="0"/>
          <a:chOff x="0" y="0"/>
          <a:chExt cx="0" cy="0"/>
        </a:xfrm>
      </p:grpSpPr>
      <p:sp>
        <p:nvSpPr>
          <p:cNvPr id="4" name="Title 3"/>
          <p:cNvSpPr>
            <a:spLocks noGrp="1"/>
          </p:cNvSpPr>
          <p:nvPr>
            <p:ph type="title"/>
          </p:nvPr>
        </p:nvSpPr>
        <p:spPr>
          <a:xfrm>
            <a:off x="575388" y="788707"/>
            <a:ext cx="11041229" cy="576064"/>
          </a:xfrm>
        </p:spPr>
        <p:txBody>
          <a:bodyPr/>
          <a:lstStyle/>
          <a:p>
            <a:r>
              <a:rPr lang="en-US" dirty="0"/>
              <a:t>Click to edit Master title style</a:t>
            </a:r>
            <a:endParaRPr lang="en-CA" dirty="0"/>
          </a:p>
        </p:txBody>
      </p:sp>
      <p:sp>
        <p:nvSpPr>
          <p:cNvPr id="12" name="Text Placeholder 11"/>
          <p:cNvSpPr>
            <a:spLocks noGrp="1"/>
          </p:cNvSpPr>
          <p:nvPr>
            <p:ph type="body" sz="quarter" idx="11"/>
          </p:nvPr>
        </p:nvSpPr>
        <p:spPr>
          <a:xfrm>
            <a:off x="575384" y="1358840"/>
            <a:ext cx="11041229" cy="348813"/>
          </a:xfrm>
          <a:prstGeom prst="rect">
            <a:avLst/>
          </a:prstGeom>
        </p:spPr>
        <p:txBody>
          <a:bodyPr anchor="ctr">
            <a:normAutofit/>
          </a:bodyPr>
          <a:lstStyle>
            <a:lvl1pPr marL="0" indent="0">
              <a:lnSpc>
                <a:spcPct val="100000"/>
              </a:lnSpc>
              <a:spcBef>
                <a:spcPts val="0"/>
              </a:spcBef>
              <a:buNone/>
              <a:defRPr sz="1600">
                <a:latin typeface="Arial Narrow" panose="020B0606020202030204" pitchFamily="34" charset="0"/>
              </a:defRPr>
            </a:lvl1pPr>
          </a:lstStyle>
          <a:p>
            <a:pPr lvl="0"/>
            <a:endParaRPr lang="en-CA" dirty="0"/>
          </a:p>
        </p:txBody>
      </p:sp>
      <p:sp>
        <p:nvSpPr>
          <p:cNvPr id="3" name="Content Placeholder 2"/>
          <p:cNvSpPr>
            <a:spLocks noGrp="1"/>
          </p:cNvSpPr>
          <p:nvPr>
            <p:ph sz="half" idx="1"/>
          </p:nvPr>
        </p:nvSpPr>
        <p:spPr>
          <a:xfrm>
            <a:off x="575388" y="1826686"/>
            <a:ext cx="11041227" cy="4146599"/>
          </a:xfrm>
          <a:prstGeom prst="rect">
            <a:avLst/>
          </a:prstGeom>
        </p:spPr>
        <p:txBody>
          <a:bodyPr>
            <a:normAutofit/>
          </a:bodyPr>
          <a:lstStyle>
            <a:lvl1pPr>
              <a:defRPr sz="2667"/>
            </a:lvl1pPr>
            <a:lvl2pPr marL="609570" indent="-300551">
              <a:buFont typeface="Arial" panose="020B0604020202020204" pitchFamily="34" charset="0"/>
              <a:buChar char="–"/>
              <a:defRPr sz="2400"/>
            </a:lvl2pPr>
            <a:lvl3pPr marL="918588" indent="-309019">
              <a:defRPr sz="2133"/>
            </a:lvl3pPr>
            <a:lvl4pPr marL="1219140" indent="-300551">
              <a:buFont typeface="Arial" panose="020B0604020202020204" pitchFamily="34" charset="0"/>
              <a:buChar char="»"/>
              <a:defRPr sz="1867"/>
            </a:lvl4pPr>
            <a:lvl5pPr marL="1528156" indent="-309019">
              <a:defRPr sz="1867"/>
            </a:lvl5pPr>
          </a:lstStyle>
          <a:p>
            <a:pPr lvl="0"/>
            <a:r>
              <a:rPr lang="en-CA" noProof="0" dirty="0"/>
              <a:t>Click to edit Master text styles</a:t>
            </a:r>
          </a:p>
          <a:p>
            <a:pPr lvl="1"/>
            <a:r>
              <a:rPr lang="en-CA" noProof="0" dirty="0"/>
              <a:t>Second level</a:t>
            </a:r>
          </a:p>
          <a:p>
            <a:pPr lvl="2"/>
            <a:r>
              <a:rPr lang="en-CA" noProof="0" dirty="0"/>
              <a:t>Third level</a:t>
            </a:r>
          </a:p>
          <a:p>
            <a:pPr lvl="3"/>
            <a:r>
              <a:rPr lang="en-CA" noProof="0" dirty="0"/>
              <a:t>Fourth level</a:t>
            </a:r>
          </a:p>
        </p:txBody>
      </p:sp>
    </p:spTree>
    <p:extLst>
      <p:ext uri="{BB962C8B-B14F-4D97-AF65-F5344CB8AC3E}">
        <p14:creationId xmlns:p14="http://schemas.microsoft.com/office/powerpoint/2010/main" val="397224755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12" name="Title 11"/>
          <p:cNvSpPr>
            <a:spLocks noGrp="1"/>
          </p:cNvSpPr>
          <p:nvPr>
            <p:ph type="title"/>
          </p:nvPr>
        </p:nvSpPr>
        <p:spPr>
          <a:xfrm>
            <a:off x="575388" y="788707"/>
            <a:ext cx="11041229" cy="576064"/>
          </a:xfrm>
        </p:spPr>
        <p:txBody>
          <a:bodyPr/>
          <a:lstStyle/>
          <a:p>
            <a:r>
              <a:rPr lang="en-US" dirty="0"/>
              <a:t>Click to edit Master title style</a:t>
            </a:r>
            <a:endParaRPr lang="en-CA" dirty="0"/>
          </a:p>
        </p:txBody>
      </p:sp>
      <p:sp>
        <p:nvSpPr>
          <p:cNvPr id="3" name="Text Placeholder 11"/>
          <p:cNvSpPr>
            <a:spLocks noGrp="1"/>
          </p:cNvSpPr>
          <p:nvPr>
            <p:ph type="body" sz="quarter" idx="11"/>
          </p:nvPr>
        </p:nvSpPr>
        <p:spPr>
          <a:xfrm>
            <a:off x="575384" y="1358840"/>
            <a:ext cx="11041229" cy="348813"/>
          </a:xfrm>
          <a:prstGeom prst="rect">
            <a:avLst/>
          </a:prstGeom>
        </p:spPr>
        <p:txBody>
          <a:bodyPr anchor="ctr">
            <a:normAutofit/>
          </a:bodyPr>
          <a:lstStyle>
            <a:lvl1pPr marL="0" indent="0">
              <a:lnSpc>
                <a:spcPct val="100000"/>
              </a:lnSpc>
              <a:spcBef>
                <a:spcPts val="0"/>
              </a:spcBef>
              <a:buNone/>
              <a:defRPr sz="1600">
                <a:latin typeface="Arial Narrow" panose="020B0606020202030204" pitchFamily="34" charset="0"/>
              </a:defRPr>
            </a:lvl1pPr>
          </a:lstStyle>
          <a:p>
            <a:pPr lvl="0"/>
            <a:endParaRPr lang="en-CA" dirty="0"/>
          </a:p>
        </p:txBody>
      </p:sp>
    </p:spTree>
    <p:extLst>
      <p:ext uri="{BB962C8B-B14F-4D97-AF65-F5344CB8AC3E}">
        <p14:creationId xmlns:p14="http://schemas.microsoft.com/office/powerpoint/2010/main" val="267948700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35834447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Title Slide">
    <p:spTree>
      <p:nvGrpSpPr>
        <p:cNvPr id="1" name=""/>
        <p:cNvGrpSpPr/>
        <p:nvPr/>
      </p:nvGrpSpPr>
      <p:grpSpPr>
        <a:xfrm>
          <a:off x="0" y="0"/>
          <a:ext cx="0" cy="0"/>
          <a:chOff x="0" y="0"/>
          <a:chExt cx="0" cy="0"/>
        </a:xfrm>
      </p:grpSpPr>
      <p:cxnSp>
        <p:nvCxnSpPr>
          <p:cNvPr id="2" name="Straight Connector 1">
            <a:extLst>
              <a:ext uri="{FF2B5EF4-FFF2-40B4-BE49-F238E27FC236}">
                <a16:creationId xmlns:a16="http://schemas.microsoft.com/office/drawing/2014/main" id="{3024D589-A448-D9CD-A60F-159F811BFEFA}"/>
              </a:ext>
            </a:extLst>
          </p:cNvPr>
          <p:cNvCxnSpPr>
            <a:cxnSpLocks/>
          </p:cNvCxnSpPr>
          <p:nvPr userDrawn="1"/>
        </p:nvCxnSpPr>
        <p:spPr>
          <a:xfrm>
            <a:off x="6096000" y="933450"/>
            <a:ext cx="0" cy="823913"/>
          </a:xfrm>
          <a:prstGeom prst="line">
            <a:avLst/>
          </a:prstGeom>
          <a:ln w="6350">
            <a:solidFill>
              <a:schemeClr val="tx1"/>
            </a:solidFill>
          </a:ln>
        </p:spPr>
        <p:style>
          <a:lnRef idx="2">
            <a:schemeClr val="accent1"/>
          </a:lnRef>
          <a:fillRef idx="0">
            <a:schemeClr val="accent1"/>
          </a:fillRef>
          <a:effectRef idx="1">
            <a:schemeClr val="accent1"/>
          </a:effectRef>
          <a:fontRef idx="minor">
            <a:schemeClr val="tx1"/>
          </a:fontRef>
        </p:style>
      </p:cxnSp>
      <p:sp>
        <p:nvSpPr>
          <p:cNvPr id="3" name="TextBox 4">
            <a:extLst>
              <a:ext uri="{FF2B5EF4-FFF2-40B4-BE49-F238E27FC236}">
                <a16:creationId xmlns:a16="http://schemas.microsoft.com/office/drawing/2014/main" id="{DD86B740-91D7-B7C3-7DD8-278FB50873EA}"/>
              </a:ext>
            </a:extLst>
          </p:cNvPr>
          <p:cNvSpPr txBox="1">
            <a:spLocks noChangeArrowheads="1"/>
          </p:cNvSpPr>
          <p:nvPr userDrawn="1"/>
        </p:nvSpPr>
        <p:spPr bwMode="auto">
          <a:xfrm>
            <a:off x="8904288" y="401638"/>
            <a:ext cx="1439862" cy="153987"/>
          </a:xfrm>
          <a:prstGeom prst="rect">
            <a:avLst/>
          </a:prstGeom>
          <a:noFill/>
          <a:ln>
            <a:noFill/>
          </a:ln>
        </p:spPr>
        <p:txBody>
          <a:bodyPr lIns="0" tIns="0" rIns="0" bIns="0" anchor="ctr">
            <a:spAutoFit/>
          </a:bodyPr>
          <a:lstStyle>
            <a:lvl1pPr eaLnBrk="0" hangingPunct="0">
              <a:defRPr>
                <a:solidFill>
                  <a:schemeClr val="tx1"/>
                </a:solidFill>
                <a:latin typeface="Arial" charset="0"/>
                <a:ea typeface="ＭＳ Ｐゴシック" charset="-128"/>
              </a:defRPr>
            </a:lvl1pPr>
            <a:lvl2pPr marL="742950" indent="-285750" eaLnBrk="0" hangingPunct="0">
              <a:defRPr>
                <a:solidFill>
                  <a:schemeClr val="tx1"/>
                </a:solidFill>
                <a:latin typeface="Arial" charset="0"/>
                <a:ea typeface="ＭＳ Ｐゴシック" charset="-128"/>
              </a:defRPr>
            </a:lvl2pPr>
            <a:lvl3pPr marL="1143000" indent="-228600" eaLnBrk="0" hangingPunct="0">
              <a:defRPr>
                <a:solidFill>
                  <a:schemeClr val="tx1"/>
                </a:solidFill>
                <a:latin typeface="Arial" charset="0"/>
                <a:ea typeface="ＭＳ Ｐゴシック" charset="-128"/>
              </a:defRPr>
            </a:lvl3pPr>
            <a:lvl4pPr marL="1600200" indent="-228600" eaLnBrk="0" hangingPunct="0">
              <a:defRPr>
                <a:solidFill>
                  <a:schemeClr val="tx1"/>
                </a:solidFill>
                <a:latin typeface="Arial" charset="0"/>
                <a:ea typeface="ＭＳ Ｐゴシック" charset="-128"/>
              </a:defRPr>
            </a:lvl4pPr>
            <a:lvl5pPr marL="2057400" indent="-228600" eaLnBrk="0" hangingPunct="0">
              <a:defRPr>
                <a:solidFill>
                  <a:schemeClr val="tx1"/>
                </a:solidFill>
                <a:latin typeface="Arial" charset="0"/>
                <a:ea typeface="ＭＳ Ｐゴシック" charset="-128"/>
              </a:defRPr>
            </a:lvl5pPr>
            <a:lvl6pPr marL="2514600" indent="-228600" eaLnBrk="0" fontAlgn="base" hangingPunct="0">
              <a:spcBef>
                <a:spcPct val="0"/>
              </a:spcBef>
              <a:spcAft>
                <a:spcPct val="0"/>
              </a:spcAft>
              <a:defRPr>
                <a:solidFill>
                  <a:schemeClr val="tx1"/>
                </a:solidFill>
                <a:latin typeface="Arial" charset="0"/>
                <a:ea typeface="ＭＳ Ｐゴシック" charset="-128"/>
              </a:defRPr>
            </a:lvl6pPr>
            <a:lvl7pPr marL="2971800" indent="-228600" eaLnBrk="0" fontAlgn="base" hangingPunct="0">
              <a:spcBef>
                <a:spcPct val="0"/>
              </a:spcBef>
              <a:spcAft>
                <a:spcPct val="0"/>
              </a:spcAft>
              <a:defRPr>
                <a:solidFill>
                  <a:schemeClr val="tx1"/>
                </a:solidFill>
                <a:latin typeface="Arial" charset="0"/>
                <a:ea typeface="ＭＳ Ｐゴシック" charset="-128"/>
              </a:defRPr>
            </a:lvl7pPr>
            <a:lvl8pPr marL="3429000" indent="-228600" eaLnBrk="0" fontAlgn="base" hangingPunct="0">
              <a:spcBef>
                <a:spcPct val="0"/>
              </a:spcBef>
              <a:spcAft>
                <a:spcPct val="0"/>
              </a:spcAft>
              <a:defRPr>
                <a:solidFill>
                  <a:schemeClr val="tx1"/>
                </a:solidFill>
                <a:latin typeface="Arial" charset="0"/>
                <a:ea typeface="ＭＳ Ｐゴシック" charset="-128"/>
              </a:defRPr>
            </a:lvl8pPr>
            <a:lvl9pPr marL="3886200" indent="-228600" eaLnBrk="0" fontAlgn="base" hangingPunct="0">
              <a:spcBef>
                <a:spcPct val="0"/>
              </a:spcBef>
              <a:spcAft>
                <a:spcPct val="0"/>
              </a:spcAft>
              <a:defRPr>
                <a:solidFill>
                  <a:schemeClr val="tx1"/>
                </a:solidFill>
                <a:latin typeface="Arial" charset="0"/>
                <a:ea typeface="ＭＳ Ｐゴシック" charset="-128"/>
              </a:defRPr>
            </a:lvl9pPr>
          </a:lstStyle>
          <a:p>
            <a:pPr>
              <a:defRPr/>
            </a:pPr>
            <a:r>
              <a:rPr lang="en-CA" altLang="en-US" sz="1000" b="1" dirty="0"/>
              <a:t>Materiel Sustainment</a:t>
            </a:r>
          </a:p>
        </p:txBody>
      </p:sp>
      <p:sp>
        <p:nvSpPr>
          <p:cNvPr id="4" name="TextBox 4">
            <a:extLst>
              <a:ext uri="{FF2B5EF4-FFF2-40B4-BE49-F238E27FC236}">
                <a16:creationId xmlns:a16="http://schemas.microsoft.com/office/drawing/2014/main" id="{A78E4B8C-7908-24F1-C31F-5034B28126FD}"/>
              </a:ext>
            </a:extLst>
          </p:cNvPr>
          <p:cNvSpPr txBox="1">
            <a:spLocks noChangeArrowheads="1"/>
          </p:cNvSpPr>
          <p:nvPr userDrawn="1"/>
        </p:nvSpPr>
        <p:spPr bwMode="auto">
          <a:xfrm>
            <a:off x="10344150" y="401638"/>
            <a:ext cx="1320800" cy="153987"/>
          </a:xfrm>
          <a:prstGeom prst="rect">
            <a:avLst/>
          </a:prstGeom>
          <a:noFill/>
          <a:ln>
            <a:noFill/>
          </a:ln>
        </p:spPr>
        <p:txBody>
          <a:bodyPr lIns="0" tIns="0" rIns="0" bIns="0" anchor="ctr">
            <a:spAutoFit/>
          </a:bodyPr>
          <a:lstStyle>
            <a:lvl1pPr eaLnBrk="0" hangingPunct="0">
              <a:defRPr>
                <a:solidFill>
                  <a:schemeClr val="tx1"/>
                </a:solidFill>
                <a:latin typeface="Arial" charset="0"/>
                <a:ea typeface="ＭＳ Ｐゴシック" charset="-128"/>
              </a:defRPr>
            </a:lvl1pPr>
            <a:lvl2pPr marL="742950" indent="-285750" eaLnBrk="0" hangingPunct="0">
              <a:defRPr>
                <a:solidFill>
                  <a:schemeClr val="tx1"/>
                </a:solidFill>
                <a:latin typeface="Arial" charset="0"/>
                <a:ea typeface="ＭＳ Ｐゴシック" charset="-128"/>
              </a:defRPr>
            </a:lvl2pPr>
            <a:lvl3pPr marL="1143000" indent="-228600" eaLnBrk="0" hangingPunct="0">
              <a:defRPr>
                <a:solidFill>
                  <a:schemeClr val="tx1"/>
                </a:solidFill>
                <a:latin typeface="Arial" charset="0"/>
                <a:ea typeface="ＭＳ Ｐゴシック" charset="-128"/>
              </a:defRPr>
            </a:lvl3pPr>
            <a:lvl4pPr marL="1600200" indent="-228600" eaLnBrk="0" hangingPunct="0">
              <a:defRPr>
                <a:solidFill>
                  <a:schemeClr val="tx1"/>
                </a:solidFill>
                <a:latin typeface="Arial" charset="0"/>
                <a:ea typeface="ＭＳ Ｐゴシック" charset="-128"/>
              </a:defRPr>
            </a:lvl4pPr>
            <a:lvl5pPr marL="2057400" indent="-228600" eaLnBrk="0" hangingPunct="0">
              <a:defRPr>
                <a:solidFill>
                  <a:schemeClr val="tx1"/>
                </a:solidFill>
                <a:latin typeface="Arial" charset="0"/>
                <a:ea typeface="ＭＳ Ｐゴシック" charset="-128"/>
              </a:defRPr>
            </a:lvl5pPr>
            <a:lvl6pPr marL="2514600" indent="-228600" eaLnBrk="0" fontAlgn="base" hangingPunct="0">
              <a:spcBef>
                <a:spcPct val="0"/>
              </a:spcBef>
              <a:spcAft>
                <a:spcPct val="0"/>
              </a:spcAft>
              <a:defRPr>
                <a:solidFill>
                  <a:schemeClr val="tx1"/>
                </a:solidFill>
                <a:latin typeface="Arial" charset="0"/>
                <a:ea typeface="ＭＳ Ｐゴシック" charset="-128"/>
              </a:defRPr>
            </a:lvl6pPr>
            <a:lvl7pPr marL="2971800" indent="-228600" eaLnBrk="0" fontAlgn="base" hangingPunct="0">
              <a:spcBef>
                <a:spcPct val="0"/>
              </a:spcBef>
              <a:spcAft>
                <a:spcPct val="0"/>
              </a:spcAft>
              <a:defRPr>
                <a:solidFill>
                  <a:schemeClr val="tx1"/>
                </a:solidFill>
                <a:latin typeface="Arial" charset="0"/>
                <a:ea typeface="ＭＳ Ｐゴシック" charset="-128"/>
              </a:defRPr>
            </a:lvl7pPr>
            <a:lvl8pPr marL="3429000" indent="-228600" eaLnBrk="0" fontAlgn="base" hangingPunct="0">
              <a:spcBef>
                <a:spcPct val="0"/>
              </a:spcBef>
              <a:spcAft>
                <a:spcPct val="0"/>
              </a:spcAft>
              <a:defRPr>
                <a:solidFill>
                  <a:schemeClr val="tx1"/>
                </a:solidFill>
                <a:latin typeface="Arial" charset="0"/>
                <a:ea typeface="ＭＳ Ｐゴシック" charset="-128"/>
              </a:defRPr>
            </a:lvl8pPr>
            <a:lvl9pPr marL="3886200" indent="-228600" eaLnBrk="0" fontAlgn="base" hangingPunct="0">
              <a:spcBef>
                <a:spcPct val="0"/>
              </a:spcBef>
              <a:spcAft>
                <a:spcPct val="0"/>
              </a:spcAft>
              <a:defRPr>
                <a:solidFill>
                  <a:schemeClr val="tx1"/>
                </a:solidFill>
                <a:latin typeface="Arial" charset="0"/>
                <a:ea typeface="ＭＳ Ｐゴシック" charset="-128"/>
              </a:defRPr>
            </a:lvl9pPr>
          </a:lstStyle>
          <a:p>
            <a:pPr>
              <a:defRPr/>
            </a:pPr>
            <a:r>
              <a:rPr lang="fr-CA" altLang="en-US" sz="1000" b="1" dirty="0"/>
              <a:t>Soutien du matériel</a:t>
            </a:r>
          </a:p>
        </p:txBody>
      </p:sp>
      <p:cxnSp>
        <p:nvCxnSpPr>
          <p:cNvPr id="5" name="Straight Connector 4">
            <a:extLst>
              <a:ext uri="{FF2B5EF4-FFF2-40B4-BE49-F238E27FC236}">
                <a16:creationId xmlns:a16="http://schemas.microsoft.com/office/drawing/2014/main" id="{15B257D8-68D5-9F23-F1E4-05EBB6AE0A0B}"/>
              </a:ext>
            </a:extLst>
          </p:cNvPr>
          <p:cNvCxnSpPr>
            <a:cxnSpLocks/>
          </p:cNvCxnSpPr>
          <p:nvPr userDrawn="1"/>
        </p:nvCxnSpPr>
        <p:spPr>
          <a:xfrm>
            <a:off x="10272713" y="357188"/>
            <a:ext cx="0" cy="242887"/>
          </a:xfrm>
          <a:prstGeom prst="line">
            <a:avLst/>
          </a:prstGeom>
          <a:ln w="6350">
            <a:solidFill>
              <a:schemeClr val="tx1"/>
            </a:solidFill>
          </a:ln>
        </p:spPr>
        <p:style>
          <a:lnRef idx="2">
            <a:schemeClr val="accent1"/>
          </a:lnRef>
          <a:fillRef idx="0">
            <a:schemeClr val="accent1"/>
          </a:fillRef>
          <a:effectRef idx="1">
            <a:schemeClr val="accent1"/>
          </a:effectRef>
          <a:fontRef idx="minor">
            <a:schemeClr val="tx1"/>
          </a:fontRef>
        </p:style>
      </p:cxnSp>
      <p:sp>
        <p:nvSpPr>
          <p:cNvPr id="22" name="Title 17"/>
          <p:cNvSpPr>
            <a:spLocks noGrp="1"/>
          </p:cNvSpPr>
          <p:nvPr>
            <p:ph type="title"/>
          </p:nvPr>
        </p:nvSpPr>
        <p:spPr>
          <a:xfrm>
            <a:off x="524030" y="820878"/>
            <a:ext cx="5184575" cy="567465"/>
          </a:xfrm>
          <a:prstGeom prst="rect">
            <a:avLst/>
          </a:prstGeom>
          <a:noFill/>
          <a:ln>
            <a:noFill/>
          </a:ln>
        </p:spPr>
        <p:txBody>
          <a:bodyPr/>
          <a:lstStyle>
            <a:lvl1pPr algn="r">
              <a:defRPr lang="en-CA" sz="2133" b="1" baseline="0" noProof="0" dirty="0">
                <a:solidFill>
                  <a:schemeClr val="tx1">
                    <a:lumMod val="75000"/>
                    <a:lumOff val="25000"/>
                  </a:schemeClr>
                </a:solidFill>
                <a:latin typeface="+mj-lt"/>
                <a:ea typeface="ＭＳ Ｐゴシック" panose="020B0600070205080204" pitchFamily="34" charset="-128"/>
                <a:cs typeface="Arial Narrow" panose="020B0604020202020204" pitchFamily="34" charset="0"/>
              </a:defRPr>
            </a:lvl1pPr>
          </a:lstStyle>
          <a:p>
            <a:pPr lvl="0"/>
            <a:r>
              <a:rPr lang="en-US" noProof="0"/>
              <a:t>Click to edit Master title style</a:t>
            </a:r>
            <a:endParaRPr lang="en-CA" noProof="0" dirty="0"/>
          </a:p>
        </p:txBody>
      </p:sp>
      <p:sp>
        <p:nvSpPr>
          <p:cNvPr id="21" name="Text Placeholder 20"/>
          <p:cNvSpPr>
            <a:spLocks noGrp="1"/>
          </p:cNvSpPr>
          <p:nvPr>
            <p:ph type="body" sz="quarter" idx="10"/>
          </p:nvPr>
        </p:nvSpPr>
        <p:spPr>
          <a:xfrm>
            <a:off x="6480045" y="820876"/>
            <a:ext cx="5184575" cy="567464"/>
          </a:xfrm>
          <a:prstGeom prst="rect">
            <a:avLst/>
          </a:prstGeom>
          <a:noFill/>
          <a:ln>
            <a:noFill/>
          </a:ln>
        </p:spPr>
        <p:txBody>
          <a:bodyPr wrap="square" anchor="ctr" anchorCtr="0">
            <a:normAutofit/>
          </a:bodyPr>
          <a:lstStyle>
            <a:lvl1pPr marL="0" indent="0">
              <a:buNone/>
              <a:defRPr lang="en-US" sz="2133" b="1" smtClean="0">
                <a:latin typeface="+mj-lt"/>
                <a:ea typeface="ＭＳ Ｐゴシック" panose="020B0600070205080204" pitchFamily="34" charset="-128"/>
                <a:cs typeface="Arial" panose="020B0604020202020204" pitchFamily="34" charset="0"/>
              </a:defRPr>
            </a:lvl1pPr>
            <a:lvl2pPr>
              <a:defRPr lang="en-US" sz="4400" smtClean="0">
                <a:latin typeface="Calibri" charset="0"/>
                <a:cs typeface="ＭＳ Ｐゴシック" charset="0"/>
              </a:defRPr>
            </a:lvl2pPr>
            <a:lvl3pPr>
              <a:defRPr lang="en-US" sz="4400" smtClean="0">
                <a:latin typeface="Calibri" charset="0"/>
                <a:cs typeface="ＭＳ Ｐゴシック" charset="0"/>
              </a:defRPr>
            </a:lvl3pPr>
            <a:lvl4pPr>
              <a:defRPr lang="en-US" sz="4400" smtClean="0">
                <a:latin typeface="Calibri" charset="0"/>
                <a:cs typeface="ＭＳ Ｐゴシック" charset="0"/>
              </a:defRPr>
            </a:lvl4pPr>
            <a:lvl5pPr>
              <a:defRPr lang="en-CA" sz="4400">
                <a:latin typeface="Calibri" charset="0"/>
                <a:cs typeface="ＭＳ Ｐゴシック" charset="0"/>
              </a:defRPr>
            </a:lvl5pPr>
          </a:lstStyle>
          <a:p>
            <a:pPr lvl="0"/>
            <a:r>
              <a:rPr lang="en-US" altLang="en-US" noProof="0"/>
              <a:t>Click to edit Master text styles</a:t>
            </a:r>
          </a:p>
        </p:txBody>
      </p:sp>
      <p:sp>
        <p:nvSpPr>
          <p:cNvPr id="25" name="Text Placeholder 23"/>
          <p:cNvSpPr>
            <a:spLocks noGrp="1"/>
          </p:cNvSpPr>
          <p:nvPr>
            <p:ph type="body" sz="quarter" idx="11"/>
          </p:nvPr>
        </p:nvSpPr>
        <p:spPr>
          <a:xfrm>
            <a:off x="524027" y="1418061"/>
            <a:ext cx="5175612" cy="350930"/>
          </a:xfrm>
          <a:prstGeom prst="rect">
            <a:avLst/>
          </a:prstGeom>
          <a:noFill/>
          <a:ln>
            <a:noFill/>
          </a:ln>
        </p:spPr>
        <p:txBody>
          <a:bodyPr wrap="square" anchor="ctr" anchorCtr="0">
            <a:spAutoFit/>
          </a:bodyPr>
          <a:lstStyle>
            <a:lvl1pPr marL="0" indent="0" algn="r">
              <a:buFont typeface="Arial" panose="020B0604020202020204" pitchFamily="34" charset="0"/>
              <a:buNone/>
              <a:defRPr lang="en-US" sz="1867" smtClean="0">
                <a:solidFill>
                  <a:schemeClr val="tx1">
                    <a:lumMod val="75000"/>
                    <a:lumOff val="25000"/>
                  </a:schemeClr>
                </a:solidFill>
                <a:latin typeface="Arial Narrow" panose="020B0604020202020204" pitchFamily="34" charset="0"/>
                <a:ea typeface="ＭＳ Ｐゴシック" panose="020B0600070205080204" pitchFamily="34" charset="-128"/>
                <a:cs typeface="Arial Narrow" panose="020B0604020202020204" pitchFamily="34" charset="0"/>
              </a:defRPr>
            </a:lvl1pPr>
            <a:lvl2pPr>
              <a:defRPr lang="en-US" sz="3200" smtClean="0">
                <a:latin typeface="Calibri" panose="020F0502020204030204" pitchFamily="34" charset="0"/>
                <a:ea typeface="ＭＳ Ｐゴシック" panose="020B0600070205080204" pitchFamily="34" charset="-128"/>
              </a:defRPr>
            </a:lvl2pPr>
            <a:lvl3pPr>
              <a:defRPr lang="en-US" sz="3200" smtClean="0">
                <a:latin typeface="Calibri" panose="020F0502020204030204" pitchFamily="34" charset="0"/>
                <a:ea typeface="ＭＳ Ｐゴシック" panose="020B0600070205080204" pitchFamily="34" charset="-128"/>
              </a:defRPr>
            </a:lvl3pPr>
            <a:lvl4pPr>
              <a:defRPr lang="en-US" sz="3200" smtClean="0">
                <a:latin typeface="Calibri" panose="020F0502020204030204" pitchFamily="34" charset="0"/>
                <a:ea typeface="ＭＳ Ｐゴシック" panose="020B0600070205080204" pitchFamily="34" charset="-128"/>
              </a:defRPr>
            </a:lvl4pPr>
            <a:lvl5pPr>
              <a:defRPr lang="en-CA" sz="3200">
                <a:latin typeface="Calibri" panose="020F0502020204030204" pitchFamily="34" charset="0"/>
                <a:ea typeface="ＭＳ Ｐゴシック" panose="020B0600070205080204" pitchFamily="34" charset="-128"/>
              </a:defRPr>
            </a:lvl5pPr>
          </a:lstStyle>
          <a:p>
            <a:pPr lvl="0"/>
            <a:r>
              <a:rPr lang="en-US"/>
              <a:t>Click to edit Master text styles</a:t>
            </a:r>
          </a:p>
        </p:txBody>
      </p:sp>
      <p:sp>
        <p:nvSpPr>
          <p:cNvPr id="27" name="Text Placeholder 23"/>
          <p:cNvSpPr>
            <a:spLocks noGrp="1"/>
          </p:cNvSpPr>
          <p:nvPr>
            <p:ph type="body" sz="quarter" idx="12"/>
          </p:nvPr>
        </p:nvSpPr>
        <p:spPr>
          <a:xfrm>
            <a:off x="6473959" y="1418061"/>
            <a:ext cx="5175612" cy="350930"/>
          </a:xfrm>
          <a:prstGeom prst="rect">
            <a:avLst/>
          </a:prstGeom>
          <a:noFill/>
          <a:ln>
            <a:noFill/>
          </a:ln>
        </p:spPr>
        <p:txBody>
          <a:bodyPr wrap="square" anchor="ctr" anchorCtr="0">
            <a:spAutoFit/>
          </a:bodyPr>
          <a:lstStyle>
            <a:lvl1pPr marL="0" indent="0">
              <a:buNone/>
              <a:defRPr lang="fr-CA" sz="1867" b="0" noProof="0" dirty="0" smtClean="0">
                <a:latin typeface="Arial Narrow" panose="020B0606020202030204" pitchFamily="34" charset="0"/>
                <a:ea typeface="ＭＳ Ｐゴシック" panose="020B0600070205080204" pitchFamily="34" charset="-128"/>
                <a:cs typeface="Arial" panose="020B0604020202020204" pitchFamily="34" charset="0"/>
              </a:defRPr>
            </a:lvl1pPr>
          </a:lstStyle>
          <a:p>
            <a:pPr lvl="0"/>
            <a:r>
              <a:rPr lang="en-US" noProof="0"/>
              <a:t>Click to edit Master text styles</a:t>
            </a:r>
          </a:p>
        </p:txBody>
      </p:sp>
    </p:spTree>
    <p:extLst>
      <p:ext uri="{BB962C8B-B14F-4D97-AF65-F5344CB8AC3E}">
        <p14:creationId xmlns:p14="http://schemas.microsoft.com/office/powerpoint/2010/main" val="147399594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1_Title Only">
    <p:spTree>
      <p:nvGrpSpPr>
        <p:cNvPr id="1" name=""/>
        <p:cNvGrpSpPr/>
        <p:nvPr/>
      </p:nvGrpSpPr>
      <p:grpSpPr>
        <a:xfrm>
          <a:off x="0" y="0"/>
          <a:ext cx="0" cy="0"/>
          <a:chOff x="0" y="0"/>
          <a:chExt cx="0" cy="0"/>
        </a:xfrm>
      </p:grpSpPr>
      <p:sp>
        <p:nvSpPr>
          <p:cNvPr id="12" name="Title 11"/>
          <p:cNvSpPr>
            <a:spLocks noGrp="1"/>
          </p:cNvSpPr>
          <p:nvPr>
            <p:ph type="title"/>
          </p:nvPr>
        </p:nvSpPr>
        <p:spPr/>
        <p:txBody>
          <a:bodyPr/>
          <a:lstStyle/>
          <a:p>
            <a:r>
              <a:rPr lang="en-US"/>
              <a:t>Click to edit Master title style</a:t>
            </a:r>
            <a:endParaRPr lang="en-CA"/>
          </a:p>
        </p:txBody>
      </p:sp>
      <p:sp>
        <p:nvSpPr>
          <p:cNvPr id="3" name="Text Placeholder 11"/>
          <p:cNvSpPr>
            <a:spLocks noGrp="1"/>
          </p:cNvSpPr>
          <p:nvPr>
            <p:ph type="body" sz="quarter" idx="11"/>
          </p:nvPr>
        </p:nvSpPr>
        <p:spPr>
          <a:xfrm>
            <a:off x="575385" y="1358840"/>
            <a:ext cx="5183955" cy="348813"/>
          </a:xfrm>
          <a:prstGeom prst="rect">
            <a:avLst/>
          </a:prstGeom>
        </p:spPr>
        <p:txBody>
          <a:bodyPr anchor="ctr">
            <a:normAutofit/>
          </a:bodyPr>
          <a:lstStyle>
            <a:lvl1pPr marL="0" indent="0">
              <a:lnSpc>
                <a:spcPct val="100000"/>
              </a:lnSpc>
              <a:spcBef>
                <a:spcPts val="0"/>
              </a:spcBef>
              <a:buNone/>
              <a:defRPr sz="1600">
                <a:latin typeface="Arial Narrow" panose="020B0606020202030204" pitchFamily="34" charset="0"/>
              </a:defRPr>
            </a:lvl1pPr>
          </a:lstStyle>
          <a:p>
            <a:pPr lvl="0"/>
            <a:endParaRPr lang="en-CA" dirty="0"/>
          </a:p>
        </p:txBody>
      </p:sp>
      <p:sp>
        <p:nvSpPr>
          <p:cNvPr id="4" name="Text Placeholder 19"/>
          <p:cNvSpPr>
            <a:spLocks noGrp="1"/>
          </p:cNvSpPr>
          <p:nvPr>
            <p:ph type="body" sz="quarter" idx="13"/>
          </p:nvPr>
        </p:nvSpPr>
        <p:spPr>
          <a:xfrm>
            <a:off x="6434667" y="789517"/>
            <a:ext cx="5181600" cy="569323"/>
          </a:xfrm>
          <a:prstGeom prst="rect">
            <a:avLst/>
          </a:prstGeom>
        </p:spPr>
        <p:txBody>
          <a:bodyPr anchor="ctr" anchorCtr="0">
            <a:normAutofit/>
          </a:bodyPr>
          <a:lstStyle>
            <a:lvl1pPr marL="0" indent="0">
              <a:lnSpc>
                <a:spcPct val="100000"/>
              </a:lnSpc>
              <a:spcBef>
                <a:spcPts val="0"/>
              </a:spcBef>
              <a:buNone/>
              <a:defRPr sz="1867" b="1">
                <a:latin typeface="+mj-lt"/>
              </a:defRPr>
            </a:lvl1pPr>
            <a:lvl2pPr marL="0" indent="0">
              <a:lnSpc>
                <a:spcPct val="100000"/>
              </a:lnSpc>
              <a:spcBef>
                <a:spcPts val="0"/>
              </a:spcBef>
              <a:buNone/>
              <a:defRPr sz="1600"/>
            </a:lvl2pPr>
            <a:lvl3pPr marL="0" indent="0">
              <a:lnSpc>
                <a:spcPct val="100000"/>
              </a:lnSpc>
              <a:spcBef>
                <a:spcPts val="0"/>
              </a:spcBef>
              <a:buNone/>
              <a:defRPr sz="1467"/>
            </a:lvl3pPr>
            <a:lvl4pPr marL="0" indent="0">
              <a:lnSpc>
                <a:spcPct val="100000"/>
              </a:lnSpc>
              <a:spcBef>
                <a:spcPts val="0"/>
              </a:spcBef>
              <a:buNone/>
              <a:defRPr sz="1400"/>
            </a:lvl4pPr>
            <a:lvl5pPr marL="0" indent="0">
              <a:lnSpc>
                <a:spcPct val="100000"/>
              </a:lnSpc>
              <a:spcBef>
                <a:spcPts val="0"/>
              </a:spcBef>
              <a:buNone/>
              <a:defRPr sz="1400"/>
            </a:lvl5pPr>
          </a:lstStyle>
          <a:p>
            <a:pPr lvl="0"/>
            <a:r>
              <a:rPr lang="en-US" noProof="0"/>
              <a:t>Click to edit Master text styles</a:t>
            </a:r>
          </a:p>
        </p:txBody>
      </p:sp>
      <p:sp>
        <p:nvSpPr>
          <p:cNvPr id="5" name="Text Placeholder 11"/>
          <p:cNvSpPr>
            <a:spLocks noGrp="1"/>
          </p:cNvSpPr>
          <p:nvPr>
            <p:ph type="body" sz="quarter" idx="14"/>
          </p:nvPr>
        </p:nvSpPr>
        <p:spPr>
          <a:xfrm>
            <a:off x="6433489" y="1358840"/>
            <a:ext cx="5183955" cy="348813"/>
          </a:xfrm>
          <a:prstGeom prst="rect">
            <a:avLst/>
          </a:prstGeom>
        </p:spPr>
        <p:txBody>
          <a:bodyPr anchor="ctr">
            <a:normAutofit/>
          </a:bodyPr>
          <a:lstStyle>
            <a:lvl1pPr marL="0" indent="0">
              <a:lnSpc>
                <a:spcPct val="100000"/>
              </a:lnSpc>
              <a:spcBef>
                <a:spcPts val="0"/>
              </a:spcBef>
              <a:buNone/>
              <a:defRPr sz="1600">
                <a:latin typeface="Arial Narrow" panose="020B0606020202030204" pitchFamily="34" charset="0"/>
              </a:defRPr>
            </a:lvl1pPr>
          </a:lstStyle>
          <a:p>
            <a:pPr lvl="0"/>
            <a:r>
              <a:rPr lang="en-US" noProof="0"/>
              <a:t>Click to edit Master text styles</a:t>
            </a:r>
          </a:p>
        </p:txBody>
      </p:sp>
    </p:spTree>
    <p:extLst>
      <p:ext uri="{BB962C8B-B14F-4D97-AF65-F5344CB8AC3E}">
        <p14:creationId xmlns:p14="http://schemas.microsoft.com/office/powerpoint/2010/main" val="344531648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2_Title Only">
    <p:spTree>
      <p:nvGrpSpPr>
        <p:cNvPr id="1" name=""/>
        <p:cNvGrpSpPr/>
        <p:nvPr/>
      </p:nvGrpSpPr>
      <p:grpSpPr>
        <a:xfrm>
          <a:off x="0" y="0"/>
          <a:ext cx="0" cy="0"/>
          <a:chOff x="0" y="0"/>
          <a:chExt cx="0" cy="0"/>
        </a:xfrm>
      </p:grpSpPr>
      <p:sp>
        <p:nvSpPr>
          <p:cNvPr id="12" name="Title 11"/>
          <p:cNvSpPr>
            <a:spLocks noGrp="1"/>
          </p:cNvSpPr>
          <p:nvPr>
            <p:ph type="title"/>
          </p:nvPr>
        </p:nvSpPr>
        <p:spPr/>
        <p:txBody>
          <a:bodyPr/>
          <a:lstStyle/>
          <a:p>
            <a:r>
              <a:rPr lang="en-US"/>
              <a:t>Click to edit Master title style</a:t>
            </a:r>
            <a:endParaRPr lang="en-CA"/>
          </a:p>
        </p:txBody>
      </p:sp>
      <p:sp>
        <p:nvSpPr>
          <p:cNvPr id="3" name="Text Placeholder 11"/>
          <p:cNvSpPr>
            <a:spLocks noGrp="1"/>
          </p:cNvSpPr>
          <p:nvPr>
            <p:ph type="body" sz="quarter" idx="11"/>
          </p:nvPr>
        </p:nvSpPr>
        <p:spPr>
          <a:xfrm>
            <a:off x="575385" y="1358840"/>
            <a:ext cx="5183955" cy="348813"/>
          </a:xfrm>
          <a:prstGeom prst="rect">
            <a:avLst/>
          </a:prstGeom>
        </p:spPr>
        <p:txBody>
          <a:bodyPr anchor="ctr">
            <a:normAutofit/>
          </a:bodyPr>
          <a:lstStyle>
            <a:lvl1pPr marL="0" indent="0">
              <a:lnSpc>
                <a:spcPct val="100000"/>
              </a:lnSpc>
              <a:spcBef>
                <a:spcPts val="0"/>
              </a:spcBef>
              <a:buNone/>
              <a:defRPr sz="1600">
                <a:latin typeface="Arial Narrow" panose="020B0606020202030204" pitchFamily="34" charset="0"/>
              </a:defRPr>
            </a:lvl1pPr>
          </a:lstStyle>
          <a:p>
            <a:pPr lvl="0"/>
            <a:endParaRPr lang="en-CA" dirty="0"/>
          </a:p>
        </p:txBody>
      </p:sp>
      <p:sp>
        <p:nvSpPr>
          <p:cNvPr id="4" name="Text Placeholder 19"/>
          <p:cNvSpPr>
            <a:spLocks noGrp="1"/>
          </p:cNvSpPr>
          <p:nvPr>
            <p:ph type="body" sz="quarter" idx="13"/>
          </p:nvPr>
        </p:nvSpPr>
        <p:spPr>
          <a:xfrm>
            <a:off x="6434667" y="789517"/>
            <a:ext cx="5181600" cy="569323"/>
          </a:xfrm>
          <a:prstGeom prst="rect">
            <a:avLst/>
          </a:prstGeom>
        </p:spPr>
        <p:txBody>
          <a:bodyPr anchor="ctr" anchorCtr="0">
            <a:normAutofit/>
          </a:bodyPr>
          <a:lstStyle>
            <a:lvl1pPr marL="0" indent="0">
              <a:lnSpc>
                <a:spcPct val="100000"/>
              </a:lnSpc>
              <a:spcBef>
                <a:spcPts val="0"/>
              </a:spcBef>
              <a:buNone/>
              <a:defRPr sz="1867" b="1">
                <a:latin typeface="+mj-lt"/>
              </a:defRPr>
            </a:lvl1pPr>
            <a:lvl2pPr marL="0" indent="0">
              <a:lnSpc>
                <a:spcPct val="100000"/>
              </a:lnSpc>
              <a:spcBef>
                <a:spcPts val="0"/>
              </a:spcBef>
              <a:buNone/>
              <a:defRPr sz="1600"/>
            </a:lvl2pPr>
            <a:lvl3pPr marL="0" indent="0">
              <a:lnSpc>
                <a:spcPct val="100000"/>
              </a:lnSpc>
              <a:spcBef>
                <a:spcPts val="0"/>
              </a:spcBef>
              <a:buNone/>
              <a:defRPr sz="1467"/>
            </a:lvl3pPr>
            <a:lvl4pPr marL="0" indent="0">
              <a:lnSpc>
                <a:spcPct val="100000"/>
              </a:lnSpc>
              <a:spcBef>
                <a:spcPts val="0"/>
              </a:spcBef>
              <a:buNone/>
              <a:defRPr sz="1400"/>
            </a:lvl4pPr>
            <a:lvl5pPr marL="0" indent="0">
              <a:lnSpc>
                <a:spcPct val="100000"/>
              </a:lnSpc>
              <a:spcBef>
                <a:spcPts val="0"/>
              </a:spcBef>
              <a:buNone/>
              <a:defRPr sz="1400"/>
            </a:lvl5pPr>
          </a:lstStyle>
          <a:p>
            <a:pPr lvl="0"/>
            <a:r>
              <a:rPr lang="en-US" noProof="0"/>
              <a:t>Click to edit Master text styles</a:t>
            </a:r>
          </a:p>
        </p:txBody>
      </p:sp>
      <p:sp>
        <p:nvSpPr>
          <p:cNvPr id="5" name="Text Placeholder 11"/>
          <p:cNvSpPr>
            <a:spLocks noGrp="1"/>
          </p:cNvSpPr>
          <p:nvPr>
            <p:ph type="body" sz="quarter" idx="14"/>
          </p:nvPr>
        </p:nvSpPr>
        <p:spPr>
          <a:xfrm>
            <a:off x="6433489" y="1358840"/>
            <a:ext cx="5183955" cy="348813"/>
          </a:xfrm>
          <a:prstGeom prst="rect">
            <a:avLst/>
          </a:prstGeom>
        </p:spPr>
        <p:txBody>
          <a:bodyPr anchor="ctr">
            <a:normAutofit/>
          </a:bodyPr>
          <a:lstStyle>
            <a:lvl1pPr marL="0" indent="0">
              <a:lnSpc>
                <a:spcPct val="100000"/>
              </a:lnSpc>
              <a:spcBef>
                <a:spcPts val="0"/>
              </a:spcBef>
              <a:buNone/>
              <a:defRPr sz="1600">
                <a:latin typeface="Arial Narrow" panose="020B0606020202030204" pitchFamily="34" charset="0"/>
              </a:defRPr>
            </a:lvl1pPr>
          </a:lstStyle>
          <a:p>
            <a:pPr lvl="0"/>
            <a:r>
              <a:rPr lang="en-US" noProof="0"/>
              <a:t>Click to edit Master text styles</a:t>
            </a:r>
          </a:p>
        </p:txBody>
      </p:sp>
    </p:spTree>
    <p:extLst>
      <p:ext uri="{BB962C8B-B14F-4D97-AF65-F5344CB8AC3E}">
        <p14:creationId xmlns:p14="http://schemas.microsoft.com/office/powerpoint/2010/main" val="239393930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Two Content">
    <p:spTree>
      <p:nvGrpSpPr>
        <p:cNvPr id="1" name=""/>
        <p:cNvGrpSpPr/>
        <p:nvPr/>
      </p:nvGrpSpPr>
      <p:grpSpPr>
        <a:xfrm>
          <a:off x="0" y="0"/>
          <a:ext cx="0" cy="0"/>
          <a:chOff x="0" y="0"/>
          <a:chExt cx="0" cy="0"/>
        </a:xfrm>
      </p:grpSpPr>
      <p:cxnSp>
        <p:nvCxnSpPr>
          <p:cNvPr id="2" name="Straight Connector 1">
            <a:extLst>
              <a:ext uri="{FF2B5EF4-FFF2-40B4-BE49-F238E27FC236}">
                <a16:creationId xmlns:a16="http://schemas.microsoft.com/office/drawing/2014/main" id="{1272C4A1-8BF0-BA76-0A0C-9E3D3BDE6C4A}"/>
              </a:ext>
            </a:extLst>
          </p:cNvPr>
          <p:cNvCxnSpPr>
            <a:cxnSpLocks/>
          </p:cNvCxnSpPr>
          <p:nvPr userDrawn="1"/>
        </p:nvCxnSpPr>
        <p:spPr>
          <a:xfrm>
            <a:off x="6096000" y="882650"/>
            <a:ext cx="0" cy="825500"/>
          </a:xfrm>
          <a:prstGeom prst="line">
            <a:avLst/>
          </a:prstGeom>
          <a:ln w="6350">
            <a:solidFill>
              <a:schemeClr val="tx1"/>
            </a:solidFill>
          </a:ln>
          <a:effectLst>
            <a:outerShdw blurRad="40005" dist="20320" dir="5400000" algn="ctr" rotWithShape="0">
              <a:srgbClr val="000000">
                <a:alpha val="38000"/>
              </a:srgbClr>
            </a:outerShdw>
          </a:effectLst>
        </p:spPr>
        <p:style>
          <a:lnRef idx="2">
            <a:schemeClr val="accent1"/>
          </a:lnRef>
          <a:fillRef idx="0">
            <a:schemeClr val="accent1"/>
          </a:fillRef>
          <a:effectRef idx="1">
            <a:schemeClr val="accent1"/>
          </a:effectRef>
          <a:fontRef idx="minor">
            <a:schemeClr val="tx1"/>
          </a:fontRef>
        </p:style>
      </p:cxnSp>
      <p:sp>
        <p:nvSpPr>
          <p:cNvPr id="4" name="Title 3"/>
          <p:cNvSpPr>
            <a:spLocks noGrp="1"/>
          </p:cNvSpPr>
          <p:nvPr>
            <p:ph type="title"/>
          </p:nvPr>
        </p:nvSpPr>
        <p:spPr/>
        <p:txBody>
          <a:bodyPr/>
          <a:lstStyle/>
          <a:p>
            <a:r>
              <a:rPr lang="en-US"/>
              <a:t>Click to edit Master title style</a:t>
            </a:r>
            <a:endParaRPr lang="en-CA"/>
          </a:p>
        </p:txBody>
      </p:sp>
      <p:sp>
        <p:nvSpPr>
          <p:cNvPr id="12" name="Text Placeholder 11"/>
          <p:cNvSpPr>
            <a:spLocks noGrp="1"/>
          </p:cNvSpPr>
          <p:nvPr>
            <p:ph type="body" sz="quarter" idx="11"/>
          </p:nvPr>
        </p:nvSpPr>
        <p:spPr>
          <a:xfrm>
            <a:off x="575385" y="1358840"/>
            <a:ext cx="5183955" cy="348813"/>
          </a:xfrm>
          <a:prstGeom prst="rect">
            <a:avLst/>
          </a:prstGeom>
        </p:spPr>
        <p:txBody>
          <a:bodyPr anchor="ctr">
            <a:normAutofit/>
          </a:bodyPr>
          <a:lstStyle>
            <a:lvl1pPr marL="0" indent="0">
              <a:lnSpc>
                <a:spcPct val="100000"/>
              </a:lnSpc>
              <a:spcBef>
                <a:spcPts val="0"/>
              </a:spcBef>
              <a:buNone/>
              <a:defRPr sz="1600">
                <a:latin typeface="Arial Narrow" panose="020B0606020202030204" pitchFamily="34" charset="0"/>
              </a:defRPr>
            </a:lvl1pPr>
          </a:lstStyle>
          <a:p>
            <a:pPr lvl="0"/>
            <a:endParaRPr lang="en-CA"/>
          </a:p>
        </p:txBody>
      </p:sp>
      <p:sp>
        <p:nvSpPr>
          <p:cNvPr id="3" name="Content Placeholder 2"/>
          <p:cNvSpPr>
            <a:spLocks noGrp="1"/>
          </p:cNvSpPr>
          <p:nvPr>
            <p:ph sz="half" idx="1"/>
          </p:nvPr>
        </p:nvSpPr>
        <p:spPr>
          <a:xfrm>
            <a:off x="575387" y="1826687"/>
            <a:ext cx="5181600" cy="4146599"/>
          </a:xfrm>
          <a:prstGeom prst="rect">
            <a:avLst/>
          </a:prstGeom>
        </p:spPr>
        <p:txBody>
          <a:bodyPr>
            <a:normAutofit/>
          </a:bodyPr>
          <a:lstStyle>
            <a:lvl1pPr>
              <a:defRPr sz="2667"/>
            </a:lvl1pPr>
            <a:lvl2pPr marL="609555" indent="-300543">
              <a:buFont typeface="Arial" panose="020B0604020202020204" pitchFamily="34" charset="0"/>
              <a:buChar char="–"/>
              <a:defRPr sz="2400"/>
            </a:lvl2pPr>
            <a:lvl3pPr marL="918565" indent="-309011">
              <a:defRPr sz="2133"/>
            </a:lvl3pPr>
            <a:lvl4pPr marL="1219110" indent="-300543">
              <a:buFont typeface="Arial" panose="020B0604020202020204" pitchFamily="34" charset="0"/>
              <a:buChar char="»"/>
              <a:defRPr sz="1867"/>
            </a:lvl4pPr>
            <a:lvl5pPr marL="1528118" indent="-309011">
              <a:defRPr sz="1867"/>
            </a:lvl5pPr>
          </a:lstStyle>
          <a:p>
            <a:pPr lvl="0"/>
            <a:r>
              <a:rPr lang="en-CA" noProof="0"/>
              <a:t>Click to edit Master text styles</a:t>
            </a:r>
          </a:p>
          <a:p>
            <a:pPr lvl="1"/>
            <a:r>
              <a:rPr lang="en-CA" noProof="0"/>
              <a:t>Second level</a:t>
            </a:r>
          </a:p>
          <a:p>
            <a:pPr lvl="2"/>
            <a:r>
              <a:rPr lang="en-CA" noProof="0"/>
              <a:t>Third level</a:t>
            </a:r>
          </a:p>
          <a:p>
            <a:pPr lvl="3"/>
            <a:r>
              <a:rPr lang="en-CA" noProof="0"/>
              <a:t>Fourth level</a:t>
            </a:r>
          </a:p>
        </p:txBody>
      </p:sp>
      <p:sp>
        <p:nvSpPr>
          <p:cNvPr id="20" name="Text Placeholder 19"/>
          <p:cNvSpPr>
            <a:spLocks noGrp="1"/>
          </p:cNvSpPr>
          <p:nvPr>
            <p:ph type="body" sz="quarter" idx="13"/>
          </p:nvPr>
        </p:nvSpPr>
        <p:spPr>
          <a:xfrm>
            <a:off x="6434667" y="789517"/>
            <a:ext cx="5181600" cy="569323"/>
          </a:xfrm>
          <a:prstGeom prst="rect">
            <a:avLst/>
          </a:prstGeom>
        </p:spPr>
        <p:txBody>
          <a:bodyPr anchor="ctr" anchorCtr="0">
            <a:normAutofit/>
          </a:bodyPr>
          <a:lstStyle>
            <a:lvl1pPr marL="0" indent="0">
              <a:lnSpc>
                <a:spcPct val="100000"/>
              </a:lnSpc>
              <a:spcBef>
                <a:spcPts val="0"/>
              </a:spcBef>
              <a:buNone/>
              <a:defRPr sz="1867" b="1">
                <a:latin typeface="+mj-lt"/>
              </a:defRPr>
            </a:lvl1pPr>
            <a:lvl2pPr marL="0" indent="0">
              <a:lnSpc>
                <a:spcPct val="100000"/>
              </a:lnSpc>
              <a:spcBef>
                <a:spcPts val="0"/>
              </a:spcBef>
              <a:buNone/>
              <a:defRPr sz="1600"/>
            </a:lvl2pPr>
            <a:lvl3pPr marL="0" indent="0">
              <a:lnSpc>
                <a:spcPct val="100000"/>
              </a:lnSpc>
              <a:spcBef>
                <a:spcPts val="0"/>
              </a:spcBef>
              <a:buNone/>
              <a:defRPr sz="1467"/>
            </a:lvl3pPr>
            <a:lvl4pPr marL="0" indent="0">
              <a:lnSpc>
                <a:spcPct val="100000"/>
              </a:lnSpc>
              <a:spcBef>
                <a:spcPts val="0"/>
              </a:spcBef>
              <a:buNone/>
              <a:defRPr sz="1400"/>
            </a:lvl4pPr>
            <a:lvl5pPr marL="0" indent="0">
              <a:lnSpc>
                <a:spcPct val="100000"/>
              </a:lnSpc>
              <a:spcBef>
                <a:spcPts val="0"/>
              </a:spcBef>
              <a:buNone/>
              <a:defRPr sz="1400"/>
            </a:lvl5pPr>
          </a:lstStyle>
          <a:p>
            <a:pPr lvl="0"/>
            <a:r>
              <a:rPr lang="en-US" noProof="0"/>
              <a:t>Click to edit Master text styles</a:t>
            </a:r>
          </a:p>
        </p:txBody>
      </p:sp>
      <p:sp>
        <p:nvSpPr>
          <p:cNvPr id="5" name="Text Placeholder 11"/>
          <p:cNvSpPr>
            <a:spLocks noGrp="1"/>
          </p:cNvSpPr>
          <p:nvPr>
            <p:ph type="body" sz="quarter" idx="14"/>
          </p:nvPr>
        </p:nvSpPr>
        <p:spPr>
          <a:xfrm>
            <a:off x="6433489" y="1358840"/>
            <a:ext cx="5183955" cy="348813"/>
          </a:xfrm>
          <a:prstGeom prst="rect">
            <a:avLst/>
          </a:prstGeom>
        </p:spPr>
        <p:txBody>
          <a:bodyPr anchor="ctr">
            <a:normAutofit/>
          </a:bodyPr>
          <a:lstStyle>
            <a:lvl1pPr marL="0" indent="0">
              <a:lnSpc>
                <a:spcPct val="100000"/>
              </a:lnSpc>
              <a:spcBef>
                <a:spcPts val="0"/>
              </a:spcBef>
              <a:buNone/>
              <a:defRPr sz="1600">
                <a:latin typeface="Arial Narrow" panose="020B0606020202030204" pitchFamily="34" charset="0"/>
              </a:defRPr>
            </a:lvl1pPr>
          </a:lstStyle>
          <a:p>
            <a:pPr lvl="0"/>
            <a:r>
              <a:rPr lang="en-US" noProof="0"/>
              <a:t>Click to edit Master text styles</a:t>
            </a:r>
          </a:p>
        </p:txBody>
      </p:sp>
      <p:sp>
        <p:nvSpPr>
          <p:cNvPr id="10" name="Content Placeholder 2"/>
          <p:cNvSpPr>
            <a:spLocks noGrp="1"/>
          </p:cNvSpPr>
          <p:nvPr>
            <p:ph sz="half" idx="10"/>
          </p:nvPr>
        </p:nvSpPr>
        <p:spPr>
          <a:xfrm>
            <a:off x="6435016" y="1826687"/>
            <a:ext cx="5181600" cy="4146599"/>
          </a:xfrm>
          <a:prstGeom prst="rect">
            <a:avLst/>
          </a:prstGeom>
        </p:spPr>
        <p:txBody>
          <a:bodyPr>
            <a:normAutofit/>
          </a:bodyPr>
          <a:lstStyle>
            <a:lvl1pPr>
              <a:defRPr sz="2667"/>
            </a:lvl1pPr>
            <a:lvl2pPr marL="609555" indent="-300543">
              <a:buFont typeface="Arial" panose="020B0604020202020204" pitchFamily="34" charset="0"/>
              <a:buChar char="–"/>
              <a:defRPr sz="2400"/>
            </a:lvl2pPr>
            <a:lvl3pPr marL="918565" indent="-309011">
              <a:defRPr sz="2133"/>
            </a:lvl3pPr>
            <a:lvl4pPr marL="1219110" indent="-300543">
              <a:buFont typeface="Arial" panose="020B0604020202020204" pitchFamily="34" charset="0"/>
              <a:buChar char="»"/>
              <a:defRPr sz="1867"/>
            </a:lvl4pPr>
            <a:lvl5pPr marL="1219110" indent="0">
              <a:buNone/>
              <a:defRPr sz="1867"/>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p:txBody>
      </p:sp>
    </p:spTree>
    <p:extLst>
      <p:ext uri="{BB962C8B-B14F-4D97-AF65-F5344CB8AC3E}">
        <p14:creationId xmlns:p14="http://schemas.microsoft.com/office/powerpoint/2010/main" val="47317069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40241" y="253373"/>
            <a:ext cx="11001155" cy="820515"/>
          </a:xfrm>
        </p:spPr>
        <p:txBody>
          <a:bodyPr/>
          <a:lstStyle>
            <a:lvl1pPr algn="l" rtl="0" eaLnBrk="0" fontAlgn="base" hangingPunct="0">
              <a:spcBef>
                <a:spcPct val="0"/>
              </a:spcBef>
              <a:spcAft>
                <a:spcPct val="0"/>
              </a:spcAft>
              <a:defRPr lang="en-US" sz="4000" b="1" kern="1200" spc="-100" dirty="0">
                <a:solidFill>
                  <a:schemeClr val="tx2"/>
                </a:solidFill>
                <a:latin typeface="+mn-lt"/>
                <a:ea typeface="+mj-ea"/>
                <a:cs typeface="+mj-cs"/>
              </a:defRPr>
            </a:lvl1pPr>
          </a:lstStyle>
          <a:p>
            <a:r>
              <a:rPr lang="en-US" dirty="0"/>
              <a:t>Click to edit Master title style</a:t>
            </a:r>
          </a:p>
        </p:txBody>
      </p:sp>
      <p:sp>
        <p:nvSpPr>
          <p:cNvPr id="3" name="Content Placeholder 2"/>
          <p:cNvSpPr>
            <a:spLocks noGrp="1"/>
          </p:cNvSpPr>
          <p:nvPr>
            <p:ph idx="1"/>
          </p:nvPr>
        </p:nvSpPr>
        <p:spPr>
          <a:xfrm>
            <a:off x="340243" y="1350338"/>
            <a:ext cx="11043684" cy="5050465"/>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05616632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Two Content">
    <p:spTree>
      <p:nvGrpSpPr>
        <p:cNvPr id="1" name=""/>
        <p:cNvGrpSpPr/>
        <p:nvPr/>
      </p:nvGrpSpPr>
      <p:grpSpPr>
        <a:xfrm>
          <a:off x="0" y="0"/>
          <a:ext cx="0" cy="0"/>
          <a:chOff x="0" y="0"/>
          <a:chExt cx="0" cy="0"/>
        </a:xfrm>
      </p:grpSpPr>
      <p:cxnSp>
        <p:nvCxnSpPr>
          <p:cNvPr id="2" name="Straight Connector 1">
            <a:extLst>
              <a:ext uri="{FF2B5EF4-FFF2-40B4-BE49-F238E27FC236}">
                <a16:creationId xmlns:a16="http://schemas.microsoft.com/office/drawing/2014/main" id="{8EBC25BA-A516-A3A1-F09A-3958BEE6329C}"/>
              </a:ext>
            </a:extLst>
          </p:cNvPr>
          <p:cNvCxnSpPr>
            <a:cxnSpLocks/>
          </p:cNvCxnSpPr>
          <p:nvPr userDrawn="1"/>
        </p:nvCxnSpPr>
        <p:spPr>
          <a:xfrm>
            <a:off x="6096000" y="882651"/>
            <a:ext cx="0" cy="825500"/>
          </a:xfrm>
          <a:prstGeom prst="line">
            <a:avLst/>
          </a:prstGeom>
          <a:ln w="6350">
            <a:solidFill>
              <a:schemeClr val="tx1"/>
            </a:solidFill>
          </a:ln>
          <a:effectLst>
            <a:outerShdw blurRad="40005" dist="20320" dir="5400000" algn="ctr" rotWithShape="0">
              <a:srgbClr val="000000">
                <a:alpha val="38000"/>
              </a:srgbClr>
            </a:outerShdw>
          </a:effectLst>
        </p:spPr>
        <p:style>
          <a:lnRef idx="2">
            <a:schemeClr val="accent1"/>
          </a:lnRef>
          <a:fillRef idx="0">
            <a:schemeClr val="accent1"/>
          </a:fillRef>
          <a:effectRef idx="1">
            <a:schemeClr val="accent1"/>
          </a:effectRef>
          <a:fontRef idx="minor">
            <a:schemeClr val="tx1"/>
          </a:fontRef>
        </p:style>
      </p:cxnSp>
      <p:sp>
        <p:nvSpPr>
          <p:cNvPr id="4" name="Title 3"/>
          <p:cNvSpPr>
            <a:spLocks noGrp="1"/>
          </p:cNvSpPr>
          <p:nvPr>
            <p:ph type="title"/>
          </p:nvPr>
        </p:nvSpPr>
        <p:spPr/>
        <p:txBody>
          <a:bodyPr/>
          <a:lstStyle/>
          <a:p>
            <a:r>
              <a:rPr lang="en-US"/>
              <a:t>Click to edit Master title style</a:t>
            </a:r>
            <a:endParaRPr lang="en-CA"/>
          </a:p>
        </p:txBody>
      </p:sp>
      <p:sp>
        <p:nvSpPr>
          <p:cNvPr id="12" name="Text Placeholder 11"/>
          <p:cNvSpPr>
            <a:spLocks noGrp="1"/>
          </p:cNvSpPr>
          <p:nvPr>
            <p:ph type="body" sz="quarter" idx="11"/>
          </p:nvPr>
        </p:nvSpPr>
        <p:spPr>
          <a:xfrm>
            <a:off x="575385" y="1358840"/>
            <a:ext cx="5183955" cy="348813"/>
          </a:xfrm>
          <a:prstGeom prst="rect">
            <a:avLst/>
          </a:prstGeom>
        </p:spPr>
        <p:txBody>
          <a:bodyPr anchor="ctr">
            <a:normAutofit/>
          </a:bodyPr>
          <a:lstStyle>
            <a:lvl1pPr marL="0" indent="0">
              <a:lnSpc>
                <a:spcPct val="100000"/>
              </a:lnSpc>
              <a:spcBef>
                <a:spcPts val="0"/>
              </a:spcBef>
              <a:buNone/>
              <a:defRPr sz="1600">
                <a:latin typeface="Arial Narrow" panose="020B0606020202030204" pitchFamily="34" charset="0"/>
              </a:defRPr>
            </a:lvl1pPr>
          </a:lstStyle>
          <a:p>
            <a:pPr lvl="0"/>
            <a:endParaRPr lang="en-CA"/>
          </a:p>
        </p:txBody>
      </p:sp>
      <p:sp>
        <p:nvSpPr>
          <p:cNvPr id="3" name="Content Placeholder 2"/>
          <p:cNvSpPr>
            <a:spLocks noGrp="1"/>
          </p:cNvSpPr>
          <p:nvPr>
            <p:ph sz="half" idx="1"/>
          </p:nvPr>
        </p:nvSpPr>
        <p:spPr>
          <a:xfrm>
            <a:off x="575387" y="1826687"/>
            <a:ext cx="5181600" cy="4146599"/>
          </a:xfrm>
          <a:prstGeom prst="rect">
            <a:avLst/>
          </a:prstGeom>
        </p:spPr>
        <p:txBody>
          <a:bodyPr>
            <a:normAutofit/>
          </a:bodyPr>
          <a:lstStyle>
            <a:lvl1pPr>
              <a:defRPr sz="2667"/>
            </a:lvl1pPr>
            <a:lvl2pPr marL="609555" indent="-300543">
              <a:buFont typeface="Arial" panose="020B0604020202020204" pitchFamily="34" charset="0"/>
              <a:buChar char="–"/>
              <a:defRPr sz="2400"/>
            </a:lvl2pPr>
            <a:lvl3pPr marL="918565" indent="-309011">
              <a:defRPr sz="2133"/>
            </a:lvl3pPr>
            <a:lvl4pPr marL="1219110" indent="-300543">
              <a:buFont typeface="Arial" panose="020B0604020202020204" pitchFamily="34" charset="0"/>
              <a:buChar char="»"/>
              <a:defRPr sz="1867"/>
            </a:lvl4pPr>
            <a:lvl5pPr marL="1528118" indent="-309011">
              <a:defRPr sz="1867"/>
            </a:lvl5pPr>
          </a:lstStyle>
          <a:p>
            <a:pPr lvl="0"/>
            <a:r>
              <a:rPr lang="en-CA" noProof="0"/>
              <a:t>Click to edit Master text styles</a:t>
            </a:r>
          </a:p>
          <a:p>
            <a:pPr lvl="1"/>
            <a:r>
              <a:rPr lang="en-CA" noProof="0"/>
              <a:t>Second level</a:t>
            </a:r>
          </a:p>
          <a:p>
            <a:pPr lvl="2"/>
            <a:r>
              <a:rPr lang="en-CA" noProof="0"/>
              <a:t>Third level</a:t>
            </a:r>
          </a:p>
          <a:p>
            <a:pPr lvl="3"/>
            <a:r>
              <a:rPr lang="en-CA" noProof="0"/>
              <a:t>Fourth level</a:t>
            </a:r>
          </a:p>
        </p:txBody>
      </p:sp>
      <p:sp>
        <p:nvSpPr>
          <p:cNvPr id="20" name="Text Placeholder 19"/>
          <p:cNvSpPr>
            <a:spLocks noGrp="1"/>
          </p:cNvSpPr>
          <p:nvPr>
            <p:ph type="body" sz="quarter" idx="13"/>
          </p:nvPr>
        </p:nvSpPr>
        <p:spPr>
          <a:xfrm>
            <a:off x="6434667" y="789517"/>
            <a:ext cx="5181600" cy="569323"/>
          </a:xfrm>
          <a:prstGeom prst="rect">
            <a:avLst/>
          </a:prstGeom>
        </p:spPr>
        <p:txBody>
          <a:bodyPr anchor="ctr" anchorCtr="0">
            <a:normAutofit/>
          </a:bodyPr>
          <a:lstStyle>
            <a:lvl1pPr marL="0" indent="0">
              <a:lnSpc>
                <a:spcPct val="100000"/>
              </a:lnSpc>
              <a:spcBef>
                <a:spcPts val="0"/>
              </a:spcBef>
              <a:buNone/>
              <a:defRPr sz="1867" b="1">
                <a:latin typeface="+mj-lt"/>
              </a:defRPr>
            </a:lvl1pPr>
            <a:lvl2pPr marL="0" indent="0">
              <a:lnSpc>
                <a:spcPct val="100000"/>
              </a:lnSpc>
              <a:spcBef>
                <a:spcPts val="0"/>
              </a:spcBef>
              <a:buNone/>
              <a:defRPr sz="1600"/>
            </a:lvl2pPr>
            <a:lvl3pPr marL="0" indent="0">
              <a:lnSpc>
                <a:spcPct val="100000"/>
              </a:lnSpc>
              <a:spcBef>
                <a:spcPts val="0"/>
              </a:spcBef>
              <a:buNone/>
              <a:defRPr sz="1467"/>
            </a:lvl3pPr>
            <a:lvl4pPr marL="0" indent="0">
              <a:lnSpc>
                <a:spcPct val="100000"/>
              </a:lnSpc>
              <a:spcBef>
                <a:spcPts val="0"/>
              </a:spcBef>
              <a:buNone/>
              <a:defRPr sz="1400"/>
            </a:lvl4pPr>
            <a:lvl5pPr marL="0" indent="0">
              <a:lnSpc>
                <a:spcPct val="100000"/>
              </a:lnSpc>
              <a:spcBef>
                <a:spcPts val="0"/>
              </a:spcBef>
              <a:buNone/>
              <a:defRPr sz="1400"/>
            </a:lvl5pPr>
          </a:lstStyle>
          <a:p>
            <a:pPr lvl="0"/>
            <a:r>
              <a:rPr lang="en-US" noProof="0"/>
              <a:t>Click to edit Master text styles</a:t>
            </a:r>
          </a:p>
        </p:txBody>
      </p:sp>
      <p:sp>
        <p:nvSpPr>
          <p:cNvPr id="5" name="Text Placeholder 11"/>
          <p:cNvSpPr>
            <a:spLocks noGrp="1"/>
          </p:cNvSpPr>
          <p:nvPr>
            <p:ph type="body" sz="quarter" idx="14"/>
          </p:nvPr>
        </p:nvSpPr>
        <p:spPr>
          <a:xfrm>
            <a:off x="6433489" y="1358840"/>
            <a:ext cx="5183955" cy="348813"/>
          </a:xfrm>
          <a:prstGeom prst="rect">
            <a:avLst/>
          </a:prstGeom>
        </p:spPr>
        <p:txBody>
          <a:bodyPr anchor="ctr">
            <a:normAutofit/>
          </a:bodyPr>
          <a:lstStyle>
            <a:lvl1pPr marL="0" indent="0">
              <a:lnSpc>
                <a:spcPct val="100000"/>
              </a:lnSpc>
              <a:spcBef>
                <a:spcPts val="0"/>
              </a:spcBef>
              <a:buNone/>
              <a:defRPr sz="1600">
                <a:latin typeface="Arial Narrow" panose="020B0606020202030204" pitchFamily="34" charset="0"/>
              </a:defRPr>
            </a:lvl1pPr>
          </a:lstStyle>
          <a:p>
            <a:pPr lvl="0"/>
            <a:r>
              <a:rPr lang="en-US" noProof="0"/>
              <a:t>Click to edit Master text styles</a:t>
            </a:r>
          </a:p>
        </p:txBody>
      </p:sp>
      <p:sp>
        <p:nvSpPr>
          <p:cNvPr id="10" name="Content Placeholder 2"/>
          <p:cNvSpPr>
            <a:spLocks noGrp="1"/>
          </p:cNvSpPr>
          <p:nvPr>
            <p:ph sz="half" idx="10"/>
          </p:nvPr>
        </p:nvSpPr>
        <p:spPr>
          <a:xfrm>
            <a:off x="6435016" y="1826687"/>
            <a:ext cx="5181600" cy="4146599"/>
          </a:xfrm>
          <a:prstGeom prst="rect">
            <a:avLst/>
          </a:prstGeom>
        </p:spPr>
        <p:txBody>
          <a:bodyPr>
            <a:normAutofit/>
          </a:bodyPr>
          <a:lstStyle>
            <a:lvl1pPr>
              <a:defRPr sz="2667"/>
            </a:lvl1pPr>
            <a:lvl2pPr marL="609555" indent="-300543">
              <a:buFont typeface="Arial" panose="020B0604020202020204" pitchFamily="34" charset="0"/>
              <a:buChar char="–"/>
              <a:defRPr sz="2400"/>
            </a:lvl2pPr>
            <a:lvl3pPr marL="918565" indent="-309011">
              <a:defRPr sz="2133"/>
            </a:lvl3pPr>
            <a:lvl4pPr marL="1219110" indent="-300543">
              <a:buFont typeface="Arial" panose="020B0604020202020204" pitchFamily="34" charset="0"/>
              <a:buChar char="»"/>
              <a:defRPr sz="1867"/>
            </a:lvl4pPr>
            <a:lvl5pPr marL="1219110" indent="0">
              <a:buNone/>
              <a:defRPr sz="1867"/>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p:txBody>
      </p:sp>
    </p:spTree>
    <p:extLst>
      <p:ext uri="{BB962C8B-B14F-4D97-AF65-F5344CB8AC3E}">
        <p14:creationId xmlns:p14="http://schemas.microsoft.com/office/powerpoint/2010/main" val="3016626275"/>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userDrawn="1">
  <p:cSld name="3_Title Only">
    <p:spTree>
      <p:nvGrpSpPr>
        <p:cNvPr id="1" name=""/>
        <p:cNvGrpSpPr/>
        <p:nvPr/>
      </p:nvGrpSpPr>
      <p:grpSpPr>
        <a:xfrm>
          <a:off x="0" y="0"/>
          <a:ext cx="0" cy="0"/>
          <a:chOff x="0" y="0"/>
          <a:chExt cx="0" cy="0"/>
        </a:xfrm>
      </p:grpSpPr>
      <p:cxnSp>
        <p:nvCxnSpPr>
          <p:cNvPr id="2" name="Straight Connector 1">
            <a:extLst>
              <a:ext uri="{FF2B5EF4-FFF2-40B4-BE49-F238E27FC236}">
                <a16:creationId xmlns:a16="http://schemas.microsoft.com/office/drawing/2014/main" id="{CF0A8C5B-86C6-B889-0AA2-C2C2539DD2F4}"/>
              </a:ext>
            </a:extLst>
          </p:cNvPr>
          <p:cNvCxnSpPr>
            <a:cxnSpLocks/>
          </p:cNvCxnSpPr>
          <p:nvPr userDrawn="1"/>
        </p:nvCxnSpPr>
        <p:spPr>
          <a:xfrm>
            <a:off x="6096000" y="882650"/>
            <a:ext cx="0" cy="825500"/>
          </a:xfrm>
          <a:prstGeom prst="line">
            <a:avLst/>
          </a:prstGeom>
          <a:ln w="6350">
            <a:solidFill>
              <a:schemeClr val="tx1"/>
            </a:solidFill>
          </a:ln>
          <a:effectLst>
            <a:outerShdw blurRad="40005" dist="20320" dir="5400000" algn="ctr" rotWithShape="0">
              <a:srgbClr val="000000">
                <a:alpha val="38000"/>
              </a:srgbClr>
            </a:outerShdw>
          </a:effectLst>
        </p:spPr>
        <p:style>
          <a:lnRef idx="2">
            <a:schemeClr val="accent1"/>
          </a:lnRef>
          <a:fillRef idx="0">
            <a:schemeClr val="accent1"/>
          </a:fillRef>
          <a:effectRef idx="1">
            <a:schemeClr val="accent1"/>
          </a:effectRef>
          <a:fontRef idx="minor">
            <a:schemeClr val="tx1"/>
          </a:fontRef>
        </p:style>
      </p:cxnSp>
      <p:sp>
        <p:nvSpPr>
          <p:cNvPr id="12" name="Title 11"/>
          <p:cNvSpPr>
            <a:spLocks noGrp="1"/>
          </p:cNvSpPr>
          <p:nvPr>
            <p:ph type="title"/>
          </p:nvPr>
        </p:nvSpPr>
        <p:spPr/>
        <p:txBody>
          <a:bodyPr/>
          <a:lstStyle/>
          <a:p>
            <a:r>
              <a:rPr lang="en-US"/>
              <a:t>Click to edit Master title style</a:t>
            </a:r>
            <a:endParaRPr lang="en-CA"/>
          </a:p>
        </p:txBody>
      </p:sp>
      <p:sp>
        <p:nvSpPr>
          <p:cNvPr id="3" name="Text Placeholder 11"/>
          <p:cNvSpPr>
            <a:spLocks noGrp="1"/>
          </p:cNvSpPr>
          <p:nvPr>
            <p:ph type="body" sz="quarter" idx="11"/>
          </p:nvPr>
        </p:nvSpPr>
        <p:spPr>
          <a:xfrm>
            <a:off x="575384" y="1358840"/>
            <a:ext cx="5183955" cy="348813"/>
          </a:xfrm>
          <a:prstGeom prst="rect">
            <a:avLst/>
          </a:prstGeom>
        </p:spPr>
        <p:txBody>
          <a:bodyPr anchor="ctr">
            <a:normAutofit/>
          </a:bodyPr>
          <a:lstStyle>
            <a:lvl1pPr marL="0" indent="0">
              <a:lnSpc>
                <a:spcPct val="100000"/>
              </a:lnSpc>
              <a:spcBef>
                <a:spcPts val="0"/>
              </a:spcBef>
              <a:buNone/>
              <a:defRPr sz="1600">
                <a:latin typeface="Arial Narrow" panose="020B0606020202030204" pitchFamily="34" charset="0"/>
              </a:defRPr>
            </a:lvl1pPr>
          </a:lstStyle>
          <a:p>
            <a:pPr lvl="0"/>
            <a:endParaRPr lang="en-CA" dirty="0"/>
          </a:p>
        </p:txBody>
      </p:sp>
      <p:sp>
        <p:nvSpPr>
          <p:cNvPr id="4" name="Text Placeholder 19"/>
          <p:cNvSpPr>
            <a:spLocks noGrp="1"/>
          </p:cNvSpPr>
          <p:nvPr>
            <p:ph type="body" sz="quarter" idx="13"/>
          </p:nvPr>
        </p:nvSpPr>
        <p:spPr>
          <a:xfrm>
            <a:off x="6434667" y="789517"/>
            <a:ext cx="5181600" cy="569323"/>
          </a:xfrm>
          <a:prstGeom prst="rect">
            <a:avLst/>
          </a:prstGeom>
        </p:spPr>
        <p:txBody>
          <a:bodyPr anchor="ctr" anchorCtr="0">
            <a:normAutofit/>
          </a:bodyPr>
          <a:lstStyle>
            <a:lvl1pPr marL="0" indent="0">
              <a:lnSpc>
                <a:spcPct val="100000"/>
              </a:lnSpc>
              <a:spcBef>
                <a:spcPts val="0"/>
              </a:spcBef>
              <a:buNone/>
              <a:defRPr sz="1867" b="1">
                <a:latin typeface="+mj-lt"/>
              </a:defRPr>
            </a:lvl1pPr>
            <a:lvl2pPr marL="0" indent="0">
              <a:lnSpc>
                <a:spcPct val="100000"/>
              </a:lnSpc>
              <a:spcBef>
                <a:spcPts val="0"/>
              </a:spcBef>
              <a:buNone/>
              <a:defRPr sz="1600"/>
            </a:lvl2pPr>
            <a:lvl3pPr marL="0" indent="0">
              <a:lnSpc>
                <a:spcPct val="100000"/>
              </a:lnSpc>
              <a:spcBef>
                <a:spcPts val="0"/>
              </a:spcBef>
              <a:buNone/>
              <a:defRPr sz="1467"/>
            </a:lvl3pPr>
            <a:lvl4pPr marL="0" indent="0">
              <a:lnSpc>
                <a:spcPct val="100000"/>
              </a:lnSpc>
              <a:spcBef>
                <a:spcPts val="0"/>
              </a:spcBef>
              <a:buNone/>
              <a:defRPr sz="1400"/>
            </a:lvl4pPr>
            <a:lvl5pPr marL="0" indent="0">
              <a:lnSpc>
                <a:spcPct val="100000"/>
              </a:lnSpc>
              <a:spcBef>
                <a:spcPts val="0"/>
              </a:spcBef>
              <a:buNone/>
              <a:defRPr sz="1400"/>
            </a:lvl5pPr>
          </a:lstStyle>
          <a:p>
            <a:pPr lvl="0"/>
            <a:r>
              <a:rPr lang="en-US" noProof="0"/>
              <a:t>Click to edit Master text styles</a:t>
            </a:r>
          </a:p>
        </p:txBody>
      </p:sp>
      <p:sp>
        <p:nvSpPr>
          <p:cNvPr id="5" name="Text Placeholder 11"/>
          <p:cNvSpPr>
            <a:spLocks noGrp="1"/>
          </p:cNvSpPr>
          <p:nvPr>
            <p:ph type="body" sz="quarter" idx="14"/>
          </p:nvPr>
        </p:nvSpPr>
        <p:spPr>
          <a:xfrm>
            <a:off x="6433489" y="1358840"/>
            <a:ext cx="5183955" cy="348813"/>
          </a:xfrm>
          <a:prstGeom prst="rect">
            <a:avLst/>
          </a:prstGeom>
        </p:spPr>
        <p:txBody>
          <a:bodyPr anchor="ctr">
            <a:normAutofit/>
          </a:bodyPr>
          <a:lstStyle>
            <a:lvl1pPr marL="0" indent="0">
              <a:lnSpc>
                <a:spcPct val="100000"/>
              </a:lnSpc>
              <a:spcBef>
                <a:spcPts val="0"/>
              </a:spcBef>
              <a:buNone/>
              <a:defRPr sz="1600">
                <a:latin typeface="Arial Narrow" panose="020B0606020202030204" pitchFamily="34" charset="0"/>
              </a:defRPr>
            </a:lvl1pPr>
          </a:lstStyle>
          <a:p>
            <a:pPr lvl="0"/>
            <a:r>
              <a:rPr lang="en-US" noProof="0"/>
              <a:t>Click to edit Master text styles</a:t>
            </a:r>
          </a:p>
        </p:txBody>
      </p:sp>
    </p:spTree>
    <p:extLst>
      <p:ext uri="{BB962C8B-B14F-4D97-AF65-F5344CB8AC3E}">
        <p14:creationId xmlns:p14="http://schemas.microsoft.com/office/powerpoint/2010/main" val="128558396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14" name="Content Placeholder 2"/>
          <p:cNvSpPr>
            <a:spLocks noGrp="1"/>
          </p:cNvSpPr>
          <p:nvPr>
            <p:ph idx="4294967295"/>
          </p:nvPr>
        </p:nvSpPr>
        <p:spPr>
          <a:xfrm>
            <a:off x="431800" y="2205038"/>
            <a:ext cx="11328400" cy="4151312"/>
          </a:xfrm>
          <a:prstGeom prst="rect">
            <a:avLst/>
          </a:prstGeom>
        </p:spPr>
        <p:txBody>
          <a:bodyPr/>
          <a:lstStyle>
            <a:lvl1pPr>
              <a:defRPr sz="2800"/>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itle Placeholder 1"/>
          <p:cNvSpPr>
            <a:spLocks noGrp="1"/>
          </p:cNvSpPr>
          <p:nvPr>
            <p:ph type="title"/>
          </p:nvPr>
        </p:nvSpPr>
        <p:spPr>
          <a:xfrm>
            <a:off x="431371" y="925196"/>
            <a:ext cx="11328829" cy="1209594"/>
          </a:xfrm>
          <a:prstGeom prst="rect">
            <a:avLst/>
          </a:prstGeom>
        </p:spPr>
        <p:txBody>
          <a:bodyPr rtlCol="0">
            <a:normAutofit/>
          </a:bodyPr>
          <a:lstStyle/>
          <a:p>
            <a:r>
              <a:rPr lang="en-US" dirty="0"/>
              <a:t>Click to edit Master title style</a:t>
            </a:r>
          </a:p>
        </p:txBody>
      </p:sp>
      <p:sp>
        <p:nvSpPr>
          <p:cNvPr id="2" name="Slide Number Placeholder 3">
            <a:extLst>
              <a:ext uri="{FF2B5EF4-FFF2-40B4-BE49-F238E27FC236}">
                <a16:creationId xmlns:a16="http://schemas.microsoft.com/office/drawing/2014/main" id="{EE1DFEAA-C9B7-8513-2C0A-B09093C7C83D}"/>
              </a:ext>
            </a:extLst>
          </p:cNvPr>
          <p:cNvSpPr>
            <a:spLocks noGrp="1"/>
          </p:cNvSpPr>
          <p:nvPr>
            <p:ph type="sldNum" sz="quarter" idx="10"/>
          </p:nvPr>
        </p:nvSpPr>
        <p:spPr/>
        <p:txBody>
          <a:bodyPr/>
          <a:lstStyle>
            <a:lvl1pPr>
              <a:defRPr/>
            </a:lvl1pPr>
          </a:lstStyle>
          <a:p>
            <a:pPr>
              <a:defRPr/>
            </a:pPr>
            <a:fld id="{31BC3B99-43D3-4553-9EDE-C98EC506F558}" type="slidenum">
              <a:rPr lang="en-CA" altLang="en-US"/>
              <a:pPr>
                <a:defRPr/>
              </a:pPr>
              <a:t>‹#›</a:t>
            </a:fld>
            <a:endParaRPr lang="en-CA" altLang="en-US" dirty="0"/>
          </a:p>
        </p:txBody>
      </p:sp>
    </p:spTree>
    <p:extLst>
      <p:ext uri="{BB962C8B-B14F-4D97-AF65-F5344CB8AC3E}">
        <p14:creationId xmlns:p14="http://schemas.microsoft.com/office/powerpoint/2010/main" val="112236549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itle" preserve="1">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431800" y="935039"/>
            <a:ext cx="11328400" cy="2574925"/>
          </a:xfrm>
        </p:spPr>
        <p:txBody>
          <a:bodyPr anchor="b">
            <a:normAutofit/>
          </a:bodyPr>
          <a:lstStyle>
            <a:lvl1pPr algn="ctr">
              <a:defRPr sz="3600"/>
            </a:lvl1pPr>
          </a:lstStyle>
          <a:p>
            <a:r>
              <a:rPr lang="en-US"/>
              <a:t>Click to edit Master title style</a:t>
            </a:r>
          </a:p>
        </p:txBody>
      </p:sp>
      <p:sp>
        <p:nvSpPr>
          <p:cNvPr id="3" name="Subtitle 2"/>
          <p:cNvSpPr>
            <a:spLocks noGrp="1"/>
          </p:cNvSpPr>
          <p:nvPr>
            <p:ph type="subTitle" idx="1"/>
          </p:nvPr>
        </p:nvSpPr>
        <p:spPr>
          <a:xfrm>
            <a:off x="431800" y="3602038"/>
            <a:ext cx="11328400" cy="2751137"/>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a:extLst>
              <a:ext uri="{FF2B5EF4-FFF2-40B4-BE49-F238E27FC236}">
                <a16:creationId xmlns:a16="http://schemas.microsoft.com/office/drawing/2014/main" id="{DC9160E0-964D-CA48-22EF-94795B3CA992}"/>
              </a:ext>
            </a:extLst>
          </p:cNvPr>
          <p:cNvSpPr>
            <a:spLocks noGrp="1"/>
          </p:cNvSpPr>
          <p:nvPr>
            <p:ph type="dt" sz="half" idx="10"/>
          </p:nvPr>
        </p:nvSpPr>
        <p:spPr/>
        <p:txBody>
          <a:bodyPr/>
          <a:lstStyle>
            <a:lvl1pPr>
              <a:defRPr/>
            </a:lvl1pPr>
          </a:lstStyle>
          <a:p>
            <a:pPr>
              <a:defRPr/>
            </a:pPr>
            <a:fld id="{2E6F13C8-C203-E341-9D4C-88E44F92B8DC}" type="datetimeFigureOut">
              <a:rPr lang="en-US"/>
              <a:pPr>
                <a:defRPr/>
              </a:pPr>
              <a:t>12/8/2023</a:t>
            </a:fld>
            <a:endParaRPr lang="en-US" dirty="0"/>
          </a:p>
        </p:txBody>
      </p:sp>
      <p:sp>
        <p:nvSpPr>
          <p:cNvPr id="5" name="Footer Placeholder 4">
            <a:extLst>
              <a:ext uri="{FF2B5EF4-FFF2-40B4-BE49-F238E27FC236}">
                <a16:creationId xmlns:a16="http://schemas.microsoft.com/office/drawing/2014/main" id="{7FB8EF9B-4808-41CF-C546-D6F1616049C7}"/>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FC8B3DD6-970A-9638-D593-5B9B5ACCEF55}"/>
              </a:ext>
            </a:extLst>
          </p:cNvPr>
          <p:cNvSpPr>
            <a:spLocks noGrp="1"/>
          </p:cNvSpPr>
          <p:nvPr>
            <p:ph type="sldNum" sz="quarter" idx="12"/>
          </p:nvPr>
        </p:nvSpPr>
        <p:spPr/>
        <p:txBody>
          <a:bodyPr/>
          <a:lstStyle>
            <a:lvl1pPr>
              <a:defRPr/>
            </a:lvl1pPr>
          </a:lstStyle>
          <a:p>
            <a:pPr>
              <a:defRPr/>
            </a:pPr>
            <a:fld id="{EBD18141-14E0-4A99-AB2D-4A4E00383F3D}" type="slidenum">
              <a:rPr lang="en-US"/>
              <a:pPr>
                <a:defRPr/>
              </a:pPr>
              <a:t>‹#›</a:t>
            </a:fld>
            <a:endParaRPr lang="en-US" dirty="0"/>
          </a:p>
        </p:txBody>
      </p:sp>
    </p:spTree>
    <p:extLst>
      <p:ext uri="{BB962C8B-B14F-4D97-AF65-F5344CB8AC3E}">
        <p14:creationId xmlns:p14="http://schemas.microsoft.com/office/powerpoint/2010/main" val="73646029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Lots of Content">
    <p:spTree>
      <p:nvGrpSpPr>
        <p:cNvPr id="1" name=""/>
        <p:cNvGrpSpPr/>
        <p:nvPr/>
      </p:nvGrpSpPr>
      <p:grpSpPr>
        <a:xfrm>
          <a:off x="0" y="0"/>
          <a:ext cx="0" cy="0"/>
          <a:chOff x="0" y="0"/>
          <a:chExt cx="0" cy="0"/>
        </a:xfrm>
      </p:grpSpPr>
      <p:sp>
        <p:nvSpPr>
          <p:cNvPr id="14" name="Content Placeholder 2"/>
          <p:cNvSpPr>
            <a:spLocks noGrp="1"/>
          </p:cNvSpPr>
          <p:nvPr>
            <p:ph idx="4294967295"/>
          </p:nvPr>
        </p:nvSpPr>
        <p:spPr>
          <a:xfrm>
            <a:off x="431800" y="1628800"/>
            <a:ext cx="11328400" cy="4727550"/>
          </a:xfrm>
          <a:prstGeom prst="rect">
            <a:avLst/>
          </a:prstGeom>
        </p:spPr>
        <p:txBody>
          <a:bodyPr>
            <a:normAutofit/>
          </a:bodyPr>
          <a:lstStyle>
            <a:lvl1pPr>
              <a:defRPr sz="1200"/>
            </a:lvl1pPr>
          </a:lstStyle>
          <a:p>
            <a:endParaRPr lang="en-US" altLang="en-US" dirty="0"/>
          </a:p>
        </p:txBody>
      </p:sp>
      <p:sp>
        <p:nvSpPr>
          <p:cNvPr id="5" name="Title Placeholder 1"/>
          <p:cNvSpPr>
            <a:spLocks noGrp="1"/>
          </p:cNvSpPr>
          <p:nvPr>
            <p:ph type="title"/>
          </p:nvPr>
        </p:nvSpPr>
        <p:spPr>
          <a:xfrm>
            <a:off x="431371" y="925196"/>
            <a:ext cx="11328829" cy="703604"/>
          </a:xfrm>
          <a:prstGeom prst="rect">
            <a:avLst/>
          </a:prstGeom>
        </p:spPr>
        <p:txBody>
          <a:bodyPr rtlCol="0">
            <a:normAutofit/>
          </a:bodyPr>
          <a:lstStyle/>
          <a:p>
            <a:r>
              <a:rPr lang="en-US" dirty="0"/>
              <a:t>Click to edit Master title style</a:t>
            </a:r>
          </a:p>
        </p:txBody>
      </p:sp>
      <p:sp>
        <p:nvSpPr>
          <p:cNvPr id="2" name="Slide Number Placeholder 3">
            <a:extLst>
              <a:ext uri="{FF2B5EF4-FFF2-40B4-BE49-F238E27FC236}">
                <a16:creationId xmlns:a16="http://schemas.microsoft.com/office/drawing/2014/main" id="{74F49A6B-4DDF-560D-DE8B-3E61A0F12423}"/>
              </a:ext>
            </a:extLst>
          </p:cNvPr>
          <p:cNvSpPr>
            <a:spLocks noGrp="1"/>
          </p:cNvSpPr>
          <p:nvPr>
            <p:ph type="sldNum" sz="quarter" idx="10"/>
          </p:nvPr>
        </p:nvSpPr>
        <p:spPr/>
        <p:txBody>
          <a:bodyPr/>
          <a:lstStyle>
            <a:lvl1pPr>
              <a:defRPr/>
            </a:lvl1pPr>
          </a:lstStyle>
          <a:p>
            <a:pPr>
              <a:defRPr/>
            </a:pPr>
            <a:fld id="{16355E35-DAA4-4792-82AD-DF8E2627BF8C}" type="slidenum">
              <a:rPr lang="en-CA" altLang="en-US"/>
              <a:pPr>
                <a:defRPr/>
              </a:pPr>
              <a:t>‹#›</a:t>
            </a:fld>
            <a:endParaRPr lang="en-CA" altLang="en-US" dirty="0"/>
          </a:p>
        </p:txBody>
      </p:sp>
    </p:spTree>
    <p:extLst>
      <p:ext uri="{BB962C8B-B14F-4D97-AF65-F5344CB8AC3E}">
        <p14:creationId xmlns:p14="http://schemas.microsoft.com/office/powerpoint/2010/main" val="1222273092"/>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31800" y="935039"/>
            <a:ext cx="11328400" cy="3627439"/>
          </a:xfrm>
        </p:spPr>
        <p:txBody>
          <a:bodyPr anchor="b">
            <a:normAutofit/>
          </a:bodyPr>
          <a:lstStyle>
            <a:lvl1pPr>
              <a:defRPr sz="3600"/>
            </a:lvl1pPr>
          </a:lstStyle>
          <a:p>
            <a:r>
              <a:rPr lang="en-US"/>
              <a:t>Click to edit Master title style</a:t>
            </a:r>
          </a:p>
        </p:txBody>
      </p:sp>
      <p:sp>
        <p:nvSpPr>
          <p:cNvPr id="3" name="Text Placeholder 2"/>
          <p:cNvSpPr>
            <a:spLocks noGrp="1"/>
          </p:cNvSpPr>
          <p:nvPr>
            <p:ph type="body" idx="1"/>
          </p:nvPr>
        </p:nvSpPr>
        <p:spPr>
          <a:xfrm>
            <a:off x="431800" y="4589464"/>
            <a:ext cx="11328400" cy="1766886"/>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10F75FE5-7556-46D6-5824-E5F9247245D4}"/>
              </a:ext>
            </a:extLst>
          </p:cNvPr>
          <p:cNvSpPr>
            <a:spLocks noGrp="1"/>
          </p:cNvSpPr>
          <p:nvPr>
            <p:ph type="dt" sz="half" idx="10"/>
          </p:nvPr>
        </p:nvSpPr>
        <p:spPr/>
        <p:txBody>
          <a:bodyPr/>
          <a:lstStyle>
            <a:lvl1pPr>
              <a:defRPr/>
            </a:lvl1pPr>
          </a:lstStyle>
          <a:p>
            <a:pPr>
              <a:defRPr/>
            </a:pPr>
            <a:fld id="{2E6F13C8-C203-E341-9D4C-88E44F92B8DC}" type="datetimeFigureOut">
              <a:rPr lang="en-US"/>
              <a:pPr>
                <a:defRPr/>
              </a:pPr>
              <a:t>12/8/2023</a:t>
            </a:fld>
            <a:endParaRPr lang="en-US" dirty="0"/>
          </a:p>
        </p:txBody>
      </p:sp>
      <p:sp>
        <p:nvSpPr>
          <p:cNvPr id="5" name="Footer Placeholder 4">
            <a:extLst>
              <a:ext uri="{FF2B5EF4-FFF2-40B4-BE49-F238E27FC236}">
                <a16:creationId xmlns:a16="http://schemas.microsoft.com/office/drawing/2014/main" id="{A6D1A6A9-69A6-123C-7CE9-EE0D859A5123}"/>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BC419B5D-ABB1-7E88-7693-07B9354651FB}"/>
              </a:ext>
            </a:extLst>
          </p:cNvPr>
          <p:cNvSpPr>
            <a:spLocks noGrp="1"/>
          </p:cNvSpPr>
          <p:nvPr>
            <p:ph type="sldNum" sz="quarter" idx="12"/>
          </p:nvPr>
        </p:nvSpPr>
        <p:spPr/>
        <p:txBody>
          <a:bodyPr/>
          <a:lstStyle>
            <a:lvl1pPr>
              <a:defRPr/>
            </a:lvl1pPr>
          </a:lstStyle>
          <a:p>
            <a:pPr>
              <a:defRPr/>
            </a:pPr>
            <a:fld id="{61216578-4413-4F78-A15B-D22EB0E4348D}" type="slidenum">
              <a:rPr lang="en-US"/>
              <a:pPr>
                <a:defRPr/>
              </a:pPr>
              <a:t>‹#›</a:t>
            </a:fld>
            <a:endParaRPr lang="en-US" dirty="0"/>
          </a:p>
        </p:txBody>
      </p:sp>
    </p:spTree>
    <p:extLst>
      <p:ext uri="{BB962C8B-B14F-4D97-AF65-F5344CB8AC3E}">
        <p14:creationId xmlns:p14="http://schemas.microsoft.com/office/powerpoint/2010/main" val="2825544470"/>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31371" y="925195"/>
            <a:ext cx="11328829" cy="1209594"/>
          </a:xfrm>
        </p:spPr>
        <p:txBody>
          <a:bodyPr/>
          <a:lstStyle/>
          <a:p>
            <a:r>
              <a:rPr lang="en-US"/>
              <a:t>Click to edit Master title style</a:t>
            </a:r>
          </a:p>
        </p:txBody>
      </p:sp>
      <p:sp>
        <p:nvSpPr>
          <p:cNvPr id="3" name="Content Placeholder 2"/>
          <p:cNvSpPr>
            <a:spLocks noGrp="1"/>
          </p:cNvSpPr>
          <p:nvPr>
            <p:ph sz="half" idx="1"/>
          </p:nvPr>
        </p:nvSpPr>
        <p:spPr>
          <a:xfrm>
            <a:off x="431370" y="2205038"/>
            <a:ext cx="5772087" cy="4151312"/>
          </a:xfrm>
        </p:spPr>
        <p:txBody>
          <a:bodyPr/>
          <a:lstStyle/>
          <a:p>
            <a:pPr lvl="0"/>
            <a:r>
              <a:rPr lang="en-US"/>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6172200" y="2205038"/>
            <a:ext cx="5588000" cy="4151313"/>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a:extLst>
              <a:ext uri="{FF2B5EF4-FFF2-40B4-BE49-F238E27FC236}">
                <a16:creationId xmlns:a16="http://schemas.microsoft.com/office/drawing/2014/main" id="{6D6E89BE-C877-4821-E186-839768208AE2}"/>
              </a:ext>
            </a:extLst>
          </p:cNvPr>
          <p:cNvSpPr>
            <a:spLocks noGrp="1"/>
          </p:cNvSpPr>
          <p:nvPr>
            <p:ph type="dt" sz="half" idx="10"/>
          </p:nvPr>
        </p:nvSpPr>
        <p:spPr/>
        <p:txBody>
          <a:bodyPr/>
          <a:lstStyle>
            <a:lvl1pPr>
              <a:defRPr/>
            </a:lvl1pPr>
          </a:lstStyle>
          <a:p>
            <a:pPr>
              <a:defRPr/>
            </a:pPr>
            <a:fld id="{2E6F13C8-C203-E341-9D4C-88E44F92B8DC}" type="datetimeFigureOut">
              <a:rPr lang="en-US"/>
              <a:pPr>
                <a:defRPr/>
              </a:pPr>
              <a:t>12/8/2023</a:t>
            </a:fld>
            <a:endParaRPr lang="en-US" dirty="0"/>
          </a:p>
        </p:txBody>
      </p:sp>
      <p:sp>
        <p:nvSpPr>
          <p:cNvPr id="6" name="Footer Placeholder 5">
            <a:extLst>
              <a:ext uri="{FF2B5EF4-FFF2-40B4-BE49-F238E27FC236}">
                <a16:creationId xmlns:a16="http://schemas.microsoft.com/office/drawing/2014/main" id="{9451F2C8-54B8-7329-86B6-239D8D78C19D}"/>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6">
            <a:extLst>
              <a:ext uri="{FF2B5EF4-FFF2-40B4-BE49-F238E27FC236}">
                <a16:creationId xmlns:a16="http://schemas.microsoft.com/office/drawing/2014/main" id="{5ED7C1A6-04E2-9BB8-3127-52B86D60D703}"/>
              </a:ext>
            </a:extLst>
          </p:cNvPr>
          <p:cNvSpPr>
            <a:spLocks noGrp="1"/>
          </p:cNvSpPr>
          <p:nvPr>
            <p:ph type="sldNum" sz="quarter" idx="12"/>
          </p:nvPr>
        </p:nvSpPr>
        <p:spPr/>
        <p:txBody>
          <a:bodyPr/>
          <a:lstStyle>
            <a:lvl1pPr>
              <a:defRPr/>
            </a:lvl1pPr>
          </a:lstStyle>
          <a:p>
            <a:pPr>
              <a:defRPr/>
            </a:pPr>
            <a:fld id="{AFABBDC8-AF83-4303-862D-B4FF6FA38874}" type="slidenum">
              <a:rPr lang="en-US"/>
              <a:pPr>
                <a:defRPr/>
              </a:pPr>
              <a:t>‹#›</a:t>
            </a:fld>
            <a:endParaRPr lang="en-US" dirty="0"/>
          </a:p>
        </p:txBody>
      </p:sp>
    </p:spTree>
    <p:extLst>
      <p:ext uri="{BB962C8B-B14F-4D97-AF65-F5344CB8AC3E}">
        <p14:creationId xmlns:p14="http://schemas.microsoft.com/office/powerpoint/2010/main" val="3444024402"/>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31801" y="931952"/>
            <a:ext cx="11328399" cy="1201649"/>
          </a:xfrm>
        </p:spPr>
        <p:txBody>
          <a:bodyPr/>
          <a:lstStyle/>
          <a:p>
            <a:r>
              <a:rPr lang="en-US" dirty="0"/>
              <a:t>Click to edit Master title style</a:t>
            </a:r>
          </a:p>
        </p:txBody>
      </p:sp>
      <p:sp>
        <p:nvSpPr>
          <p:cNvPr id="3" name="Text Placeholder 2"/>
          <p:cNvSpPr>
            <a:spLocks noGrp="1"/>
          </p:cNvSpPr>
          <p:nvPr>
            <p:ph type="body" idx="1"/>
          </p:nvPr>
        </p:nvSpPr>
        <p:spPr>
          <a:xfrm>
            <a:off x="431800" y="2205038"/>
            <a:ext cx="563741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dirty="0"/>
              <a:t>Click to edit Master text styles</a:t>
            </a:r>
          </a:p>
        </p:txBody>
      </p:sp>
      <p:sp>
        <p:nvSpPr>
          <p:cNvPr id="4" name="Content Placeholder 3"/>
          <p:cNvSpPr>
            <a:spLocks noGrp="1"/>
          </p:cNvSpPr>
          <p:nvPr>
            <p:ph sz="half" idx="2"/>
          </p:nvPr>
        </p:nvSpPr>
        <p:spPr>
          <a:xfrm>
            <a:off x="431800" y="3028950"/>
            <a:ext cx="5637411" cy="33274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Text Placeholder 2"/>
          <p:cNvSpPr>
            <a:spLocks noGrp="1"/>
          </p:cNvSpPr>
          <p:nvPr>
            <p:ph type="body" idx="13"/>
          </p:nvPr>
        </p:nvSpPr>
        <p:spPr>
          <a:xfrm>
            <a:off x="6122789" y="2205038"/>
            <a:ext cx="563741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dirty="0"/>
              <a:t>Click to edit Master text styles</a:t>
            </a:r>
          </a:p>
        </p:txBody>
      </p:sp>
      <p:sp>
        <p:nvSpPr>
          <p:cNvPr id="11" name="Content Placeholder 3"/>
          <p:cNvSpPr>
            <a:spLocks noGrp="1"/>
          </p:cNvSpPr>
          <p:nvPr>
            <p:ph sz="half" idx="14"/>
          </p:nvPr>
        </p:nvSpPr>
        <p:spPr>
          <a:xfrm>
            <a:off x="6122789" y="3028950"/>
            <a:ext cx="5637411" cy="33274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6">
            <a:extLst>
              <a:ext uri="{FF2B5EF4-FFF2-40B4-BE49-F238E27FC236}">
                <a16:creationId xmlns:a16="http://schemas.microsoft.com/office/drawing/2014/main" id="{24C34BE3-471A-7206-2B7A-611E16DF86CF}"/>
              </a:ext>
            </a:extLst>
          </p:cNvPr>
          <p:cNvSpPr>
            <a:spLocks noGrp="1"/>
          </p:cNvSpPr>
          <p:nvPr>
            <p:ph type="dt" sz="half" idx="15"/>
          </p:nvPr>
        </p:nvSpPr>
        <p:spPr/>
        <p:txBody>
          <a:bodyPr/>
          <a:lstStyle>
            <a:lvl1pPr>
              <a:defRPr/>
            </a:lvl1pPr>
          </a:lstStyle>
          <a:p>
            <a:pPr>
              <a:defRPr/>
            </a:pPr>
            <a:fld id="{2E6F13C8-C203-E341-9D4C-88E44F92B8DC}" type="datetimeFigureOut">
              <a:rPr lang="en-US"/>
              <a:pPr>
                <a:defRPr/>
              </a:pPr>
              <a:t>12/8/2023</a:t>
            </a:fld>
            <a:endParaRPr lang="en-US" dirty="0"/>
          </a:p>
        </p:txBody>
      </p:sp>
      <p:sp>
        <p:nvSpPr>
          <p:cNvPr id="6" name="Footer Placeholder 7">
            <a:extLst>
              <a:ext uri="{FF2B5EF4-FFF2-40B4-BE49-F238E27FC236}">
                <a16:creationId xmlns:a16="http://schemas.microsoft.com/office/drawing/2014/main" id="{5067689F-0A2A-320E-2BDD-3579C6D39310}"/>
              </a:ext>
            </a:extLst>
          </p:cNvPr>
          <p:cNvSpPr>
            <a:spLocks noGrp="1"/>
          </p:cNvSpPr>
          <p:nvPr>
            <p:ph type="ftr" sz="quarter" idx="16"/>
          </p:nvPr>
        </p:nvSpPr>
        <p:spPr/>
        <p:txBody>
          <a:bodyPr/>
          <a:lstStyle>
            <a:lvl1pPr>
              <a:defRPr/>
            </a:lvl1pPr>
          </a:lstStyle>
          <a:p>
            <a:pPr>
              <a:defRPr/>
            </a:pPr>
            <a:endParaRPr lang="en-US"/>
          </a:p>
        </p:txBody>
      </p:sp>
      <p:sp>
        <p:nvSpPr>
          <p:cNvPr id="7" name="Slide Number Placeholder 8">
            <a:extLst>
              <a:ext uri="{FF2B5EF4-FFF2-40B4-BE49-F238E27FC236}">
                <a16:creationId xmlns:a16="http://schemas.microsoft.com/office/drawing/2014/main" id="{6114D4F2-597F-2CCB-AB02-B5E234AF44CD}"/>
              </a:ext>
            </a:extLst>
          </p:cNvPr>
          <p:cNvSpPr>
            <a:spLocks noGrp="1"/>
          </p:cNvSpPr>
          <p:nvPr>
            <p:ph type="sldNum" sz="quarter" idx="17"/>
          </p:nvPr>
        </p:nvSpPr>
        <p:spPr/>
        <p:txBody>
          <a:bodyPr/>
          <a:lstStyle>
            <a:lvl1pPr>
              <a:defRPr/>
            </a:lvl1pPr>
          </a:lstStyle>
          <a:p>
            <a:pPr>
              <a:defRPr/>
            </a:pPr>
            <a:fld id="{1B14AFEA-ECD6-4787-8869-F61A85141107}" type="slidenum">
              <a:rPr lang="en-US"/>
              <a:pPr>
                <a:defRPr/>
              </a:pPr>
              <a:t>‹#›</a:t>
            </a:fld>
            <a:endParaRPr lang="en-US" dirty="0"/>
          </a:p>
        </p:txBody>
      </p:sp>
    </p:spTree>
    <p:extLst>
      <p:ext uri="{BB962C8B-B14F-4D97-AF65-F5344CB8AC3E}">
        <p14:creationId xmlns:p14="http://schemas.microsoft.com/office/powerpoint/2010/main" val="2427724081"/>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73013D7C-BD2E-5F98-7D45-A76099613FE0}"/>
              </a:ext>
            </a:extLst>
          </p:cNvPr>
          <p:cNvSpPr>
            <a:spLocks noGrp="1"/>
          </p:cNvSpPr>
          <p:nvPr>
            <p:ph type="dt" sz="half" idx="10"/>
          </p:nvPr>
        </p:nvSpPr>
        <p:spPr>
          <a:xfrm>
            <a:off x="440267" y="6356351"/>
            <a:ext cx="2743200" cy="365125"/>
          </a:xfrm>
        </p:spPr>
        <p:txBody>
          <a:bodyPr/>
          <a:lstStyle>
            <a:lvl1pPr>
              <a:defRPr/>
            </a:lvl1pPr>
          </a:lstStyle>
          <a:p>
            <a:pPr>
              <a:defRPr/>
            </a:pPr>
            <a:fld id="{2E6F13C8-C203-E341-9D4C-88E44F92B8DC}" type="datetimeFigureOut">
              <a:rPr lang="en-US"/>
              <a:pPr>
                <a:defRPr/>
              </a:pPr>
              <a:t>12/8/2023</a:t>
            </a:fld>
            <a:endParaRPr lang="en-US" dirty="0"/>
          </a:p>
        </p:txBody>
      </p:sp>
      <p:sp>
        <p:nvSpPr>
          <p:cNvPr id="4" name="Footer Placeholder 3">
            <a:extLst>
              <a:ext uri="{FF2B5EF4-FFF2-40B4-BE49-F238E27FC236}">
                <a16:creationId xmlns:a16="http://schemas.microsoft.com/office/drawing/2014/main" id="{32632BA1-8578-807D-0CEB-1E9DF6D6364A}"/>
              </a:ext>
            </a:extLst>
          </p:cNvPr>
          <p:cNvSpPr>
            <a:spLocks noGrp="1"/>
          </p:cNvSpPr>
          <p:nvPr>
            <p:ph type="ftr" sz="quarter" idx="11"/>
          </p:nvPr>
        </p:nvSpPr>
        <p:spPr/>
        <p:txBody>
          <a:bodyPr/>
          <a:lstStyle>
            <a:lvl1pPr>
              <a:defRPr/>
            </a:lvl1pPr>
          </a:lstStyle>
          <a:p>
            <a:pPr>
              <a:defRPr/>
            </a:pPr>
            <a:endParaRPr lang="en-US"/>
          </a:p>
        </p:txBody>
      </p:sp>
      <p:sp>
        <p:nvSpPr>
          <p:cNvPr id="5" name="Slide Number Placeholder 4">
            <a:extLst>
              <a:ext uri="{FF2B5EF4-FFF2-40B4-BE49-F238E27FC236}">
                <a16:creationId xmlns:a16="http://schemas.microsoft.com/office/drawing/2014/main" id="{0EF10053-D0C9-20C3-EE8A-1406437CDF8F}"/>
              </a:ext>
            </a:extLst>
          </p:cNvPr>
          <p:cNvSpPr>
            <a:spLocks noGrp="1"/>
          </p:cNvSpPr>
          <p:nvPr>
            <p:ph type="sldNum" sz="quarter" idx="12"/>
          </p:nvPr>
        </p:nvSpPr>
        <p:spPr/>
        <p:txBody>
          <a:bodyPr/>
          <a:lstStyle>
            <a:lvl1pPr>
              <a:defRPr/>
            </a:lvl1pPr>
          </a:lstStyle>
          <a:p>
            <a:pPr>
              <a:defRPr/>
            </a:pPr>
            <a:fld id="{A70FBA0E-39AE-4D2A-AECC-84BD23CE0822}" type="slidenum">
              <a:rPr lang="en-US"/>
              <a:pPr>
                <a:defRPr/>
              </a:pPr>
              <a:t>‹#›</a:t>
            </a:fld>
            <a:endParaRPr lang="en-US" dirty="0"/>
          </a:p>
        </p:txBody>
      </p:sp>
    </p:spTree>
    <p:extLst>
      <p:ext uri="{BB962C8B-B14F-4D97-AF65-F5344CB8AC3E}">
        <p14:creationId xmlns:p14="http://schemas.microsoft.com/office/powerpoint/2010/main" val="335713647"/>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864EB8A-8B52-0D13-E040-655F7E47BEE5}"/>
              </a:ext>
            </a:extLst>
          </p:cNvPr>
          <p:cNvSpPr>
            <a:spLocks noGrp="1"/>
          </p:cNvSpPr>
          <p:nvPr>
            <p:ph type="dt" sz="half" idx="10"/>
          </p:nvPr>
        </p:nvSpPr>
        <p:spPr/>
        <p:txBody>
          <a:bodyPr/>
          <a:lstStyle>
            <a:lvl1pPr>
              <a:defRPr/>
            </a:lvl1pPr>
          </a:lstStyle>
          <a:p>
            <a:pPr>
              <a:defRPr/>
            </a:pPr>
            <a:fld id="{2E6F13C8-C203-E341-9D4C-88E44F92B8DC}" type="datetimeFigureOut">
              <a:rPr lang="en-US"/>
              <a:pPr>
                <a:defRPr/>
              </a:pPr>
              <a:t>12/8/2023</a:t>
            </a:fld>
            <a:endParaRPr lang="en-US" dirty="0"/>
          </a:p>
        </p:txBody>
      </p:sp>
      <p:sp>
        <p:nvSpPr>
          <p:cNvPr id="3" name="Footer Placeholder 2">
            <a:extLst>
              <a:ext uri="{FF2B5EF4-FFF2-40B4-BE49-F238E27FC236}">
                <a16:creationId xmlns:a16="http://schemas.microsoft.com/office/drawing/2014/main" id="{C22F2FCE-E5A9-825E-4080-7AAD5D46F4EB}"/>
              </a:ext>
            </a:extLst>
          </p:cNvPr>
          <p:cNvSpPr>
            <a:spLocks noGrp="1"/>
          </p:cNvSpPr>
          <p:nvPr>
            <p:ph type="ftr" sz="quarter" idx="11"/>
          </p:nvPr>
        </p:nvSpPr>
        <p:spPr/>
        <p:txBody>
          <a:bodyPr/>
          <a:lstStyle>
            <a:lvl1pPr>
              <a:defRPr/>
            </a:lvl1pPr>
          </a:lstStyle>
          <a:p>
            <a:pPr>
              <a:defRPr/>
            </a:pPr>
            <a:endParaRPr lang="en-US"/>
          </a:p>
        </p:txBody>
      </p:sp>
      <p:sp>
        <p:nvSpPr>
          <p:cNvPr id="4" name="Slide Number Placeholder 3">
            <a:extLst>
              <a:ext uri="{FF2B5EF4-FFF2-40B4-BE49-F238E27FC236}">
                <a16:creationId xmlns:a16="http://schemas.microsoft.com/office/drawing/2014/main" id="{E0D38D00-4BAD-68E9-A459-FA98652F6868}"/>
              </a:ext>
            </a:extLst>
          </p:cNvPr>
          <p:cNvSpPr>
            <a:spLocks noGrp="1"/>
          </p:cNvSpPr>
          <p:nvPr>
            <p:ph type="sldNum" sz="quarter" idx="12"/>
          </p:nvPr>
        </p:nvSpPr>
        <p:spPr/>
        <p:txBody>
          <a:bodyPr/>
          <a:lstStyle>
            <a:lvl1pPr>
              <a:defRPr/>
            </a:lvl1pPr>
          </a:lstStyle>
          <a:p>
            <a:pPr>
              <a:defRPr/>
            </a:pPr>
            <a:fld id="{1D3965E2-5487-4444-ACEB-BECED639D30A}" type="slidenum">
              <a:rPr lang="en-US"/>
              <a:pPr>
                <a:defRPr/>
              </a:pPr>
              <a:t>‹#›</a:t>
            </a:fld>
            <a:endParaRPr lang="en-US" dirty="0"/>
          </a:p>
        </p:txBody>
      </p:sp>
    </p:spTree>
    <p:extLst>
      <p:ext uri="{BB962C8B-B14F-4D97-AF65-F5344CB8AC3E}">
        <p14:creationId xmlns:p14="http://schemas.microsoft.com/office/powerpoint/2010/main" val="673799724"/>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31801" y="935038"/>
            <a:ext cx="4340225" cy="1600200"/>
          </a:xfrm>
        </p:spPr>
        <p:txBody>
          <a:bodyPr anchor="b"/>
          <a:lstStyle>
            <a:lvl1pPr>
              <a:defRPr sz="2400"/>
            </a:lvl1pPr>
          </a:lstStyle>
          <a:p>
            <a:r>
              <a:rPr lang="en-US" dirty="0"/>
              <a:t>Click to edit Master title style</a:t>
            </a:r>
          </a:p>
        </p:txBody>
      </p:sp>
      <p:sp>
        <p:nvSpPr>
          <p:cNvPr id="3" name="Content Placeholder 2"/>
          <p:cNvSpPr>
            <a:spLocks noGrp="1"/>
          </p:cNvSpPr>
          <p:nvPr>
            <p:ph idx="1"/>
          </p:nvPr>
        </p:nvSpPr>
        <p:spPr>
          <a:xfrm>
            <a:off x="4847862" y="935038"/>
            <a:ext cx="6912337" cy="5418136"/>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431801" y="2552700"/>
            <a:ext cx="4340225" cy="3800475"/>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id="{9981E97B-CAAA-0A30-3EA9-7791BBD4820C}"/>
              </a:ext>
            </a:extLst>
          </p:cNvPr>
          <p:cNvSpPr>
            <a:spLocks noGrp="1"/>
          </p:cNvSpPr>
          <p:nvPr>
            <p:ph type="dt" sz="half" idx="10"/>
          </p:nvPr>
        </p:nvSpPr>
        <p:spPr/>
        <p:txBody>
          <a:bodyPr/>
          <a:lstStyle>
            <a:lvl1pPr>
              <a:defRPr/>
            </a:lvl1pPr>
          </a:lstStyle>
          <a:p>
            <a:pPr>
              <a:defRPr/>
            </a:pPr>
            <a:fld id="{2E6F13C8-C203-E341-9D4C-88E44F92B8DC}" type="datetimeFigureOut">
              <a:rPr lang="en-US"/>
              <a:pPr>
                <a:defRPr/>
              </a:pPr>
              <a:t>12/8/2023</a:t>
            </a:fld>
            <a:endParaRPr lang="en-US" dirty="0"/>
          </a:p>
        </p:txBody>
      </p:sp>
      <p:sp>
        <p:nvSpPr>
          <p:cNvPr id="6" name="Footer Placeholder 5">
            <a:extLst>
              <a:ext uri="{FF2B5EF4-FFF2-40B4-BE49-F238E27FC236}">
                <a16:creationId xmlns:a16="http://schemas.microsoft.com/office/drawing/2014/main" id="{A1DA03A6-23F5-8874-4184-3C90526E3F05}"/>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6">
            <a:extLst>
              <a:ext uri="{FF2B5EF4-FFF2-40B4-BE49-F238E27FC236}">
                <a16:creationId xmlns:a16="http://schemas.microsoft.com/office/drawing/2014/main" id="{CA7A2403-BE87-2487-AB1B-DF964192E1EC}"/>
              </a:ext>
            </a:extLst>
          </p:cNvPr>
          <p:cNvSpPr>
            <a:spLocks noGrp="1"/>
          </p:cNvSpPr>
          <p:nvPr>
            <p:ph type="sldNum" sz="quarter" idx="12"/>
          </p:nvPr>
        </p:nvSpPr>
        <p:spPr/>
        <p:txBody>
          <a:bodyPr/>
          <a:lstStyle>
            <a:lvl1pPr>
              <a:defRPr/>
            </a:lvl1pPr>
          </a:lstStyle>
          <a:p>
            <a:pPr>
              <a:defRPr/>
            </a:pPr>
            <a:fld id="{295E0630-387E-4153-BD20-0C872EA54CBB}" type="slidenum">
              <a:rPr lang="en-US"/>
              <a:pPr>
                <a:defRPr/>
              </a:pPr>
              <a:t>‹#›</a:t>
            </a:fld>
            <a:endParaRPr lang="en-US" dirty="0"/>
          </a:p>
        </p:txBody>
      </p:sp>
    </p:spTree>
    <p:extLst>
      <p:ext uri="{BB962C8B-B14F-4D97-AF65-F5344CB8AC3E}">
        <p14:creationId xmlns:p14="http://schemas.microsoft.com/office/powerpoint/2010/main" val="185779963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ntent">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2BB4204F-7CA9-E17A-63C6-92984779791E}"/>
              </a:ext>
            </a:extLst>
          </p:cNvPr>
          <p:cNvSpPr>
            <a:spLocks noGrp="1"/>
          </p:cNvSpPr>
          <p:nvPr>
            <p:ph type="title"/>
          </p:nvPr>
        </p:nvSpPr>
        <p:spPr>
          <a:xfrm>
            <a:off x="575388" y="788707"/>
            <a:ext cx="11041229" cy="576064"/>
          </a:xfrm>
        </p:spPr>
        <p:txBody>
          <a:bodyPr/>
          <a:lstStyle/>
          <a:p>
            <a:r>
              <a:rPr lang="en-US" dirty="0"/>
              <a:t>Click to edit Master title style</a:t>
            </a:r>
            <a:endParaRPr lang="en-CA" dirty="0"/>
          </a:p>
        </p:txBody>
      </p:sp>
      <p:sp>
        <p:nvSpPr>
          <p:cNvPr id="12" name="Text Placeholder 11">
            <a:extLst>
              <a:ext uri="{FF2B5EF4-FFF2-40B4-BE49-F238E27FC236}">
                <a16:creationId xmlns:a16="http://schemas.microsoft.com/office/drawing/2014/main" id="{E2502044-76E8-0841-51C3-9D8DFDCF3122}"/>
              </a:ext>
            </a:extLst>
          </p:cNvPr>
          <p:cNvSpPr>
            <a:spLocks noGrp="1"/>
          </p:cNvSpPr>
          <p:nvPr>
            <p:ph type="body" sz="quarter" idx="11"/>
          </p:nvPr>
        </p:nvSpPr>
        <p:spPr>
          <a:xfrm>
            <a:off x="575384" y="1358840"/>
            <a:ext cx="11041229" cy="348813"/>
          </a:xfrm>
          <a:prstGeom prst="rect">
            <a:avLst/>
          </a:prstGeom>
        </p:spPr>
        <p:txBody>
          <a:bodyPr anchor="ctr">
            <a:normAutofit/>
          </a:bodyPr>
          <a:lstStyle>
            <a:lvl1pPr marL="0" indent="0">
              <a:lnSpc>
                <a:spcPct val="100000"/>
              </a:lnSpc>
              <a:spcBef>
                <a:spcPts val="0"/>
              </a:spcBef>
              <a:buNone/>
              <a:defRPr sz="1600">
                <a:latin typeface="Arial Narrow" panose="020B0606020202030204" pitchFamily="34" charset="0"/>
              </a:defRPr>
            </a:lvl1pPr>
          </a:lstStyle>
          <a:p>
            <a:pPr lvl="0"/>
            <a:endParaRPr lang="en-CA" dirty="0"/>
          </a:p>
        </p:txBody>
      </p:sp>
      <p:sp>
        <p:nvSpPr>
          <p:cNvPr id="3" name="Content Placeholder 2">
            <a:extLst>
              <a:ext uri="{FF2B5EF4-FFF2-40B4-BE49-F238E27FC236}">
                <a16:creationId xmlns:a16="http://schemas.microsoft.com/office/drawing/2014/main" id="{32F5124E-D07B-051F-C494-72E3C1C0E663}"/>
              </a:ext>
            </a:extLst>
          </p:cNvPr>
          <p:cNvSpPr>
            <a:spLocks noGrp="1"/>
          </p:cNvSpPr>
          <p:nvPr>
            <p:ph sz="half" idx="1"/>
          </p:nvPr>
        </p:nvSpPr>
        <p:spPr>
          <a:xfrm>
            <a:off x="575388" y="1826686"/>
            <a:ext cx="11041227" cy="4146599"/>
          </a:xfrm>
          <a:prstGeom prst="rect">
            <a:avLst/>
          </a:prstGeom>
        </p:spPr>
        <p:txBody>
          <a:bodyPr>
            <a:normAutofit/>
          </a:bodyPr>
          <a:lstStyle>
            <a:lvl1pPr>
              <a:defRPr sz="2667"/>
            </a:lvl1pPr>
            <a:lvl2pPr marL="609570" indent="-300551">
              <a:buFont typeface="Arial" panose="020B0604020202020204" pitchFamily="34" charset="0"/>
              <a:buChar char="–"/>
              <a:defRPr sz="2400"/>
            </a:lvl2pPr>
            <a:lvl3pPr marL="918588" indent="-309019">
              <a:defRPr sz="2133"/>
            </a:lvl3pPr>
            <a:lvl4pPr marL="1219140" indent="-300551">
              <a:buFont typeface="Arial" panose="020B0604020202020204" pitchFamily="34" charset="0"/>
              <a:buChar char="»"/>
              <a:defRPr sz="1867"/>
            </a:lvl4pPr>
            <a:lvl5pPr marL="1528156" indent="-309019">
              <a:defRPr sz="1867"/>
            </a:lvl5pPr>
          </a:lstStyle>
          <a:p>
            <a:pPr lvl="0"/>
            <a:r>
              <a:rPr lang="en-CA" noProof="0" dirty="0"/>
              <a:t>Click to edit Master text styles</a:t>
            </a:r>
          </a:p>
          <a:p>
            <a:pPr lvl="1"/>
            <a:r>
              <a:rPr lang="en-CA" noProof="0" dirty="0"/>
              <a:t>Second level</a:t>
            </a:r>
          </a:p>
          <a:p>
            <a:pPr lvl="2"/>
            <a:r>
              <a:rPr lang="en-CA" noProof="0" dirty="0"/>
              <a:t>Third level</a:t>
            </a:r>
          </a:p>
          <a:p>
            <a:pPr lvl="3"/>
            <a:r>
              <a:rPr lang="en-CA" noProof="0" dirty="0"/>
              <a:t>Fourth level</a:t>
            </a:r>
          </a:p>
        </p:txBody>
      </p:sp>
    </p:spTree>
    <p:extLst>
      <p:ext uri="{BB962C8B-B14F-4D97-AF65-F5344CB8AC3E}">
        <p14:creationId xmlns:p14="http://schemas.microsoft.com/office/powerpoint/2010/main" val="2175786094"/>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4847862" y="935039"/>
            <a:ext cx="6912337" cy="5418137"/>
          </a:xfrm>
        </p:spPr>
        <p:txBody>
          <a:bodyPr rtlCol="0">
            <a:normAutofit/>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pPr lvl="0"/>
            <a:endParaRPr lang="en-US" noProof="0" dirty="0"/>
          </a:p>
        </p:txBody>
      </p:sp>
      <p:sp>
        <p:nvSpPr>
          <p:cNvPr id="8" name="Title 1"/>
          <p:cNvSpPr>
            <a:spLocks noGrp="1"/>
          </p:cNvSpPr>
          <p:nvPr>
            <p:ph type="title"/>
          </p:nvPr>
        </p:nvSpPr>
        <p:spPr>
          <a:xfrm>
            <a:off x="431801" y="935038"/>
            <a:ext cx="4340225" cy="1600200"/>
          </a:xfrm>
        </p:spPr>
        <p:txBody>
          <a:bodyPr anchor="b"/>
          <a:lstStyle>
            <a:lvl1pPr>
              <a:defRPr sz="2400"/>
            </a:lvl1pPr>
          </a:lstStyle>
          <a:p>
            <a:r>
              <a:rPr lang="en-US" dirty="0"/>
              <a:t>Click to edit Master title style</a:t>
            </a:r>
          </a:p>
        </p:txBody>
      </p:sp>
      <p:sp>
        <p:nvSpPr>
          <p:cNvPr id="9" name="Text Placeholder 3"/>
          <p:cNvSpPr>
            <a:spLocks noGrp="1"/>
          </p:cNvSpPr>
          <p:nvPr>
            <p:ph type="body" sz="half" idx="2"/>
          </p:nvPr>
        </p:nvSpPr>
        <p:spPr>
          <a:xfrm>
            <a:off x="431801" y="2552700"/>
            <a:ext cx="4340225" cy="3800475"/>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2" name="Date Placeholder 4">
            <a:extLst>
              <a:ext uri="{FF2B5EF4-FFF2-40B4-BE49-F238E27FC236}">
                <a16:creationId xmlns:a16="http://schemas.microsoft.com/office/drawing/2014/main" id="{2D9D640A-674A-0DAB-D312-E0219A629C79}"/>
              </a:ext>
            </a:extLst>
          </p:cNvPr>
          <p:cNvSpPr>
            <a:spLocks noGrp="1"/>
          </p:cNvSpPr>
          <p:nvPr>
            <p:ph type="dt" sz="half" idx="10"/>
          </p:nvPr>
        </p:nvSpPr>
        <p:spPr/>
        <p:txBody>
          <a:bodyPr/>
          <a:lstStyle>
            <a:lvl1pPr>
              <a:defRPr/>
            </a:lvl1pPr>
          </a:lstStyle>
          <a:p>
            <a:pPr>
              <a:defRPr/>
            </a:pPr>
            <a:fld id="{2E6F13C8-C203-E341-9D4C-88E44F92B8DC}" type="datetimeFigureOut">
              <a:rPr lang="en-US"/>
              <a:pPr>
                <a:defRPr/>
              </a:pPr>
              <a:t>12/8/2023</a:t>
            </a:fld>
            <a:endParaRPr lang="en-US" dirty="0"/>
          </a:p>
        </p:txBody>
      </p:sp>
      <p:sp>
        <p:nvSpPr>
          <p:cNvPr id="4" name="Footer Placeholder 5">
            <a:extLst>
              <a:ext uri="{FF2B5EF4-FFF2-40B4-BE49-F238E27FC236}">
                <a16:creationId xmlns:a16="http://schemas.microsoft.com/office/drawing/2014/main" id="{D4B95F42-ACBD-789D-0827-8E8ABF0160F8}"/>
              </a:ext>
            </a:extLst>
          </p:cNvPr>
          <p:cNvSpPr>
            <a:spLocks noGrp="1"/>
          </p:cNvSpPr>
          <p:nvPr>
            <p:ph type="ftr" sz="quarter" idx="11"/>
          </p:nvPr>
        </p:nvSpPr>
        <p:spPr/>
        <p:txBody>
          <a:bodyPr/>
          <a:lstStyle>
            <a:lvl1pPr>
              <a:defRPr/>
            </a:lvl1pPr>
          </a:lstStyle>
          <a:p>
            <a:pPr>
              <a:defRPr/>
            </a:pPr>
            <a:endParaRPr lang="en-US"/>
          </a:p>
        </p:txBody>
      </p:sp>
      <p:sp>
        <p:nvSpPr>
          <p:cNvPr id="5" name="Slide Number Placeholder 6">
            <a:extLst>
              <a:ext uri="{FF2B5EF4-FFF2-40B4-BE49-F238E27FC236}">
                <a16:creationId xmlns:a16="http://schemas.microsoft.com/office/drawing/2014/main" id="{9EFD503B-479D-0D95-F255-5E826497E5AC}"/>
              </a:ext>
            </a:extLst>
          </p:cNvPr>
          <p:cNvSpPr>
            <a:spLocks noGrp="1"/>
          </p:cNvSpPr>
          <p:nvPr>
            <p:ph type="sldNum" sz="quarter" idx="12"/>
          </p:nvPr>
        </p:nvSpPr>
        <p:spPr/>
        <p:txBody>
          <a:bodyPr/>
          <a:lstStyle>
            <a:lvl1pPr>
              <a:defRPr/>
            </a:lvl1pPr>
          </a:lstStyle>
          <a:p>
            <a:pPr>
              <a:defRPr/>
            </a:pPr>
            <a:fld id="{ABA1122B-76CF-426E-9C5F-78BC1F8CB368}" type="slidenum">
              <a:rPr lang="en-US"/>
              <a:pPr>
                <a:defRPr/>
              </a:pPr>
              <a:t>‹#›</a:t>
            </a:fld>
            <a:endParaRPr lang="en-US" dirty="0"/>
          </a:p>
        </p:txBody>
      </p:sp>
    </p:spTree>
    <p:extLst>
      <p:ext uri="{BB962C8B-B14F-4D97-AF65-F5344CB8AC3E}">
        <p14:creationId xmlns:p14="http://schemas.microsoft.com/office/powerpoint/2010/main" val="633426627"/>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6765F92-B41B-95B5-E78C-2820A651BC7B}"/>
              </a:ext>
            </a:extLst>
          </p:cNvPr>
          <p:cNvSpPr>
            <a:spLocks noGrp="1"/>
          </p:cNvSpPr>
          <p:nvPr>
            <p:ph type="dt" sz="half" idx="10"/>
          </p:nvPr>
        </p:nvSpPr>
        <p:spPr/>
        <p:txBody>
          <a:bodyPr/>
          <a:lstStyle>
            <a:lvl1pPr>
              <a:defRPr/>
            </a:lvl1pPr>
          </a:lstStyle>
          <a:p>
            <a:pPr>
              <a:defRPr/>
            </a:pPr>
            <a:fld id="{2E6F13C8-C203-E341-9D4C-88E44F92B8DC}" type="datetimeFigureOut">
              <a:rPr lang="en-US"/>
              <a:pPr>
                <a:defRPr/>
              </a:pPr>
              <a:t>12/8/2023</a:t>
            </a:fld>
            <a:endParaRPr lang="en-US" dirty="0"/>
          </a:p>
        </p:txBody>
      </p:sp>
      <p:sp>
        <p:nvSpPr>
          <p:cNvPr id="5" name="Footer Placeholder 4">
            <a:extLst>
              <a:ext uri="{FF2B5EF4-FFF2-40B4-BE49-F238E27FC236}">
                <a16:creationId xmlns:a16="http://schemas.microsoft.com/office/drawing/2014/main" id="{FEB15311-7172-CA66-EB03-13ACC0D1B7F6}"/>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F2D67374-9EB3-BE5A-B937-4749A6D7596E}"/>
              </a:ext>
            </a:extLst>
          </p:cNvPr>
          <p:cNvSpPr>
            <a:spLocks noGrp="1"/>
          </p:cNvSpPr>
          <p:nvPr>
            <p:ph type="sldNum" sz="quarter" idx="12"/>
          </p:nvPr>
        </p:nvSpPr>
        <p:spPr/>
        <p:txBody>
          <a:bodyPr/>
          <a:lstStyle>
            <a:lvl1pPr>
              <a:defRPr/>
            </a:lvl1pPr>
          </a:lstStyle>
          <a:p>
            <a:pPr>
              <a:defRPr/>
            </a:pPr>
            <a:fld id="{3FD467CD-6F17-49AF-ABF3-AA00B8FA6725}" type="slidenum">
              <a:rPr lang="en-US"/>
              <a:pPr>
                <a:defRPr/>
              </a:pPr>
              <a:t>‹#›</a:t>
            </a:fld>
            <a:endParaRPr lang="en-US" dirty="0"/>
          </a:p>
        </p:txBody>
      </p:sp>
    </p:spTree>
    <p:extLst>
      <p:ext uri="{BB962C8B-B14F-4D97-AF65-F5344CB8AC3E}">
        <p14:creationId xmlns:p14="http://schemas.microsoft.com/office/powerpoint/2010/main" val="1151757558"/>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935039"/>
            <a:ext cx="3035300" cy="5421311"/>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31801" y="935038"/>
            <a:ext cx="8140700" cy="5421312"/>
          </a:xfrm>
        </p:spPr>
        <p:txBody>
          <a:bodyPr vert="eaVert"/>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52F8F5C9-1D3B-A1B7-5243-816BCE013483}"/>
              </a:ext>
            </a:extLst>
          </p:cNvPr>
          <p:cNvSpPr>
            <a:spLocks noGrp="1"/>
          </p:cNvSpPr>
          <p:nvPr>
            <p:ph type="dt" sz="half" idx="10"/>
          </p:nvPr>
        </p:nvSpPr>
        <p:spPr/>
        <p:txBody>
          <a:bodyPr/>
          <a:lstStyle>
            <a:lvl1pPr>
              <a:defRPr/>
            </a:lvl1pPr>
          </a:lstStyle>
          <a:p>
            <a:pPr>
              <a:defRPr/>
            </a:pPr>
            <a:fld id="{2E6F13C8-C203-E341-9D4C-88E44F92B8DC}" type="datetimeFigureOut">
              <a:rPr lang="en-US"/>
              <a:pPr>
                <a:defRPr/>
              </a:pPr>
              <a:t>12/8/2023</a:t>
            </a:fld>
            <a:endParaRPr lang="en-US" dirty="0"/>
          </a:p>
        </p:txBody>
      </p:sp>
      <p:sp>
        <p:nvSpPr>
          <p:cNvPr id="5" name="Footer Placeholder 4">
            <a:extLst>
              <a:ext uri="{FF2B5EF4-FFF2-40B4-BE49-F238E27FC236}">
                <a16:creationId xmlns:a16="http://schemas.microsoft.com/office/drawing/2014/main" id="{5044B3FD-476C-0569-DAE7-A664340D01FE}"/>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F63731BA-3BB3-EBB4-0E93-2E139489BCC9}"/>
              </a:ext>
            </a:extLst>
          </p:cNvPr>
          <p:cNvSpPr>
            <a:spLocks noGrp="1"/>
          </p:cNvSpPr>
          <p:nvPr>
            <p:ph type="sldNum" sz="quarter" idx="12"/>
          </p:nvPr>
        </p:nvSpPr>
        <p:spPr/>
        <p:txBody>
          <a:bodyPr/>
          <a:lstStyle>
            <a:lvl1pPr>
              <a:defRPr/>
            </a:lvl1pPr>
          </a:lstStyle>
          <a:p>
            <a:pPr>
              <a:defRPr/>
            </a:pPr>
            <a:fld id="{132836BE-F89C-4E76-9BC5-30A79546F666}" type="slidenum">
              <a:rPr lang="en-US"/>
              <a:pPr>
                <a:defRPr/>
              </a:pPr>
              <a:t>‹#›</a:t>
            </a:fld>
            <a:endParaRPr lang="en-US" dirty="0"/>
          </a:p>
        </p:txBody>
      </p:sp>
    </p:spTree>
    <p:extLst>
      <p:ext uri="{BB962C8B-B14F-4D97-AF65-F5344CB8AC3E}">
        <p14:creationId xmlns:p14="http://schemas.microsoft.com/office/powerpoint/2010/main" val="1319103562"/>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3CA5335C-6385-8E1D-61D9-9C9AE9AF9756}"/>
              </a:ext>
            </a:extLst>
          </p:cNvPr>
          <p:cNvSpPr>
            <a:spLocks noGrp="1"/>
          </p:cNvSpPr>
          <p:nvPr>
            <p:ph type="body" sz="quarter" idx="10" hasCustomPrompt="1"/>
          </p:nvPr>
        </p:nvSpPr>
        <p:spPr>
          <a:xfrm>
            <a:off x="3504000" y="787400"/>
            <a:ext cx="5184000" cy="566400"/>
          </a:xfrm>
          <a:prstGeom prst="rect">
            <a:avLst/>
          </a:prstGeom>
        </p:spPr>
        <p:txBody>
          <a:bodyPr anchor="ctr"/>
          <a:lstStyle>
            <a:lvl1pPr marL="0" indent="0" algn="ctr">
              <a:buNone/>
              <a:defRPr sz="2133" b="1">
                <a:latin typeface="+mj-lt"/>
              </a:defRPr>
            </a:lvl1pPr>
            <a:lvl2pPr>
              <a:defRPr sz="2133" b="1">
                <a:latin typeface="+mj-lt"/>
              </a:defRPr>
            </a:lvl2pPr>
            <a:lvl3pPr>
              <a:defRPr sz="2133" b="1">
                <a:latin typeface="+mj-lt"/>
              </a:defRPr>
            </a:lvl3pPr>
            <a:lvl4pPr>
              <a:defRPr sz="2133" b="1">
                <a:latin typeface="+mj-lt"/>
              </a:defRPr>
            </a:lvl4pPr>
            <a:lvl5pPr>
              <a:defRPr sz="2133" b="1">
                <a:latin typeface="+mj-lt"/>
              </a:defRPr>
            </a:lvl5pPr>
          </a:lstStyle>
          <a:p>
            <a:pPr algn="ctr"/>
            <a:r>
              <a:rPr lang="fr-CA" altLang="en-US" sz="2133" b="1" noProof="0" dirty="0">
                <a:latin typeface="Arial" panose="020B0604020202020204" pitchFamily="34" charset="0"/>
                <a:cs typeface="Arial" panose="020B0604020202020204" pitchFamily="34" charset="0"/>
              </a:rPr>
              <a:t>Titre Français</a:t>
            </a:r>
            <a:endParaRPr lang="en-CA" sz="2133" b="1" dirty="0">
              <a:latin typeface="+mj-lt"/>
            </a:endParaRPr>
          </a:p>
        </p:txBody>
      </p:sp>
      <p:sp>
        <p:nvSpPr>
          <p:cNvPr id="9" name="Text Placeholder 8">
            <a:extLst>
              <a:ext uri="{FF2B5EF4-FFF2-40B4-BE49-F238E27FC236}">
                <a16:creationId xmlns:a16="http://schemas.microsoft.com/office/drawing/2014/main" id="{DC0FB343-6EDE-C8E2-99D2-638E553D27FE}"/>
              </a:ext>
            </a:extLst>
          </p:cNvPr>
          <p:cNvSpPr>
            <a:spLocks noGrp="1"/>
          </p:cNvSpPr>
          <p:nvPr>
            <p:ph type="body" sz="quarter" idx="12" hasCustomPrompt="1"/>
          </p:nvPr>
        </p:nvSpPr>
        <p:spPr>
          <a:xfrm>
            <a:off x="3503085" y="1367600"/>
            <a:ext cx="5184000" cy="406400"/>
          </a:xfrm>
          <a:prstGeom prst="rect">
            <a:avLst/>
          </a:prstGeom>
        </p:spPr>
        <p:txBody>
          <a:bodyPr anchor="ctr"/>
          <a:lstStyle>
            <a:lvl1pPr marL="0" indent="0" algn="ctr">
              <a:buNone/>
              <a:defRPr lang="en-CA" sz="1867" dirty="0">
                <a:latin typeface="Arial Narrow" panose="020B0606020202030204" pitchFamily="34" charset="0"/>
              </a:defRPr>
            </a:lvl1pPr>
          </a:lstStyle>
          <a:p>
            <a:pPr marL="0" marR="0" lvl="0" indent="0" algn="l" defTabSz="457189" rtl="0" eaLnBrk="1" fontAlgn="base" latinLnBrk="0" hangingPunct="1">
              <a:lnSpc>
                <a:spcPct val="100000"/>
              </a:lnSpc>
              <a:spcBef>
                <a:spcPct val="20000"/>
              </a:spcBef>
              <a:spcAft>
                <a:spcPct val="0"/>
              </a:spcAft>
              <a:buClrTx/>
              <a:buSzTx/>
              <a:buFont typeface="Arial" panose="020B0604020202020204" pitchFamily="34" charset="0"/>
              <a:buNone/>
              <a:tabLst/>
              <a:defRPr/>
            </a:pPr>
            <a:r>
              <a:rPr lang="en-CA" dirty="0"/>
              <a:t>Texte de sous-titre</a:t>
            </a:r>
          </a:p>
        </p:txBody>
      </p:sp>
      <p:sp>
        <p:nvSpPr>
          <p:cNvPr id="3" name="TextBox 4">
            <a:extLst>
              <a:ext uri="{FF2B5EF4-FFF2-40B4-BE49-F238E27FC236}">
                <a16:creationId xmlns:a16="http://schemas.microsoft.com/office/drawing/2014/main" id="{5C3FC634-5E74-96BD-DA74-C0287B469637}"/>
              </a:ext>
            </a:extLst>
          </p:cNvPr>
          <p:cNvSpPr txBox="1">
            <a:spLocks noChangeArrowheads="1"/>
          </p:cNvSpPr>
          <p:nvPr userDrawn="1"/>
        </p:nvSpPr>
        <p:spPr bwMode="auto">
          <a:xfrm>
            <a:off x="10344473" y="401636"/>
            <a:ext cx="1320148" cy="1538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0" tIns="0" rIns="0" bIns="0" anchor="ctr">
            <a:spAutoFit/>
          </a:bodyPr>
          <a:lstStyle>
            <a:lvl1pPr eaLnBrk="0" hangingPunct="0">
              <a:defRPr>
                <a:solidFill>
                  <a:schemeClr val="tx1"/>
                </a:solidFill>
                <a:latin typeface="Arial" charset="0"/>
                <a:ea typeface="ＭＳ Ｐゴシック" charset="-128"/>
              </a:defRPr>
            </a:lvl1pPr>
            <a:lvl2pPr marL="742950" indent="-285750" eaLnBrk="0" hangingPunct="0">
              <a:defRPr>
                <a:solidFill>
                  <a:schemeClr val="tx1"/>
                </a:solidFill>
                <a:latin typeface="Arial" charset="0"/>
                <a:ea typeface="ＭＳ Ｐゴシック" charset="-128"/>
              </a:defRPr>
            </a:lvl2pPr>
            <a:lvl3pPr marL="1143000" indent="-228600" eaLnBrk="0" hangingPunct="0">
              <a:defRPr>
                <a:solidFill>
                  <a:schemeClr val="tx1"/>
                </a:solidFill>
                <a:latin typeface="Arial" charset="0"/>
                <a:ea typeface="ＭＳ Ｐゴシック" charset="-128"/>
              </a:defRPr>
            </a:lvl3pPr>
            <a:lvl4pPr marL="1600200" indent="-228600" eaLnBrk="0" hangingPunct="0">
              <a:defRPr>
                <a:solidFill>
                  <a:schemeClr val="tx1"/>
                </a:solidFill>
                <a:latin typeface="Arial" charset="0"/>
                <a:ea typeface="ＭＳ Ｐゴシック" charset="-128"/>
              </a:defRPr>
            </a:lvl4pPr>
            <a:lvl5pPr marL="2057400" indent="-228600" eaLnBrk="0" hangingPunct="0">
              <a:defRPr>
                <a:solidFill>
                  <a:schemeClr val="tx1"/>
                </a:solidFill>
                <a:latin typeface="Arial" charset="0"/>
                <a:ea typeface="ＭＳ Ｐゴシック" charset="-128"/>
              </a:defRPr>
            </a:lvl5pPr>
            <a:lvl6pPr marL="2514600" indent="-228600" eaLnBrk="0" fontAlgn="base" hangingPunct="0">
              <a:spcBef>
                <a:spcPct val="0"/>
              </a:spcBef>
              <a:spcAft>
                <a:spcPct val="0"/>
              </a:spcAft>
              <a:defRPr>
                <a:solidFill>
                  <a:schemeClr val="tx1"/>
                </a:solidFill>
                <a:latin typeface="Arial" charset="0"/>
                <a:ea typeface="ＭＳ Ｐゴシック" charset="-128"/>
              </a:defRPr>
            </a:lvl6pPr>
            <a:lvl7pPr marL="2971800" indent="-228600" eaLnBrk="0" fontAlgn="base" hangingPunct="0">
              <a:spcBef>
                <a:spcPct val="0"/>
              </a:spcBef>
              <a:spcAft>
                <a:spcPct val="0"/>
              </a:spcAft>
              <a:defRPr>
                <a:solidFill>
                  <a:schemeClr val="tx1"/>
                </a:solidFill>
                <a:latin typeface="Arial" charset="0"/>
                <a:ea typeface="ＭＳ Ｐゴシック" charset="-128"/>
              </a:defRPr>
            </a:lvl7pPr>
            <a:lvl8pPr marL="3429000" indent="-228600" eaLnBrk="0" fontAlgn="base" hangingPunct="0">
              <a:spcBef>
                <a:spcPct val="0"/>
              </a:spcBef>
              <a:spcAft>
                <a:spcPct val="0"/>
              </a:spcAft>
              <a:defRPr>
                <a:solidFill>
                  <a:schemeClr val="tx1"/>
                </a:solidFill>
                <a:latin typeface="Arial" charset="0"/>
                <a:ea typeface="ＭＳ Ｐゴシック" charset="-128"/>
              </a:defRPr>
            </a:lvl8pPr>
            <a:lvl9pPr marL="3886200" indent="-228600" eaLnBrk="0" fontAlgn="base" hangingPunct="0">
              <a:spcBef>
                <a:spcPct val="0"/>
              </a:spcBef>
              <a:spcAft>
                <a:spcPct val="0"/>
              </a:spcAft>
              <a:defRPr>
                <a:solidFill>
                  <a:schemeClr val="tx1"/>
                </a:solidFill>
                <a:latin typeface="Arial" charset="0"/>
                <a:ea typeface="ＭＳ Ｐゴシック" charset="-128"/>
              </a:defRPr>
            </a:lvl9pPr>
          </a:lstStyle>
          <a:p>
            <a:pPr>
              <a:spcBef>
                <a:spcPct val="0"/>
              </a:spcBef>
              <a:buFontTx/>
              <a:buNone/>
            </a:pPr>
            <a:r>
              <a:rPr lang="fr-CA" altLang="en-US" sz="1000" b="1" dirty="0"/>
              <a:t>Soutien du matériel</a:t>
            </a:r>
          </a:p>
        </p:txBody>
      </p:sp>
      <p:cxnSp>
        <p:nvCxnSpPr>
          <p:cNvPr id="4" name="Straight Connector 3">
            <a:extLst>
              <a:ext uri="{FF2B5EF4-FFF2-40B4-BE49-F238E27FC236}">
                <a16:creationId xmlns:a16="http://schemas.microsoft.com/office/drawing/2014/main" id="{55D9DF06-D38C-E038-6ECB-63E6ED0B17D8}"/>
              </a:ext>
            </a:extLst>
          </p:cNvPr>
          <p:cNvCxnSpPr>
            <a:cxnSpLocks/>
          </p:cNvCxnSpPr>
          <p:nvPr userDrawn="1"/>
        </p:nvCxnSpPr>
        <p:spPr>
          <a:xfrm>
            <a:off x="10272464" y="356659"/>
            <a:ext cx="0" cy="243840"/>
          </a:xfrm>
          <a:prstGeom prst="line">
            <a:avLst/>
          </a:prstGeom>
          <a:ln w="6350">
            <a:solidFill>
              <a:schemeClr val="tx1"/>
            </a:solidFill>
          </a:ln>
        </p:spPr>
        <p:style>
          <a:lnRef idx="2">
            <a:schemeClr val="accent1"/>
          </a:lnRef>
          <a:fillRef idx="0">
            <a:schemeClr val="accent1"/>
          </a:fillRef>
          <a:effectRef idx="1">
            <a:schemeClr val="accent1"/>
          </a:effectRef>
          <a:fontRef idx="minor">
            <a:schemeClr val="tx1"/>
          </a:fontRef>
        </p:style>
      </p:cxnSp>
      <p:pic>
        <p:nvPicPr>
          <p:cNvPr id="6" name="Picture 5">
            <a:extLst>
              <a:ext uri="{FF2B5EF4-FFF2-40B4-BE49-F238E27FC236}">
                <a16:creationId xmlns:a16="http://schemas.microsoft.com/office/drawing/2014/main" id="{7DB5C176-7599-EA3A-0A57-003B98BFFC0D}"/>
              </a:ext>
            </a:extLst>
          </p:cNvPr>
          <p:cNvPicPr>
            <a:picLocks noChangeAspect="1"/>
          </p:cNvPicPr>
          <p:nvPr userDrawn="1"/>
        </p:nvPicPr>
        <p:blipFill>
          <a:blip r:embed="rId2"/>
          <a:stretch>
            <a:fillRect/>
          </a:stretch>
        </p:blipFill>
        <p:spPr>
          <a:xfrm>
            <a:off x="8674787" y="93793"/>
            <a:ext cx="607794" cy="592007"/>
          </a:xfrm>
          <a:prstGeom prst="rect">
            <a:avLst/>
          </a:prstGeom>
        </p:spPr>
      </p:pic>
      <p:sp>
        <p:nvSpPr>
          <p:cNvPr id="2" name="TextBox 4">
            <a:extLst>
              <a:ext uri="{FF2B5EF4-FFF2-40B4-BE49-F238E27FC236}">
                <a16:creationId xmlns:a16="http://schemas.microsoft.com/office/drawing/2014/main" id="{ECF6EF17-9E36-86D9-9EAE-C8DA0A4CE394}"/>
              </a:ext>
            </a:extLst>
          </p:cNvPr>
          <p:cNvSpPr txBox="1">
            <a:spLocks noChangeArrowheads="1"/>
          </p:cNvSpPr>
          <p:nvPr userDrawn="1"/>
        </p:nvSpPr>
        <p:spPr bwMode="auto">
          <a:xfrm>
            <a:off x="8904312" y="401636"/>
            <a:ext cx="1440160" cy="1538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0" tIns="0" rIns="0" bIns="0" anchor="ctr">
            <a:spAutoFit/>
          </a:bodyPr>
          <a:lstStyle>
            <a:lvl1pPr eaLnBrk="0" hangingPunct="0">
              <a:defRPr>
                <a:solidFill>
                  <a:schemeClr val="tx1"/>
                </a:solidFill>
                <a:latin typeface="Arial" charset="0"/>
                <a:ea typeface="ＭＳ Ｐゴシック" charset="-128"/>
              </a:defRPr>
            </a:lvl1pPr>
            <a:lvl2pPr marL="742950" indent="-285750" eaLnBrk="0" hangingPunct="0">
              <a:defRPr>
                <a:solidFill>
                  <a:schemeClr val="tx1"/>
                </a:solidFill>
                <a:latin typeface="Arial" charset="0"/>
                <a:ea typeface="ＭＳ Ｐゴシック" charset="-128"/>
              </a:defRPr>
            </a:lvl2pPr>
            <a:lvl3pPr marL="1143000" indent="-228600" eaLnBrk="0" hangingPunct="0">
              <a:defRPr>
                <a:solidFill>
                  <a:schemeClr val="tx1"/>
                </a:solidFill>
                <a:latin typeface="Arial" charset="0"/>
                <a:ea typeface="ＭＳ Ｐゴシック" charset="-128"/>
              </a:defRPr>
            </a:lvl3pPr>
            <a:lvl4pPr marL="1600200" indent="-228600" eaLnBrk="0" hangingPunct="0">
              <a:defRPr>
                <a:solidFill>
                  <a:schemeClr val="tx1"/>
                </a:solidFill>
                <a:latin typeface="Arial" charset="0"/>
                <a:ea typeface="ＭＳ Ｐゴシック" charset="-128"/>
              </a:defRPr>
            </a:lvl4pPr>
            <a:lvl5pPr marL="2057400" indent="-228600" eaLnBrk="0" hangingPunct="0">
              <a:defRPr>
                <a:solidFill>
                  <a:schemeClr val="tx1"/>
                </a:solidFill>
                <a:latin typeface="Arial" charset="0"/>
                <a:ea typeface="ＭＳ Ｐゴシック" charset="-128"/>
              </a:defRPr>
            </a:lvl5pPr>
            <a:lvl6pPr marL="2514600" indent="-228600" eaLnBrk="0" fontAlgn="base" hangingPunct="0">
              <a:spcBef>
                <a:spcPct val="0"/>
              </a:spcBef>
              <a:spcAft>
                <a:spcPct val="0"/>
              </a:spcAft>
              <a:defRPr>
                <a:solidFill>
                  <a:schemeClr val="tx1"/>
                </a:solidFill>
                <a:latin typeface="Arial" charset="0"/>
                <a:ea typeface="ＭＳ Ｐゴシック" charset="-128"/>
              </a:defRPr>
            </a:lvl6pPr>
            <a:lvl7pPr marL="2971800" indent="-228600" eaLnBrk="0" fontAlgn="base" hangingPunct="0">
              <a:spcBef>
                <a:spcPct val="0"/>
              </a:spcBef>
              <a:spcAft>
                <a:spcPct val="0"/>
              </a:spcAft>
              <a:defRPr>
                <a:solidFill>
                  <a:schemeClr val="tx1"/>
                </a:solidFill>
                <a:latin typeface="Arial" charset="0"/>
                <a:ea typeface="ＭＳ Ｐゴシック" charset="-128"/>
              </a:defRPr>
            </a:lvl7pPr>
            <a:lvl8pPr marL="3429000" indent="-228600" eaLnBrk="0" fontAlgn="base" hangingPunct="0">
              <a:spcBef>
                <a:spcPct val="0"/>
              </a:spcBef>
              <a:spcAft>
                <a:spcPct val="0"/>
              </a:spcAft>
              <a:defRPr>
                <a:solidFill>
                  <a:schemeClr val="tx1"/>
                </a:solidFill>
                <a:latin typeface="Arial" charset="0"/>
                <a:ea typeface="ＭＳ Ｐゴシック" charset="-128"/>
              </a:defRPr>
            </a:lvl8pPr>
            <a:lvl9pPr marL="3886200" indent="-228600" eaLnBrk="0" fontAlgn="base" hangingPunct="0">
              <a:spcBef>
                <a:spcPct val="0"/>
              </a:spcBef>
              <a:spcAft>
                <a:spcPct val="0"/>
              </a:spcAft>
              <a:defRPr>
                <a:solidFill>
                  <a:schemeClr val="tx1"/>
                </a:solidFill>
                <a:latin typeface="Arial" charset="0"/>
                <a:ea typeface="ＭＳ Ｐゴシック" charset="-128"/>
              </a:defRPr>
            </a:lvl9pPr>
          </a:lstStyle>
          <a:p>
            <a:pPr>
              <a:spcBef>
                <a:spcPct val="0"/>
              </a:spcBef>
              <a:buFontTx/>
              <a:buNone/>
            </a:pPr>
            <a:r>
              <a:rPr lang="en-CA" altLang="en-US" sz="1000" b="1" dirty="0"/>
              <a:t>Materiel Sustainment</a:t>
            </a:r>
          </a:p>
        </p:txBody>
      </p:sp>
    </p:spTree>
    <p:extLst>
      <p:ext uri="{BB962C8B-B14F-4D97-AF65-F5344CB8AC3E}">
        <p14:creationId xmlns:p14="http://schemas.microsoft.com/office/powerpoint/2010/main" val="976871530"/>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2BB4204F-7CA9-E17A-63C6-92984779791E}"/>
              </a:ext>
            </a:extLst>
          </p:cNvPr>
          <p:cNvSpPr>
            <a:spLocks noGrp="1"/>
          </p:cNvSpPr>
          <p:nvPr>
            <p:ph type="title" hasCustomPrompt="1"/>
          </p:nvPr>
        </p:nvSpPr>
        <p:spPr>
          <a:xfrm>
            <a:off x="575387" y="788707"/>
            <a:ext cx="11041229" cy="576064"/>
          </a:xfrm>
        </p:spPr>
        <p:txBody>
          <a:bodyPr/>
          <a:lstStyle/>
          <a:p>
            <a:pPr lvl="0"/>
            <a:r>
              <a:rPr lang="fr-CA" noProof="0" dirty="0"/>
              <a:t>Titre Français</a:t>
            </a:r>
          </a:p>
        </p:txBody>
      </p:sp>
      <p:sp>
        <p:nvSpPr>
          <p:cNvPr id="12" name="Text Placeholder 11">
            <a:extLst>
              <a:ext uri="{FF2B5EF4-FFF2-40B4-BE49-F238E27FC236}">
                <a16:creationId xmlns:a16="http://schemas.microsoft.com/office/drawing/2014/main" id="{E2502044-76E8-0841-51C3-9D8DFDCF3122}"/>
              </a:ext>
            </a:extLst>
          </p:cNvPr>
          <p:cNvSpPr>
            <a:spLocks noGrp="1"/>
          </p:cNvSpPr>
          <p:nvPr>
            <p:ph type="body" sz="quarter" idx="11" hasCustomPrompt="1"/>
          </p:nvPr>
        </p:nvSpPr>
        <p:spPr>
          <a:xfrm>
            <a:off x="575385" y="1358840"/>
            <a:ext cx="11041231" cy="348813"/>
          </a:xfrm>
          <a:prstGeom prst="rect">
            <a:avLst/>
          </a:prstGeom>
        </p:spPr>
        <p:txBody>
          <a:bodyPr anchor="ctr">
            <a:normAutofit/>
          </a:bodyPr>
          <a:lstStyle>
            <a:lvl1pPr marL="0" indent="0">
              <a:lnSpc>
                <a:spcPct val="100000"/>
              </a:lnSpc>
              <a:spcBef>
                <a:spcPts val="0"/>
              </a:spcBef>
              <a:buNone/>
              <a:defRPr sz="1600">
                <a:latin typeface="Arial Narrow" panose="020B0606020202030204" pitchFamily="34" charset="0"/>
              </a:defRPr>
            </a:lvl1pPr>
          </a:lstStyle>
          <a:p>
            <a:pPr marL="0" marR="0" lvl="0" indent="0" algn="l" defTabSz="1219170" rtl="0" eaLnBrk="1" fontAlgn="auto" latinLnBrk="0" hangingPunct="1">
              <a:lnSpc>
                <a:spcPct val="100000"/>
              </a:lnSpc>
              <a:spcBef>
                <a:spcPts val="0"/>
              </a:spcBef>
              <a:spcAft>
                <a:spcPts val="0"/>
              </a:spcAft>
              <a:buClrTx/>
              <a:buSzTx/>
              <a:buFont typeface="Arial" panose="020B0604020202020204" pitchFamily="34" charset="0"/>
              <a:buNone/>
              <a:tabLst/>
              <a:defRPr/>
            </a:pPr>
            <a:r>
              <a:rPr lang="fr-CA" sz="1600" noProof="0" dirty="0"/>
              <a:t>Texte de sous-titre</a:t>
            </a:r>
            <a:endParaRPr lang="fr-CA" noProof="0" dirty="0"/>
          </a:p>
        </p:txBody>
      </p:sp>
      <p:sp>
        <p:nvSpPr>
          <p:cNvPr id="3" name="Content Placeholder 2">
            <a:extLst>
              <a:ext uri="{FF2B5EF4-FFF2-40B4-BE49-F238E27FC236}">
                <a16:creationId xmlns:a16="http://schemas.microsoft.com/office/drawing/2014/main" id="{32F5124E-D07B-051F-C494-72E3C1C0E663}"/>
              </a:ext>
            </a:extLst>
          </p:cNvPr>
          <p:cNvSpPr>
            <a:spLocks noGrp="1"/>
          </p:cNvSpPr>
          <p:nvPr>
            <p:ph sz="half" idx="1" hasCustomPrompt="1"/>
          </p:nvPr>
        </p:nvSpPr>
        <p:spPr>
          <a:xfrm>
            <a:off x="575386" y="1826685"/>
            <a:ext cx="11041228" cy="4146599"/>
          </a:xfrm>
          <a:prstGeom prst="rect">
            <a:avLst/>
          </a:prstGeom>
        </p:spPr>
        <p:txBody>
          <a:bodyPr>
            <a:normAutofit/>
          </a:bodyPr>
          <a:lstStyle>
            <a:lvl1pPr>
              <a:defRPr sz="2667"/>
            </a:lvl1pPr>
            <a:lvl2pPr marL="609585" indent="-300559">
              <a:buFont typeface="Arial" panose="020B0604020202020204" pitchFamily="34" charset="0"/>
              <a:buChar char="–"/>
              <a:defRPr sz="2400"/>
            </a:lvl2pPr>
            <a:lvl3pPr marL="918610" indent="-309026">
              <a:defRPr sz="2133"/>
            </a:lvl3pPr>
            <a:lvl4pPr marL="1219170" indent="-300559">
              <a:buFont typeface="Arial" panose="020B0604020202020204" pitchFamily="34" charset="0"/>
              <a:buChar char="»"/>
              <a:defRPr sz="1867"/>
            </a:lvl4pPr>
            <a:lvl5pPr marL="1528195" indent="-309026">
              <a:defRPr sz="1867"/>
            </a:lvl5pPr>
          </a:lstStyle>
          <a:p>
            <a:pPr marL="304792" marR="0" lvl="0" indent="-304792" algn="l" defTabSz="1219170" rtl="0" eaLnBrk="1" fontAlgn="auto" latinLnBrk="0" hangingPunct="1">
              <a:lnSpc>
                <a:spcPct val="90000"/>
              </a:lnSpc>
              <a:spcBef>
                <a:spcPts val="1333"/>
              </a:spcBef>
              <a:spcAft>
                <a:spcPts val="0"/>
              </a:spcAft>
              <a:buClrTx/>
              <a:buSzTx/>
              <a:buFont typeface="Arial" panose="020B0604020202020204" pitchFamily="34" charset="0"/>
              <a:buChar char="•"/>
              <a:tabLst/>
              <a:defRPr/>
            </a:pPr>
            <a:r>
              <a:rPr lang="fr-CA" sz="2667" noProof="0" dirty="0"/>
              <a:t>Cliquez ici pour insérer le texte</a:t>
            </a:r>
          </a:p>
          <a:p>
            <a:pPr lvl="1"/>
            <a:r>
              <a:rPr lang="fr-CA" sz="2400" noProof="0" dirty="0"/>
              <a:t>Deuxième niveau</a:t>
            </a:r>
            <a:endParaRPr lang="fr-CA" noProof="0" dirty="0"/>
          </a:p>
          <a:p>
            <a:pPr lvl="2"/>
            <a:r>
              <a:rPr lang="fr-CA" noProof="0" dirty="0"/>
              <a:t>Troisième niveau</a:t>
            </a:r>
          </a:p>
          <a:p>
            <a:pPr lvl="3"/>
            <a:r>
              <a:rPr lang="fr-CA" noProof="0" dirty="0"/>
              <a:t>Quatrième niveau</a:t>
            </a:r>
          </a:p>
          <a:p>
            <a:pPr lvl="3"/>
            <a:endParaRPr lang="en-CA" noProof="0" dirty="0"/>
          </a:p>
        </p:txBody>
      </p:sp>
    </p:spTree>
    <p:extLst>
      <p:ext uri="{BB962C8B-B14F-4D97-AF65-F5344CB8AC3E}">
        <p14:creationId xmlns:p14="http://schemas.microsoft.com/office/powerpoint/2010/main" val="1914063533"/>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12" name="Title 11">
            <a:extLst>
              <a:ext uri="{FF2B5EF4-FFF2-40B4-BE49-F238E27FC236}">
                <a16:creationId xmlns:a16="http://schemas.microsoft.com/office/drawing/2014/main" id="{831C73D9-0227-F425-D823-0A277727BA73}"/>
              </a:ext>
            </a:extLst>
          </p:cNvPr>
          <p:cNvSpPr>
            <a:spLocks noGrp="1"/>
          </p:cNvSpPr>
          <p:nvPr>
            <p:ph type="title" hasCustomPrompt="1"/>
          </p:nvPr>
        </p:nvSpPr>
        <p:spPr>
          <a:xfrm>
            <a:off x="575386" y="788707"/>
            <a:ext cx="11041228" cy="576064"/>
          </a:xfrm>
        </p:spPr>
        <p:txBody>
          <a:bodyPr/>
          <a:lstStyle/>
          <a:p>
            <a:pPr lvl="0"/>
            <a:r>
              <a:rPr lang="fr-CA" noProof="0" dirty="0"/>
              <a:t>Titre Français</a:t>
            </a:r>
          </a:p>
        </p:txBody>
      </p:sp>
      <p:sp>
        <p:nvSpPr>
          <p:cNvPr id="3" name="Text Placeholder 11">
            <a:extLst>
              <a:ext uri="{FF2B5EF4-FFF2-40B4-BE49-F238E27FC236}">
                <a16:creationId xmlns:a16="http://schemas.microsoft.com/office/drawing/2014/main" id="{5F6F1CF9-E24E-E3C0-0D74-EBE31D41F6EB}"/>
              </a:ext>
            </a:extLst>
          </p:cNvPr>
          <p:cNvSpPr>
            <a:spLocks noGrp="1"/>
          </p:cNvSpPr>
          <p:nvPr>
            <p:ph type="body" sz="quarter" idx="11" hasCustomPrompt="1"/>
          </p:nvPr>
        </p:nvSpPr>
        <p:spPr>
          <a:xfrm>
            <a:off x="575383" y="1358840"/>
            <a:ext cx="11041231" cy="348813"/>
          </a:xfrm>
          <a:prstGeom prst="rect">
            <a:avLst/>
          </a:prstGeom>
        </p:spPr>
        <p:txBody>
          <a:bodyPr anchor="ctr">
            <a:normAutofit/>
          </a:bodyPr>
          <a:lstStyle>
            <a:lvl1pPr marL="0" indent="0">
              <a:lnSpc>
                <a:spcPct val="100000"/>
              </a:lnSpc>
              <a:spcBef>
                <a:spcPts val="0"/>
              </a:spcBef>
              <a:buNone/>
              <a:defRPr sz="1600">
                <a:latin typeface="Arial Narrow" panose="020B0606020202030204" pitchFamily="34" charset="0"/>
              </a:defRPr>
            </a:lvl1pPr>
          </a:lstStyle>
          <a:p>
            <a:pPr marL="0" marR="0" lvl="0" indent="0" algn="l" defTabSz="1219170" rtl="0" eaLnBrk="1" fontAlgn="auto" latinLnBrk="0" hangingPunct="1">
              <a:lnSpc>
                <a:spcPct val="100000"/>
              </a:lnSpc>
              <a:spcBef>
                <a:spcPts val="0"/>
              </a:spcBef>
              <a:spcAft>
                <a:spcPts val="0"/>
              </a:spcAft>
              <a:buClrTx/>
              <a:buSzTx/>
              <a:buFont typeface="Arial" panose="020B0604020202020204" pitchFamily="34" charset="0"/>
              <a:buNone/>
              <a:tabLst/>
              <a:defRPr/>
            </a:pPr>
            <a:r>
              <a:rPr lang="fr-CA" sz="1600" noProof="0" dirty="0"/>
              <a:t>Texte de sous-titre</a:t>
            </a:r>
            <a:endParaRPr lang="fr-CA" noProof="0" dirty="0"/>
          </a:p>
        </p:txBody>
      </p:sp>
    </p:spTree>
    <p:extLst>
      <p:ext uri="{BB962C8B-B14F-4D97-AF65-F5344CB8AC3E}">
        <p14:creationId xmlns:p14="http://schemas.microsoft.com/office/powerpoint/2010/main" val="2414678115"/>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217901845"/>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userDrawn="1">
  <p:cSld name="Content">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2BB4204F-7CA9-E17A-63C6-92984779791E}"/>
              </a:ext>
            </a:extLst>
          </p:cNvPr>
          <p:cNvSpPr>
            <a:spLocks noGrp="1"/>
          </p:cNvSpPr>
          <p:nvPr>
            <p:ph type="title"/>
          </p:nvPr>
        </p:nvSpPr>
        <p:spPr>
          <a:xfrm>
            <a:off x="575387" y="788707"/>
            <a:ext cx="11041229" cy="576064"/>
          </a:xfrm>
        </p:spPr>
        <p:txBody>
          <a:bodyPr/>
          <a:lstStyle/>
          <a:p>
            <a:r>
              <a:rPr lang="en-US" dirty="0"/>
              <a:t>Click to edit Master title style</a:t>
            </a:r>
            <a:endParaRPr lang="en-CA" dirty="0"/>
          </a:p>
        </p:txBody>
      </p:sp>
      <p:sp>
        <p:nvSpPr>
          <p:cNvPr id="3" name="Content Placeholder 2">
            <a:extLst>
              <a:ext uri="{FF2B5EF4-FFF2-40B4-BE49-F238E27FC236}">
                <a16:creationId xmlns:a16="http://schemas.microsoft.com/office/drawing/2014/main" id="{32F5124E-D07B-051F-C494-72E3C1C0E663}"/>
              </a:ext>
            </a:extLst>
          </p:cNvPr>
          <p:cNvSpPr>
            <a:spLocks noGrp="1"/>
          </p:cNvSpPr>
          <p:nvPr>
            <p:ph sz="half" idx="1"/>
          </p:nvPr>
        </p:nvSpPr>
        <p:spPr>
          <a:xfrm>
            <a:off x="575387" y="1826685"/>
            <a:ext cx="11041227" cy="4146599"/>
          </a:xfrm>
          <a:prstGeom prst="rect">
            <a:avLst/>
          </a:prstGeom>
        </p:spPr>
        <p:txBody>
          <a:bodyPr>
            <a:normAutofit/>
          </a:bodyPr>
          <a:lstStyle>
            <a:lvl1pPr>
              <a:defRPr sz="2667"/>
            </a:lvl1pPr>
            <a:lvl2pPr marL="609585" indent="-300559">
              <a:buFont typeface="Arial" panose="020B0604020202020204" pitchFamily="34" charset="0"/>
              <a:buChar char="–"/>
              <a:defRPr sz="2400"/>
            </a:lvl2pPr>
            <a:lvl3pPr marL="918610" indent="-309026">
              <a:defRPr sz="2133"/>
            </a:lvl3pPr>
            <a:lvl4pPr marL="1219170" indent="-300559">
              <a:buFont typeface="Arial" panose="020B0604020202020204" pitchFamily="34" charset="0"/>
              <a:buChar char="»"/>
              <a:defRPr sz="1867"/>
            </a:lvl4pPr>
            <a:lvl5pPr marL="1528195" indent="-309026">
              <a:defRPr sz="1867"/>
            </a:lvl5pPr>
          </a:lstStyle>
          <a:p>
            <a:pPr lvl="0"/>
            <a:r>
              <a:rPr lang="en-CA" noProof="0" dirty="0"/>
              <a:t>Click to edit Master text styles</a:t>
            </a:r>
          </a:p>
          <a:p>
            <a:pPr lvl="1"/>
            <a:r>
              <a:rPr lang="en-CA" noProof="0" dirty="0"/>
              <a:t>Second level</a:t>
            </a:r>
          </a:p>
          <a:p>
            <a:pPr lvl="2"/>
            <a:r>
              <a:rPr lang="en-CA" noProof="0" dirty="0"/>
              <a:t>Third level</a:t>
            </a:r>
          </a:p>
          <a:p>
            <a:pPr lvl="3"/>
            <a:r>
              <a:rPr lang="en-CA" noProof="0" dirty="0"/>
              <a:t>Fourth level</a:t>
            </a:r>
          </a:p>
        </p:txBody>
      </p:sp>
      <p:pic>
        <p:nvPicPr>
          <p:cNvPr id="2050" name="Picture 2" descr="Le Gouvernement Du Canada Propose Un Nouveau Règlement, 42% OFF">
            <a:extLst>
              <a:ext uri="{FF2B5EF4-FFF2-40B4-BE49-F238E27FC236}">
                <a16:creationId xmlns:a16="http://schemas.microsoft.com/office/drawing/2014/main" id="{3588A01F-C813-7361-D0FE-C1106354E1F0}"/>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28935" y="279400"/>
            <a:ext cx="2722265" cy="29302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27308405"/>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E073D6-20C0-BAEF-084F-D8BCC9C0E641}"/>
              </a:ext>
            </a:extLst>
          </p:cNvPr>
          <p:cNvSpPr>
            <a:spLocks noGrp="1"/>
          </p:cNvSpPr>
          <p:nvPr>
            <p:ph type="title"/>
          </p:nvPr>
        </p:nvSpPr>
        <p:spPr/>
        <p:txBody>
          <a:bodyPr/>
          <a:lstStyle/>
          <a:p>
            <a:r>
              <a:rPr lang="en-US"/>
              <a:t>Click to edit Master title style</a:t>
            </a:r>
            <a:endParaRPr lang="en-CA"/>
          </a:p>
        </p:txBody>
      </p:sp>
      <p:sp>
        <p:nvSpPr>
          <p:cNvPr id="3" name="Content Placeholder 2">
            <a:extLst>
              <a:ext uri="{FF2B5EF4-FFF2-40B4-BE49-F238E27FC236}">
                <a16:creationId xmlns:a16="http://schemas.microsoft.com/office/drawing/2014/main" id="{CC74FD22-9D41-FCEE-45AF-F20FD282BB2B}"/>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a:extLst>
              <a:ext uri="{FF2B5EF4-FFF2-40B4-BE49-F238E27FC236}">
                <a16:creationId xmlns:a16="http://schemas.microsoft.com/office/drawing/2014/main" id="{2DC2154C-48EB-B7F9-4217-2948D0CD37B5}"/>
              </a:ext>
            </a:extLst>
          </p:cNvPr>
          <p:cNvSpPr>
            <a:spLocks noGrp="1"/>
          </p:cNvSpPr>
          <p:nvPr>
            <p:ph type="dt" sz="half" idx="10"/>
          </p:nvPr>
        </p:nvSpPr>
        <p:spPr/>
        <p:txBody>
          <a:bodyPr/>
          <a:lstStyle/>
          <a:p>
            <a:fld id="{31503457-1685-40B6-911E-D3F194CFD736}" type="datetimeFigureOut">
              <a:rPr lang="en-CA" smtClean="0"/>
              <a:t>2023-12-08</a:t>
            </a:fld>
            <a:endParaRPr lang="en-CA"/>
          </a:p>
        </p:txBody>
      </p:sp>
      <p:sp>
        <p:nvSpPr>
          <p:cNvPr id="5" name="Footer Placeholder 4">
            <a:extLst>
              <a:ext uri="{FF2B5EF4-FFF2-40B4-BE49-F238E27FC236}">
                <a16:creationId xmlns:a16="http://schemas.microsoft.com/office/drawing/2014/main" id="{D4137316-62CE-5709-ECAE-71C3F837B128}"/>
              </a:ext>
            </a:extLst>
          </p:cNvPr>
          <p:cNvSpPr>
            <a:spLocks noGrp="1"/>
          </p:cNvSpPr>
          <p:nvPr>
            <p:ph type="ftr" sz="quarter" idx="11"/>
          </p:nvPr>
        </p:nvSpPr>
        <p:spPr/>
        <p:txBody>
          <a:bodyPr/>
          <a:lstStyle/>
          <a:p>
            <a:endParaRPr lang="en-CA"/>
          </a:p>
        </p:txBody>
      </p:sp>
      <p:sp>
        <p:nvSpPr>
          <p:cNvPr id="6" name="Slide Number Placeholder 5">
            <a:extLst>
              <a:ext uri="{FF2B5EF4-FFF2-40B4-BE49-F238E27FC236}">
                <a16:creationId xmlns:a16="http://schemas.microsoft.com/office/drawing/2014/main" id="{580C543C-B40C-1D06-9E54-13781B838749}"/>
              </a:ext>
            </a:extLst>
          </p:cNvPr>
          <p:cNvSpPr>
            <a:spLocks noGrp="1"/>
          </p:cNvSpPr>
          <p:nvPr>
            <p:ph type="sldNum" sz="quarter" idx="12"/>
          </p:nvPr>
        </p:nvSpPr>
        <p:spPr/>
        <p:txBody>
          <a:bodyPr/>
          <a:lstStyle/>
          <a:p>
            <a:fld id="{3E153E50-552A-45F9-997B-8DBD4B8F6AC7}" type="slidenum">
              <a:rPr lang="en-CA" smtClean="0"/>
              <a:t>‹#›</a:t>
            </a:fld>
            <a:endParaRPr lang="en-CA"/>
          </a:p>
        </p:txBody>
      </p:sp>
    </p:spTree>
    <p:extLst>
      <p:ext uri="{BB962C8B-B14F-4D97-AF65-F5344CB8AC3E}">
        <p14:creationId xmlns:p14="http://schemas.microsoft.com/office/powerpoint/2010/main" val="2966726872"/>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Content">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2BB4204F-7CA9-E17A-63C6-92984779791E}"/>
              </a:ext>
            </a:extLst>
          </p:cNvPr>
          <p:cNvSpPr>
            <a:spLocks noGrp="1"/>
          </p:cNvSpPr>
          <p:nvPr>
            <p:ph type="title"/>
          </p:nvPr>
        </p:nvSpPr>
        <p:spPr>
          <a:xfrm>
            <a:off x="575387" y="788707"/>
            <a:ext cx="11041229" cy="576064"/>
          </a:xfrm>
        </p:spPr>
        <p:txBody>
          <a:bodyPr/>
          <a:lstStyle/>
          <a:p>
            <a:r>
              <a:rPr lang="en-US" dirty="0"/>
              <a:t>Click to edit Master title style</a:t>
            </a:r>
            <a:endParaRPr lang="en-CA" dirty="0"/>
          </a:p>
        </p:txBody>
      </p:sp>
      <p:sp>
        <p:nvSpPr>
          <p:cNvPr id="3" name="Content Placeholder 2">
            <a:extLst>
              <a:ext uri="{FF2B5EF4-FFF2-40B4-BE49-F238E27FC236}">
                <a16:creationId xmlns:a16="http://schemas.microsoft.com/office/drawing/2014/main" id="{32F5124E-D07B-051F-C494-72E3C1C0E663}"/>
              </a:ext>
            </a:extLst>
          </p:cNvPr>
          <p:cNvSpPr>
            <a:spLocks noGrp="1"/>
          </p:cNvSpPr>
          <p:nvPr>
            <p:ph sz="half" idx="1"/>
          </p:nvPr>
        </p:nvSpPr>
        <p:spPr>
          <a:xfrm>
            <a:off x="575387" y="1826685"/>
            <a:ext cx="11041227" cy="4146599"/>
          </a:xfrm>
          <a:prstGeom prst="rect">
            <a:avLst/>
          </a:prstGeom>
        </p:spPr>
        <p:txBody>
          <a:bodyPr>
            <a:normAutofit/>
          </a:bodyPr>
          <a:lstStyle>
            <a:lvl1pPr>
              <a:defRPr sz="2667"/>
            </a:lvl1pPr>
            <a:lvl2pPr marL="609585" indent="-300559">
              <a:buFont typeface="Arial" panose="020B0604020202020204" pitchFamily="34" charset="0"/>
              <a:buChar char="–"/>
              <a:defRPr sz="2400"/>
            </a:lvl2pPr>
            <a:lvl3pPr marL="918610" indent="-309026">
              <a:defRPr sz="2133"/>
            </a:lvl3pPr>
            <a:lvl4pPr marL="1219170" indent="-300559">
              <a:buFont typeface="Arial" panose="020B0604020202020204" pitchFamily="34" charset="0"/>
              <a:buChar char="»"/>
              <a:defRPr sz="1867"/>
            </a:lvl4pPr>
            <a:lvl5pPr marL="1528195" indent="-309026">
              <a:defRPr sz="1867"/>
            </a:lvl5pPr>
          </a:lstStyle>
          <a:p>
            <a:pPr lvl="0"/>
            <a:r>
              <a:rPr lang="en-CA" noProof="0" dirty="0"/>
              <a:t>Click to edit Master text styles</a:t>
            </a:r>
          </a:p>
          <a:p>
            <a:pPr lvl="1"/>
            <a:r>
              <a:rPr lang="en-CA" noProof="0" dirty="0"/>
              <a:t>Second level</a:t>
            </a:r>
          </a:p>
          <a:p>
            <a:pPr lvl="2"/>
            <a:r>
              <a:rPr lang="en-CA" noProof="0" dirty="0"/>
              <a:t>Third level</a:t>
            </a:r>
          </a:p>
          <a:p>
            <a:pPr lvl="3"/>
            <a:r>
              <a:rPr lang="en-CA" noProof="0" dirty="0"/>
              <a:t>Fourth level</a:t>
            </a:r>
          </a:p>
        </p:txBody>
      </p:sp>
    </p:spTree>
    <p:extLst>
      <p:ext uri="{BB962C8B-B14F-4D97-AF65-F5344CB8AC3E}">
        <p14:creationId xmlns:p14="http://schemas.microsoft.com/office/powerpoint/2010/main" val="114802868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12" name="Title 11">
            <a:extLst>
              <a:ext uri="{FF2B5EF4-FFF2-40B4-BE49-F238E27FC236}">
                <a16:creationId xmlns:a16="http://schemas.microsoft.com/office/drawing/2014/main" id="{831C73D9-0227-F425-D823-0A277727BA73}"/>
              </a:ext>
            </a:extLst>
          </p:cNvPr>
          <p:cNvSpPr>
            <a:spLocks noGrp="1"/>
          </p:cNvSpPr>
          <p:nvPr>
            <p:ph type="title"/>
          </p:nvPr>
        </p:nvSpPr>
        <p:spPr>
          <a:xfrm>
            <a:off x="575388" y="788707"/>
            <a:ext cx="11041229" cy="576064"/>
          </a:xfrm>
        </p:spPr>
        <p:txBody>
          <a:bodyPr/>
          <a:lstStyle/>
          <a:p>
            <a:r>
              <a:rPr lang="en-US" dirty="0"/>
              <a:t>Click to edit Master title style</a:t>
            </a:r>
            <a:endParaRPr lang="en-CA" dirty="0"/>
          </a:p>
        </p:txBody>
      </p:sp>
      <p:sp>
        <p:nvSpPr>
          <p:cNvPr id="3" name="Text Placeholder 11">
            <a:extLst>
              <a:ext uri="{FF2B5EF4-FFF2-40B4-BE49-F238E27FC236}">
                <a16:creationId xmlns:a16="http://schemas.microsoft.com/office/drawing/2014/main" id="{5F6F1CF9-E24E-E3C0-0D74-EBE31D41F6EB}"/>
              </a:ext>
            </a:extLst>
          </p:cNvPr>
          <p:cNvSpPr>
            <a:spLocks noGrp="1"/>
          </p:cNvSpPr>
          <p:nvPr>
            <p:ph type="body" sz="quarter" idx="11"/>
          </p:nvPr>
        </p:nvSpPr>
        <p:spPr>
          <a:xfrm>
            <a:off x="575384" y="1358840"/>
            <a:ext cx="11041229" cy="348813"/>
          </a:xfrm>
          <a:prstGeom prst="rect">
            <a:avLst/>
          </a:prstGeom>
        </p:spPr>
        <p:txBody>
          <a:bodyPr anchor="ctr">
            <a:normAutofit/>
          </a:bodyPr>
          <a:lstStyle>
            <a:lvl1pPr marL="0" indent="0">
              <a:lnSpc>
                <a:spcPct val="100000"/>
              </a:lnSpc>
              <a:spcBef>
                <a:spcPts val="0"/>
              </a:spcBef>
              <a:buNone/>
              <a:defRPr sz="1600">
                <a:latin typeface="Arial Narrow" panose="020B0606020202030204" pitchFamily="34" charset="0"/>
              </a:defRPr>
            </a:lvl1pPr>
          </a:lstStyle>
          <a:p>
            <a:pPr lvl="0"/>
            <a:endParaRPr lang="en-CA" dirty="0"/>
          </a:p>
        </p:txBody>
      </p:sp>
    </p:spTree>
    <p:extLst>
      <p:ext uri="{BB962C8B-B14F-4D97-AF65-F5344CB8AC3E}">
        <p14:creationId xmlns:p14="http://schemas.microsoft.com/office/powerpoint/2010/main" val="3493859799"/>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12" name="Title 11">
            <a:extLst>
              <a:ext uri="{FF2B5EF4-FFF2-40B4-BE49-F238E27FC236}">
                <a16:creationId xmlns:a16="http://schemas.microsoft.com/office/drawing/2014/main" id="{831C73D9-0227-F425-D823-0A277727BA73}"/>
              </a:ext>
            </a:extLst>
          </p:cNvPr>
          <p:cNvSpPr>
            <a:spLocks noGrp="1"/>
          </p:cNvSpPr>
          <p:nvPr>
            <p:ph type="title"/>
          </p:nvPr>
        </p:nvSpPr>
        <p:spPr>
          <a:xfrm>
            <a:off x="575387" y="788707"/>
            <a:ext cx="11041229" cy="576064"/>
          </a:xfrm>
        </p:spPr>
        <p:txBody>
          <a:bodyPr/>
          <a:lstStyle/>
          <a:p>
            <a:r>
              <a:rPr lang="en-US" dirty="0"/>
              <a:t>Click to edit Master title style</a:t>
            </a:r>
            <a:endParaRPr lang="en-CA" dirty="0"/>
          </a:p>
        </p:txBody>
      </p:sp>
    </p:spTree>
    <p:extLst>
      <p:ext uri="{BB962C8B-B14F-4D97-AF65-F5344CB8AC3E}">
        <p14:creationId xmlns:p14="http://schemas.microsoft.com/office/powerpoint/2010/main" val="2935271014"/>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109585707"/>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userDrawn="1">
  <p:cSld name="1_Title Only">
    <p:spTree>
      <p:nvGrpSpPr>
        <p:cNvPr id="1" name=""/>
        <p:cNvGrpSpPr/>
        <p:nvPr/>
      </p:nvGrpSpPr>
      <p:grpSpPr>
        <a:xfrm>
          <a:off x="0" y="0"/>
          <a:ext cx="0" cy="0"/>
          <a:chOff x="0" y="0"/>
          <a:chExt cx="0" cy="0"/>
        </a:xfrm>
      </p:grpSpPr>
      <p:sp>
        <p:nvSpPr>
          <p:cNvPr id="12" name="Title 11">
            <a:extLst>
              <a:ext uri="{FF2B5EF4-FFF2-40B4-BE49-F238E27FC236}">
                <a16:creationId xmlns:a16="http://schemas.microsoft.com/office/drawing/2014/main" id="{831C73D9-0227-F425-D823-0A277727BA73}"/>
              </a:ext>
            </a:extLst>
          </p:cNvPr>
          <p:cNvSpPr>
            <a:spLocks noGrp="1"/>
          </p:cNvSpPr>
          <p:nvPr>
            <p:ph type="title"/>
          </p:nvPr>
        </p:nvSpPr>
        <p:spPr>
          <a:xfrm>
            <a:off x="575388" y="788707"/>
            <a:ext cx="11041229" cy="576064"/>
          </a:xfrm>
        </p:spPr>
        <p:txBody>
          <a:bodyPr/>
          <a:lstStyle/>
          <a:p>
            <a:r>
              <a:rPr lang="en-US" dirty="0"/>
              <a:t>Click to edit Master title style</a:t>
            </a:r>
            <a:endParaRPr lang="en-CA" dirty="0"/>
          </a:p>
        </p:txBody>
      </p:sp>
      <p:sp>
        <p:nvSpPr>
          <p:cNvPr id="3" name="Text Placeholder 11">
            <a:extLst>
              <a:ext uri="{FF2B5EF4-FFF2-40B4-BE49-F238E27FC236}">
                <a16:creationId xmlns:a16="http://schemas.microsoft.com/office/drawing/2014/main" id="{5F6F1CF9-E24E-E3C0-0D74-EBE31D41F6EB}"/>
              </a:ext>
            </a:extLst>
          </p:cNvPr>
          <p:cNvSpPr>
            <a:spLocks noGrp="1"/>
          </p:cNvSpPr>
          <p:nvPr>
            <p:ph type="body" sz="quarter" idx="11"/>
          </p:nvPr>
        </p:nvSpPr>
        <p:spPr>
          <a:xfrm>
            <a:off x="575384" y="1358840"/>
            <a:ext cx="11041229" cy="348813"/>
          </a:xfrm>
          <a:prstGeom prst="rect">
            <a:avLst/>
          </a:prstGeom>
        </p:spPr>
        <p:txBody>
          <a:bodyPr anchor="ctr">
            <a:normAutofit/>
          </a:bodyPr>
          <a:lstStyle>
            <a:lvl1pPr marL="0" indent="0">
              <a:lnSpc>
                <a:spcPct val="100000"/>
              </a:lnSpc>
              <a:spcBef>
                <a:spcPts val="0"/>
              </a:spcBef>
              <a:buNone/>
              <a:defRPr sz="1600">
                <a:latin typeface="Arial Narrow" panose="020B0606020202030204" pitchFamily="34" charset="0"/>
              </a:defRPr>
            </a:lvl1pPr>
          </a:lstStyle>
          <a:p>
            <a:pPr lvl="0"/>
            <a:endParaRPr lang="en-CA" dirty="0"/>
          </a:p>
        </p:txBody>
      </p:sp>
    </p:spTree>
    <p:extLst>
      <p:ext uri="{BB962C8B-B14F-4D97-AF65-F5344CB8AC3E}">
        <p14:creationId xmlns:p14="http://schemas.microsoft.com/office/powerpoint/2010/main" val="4169826958"/>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10" name="Subtitle 4"/>
          <p:cNvSpPr>
            <a:spLocks noGrp="1"/>
          </p:cNvSpPr>
          <p:nvPr>
            <p:ph type="subTitle" idx="1"/>
          </p:nvPr>
        </p:nvSpPr>
        <p:spPr>
          <a:xfrm>
            <a:off x="1488016" y="4077072"/>
            <a:ext cx="9696449" cy="1728416"/>
          </a:xfrm>
          <a:prstGeom prst="rect">
            <a:avLst/>
          </a:prstGeom>
        </p:spPr>
        <p:txBody>
          <a:bodyPr>
            <a:normAutofit/>
          </a:bodyPr>
          <a:lstStyle>
            <a:lvl1pPr marL="0" indent="0" algn="ctr">
              <a:buNone/>
              <a:defRPr sz="1800">
                <a:solidFill>
                  <a:srgbClr val="20558A"/>
                </a:solidFill>
              </a:defRPr>
            </a:lvl1pPr>
          </a:lstStyle>
          <a:p>
            <a:r>
              <a:rPr lang="en-US"/>
              <a:t>Click to edit Master subtitle style</a:t>
            </a:r>
            <a:endParaRPr lang="en-CA" dirty="0"/>
          </a:p>
        </p:txBody>
      </p:sp>
      <p:sp>
        <p:nvSpPr>
          <p:cNvPr id="6" name="Title Placeholder 1"/>
          <p:cNvSpPr>
            <a:spLocks noGrp="1"/>
          </p:cNvSpPr>
          <p:nvPr>
            <p:ph type="title"/>
          </p:nvPr>
        </p:nvSpPr>
        <p:spPr>
          <a:xfrm>
            <a:off x="1487488" y="1556792"/>
            <a:ext cx="9697077" cy="2376264"/>
          </a:xfrm>
          <a:prstGeom prst="rect">
            <a:avLst/>
          </a:prstGeom>
        </p:spPr>
        <p:txBody>
          <a:bodyPr rtlCol="0" anchor="b">
            <a:normAutofit/>
          </a:bodyPr>
          <a:lstStyle>
            <a:lvl1pPr algn="ctr">
              <a:defRPr/>
            </a:lvl1pPr>
          </a:lstStyle>
          <a:p>
            <a:r>
              <a:rPr lang="en-US" dirty="0"/>
              <a:t>Click to edit Master title style</a:t>
            </a:r>
          </a:p>
        </p:txBody>
      </p:sp>
      <p:sp>
        <p:nvSpPr>
          <p:cNvPr id="2" name="Date Placeholder 3">
            <a:extLst>
              <a:ext uri="{FF2B5EF4-FFF2-40B4-BE49-F238E27FC236}">
                <a16:creationId xmlns:a16="http://schemas.microsoft.com/office/drawing/2014/main" id="{D1BE70BF-039E-CBEF-8CB2-1EA732E93187}"/>
              </a:ext>
            </a:extLst>
          </p:cNvPr>
          <p:cNvSpPr>
            <a:spLocks noGrp="1"/>
          </p:cNvSpPr>
          <p:nvPr>
            <p:ph type="dt" sz="half" idx="10"/>
          </p:nvPr>
        </p:nvSpPr>
        <p:spPr/>
        <p:txBody>
          <a:bodyPr/>
          <a:lstStyle>
            <a:lvl1pPr>
              <a:defRPr/>
            </a:lvl1pPr>
          </a:lstStyle>
          <a:p>
            <a:pPr>
              <a:defRPr/>
            </a:pPr>
            <a:fld id="{5B00C8A7-F0CD-4D09-ACEF-3CE4452B0A4A}" type="datetime1">
              <a:rPr lang="en-CA" altLang="en-US"/>
              <a:pPr>
                <a:defRPr/>
              </a:pPr>
              <a:t>2023-12-08</a:t>
            </a:fld>
            <a:endParaRPr lang="en-CA" altLang="en-US" dirty="0"/>
          </a:p>
        </p:txBody>
      </p:sp>
      <p:sp>
        <p:nvSpPr>
          <p:cNvPr id="3" name="Footer Placeholder 4">
            <a:extLst>
              <a:ext uri="{FF2B5EF4-FFF2-40B4-BE49-F238E27FC236}">
                <a16:creationId xmlns:a16="http://schemas.microsoft.com/office/drawing/2014/main" id="{B6AC089F-A0D0-8DA5-D62E-B4C229B6522C}"/>
              </a:ext>
            </a:extLst>
          </p:cNvPr>
          <p:cNvSpPr>
            <a:spLocks noGrp="1"/>
          </p:cNvSpPr>
          <p:nvPr>
            <p:ph type="ftr" sz="quarter" idx="11"/>
          </p:nvPr>
        </p:nvSpPr>
        <p:spPr/>
        <p:txBody>
          <a:bodyPr/>
          <a:lstStyle>
            <a:lvl1pPr>
              <a:defRPr/>
            </a:lvl1pPr>
          </a:lstStyle>
          <a:p>
            <a:pPr>
              <a:defRPr/>
            </a:pPr>
            <a:endParaRPr lang="en-CA"/>
          </a:p>
        </p:txBody>
      </p:sp>
    </p:spTree>
    <p:extLst>
      <p:ext uri="{BB962C8B-B14F-4D97-AF65-F5344CB8AC3E}">
        <p14:creationId xmlns:p14="http://schemas.microsoft.com/office/powerpoint/2010/main" val="3647650447"/>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7" name="Title Placeholder 1"/>
          <p:cNvSpPr>
            <a:spLocks noGrp="1"/>
          </p:cNvSpPr>
          <p:nvPr>
            <p:ph type="title"/>
          </p:nvPr>
        </p:nvSpPr>
        <p:spPr bwMode="auto">
          <a:xfrm>
            <a:off x="1488017" y="1557338"/>
            <a:ext cx="9696451" cy="935037"/>
          </a:xfrm>
          <a:prstGeom prst="rect">
            <a:avLst/>
          </a:prstGeom>
          <a:noFill/>
          <a:ln>
            <a:noFill/>
          </a:ln>
        </p:spPr>
        <p:txBody>
          <a:bodyPr anchor="t">
            <a:normAutofit/>
          </a:bodyPr>
          <a:lstStyle>
            <a:lvl1pPr>
              <a:defRPr sz="3600"/>
            </a:lvl1pPr>
          </a:lstStyle>
          <a:p>
            <a:pPr lvl="0"/>
            <a:r>
              <a:rPr lang="en-US" altLang="en-US" dirty="0"/>
              <a:t>Click to edit Master title style</a:t>
            </a:r>
            <a:endParaRPr lang="en-CA" altLang="en-US" dirty="0"/>
          </a:p>
        </p:txBody>
      </p:sp>
      <p:sp>
        <p:nvSpPr>
          <p:cNvPr id="9" name="Content Placeholder 2"/>
          <p:cNvSpPr>
            <a:spLocks noGrp="1"/>
          </p:cNvSpPr>
          <p:nvPr>
            <p:ph idx="4294967295"/>
          </p:nvPr>
        </p:nvSpPr>
        <p:spPr>
          <a:xfrm>
            <a:off x="1488017" y="2492374"/>
            <a:ext cx="9696449" cy="3312890"/>
          </a:xfrm>
          <a:prstGeom prst="rect">
            <a:avLst/>
          </a:prstGeom>
        </p:spPr>
        <p:txBody>
          <a:bodyPr/>
          <a:lstStyle>
            <a:lvl1pPr>
              <a:defRPr sz="2800"/>
            </a:lvl1pPr>
          </a:lstStyle>
          <a:p>
            <a:pPr lvl="0"/>
            <a:r>
              <a:rPr lang="en-US" altLang="en-US"/>
              <a:t>Click to edit Master text styles</a:t>
            </a:r>
          </a:p>
        </p:txBody>
      </p:sp>
      <p:sp>
        <p:nvSpPr>
          <p:cNvPr id="2" name="Date Placeholder 3">
            <a:extLst>
              <a:ext uri="{FF2B5EF4-FFF2-40B4-BE49-F238E27FC236}">
                <a16:creationId xmlns:a16="http://schemas.microsoft.com/office/drawing/2014/main" id="{5DBC4F76-5B5C-4015-18B4-BD62235A4237}"/>
              </a:ext>
            </a:extLst>
          </p:cNvPr>
          <p:cNvSpPr>
            <a:spLocks noGrp="1"/>
          </p:cNvSpPr>
          <p:nvPr>
            <p:ph type="dt" sz="half" idx="10"/>
          </p:nvPr>
        </p:nvSpPr>
        <p:spPr/>
        <p:txBody>
          <a:bodyPr/>
          <a:lstStyle>
            <a:lvl1pPr>
              <a:defRPr/>
            </a:lvl1pPr>
          </a:lstStyle>
          <a:p>
            <a:pPr>
              <a:defRPr/>
            </a:pPr>
            <a:fld id="{BF3452E4-B724-45FF-A3B3-5EDA215CE8E1}" type="datetime1">
              <a:rPr lang="en-CA" altLang="en-US"/>
              <a:pPr>
                <a:defRPr/>
              </a:pPr>
              <a:t>2023-12-08</a:t>
            </a:fld>
            <a:endParaRPr lang="en-CA" altLang="en-US" dirty="0"/>
          </a:p>
        </p:txBody>
      </p:sp>
      <p:sp>
        <p:nvSpPr>
          <p:cNvPr id="3" name="Footer Placeholder 4">
            <a:extLst>
              <a:ext uri="{FF2B5EF4-FFF2-40B4-BE49-F238E27FC236}">
                <a16:creationId xmlns:a16="http://schemas.microsoft.com/office/drawing/2014/main" id="{976DB597-880E-0819-7362-5BAC6359CDEA}"/>
              </a:ext>
            </a:extLst>
          </p:cNvPr>
          <p:cNvSpPr>
            <a:spLocks noGrp="1"/>
          </p:cNvSpPr>
          <p:nvPr>
            <p:ph type="ftr" sz="quarter" idx="11"/>
          </p:nvPr>
        </p:nvSpPr>
        <p:spPr/>
        <p:txBody>
          <a:bodyPr/>
          <a:lstStyle>
            <a:lvl1pPr>
              <a:defRPr/>
            </a:lvl1pPr>
          </a:lstStyle>
          <a:p>
            <a:pPr>
              <a:defRPr/>
            </a:pPr>
            <a:endParaRPr lang="en-CA"/>
          </a:p>
        </p:txBody>
      </p:sp>
    </p:spTree>
    <p:extLst>
      <p:ext uri="{BB962C8B-B14F-4D97-AF65-F5344CB8AC3E}">
        <p14:creationId xmlns:p14="http://schemas.microsoft.com/office/powerpoint/2010/main" val="1139632241"/>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488017" y="1557338"/>
            <a:ext cx="9696451" cy="935037"/>
          </a:xfrm>
          <a:prstGeom prst="rect">
            <a:avLst/>
          </a:prstGeom>
        </p:spPr>
        <p:txBody>
          <a:bodyPr>
            <a:normAutofit/>
          </a:bodyPr>
          <a:lstStyle>
            <a:lvl1pPr>
              <a:defRPr sz="3600"/>
            </a:lvl1pPr>
          </a:lstStyle>
          <a:p>
            <a:r>
              <a:rPr lang="en-US"/>
              <a:t>Click to edit Master title style</a:t>
            </a:r>
          </a:p>
        </p:txBody>
      </p:sp>
      <p:sp>
        <p:nvSpPr>
          <p:cNvPr id="3" name="Date Placeholder 2">
            <a:extLst>
              <a:ext uri="{FF2B5EF4-FFF2-40B4-BE49-F238E27FC236}">
                <a16:creationId xmlns:a16="http://schemas.microsoft.com/office/drawing/2014/main" id="{1F4C43BF-018A-AFE5-DFD0-E6925237B4C8}"/>
              </a:ext>
            </a:extLst>
          </p:cNvPr>
          <p:cNvSpPr>
            <a:spLocks noGrp="1"/>
          </p:cNvSpPr>
          <p:nvPr>
            <p:ph type="dt" sz="half" idx="10"/>
          </p:nvPr>
        </p:nvSpPr>
        <p:spPr/>
        <p:txBody>
          <a:bodyPr/>
          <a:lstStyle>
            <a:lvl1pPr>
              <a:defRPr/>
            </a:lvl1pPr>
          </a:lstStyle>
          <a:p>
            <a:pPr>
              <a:defRPr/>
            </a:pPr>
            <a:fld id="{2E6F13C8-C203-E341-9D4C-88E44F92B8DC}" type="datetimeFigureOut">
              <a:rPr lang="en-US"/>
              <a:pPr>
                <a:defRPr/>
              </a:pPr>
              <a:t>12/8/2023</a:t>
            </a:fld>
            <a:endParaRPr lang="en-US" dirty="0"/>
          </a:p>
        </p:txBody>
      </p:sp>
      <p:sp>
        <p:nvSpPr>
          <p:cNvPr id="4" name="Footer Placeholder 3">
            <a:extLst>
              <a:ext uri="{FF2B5EF4-FFF2-40B4-BE49-F238E27FC236}">
                <a16:creationId xmlns:a16="http://schemas.microsoft.com/office/drawing/2014/main" id="{1B0AA65D-E87B-3E37-3B63-A08FEF21A430}"/>
              </a:ext>
            </a:extLst>
          </p:cNvPr>
          <p:cNvSpPr>
            <a:spLocks noGrp="1"/>
          </p:cNvSpPr>
          <p:nvPr>
            <p:ph type="ftr" sz="quarter" idx="11"/>
          </p:nvPr>
        </p:nvSpPr>
        <p:spPr/>
        <p:txBody>
          <a:bodyPr/>
          <a:lstStyle>
            <a:lvl1pPr>
              <a:defRPr/>
            </a:lvl1pPr>
          </a:lstStyle>
          <a:p>
            <a:pPr>
              <a:defRPr/>
            </a:pPr>
            <a:endParaRPr lang="en-US"/>
          </a:p>
        </p:txBody>
      </p:sp>
    </p:spTree>
    <p:extLst>
      <p:ext uri="{BB962C8B-B14F-4D97-AF65-F5344CB8AC3E}">
        <p14:creationId xmlns:p14="http://schemas.microsoft.com/office/powerpoint/2010/main" val="4112324001"/>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FA23114-D361-B981-6ADA-C8A75E2F506A}"/>
              </a:ext>
            </a:extLst>
          </p:cNvPr>
          <p:cNvSpPr>
            <a:spLocks noGrp="1"/>
          </p:cNvSpPr>
          <p:nvPr>
            <p:ph type="dt" sz="half" idx="10"/>
          </p:nvPr>
        </p:nvSpPr>
        <p:spPr/>
        <p:txBody>
          <a:bodyPr/>
          <a:lstStyle>
            <a:lvl1pPr>
              <a:defRPr/>
            </a:lvl1pPr>
          </a:lstStyle>
          <a:p>
            <a:pPr>
              <a:defRPr/>
            </a:pPr>
            <a:fld id="{2E6F13C8-C203-E341-9D4C-88E44F92B8DC}" type="datetimeFigureOut">
              <a:rPr lang="en-US"/>
              <a:pPr>
                <a:defRPr/>
              </a:pPr>
              <a:t>12/8/2023</a:t>
            </a:fld>
            <a:endParaRPr lang="en-US" dirty="0"/>
          </a:p>
        </p:txBody>
      </p:sp>
      <p:sp>
        <p:nvSpPr>
          <p:cNvPr id="3" name="Footer Placeholder 2">
            <a:extLst>
              <a:ext uri="{FF2B5EF4-FFF2-40B4-BE49-F238E27FC236}">
                <a16:creationId xmlns:a16="http://schemas.microsoft.com/office/drawing/2014/main" id="{DE2918FB-060B-587E-50CE-1CB7D6568D3C}"/>
              </a:ext>
            </a:extLst>
          </p:cNvPr>
          <p:cNvSpPr>
            <a:spLocks noGrp="1"/>
          </p:cNvSpPr>
          <p:nvPr>
            <p:ph type="ftr" sz="quarter" idx="11"/>
          </p:nvPr>
        </p:nvSpPr>
        <p:spPr/>
        <p:txBody>
          <a:bodyPr/>
          <a:lstStyle>
            <a:lvl1pPr>
              <a:defRPr/>
            </a:lvl1pPr>
          </a:lstStyle>
          <a:p>
            <a:pPr>
              <a:defRPr/>
            </a:pPr>
            <a:endParaRPr lang="en-US"/>
          </a:p>
        </p:txBody>
      </p:sp>
    </p:spTree>
    <p:extLst>
      <p:ext uri="{BB962C8B-B14F-4D97-AF65-F5344CB8AC3E}">
        <p14:creationId xmlns:p14="http://schemas.microsoft.com/office/powerpoint/2010/main" val="1028909067"/>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14" name="Content Placeholder 2"/>
          <p:cNvSpPr>
            <a:spLocks noGrp="1"/>
          </p:cNvSpPr>
          <p:nvPr>
            <p:ph idx="4294967295"/>
          </p:nvPr>
        </p:nvSpPr>
        <p:spPr>
          <a:xfrm>
            <a:off x="431800" y="2205038"/>
            <a:ext cx="11328400" cy="4151312"/>
          </a:xfrm>
          <a:prstGeom prst="rect">
            <a:avLst/>
          </a:prstGeom>
        </p:spPr>
        <p:txBody>
          <a:bodyPr/>
          <a:lstStyle>
            <a:lvl1pPr>
              <a:defRPr sz="2800"/>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itle Placeholder 1"/>
          <p:cNvSpPr>
            <a:spLocks noGrp="1"/>
          </p:cNvSpPr>
          <p:nvPr>
            <p:ph type="title"/>
          </p:nvPr>
        </p:nvSpPr>
        <p:spPr>
          <a:xfrm>
            <a:off x="431371" y="925196"/>
            <a:ext cx="11328829" cy="1209594"/>
          </a:xfrm>
          <a:prstGeom prst="rect">
            <a:avLst/>
          </a:prstGeom>
        </p:spPr>
        <p:txBody>
          <a:bodyPr rtlCol="0">
            <a:normAutofit/>
          </a:bodyPr>
          <a:lstStyle/>
          <a:p>
            <a:r>
              <a:rPr lang="en-US" dirty="0"/>
              <a:t>Click to edit Master title style</a:t>
            </a:r>
          </a:p>
        </p:txBody>
      </p:sp>
      <p:sp>
        <p:nvSpPr>
          <p:cNvPr id="2" name="Slide Number Placeholder 3">
            <a:extLst>
              <a:ext uri="{FF2B5EF4-FFF2-40B4-BE49-F238E27FC236}">
                <a16:creationId xmlns:a16="http://schemas.microsoft.com/office/drawing/2014/main" id="{4AB711F8-6FFE-45F8-0801-45AC29C56A48}"/>
              </a:ext>
            </a:extLst>
          </p:cNvPr>
          <p:cNvSpPr>
            <a:spLocks noGrp="1"/>
          </p:cNvSpPr>
          <p:nvPr>
            <p:ph type="sldNum" sz="quarter" idx="10"/>
          </p:nvPr>
        </p:nvSpPr>
        <p:spPr/>
        <p:txBody>
          <a:bodyPr/>
          <a:lstStyle>
            <a:lvl1pPr>
              <a:defRPr/>
            </a:lvl1pPr>
          </a:lstStyle>
          <a:p>
            <a:pPr>
              <a:defRPr/>
            </a:pPr>
            <a:fld id="{E73E0B20-296E-4CA8-A0EA-75D96DFBCA25}" type="slidenum">
              <a:rPr lang="en-CA" altLang="en-US"/>
              <a:pPr>
                <a:defRPr/>
              </a:pPr>
              <a:t>‹#›</a:t>
            </a:fld>
            <a:endParaRPr lang="en-CA" altLang="en-US" dirty="0"/>
          </a:p>
        </p:txBody>
      </p:sp>
    </p:spTree>
    <p:extLst>
      <p:ext uri="{BB962C8B-B14F-4D97-AF65-F5344CB8AC3E}">
        <p14:creationId xmlns:p14="http://schemas.microsoft.com/office/powerpoint/2010/main" val="2539138476"/>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title" preserve="1">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431800" y="935039"/>
            <a:ext cx="11328400" cy="2574925"/>
          </a:xfrm>
        </p:spPr>
        <p:txBody>
          <a:bodyPr anchor="b">
            <a:normAutofit/>
          </a:bodyPr>
          <a:lstStyle>
            <a:lvl1pPr algn="ctr">
              <a:defRPr sz="3600"/>
            </a:lvl1pPr>
          </a:lstStyle>
          <a:p>
            <a:r>
              <a:rPr lang="en-US"/>
              <a:t>Click to edit Master title style</a:t>
            </a:r>
          </a:p>
        </p:txBody>
      </p:sp>
      <p:sp>
        <p:nvSpPr>
          <p:cNvPr id="3" name="Subtitle 2"/>
          <p:cNvSpPr>
            <a:spLocks noGrp="1"/>
          </p:cNvSpPr>
          <p:nvPr>
            <p:ph type="subTitle" idx="1"/>
          </p:nvPr>
        </p:nvSpPr>
        <p:spPr>
          <a:xfrm>
            <a:off x="431800" y="3602038"/>
            <a:ext cx="11328400" cy="2751137"/>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a:extLst>
              <a:ext uri="{FF2B5EF4-FFF2-40B4-BE49-F238E27FC236}">
                <a16:creationId xmlns:a16="http://schemas.microsoft.com/office/drawing/2014/main" id="{51BA93C0-F5C9-B409-6B09-EFBB6D705FEB}"/>
              </a:ext>
            </a:extLst>
          </p:cNvPr>
          <p:cNvSpPr>
            <a:spLocks noGrp="1"/>
          </p:cNvSpPr>
          <p:nvPr>
            <p:ph type="dt" sz="half" idx="10"/>
          </p:nvPr>
        </p:nvSpPr>
        <p:spPr/>
        <p:txBody>
          <a:bodyPr/>
          <a:lstStyle>
            <a:lvl1pPr>
              <a:defRPr/>
            </a:lvl1pPr>
          </a:lstStyle>
          <a:p>
            <a:pPr>
              <a:defRPr/>
            </a:pPr>
            <a:fld id="{2E6F13C8-C203-E341-9D4C-88E44F92B8DC}" type="datetimeFigureOut">
              <a:rPr lang="en-US"/>
              <a:pPr>
                <a:defRPr/>
              </a:pPr>
              <a:t>12/8/2023</a:t>
            </a:fld>
            <a:endParaRPr lang="en-US" dirty="0"/>
          </a:p>
        </p:txBody>
      </p:sp>
      <p:sp>
        <p:nvSpPr>
          <p:cNvPr id="5" name="Footer Placeholder 4">
            <a:extLst>
              <a:ext uri="{FF2B5EF4-FFF2-40B4-BE49-F238E27FC236}">
                <a16:creationId xmlns:a16="http://schemas.microsoft.com/office/drawing/2014/main" id="{64EAE832-32E4-EA2F-672B-1E02F05EAF2A}"/>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24AB4A15-0F98-C88B-4448-1A60B10EAB6A}"/>
              </a:ext>
            </a:extLst>
          </p:cNvPr>
          <p:cNvSpPr>
            <a:spLocks noGrp="1"/>
          </p:cNvSpPr>
          <p:nvPr>
            <p:ph type="sldNum" sz="quarter" idx="12"/>
          </p:nvPr>
        </p:nvSpPr>
        <p:spPr/>
        <p:txBody>
          <a:bodyPr/>
          <a:lstStyle>
            <a:lvl1pPr>
              <a:defRPr/>
            </a:lvl1pPr>
          </a:lstStyle>
          <a:p>
            <a:pPr>
              <a:defRPr/>
            </a:pPr>
            <a:fld id="{66578FFA-8334-4634-8BD8-14528CC2F8FF}" type="slidenum">
              <a:rPr lang="en-US"/>
              <a:pPr>
                <a:defRPr/>
              </a:pPr>
              <a:t>‹#›</a:t>
            </a:fld>
            <a:endParaRPr lang="en-US" dirty="0"/>
          </a:p>
        </p:txBody>
      </p:sp>
    </p:spTree>
    <p:extLst>
      <p:ext uri="{BB962C8B-B14F-4D97-AF65-F5344CB8AC3E}">
        <p14:creationId xmlns:p14="http://schemas.microsoft.com/office/powerpoint/2010/main" val="1565588348"/>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Lots of Content">
    <p:spTree>
      <p:nvGrpSpPr>
        <p:cNvPr id="1" name=""/>
        <p:cNvGrpSpPr/>
        <p:nvPr/>
      </p:nvGrpSpPr>
      <p:grpSpPr>
        <a:xfrm>
          <a:off x="0" y="0"/>
          <a:ext cx="0" cy="0"/>
          <a:chOff x="0" y="0"/>
          <a:chExt cx="0" cy="0"/>
        </a:xfrm>
      </p:grpSpPr>
      <p:sp>
        <p:nvSpPr>
          <p:cNvPr id="14" name="Content Placeholder 2"/>
          <p:cNvSpPr>
            <a:spLocks noGrp="1"/>
          </p:cNvSpPr>
          <p:nvPr>
            <p:ph idx="4294967295"/>
          </p:nvPr>
        </p:nvSpPr>
        <p:spPr>
          <a:xfrm>
            <a:off x="431800" y="1628800"/>
            <a:ext cx="11328400" cy="4727550"/>
          </a:xfrm>
          <a:prstGeom prst="rect">
            <a:avLst/>
          </a:prstGeom>
        </p:spPr>
        <p:txBody>
          <a:bodyPr>
            <a:normAutofit/>
          </a:bodyPr>
          <a:lstStyle>
            <a:lvl1pPr>
              <a:defRPr sz="1200"/>
            </a:lvl1pPr>
          </a:lstStyle>
          <a:p>
            <a:endParaRPr lang="en-US" altLang="en-US" dirty="0"/>
          </a:p>
        </p:txBody>
      </p:sp>
      <p:sp>
        <p:nvSpPr>
          <p:cNvPr id="5" name="Title Placeholder 1"/>
          <p:cNvSpPr>
            <a:spLocks noGrp="1"/>
          </p:cNvSpPr>
          <p:nvPr>
            <p:ph type="title"/>
          </p:nvPr>
        </p:nvSpPr>
        <p:spPr>
          <a:xfrm>
            <a:off x="431371" y="925196"/>
            <a:ext cx="11328829" cy="703604"/>
          </a:xfrm>
          <a:prstGeom prst="rect">
            <a:avLst/>
          </a:prstGeom>
        </p:spPr>
        <p:txBody>
          <a:bodyPr rtlCol="0">
            <a:normAutofit/>
          </a:bodyPr>
          <a:lstStyle/>
          <a:p>
            <a:r>
              <a:rPr lang="en-US" dirty="0"/>
              <a:t>Click to edit Master title style</a:t>
            </a:r>
          </a:p>
        </p:txBody>
      </p:sp>
      <p:sp>
        <p:nvSpPr>
          <p:cNvPr id="2" name="Slide Number Placeholder 3">
            <a:extLst>
              <a:ext uri="{FF2B5EF4-FFF2-40B4-BE49-F238E27FC236}">
                <a16:creationId xmlns:a16="http://schemas.microsoft.com/office/drawing/2014/main" id="{2C47B4DE-8B73-7F1A-1FF9-4646E7985811}"/>
              </a:ext>
            </a:extLst>
          </p:cNvPr>
          <p:cNvSpPr>
            <a:spLocks noGrp="1"/>
          </p:cNvSpPr>
          <p:nvPr>
            <p:ph type="sldNum" sz="quarter" idx="10"/>
          </p:nvPr>
        </p:nvSpPr>
        <p:spPr/>
        <p:txBody>
          <a:bodyPr/>
          <a:lstStyle>
            <a:lvl1pPr>
              <a:defRPr/>
            </a:lvl1pPr>
          </a:lstStyle>
          <a:p>
            <a:pPr>
              <a:defRPr/>
            </a:pPr>
            <a:fld id="{E78F2947-6D0A-4B76-A4F6-A51BDD379B4E}" type="slidenum">
              <a:rPr lang="en-CA" altLang="en-US"/>
              <a:pPr>
                <a:defRPr/>
              </a:pPr>
              <a:t>‹#›</a:t>
            </a:fld>
            <a:endParaRPr lang="en-CA" altLang="en-US" dirty="0"/>
          </a:p>
        </p:txBody>
      </p:sp>
    </p:spTree>
    <p:extLst>
      <p:ext uri="{BB962C8B-B14F-4D97-AF65-F5344CB8AC3E}">
        <p14:creationId xmlns:p14="http://schemas.microsoft.com/office/powerpoint/2010/main" val="131621115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827009170"/>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31800" y="935039"/>
            <a:ext cx="11328400" cy="3627439"/>
          </a:xfrm>
        </p:spPr>
        <p:txBody>
          <a:bodyPr anchor="b">
            <a:normAutofit/>
          </a:bodyPr>
          <a:lstStyle>
            <a:lvl1pPr>
              <a:defRPr sz="3600"/>
            </a:lvl1pPr>
          </a:lstStyle>
          <a:p>
            <a:r>
              <a:rPr lang="en-US"/>
              <a:t>Click to edit Master title style</a:t>
            </a:r>
          </a:p>
        </p:txBody>
      </p:sp>
      <p:sp>
        <p:nvSpPr>
          <p:cNvPr id="3" name="Text Placeholder 2"/>
          <p:cNvSpPr>
            <a:spLocks noGrp="1"/>
          </p:cNvSpPr>
          <p:nvPr>
            <p:ph type="body" idx="1"/>
          </p:nvPr>
        </p:nvSpPr>
        <p:spPr>
          <a:xfrm>
            <a:off x="431800" y="4589464"/>
            <a:ext cx="11328400" cy="1766886"/>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2ABD574A-F455-569D-D69D-78F805792DF5}"/>
              </a:ext>
            </a:extLst>
          </p:cNvPr>
          <p:cNvSpPr>
            <a:spLocks noGrp="1"/>
          </p:cNvSpPr>
          <p:nvPr>
            <p:ph type="dt" sz="half" idx="10"/>
          </p:nvPr>
        </p:nvSpPr>
        <p:spPr/>
        <p:txBody>
          <a:bodyPr/>
          <a:lstStyle>
            <a:lvl1pPr>
              <a:defRPr/>
            </a:lvl1pPr>
          </a:lstStyle>
          <a:p>
            <a:pPr>
              <a:defRPr/>
            </a:pPr>
            <a:fld id="{2E6F13C8-C203-E341-9D4C-88E44F92B8DC}" type="datetimeFigureOut">
              <a:rPr lang="en-US"/>
              <a:pPr>
                <a:defRPr/>
              </a:pPr>
              <a:t>12/8/2023</a:t>
            </a:fld>
            <a:endParaRPr lang="en-US" dirty="0"/>
          </a:p>
        </p:txBody>
      </p:sp>
      <p:sp>
        <p:nvSpPr>
          <p:cNvPr id="5" name="Footer Placeholder 4">
            <a:extLst>
              <a:ext uri="{FF2B5EF4-FFF2-40B4-BE49-F238E27FC236}">
                <a16:creationId xmlns:a16="http://schemas.microsoft.com/office/drawing/2014/main" id="{A5722246-057D-D875-5962-B7DCE855C5BB}"/>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18DF2351-4C06-7A92-2EA0-9E05811E19C4}"/>
              </a:ext>
            </a:extLst>
          </p:cNvPr>
          <p:cNvSpPr>
            <a:spLocks noGrp="1"/>
          </p:cNvSpPr>
          <p:nvPr>
            <p:ph type="sldNum" sz="quarter" idx="12"/>
          </p:nvPr>
        </p:nvSpPr>
        <p:spPr/>
        <p:txBody>
          <a:bodyPr/>
          <a:lstStyle>
            <a:lvl1pPr>
              <a:defRPr/>
            </a:lvl1pPr>
          </a:lstStyle>
          <a:p>
            <a:pPr>
              <a:defRPr/>
            </a:pPr>
            <a:fld id="{435C3BF1-B040-4FB8-97E5-5A1936FB5E92}" type="slidenum">
              <a:rPr lang="en-US"/>
              <a:pPr>
                <a:defRPr/>
              </a:pPr>
              <a:t>‹#›</a:t>
            </a:fld>
            <a:endParaRPr lang="en-US" dirty="0"/>
          </a:p>
        </p:txBody>
      </p:sp>
    </p:spTree>
    <p:extLst>
      <p:ext uri="{BB962C8B-B14F-4D97-AF65-F5344CB8AC3E}">
        <p14:creationId xmlns:p14="http://schemas.microsoft.com/office/powerpoint/2010/main" val="3928362673"/>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31371" y="925195"/>
            <a:ext cx="11328829" cy="1209594"/>
          </a:xfrm>
        </p:spPr>
        <p:txBody>
          <a:bodyPr/>
          <a:lstStyle/>
          <a:p>
            <a:r>
              <a:rPr lang="en-US"/>
              <a:t>Click to edit Master title style</a:t>
            </a:r>
          </a:p>
        </p:txBody>
      </p:sp>
      <p:sp>
        <p:nvSpPr>
          <p:cNvPr id="3" name="Content Placeholder 2"/>
          <p:cNvSpPr>
            <a:spLocks noGrp="1"/>
          </p:cNvSpPr>
          <p:nvPr>
            <p:ph sz="half" idx="1"/>
          </p:nvPr>
        </p:nvSpPr>
        <p:spPr>
          <a:xfrm>
            <a:off x="431370" y="2205038"/>
            <a:ext cx="5772087" cy="4151312"/>
          </a:xfrm>
        </p:spPr>
        <p:txBody>
          <a:bodyPr/>
          <a:lstStyle/>
          <a:p>
            <a:pPr lvl="0"/>
            <a:r>
              <a:rPr lang="en-US"/>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6172200" y="2205038"/>
            <a:ext cx="5588000" cy="4151313"/>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a:extLst>
              <a:ext uri="{FF2B5EF4-FFF2-40B4-BE49-F238E27FC236}">
                <a16:creationId xmlns:a16="http://schemas.microsoft.com/office/drawing/2014/main" id="{E3D2CAB8-6127-36A7-29E6-96C695C6ECBE}"/>
              </a:ext>
            </a:extLst>
          </p:cNvPr>
          <p:cNvSpPr>
            <a:spLocks noGrp="1"/>
          </p:cNvSpPr>
          <p:nvPr>
            <p:ph type="dt" sz="half" idx="10"/>
          </p:nvPr>
        </p:nvSpPr>
        <p:spPr/>
        <p:txBody>
          <a:bodyPr/>
          <a:lstStyle>
            <a:lvl1pPr>
              <a:defRPr/>
            </a:lvl1pPr>
          </a:lstStyle>
          <a:p>
            <a:pPr>
              <a:defRPr/>
            </a:pPr>
            <a:fld id="{2E6F13C8-C203-E341-9D4C-88E44F92B8DC}" type="datetimeFigureOut">
              <a:rPr lang="en-US"/>
              <a:pPr>
                <a:defRPr/>
              </a:pPr>
              <a:t>12/8/2023</a:t>
            </a:fld>
            <a:endParaRPr lang="en-US" dirty="0"/>
          </a:p>
        </p:txBody>
      </p:sp>
      <p:sp>
        <p:nvSpPr>
          <p:cNvPr id="6" name="Footer Placeholder 5">
            <a:extLst>
              <a:ext uri="{FF2B5EF4-FFF2-40B4-BE49-F238E27FC236}">
                <a16:creationId xmlns:a16="http://schemas.microsoft.com/office/drawing/2014/main" id="{AF7FACD2-4449-C39E-17BC-431D175A57C0}"/>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6">
            <a:extLst>
              <a:ext uri="{FF2B5EF4-FFF2-40B4-BE49-F238E27FC236}">
                <a16:creationId xmlns:a16="http://schemas.microsoft.com/office/drawing/2014/main" id="{7A605029-C2AA-2BB8-7747-7D3131A06B4F}"/>
              </a:ext>
            </a:extLst>
          </p:cNvPr>
          <p:cNvSpPr>
            <a:spLocks noGrp="1"/>
          </p:cNvSpPr>
          <p:nvPr>
            <p:ph type="sldNum" sz="quarter" idx="12"/>
          </p:nvPr>
        </p:nvSpPr>
        <p:spPr/>
        <p:txBody>
          <a:bodyPr/>
          <a:lstStyle>
            <a:lvl1pPr>
              <a:defRPr/>
            </a:lvl1pPr>
          </a:lstStyle>
          <a:p>
            <a:pPr>
              <a:defRPr/>
            </a:pPr>
            <a:fld id="{A076960F-9172-451A-A059-6C864864ABB7}" type="slidenum">
              <a:rPr lang="en-US"/>
              <a:pPr>
                <a:defRPr/>
              </a:pPr>
              <a:t>‹#›</a:t>
            </a:fld>
            <a:endParaRPr lang="en-US" dirty="0"/>
          </a:p>
        </p:txBody>
      </p:sp>
    </p:spTree>
    <p:extLst>
      <p:ext uri="{BB962C8B-B14F-4D97-AF65-F5344CB8AC3E}">
        <p14:creationId xmlns:p14="http://schemas.microsoft.com/office/powerpoint/2010/main" val="1454097055"/>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31801" y="931952"/>
            <a:ext cx="11328399" cy="1201649"/>
          </a:xfrm>
        </p:spPr>
        <p:txBody>
          <a:bodyPr/>
          <a:lstStyle/>
          <a:p>
            <a:r>
              <a:rPr lang="en-US" dirty="0"/>
              <a:t>Click to edit Master title style</a:t>
            </a:r>
          </a:p>
        </p:txBody>
      </p:sp>
      <p:sp>
        <p:nvSpPr>
          <p:cNvPr id="3" name="Text Placeholder 2"/>
          <p:cNvSpPr>
            <a:spLocks noGrp="1"/>
          </p:cNvSpPr>
          <p:nvPr>
            <p:ph type="body" idx="1"/>
          </p:nvPr>
        </p:nvSpPr>
        <p:spPr>
          <a:xfrm>
            <a:off x="431800" y="2205038"/>
            <a:ext cx="563741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dirty="0"/>
              <a:t>Click to edit Master text styles</a:t>
            </a:r>
          </a:p>
        </p:txBody>
      </p:sp>
      <p:sp>
        <p:nvSpPr>
          <p:cNvPr id="4" name="Content Placeholder 3"/>
          <p:cNvSpPr>
            <a:spLocks noGrp="1"/>
          </p:cNvSpPr>
          <p:nvPr>
            <p:ph sz="half" idx="2"/>
          </p:nvPr>
        </p:nvSpPr>
        <p:spPr>
          <a:xfrm>
            <a:off x="431800" y="3028950"/>
            <a:ext cx="5637411" cy="33274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Text Placeholder 2"/>
          <p:cNvSpPr>
            <a:spLocks noGrp="1"/>
          </p:cNvSpPr>
          <p:nvPr>
            <p:ph type="body" idx="13"/>
          </p:nvPr>
        </p:nvSpPr>
        <p:spPr>
          <a:xfrm>
            <a:off x="6122789" y="2205038"/>
            <a:ext cx="563741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dirty="0"/>
              <a:t>Click to edit Master text styles</a:t>
            </a:r>
          </a:p>
        </p:txBody>
      </p:sp>
      <p:sp>
        <p:nvSpPr>
          <p:cNvPr id="11" name="Content Placeholder 3"/>
          <p:cNvSpPr>
            <a:spLocks noGrp="1"/>
          </p:cNvSpPr>
          <p:nvPr>
            <p:ph sz="half" idx="14"/>
          </p:nvPr>
        </p:nvSpPr>
        <p:spPr>
          <a:xfrm>
            <a:off x="6122789" y="3028950"/>
            <a:ext cx="5637411" cy="33274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6">
            <a:extLst>
              <a:ext uri="{FF2B5EF4-FFF2-40B4-BE49-F238E27FC236}">
                <a16:creationId xmlns:a16="http://schemas.microsoft.com/office/drawing/2014/main" id="{F465B94F-EC15-8ABA-805E-F730C1D38A14}"/>
              </a:ext>
            </a:extLst>
          </p:cNvPr>
          <p:cNvSpPr>
            <a:spLocks noGrp="1"/>
          </p:cNvSpPr>
          <p:nvPr>
            <p:ph type="dt" sz="half" idx="15"/>
          </p:nvPr>
        </p:nvSpPr>
        <p:spPr/>
        <p:txBody>
          <a:bodyPr/>
          <a:lstStyle>
            <a:lvl1pPr>
              <a:defRPr/>
            </a:lvl1pPr>
          </a:lstStyle>
          <a:p>
            <a:pPr>
              <a:defRPr/>
            </a:pPr>
            <a:fld id="{2E6F13C8-C203-E341-9D4C-88E44F92B8DC}" type="datetimeFigureOut">
              <a:rPr lang="en-US"/>
              <a:pPr>
                <a:defRPr/>
              </a:pPr>
              <a:t>12/8/2023</a:t>
            </a:fld>
            <a:endParaRPr lang="en-US" dirty="0"/>
          </a:p>
        </p:txBody>
      </p:sp>
      <p:sp>
        <p:nvSpPr>
          <p:cNvPr id="6" name="Footer Placeholder 7">
            <a:extLst>
              <a:ext uri="{FF2B5EF4-FFF2-40B4-BE49-F238E27FC236}">
                <a16:creationId xmlns:a16="http://schemas.microsoft.com/office/drawing/2014/main" id="{97EE05C7-82B0-8183-9423-6D28057EE656}"/>
              </a:ext>
            </a:extLst>
          </p:cNvPr>
          <p:cNvSpPr>
            <a:spLocks noGrp="1"/>
          </p:cNvSpPr>
          <p:nvPr>
            <p:ph type="ftr" sz="quarter" idx="16"/>
          </p:nvPr>
        </p:nvSpPr>
        <p:spPr/>
        <p:txBody>
          <a:bodyPr/>
          <a:lstStyle>
            <a:lvl1pPr>
              <a:defRPr/>
            </a:lvl1pPr>
          </a:lstStyle>
          <a:p>
            <a:pPr>
              <a:defRPr/>
            </a:pPr>
            <a:endParaRPr lang="en-US"/>
          </a:p>
        </p:txBody>
      </p:sp>
      <p:sp>
        <p:nvSpPr>
          <p:cNvPr id="7" name="Slide Number Placeholder 8">
            <a:extLst>
              <a:ext uri="{FF2B5EF4-FFF2-40B4-BE49-F238E27FC236}">
                <a16:creationId xmlns:a16="http://schemas.microsoft.com/office/drawing/2014/main" id="{42EA8E97-384E-8B69-D359-58B48D587349}"/>
              </a:ext>
            </a:extLst>
          </p:cNvPr>
          <p:cNvSpPr>
            <a:spLocks noGrp="1"/>
          </p:cNvSpPr>
          <p:nvPr>
            <p:ph type="sldNum" sz="quarter" idx="17"/>
          </p:nvPr>
        </p:nvSpPr>
        <p:spPr/>
        <p:txBody>
          <a:bodyPr/>
          <a:lstStyle>
            <a:lvl1pPr>
              <a:defRPr/>
            </a:lvl1pPr>
          </a:lstStyle>
          <a:p>
            <a:pPr>
              <a:defRPr/>
            </a:pPr>
            <a:fld id="{F9E74437-EC26-4267-B054-3B369D620A55}" type="slidenum">
              <a:rPr lang="en-US"/>
              <a:pPr>
                <a:defRPr/>
              </a:pPr>
              <a:t>‹#›</a:t>
            </a:fld>
            <a:endParaRPr lang="en-US" dirty="0"/>
          </a:p>
        </p:txBody>
      </p:sp>
    </p:spTree>
    <p:extLst>
      <p:ext uri="{BB962C8B-B14F-4D97-AF65-F5344CB8AC3E}">
        <p14:creationId xmlns:p14="http://schemas.microsoft.com/office/powerpoint/2010/main" val="2452249016"/>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A3420759-9C5A-032A-E5D8-6CCD3CF47D7D}"/>
              </a:ext>
            </a:extLst>
          </p:cNvPr>
          <p:cNvSpPr>
            <a:spLocks noGrp="1"/>
          </p:cNvSpPr>
          <p:nvPr>
            <p:ph type="dt" sz="half" idx="10"/>
          </p:nvPr>
        </p:nvSpPr>
        <p:spPr>
          <a:xfrm>
            <a:off x="440267" y="6356351"/>
            <a:ext cx="2743200" cy="365125"/>
          </a:xfrm>
        </p:spPr>
        <p:txBody>
          <a:bodyPr/>
          <a:lstStyle>
            <a:lvl1pPr>
              <a:defRPr/>
            </a:lvl1pPr>
          </a:lstStyle>
          <a:p>
            <a:pPr>
              <a:defRPr/>
            </a:pPr>
            <a:fld id="{2E6F13C8-C203-E341-9D4C-88E44F92B8DC}" type="datetimeFigureOut">
              <a:rPr lang="en-US"/>
              <a:pPr>
                <a:defRPr/>
              </a:pPr>
              <a:t>12/8/2023</a:t>
            </a:fld>
            <a:endParaRPr lang="en-US" dirty="0"/>
          </a:p>
        </p:txBody>
      </p:sp>
      <p:sp>
        <p:nvSpPr>
          <p:cNvPr id="4" name="Footer Placeholder 3">
            <a:extLst>
              <a:ext uri="{FF2B5EF4-FFF2-40B4-BE49-F238E27FC236}">
                <a16:creationId xmlns:a16="http://schemas.microsoft.com/office/drawing/2014/main" id="{6E78C316-5B1C-3C3C-81C6-0BA76AB5E862}"/>
              </a:ext>
            </a:extLst>
          </p:cNvPr>
          <p:cNvSpPr>
            <a:spLocks noGrp="1"/>
          </p:cNvSpPr>
          <p:nvPr>
            <p:ph type="ftr" sz="quarter" idx="11"/>
          </p:nvPr>
        </p:nvSpPr>
        <p:spPr/>
        <p:txBody>
          <a:bodyPr/>
          <a:lstStyle>
            <a:lvl1pPr>
              <a:defRPr/>
            </a:lvl1pPr>
          </a:lstStyle>
          <a:p>
            <a:pPr>
              <a:defRPr/>
            </a:pPr>
            <a:endParaRPr lang="en-US"/>
          </a:p>
        </p:txBody>
      </p:sp>
      <p:sp>
        <p:nvSpPr>
          <p:cNvPr id="5" name="Slide Number Placeholder 4">
            <a:extLst>
              <a:ext uri="{FF2B5EF4-FFF2-40B4-BE49-F238E27FC236}">
                <a16:creationId xmlns:a16="http://schemas.microsoft.com/office/drawing/2014/main" id="{062E081C-CBC2-A335-094B-11A4FAC24FC6}"/>
              </a:ext>
            </a:extLst>
          </p:cNvPr>
          <p:cNvSpPr>
            <a:spLocks noGrp="1"/>
          </p:cNvSpPr>
          <p:nvPr>
            <p:ph type="sldNum" sz="quarter" idx="12"/>
          </p:nvPr>
        </p:nvSpPr>
        <p:spPr/>
        <p:txBody>
          <a:bodyPr/>
          <a:lstStyle>
            <a:lvl1pPr>
              <a:defRPr/>
            </a:lvl1pPr>
          </a:lstStyle>
          <a:p>
            <a:pPr>
              <a:defRPr/>
            </a:pPr>
            <a:fld id="{2227C690-8F26-4FF7-B5ED-6605AD1AD8D3}" type="slidenum">
              <a:rPr lang="en-US"/>
              <a:pPr>
                <a:defRPr/>
              </a:pPr>
              <a:t>‹#›</a:t>
            </a:fld>
            <a:endParaRPr lang="en-US" dirty="0"/>
          </a:p>
        </p:txBody>
      </p:sp>
    </p:spTree>
    <p:extLst>
      <p:ext uri="{BB962C8B-B14F-4D97-AF65-F5344CB8AC3E}">
        <p14:creationId xmlns:p14="http://schemas.microsoft.com/office/powerpoint/2010/main" val="1668975766"/>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8D94D1C-7326-3BA6-2CF6-29DD781BF5ED}"/>
              </a:ext>
            </a:extLst>
          </p:cNvPr>
          <p:cNvSpPr>
            <a:spLocks noGrp="1"/>
          </p:cNvSpPr>
          <p:nvPr>
            <p:ph type="dt" sz="half" idx="10"/>
          </p:nvPr>
        </p:nvSpPr>
        <p:spPr/>
        <p:txBody>
          <a:bodyPr/>
          <a:lstStyle>
            <a:lvl1pPr>
              <a:defRPr/>
            </a:lvl1pPr>
          </a:lstStyle>
          <a:p>
            <a:pPr>
              <a:defRPr/>
            </a:pPr>
            <a:fld id="{2E6F13C8-C203-E341-9D4C-88E44F92B8DC}" type="datetimeFigureOut">
              <a:rPr lang="en-US"/>
              <a:pPr>
                <a:defRPr/>
              </a:pPr>
              <a:t>12/8/2023</a:t>
            </a:fld>
            <a:endParaRPr lang="en-US" dirty="0"/>
          </a:p>
        </p:txBody>
      </p:sp>
      <p:sp>
        <p:nvSpPr>
          <p:cNvPr id="3" name="Footer Placeholder 2">
            <a:extLst>
              <a:ext uri="{FF2B5EF4-FFF2-40B4-BE49-F238E27FC236}">
                <a16:creationId xmlns:a16="http://schemas.microsoft.com/office/drawing/2014/main" id="{35319BFB-CD88-4E0C-7037-6C055437F77A}"/>
              </a:ext>
            </a:extLst>
          </p:cNvPr>
          <p:cNvSpPr>
            <a:spLocks noGrp="1"/>
          </p:cNvSpPr>
          <p:nvPr>
            <p:ph type="ftr" sz="quarter" idx="11"/>
          </p:nvPr>
        </p:nvSpPr>
        <p:spPr/>
        <p:txBody>
          <a:bodyPr/>
          <a:lstStyle>
            <a:lvl1pPr>
              <a:defRPr/>
            </a:lvl1pPr>
          </a:lstStyle>
          <a:p>
            <a:pPr>
              <a:defRPr/>
            </a:pPr>
            <a:endParaRPr lang="en-US"/>
          </a:p>
        </p:txBody>
      </p:sp>
      <p:sp>
        <p:nvSpPr>
          <p:cNvPr id="4" name="Slide Number Placeholder 3">
            <a:extLst>
              <a:ext uri="{FF2B5EF4-FFF2-40B4-BE49-F238E27FC236}">
                <a16:creationId xmlns:a16="http://schemas.microsoft.com/office/drawing/2014/main" id="{C7A558E4-4614-228D-3A7C-FF52A3FB7189}"/>
              </a:ext>
            </a:extLst>
          </p:cNvPr>
          <p:cNvSpPr>
            <a:spLocks noGrp="1"/>
          </p:cNvSpPr>
          <p:nvPr>
            <p:ph type="sldNum" sz="quarter" idx="12"/>
          </p:nvPr>
        </p:nvSpPr>
        <p:spPr/>
        <p:txBody>
          <a:bodyPr/>
          <a:lstStyle>
            <a:lvl1pPr>
              <a:defRPr/>
            </a:lvl1pPr>
          </a:lstStyle>
          <a:p>
            <a:pPr>
              <a:defRPr/>
            </a:pPr>
            <a:fld id="{9A9F8CB5-D59E-47D6-B814-238BCED55F7B}" type="slidenum">
              <a:rPr lang="en-US"/>
              <a:pPr>
                <a:defRPr/>
              </a:pPr>
              <a:t>‹#›</a:t>
            </a:fld>
            <a:endParaRPr lang="en-US" dirty="0"/>
          </a:p>
        </p:txBody>
      </p:sp>
    </p:spTree>
    <p:extLst>
      <p:ext uri="{BB962C8B-B14F-4D97-AF65-F5344CB8AC3E}">
        <p14:creationId xmlns:p14="http://schemas.microsoft.com/office/powerpoint/2010/main" val="1968442551"/>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31801" y="935038"/>
            <a:ext cx="4340225" cy="1600200"/>
          </a:xfrm>
        </p:spPr>
        <p:txBody>
          <a:bodyPr anchor="b"/>
          <a:lstStyle>
            <a:lvl1pPr>
              <a:defRPr sz="2400"/>
            </a:lvl1pPr>
          </a:lstStyle>
          <a:p>
            <a:r>
              <a:rPr lang="en-US" dirty="0"/>
              <a:t>Click to edit Master title style</a:t>
            </a:r>
          </a:p>
        </p:txBody>
      </p:sp>
      <p:sp>
        <p:nvSpPr>
          <p:cNvPr id="3" name="Content Placeholder 2"/>
          <p:cNvSpPr>
            <a:spLocks noGrp="1"/>
          </p:cNvSpPr>
          <p:nvPr>
            <p:ph idx="1"/>
          </p:nvPr>
        </p:nvSpPr>
        <p:spPr>
          <a:xfrm>
            <a:off x="4847862" y="935038"/>
            <a:ext cx="6912337" cy="5418136"/>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431801" y="2552700"/>
            <a:ext cx="4340225" cy="3800475"/>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id="{9BD068F2-D65A-3CCB-A387-7A958778E9AA}"/>
              </a:ext>
            </a:extLst>
          </p:cNvPr>
          <p:cNvSpPr>
            <a:spLocks noGrp="1"/>
          </p:cNvSpPr>
          <p:nvPr>
            <p:ph type="dt" sz="half" idx="10"/>
          </p:nvPr>
        </p:nvSpPr>
        <p:spPr/>
        <p:txBody>
          <a:bodyPr/>
          <a:lstStyle>
            <a:lvl1pPr>
              <a:defRPr/>
            </a:lvl1pPr>
          </a:lstStyle>
          <a:p>
            <a:pPr>
              <a:defRPr/>
            </a:pPr>
            <a:fld id="{2E6F13C8-C203-E341-9D4C-88E44F92B8DC}" type="datetimeFigureOut">
              <a:rPr lang="en-US"/>
              <a:pPr>
                <a:defRPr/>
              </a:pPr>
              <a:t>12/8/2023</a:t>
            </a:fld>
            <a:endParaRPr lang="en-US" dirty="0"/>
          </a:p>
        </p:txBody>
      </p:sp>
      <p:sp>
        <p:nvSpPr>
          <p:cNvPr id="6" name="Footer Placeholder 5">
            <a:extLst>
              <a:ext uri="{FF2B5EF4-FFF2-40B4-BE49-F238E27FC236}">
                <a16:creationId xmlns:a16="http://schemas.microsoft.com/office/drawing/2014/main" id="{9DC082C4-9F9A-B4B3-4421-0053C9CAE5D1}"/>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6">
            <a:extLst>
              <a:ext uri="{FF2B5EF4-FFF2-40B4-BE49-F238E27FC236}">
                <a16:creationId xmlns:a16="http://schemas.microsoft.com/office/drawing/2014/main" id="{FECEDF5B-A99E-C1AC-DA4E-9DBC0968DB7F}"/>
              </a:ext>
            </a:extLst>
          </p:cNvPr>
          <p:cNvSpPr>
            <a:spLocks noGrp="1"/>
          </p:cNvSpPr>
          <p:nvPr>
            <p:ph type="sldNum" sz="quarter" idx="12"/>
          </p:nvPr>
        </p:nvSpPr>
        <p:spPr/>
        <p:txBody>
          <a:bodyPr/>
          <a:lstStyle>
            <a:lvl1pPr>
              <a:defRPr/>
            </a:lvl1pPr>
          </a:lstStyle>
          <a:p>
            <a:pPr>
              <a:defRPr/>
            </a:pPr>
            <a:fld id="{A2650179-553E-46EE-A052-8D32D7C8BAD9}" type="slidenum">
              <a:rPr lang="en-US"/>
              <a:pPr>
                <a:defRPr/>
              </a:pPr>
              <a:t>‹#›</a:t>
            </a:fld>
            <a:endParaRPr lang="en-US" dirty="0"/>
          </a:p>
        </p:txBody>
      </p:sp>
    </p:spTree>
    <p:extLst>
      <p:ext uri="{BB962C8B-B14F-4D97-AF65-F5344CB8AC3E}">
        <p14:creationId xmlns:p14="http://schemas.microsoft.com/office/powerpoint/2010/main" val="804958039"/>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4847862" y="935039"/>
            <a:ext cx="6912337" cy="5418137"/>
          </a:xfrm>
        </p:spPr>
        <p:txBody>
          <a:bodyPr rtlCol="0">
            <a:normAutofit/>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pPr lvl="0"/>
            <a:endParaRPr lang="en-US" noProof="0" dirty="0"/>
          </a:p>
        </p:txBody>
      </p:sp>
      <p:sp>
        <p:nvSpPr>
          <p:cNvPr id="8" name="Title 1"/>
          <p:cNvSpPr>
            <a:spLocks noGrp="1"/>
          </p:cNvSpPr>
          <p:nvPr>
            <p:ph type="title"/>
          </p:nvPr>
        </p:nvSpPr>
        <p:spPr>
          <a:xfrm>
            <a:off x="431801" y="935038"/>
            <a:ext cx="4340225" cy="1600200"/>
          </a:xfrm>
        </p:spPr>
        <p:txBody>
          <a:bodyPr anchor="b"/>
          <a:lstStyle>
            <a:lvl1pPr>
              <a:defRPr sz="2400"/>
            </a:lvl1pPr>
          </a:lstStyle>
          <a:p>
            <a:r>
              <a:rPr lang="en-US" dirty="0"/>
              <a:t>Click to edit Master title style</a:t>
            </a:r>
          </a:p>
        </p:txBody>
      </p:sp>
      <p:sp>
        <p:nvSpPr>
          <p:cNvPr id="9" name="Text Placeholder 3"/>
          <p:cNvSpPr>
            <a:spLocks noGrp="1"/>
          </p:cNvSpPr>
          <p:nvPr>
            <p:ph type="body" sz="half" idx="2"/>
          </p:nvPr>
        </p:nvSpPr>
        <p:spPr>
          <a:xfrm>
            <a:off x="431801" y="2552700"/>
            <a:ext cx="4340225" cy="3800475"/>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2" name="Date Placeholder 4">
            <a:extLst>
              <a:ext uri="{FF2B5EF4-FFF2-40B4-BE49-F238E27FC236}">
                <a16:creationId xmlns:a16="http://schemas.microsoft.com/office/drawing/2014/main" id="{FB566272-12C9-9D4C-6886-93A4A576C37F}"/>
              </a:ext>
            </a:extLst>
          </p:cNvPr>
          <p:cNvSpPr>
            <a:spLocks noGrp="1"/>
          </p:cNvSpPr>
          <p:nvPr>
            <p:ph type="dt" sz="half" idx="10"/>
          </p:nvPr>
        </p:nvSpPr>
        <p:spPr/>
        <p:txBody>
          <a:bodyPr/>
          <a:lstStyle>
            <a:lvl1pPr>
              <a:defRPr/>
            </a:lvl1pPr>
          </a:lstStyle>
          <a:p>
            <a:pPr>
              <a:defRPr/>
            </a:pPr>
            <a:fld id="{2E6F13C8-C203-E341-9D4C-88E44F92B8DC}" type="datetimeFigureOut">
              <a:rPr lang="en-US"/>
              <a:pPr>
                <a:defRPr/>
              </a:pPr>
              <a:t>12/8/2023</a:t>
            </a:fld>
            <a:endParaRPr lang="en-US" dirty="0"/>
          </a:p>
        </p:txBody>
      </p:sp>
      <p:sp>
        <p:nvSpPr>
          <p:cNvPr id="4" name="Footer Placeholder 5">
            <a:extLst>
              <a:ext uri="{FF2B5EF4-FFF2-40B4-BE49-F238E27FC236}">
                <a16:creationId xmlns:a16="http://schemas.microsoft.com/office/drawing/2014/main" id="{6DA6F640-F34A-4421-EAB3-D6ADA4816E70}"/>
              </a:ext>
            </a:extLst>
          </p:cNvPr>
          <p:cNvSpPr>
            <a:spLocks noGrp="1"/>
          </p:cNvSpPr>
          <p:nvPr>
            <p:ph type="ftr" sz="quarter" idx="11"/>
          </p:nvPr>
        </p:nvSpPr>
        <p:spPr/>
        <p:txBody>
          <a:bodyPr/>
          <a:lstStyle>
            <a:lvl1pPr>
              <a:defRPr/>
            </a:lvl1pPr>
          </a:lstStyle>
          <a:p>
            <a:pPr>
              <a:defRPr/>
            </a:pPr>
            <a:endParaRPr lang="en-US"/>
          </a:p>
        </p:txBody>
      </p:sp>
      <p:sp>
        <p:nvSpPr>
          <p:cNvPr id="5" name="Slide Number Placeholder 6">
            <a:extLst>
              <a:ext uri="{FF2B5EF4-FFF2-40B4-BE49-F238E27FC236}">
                <a16:creationId xmlns:a16="http://schemas.microsoft.com/office/drawing/2014/main" id="{9C3B6AD9-C914-B7BB-4213-9D2F65B0EFF8}"/>
              </a:ext>
            </a:extLst>
          </p:cNvPr>
          <p:cNvSpPr>
            <a:spLocks noGrp="1"/>
          </p:cNvSpPr>
          <p:nvPr>
            <p:ph type="sldNum" sz="quarter" idx="12"/>
          </p:nvPr>
        </p:nvSpPr>
        <p:spPr/>
        <p:txBody>
          <a:bodyPr/>
          <a:lstStyle>
            <a:lvl1pPr>
              <a:defRPr/>
            </a:lvl1pPr>
          </a:lstStyle>
          <a:p>
            <a:pPr>
              <a:defRPr/>
            </a:pPr>
            <a:fld id="{1F230DD7-716F-45ED-85F2-5C6919647561}" type="slidenum">
              <a:rPr lang="en-US"/>
              <a:pPr>
                <a:defRPr/>
              </a:pPr>
              <a:t>‹#›</a:t>
            </a:fld>
            <a:endParaRPr lang="en-US" dirty="0"/>
          </a:p>
        </p:txBody>
      </p:sp>
    </p:spTree>
    <p:extLst>
      <p:ext uri="{BB962C8B-B14F-4D97-AF65-F5344CB8AC3E}">
        <p14:creationId xmlns:p14="http://schemas.microsoft.com/office/powerpoint/2010/main" val="482733020"/>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802518D-B06E-639A-78A1-17A190E15786}"/>
              </a:ext>
            </a:extLst>
          </p:cNvPr>
          <p:cNvSpPr>
            <a:spLocks noGrp="1"/>
          </p:cNvSpPr>
          <p:nvPr>
            <p:ph type="dt" sz="half" idx="10"/>
          </p:nvPr>
        </p:nvSpPr>
        <p:spPr/>
        <p:txBody>
          <a:bodyPr/>
          <a:lstStyle>
            <a:lvl1pPr>
              <a:defRPr/>
            </a:lvl1pPr>
          </a:lstStyle>
          <a:p>
            <a:pPr>
              <a:defRPr/>
            </a:pPr>
            <a:fld id="{2E6F13C8-C203-E341-9D4C-88E44F92B8DC}" type="datetimeFigureOut">
              <a:rPr lang="en-US"/>
              <a:pPr>
                <a:defRPr/>
              </a:pPr>
              <a:t>12/8/2023</a:t>
            </a:fld>
            <a:endParaRPr lang="en-US" dirty="0"/>
          </a:p>
        </p:txBody>
      </p:sp>
      <p:sp>
        <p:nvSpPr>
          <p:cNvPr id="5" name="Footer Placeholder 4">
            <a:extLst>
              <a:ext uri="{FF2B5EF4-FFF2-40B4-BE49-F238E27FC236}">
                <a16:creationId xmlns:a16="http://schemas.microsoft.com/office/drawing/2014/main" id="{9ADE5E77-54F8-9BD5-5927-94EB35D7B298}"/>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02C225F8-EA64-2BA0-116D-DCF95184FEBA}"/>
              </a:ext>
            </a:extLst>
          </p:cNvPr>
          <p:cNvSpPr>
            <a:spLocks noGrp="1"/>
          </p:cNvSpPr>
          <p:nvPr>
            <p:ph type="sldNum" sz="quarter" idx="12"/>
          </p:nvPr>
        </p:nvSpPr>
        <p:spPr/>
        <p:txBody>
          <a:bodyPr/>
          <a:lstStyle>
            <a:lvl1pPr>
              <a:defRPr/>
            </a:lvl1pPr>
          </a:lstStyle>
          <a:p>
            <a:pPr>
              <a:defRPr/>
            </a:pPr>
            <a:fld id="{A09E0E02-1C77-48C1-9B99-057BB5AD84F5}" type="slidenum">
              <a:rPr lang="en-US"/>
              <a:pPr>
                <a:defRPr/>
              </a:pPr>
              <a:t>‹#›</a:t>
            </a:fld>
            <a:endParaRPr lang="en-US" dirty="0"/>
          </a:p>
        </p:txBody>
      </p:sp>
    </p:spTree>
    <p:extLst>
      <p:ext uri="{BB962C8B-B14F-4D97-AF65-F5344CB8AC3E}">
        <p14:creationId xmlns:p14="http://schemas.microsoft.com/office/powerpoint/2010/main" val="2344789134"/>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935039"/>
            <a:ext cx="3035300" cy="5421311"/>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31801" y="935038"/>
            <a:ext cx="8140700" cy="5421312"/>
          </a:xfrm>
        </p:spPr>
        <p:txBody>
          <a:bodyPr vert="eaVert"/>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56A633C1-2B62-D153-2B13-7AAD594FCC47}"/>
              </a:ext>
            </a:extLst>
          </p:cNvPr>
          <p:cNvSpPr>
            <a:spLocks noGrp="1"/>
          </p:cNvSpPr>
          <p:nvPr>
            <p:ph type="dt" sz="half" idx="10"/>
          </p:nvPr>
        </p:nvSpPr>
        <p:spPr/>
        <p:txBody>
          <a:bodyPr/>
          <a:lstStyle>
            <a:lvl1pPr>
              <a:defRPr/>
            </a:lvl1pPr>
          </a:lstStyle>
          <a:p>
            <a:pPr>
              <a:defRPr/>
            </a:pPr>
            <a:fld id="{2E6F13C8-C203-E341-9D4C-88E44F92B8DC}" type="datetimeFigureOut">
              <a:rPr lang="en-US"/>
              <a:pPr>
                <a:defRPr/>
              </a:pPr>
              <a:t>12/8/2023</a:t>
            </a:fld>
            <a:endParaRPr lang="en-US" dirty="0"/>
          </a:p>
        </p:txBody>
      </p:sp>
      <p:sp>
        <p:nvSpPr>
          <p:cNvPr id="5" name="Footer Placeholder 4">
            <a:extLst>
              <a:ext uri="{FF2B5EF4-FFF2-40B4-BE49-F238E27FC236}">
                <a16:creationId xmlns:a16="http://schemas.microsoft.com/office/drawing/2014/main" id="{E87BF289-19D1-ED56-A756-D456A873DBD3}"/>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8CDAAA76-F41F-4C29-8EB2-CD7513FFADF9}"/>
              </a:ext>
            </a:extLst>
          </p:cNvPr>
          <p:cNvSpPr>
            <a:spLocks noGrp="1"/>
          </p:cNvSpPr>
          <p:nvPr>
            <p:ph type="sldNum" sz="quarter" idx="12"/>
          </p:nvPr>
        </p:nvSpPr>
        <p:spPr/>
        <p:txBody>
          <a:bodyPr/>
          <a:lstStyle>
            <a:lvl1pPr>
              <a:defRPr/>
            </a:lvl1pPr>
          </a:lstStyle>
          <a:p>
            <a:pPr>
              <a:defRPr/>
            </a:pPr>
            <a:fld id="{F7F8C736-48D5-457C-9732-0E00D7F966AF}" type="slidenum">
              <a:rPr lang="en-US"/>
              <a:pPr>
                <a:defRPr/>
              </a:pPr>
              <a:t>‹#›</a:t>
            </a:fld>
            <a:endParaRPr lang="en-US" dirty="0"/>
          </a:p>
        </p:txBody>
      </p:sp>
    </p:spTree>
    <p:extLst>
      <p:ext uri="{BB962C8B-B14F-4D97-AF65-F5344CB8AC3E}">
        <p14:creationId xmlns:p14="http://schemas.microsoft.com/office/powerpoint/2010/main" val="381848064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Title Slide">
    <p:spTree>
      <p:nvGrpSpPr>
        <p:cNvPr id="1" name=""/>
        <p:cNvGrpSpPr/>
        <p:nvPr/>
      </p:nvGrpSpPr>
      <p:grpSpPr>
        <a:xfrm>
          <a:off x="0" y="0"/>
          <a:ext cx="0" cy="0"/>
          <a:chOff x="0" y="0"/>
          <a:chExt cx="0" cy="0"/>
        </a:xfrm>
      </p:grpSpPr>
      <p:cxnSp>
        <p:nvCxnSpPr>
          <p:cNvPr id="11" name="Straight Connector 10">
            <a:extLst>
              <a:ext uri="{FF2B5EF4-FFF2-40B4-BE49-F238E27FC236}">
                <a16:creationId xmlns:a16="http://schemas.microsoft.com/office/drawing/2014/main" id="{8A375F80-C8D5-9F18-6075-A3DCAA3B7D77}"/>
              </a:ext>
            </a:extLst>
          </p:cNvPr>
          <p:cNvCxnSpPr>
            <a:cxnSpLocks/>
          </p:cNvCxnSpPr>
          <p:nvPr userDrawn="1"/>
        </p:nvCxnSpPr>
        <p:spPr>
          <a:xfrm>
            <a:off x="6096000" y="932726"/>
            <a:ext cx="0" cy="824951"/>
          </a:xfrm>
          <a:prstGeom prst="line">
            <a:avLst/>
          </a:prstGeom>
          <a:ln w="6350">
            <a:solidFill>
              <a:schemeClr val="tx1"/>
            </a:solidFill>
          </a:ln>
        </p:spPr>
        <p:style>
          <a:lnRef idx="2">
            <a:schemeClr val="accent1"/>
          </a:lnRef>
          <a:fillRef idx="0">
            <a:schemeClr val="accent1"/>
          </a:fillRef>
          <a:effectRef idx="1">
            <a:schemeClr val="accent1"/>
          </a:effectRef>
          <a:fontRef idx="minor">
            <a:schemeClr val="tx1"/>
          </a:fontRef>
        </p:style>
      </p:cxnSp>
      <p:sp>
        <p:nvSpPr>
          <p:cNvPr id="13" name="TextBox 4">
            <a:extLst>
              <a:ext uri="{FF2B5EF4-FFF2-40B4-BE49-F238E27FC236}">
                <a16:creationId xmlns:a16="http://schemas.microsoft.com/office/drawing/2014/main" id="{0A019665-4E92-91D1-988C-F1673AB50C7F}"/>
              </a:ext>
            </a:extLst>
          </p:cNvPr>
          <p:cNvSpPr txBox="1">
            <a:spLocks noChangeArrowheads="1"/>
          </p:cNvSpPr>
          <p:nvPr userDrawn="1"/>
        </p:nvSpPr>
        <p:spPr bwMode="auto">
          <a:xfrm>
            <a:off x="8904312" y="401638"/>
            <a:ext cx="1440160" cy="1538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0" tIns="0" rIns="0" bIns="0" anchor="ctr">
            <a:spAutoFit/>
          </a:bodyPr>
          <a:lstStyle>
            <a:lvl1pPr eaLnBrk="0" hangingPunct="0">
              <a:defRPr>
                <a:solidFill>
                  <a:schemeClr val="tx1"/>
                </a:solidFill>
                <a:latin typeface="Arial" charset="0"/>
                <a:ea typeface="ＭＳ Ｐゴシック" charset="-128"/>
              </a:defRPr>
            </a:lvl1pPr>
            <a:lvl2pPr marL="742950" indent="-285750" eaLnBrk="0" hangingPunct="0">
              <a:defRPr>
                <a:solidFill>
                  <a:schemeClr val="tx1"/>
                </a:solidFill>
                <a:latin typeface="Arial" charset="0"/>
                <a:ea typeface="ＭＳ Ｐゴシック" charset="-128"/>
              </a:defRPr>
            </a:lvl2pPr>
            <a:lvl3pPr marL="1143000" indent="-228600" eaLnBrk="0" hangingPunct="0">
              <a:defRPr>
                <a:solidFill>
                  <a:schemeClr val="tx1"/>
                </a:solidFill>
                <a:latin typeface="Arial" charset="0"/>
                <a:ea typeface="ＭＳ Ｐゴシック" charset="-128"/>
              </a:defRPr>
            </a:lvl3pPr>
            <a:lvl4pPr marL="1600200" indent="-228600" eaLnBrk="0" hangingPunct="0">
              <a:defRPr>
                <a:solidFill>
                  <a:schemeClr val="tx1"/>
                </a:solidFill>
                <a:latin typeface="Arial" charset="0"/>
                <a:ea typeface="ＭＳ Ｐゴシック" charset="-128"/>
              </a:defRPr>
            </a:lvl4pPr>
            <a:lvl5pPr marL="2057400" indent="-228600" eaLnBrk="0" hangingPunct="0">
              <a:defRPr>
                <a:solidFill>
                  <a:schemeClr val="tx1"/>
                </a:solidFill>
                <a:latin typeface="Arial" charset="0"/>
                <a:ea typeface="ＭＳ Ｐゴシック" charset="-128"/>
              </a:defRPr>
            </a:lvl5pPr>
            <a:lvl6pPr marL="2514600" indent="-228600" eaLnBrk="0" fontAlgn="base" hangingPunct="0">
              <a:spcBef>
                <a:spcPct val="0"/>
              </a:spcBef>
              <a:spcAft>
                <a:spcPct val="0"/>
              </a:spcAft>
              <a:defRPr>
                <a:solidFill>
                  <a:schemeClr val="tx1"/>
                </a:solidFill>
                <a:latin typeface="Arial" charset="0"/>
                <a:ea typeface="ＭＳ Ｐゴシック" charset="-128"/>
              </a:defRPr>
            </a:lvl6pPr>
            <a:lvl7pPr marL="2971800" indent="-228600" eaLnBrk="0" fontAlgn="base" hangingPunct="0">
              <a:spcBef>
                <a:spcPct val="0"/>
              </a:spcBef>
              <a:spcAft>
                <a:spcPct val="0"/>
              </a:spcAft>
              <a:defRPr>
                <a:solidFill>
                  <a:schemeClr val="tx1"/>
                </a:solidFill>
                <a:latin typeface="Arial" charset="0"/>
                <a:ea typeface="ＭＳ Ｐゴシック" charset="-128"/>
              </a:defRPr>
            </a:lvl7pPr>
            <a:lvl8pPr marL="3429000" indent="-228600" eaLnBrk="0" fontAlgn="base" hangingPunct="0">
              <a:spcBef>
                <a:spcPct val="0"/>
              </a:spcBef>
              <a:spcAft>
                <a:spcPct val="0"/>
              </a:spcAft>
              <a:defRPr>
                <a:solidFill>
                  <a:schemeClr val="tx1"/>
                </a:solidFill>
                <a:latin typeface="Arial" charset="0"/>
                <a:ea typeface="ＭＳ Ｐゴシック" charset="-128"/>
              </a:defRPr>
            </a:lvl8pPr>
            <a:lvl9pPr marL="3886200" indent="-228600" eaLnBrk="0" fontAlgn="base" hangingPunct="0">
              <a:spcBef>
                <a:spcPct val="0"/>
              </a:spcBef>
              <a:spcAft>
                <a:spcPct val="0"/>
              </a:spcAft>
              <a:defRPr>
                <a:solidFill>
                  <a:schemeClr val="tx1"/>
                </a:solidFill>
                <a:latin typeface="Arial" charset="0"/>
                <a:ea typeface="ＭＳ Ｐゴシック" charset="-128"/>
              </a:defRPr>
            </a:lvl9pPr>
          </a:lstStyle>
          <a:p>
            <a:pPr>
              <a:spcBef>
                <a:spcPct val="0"/>
              </a:spcBef>
              <a:buFontTx/>
              <a:buNone/>
            </a:pPr>
            <a:r>
              <a:rPr lang="en-CA" altLang="en-US" sz="1000" b="1" dirty="0"/>
              <a:t>Materiel Sustainment</a:t>
            </a:r>
          </a:p>
        </p:txBody>
      </p:sp>
      <p:sp>
        <p:nvSpPr>
          <p:cNvPr id="14" name="TextBox 4">
            <a:extLst>
              <a:ext uri="{FF2B5EF4-FFF2-40B4-BE49-F238E27FC236}">
                <a16:creationId xmlns:a16="http://schemas.microsoft.com/office/drawing/2014/main" id="{6C2862BA-0BD6-9294-7098-AF6D3DEAA6FD}"/>
              </a:ext>
            </a:extLst>
          </p:cNvPr>
          <p:cNvSpPr txBox="1">
            <a:spLocks noChangeArrowheads="1"/>
          </p:cNvSpPr>
          <p:nvPr userDrawn="1"/>
        </p:nvSpPr>
        <p:spPr bwMode="auto">
          <a:xfrm>
            <a:off x="10344475" y="401638"/>
            <a:ext cx="1320148" cy="1538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0" tIns="0" rIns="0" bIns="0" anchor="ctr">
            <a:spAutoFit/>
          </a:bodyPr>
          <a:lstStyle>
            <a:lvl1pPr eaLnBrk="0" hangingPunct="0">
              <a:defRPr>
                <a:solidFill>
                  <a:schemeClr val="tx1"/>
                </a:solidFill>
                <a:latin typeface="Arial" charset="0"/>
                <a:ea typeface="ＭＳ Ｐゴシック" charset="-128"/>
              </a:defRPr>
            </a:lvl1pPr>
            <a:lvl2pPr marL="742950" indent="-285750" eaLnBrk="0" hangingPunct="0">
              <a:defRPr>
                <a:solidFill>
                  <a:schemeClr val="tx1"/>
                </a:solidFill>
                <a:latin typeface="Arial" charset="0"/>
                <a:ea typeface="ＭＳ Ｐゴシック" charset="-128"/>
              </a:defRPr>
            </a:lvl2pPr>
            <a:lvl3pPr marL="1143000" indent="-228600" eaLnBrk="0" hangingPunct="0">
              <a:defRPr>
                <a:solidFill>
                  <a:schemeClr val="tx1"/>
                </a:solidFill>
                <a:latin typeface="Arial" charset="0"/>
                <a:ea typeface="ＭＳ Ｐゴシック" charset="-128"/>
              </a:defRPr>
            </a:lvl3pPr>
            <a:lvl4pPr marL="1600200" indent="-228600" eaLnBrk="0" hangingPunct="0">
              <a:defRPr>
                <a:solidFill>
                  <a:schemeClr val="tx1"/>
                </a:solidFill>
                <a:latin typeface="Arial" charset="0"/>
                <a:ea typeface="ＭＳ Ｐゴシック" charset="-128"/>
              </a:defRPr>
            </a:lvl4pPr>
            <a:lvl5pPr marL="2057400" indent="-228600" eaLnBrk="0" hangingPunct="0">
              <a:defRPr>
                <a:solidFill>
                  <a:schemeClr val="tx1"/>
                </a:solidFill>
                <a:latin typeface="Arial" charset="0"/>
                <a:ea typeface="ＭＳ Ｐゴシック" charset="-128"/>
              </a:defRPr>
            </a:lvl5pPr>
            <a:lvl6pPr marL="2514600" indent="-228600" eaLnBrk="0" fontAlgn="base" hangingPunct="0">
              <a:spcBef>
                <a:spcPct val="0"/>
              </a:spcBef>
              <a:spcAft>
                <a:spcPct val="0"/>
              </a:spcAft>
              <a:defRPr>
                <a:solidFill>
                  <a:schemeClr val="tx1"/>
                </a:solidFill>
                <a:latin typeface="Arial" charset="0"/>
                <a:ea typeface="ＭＳ Ｐゴシック" charset="-128"/>
              </a:defRPr>
            </a:lvl6pPr>
            <a:lvl7pPr marL="2971800" indent="-228600" eaLnBrk="0" fontAlgn="base" hangingPunct="0">
              <a:spcBef>
                <a:spcPct val="0"/>
              </a:spcBef>
              <a:spcAft>
                <a:spcPct val="0"/>
              </a:spcAft>
              <a:defRPr>
                <a:solidFill>
                  <a:schemeClr val="tx1"/>
                </a:solidFill>
                <a:latin typeface="Arial" charset="0"/>
                <a:ea typeface="ＭＳ Ｐゴシック" charset="-128"/>
              </a:defRPr>
            </a:lvl7pPr>
            <a:lvl8pPr marL="3429000" indent="-228600" eaLnBrk="0" fontAlgn="base" hangingPunct="0">
              <a:spcBef>
                <a:spcPct val="0"/>
              </a:spcBef>
              <a:spcAft>
                <a:spcPct val="0"/>
              </a:spcAft>
              <a:defRPr>
                <a:solidFill>
                  <a:schemeClr val="tx1"/>
                </a:solidFill>
                <a:latin typeface="Arial" charset="0"/>
                <a:ea typeface="ＭＳ Ｐゴシック" charset="-128"/>
              </a:defRPr>
            </a:lvl8pPr>
            <a:lvl9pPr marL="3886200" indent="-228600" eaLnBrk="0" fontAlgn="base" hangingPunct="0">
              <a:spcBef>
                <a:spcPct val="0"/>
              </a:spcBef>
              <a:spcAft>
                <a:spcPct val="0"/>
              </a:spcAft>
              <a:defRPr>
                <a:solidFill>
                  <a:schemeClr val="tx1"/>
                </a:solidFill>
                <a:latin typeface="Arial" charset="0"/>
                <a:ea typeface="ＭＳ Ｐゴシック" charset="-128"/>
              </a:defRPr>
            </a:lvl9pPr>
          </a:lstStyle>
          <a:p>
            <a:pPr>
              <a:spcBef>
                <a:spcPct val="0"/>
              </a:spcBef>
              <a:buFontTx/>
              <a:buNone/>
            </a:pPr>
            <a:r>
              <a:rPr lang="fr-CA" altLang="en-US" sz="1000" b="1" dirty="0"/>
              <a:t>Soutien du matériel</a:t>
            </a:r>
          </a:p>
        </p:txBody>
      </p:sp>
      <p:sp>
        <p:nvSpPr>
          <p:cNvPr id="22" name="Title 17">
            <a:extLst>
              <a:ext uri="{FF2B5EF4-FFF2-40B4-BE49-F238E27FC236}">
                <a16:creationId xmlns:a16="http://schemas.microsoft.com/office/drawing/2014/main" id="{C4E3B2DF-4AC1-2669-039F-EDE95204CA85}"/>
              </a:ext>
            </a:extLst>
          </p:cNvPr>
          <p:cNvSpPr>
            <a:spLocks noGrp="1"/>
          </p:cNvSpPr>
          <p:nvPr>
            <p:ph type="title"/>
          </p:nvPr>
        </p:nvSpPr>
        <p:spPr>
          <a:xfrm>
            <a:off x="524030" y="820878"/>
            <a:ext cx="5184575" cy="5674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nchorCtr="0">
            <a:normAutofit/>
          </a:bodyPr>
          <a:lstStyle>
            <a:lvl1pPr algn="r">
              <a:defRPr lang="en-CA" sz="2133" b="1" baseline="0" noProof="0" dirty="0">
                <a:solidFill>
                  <a:schemeClr val="tx1">
                    <a:lumMod val="75000"/>
                    <a:lumOff val="25000"/>
                  </a:schemeClr>
                </a:solidFill>
                <a:latin typeface="+mj-lt"/>
                <a:ea typeface="ＭＳ Ｐゴシック" panose="020B0600070205080204" pitchFamily="34" charset="-128"/>
                <a:cs typeface="Arial Narrow" panose="020B0604020202020204" pitchFamily="34" charset="0"/>
              </a:defRPr>
            </a:lvl1pPr>
          </a:lstStyle>
          <a:p>
            <a:pPr marL="0" lvl="0" indent="0" algn="r">
              <a:buFont typeface="Arial" panose="020B0604020202020204" pitchFamily="34" charset="0"/>
              <a:buNone/>
            </a:pPr>
            <a:r>
              <a:rPr lang="en-US" noProof="0"/>
              <a:t>Click to edit Master title style</a:t>
            </a:r>
            <a:endParaRPr lang="en-CA" noProof="0" dirty="0"/>
          </a:p>
        </p:txBody>
      </p:sp>
      <p:sp>
        <p:nvSpPr>
          <p:cNvPr id="21" name="Text Placeholder 20">
            <a:extLst>
              <a:ext uri="{FF2B5EF4-FFF2-40B4-BE49-F238E27FC236}">
                <a16:creationId xmlns:a16="http://schemas.microsoft.com/office/drawing/2014/main" id="{DA6F3354-E3FC-B0C8-4039-53E53511CB9A}"/>
              </a:ext>
            </a:extLst>
          </p:cNvPr>
          <p:cNvSpPr>
            <a:spLocks noGrp="1"/>
          </p:cNvSpPr>
          <p:nvPr>
            <p:ph type="body" sz="quarter" idx="10" hasCustomPrompt="1"/>
          </p:nvPr>
        </p:nvSpPr>
        <p:spPr>
          <a:xfrm>
            <a:off x="6480045" y="820876"/>
            <a:ext cx="5184575" cy="5674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nchorCtr="0">
            <a:normAutofit/>
          </a:bodyPr>
          <a:lstStyle>
            <a:lvl1pPr marL="0" indent="0">
              <a:buNone/>
              <a:defRPr lang="en-US" sz="2133" b="1" smtClean="0">
                <a:latin typeface="+mj-lt"/>
                <a:ea typeface="ＭＳ Ｐゴシック" panose="020B0600070205080204" pitchFamily="34" charset="-128"/>
                <a:cs typeface="Arial" panose="020B0604020202020204" pitchFamily="34" charset="0"/>
              </a:defRPr>
            </a:lvl1pPr>
            <a:lvl2pPr>
              <a:defRPr lang="en-US" sz="4400" smtClean="0">
                <a:latin typeface="Calibri" charset="0"/>
                <a:cs typeface="ＭＳ Ｐゴシック" charset="0"/>
              </a:defRPr>
            </a:lvl2pPr>
            <a:lvl3pPr>
              <a:defRPr lang="en-US" sz="4400" smtClean="0">
                <a:latin typeface="Calibri" charset="0"/>
                <a:cs typeface="ＭＳ Ｐゴシック" charset="0"/>
              </a:defRPr>
            </a:lvl3pPr>
            <a:lvl4pPr>
              <a:defRPr lang="en-US" sz="4400" smtClean="0">
                <a:latin typeface="Calibri" charset="0"/>
                <a:cs typeface="ＭＳ Ｐゴシック" charset="0"/>
              </a:defRPr>
            </a:lvl4pPr>
            <a:lvl5pPr>
              <a:defRPr lang="en-CA" sz="4400">
                <a:latin typeface="Calibri" charset="0"/>
                <a:cs typeface="ＭＳ Ｐゴシック" charset="0"/>
              </a:defRPr>
            </a:lvl5pPr>
          </a:lstStyle>
          <a:p>
            <a:r>
              <a:rPr lang="fr-CA" altLang="en-US" sz="2133" b="1" noProof="0" dirty="0">
                <a:latin typeface="Arial" panose="020B0604020202020204" pitchFamily="34" charset="0"/>
                <a:cs typeface="Arial" panose="020B0604020202020204" pitchFamily="34" charset="0"/>
              </a:rPr>
              <a:t>Titre Français</a:t>
            </a:r>
            <a:endParaRPr lang="fr-CA" altLang="en-US" sz="2133" b="1" noProof="0" dirty="0">
              <a:solidFill>
                <a:schemeClr val="bg1"/>
              </a:solidFill>
              <a:latin typeface="Arial" panose="020B0604020202020204" pitchFamily="34" charset="0"/>
              <a:cs typeface="Arial" panose="020B0604020202020204" pitchFamily="34" charset="0"/>
            </a:endParaRPr>
          </a:p>
        </p:txBody>
      </p:sp>
      <p:sp>
        <p:nvSpPr>
          <p:cNvPr id="25" name="Text Placeholder 23">
            <a:extLst>
              <a:ext uri="{FF2B5EF4-FFF2-40B4-BE49-F238E27FC236}">
                <a16:creationId xmlns:a16="http://schemas.microsoft.com/office/drawing/2014/main" id="{5CD0E1CF-8651-D24B-4B05-93467C374D43}"/>
              </a:ext>
            </a:extLst>
          </p:cNvPr>
          <p:cNvSpPr>
            <a:spLocks noGrp="1"/>
          </p:cNvSpPr>
          <p:nvPr>
            <p:ph type="body" sz="quarter" idx="11" hasCustomPrompt="1"/>
          </p:nvPr>
        </p:nvSpPr>
        <p:spPr>
          <a:xfrm>
            <a:off x="524027" y="1418061"/>
            <a:ext cx="5175612" cy="3509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nchorCtr="0">
            <a:spAutoFit/>
          </a:bodyPr>
          <a:lstStyle>
            <a:lvl1pPr marL="0" indent="0" algn="r">
              <a:buFont typeface="Arial" panose="020B0604020202020204" pitchFamily="34" charset="0"/>
              <a:buNone/>
              <a:defRPr lang="en-US" sz="1867" smtClean="0">
                <a:solidFill>
                  <a:schemeClr val="tx1">
                    <a:lumMod val="75000"/>
                    <a:lumOff val="25000"/>
                  </a:schemeClr>
                </a:solidFill>
                <a:latin typeface="Arial Narrow" panose="020B0604020202020204" pitchFamily="34" charset="0"/>
                <a:ea typeface="ＭＳ Ｐゴシック" panose="020B0600070205080204" pitchFamily="34" charset="-128"/>
                <a:cs typeface="Arial Narrow" panose="020B0604020202020204" pitchFamily="34" charset="0"/>
              </a:defRPr>
            </a:lvl1pPr>
            <a:lvl2pPr>
              <a:defRPr lang="en-US" sz="3200" smtClean="0">
                <a:latin typeface="Calibri" panose="020F0502020204030204" pitchFamily="34" charset="0"/>
                <a:ea typeface="ＭＳ Ｐゴシック" panose="020B0600070205080204" pitchFamily="34" charset="-128"/>
              </a:defRPr>
            </a:lvl2pPr>
            <a:lvl3pPr>
              <a:defRPr lang="en-US" sz="3200" smtClean="0">
                <a:latin typeface="Calibri" panose="020F0502020204030204" pitchFamily="34" charset="0"/>
                <a:ea typeface="ＭＳ Ｐゴシック" panose="020B0600070205080204" pitchFamily="34" charset="-128"/>
              </a:defRPr>
            </a:lvl3pPr>
            <a:lvl4pPr>
              <a:defRPr lang="en-US" sz="3200" smtClean="0">
                <a:latin typeface="Calibri" panose="020F0502020204030204" pitchFamily="34" charset="0"/>
                <a:ea typeface="ＭＳ Ｐゴシック" panose="020B0600070205080204" pitchFamily="34" charset="-128"/>
              </a:defRPr>
            </a:lvl4pPr>
            <a:lvl5pPr>
              <a:defRPr lang="en-CA" sz="3200">
                <a:latin typeface="Calibri" panose="020F0502020204030204" pitchFamily="34" charset="0"/>
                <a:ea typeface="ＭＳ Ｐゴシック" panose="020B0600070205080204" pitchFamily="34" charset="-128"/>
              </a:defRPr>
            </a:lvl5pPr>
          </a:lstStyle>
          <a:p>
            <a:pPr lvl="0" algn="r">
              <a:spcBef>
                <a:spcPct val="0"/>
              </a:spcBef>
            </a:pPr>
            <a:r>
              <a:rPr lang="en-US" dirty="0"/>
              <a:t>Click to edit Subtitle text</a:t>
            </a:r>
          </a:p>
        </p:txBody>
      </p:sp>
      <p:sp>
        <p:nvSpPr>
          <p:cNvPr id="27" name="Text Placeholder 23">
            <a:extLst>
              <a:ext uri="{FF2B5EF4-FFF2-40B4-BE49-F238E27FC236}">
                <a16:creationId xmlns:a16="http://schemas.microsoft.com/office/drawing/2014/main" id="{6E144951-D944-DFD8-63FF-178285290C2B}"/>
              </a:ext>
            </a:extLst>
          </p:cNvPr>
          <p:cNvSpPr>
            <a:spLocks noGrp="1"/>
          </p:cNvSpPr>
          <p:nvPr>
            <p:ph type="body" sz="quarter" idx="12" hasCustomPrompt="1"/>
          </p:nvPr>
        </p:nvSpPr>
        <p:spPr>
          <a:xfrm>
            <a:off x="6473959" y="1418061"/>
            <a:ext cx="5175612" cy="3509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nchorCtr="0">
            <a:spAutoFit/>
          </a:bodyPr>
          <a:lstStyle>
            <a:lvl1pPr marL="0" indent="0">
              <a:buNone/>
              <a:defRPr lang="fr-CA" sz="1867" b="0" noProof="0" dirty="0" smtClean="0">
                <a:latin typeface="Arial Narrow" panose="020B0606020202030204" pitchFamily="34" charset="0"/>
                <a:ea typeface="ＭＳ Ｐゴシック" panose="020B0600070205080204" pitchFamily="34" charset="-128"/>
                <a:cs typeface="Arial" panose="020B0604020202020204" pitchFamily="34" charset="0"/>
              </a:defRPr>
            </a:lvl1pPr>
          </a:lstStyle>
          <a:p>
            <a:pPr marL="342874" lvl="0" indent="-342874"/>
            <a:r>
              <a:rPr lang="fr-CA" noProof="0" dirty="0"/>
              <a:t>Texte de sous-titre</a:t>
            </a:r>
          </a:p>
        </p:txBody>
      </p:sp>
      <p:cxnSp>
        <p:nvCxnSpPr>
          <p:cNvPr id="15" name="Straight Connector 14">
            <a:extLst>
              <a:ext uri="{FF2B5EF4-FFF2-40B4-BE49-F238E27FC236}">
                <a16:creationId xmlns:a16="http://schemas.microsoft.com/office/drawing/2014/main" id="{0D7B9C96-ED7A-0C1E-F6CB-F2A2ADA84698}"/>
              </a:ext>
            </a:extLst>
          </p:cNvPr>
          <p:cNvCxnSpPr>
            <a:cxnSpLocks/>
          </p:cNvCxnSpPr>
          <p:nvPr userDrawn="1"/>
        </p:nvCxnSpPr>
        <p:spPr>
          <a:xfrm>
            <a:off x="10272464" y="356659"/>
            <a:ext cx="0" cy="243840"/>
          </a:xfrm>
          <a:prstGeom prst="line">
            <a:avLst/>
          </a:prstGeom>
          <a:ln w="6350">
            <a:solidFill>
              <a:schemeClr val="tx1"/>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01773466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1_Title Only">
    <p:spTree>
      <p:nvGrpSpPr>
        <p:cNvPr id="1" name=""/>
        <p:cNvGrpSpPr/>
        <p:nvPr/>
      </p:nvGrpSpPr>
      <p:grpSpPr>
        <a:xfrm>
          <a:off x="0" y="0"/>
          <a:ext cx="0" cy="0"/>
          <a:chOff x="0" y="0"/>
          <a:chExt cx="0" cy="0"/>
        </a:xfrm>
      </p:grpSpPr>
      <p:sp>
        <p:nvSpPr>
          <p:cNvPr id="12" name="Title 11">
            <a:extLst>
              <a:ext uri="{FF2B5EF4-FFF2-40B4-BE49-F238E27FC236}">
                <a16:creationId xmlns:a16="http://schemas.microsoft.com/office/drawing/2014/main" id="{831C73D9-0227-F425-D823-0A277727BA73}"/>
              </a:ext>
            </a:extLst>
          </p:cNvPr>
          <p:cNvSpPr>
            <a:spLocks noGrp="1"/>
          </p:cNvSpPr>
          <p:nvPr>
            <p:ph type="title"/>
          </p:nvPr>
        </p:nvSpPr>
        <p:spPr/>
        <p:txBody>
          <a:bodyPr/>
          <a:lstStyle/>
          <a:p>
            <a:r>
              <a:rPr lang="en-US"/>
              <a:t>Click to edit Master title style</a:t>
            </a:r>
            <a:endParaRPr lang="en-CA"/>
          </a:p>
        </p:txBody>
      </p:sp>
      <p:sp>
        <p:nvSpPr>
          <p:cNvPr id="3" name="Text Placeholder 11">
            <a:extLst>
              <a:ext uri="{FF2B5EF4-FFF2-40B4-BE49-F238E27FC236}">
                <a16:creationId xmlns:a16="http://schemas.microsoft.com/office/drawing/2014/main" id="{5F6F1CF9-E24E-E3C0-0D74-EBE31D41F6EB}"/>
              </a:ext>
            </a:extLst>
          </p:cNvPr>
          <p:cNvSpPr>
            <a:spLocks noGrp="1"/>
          </p:cNvSpPr>
          <p:nvPr>
            <p:ph type="body" sz="quarter" idx="11"/>
          </p:nvPr>
        </p:nvSpPr>
        <p:spPr>
          <a:xfrm>
            <a:off x="575385" y="1358840"/>
            <a:ext cx="5183955" cy="348813"/>
          </a:xfrm>
          <a:prstGeom prst="rect">
            <a:avLst/>
          </a:prstGeom>
        </p:spPr>
        <p:txBody>
          <a:bodyPr anchor="ctr">
            <a:normAutofit/>
          </a:bodyPr>
          <a:lstStyle>
            <a:lvl1pPr marL="0" indent="0">
              <a:lnSpc>
                <a:spcPct val="100000"/>
              </a:lnSpc>
              <a:spcBef>
                <a:spcPts val="0"/>
              </a:spcBef>
              <a:buNone/>
              <a:defRPr sz="1600">
                <a:latin typeface="Arial Narrow" panose="020B0606020202030204" pitchFamily="34" charset="0"/>
              </a:defRPr>
            </a:lvl1pPr>
          </a:lstStyle>
          <a:p>
            <a:pPr lvl="0"/>
            <a:endParaRPr lang="en-CA" dirty="0"/>
          </a:p>
        </p:txBody>
      </p:sp>
      <p:sp>
        <p:nvSpPr>
          <p:cNvPr id="4" name="Text Placeholder 19">
            <a:extLst>
              <a:ext uri="{FF2B5EF4-FFF2-40B4-BE49-F238E27FC236}">
                <a16:creationId xmlns:a16="http://schemas.microsoft.com/office/drawing/2014/main" id="{81801412-E94A-49CD-FA56-37741CDCCE21}"/>
              </a:ext>
            </a:extLst>
          </p:cNvPr>
          <p:cNvSpPr>
            <a:spLocks noGrp="1"/>
          </p:cNvSpPr>
          <p:nvPr>
            <p:ph type="body" sz="quarter" idx="13" hasCustomPrompt="1"/>
          </p:nvPr>
        </p:nvSpPr>
        <p:spPr>
          <a:xfrm>
            <a:off x="6434667" y="789517"/>
            <a:ext cx="5181600" cy="569323"/>
          </a:xfrm>
          <a:prstGeom prst="rect">
            <a:avLst/>
          </a:prstGeom>
        </p:spPr>
        <p:txBody>
          <a:bodyPr anchor="ctr" anchorCtr="0">
            <a:normAutofit/>
          </a:bodyPr>
          <a:lstStyle>
            <a:lvl1pPr marL="0" indent="0">
              <a:lnSpc>
                <a:spcPct val="100000"/>
              </a:lnSpc>
              <a:spcBef>
                <a:spcPts val="0"/>
              </a:spcBef>
              <a:buNone/>
              <a:defRPr sz="1867" b="1">
                <a:latin typeface="+mj-lt"/>
              </a:defRPr>
            </a:lvl1pPr>
            <a:lvl2pPr marL="0" indent="0">
              <a:lnSpc>
                <a:spcPct val="100000"/>
              </a:lnSpc>
              <a:spcBef>
                <a:spcPts val="0"/>
              </a:spcBef>
              <a:buNone/>
              <a:defRPr sz="1600"/>
            </a:lvl2pPr>
            <a:lvl3pPr marL="0" indent="0">
              <a:lnSpc>
                <a:spcPct val="100000"/>
              </a:lnSpc>
              <a:spcBef>
                <a:spcPts val="0"/>
              </a:spcBef>
              <a:buNone/>
              <a:defRPr sz="1467"/>
            </a:lvl3pPr>
            <a:lvl4pPr marL="0" indent="0">
              <a:lnSpc>
                <a:spcPct val="100000"/>
              </a:lnSpc>
              <a:spcBef>
                <a:spcPts val="0"/>
              </a:spcBef>
              <a:buNone/>
              <a:defRPr sz="1400"/>
            </a:lvl4pPr>
            <a:lvl5pPr marL="0" indent="0">
              <a:lnSpc>
                <a:spcPct val="100000"/>
              </a:lnSpc>
              <a:spcBef>
                <a:spcPts val="0"/>
              </a:spcBef>
              <a:buNone/>
              <a:defRPr sz="1400"/>
            </a:lvl5pPr>
          </a:lstStyle>
          <a:p>
            <a:pPr lvl="0"/>
            <a:r>
              <a:rPr lang="fr-CA" noProof="0" dirty="0"/>
              <a:t>Titre Français</a:t>
            </a:r>
          </a:p>
        </p:txBody>
      </p:sp>
      <p:sp>
        <p:nvSpPr>
          <p:cNvPr id="5" name="Text Placeholder 11">
            <a:extLst>
              <a:ext uri="{FF2B5EF4-FFF2-40B4-BE49-F238E27FC236}">
                <a16:creationId xmlns:a16="http://schemas.microsoft.com/office/drawing/2014/main" id="{D6EDE934-05BD-8D29-B2FF-EE70937154E9}"/>
              </a:ext>
            </a:extLst>
          </p:cNvPr>
          <p:cNvSpPr>
            <a:spLocks noGrp="1"/>
          </p:cNvSpPr>
          <p:nvPr>
            <p:ph type="body" sz="quarter" idx="14" hasCustomPrompt="1"/>
          </p:nvPr>
        </p:nvSpPr>
        <p:spPr>
          <a:xfrm>
            <a:off x="6433489" y="1358840"/>
            <a:ext cx="5183955" cy="348813"/>
          </a:xfrm>
          <a:prstGeom prst="rect">
            <a:avLst/>
          </a:prstGeom>
        </p:spPr>
        <p:txBody>
          <a:bodyPr anchor="ctr">
            <a:normAutofit/>
          </a:bodyPr>
          <a:lstStyle>
            <a:lvl1pPr marL="0" indent="0">
              <a:lnSpc>
                <a:spcPct val="100000"/>
              </a:lnSpc>
              <a:spcBef>
                <a:spcPts val="0"/>
              </a:spcBef>
              <a:buNone/>
              <a:defRPr sz="1600">
                <a:latin typeface="Arial Narrow" panose="020B0606020202030204" pitchFamily="34" charset="0"/>
              </a:defRPr>
            </a:lvl1pPr>
          </a:lstStyle>
          <a:p>
            <a:pPr marL="0" marR="0" lvl="0" indent="0" algn="l" defTabSz="1219110" rtl="0" eaLnBrk="1" fontAlgn="auto" latinLnBrk="0" hangingPunct="1">
              <a:lnSpc>
                <a:spcPct val="100000"/>
              </a:lnSpc>
              <a:spcBef>
                <a:spcPts val="0"/>
              </a:spcBef>
              <a:spcAft>
                <a:spcPts val="0"/>
              </a:spcAft>
              <a:buClrTx/>
              <a:buSzTx/>
              <a:buFont typeface="Arial" panose="020B0604020202020204" pitchFamily="34" charset="0"/>
              <a:buNone/>
              <a:tabLst/>
              <a:defRPr/>
            </a:pPr>
            <a:r>
              <a:rPr lang="fr-CA" sz="1600" noProof="0" dirty="0"/>
              <a:t>Texte de sous-titre</a:t>
            </a:r>
            <a:endParaRPr lang="fr-CA" noProof="0" dirty="0"/>
          </a:p>
        </p:txBody>
      </p:sp>
    </p:spTree>
    <p:extLst>
      <p:ext uri="{BB962C8B-B14F-4D97-AF65-F5344CB8AC3E}">
        <p14:creationId xmlns:p14="http://schemas.microsoft.com/office/powerpoint/2010/main" val="276942599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2_Title Only">
    <p:spTree>
      <p:nvGrpSpPr>
        <p:cNvPr id="1" name=""/>
        <p:cNvGrpSpPr/>
        <p:nvPr/>
      </p:nvGrpSpPr>
      <p:grpSpPr>
        <a:xfrm>
          <a:off x="0" y="0"/>
          <a:ext cx="0" cy="0"/>
          <a:chOff x="0" y="0"/>
          <a:chExt cx="0" cy="0"/>
        </a:xfrm>
      </p:grpSpPr>
      <p:sp>
        <p:nvSpPr>
          <p:cNvPr id="12" name="Title 11">
            <a:extLst>
              <a:ext uri="{FF2B5EF4-FFF2-40B4-BE49-F238E27FC236}">
                <a16:creationId xmlns:a16="http://schemas.microsoft.com/office/drawing/2014/main" id="{831C73D9-0227-F425-D823-0A277727BA73}"/>
              </a:ext>
            </a:extLst>
          </p:cNvPr>
          <p:cNvSpPr>
            <a:spLocks noGrp="1"/>
          </p:cNvSpPr>
          <p:nvPr>
            <p:ph type="title"/>
          </p:nvPr>
        </p:nvSpPr>
        <p:spPr/>
        <p:txBody>
          <a:bodyPr/>
          <a:lstStyle/>
          <a:p>
            <a:r>
              <a:rPr lang="en-US"/>
              <a:t>Click to edit Master title style</a:t>
            </a:r>
            <a:endParaRPr lang="en-CA"/>
          </a:p>
        </p:txBody>
      </p:sp>
      <p:sp>
        <p:nvSpPr>
          <p:cNvPr id="3" name="Text Placeholder 11">
            <a:extLst>
              <a:ext uri="{FF2B5EF4-FFF2-40B4-BE49-F238E27FC236}">
                <a16:creationId xmlns:a16="http://schemas.microsoft.com/office/drawing/2014/main" id="{5F6F1CF9-E24E-E3C0-0D74-EBE31D41F6EB}"/>
              </a:ext>
            </a:extLst>
          </p:cNvPr>
          <p:cNvSpPr>
            <a:spLocks noGrp="1"/>
          </p:cNvSpPr>
          <p:nvPr>
            <p:ph type="body" sz="quarter" idx="11"/>
          </p:nvPr>
        </p:nvSpPr>
        <p:spPr>
          <a:xfrm>
            <a:off x="575385" y="1358840"/>
            <a:ext cx="5183955" cy="348813"/>
          </a:xfrm>
          <a:prstGeom prst="rect">
            <a:avLst/>
          </a:prstGeom>
        </p:spPr>
        <p:txBody>
          <a:bodyPr anchor="ctr">
            <a:normAutofit/>
          </a:bodyPr>
          <a:lstStyle>
            <a:lvl1pPr marL="0" indent="0">
              <a:lnSpc>
                <a:spcPct val="100000"/>
              </a:lnSpc>
              <a:spcBef>
                <a:spcPts val="0"/>
              </a:spcBef>
              <a:buNone/>
              <a:defRPr sz="1600">
                <a:latin typeface="Arial Narrow" panose="020B0606020202030204" pitchFamily="34" charset="0"/>
              </a:defRPr>
            </a:lvl1pPr>
          </a:lstStyle>
          <a:p>
            <a:pPr lvl="0"/>
            <a:endParaRPr lang="en-CA" dirty="0"/>
          </a:p>
        </p:txBody>
      </p:sp>
      <p:sp>
        <p:nvSpPr>
          <p:cNvPr id="4" name="Text Placeholder 19">
            <a:extLst>
              <a:ext uri="{FF2B5EF4-FFF2-40B4-BE49-F238E27FC236}">
                <a16:creationId xmlns:a16="http://schemas.microsoft.com/office/drawing/2014/main" id="{81801412-E94A-49CD-FA56-37741CDCCE21}"/>
              </a:ext>
            </a:extLst>
          </p:cNvPr>
          <p:cNvSpPr>
            <a:spLocks noGrp="1"/>
          </p:cNvSpPr>
          <p:nvPr>
            <p:ph type="body" sz="quarter" idx="13" hasCustomPrompt="1"/>
          </p:nvPr>
        </p:nvSpPr>
        <p:spPr>
          <a:xfrm>
            <a:off x="6434667" y="789517"/>
            <a:ext cx="5181600" cy="569323"/>
          </a:xfrm>
          <a:prstGeom prst="rect">
            <a:avLst/>
          </a:prstGeom>
        </p:spPr>
        <p:txBody>
          <a:bodyPr anchor="ctr" anchorCtr="0">
            <a:normAutofit/>
          </a:bodyPr>
          <a:lstStyle>
            <a:lvl1pPr marL="0" indent="0">
              <a:lnSpc>
                <a:spcPct val="100000"/>
              </a:lnSpc>
              <a:spcBef>
                <a:spcPts val="0"/>
              </a:spcBef>
              <a:buNone/>
              <a:defRPr sz="1867" b="1">
                <a:latin typeface="+mj-lt"/>
              </a:defRPr>
            </a:lvl1pPr>
            <a:lvl2pPr marL="0" indent="0">
              <a:lnSpc>
                <a:spcPct val="100000"/>
              </a:lnSpc>
              <a:spcBef>
                <a:spcPts val="0"/>
              </a:spcBef>
              <a:buNone/>
              <a:defRPr sz="1600"/>
            </a:lvl2pPr>
            <a:lvl3pPr marL="0" indent="0">
              <a:lnSpc>
                <a:spcPct val="100000"/>
              </a:lnSpc>
              <a:spcBef>
                <a:spcPts val="0"/>
              </a:spcBef>
              <a:buNone/>
              <a:defRPr sz="1467"/>
            </a:lvl3pPr>
            <a:lvl4pPr marL="0" indent="0">
              <a:lnSpc>
                <a:spcPct val="100000"/>
              </a:lnSpc>
              <a:spcBef>
                <a:spcPts val="0"/>
              </a:spcBef>
              <a:buNone/>
              <a:defRPr sz="1400"/>
            </a:lvl4pPr>
            <a:lvl5pPr marL="0" indent="0">
              <a:lnSpc>
                <a:spcPct val="100000"/>
              </a:lnSpc>
              <a:spcBef>
                <a:spcPts val="0"/>
              </a:spcBef>
              <a:buNone/>
              <a:defRPr sz="1400"/>
            </a:lvl5pPr>
          </a:lstStyle>
          <a:p>
            <a:pPr lvl="0"/>
            <a:r>
              <a:rPr lang="fr-CA" noProof="0" dirty="0"/>
              <a:t>Titre Français</a:t>
            </a:r>
          </a:p>
        </p:txBody>
      </p:sp>
      <p:sp>
        <p:nvSpPr>
          <p:cNvPr id="5" name="Text Placeholder 11">
            <a:extLst>
              <a:ext uri="{FF2B5EF4-FFF2-40B4-BE49-F238E27FC236}">
                <a16:creationId xmlns:a16="http://schemas.microsoft.com/office/drawing/2014/main" id="{D6EDE934-05BD-8D29-B2FF-EE70937154E9}"/>
              </a:ext>
            </a:extLst>
          </p:cNvPr>
          <p:cNvSpPr>
            <a:spLocks noGrp="1"/>
          </p:cNvSpPr>
          <p:nvPr>
            <p:ph type="body" sz="quarter" idx="14" hasCustomPrompt="1"/>
          </p:nvPr>
        </p:nvSpPr>
        <p:spPr>
          <a:xfrm>
            <a:off x="6433489" y="1358840"/>
            <a:ext cx="5183955" cy="348813"/>
          </a:xfrm>
          <a:prstGeom prst="rect">
            <a:avLst/>
          </a:prstGeom>
        </p:spPr>
        <p:txBody>
          <a:bodyPr anchor="ctr">
            <a:normAutofit/>
          </a:bodyPr>
          <a:lstStyle>
            <a:lvl1pPr marL="0" indent="0">
              <a:lnSpc>
                <a:spcPct val="100000"/>
              </a:lnSpc>
              <a:spcBef>
                <a:spcPts val="0"/>
              </a:spcBef>
              <a:buNone/>
              <a:defRPr sz="1600">
                <a:latin typeface="Arial Narrow" panose="020B0606020202030204" pitchFamily="34" charset="0"/>
              </a:defRPr>
            </a:lvl1pPr>
          </a:lstStyle>
          <a:p>
            <a:pPr marL="0" marR="0" lvl="0" indent="0" algn="l" defTabSz="1219110" rtl="0" eaLnBrk="1" fontAlgn="auto" latinLnBrk="0" hangingPunct="1">
              <a:lnSpc>
                <a:spcPct val="100000"/>
              </a:lnSpc>
              <a:spcBef>
                <a:spcPts val="0"/>
              </a:spcBef>
              <a:spcAft>
                <a:spcPts val="0"/>
              </a:spcAft>
              <a:buClrTx/>
              <a:buSzTx/>
              <a:buFont typeface="Arial" panose="020B0604020202020204" pitchFamily="34" charset="0"/>
              <a:buNone/>
              <a:tabLst/>
              <a:defRPr/>
            </a:pPr>
            <a:r>
              <a:rPr lang="fr-CA" sz="1600" noProof="0" dirty="0"/>
              <a:t>Texte de sous-titre</a:t>
            </a:r>
            <a:endParaRPr lang="fr-CA" noProof="0" dirty="0"/>
          </a:p>
        </p:txBody>
      </p:sp>
    </p:spTree>
    <p:extLst>
      <p:ext uri="{BB962C8B-B14F-4D97-AF65-F5344CB8AC3E}">
        <p14:creationId xmlns:p14="http://schemas.microsoft.com/office/powerpoint/2010/main" val="1568749274"/>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2.jpg"/><Relationship Id="rId5" Type="http://schemas.openxmlformats.org/officeDocument/2006/relationships/image" Target="../media/image1.png"/><Relationship Id="rId4" Type="http://schemas.openxmlformats.org/officeDocument/2006/relationships/theme" Target="../theme/theme1.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64.xml"/><Relationship Id="rId13" Type="http://schemas.openxmlformats.org/officeDocument/2006/relationships/theme" Target="../theme/theme10.xml"/><Relationship Id="rId3" Type="http://schemas.openxmlformats.org/officeDocument/2006/relationships/slideLayout" Target="../slideLayouts/slideLayout59.xml"/><Relationship Id="rId7" Type="http://schemas.openxmlformats.org/officeDocument/2006/relationships/slideLayout" Target="../slideLayouts/slideLayout63.xml"/><Relationship Id="rId12" Type="http://schemas.openxmlformats.org/officeDocument/2006/relationships/slideLayout" Target="../slideLayouts/slideLayout68.xml"/><Relationship Id="rId2" Type="http://schemas.openxmlformats.org/officeDocument/2006/relationships/slideLayout" Target="../slideLayouts/slideLayout58.xml"/><Relationship Id="rId1" Type="http://schemas.openxmlformats.org/officeDocument/2006/relationships/slideLayout" Target="../slideLayouts/slideLayout57.xml"/><Relationship Id="rId6" Type="http://schemas.openxmlformats.org/officeDocument/2006/relationships/slideLayout" Target="../slideLayouts/slideLayout62.xml"/><Relationship Id="rId11" Type="http://schemas.openxmlformats.org/officeDocument/2006/relationships/slideLayout" Target="../slideLayouts/slideLayout67.xml"/><Relationship Id="rId5" Type="http://schemas.openxmlformats.org/officeDocument/2006/relationships/slideLayout" Target="../slideLayouts/slideLayout61.xml"/><Relationship Id="rId10" Type="http://schemas.openxmlformats.org/officeDocument/2006/relationships/slideLayout" Target="../slideLayouts/slideLayout66.xml"/><Relationship Id="rId4" Type="http://schemas.openxmlformats.org/officeDocument/2006/relationships/slideLayout" Target="../slideLayouts/slideLayout60.xml"/><Relationship Id="rId9" Type="http://schemas.openxmlformats.org/officeDocument/2006/relationships/slideLayout" Target="../slideLayouts/slideLayout65.xml"/><Relationship Id="rId14" Type="http://schemas.openxmlformats.org/officeDocument/2006/relationships/image" Target="../media/image5.jpe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1.xml"/><Relationship Id="rId3" Type="http://schemas.openxmlformats.org/officeDocument/2006/relationships/slideLayout" Target="../slideLayouts/slideLayout6.xml"/><Relationship Id="rId7" Type="http://schemas.openxmlformats.org/officeDocument/2006/relationships/slideLayout" Target="../slideLayouts/slideLayout10.xml"/><Relationship Id="rId12" Type="http://schemas.openxmlformats.org/officeDocument/2006/relationships/image" Target="../media/image3.png"/><Relationship Id="rId2" Type="http://schemas.openxmlformats.org/officeDocument/2006/relationships/slideLayout" Target="../slideLayouts/slideLayout5.xml"/><Relationship Id="rId1" Type="http://schemas.openxmlformats.org/officeDocument/2006/relationships/slideLayout" Target="../slideLayouts/slideLayout4.xml"/><Relationship Id="rId6" Type="http://schemas.openxmlformats.org/officeDocument/2006/relationships/slideLayout" Target="../slideLayouts/slideLayout9.xml"/><Relationship Id="rId11" Type="http://schemas.openxmlformats.org/officeDocument/2006/relationships/image" Target="../media/image4.png"/><Relationship Id="rId5" Type="http://schemas.openxmlformats.org/officeDocument/2006/relationships/slideLayout" Target="../slideLayouts/slideLayout8.xml"/><Relationship Id="rId10" Type="http://schemas.openxmlformats.org/officeDocument/2006/relationships/theme" Target="../theme/theme2.xml"/><Relationship Id="rId4" Type="http://schemas.openxmlformats.org/officeDocument/2006/relationships/slideLayout" Target="../slideLayouts/slideLayout7.xml"/><Relationship Id="rId9" Type="http://schemas.openxmlformats.org/officeDocument/2006/relationships/slideLayout" Target="../slideLayouts/slideLayout1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image" Target="../media/image3.png"/><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image" Target="../media/image4.png"/><Relationship Id="rId5" Type="http://schemas.openxmlformats.org/officeDocument/2006/relationships/slideLayout" Target="../slideLayouts/slideLayout17.xml"/><Relationship Id="rId10" Type="http://schemas.openxmlformats.org/officeDocument/2006/relationships/theme" Target="../theme/theme3.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29.xml"/><Relationship Id="rId3" Type="http://schemas.openxmlformats.org/officeDocument/2006/relationships/slideLayout" Target="../slideLayouts/slideLayout24.xml"/><Relationship Id="rId7" Type="http://schemas.openxmlformats.org/officeDocument/2006/relationships/slideLayout" Target="../slideLayouts/slideLayout28.xml"/><Relationship Id="rId12" Type="http://schemas.openxmlformats.org/officeDocument/2006/relationships/image" Target="../media/image3.png"/><Relationship Id="rId2" Type="http://schemas.openxmlformats.org/officeDocument/2006/relationships/slideLayout" Target="../slideLayouts/slideLayout23.xml"/><Relationship Id="rId1" Type="http://schemas.openxmlformats.org/officeDocument/2006/relationships/slideLayout" Target="../slideLayouts/slideLayout22.xml"/><Relationship Id="rId6" Type="http://schemas.openxmlformats.org/officeDocument/2006/relationships/slideLayout" Target="../slideLayouts/slideLayout27.xml"/><Relationship Id="rId11" Type="http://schemas.openxmlformats.org/officeDocument/2006/relationships/image" Target="../media/image4.png"/><Relationship Id="rId5" Type="http://schemas.openxmlformats.org/officeDocument/2006/relationships/slideLayout" Target="../slideLayouts/slideLayout26.xml"/><Relationship Id="rId10" Type="http://schemas.openxmlformats.org/officeDocument/2006/relationships/theme" Target="../theme/theme4.xml"/><Relationship Id="rId4" Type="http://schemas.openxmlformats.org/officeDocument/2006/relationships/slideLayout" Target="../slideLayouts/slideLayout25.xml"/><Relationship Id="rId9" Type="http://schemas.openxmlformats.org/officeDocument/2006/relationships/slideLayout" Target="../slideLayouts/slideLayout30.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38.xml"/><Relationship Id="rId13" Type="http://schemas.openxmlformats.org/officeDocument/2006/relationships/theme" Target="../theme/theme5.xml"/><Relationship Id="rId3" Type="http://schemas.openxmlformats.org/officeDocument/2006/relationships/slideLayout" Target="../slideLayouts/slideLayout33.xml"/><Relationship Id="rId7" Type="http://schemas.openxmlformats.org/officeDocument/2006/relationships/slideLayout" Target="../slideLayouts/slideLayout37.xml"/><Relationship Id="rId12" Type="http://schemas.openxmlformats.org/officeDocument/2006/relationships/slideLayout" Target="../slideLayouts/slideLayout42.xml"/><Relationship Id="rId2" Type="http://schemas.openxmlformats.org/officeDocument/2006/relationships/slideLayout" Target="../slideLayouts/slideLayout32.xml"/><Relationship Id="rId1" Type="http://schemas.openxmlformats.org/officeDocument/2006/relationships/slideLayout" Target="../slideLayouts/slideLayout31.xml"/><Relationship Id="rId6" Type="http://schemas.openxmlformats.org/officeDocument/2006/relationships/slideLayout" Target="../slideLayouts/slideLayout36.xml"/><Relationship Id="rId11" Type="http://schemas.openxmlformats.org/officeDocument/2006/relationships/slideLayout" Target="../slideLayouts/slideLayout41.xml"/><Relationship Id="rId5" Type="http://schemas.openxmlformats.org/officeDocument/2006/relationships/slideLayout" Target="../slideLayouts/slideLayout35.xml"/><Relationship Id="rId10" Type="http://schemas.openxmlformats.org/officeDocument/2006/relationships/slideLayout" Target="../slideLayouts/slideLayout40.xml"/><Relationship Id="rId4" Type="http://schemas.openxmlformats.org/officeDocument/2006/relationships/slideLayout" Target="../slideLayouts/slideLayout34.xml"/><Relationship Id="rId9" Type="http://schemas.openxmlformats.org/officeDocument/2006/relationships/slideLayout" Target="../slideLayouts/slideLayout39.xml"/><Relationship Id="rId14" Type="http://schemas.openxmlformats.org/officeDocument/2006/relationships/image" Target="../media/image5.jpeg"/></Relationships>
</file>

<file path=ppt/slideMasters/_rels/slideMaster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6.xml"/><Relationship Id="rId1" Type="http://schemas.openxmlformats.org/officeDocument/2006/relationships/slideLayout" Target="../slideLayouts/slideLayout43.xml"/><Relationship Id="rId4" Type="http://schemas.openxmlformats.org/officeDocument/2006/relationships/image" Target="../media/image2.jpg"/></Relationships>
</file>

<file path=ppt/slideMasters/_rels/slideMaster7.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slideLayout" Target="../slideLayouts/slideLayout46.xml"/><Relationship Id="rId7" Type="http://schemas.openxmlformats.org/officeDocument/2006/relationships/image" Target="../media/image4.png"/><Relationship Id="rId2" Type="http://schemas.openxmlformats.org/officeDocument/2006/relationships/slideLayout" Target="../slideLayouts/slideLayout45.xml"/><Relationship Id="rId1" Type="http://schemas.openxmlformats.org/officeDocument/2006/relationships/slideLayout" Target="../slideLayouts/slideLayout44.xml"/><Relationship Id="rId6" Type="http://schemas.openxmlformats.org/officeDocument/2006/relationships/theme" Target="../theme/theme7.xml"/><Relationship Id="rId5" Type="http://schemas.openxmlformats.org/officeDocument/2006/relationships/slideLayout" Target="../slideLayouts/slideLayout48.xml"/><Relationship Id="rId4" Type="http://schemas.openxmlformats.org/officeDocument/2006/relationships/slideLayout" Target="../slideLayouts/slideLayout47.xml"/></Relationships>
</file>

<file path=ppt/slideMasters/_rels/slideMaster8.xml.rels><?xml version="1.0" encoding="UTF-8" standalone="yes"?>
<Relationships xmlns="http://schemas.openxmlformats.org/package/2006/relationships"><Relationship Id="rId3" Type="http://schemas.openxmlformats.org/officeDocument/2006/relationships/slideLayout" Target="../slideLayouts/slideLayout51.xml"/><Relationship Id="rId7" Type="http://schemas.openxmlformats.org/officeDocument/2006/relationships/image" Target="../media/image3.png"/><Relationship Id="rId2" Type="http://schemas.openxmlformats.org/officeDocument/2006/relationships/slideLayout" Target="../slideLayouts/slideLayout50.xml"/><Relationship Id="rId1" Type="http://schemas.openxmlformats.org/officeDocument/2006/relationships/slideLayout" Target="../slideLayouts/slideLayout49.xml"/><Relationship Id="rId6" Type="http://schemas.openxmlformats.org/officeDocument/2006/relationships/image" Target="../media/image4.png"/><Relationship Id="rId5" Type="http://schemas.openxmlformats.org/officeDocument/2006/relationships/theme" Target="../theme/theme8.xml"/><Relationship Id="rId4" Type="http://schemas.openxmlformats.org/officeDocument/2006/relationships/slideLayout" Target="../slideLayouts/slideLayout52.xml"/></Relationships>
</file>

<file path=ppt/slideMasters/_rels/slideMaster9.xml.rels><?xml version="1.0" encoding="UTF-8" standalone="yes"?>
<Relationships xmlns="http://schemas.openxmlformats.org/package/2006/relationships"><Relationship Id="rId3" Type="http://schemas.openxmlformats.org/officeDocument/2006/relationships/slideLayout" Target="../slideLayouts/slideLayout55.xml"/><Relationship Id="rId2" Type="http://schemas.openxmlformats.org/officeDocument/2006/relationships/slideLayout" Target="../slideLayouts/slideLayout54.xml"/><Relationship Id="rId1" Type="http://schemas.openxmlformats.org/officeDocument/2006/relationships/slideLayout" Target="../slideLayouts/slideLayout53.xml"/><Relationship Id="rId6" Type="http://schemas.openxmlformats.org/officeDocument/2006/relationships/image" Target="../media/image7.jpeg"/><Relationship Id="rId5" Type="http://schemas.openxmlformats.org/officeDocument/2006/relationships/theme" Target="../theme/theme9.xml"/><Relationship Id="rId4" Type="http://schemas.openxmlformats.org/officeDocument/2006/relationships/slideLayout" Target="../slideLayouts/slideLayout56.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2050" name="Picture 6">
            <a:extLst>
              <a:ext uri="{FF2B5EF4-FFF2-40B4-BE49-F238E27FC236}">
                <a16:creationId xmlns:a16="http://schemas.microsoft.com/office/drawing/2014/main" id="{E60FA59D-BFB4-3BDD-F2A1-C9B61EC8A519}"/>
              </a:ext>
            </a:extLst>
          </p:cNvPr>
          <p:cNvPicPr>
            <a:picLocks noChangeAspect="1"/>
          </p:cNvPicPr>
          <p:nvPr userDrawn="1"/>
        </p:nvPicPr>
        <p:blipFill>
          <a:blip r:embed="rId5">
            <a:extLst>
              <a:ext uri="{28A0092B-C50C-407E-A947-70E740481C1C}">
                <a14:useLocalDpi xmlns:a14="http://schemas.microsoft.com/office/drawing/2010/main" val="0"/>
              </a:ext>
            </a:extLst>
          </a:blip>
          <a:srcRect/>
          <a:stretch/>
        </p:blipFill>
        <p:spPr bwMode="auto">
          <a:xfrm>
            <a:off x="5559" y="3127"/>
            <a:ext cx="12180885" cy="68517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6">
            <a:extLst>
              <a:ext uri="{FF2B5EF4-FFF2-40B4-BE49-F238E27FC236}">
                <a16:creationId xmlns:a16="http://schemas.microsoft.com/office/drawing/2014/main" id="{9F7EC7DF-597A-757C-F1F6-36B87B4DA73B}"/>
              </a:ext>
            </a:extLst>
          </p:cNvPr>
          <p:cNvPicPr>
            <a:picLocks noChangeAspect="1"/>
          </p:cNvPicPr>
          <p:nvPr userDrawn="1"/>
        </p:nvPicPr>
        <p:blipFill>
          <a:blip r:embed="rId6">
            <a:extLst>
              <a:ext uri="{28A0092B-C50C-407E-A947-70E740481C1C}">
                <a14:useLocalDpi xmlns:a14="http://schemas.microsoft.com/office/drawing/2010/main" val="0"/>
              </a:ext>
            </a:extLst>
          </a:blip>
          <a:srcRect/>
          <a:stretch/>
        </p:blipFill>
        <p:spPr bwMode="auto">
          <a:xfrm>
            <a:off x="-678" y="1372892"/>
            <a:ext cx="12184347" cy="41122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Box 3">
            <a:extLst>
              <a:ext uri="{FF2B5EF4-FFF2-40B4-BE49-F238E27FC236}">
                <a16:creationId xmlns:a16="http://schemas.microsoft.com/office/drawing/2014/main" id="{F88E38D9-DE1D-8934-8746-29EA08AE178C}"/>
              </a:ext>
            </a:extLst>
          </p:cNvPr>
          <p:cNvSpPr txBox="1"/>
          <p:nvPr userDrawn="1"/>
        </p:nvSpPr>
        <p:spPr>
          <a:xfrm rot="16200000">
            <a:off x="-300756" y="5058098"/>
            <a:ext cx="716543" cy="92333"/>
          </a:xfrm>
          <a:prstGeom prst="rect">
            <a:avLst/>
          </a:prstGeom>
          <a:noFill/>
        </p:spPr>
        <p:txBody>
          <a:bodyPr wrap="none" lIns="0" tIns="0" rIns="0" bIns="0">
            <a:spAutoFit/>
          </a:bodyPr>
          <a:lstStyle/>
          <a:p>
            <a:pPr algn="l" fontAlgn="base"/>
            <a:r>
              <a:rPr lang="en-CA" sz="600" b="0" i="0" kern="1200" dirty="0">
                <a:solidFill>
                  <a:schemeClr val="bg1">
                    <a:lumMod val="50000"/>
                  </a:schemeClr>
                </a:solidFill>
                <a:effectLst/>
                <a:latin typeface="Arial Narrow" panose="020B0604020202020204" pitchFamily="34" charset="0"/>
                <a:ea typeface="ヒラギノ角ゴ Pro W3"/>
                <a:cs typeface="Arial Narrow" panose="020B0604020202020204" pitchFamily="34" charset="0"/>
              </a:rPr>
              <a:t>Photo credit: Mike Laptev</a:t>
            </a:r>
            <a:endParaRPr lang="en-CA" sz="600" b="0" i="0" dirty="0">
              <a:solidFill>
                <a:schemeClr val="bg1">
                  <a:lumMod val="50000"/>
                </a:schemeClr>
              </a:solidFill>
              <a:effectLst/>
              <a:latin typeface="Arial Narrow" panose="020B0604020202020204" pitchFamily="34" charset="0"/>
              <a:ea typeface="Calibri" panose="020F0502020204030204" pitchFamily="34" charset="0"/>
              <a:cs typeface="Arial Narrow" panose="020B0604020202020204" pitchFamily="34" charset="0"/>
            </a:endParaRPr>
          </a:p>
        </p:txBody>
      </p:sp>
    </p:spTree>
    <p:extLst>
      <p:ext uri="{BB962C8B-B14F-4D97-AF65-F5344CB8AC3E}">
        <p14:creationId xmlns:p14="http://schemas.microsoft.com/office/powerpoint/2010/main" val="2235193836"/>
      </p:ext>
    </p:extLst>
  </p:cSld>
  <p:clrMap bg1="lt1" tx1="dk1" bg2="lt2" tx2="dk2" accent1="accent1" accent2="accent2" accent3="accent3" accent4="accent4" accent5="accent5" accent6="accent6" hlink="hlink" folHlink="folHlink"/>
  <p:sldLayoutIdLst>
    <p:sldLayoutId id="2147483723" r:id="rId1"/>
    <p:sldLayoutId id="2147483751" r:id="rId2"/>
    <p:sldLayoutId id="2147483752" r:id="rId3"/>
  </p:sldLayoutIdLst>
  <p:txStyles>
    <p:titleStyle>
      <a:lvl1pPr algn="ctr" defTabSz="457178" rtl="0" eaLnBrk="1" fontAlgn="base" hangingPunct="1">
        <a:spcBef>
          <a:spcPct val="0"/>
        </a:spcBef>
        <a:spcAft>
          <a:spcPct val="0"/>
        </a:spcAft>
        <a:defRPr sz="4400" kern="1200">
          <a:solidFill>
            <a:schemeClr val="tx1"/>
          </a:solidFill>
          <a:latin typeface="+mj-lt"/>
          <a:ea typeface="ＭＳ Ｐゴシック" charset="0"/>
          <a:cs typeface="ＭＳ Ｐゴシック" charset="0"/>
        </a:defRPr>
      </a:lvl1pPr>
      <a:lvl2pPr algn="ctr" defTabSz="457178"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2pPr>
      <a:lvl3pPr algn="ctr" defTabSz="457178"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3pPr>
      <a:lvl4pPr algn="ctr" defTabSz="457178"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4pPr>
      <a:lvl5pPr algn="ctr" defTabSz="457178"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5pPr>
      <a:lvl6pPr marL="457178" algn="ctr" defTabSz="457178"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6pPr>
      <a:lvl7pPr marL="914354" algn="ctr" defTabSz="457178"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7pPr>
      <a:lvl8pPr marL="1371532" algn="ctr" defTabSz="457178"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8pPr>
      <a:lvl9pPr marL="1828709" algn="ctr" defTabSz="457178"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9pPr>
    </p:titleStyle>
    <p:bodyStyle>
      <a:lvl1pPr marL="342882" indent="-342882" algn="l" defTabSz="457178" rtl="0" eaLnBrk="1" fontAlgn="base" hangingPunct="1">
        <a:spcBef>
          <a:spcPct val="20000"/>
        </a:spcBef>
        <a:spcAft>
          <a:spcPct val="0"/>
        </a:spcAft>
        <a:buFont typeface="Arial" panose="020B0604020202020204" pitchFamily="34" charset="0"/>
        <a:buChar char="•"/>
        <a:defRPr sz="3200" kern="1200">
          <a:solidFill>
            <a:schemeClr val="tx1"/>
          </a:solidFill>
          <a:latin typeface="+mn-lt"/>
          <a:ea typeface="ＭＳ Ｐゴシック" charset="0"/>
          <a:cs typeface="ＭＳ Ｐゴシック" charset="0"/>
        </a:defRPr>
      </a:lvl1pPr>
      <a:lvl2pPr marL="742913" indent="-285737" algn="l" defTabSz="457178" rtl="0" eaLnBrk="1" fontAlgn="base" hangingPunct="1">
        <a:spcBef>
          <a:spcPct val="20000"/>
        </a:spcBef>
        <a:spcAft>
          <a:spcPct val="0"/>
        </a:spcAft>
        <a:buFont typeface="Arial" panose="020B0604020202020204" pitchFamily="34" charset="0"/>
        <a:buChar char="–"/>
        <a:defRPr sz="2800" kern="1200">
          <a:solidFill>
            <a:schemeClr val="tx1"/>
          </a:solidFill>
          <a:latin typeface="+mn-lt"/>
          <a:ea typeface="ＭＳ Ｐゴシック" charset="0"/>
          <a:cs typeface="+mn-cs"/>
        </a:defRPr>
      </a:lvl2pPr>
      <a:lvl3pPr marL="1142942" indent="-228589" algn="l" defTabSz="457178" rtl="0" eaLnBrk="1" fontAlgn="base" hangingPunct="1">
        <a:spcBef>
          <a:spcPct val="20000"/>
        </a:spcBef>
        <a:spcAft>
          <a:spcPct val="0"/>
        </a:spcAft>
        <a:buFont typeface="Arial" panose="020B0604020202020204" pitchFamily="34" charset="0"/>
        <a:buChar char="•"/>
        <a:defRPr sz="2400" kern="1200">
          <a:solidFill>
            <a:schemeClr val="tx1"/>
          </a:solidFill>
          <a:latin typeface="+mn-lt"/>
          <a:ea typeface="ＭＳ Ｐゴシック" charset="0"/>
          <a:cs typeface="+mn-cs"/>
        </a:defRPr>
      </a:lvl3pPr>
      <a:lvl4pPr marL="1600120" indent="-228589" algn="l" defTabSz="457178" rtl="0" eaLnBrk="1" fontAlgn="base" hangingPunct="1">
        <a:spcBef>
          <a:spcPct val="20000"/>
        </a:spcBef>
        <a:spcAft>
          <a:spcPct val="0"/>
        </a:spcAft>
        <a:buFont typeface="Arial" panose="020B0604020202020204" pitchFamily="34" charset="0"/>
        <a:buChar char="–"/>
        <a:defRPr sz="2000" kern="1200">
          <a:solidFill>
            <a:schemeClr val="tx1"/>
          </a:solidFill>
          <a:latin typeface="+mn-lt"/>
          <a:ea typeface="ＭＳ Ｐゴシック" charset="0"/>
          <a:cs typeface="+mn-cs"/>
        </a:defRPr>
      </a:lvl4pPr>
      <a:lvl5pPr marL="2057298" indent="-228589" algn="l" defTabSz="457178" rtl="0" eaLnBrk="1" fontAlgn="base" hangingPunct="1">
        <a:spcBef>
          <a:spcPct val="20000"/>
        </a:spcBef>
        <a:spcAft>
          <a:spcPct val="0"/>
        </a:spcAft>
        <a:buFont typeface="Arial" panose="020B0604020202020204" pitchFamily="34" charset="0"/>
        <a:buChar char="»"/>
        <a:defRPr sz="2000" kern="1200">
          <a:solidFill>
            <a:schemeClr val="tx1"/>
          </a:solidFill>
          <a:latin typeface="+mn-lt"/>
          <a:ea typeface="ＭＳ Ｐゴシック" charset="0"/>
          <a:cs typeface="+mn-cs"/>
        </a:defRPr>
      </a:lvl5pPr>
      <a:lvl6pPr marL="2514474" indent="-228589" algn="l" defTabSz="457178" rtl="0" eaLnBrk="1" latinLnBrk="0" hangingPunct="1">
        <a:spcBef>
          <a:spcPct val="20000"/>
        </a:spcBef>
        <a:buFont typeface="Arial"/>
        <a:buChar char="•"/>
        <a:defRPr sz="2000" kern="1200">
          <a:solidFill>
            <a:schemeClr val="tx1"/>
          </a:solidFill>
          <a:latin typeface="+mn-lt"/>
          <a:ea typeface="+mn-ea"/>
          <a:cs typeface="+mn-cs"/>
        </a:defRPr>
      </a:lvl6pPr>
      <a:lvl7pPr marL="2971652" indent="-228589" algn="l" defTabSz="457178" rtl="0" eaLnBrk="1" latinLnBrk="0" hangingPunct="1">
        <a:spcBef>
          <a:spcPct val="20000"/>
        </a:spcBef>
        <a:buFont typeface="Arial"/>
        <a:buChar char="•"/>
        <a:defRPr sz="2000" kern="1200">
          <a:solidFill>
            <a:schemeClr val="tx1"/>
          </a:solidFill>
          <a:latin typeface="+mn-lt"/>
          <a:ea typeface="+mn-ea"/>
          <a:cs typeface="+mn-cs"/>
        </a:defRPr>
      </a:lvl7pPr>
      <a:lvl8pPr marL="3428829" indent="-228589" algn="l" defTabSz="457178" rtl="0" eaLnBrk="1" latinLnBrk="0" hangingPunct="1">
        <a:spcBef>
          <a:spcPct val="20000"/>
        </a:spcBef>
        <a:buFont typeface="Arial"/>
        <a:buChar char="•"/>
        <a:defRPr sz="2000" kern="1200">
          <a:solidFill>
            <a:schemeClr val="tx1"/>
          </a:solidFill>
          <a:latin typeface="+mn-lt"/>
          <a:ea typeface="+mn-ea"/>
          <a:cs typeface="+mn-cs"/>
        </a:defRPr>
      </a:lvl8pPr>
      <a:lvl9pPr marL="3886006" indent="-228589" algn="l" defTabSz="457178"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178" rtl="0" eaLnBrk="1" latinLnBrk="0" hangingPunct="1">
        <a:defRPr sz="1800" kern="1200">
          <a:solidFill>
            <a:schemeClr val="tx1"/>
          </a:solidFill>
          <a:latin typeface="+mn-lt"/>
          <a:ea typeface="+mn-ea"/>
          <a:cs typeface="+mn-cs"/>
        </a:defRPr>
      </a:lvl1pPr>
      <a:lvl2pPr marL="457178" algn="l" defTabSz="457178" rtl="0" eaLnBrk="1" latinLnBrk="0" hangingPunct="1">
        <a:defRPr sz="1800" kern="1200">
          <a:solidFill>
            <a:schemeClr val="tx1"/>
          </a:solidFill>
          <a:latin typeface="+mn-lt"/>
          <a:ea typeface="+mn-ea"/>
          <a:cs typeface="+mn-cs"/>
        </a:defRPr>
      </a:lvl2pPr>
      <a:lvl3pPr marL="914354" algn="l" defTabSz="457178" rtl="0" eaLnBrk="1" latinLnBrk="0" hangingPunct="1">
        <a:defRPr sz="1800" kern="1200">
          <a:solidFill>
            <a:schemeClr val="tx1"/>
          </a:solidFill>
          <a:latin typeface="+mn-lt"/>
          <a:ea typeface="+mn-ea"/>
          <a:cs typeface="+mn-cs"/>
        </a:defRPr>
      </a:lvl3pPr>
      <a:lvl4pPr marL="1371532" algn="l" defTabSz="457178" rtl="0" eaLnBrk="1" latinLnBrk="0" hangingPunct="1">
        <a:defRPr sz="1800" kern="1200">
          <a:solidFill>
            <a:schemeClr val="tx1"/>
          </a:solidFill>
          <a:latin typeface="+mn-lt"/>
          <a:ea typeface="+mn-ea"/>
          <a:cs typeface="+mn-cs"/>
        </a:defRPr>
      </a:lvl4pPr>
      <a:lvl5pPr marL="1828709" algn="l" defTabSz="457178" rtl="0" eaLnBrk="1" latinLnBrk="0" hangingPunct="1">
        <a:defRPr sz="1800" kern="1200">
          <a:solidFill>
            <a:schemeClr val="tx1"/>
          </a:solidFill>
          <a:latin typeface="+mn-lt"/>
          <a:ea typeface="+mn-ea"/>
          <a:cs typeface="+mn-cs"/>
        </a:defRPr>
      </a:lvl5pPr>
      <a:lvl6pPr marL="2285886" algn="l" defTabSz="457178" rtl="0" eaLnBrk="1" latinLnBrk="0" hangingPunct="1">
        <a:defRPr sz="1800" kern="1200">
          <a:solidFill>
            <a:schemeClr val="tx1"/>
          </a:solidFill>
          <a:latin typeface="+mn-lt"/>
          <a:ea typeface="+mn-ea"/>
          <a:cs typeface="+mn-cs"/>
        </a:defRPr>
      </a:lvl6pPr>
      <a:lvl7pPr marL="2743062" algn="l" defTabSz="457178" rtl="0" eaLnBrk="1" latinLnBrk="0" hangingPunct="1">
        <a:defRPr sz="1800" kern="1200">
          <a:solidFill>
            <a:schemeClr val="tx1"/>
          </a:solidFill>
          <a:latin typeface="+mn-lt"/>
          <a:ea typeface="+mn-ea"/>
          <a:cs typeface="+mn-cs"/>
        </a:defRPr>
      </a:lvl7pPr>
      <a:lvl8pPr marL="3200240" algn="l" defTabSz="457178" rtl="0" eaLnBrk="1" latinLnBrk="0" hangingPunct="1">
        <a:defRPr sz="1800" kern="1200">
          <a:solidFill>
            <a:schemeClr val="tx1"/>
          </a:solidFill>
          <a:latin typeface="+mn-lt"/>
          <a:ea typeface="+mn-ea"/>
          <a:cs typeface="+mn-cs"/>
        </a:defRPr>
      </a:lvl8pPr>
      <a:lvl9pPr marL="3657418" algn="l" defTabSz="457178"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4"/>
          <a:srcRect/>
          <a:stretch>
            <a:fillRect/>
          </a:stretch>
        </a:blipFill>
        <a:effectLst/>
      </p:bgPr>
    </p:bg>
    <p:spTree>
      <p:nvGrpSpPr>
        <p:cNvPr id="1" name=""/>
        <p:cNvGrpSpPr/>
        <p:nvPr/>
      </p:nvGrpSpPr>
      <p:grpSpPr>
        <a:xfrm>
          <a:off x="0" y="0"/>
          <a:ext cx="0" cy="0"/>
          <a:chOff x="0" y="0"/>
          <a:chExt cx="0" cy="0"/>
        </a:xfrm>
      </p:grpSpPr>
      <p:sp>
        <p:nvSpPr>
          <p:cNvPr id="7" name="Slide Number Placeholder 3">
            <a:extLst>
              <a:ext uri="{FF2B5EF4-FFF2-40B4-BE49-F238E27FC236}">
                <a16:creationId xmlns:a16="http://schemas.microsoft.com/office/drawing/2014/main" id="{29E4E205-CA16-5D51-F863-97BFA031A8C4}"/>
              </a:ext>
            </a:extLst>
          </p:cNvPr>
          <p:cNvSpPr>
            <a:spLocks noGrp="1"/>
          </p:cNvSpPr>
          <p:nvPr>
            <p:ph type="sldNum" sz="quarter" idx="4"/>
          </p:nvPr>
        </p:nvSpPr>
        <p:spPr bwMode="auto">
          <a:xfrm>
            <a:off x="11074400" y="6356351"/>
            <a:ext cx="685800" cy="365125"/>
          </a:xfrm>
          <a:prstGeom prst="rect">
            <a:avLst/>
          </a:prstGeom>
          <a:noFill/>
        </p:spPr>
        <p:txBody>
          <a:bodyPr vert="horz" wrap="square" lIns="91440" tIns="45720" rIns="91440" bIns="45720" numCol="1" anchor="t" anchorCtr="0" compatLnSpc="1">
            <a:prstTxWarp prst="textNoShape">
              <a:avLst/>
            </a:prstTxWarp>
          </a:bodyPr>
          <a:lstStyle>
            <a:lvl1pPr algn="r" eaLnBrk="1" hangingPunct="1">
              <a:defRPr sz="1000">
                <a:solidFill>
                  <a:srgbClr val="6F90B8"/>
                </a:solidFill>
                <a:latin typeface="Arial" charset="0"/>
                <a:ea typeface="ＭＳ Ｐゴシック" charset="-128"/>
              </a:defRPr>
            </a:lvl1pPr>
          </a:lstStyle>
          <a:p>
            <a:pPr>
              <a:defRPr/>
            </a:pPr>
            <a:fld id="{D43F6B0A-78FF-4204-AD13-61A34923B380}" type="slidenum">
              <a:rPr lang="en-CA" altLang="en-US"/>
              <a:pPr>
                <a:defRPr/>
              </a:pPr>
              <a:t>‹#›</a:t>
            </a:fld>
            <a:endParaRPr lang="en-CA" altLang="en-US" dirty="0"/>
          </a:p>
        </p:txBody>
      </p:sp>
      <p:sp>
        <p:nvSpPr>
          <p:cNvPr id="2051" name="Title Placeholder 1">
            <a:extLst>
              <a:ext uri="{FF2B5EF4-FFF2-40B4-BE49-F238E27FC236}">
                <a16:creationId xmlns:a16="http://schemas.microsoft.com/office/drawing/2014/main" id="{ED4BCC62-2180-147B-6FA7-3AC3AA4C265F}"/>
              </a:ext>
            </a:extLst>
          </p:cNvPr>
          <p:cNvSpPr>
            <a:spLocks noGrp="1" noChangeArrowheads="1"/>
          </p:cNvSpPr>
          <p:nvPr>
            <p:ph type="title"/>
          </p:nvPr>
        </p:nvSpPr>
        <p:spPr bwMode="auto">
          <a:xfrm>
            <a:off x="431800" y="925514"/>
            <a:ext cx="11328400" cy="1209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2052" name="Text Placeholder 2">
            <a:extLst>
              <a:ext uri="{FF2B5EF4-FFF2-40B4-BE49-F238E27FC236}">
                <a16:creationId xmlns:a16="http://schemas.microsoft.com/office/drawing/2014/main" id="{DF640298-B60B-2F7B-2F90-CCA79A9B7E46}"/>
              </a:ext>
            </a:extLst>
          </p:cNvPr>
          <p:cNvSpPr>
            <a:spLocks noGrp="1" noChangeArrowheads="1"/>
          </p:cNvSpPr>
          <p:nvPr>
            <p:ph type="body" idx="1"/>
          </p:nvPr>
        </p:nvSpPr>
        <p:spPr bwMode="auto">
          <a:xfrm>
            <a:off x="431800" y="2205038"/>
            <a:ext cx="11328400" cy="4151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2" name="Date Placeholder 3">
            <a:extLst>
              <a:ext uri="{FF2B5EF4-FFF2-40B4-BE49-F238E27FC236}">
                <a16:creationId xmlns:a16="http://schemas.microsoft.com/office/drawing/2014/main" id="{81E679AA-3F8E-FDD3-BAD6-F289A0B34175}"/>
              </a:ext>
            </a:extLst>
          </p:cNvPr>
          <p:cNvSpPr>
            <a:spLocks noGrp="1"/>
          </p:cNvSpPr>
          <p:nvPr>
            <p:ph type="dt" sz="half" idx="2"/>
          </p:nvPr>
        </p:nvSpPr>
        <p:spPr>
          <a:xfrm>
            <a:off x="431800" y="6356351"/>
            <a:ext cx="2743200" cy="365125"/>
          </a:xfrm>
          <a:prstGeom prst="rect">
            <a:avLst/>
          </a:prstGeom>
        </p:spPr>
        <p:txBody>
          <a:bodyPr/>
          <a:lstStyle>
            <a:lvl1pPr eaLnBrk="1" hangingPunct="1">
              <a:defRPr sz="1200">
                <a:latin typeface="Arial" charset="0"/>
                <a:ea typeface="ＭＳ Ｐゴシック" charset="-128"/>
              </a:defRPr>
            </a:lvl1pPr>
          </a:lstStyle>
          <a:p>
            <a:pPr>
              <a:defRPr/>
            </a:pPr>
            <a:fld id="{A7B967A8-1B04-EF4D-B51D-6F40A36855D1}" type="datetimeFigureOut">
              <a:rPr lang="en-US"/>
              <a:pPr>
                <a:defRPr/>
              </a:pPr>
              <a:t>12/8/2023</a:t>
            </a:fld>
            <a:endParaRPr lang="en-US" dirty="0"/>
          </a:p>
        </p:txBody>
      </p:sp>
      <p:sp>
        <p:nvSpPr>
          <p:cNvPr id="13" name="Footer Placeholder 4">
            <a:extLst>
              <a:ext uri="{FF2B5EF4-FFF2-40B4-BE49-F238E27FC236}">
                <a16:creationId xmlns:a16="http://schemas.microsoft.com/office/drawing/2014/main" id="{C259FF11-BADC-BA02-5E82-0EE2A69E290A}"/>
              </a:ext>
            </a:extLst>
          </p:cNvPr>
          <p:cNvSpPr>
            <a:spLocks noGrp="1"/>
          </p:cNvSpPr>
          <p:nvPr>
            <p:ph type="ftr" sz="quarter" idx="3"/>
          </p:nvPr>
        </p:nvSpPr>
        <p:spPr>
          <a:xfrm>
            <a:off x="4038600" y="6356351"/>
            <a:ext cx="4114800" cy="365125"/>
          </a:xfrm>
          <a:prstGeom prst="rect">
            <a:avLst/>
          </a:prstGeom>
        </p:spPr>
        <p:txBody>
          <a:bodyPr/>
          <a:lstStyle>
            <a:lvl1pPr eaLnBrk="1" hangingPunct="1">
              <a:defRPr sz="1200">
                <a:latin typeface="Arial" charset="0"/>
                <a:ea typeface="ＭＳ Ｐゴシック" charset="-128"/>
              </a:defRPr>
            </a:lvl1pPr>
          </a:lstStyle>
          <a:p>
            <a:pPr>
              <a:defRPr/>
            </a:pPr>
            <a:endParaRPr lang="en-US"/>
          </a:p>
        </p:txBody>
      </p:sp>
    </p:spTree>
    <p:extLst>
      <p:ext uri="{BB962C8B-B14F-4D97-AF65-F5344CB8AC3E}">
        <p14:creationId xmlns:p14="http://schemas.microsoft.com/office/powerpoint/2010/main" val="663677599"/>
      </p:ext>
    </p:extLst>
  </p:cSld>
  <p:clrMap bg1="lt1" tx1="dk1" bg2="lt2" tx2="dk2" accent1="accent1" accent2="accent2" accent3="accent3" accent4="accent4" accent5="accent5" accent6="accent6" hlink="hlink" folHlink="folHlink"/>
  <p:sldLayoutIdLst>
    <p:sldLayoutId id="2147483813" r:id="rId1"/>
    <p:sldLayoutId id="2147483814" r:id="rId2"/>
    <p:sldLayoutId id="2147483815" r:id="rId3"/>
    <p:sldLayoutId id="2147483816" r:id="rId4"/>
    <p:sldLayoutId id="2147483817" r:id="rId5"/>
    <p:sldLayoutId id="2147483818" r:id="rId6"/>
    <p:sldLayoutId id="2147483819" r:id="rId7"/>
    <p:sldLayoutId id="2147483820" r:id="rId8"/>
    <p:sldLayoutId id="2147483821" r:id="rId9"/>
    <p:sldLayoutId id="2147483822" r:id="rId10"/>
    <p:sldLayoutId id="2147483823" r:id="rId11"/>
    <p:sldLayoutId id="2147483824" r:id="rId12"/>
  </p:sldLayoutIdLst>
  <p:txStyles>
    <p:titleStyle>
      <a:lvl1pPr algn="l" rtl="0" eaLnBrk="0" fontAlgn="base" hangingPunct="0">
        <a:spcBef>
          <a:spcPct val="0"/>
        </a:spcBef>
        <a:spcAft>
          <a:spcPct val="0"/>
        </a:spcAft>
        <a:defRPr sz="3600" b="1" kern="1200">
          <a:solidFill>
            <a:srgbClr val="20558A"/>
          </a:solidFill>
          <a:latin typeface="Arial" charset="0"/>
          <a:ea typeface="Arial" charset="0"/>
          <a:cs typeface="Arial" charset="0"/>
        </a:defRPr>
      </a:lvl1pPr>
      <a:lvl2pPr algn="l" rtl="0" eaLnBrk="0" fontAlgn="base" hangingPunct="0">
        <a:spcBef>
          <a:spcPct val="0"/>
        </a:spcBef>
        <a:spcAft>
          <a:spcPct val="0"/>
        </a:spcAft>
        <a:defRPr sz="3600" b="1">
          <a:solidFill>
            <a:srgbClr val="20558A"/>
          </a:solidFill>
          <a:latin typeface="Arial" panose="020B0604020202020204" pitchFamily="34" charset="0"/>
          <a:cs typeface="Arial" panose="020B0604020202020204" pitchFamily="34" charset="0"/>
        </a:defRPr>
      </a:lvl2pPr>
      <a:lvl3pPr algn="l" rtl="0" eaLnBrk="0" fontAlgn="base" hangingPunct="0">
        <a:spcBef>
          <a:spcPct val="0"/>
        </a:spcBef>
        <a:spcAft>
          <a:spcPct val="0"/>
        </a:spcAft>
        <a:defRPr sz="3600" b="1">
          <a:solidFill>
            <a:srgbClr val="20558A"/>
          </a:solidFill>
          <a:latin typeface="Arial" panose="020B0604020202020204" pitchFamily="34" charset="0"/>
          <a:cs typeface="Arial" panose="020B0604020202020204" pitchFamily="34" charset="0"/>
        </a:defRPr>
      </a:lvl3pPr>
      <a:lvl4pPr algn="l" rtl="0" eaLnBrk="0" fontAlgn="base" hangingPunct="0">
        <a:spcBef>
          <a:spcPct val="0"/>
        </a:spcBef>
        <a:spcAft>
          <a:spcPct val="0"/>
        </a:spcAft>
        <a:defRPr sz="3600" b="1">
          <a:solidFill>
            <a:srgbClr val="20558A"/>
          </a:solidFill>
          <a:latin typeface="Arial" panose="020B0604020202020204" pitchFamily="34" charset="0"/>
          <a:cs typeface="Arial" panose="020B0604020202020204" pitchFamily="34" charset="0"/>
        </a:defRPr>
      </a:lvl4pPr>
      <a:lvl5pPr algn="l" rtl="0" eaLnBrk="0" fontAlgn="base" hangingPunct="0">
        <a:spcBef>
          <a:spcPct val="0"/>
        </a:spcBef>
        <a:spcAft>
          <a:spcPct val="0"/>
        </a:spcAft>
        <a:defRPr sz="3600" b="1">
          <a:solidFill>
            <a:srgbClr val="20558A"/>
          </a:solidFill>
          <a:latin typeface="Arial" panose="020B0604020202020204" pitchFamily="34" charset="0"/>
          <a:cs typeface="Arial" panose="020B0604020202020204"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Arial" charset="0"/>
          <a:ea typeface="Arial" charset="0"/>
          <a:cs typeface="Arial" charset="0"/>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Arial" charset="0"/>
          <a:ea typeface="Arial" charset="0"/>
          <a:cs typeface="Arial" charset="0"/>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Arial" charset="0"/>
          <a:ea typeface="Arial" charset="0"/>
          <a:cs typeface="Arial" charset="0"/>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Arial" charset="0"/>
          <a:ea typeface="Arial" charset="0"/>
          <a:cs typeface="Arial" charset="0"/>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Arial" charset="0"/>
          <a:ea typeface="Arial" charset="0"/>
          <a:cs typeface="Arial"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9" name="Picture 6">
            <a:extLst>
              <a:ext uri="{FF2B5EF4-FFF2-40B4-BE49-F238E27FC236}">
                <a16:creationId xmlns:a16="http://schemas.microsoft.com/office/drawing/2014/main" id="{33A9D484-E792-B6B0-B6C2-377351BEB6B8}"/>
              </a:ext>
            </a:extLst>
          </p:cNvPr>
          <p:cNvPicPr>
            <a:picLocks noChangeAspect="1"/>
          </p:cNvPicPr>
          <p:nvPr userDrawn="1"/>
        </p:nvPicPr>
        <p:blipFill>
          <a:blip r:embed="rId11">
            <a:extLst>
              <a:ext uri="{28A0092B-C50C-407E-A947-70E740481C1C}">
                <a14:useLocalDpi xmlns:a14="http://schemas.microsoft.com/office/drawing/2010/main" val="0"/>
              </a:ext>
            </a:extLst>
          </a:blip>
          <a:srcRect/>
          <a:stretch/>
        </p:blipFill>
        <p:spPr bwMode="auto">
          <a:xfrm>
            <a:off x="0" y="-2588"/>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itle Placeholder 7">
            <a:extLst>
              <a:ext uri="{FF2B5EF4-FFF2-40B4-BE49-F238E27FC236}">
                <a16:creationId xmlns:a16="http://schemas.microsoft.com/office/drawing/2014/main" id="{6590ACA3-EC4F-303B-FB2E-E82895B1BB21}"/>
              </a:ext>
            </a:extLst>
          </p:cNvPr>
          <p:cNvSpPr>
            <a:spLocks noGrp="1"/>
          </p:cNvSpPr>
          <p:nvPr>
            <p:ph type="title"/>
          </p:nvPr>
        </p:nvSpPr>
        <p:spPr>
          <a:xfrm>
            <a:off x="575387" y="788707"/>
            <a:ext cx="5181600" cy="576064"/>
          </a:xfrm>
          <a:prstGeom prst="rect">
            <a:avLst/>
          </a:prstGeom>
        </p:spPr>
        <p:txBody>
          <a:bodyPr vert="horz" lIns="91440" tIns="45720" rIns="91440" bIns="45720" rtlCol="0" anchor="ctr">
            <a:normAutofit/>
          </a:bodyPr>
          <a:lstStyle/>
          <a:p>
            <a:pPr lvl="0" fontAlgn="auto">
              <a:spcAft>
                <a:spcPts val="0"/>
              </a:spcAft>
            </a:pPr>
            <a:r>
              <a:rPr lang="en-CA" noProof="0" dirty="0"/>
              <a:t>Click to edit Master title style</a:t>
            </a:r>
          </a:p>
        </p:txBody>
      </p:sp>
      <p:sp>
        <p:nvSpPr>
          <p:cNvPr id="3" name="TextBox 4">
            <a:extLst>
              <a:ext uri="{FF2B5EF4-FFF2-40B4-BE49-F238E27FC236}">
                <a16:creationId xmlns:a16="http://schemas.microsoft.com/office/drawing/2014/main" id="{47BA2136-FF4E-7E98-380B-B9A692F3D2C6}"/>
              </a:ext>
            </a:extLst>
          </p:cNvPr>
          <p:cNvSpPr txBox="1">
            <a:spLocks noChangeArrowheads="1"/>
          </p:cNvSpPr>
          <p:nvPr userDrawn="1"/>
        </p:nvSpPr>
        <p:spPr bwMode="auto">
          <a:xfrm>
            <a:off x="10344474" y="401637"/>
            <a:ext cx="1320148" cy="1538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tIns="0" rIns="0" bIns="0" anchor="ctr">
            <a:spAutoFit/>
          </a:bodyPr>
          <a:lstStyle>
            <a:lvl1pPr eaLnBrk="0" hangingPunct="0">
              <a:defRPr>
                <a:solidFill>
                  <a:schemeClr val="tx1"/>
                </a:solidFill>
                <a:latin typeface="Arial" charset="0"/>
                <a:ea typeface="ＭＳ Ｐゴシック" charset="-128"/>
              </a:defRPr>
            </a:lvl1pPr>
            <a:lvl2pPr marL="742950" indent="-285750" eaLnBrk="0" hangingPunct="0">
              <a:defRPr>
                <a:solidFill>
                  <a:schemeClr val="tx1"/>
                </a:solidFill>
                <a:latin typeface="Arial" charset="0"/>
                <a:ea typeface="ＭＳ Ｐゴシック" charset="-128"/>
              </a:defRPr>
            </a:lvl2pPr>
            <a:lvl3pPr marL="1143000" indent="-228600" eaLnBrk="0" hangingPunct="0">
              <a:defRPr>
                <a:solidFill>
                  <a:schemeClr val="tx1"/>
                </a:solidFill>
                <a:latin typeface="Arial" charset="0"/>
                <a:ea typeface="ＭＳ Ｐゴシック" charset="-128"/>
              </a:defRPr>
            </a:lvl3pPr>
            <a:lvl4pPr marL="1600200" indent="-228600" eaLnBrk="0" hangingPunct="0">
              <a:defRPr>
                <a:solidFill>
                  <a:schemeClr val="tx1"/>
                </a:solidFill>
                <a:latin typeface="Arial" charset="0"/>
                <a:ea typeface="ＭＳ Ｐゴシック" charset="-128"/>
              </a:defRPr>
            </a:lvl4pPr>
            <a:lvl5pPr marL="2057400" indent="-228600" eaLnBrk="0" hangingPunct="0">
              <a:defRPr>
                <a:solidFill>
                  <a:schemeClr val="tx1"/>
                </a:solidFill>
                <a:latin typeface="Arial" charset="0"/>
                <a:ea typeface="ＭＳ Ｐゴシック" charset="-128"/>
              </a:defRPr>
            </a:lvl5pPr>
            <a:lvl6pPr marL="2514600" indent="-228600" eaLnBrk="0" fontAlgn="base" hangingPunct="0">
              <a:spcBef>
                <a:spcPct val="0"/>
              </a:spcBef>
              <a:spcAft>
                <a:spcPct val="0"/>
              </a:spcAft>
              <a:defRPr>
                <a:solidFill>
                  <a:schemeClr val="tx1"/>
                </a:solidFill>
                <a:latin typeface="Arial" charset="0"/>
                <a:ea typeface="ＭＳ Ｐゴシック" charset="-128"/>
              </a:defRPr>
            </a:lvl6pPr>
            <a:lvl7pPr marL="2971800" indent="-228600" eaLnBrk="0" fontAlgn="base" hangingPunct="0">
              <a:spcBef>
                <a:spcPct val="0"/>
              </a:spcBef>
              <a:spcAft>
                <a:spcPct val="0"/>
              </a:spcAft>
              <a:defRPr>
                <a:solidFill>
                  <a:schemeClr val="tx1"/>
                </a:solidFill>
                <a:latin typeface="Arial" charset="0"/>
                <a:ea typeface="ＭＳ Ｐゴシック" charset="-128"/>
              </a:defRPr>
            </a:lvl7pPr>
            <a:lvl8pPr marL="3429000" indent="-228600" eaLnBrk="0" fontAlgn="base" hangingPunct="0">
              <a:spcBef>
                <a:spcPct val="0"/>
              </a:spcBef>
              <a:spcAft>
                <a:spcPct val="0"/>
              </a:spcAft>
              <a:defRPr>
                <a:solidFill>
                  <a:schemeClr val="tx1"/>
                </a:solidFill>
                <a:latin typeface="Arial" charset="0"/>
                <a:ea typeface="ＭＳ Ｐゴシック" charset="-128"/>
              </a:defRPr>
            </a:lvl8pPr>
            <a:lvl9pPr marL="3886200" indent="-228600" eaLnBrk="0" fontAlgn="base" hangingPunct="0">
              <a:spcBef>
                <a:spcPct val="0"/>
              </a:spcBef>
              <a:spcAft>
                <a:spcPct val="0"/>
              </a:spcAft>
              <a:defRPr>
                <a:solidFill>
                  <a:schemeClr val="tx1"/>
                </a:solidFill>
                <a:latin typeface="Arial" charset="0"/>
                <a:ea typeface="ＭＳ Ｐゴシック" charset="-128"/>
              </a:defRPr>
            </a:lvl9pPr>
          </a:lstStyle>
          <a:p>
            <a:pPr>
              <a:spcBef>
                <a:spcPct val="0"/>
              </a:spcBef>
              <a:buFontTx/>
              <a:buNone/>
            </a:pPr>
            <a:r>
              <a:rPr lang="fr-CA" altLang="en-US" sz="1000" b="1" dirty="0"/>
              <a:t>Soutien du matériel</a:t>
            </a:r>
          </a:p>
        </p:txBody>
      </p:sp>
      <p:cxnSp>
        <p:nvCxnSpPr>
          <p:cNvPr id="4" name="Straight Connector 3">
            <a:extLst>
              <a:ext uri="{FF2B5EF4-FFF2-40B4-BE49-F238E27FC236}">
                <a16:creationId xmlns:a16="http://schemas.microsoft.com/office/drawing/2014/main" id="{02791321-08FA-09E9-5862-219990DE8EF8}"/>
              </a:ext>
            </a:extLst>
          </p:cNvPr>
          <p:cNvCxnSpPr>
            <a:cxnSpLocks/>
          </p:cNvCxnSpPr>
          <p:nvPr userDrawn="1"/>
        </p:nvCxnSpPr>
        <p:spPr>
          <a:xfrm>
            <a:off x="10272464" y="356659"/>
            <a:ext cx="0" cy="243840"/>
          </a:xfrm>
          <a:prstGeom prst="line">
            <a:avLst/>
          </a:prstGeom>
          <a:ln w="6350">
            <a:solidFill>
              <a:schemeClr val="tx1"/>
            </a:solidFill>
          </a:ln>
        </p:spPr>
        <p:style>
          <a:lnRef idx="2">
            <a:schemeClr val="accent1"/>
          </a:lnRef>
          <a:fillRef idx="0">
            <a:schemeClr val="accent1"/>
          </a:fillRef>
          <a:effectRef idx="1">
            <a:schemeClr val="accent1"/>
          </a:effectRef>
          <a:fontRef idx="minor">
            <a:schemeClr val="tx1"/>
          </a:fontRef>
        </p:style>
      </p:cxnSp>
      <p:pic>
        <p:nvPicPr>
          <p:cNvPr id="5" name="Picture 4">
            <a:extLst>
              <a:ext uri="{FF2B5EF4-FFF2-40B4-BE49-F238E27FC236}">
                <a16:creationId xmlns:a16="http://schemas.microsoft.com/office/drawing/2014/main" id="{31819756-B429-B350-24C9-5D11F8861A11}"/>
              </a:ext>
            </a:extLst>
          </p:cNvPr>
          <p:cNvPicPr>
            <a:picLocks noChangeAspect="1"/>
          </p:cNvPicPr>
          <p:nvPr userDrawn="1"/>
        </p:nvPicPr>
        <p:blipFill>
          <a:blip r:embed="rId12"/>
          <a:stretch>
            <a:fillRect/>
          </a:stretch>
        </p:blipFill>
        <p:spPr>
          <a:xfrm>
            <a:off x="8674787" y="93793"/>
            <a:ext cx="607794" cy="592007"/>
          </a:xfrm>
          <a:prstGeom prst="rect">
            <a:avLst/>
          </a:prstGeom>
        </p:spPr>
      </p:pic>
      <p:sp>
        <p:nvSpPr>
          <p:cNvPr id="2" name="TextBox 4">
            <a:extLst>
              <a:ext uri="{FF2B5EF4-FFF2-40B4-BE49-F238E27FC236}">
                <a16:creationId xmlns:a16="http://schemas.microsoft.com/office/drawing/2014/main" id="{FD6652AC-69DA-0C6F-61C9-B1CF2C814EED}"/>
              </a:ext>
            </a:extLst>
          </p:cNvPr>
          <p:cNvSpPr txBox="1">
            <a:spLocks noChangeArrowheads="1"/>
          </p:cNvSpPr>
          <p:nvPr userDrawn="1"/>
        </p:nvSpPr>
        <p:spPr bwMode="auto">
          <a:xfrm>
            <a:off x="8904312" y="401637"/>
            <a:ext cx="1440160" cy="1538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tIns="0" rIns="0" bIns="0" anchor="ctr">
            <a:spAutoFit/>
          </a:bodyPr>
          <a:lstStyle>
            <a:lvl1pPr eaLnBrk="0" hangingPunct="0">
              <a:defRPr>
                <a:solidFill>
                  <a:schemeClr val="tx1"/>
                </a:solidFill>
                <a:latin typeface="Arial" charset="0"/>
                <a:ea typeface="ＭＳ Ｐゴシック" charset="-128"/>
              </a:defRPr>
            </a:lvl1pPr>
            <a:lvl2pPr marL="742950" indent="-285750" eaLnBrk="0" hangingPunct="0">
              <a:defRPr>
                <a:solidFill>
                  <a:schemeClr val="tx1"/>
                </a:solidFill>
                <a:latin typeface="Arial" charset="0"/>
                <a:ea typeface="ＭＳ Ｐゴシック" charset="-128"/>
              </a:defRPr>
            </a:lvl2pPr>
            <a:lvl3pPr marL="1143000" indent="-228600" eaLnBrk="0" hangingPunct="0">
              <a:defRPr>
                <a:solidFill>
                  <a:schemeClr val="tx1"/>
                </a:solidFill>
                <a:latin typeface="Arial" charset="0"/>
                <a:ea typeface="ＭＳ Ｐゴシック" charset="-128"/>
              </a:defRPr>
            </a:lvl3pPr>
            <a:lvl4pPr marL="1600200" indent="-228600" eaLnBrk="0" hangingPunct="0">
              <a:defRPr>
                <a:solidFill>
                  <a:schemeClr val="tx1"/>
                </a:solidFill>
                <a:latin typeface="Arial" charset="0"/>
                <a:ea typeface="ＭＳ Ｐゴシック" charset="-128"/>
              </a:defRPr>
            </a:lvl4pPr>
            <a:lvl5pPr marL="2057400" indent="-228600" eaLnBrk="0" hangingPunct="0">
              <a:defRPr>
                <a:solidFill>
                  <a:schemeClr val="tx1"/>
                </a:solidFill>
                <a:latin typeface="Arial" charset="0"/>
                <a:ea typeface="ＭＳ Ｐゴシック" charset="-128"/>
              </a:defRPr>
            </a:lvl5pPr>
            <a:lvl6pPr marL="2514600" indent="-228600" eaLnBrk="0" fontAlgn="base" hangingPunct="0">
              <a:spcBef>
                <a:spcPct val="0"/>
              </a:spcBef>
              <a:spcAft>
                <a:spcPct val="0"/>
              </a:spcAft>
              <a:defRPr>
                <a:solidFill>
                  <a:schemeClr val="tx1"/>
                </a:solidFill>
                <a:latin typeface="Arial" charset="0"/>
                <a:ea typeface="ＭＳ Ｐゴシック" charset="-128"/>
              </a:defRPr>
            </a:lvl6pPr>
            <a:lvl7pPr marL="2971800" indent="-228600" eaLnBrk="0" fontAlgn="base" hangingPunct="0">
              <a:spcBef>
                <a:spcPct val="0"/>
              </a:spcBef>
              <a:spcAft>
                <a:spcPct val="0"/>
              </a:spcAft>
              <a:defRPr>
                <a:solidFill>
                  <a:schemeClr val="tx1"/>
                </a:solidFill>
                <a:latin typeface="Arial" charset="0"/>
                <a:ea typeface="ＭＳ Ｐゴシック" charset="-128"/>
              </a:defRPr>
            </a:lvl7pPr>
            <a:lvl8pPr marL="3429000" indent="-228600" eaLnBrk="0" fontAlgn="base" hangingPunct="0">
              <a:spcBef>
                <a:spcPct val="0"/>
              </a:spcBef>
              <a:spcAft>
                <a:spcPct val="0"/>
              </a:spcAft>
              <a:defRPr>
                <a:solidFill>
                  <a:schemeClr val="tx1"/>
                </a:solidFill>
                <a:latin typeface="Arial" charset="0"/>
                <a:ea typeface="ＭＳ Ｐゴシック" charset="-128"/>
              </a:defRPr>
            </a:lvl8pPr>
            <a:lvl9pPr marL="3886200" indent="-228600" eaLnBrk="0" fontAlgn="base" hangingPunct="0">
              <a:spcBef>
                <a:spcPct val="0"/>
              </a:spcBef>
              <a:spcAft>
                <a:spcPct val="0"/>
              </a:spcAft>
              <a:defRPr>
                <a:solidFill>
                  <a:schemeClr val="tx1"/>
                </a:solidFill>
                <a:latin typeface="Arial" charset="0"/>
                <a:ea typeface="ＭＳ Ｐゴシック" charset="-128"/>
              </a:defRPr>
            </a:lvl9pPr>
          </a:lstStyle>
          <a:p>
            <a:pPr>
              <a:spcBef>
                <a:spcPct val="0"/>
              </a:spcBef>
              <a:buFontTx/>
              <a:buNone/>
            </a:pPr>
            <a:r>
              <a:rPr lang="en-CA" altLang="en-US" sz="1000" b="1" dirty="0"/>
              <a:t>Materiel Sustainment</a:t>
            </a:r>
          </a:p>
        </p:txBody>
      </p:sp>
    </p:spTree>
    <p:extLst>
      <p:ext uri="{BB962C8B-B14F-4D97-AF65-F5344CB8AC3E}">
        <p14:creationId xmlns:p14="http://schemas.microsoft.com/office/powerpoint/2010/main" val="2239227123"/>
      </p:ext>
    </p:extLst>
  </p:cSld>
  <p:clrMap bg1="lt1" tx1="dk1" bg2="lt2" tx2="dk2" accent1="accent1" accent2="accent2" accent3="accent3" accent4="accent4" accent5="accent5" accent6="accent6" hlink="hlink" folHlink="folHlink"/>
  <p:sldLayoutIdLst>
    <p:sldLayoutId id="2147483744" r:id="rId1"/>
    <p:sldLayoutId id="2147483746" r:id="rId2"/>
    <p:sldLayoutId id="2147483747" r:id="rId3"/>
    <p:sldLayoutId id="2147483748" r:id="rId4"/>
    <p:sldLayoutId id="2147483749" r:id="rId5"/>
    <p:sldLayoutId id="2147483750" r:id="rId6"/>
    <p:sldLayoutId id="2147483753" r:id="rId7"/>
    <p:sldLayoutId id="2147483754" r:id="rId8"/>
    <p:sldLayoutId id="2147483755" r:id="rId9"/>
  </p:sldLayoutIdLst>
  <p:txStyles>
    <p:titleStyle>
      <a:lvl1pPr algn="l" defTabSz="1219140" rtl="0" eaLnBrk="1" latinLnBrk="0" hangingPunct="1">
        <a:lnSpc>
          <a:spcPct val="90000"/>
        </a:lnSpc>
        <a:spcBef>
          <a:spcPct val="0"/>
        </a:spcBef>
        <a:buNone/>
        <a:defRPr lang="en-CA" sz="1867" b="1" kern="1200">
          <a:solidFill>
            <a:schemeClr val="tx1"/>
          </a:solidFill>
          <a:latin typeface="+mj-lt"/>
          <a:ea typeface="+mj-ea"/>
          <a:cs typeface="+mj-cs"/>
        </a:defRPr>
      </a:lvl1pPr>
    </p:titleStyle>
    <p:bodyStyle>
      <a:lvl1pPr marL="304784" indent="-304784" algn="l" defTabSz="1219140" rtl="0" eaLnBrk="1" latinLnBrk="0" hangingPunct="1">
        <a:lnSpc>
          <a:spcPct val="90000"/>
        </a:lnSpc>
        <a:spcBef>
          <a:spcPts val="1333"/>
        </a:spcBef>
        <a:buFont typeface="Arial" panose="020B0604020202020204" pitchFamily="34" charset="0"/>
        <a:buChar char="•"/>
        <a:defRPr sz="3733" kern="1200">
          <a:solidFill>
            <a:schemeClr val="tx1"/>
          </a:solidFill>
          <a:latin typeface="+mn-lt"/>
          <a:ea typeface="+mn-ea"/>
          <a:cs typeface="+mn-cs"/>
        </a:defRPr>
      </a:lvl1pPr>
      <a:lvl2pPr marL="914354" indent="-304784" algn="l" defTabSz="1219140" rtl="0" eaLnBrk="1" latinLnBrk="0" hangingPunct="1">
        <a:lnSpc>
          <a:spcPct val="90000"/>
        </a:lnSpc>
        <a:spcBef>
          <a:spcPts val="667"/>
        </a:spcBef>
        <a:buFont typeface="Arial" panose="020B0604020202020204" pitchFamily="34" charset="0"/>
        <a:buChar char="•"/>
        <a:defRPr sz="3200" kern="1200">
          <a:solidFill>
            <a:schemeClr val="tx1"/>
          </a:solidFill>
          <a:latin typeface="+mn-lt"/>
          <a:ea typeface="+mn-ea"/>
          <a:cs typeface="+mn-cs"/>
        </a:defRPr>
      </a:lvl2pPr>
      <a:lvl3pPr marL="1523925" indent="-304784" algn="l" defTabSz="1219140" rtl="0" eaLnBrk="1" latinLnBrk="0" hangingPunct="1">
        <a:lnSpc>
          <a:spcPct val="90000"/>
        </a:lnSpc>
        <a:spcBef>
          <a:spcPts val="667"/>
        </a:spcBef>
        <a:buFont typeface="Arial" panose="020B0604020202020204" pitchFamily="34" charset="0"/>
        <a:buChar char="•"/>
        <a:defRPr sz="2667" kern="1200">
          <a:solidFill>
            <a:schemeClr val="tx1"/>
          </a:solidFill>
          <a:latin typeface="+mn-lt"/>
          <a:ea typeface="+mn-ea"/>
          <a:cs typeface="+mn-cs"/>
        </a:defRPr>
      </a:lvl3pPr>
      <a:lvl4pPr marL="2133493" indent="-304784" algn="l" defTabSz="121914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4pPr>
      <a:lvl5pPr marL="2743062" indent="-304784" algn="l" defTabSz="121914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5pPr>
      <a:lvl6pPr marL="3352632" indent="-304784" algn="l" defTabSz="121914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6pPr>
      <a:lvl7pPr marL="3962202" indent="-304784" algn="l" defTabSz="121914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7pPr>
      <a:lvl8pPr marL="4571772" indent="-304784" algn="l" defTabSz="121914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8pPr>
      <a:lvl9pPr marL="5181341" indent="-304784" algn="l" defTabSz="121914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9pPr>
    </p:bodyStyle>
    <p:otherStyle>
      <a:defPPr>
        <a:defRPr lang="en-US"/>
      </a:defPPr>
      <a:lvl1pPr marL="0" algn="l" defTabSz="1219140" rtl="0" eaLnBrk="1" latinLnBrk="0" hangingPunct="1">
        <a:defRPr sz="2400" kern="1200">
          <a:solidFill>
            <a:schemeClr val="tx1"/>
          </a:solidFill>
          <a:latin typeface="+mn-lt"/>
          <a:ea typeface="+mn-ea"/>
          <a:cs typeface="+mn-cs"/>
        </a:defRPr>
      </a:lvl1pPr>
      <a:lvl2pPr marL="609570" algn="l" defTabSz="1219140" rtl="0" eaLnBrk="1" latinLnBrk="0" hangingPunct="1">
        <a:defRPr sz="2400" kern="1200">
          <a:solidFill>
            <a:schemeClr val="tx1"/>
          </a:solidFill>
          <a:latin typeface="+mn-lt"/>
          <a:ea typeface="+mn-ea"/>
          <a:cs typeface="+mn-cs"/>
        </a:defRPr>
      </a:lvl2pPr>
      <a:lvl3pPr marL="1219140" algn="l" defTabSz="1219140" rtl="0" eaLnBrk="1" latinLnBrk="0" hangingPunct="1">
        <a:defRPr sz="2400" kern="1200">
          <a:solidFill>
            <a:schemeClr val="tx1"/>
          </a:solidFill>
          <a:latin typeface="+mn-lt"/>
          <a:ea typeface="+mn-ea"/>
          <a:cs typeface="+mn-cs"/>
        </a:defRPr>
      </a:lvl3pPr>
      <a:lvl4pPr marL="1828709" algn="l" defTabSz="1219140" rtl="0" eaLnBrk="1" latinLnBrk="0" hangingPunct="1">
        <a:defRPr sz="2400" kern="1200">
          <a:solidFill>
            <a:schemeClr val="tx1"/>
          </a:solidFill>
          <a:latin typeface="+mn-lt"/>
          <a:ea typeface="+mn-ea"/>
          <a:cs typeface="+mn-cs"/>
        </a:defRPr>
      </a:lvl4pPr>
      <a:lvl5pPr marL="2438278" algn="l" defTabSz="1219140" rtl="0" eaLnBrk="1" latinLnBrk="0" hangingPunct="1">
        <a:defRPr sz="2400" kern="1200">
          <a:solidFill>
            <a:schemeClr val="tx1"/>
          </a:solidFill>
          <a:latin typeface="+mn-lt"/>
          <a:ea typeface="+mn-ea"/>
          <a:cs typeface="+mn-cs"/>
        </a:defRPr>
      </a:lvl5pPr>
      <a:lvl6pPr marL="3047848" algn="l" defTabSz="1219140" rtl="0" eaLnBrk="1" latinLnBrk="0" hangingPunct="1">
        <a:defRPr sz="2400" kern="1200">
          <a:solidFill>
            <a:schemeClr val="tx1"/>
          </a:solidFill>
          <a:latin typeface="+mn-lt"/>
          <a:ea typeface="+mn-ea"/>
          <a:cs typeface="+mn-cs"/>
        </a:defRPr>
      </a:lvl6pPr>
      <a:lvl7pPr marL="3657418" algn="l" defTabSz="1219140" rtl="0" eaLnBrk="1" latinLnBrk="0" hangingPunct="1">
        <a:defRPr sz="2400" kern="1200">
          <a:solidFill>
            <a:schemeClr val="tx1"/>
          </a:solidFill>
          <a:latin typeface="+mn-lt"/>
          <a:ea typeface="+mn-ea"/>
          <a:cs typeface="+mn-cs"/>
        </a:defRPr>
      </a:lvl7pPr>
      <a:lvl8pPr marL="4266987" algn="l" defTabSz="1219140" rtl="0" eaLnBrk="1" latinLnBrk="0" hangingPunct="1">
        <a:defRPr sz="2400" kern="1200">
          <a:solidFill>
            <a:schemeClr val="tx1"/>
          </a:solidFill>
          <a:latin typeface="+mn-lt"/>
          <a:ea typeface="+mn-ea"/>
          <a:cs typeface="+mn-cs"/>
        </a:defRPr>
      </a:lvl8pPr>
      <a:lvl9pPr marL="4876557" algn="l" defTabSz="1219140" rtl="0" eaLnBrk="1" latinLnBrk="0" hangingPunct="1">
        <a:defRPr sz="24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2050" name="Picture 6">
            <a:extLst>
              <a:ext uri="{FF2B5EF4-FFF2-40B4-BE49-F238E27FC236}">
                <a16:creationId xmlns:a16="http://schemas.microsoft.com/office/drawing/2014/main" id="{1670962C-79ED-E77C-8FFC-AB29D2DE3705}"/>
              </a:ext>
            </a:extLst>
          </p:cNvPr>
          <p:cNvPicPr>
            <a:picLocks noChangeAspect="1"/>
          </p:cNvPicPr>
          <p:nvPr userDrawn="1"/>
        </p:nvPicPr>
        <p:blipFill>
          <a:blip r:embed="rId11">
            <a:extLst>
              <a:ext uri="{28A0092B-C50C-407E-A947-70E740481C1C}">
                <a14:useLocalDpi xmlns:a14="http://schemas.microsoft.com/office/drawing/2010/main" val="0"/>
              </a:ext>
            </a:extLst>
          </a:blip>
          <a:srcRect/>
          <a:stretch>
            <a:fillRect/>
          </a:stretch>
        </p:blipFill>
        <p:spPr bwMode="auto">
          <a:xfrm>
            <a:off x="0" y="-3175"/>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1" name="Title Placeholder 7">
            <a:extLst>
              <a:ext uri="{FF2B5EF4-FFF2-40B4-BE49-F238E27FC236}">
                <a16:creationId xmlns:a16="http://schemas.microsoft.com/office/drawing/2014/main" id="{6707585F-F585-068B-D4E6-2BE50D9D0B7D}"/>
              </a:ext>
            </a:extLst>
          </p:cNvPr>
          <p:cNvSpPr>
            <a:spLocks noGrp="1" noChangeArrowheads="1"/>
          </p:cNvSpPr>
          <p:nvPr>
            <p:ph type="title"/>
          </p:nvPr>
        </p:nvSpPr>
        <p:spPr bwMode="auto">
          <a:xfrm>
            <a:off x="574675" y="788988"/>
            <a:ext cx="5181600" cy="576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CA" altLang="en-US"/>
              <a:t>Click to edit Master title style</a:t>
            </a:r>
          </a:p>
        </p:txBody>
      </p:sp>
      <p:sp>
        <p:nvSpPr>
          <p:cNvPr id="3" name="TextBox 4">
            <a:extLst>
              <a:ext uri="{FF2B5EF4-FFF2-40B4-BE49-F238E27FC236}">
                <a16:creationId xmlns:a16="http://schemas.microsoft.com/office/drawing/2014/main" id="{6268FB2D-587C-C93A-2687-422B851CDB3B}"/>
              </a:ext>
            </a:extLst>
          </p:cNvPr>
          <p:cNvSpPr txBox="1">
            <a:spLocks noChangeArrowheads="1"/>
          </p:cNvSpPr>
          <p:nvPr userDrawn="1"/>
        </p:nvSpPr>
        <p:spPr bwMode="auto">
          <a:xfrm>
            <a:off x="10344150" y="401638"/>
            <a:ext cx="1320800" cy="153987"/>
          </a:xfrm>
          <a:prstGeom prst="rect">
            <a:avLst/>
          </a:prstGeom>
          <a:noFill/>
          <a:ln>
            <a:noFill/>
          </a:ln>
        </p:spPr>
        <p:txBody>
          <a:bodyPr lIns="0" tIns="0" rIns="0" bIns="0" anchor="ctr">
            <a:spAutoFit/>
          </a:bodyPr>
          <a:lstStyle>
            <a:lvl1pPr eaLnBrk="0" hangingPunct="0">
              <a:defRPr>
                <a:solidFill>
                  <a:schemeClr val="tx1"/>
                </a:solidFill>
                <a:latin typeface="Arial" charset="0"/>
                <a:ea typeface="ＭＳ Ｐゴシック" charset="-128"/>
              </a:defRPr>
            </a:lvl1pPr>
            <a:lvl2pPr marL="742950" indent="-285750" eaLnBrk="0" hangingPunct="0">
              <a:defRPr>
                <a:solidFill>
                  <a:schemeClr val="tx1"/>
                </a:solidFill>
                <a:latin typeface="Arial" charset="0"/>
                <a:ea typeface="ＭＳ Ｐゴシック" charset="-128"/>
              </a:defRPr>
            </a:lvl2pPr>
            <a:lvl3pPr marL="1143000" indent="-228600" eaLnBrk="0" hangingPunct="0">
              <a:defRPr>
                <a:solidFill>
                  <a:schemeClr val="tx1"/>
                </a:solidFill>
                <a:latin typeface="Arial" charset="0"/>
                <a:ea typeface="ＭＳ Ｐゴシック" charset="-128"/>
              </a:defRPr>
            </a:lvl3pPr>
            <a:lvl4pPr marL="1600200" indent="-228600" eaLnBrk="0" hangingPunct="0">
              <a:defRPr>
                <a:solidFill>
                  <a:schemeClr val="tx1"/>
                </a:solidFill>
                <a:latin typeface="Arial" charset="0"/>
                <a:ea typeface="ＭＳ Ｐゴシック" charset="-128"/>
              </a:defRPr>
            </a:lvl4pPr>
            <a:lvl5pPr marL="2057400" indent="-228600" eaLnBrk="0" hangingPunct="0">
              <a:defRPr>
                <a:solidFill>
                  <a:schemeClr val="tx1"/>
                </a:solidFill>
                <a:latin typeface="Arial" charset="0"/>
                <a:ea typeface="ＭＳ Ｐゴシック" charset="-128"/>
              </a:defRPr>
            </a:lvl5pPr>
            <a:lvl6pPr marL="2514600" indent="-228600" eaLnBrk="0" fontAlgn="base" hangingPunct="0">
              <a:spcBef>
                <a:spcPct val="0"/>
              </a:spcBef>
              <a:spcAft>
                <a:spcPct val="0"/>
              </a:spcAft>
              <a:defRPr>
                <a:solidFill>
                  <a:schemeClr val="tx1"/>
                </a:solidFill>
                <a:latin typeface="Arial" charset="0"/>
                <a:ea typeface="ＭＳ Ｐゴシック" charset="-128"/>
              </a:defRPr>
            </a:lvl6pPr>
            <a:lvl7pPr marL="2971800" indent="-228600" eaLnBrk="0" fontAlgn="base" hangingPunct="0">
              <a:spcBef>
                <a:spcPct val="0"/>
              </a:spcBef>
              <a:spcAft>
                <a:spcPct val="0"/>
              </a:spcAft>
              <a:defRPr>
                <a:solidFill>
                  <a:schemeClr val="tx1"/>
                </a:solidFill>
                <a:latin typeface="Arial" charset="0"/>
                <a:ea typeface="ＭＳ Ｐゴシック" charset="-128"/>
              </a:defRPr>
            </a:lvl7pPr>
            <a:lvl8pPr marL="3429000" indent="-228600" eaLnBrk="0" fontAlgn="base" hangingPunct="0">
              <a:spcBef>
                <a:spcPct val="0"/>
              </a:spcBef>
              <a:spcAft>
                <a:spcPct val="0"/>
              </a:spcAft>
              <a:defRPr>
                <a:solidFill>
                  <a:schemeClr val="tx1"/>
                </a:solidFill>
                <a:latin typeface="Arial" charset="0"/>
                <a:ea typeface="ＭＳ Ｐゴシック" charset="-128"/>
              </a:defRPr>
            </a:lvl8pPr>
            <a:lvl9pPr marL="3886200" indent="-228600" eaLnBrk="0" fontAlgn="base" hangingPunct="0">
              <a:spcBef>
                <a:spcPct val="0"/>
              </a:spcBef>
              <a:spcAft>
                <a:spcPct val="0"/>
              </a:spcAft>
              <a:defRPr>
                <a:solidFill>
                  <a:schemeClr val="tx1"/>
                </a:solidFill>
                <a:latin typeface="Arial" charset="0"/>
                <a:ea typeface="ＭＳ Ｐゴシック" charset="-128"/>
              </a:defRPr>
            </a:lvl9pPr>
          </a:lstStyle>
          <a:p>
            <a:pPr>
              <a:defRPr/>
            </a:pPr>
            <a:r>
              <a:rPr lang="fr-CA" altLang="en-US" sz="1000" b="1" dirty="0"/>
              <a:t>Soutien du matériel</a:t>
            </a:r>
          </a:p>
        </p:txBody>
      </p:sp>
      <p:cxnSp>
        <p:nvCxnSpPr>
          <p:cNvPr id="4" name="Straight Connector 3">
            <a:extLst>
              <a:ext uri="{FF2B5EF4-FFF2-40B4-BE49-F238E27FC236}">
                <a16:creationId xmlns:a16="http://schemas.microsoft.com/office/drawing/2014/main" id="{D11AF1C7-8BA9-2C3F-D97C-576FD4443ED5}"/>
              </a:ext>
            </a:extLst>
          </p:cNvPr>
          <p:cNvCxnSpPr>
            <a:cxnSpLocks/>
          </p:cNvCxnSpPr>
          <p:nvPr userDrawn="1"/>
        </p:nvCxnSpPr>
        <p:spPr>
          <a:xfrm>
            <a:off x="10272713" y="357188"/>
            <a:ext cx="0" cy="242887"/>
          </a:xfrm>
          <a:prstGeom prst="line">
            <a:avLst/>
          </a:prstGeom>
          <a:ln w="6350">
            <a:solidFill>
              <a:schemeClr val="tx1"/>
            </a:solidFill>
          </a:ln>
        </p:spPr>
        <p:style>
          <a:lnRef idx="2">
            <a:schemeClr val="accent1"/>
          </a:lnRef>
          <a:fillRef idx="0">
            <a:schemeClr val="accent1"/>
          </a:fillRef>
          <a:effectRef idx="1">
            <a:schemeClr val="accent1"/>
          </a:effectRef>
          <a:fontRef idx="minor">
            <a:schemeClr val="tx1"/>
          </a:fontRef>
        </p:style>
      </p:cxnSp>
      <p:pic>
        <p:nvPicPr>
          <p:cNvPr id="5" name="Picture 4">
            <a:extLst>
              <a:ext uri="{FF2B5EF4-FFF2-40B4-BE49-F238E27FC236}">
                <a16:creationId xmlns:a16="http://schemas.microsoft.com/office/drawing/2014/main" id="{E32145AD-4FC0-3E1F-54B3-61BA12308A8E}"/>
              </a:ext>
            </a:extLst>
          </p:cNvPr>
          <p:cNvPicPr>
            <a:picLocks noChangeAspect="1"/>
          </p:cNvPicPr>
          <p:nvPr userDrawn="1"/>
        </p:nvPicPr>
        <p:blipFill>
          <a:blip r:embed="rId12"/>
          <a:stretch>
            <a:fillRect/>
          </a:stretch>
        </p:blipFill>
        <p:spPr>
          <a:xfrm>
            <a:off x="8674787" y="93793"/>
            <a:ext cx="607794" cy="592007"/>
          </a:xfrm>
          <a:prstGeom prst="rect">
            <a:avLst/>
          </a:prstGeom>
        </p:spPr>
      </p:pic>
      <p:sp>
        <p:nvSpPr>
          <p:cNvPr id="2" name="TextBox 4">
            <a:extLst>
              <a:ext uri="{FF2B5EF4-FFF2-40B4-BE49-F238E27FC236}">
                <a16:creationId xmlns:a16="http://schemas.microsoft.com/office/drawing/2014/main" id="{F4D59649-C0FA-359A-B706-5B211A0C84C3}"/>
              </a:ext>
            </a:extLst>
          </p:cNvPr>
          <p:cNvSpPr txBox="1">
            <a:spLocks noChangeArrowheads="1"/>
          </p:cNvSpPr>
          <p:nvPr userDrawn="1"/>
        </p:nvSpPr>
        <p:spPr bwMode="auto">
          <a:xfrm>
            <a:off x="8904288" y="401638"/>
            <a:ext cx="1439862" cy="153987"/>
          </a:xfrm>
          <a:prstGeom prst="rect">
            <a:avLst/>
          </a:prstGeom>
          <a:noFill/>
          <a:ln>
            <a:noFill/>
          </a:ln>
        </p:spPr>
        <p:txBody>
          <a:bodyPr lIns="0" tIns="0" rIns="0" bIns="0" anchor="ctr">
            <a:spAutoFit/>
          </a:bodyPr>
          <a:lstStyle>
            <a:lvl1pPr eaLnBrk="0" hangingPunct="0">
              <a:defRPr>
                <a:solidFill>
                  <a:schemeClr val="tx1"/>
                </a:solidFill>
                <a:latin typeface="Arial" charset="0"/>
                <a:ea typeface="ＭＳ Ｐゴシック" charset="-128"/>
              </a:defRPr>
            </a:lvl1pPr>
            <a:lvl2pPr marL="742950" indent="-285750" eaLnBrk="0" hangingPunct="0">
              <a:defRPr>
                <a:solidFill>
                  <a:schemeClr val="tx1"/>
                </a:solidFill>
                <a:latin typeface="Arial" charset="0"/>
                <a:ea typeface="ＭＳ Ｐゴシック" charset="-128"/>
              </a:defRPr>
            </a:lvl2pPr>
            <a:lvl3pPr marL="1143000" indent="-228600" eaLnBrk="0" hangingPunct="0">
              <a:defRPr>
                <a:solidFill>
                  <a:schemeClr val="tx1"/>
                </a:solidFill>
                <a:latin typeface="Arial" charset="0"/>
                <a:ea typeface="ＭＳ Ｐゴシック" charset="-128"/>
              </a:defRPr>
            </a:lvl3pPr>
            <a:lvl4pPr marL="1600200" indent="-228600" eaLnBrk="0" hangingPunct="0">
              <a:defRPr>
                <a:solidFill>
                  <a:schemeClr val="tx1"/>
                </a:solidFill>
                <a:latin typeface="Arial" charset="0"/>
                <a:ea typeface="ＭＳ Ｐゴシック" charset="-128"/>
              </a:defRPr>
            </a:lvl4pPr>
            <a:lvl5pPr marL="2057400" indent="-228600" eaLnBrk="0" hangingPunct="0">
              <a:defRPr>
                <a:solidFill>
                  <a:schemeClr val="tx1"/>
                </a:solidFill>
                <a:latin typeface="Arial" charset="0"/>
                <a:ea typeface="ＭＳ Ｐゴシック" charset="-128"/>
              </a:defRPr>
            </a:lvl5pPr>
            <a:lvl6pPr marL="2514600" indent="-228600" eaLnBrk="0" fontAlgn="base" hangingPunct="0">
              <a:spcBef>
                <a:spcPct val="0"/>
              </a:spcBef>
              <a:spcAft>
                <a:spcPct val="0"/>
              </a:spcAft>
              <a:defRPr>
                <a:solidFill>
                  <a:schemeClr val="tx1"/>
                </a:solidFill>
                <a:latin typeface="Arial" charset="0"/>
                <a:ea typeface="ＭＳ Ｐゴシック" charset="-128"/>
              </a:defRPr>
            </a:lvl6pPr>
            <a:lvl7pPr marL="2971800" indent="-228600" eaLnBrk="0" fontAlgn="base" hangingPunct="0">
              <a:spcBef>
                <a:spcPct val="0"/>
              </a:spcBef>
              <a:spcAft>
                <a:spcPct val="0"/>
              </a:spcAft>
              <a:defRPr>
                <a:solidFill>
                  <a:schemeClr val="tx1"/>
                </a:solidFill>
                <a:latin typeface="Arial" charset="0"/>
                <a:ea typeface="ＭＳ Ｐゴシック" charset="-128"/>
              </a:defRPr>
            </a:lvl7pPr>
            <a:lvl8pPr marL="3429000" indent="-228600" eaLnBrk="0" fontAlgn="base" hangingPunct="0">
              <a:spcBef>
                <a:spcPct val="0"/>
              </a:spcBef>
              <a:spcAft>
                <a:spcPct val="0"/>
              </a:spcAft>
              <a:defRPr>
                <a:solidFill>
                  <a:schemeClr val="tx1"/>
                </a:solidFill>
                <a:latin typeface="Arial" charset="0"/>
                <a:ea typeface="ＭＳ Ｐゴシック" charset="-128"/>
              </a:defRPr>
            </a:lvl8pPr>
            <a:lvl9pPr marL="3886200" indent="-228600" eaLnBrk="0" fontAlgn="base" hangingPunct="0">
              <a:spcBef>
                <a:spcPct val="0"/>
              </a:spcBef>
              <a:spcAft>
                <a:spcPct val="0"/>
              </a:spcAft>
              <a:defRPr>
                <a:solidFill>
                  <a:schemeClr val="tx1"/>
                </a:solidFill>
                <a:latin typeface="Arial" charset="0"/>
                <a:ea typeface="ＭＳ Ｐゴシック" charset="-128"/>
              </a:defRPr>
            </a:lvl9pPr>
          </a:lstStyle>
          <a:p>
            <a:pPr>
              <a:defRPr/>
            </a:pPr>
            <a:r>
              <a:rPr lang="en-CA" altLang="en-US" sz="1000" b="1" dirty="0"/>
              <a:t>Materiel Sustainment</a:t>
            </a:r>
          </a:p>
        </p:txBody>
      </p:sp>
    </p:spTree>
    <p:extLst>
      <p:ext uri="{BB962C8B-B14F-4D97-AF65-F5344CB8AC3E}">
        <p14:creationId xmlns:p14="http://schemas.microsoft.com/office/powerpoint/2010/main" val="1537104551"/>
      </p:ext>
    </p:extLst>
  </p:cSld>
  <p:clrMap bg1="lt1" tx1="dk1" bg2="lt2" tx2="dk2" accent1="accent1" accent2="accent2" accent3="accent3" accent4="accent4" accent5="accent5" accent6="accent6" hlink="hlink" folHlink="folHlink"/>
  <p:sldLayoutIdLst>
    <p:sldLayoutId id="2147483757" r:id="rId1"/>
    <p:sldLayoutId id="2147483758" r:id="rId2"/>
    <p:sldLayoutId id="2147483759" r:id="rId3"/>
    <p:sldLayoutId id="2147483760" r:id="rId4"/>
    <p:sldLayoutId id="2147483761" r:id="rId5"/>
    <p:sldLayoutId id="2147483762" r:id="rId6"/>
    <p:sldLayoutId id="2147483763" r:id="rId7"/>
    <p:sldLayoutId id="2147483764" r:id="rId8"/>
    <p:sldLayoutId id="2147483765" r:id="rId9"/>
  </p:sldLayoutIdLst>
  <p:txStyles>
    <p:titleStyle>
      <a:lvl1pPr algn="l" defTabSz="1217613" rtl="0" eaLnBrk="0" fontAlgn="base" hangingPunct="0">
        <a:lnSpc>
          <a:spcPct val="90000"/>
        </a:lnSpc>
        <a:spcBef>
          <a:spcPct val="0"/>
        </a:spcBef>
        <a:spcAft>
          <a:spcPct val="0"/>
        </a:spcAft>
        <a:defRPr lang="en-CA" b="1" kern="1200">
          <a:solidFill>
            <a:schemeClr val="tx1"/>
          </a:solidFill>
          <a:latin typeface="+mj-lt"/>
          <a:ea typeface="+mj-ea"/>
          <a:cs typeface="+mj-cs"/>
        </a:defRPr>
      </a:lvl1pPr>
      <a:lvl2pPr algn="l" defTabSz="1217613" rtl="0" eaLnBrk="0" fontAlgn="base" hangingPunct="0">
        <a:lnSpc>
          <a:spcPct val="90000"/>
        </a:lnSpc>
        <a:spcBef>
          <a:spcPct val="0"/>
        </a:spcBef>
        <a:spcAft>
          <a:spcPct val="0"/>
        </a:spcAft>
        <a:defRPr b="1">
          <a:solidFill>
            <a:schemeClr val="tx1"/>
          </a:solidFill>
          <a:latin typeface="Arial" panose="020B0604020202020204" pitchFamily="34" charset="0"/>
        </a:defRPr>
      </a:lvl2pPr>
      <a:lvl3pPr algn="l" defTabSz="1217613" rtl="0" eaLnBrk="0" fontAlgn="base" hangingPunct="0">
        <a:lnSpc>
          <a:spcPct val="90000"/>
        </a:lnSpc>
        <a:spcBef>
          <a:spcPct val="0"/>
        </a:spcBef>
        <a:spcAft>
          <a:spcPct val="0"/>
        </a:spcAft>
        <a:defRPr b="1">
          <a:solidFill>
            <a:schemeClr val="tx1"/>
          </a:solidFill>
          <a:latin typeface="Arial" panose="020B0604020202020204" pitchFamily="34" charset="0"/>
        </a:defRPr>
      </a:lvl3pPr>
      <a:lvl4pPr algn="l" defTabSz="1217613" rtl="0" eaLnBrk="0" fontAlgn="base" hangingPunct="0">
        <a:lnSpc>
          <a:spcPct val="90000"/>
        </a:lnSpc>
        <a:spcBef>
          <a:spcPct val="0"/>
        </a:spcBef>
        <a:spcAft>
          <a:spcPct val="0"/>
        </a:spcAft>
        <a:defRPr b="1">
          <a:solidFill>
            <a:schemeClr val="tx1"/>
          </a:solidFill>
          <a:latin typeface="Arial" panose="020B0604020202020204" pitchFamily="34" charset="0"/>
        </a:defRPr>
      </a:lvl4pPr>
      <a:lvl5pPr algn="l" defTabSz="1217613" rtl="0" eaLnBrk="0" fontAlgn="base" hangingPunct="0">
        <a:lnSpc>
          <a:spcPct val="90000"/>
        </a:lnSpc>
        <a:spcBef>
          <a:spcPct val="0"/>
        </a:spcBef>
        <a:spcAft>
          <a:spcPct val="0"/>
        </a:spcAft>
        <a:defRPr b="1">
          <a:solidFill>
            <a:schemeClr val="tx1"/>
          </a:solidFill>
          <a:latin typeface="Arial" panose="020B0604020202020204" pitchFamily="34" charset="0"/>
        </a:defRPr>
      </a:lvl5pPr>
      <a:lvl6pPr marL="457200" algn="l" defTabSz="1217613" rtl="0" fontAlgn="base">
        <a:lnSpc>
          <a:spcPct val="90000"/>
        </a:lnSpc>
        <a:spcBef>
          <a:spcPct val="0"/>
        </a:spcBef>
        <a:spcAft>
          <a:spcPct val="0"/>
        </a:spcAft>
        <a:defRPr b="1">
          <a:solidFill>
            <a:schemeClr val="tx1"/>
          </a:solidFill>
          <a:latin typeface="Arial" panose="020B0604020202020204" pitchFamily="34" charset="0"/>
        </a:defRPr>
      </a:lvl6pPr>
      <a:lvl7pPr marL="914400" algn="l" defTabSz="1217613" rtl="0" fontAlgn="base">
        <a:lnSpc>
          <a:spcPct val="90000"/>
        </a:lnSpc>
        <a:spcBef>
          <a:spcPct val="0"/>
        </a:spcBef>
        <a:spcAft>
          <a:spcPct val="0"/>
        </a:spcAft>
        <a:defRPr b="1">
          <a:solidFill>
            <a:schemeClr val="tx1"/>
          </a:solidFill>
          <a:latin typeface="Arial" panose="020B0604020202020204" pitchFamily="34" charset="0"/>
        </a:defRPr>
      </a:lvl7pPr>
      <a:lvl8pPr marL="1371600" algn="l" defTabSz="1217613" rtl="0" fontAlgn="base">
        <a:lnSpc>
          <a:spcPct val="90000"/>
        </a:lnSpc>
        <a:spcBef>
          <a:spcPct val="0"/>
        </a:spcBef>
        <a:spcAft>
          <a:spcPct val="0"/>
        </a:spcAft>
        <a:defRPr b="1">
          <a:solidFill>
            <a:schemeClr val="tx1"/>
          </a:solidFill>
          <a:latin typeface="Arial" panose="020B0604020202020204" pitchFamily="34" charset="0"/>
        </a:defRPr>
      </a:lvl8pPr>
      <a:lvl9pPr marL="1828800" algn="l" defTabSz="1217613" rtl="0" fontAlgn="base">
        <a:lnSpc>
          <a:spcPct val="90000"/>
        </a:lnSpc>
        <a:spcBef>
          <a:spcPct val="0"/>
        </a:spcBef>
        <a:spcAft>
          <a:spcPct val="0"/>
        </a:spcAft>
        <a:defRPr b="1">
          <a:solidFill>
            <a:schemeClr val="tx1"/>
          </a:solidFill>
          <a:latin typeface="Arial" panose="020B0604020202020204" pitchFamily="34" charset="0"/>
        </a:defRPr>
      </a:lvl9pPr>
    </p:titleStyle>
    <p:bodyStyle>
      <a:lvl1pPr marL="303213" indent="-303213" algn="l" defTabSz="1217613" rtl="0" eaLnBrk="0" fontAlgn="base" hangingPunct="0">
        <a:lnSpc>
          <a:spcPct val="90000"/>
        </a:lnSpc>
        <a:spcBef>
          <a:spcPts val="1338"/>
        </a:spcBef>
        <a:spcAft>
          <a:spcPct val="0"/>
        </a:spcAft>
        <a:buFont typeface="Arial" panose="020B0604020202020204" pitchFamily="34" charset="0"/>
        <a:buChar char="•"/>
        <a:defRPr sz="3700" kern="1200">
          <a:solidFill>
            <a:schemeClr val="tx1"/>
          </a:solidFill>
          <a:latin typeface="+mn-lt"/>
          <a:ea typeface="+mn-ea"/>
          <a:cs typeface="+mn-cs"/>
        </a:defRPr>
      </a:lvl1pPr>
      <a:lvl2pPr marL="912813" indent="-303213" algn="l" defTabSz="1217613" rtl="0" eaLnBrk="0" fontAlgn="base" hangingPunct="0">
        <a:lnSpc>
          <a:spcPct val="90000"/>
        </a:lnSpc>
        <a:spcBef>
          <a:spcPts val="663"/>
        </a:spcBef>
        <a:spcAft>
          <a:spcPct val="0"/>
        </a:spcAft>
        <a:buFont typeface="Arial" panose="020B0604020202020204" pitchFamily="34" charset="0"/>
        <a:buChar char="•"/>
        <a:defRPr sz="3200" kern="1200">
          <a:solidFill>
            <a:schemeClr val="tx1"/>
          </a:solidFill>
          <a:latin typeface="+mn-lt"/>
          <a:ea typeface="+mn-ea"/>
          <a:cs typeface="+mn-cs"/>
        </a:defRPr>
      </a:lvl2pPr>
      <a:lvl3pPr marL="1522413" indent="-303213" algn="l" defTabSz="1217613" rtl="0" eaLnBrk="0" fontAlgn="base" hangingPunct="0">
        <a:lnSpc>
          <a:spcPct val="90000"/>
        </a:lnSpc>
        <a:spcBef>
          <a:spcPts val="663"/>
        </a:spcBef>
        <a:spcAft>
          <a:spcPct val="0"/>
        </a:spcAft>
        <a:buFont typeface="Arial" panose="020B0604020202020204" pitchFamily="34" charset="0"/>
        <a:buChar char="•"/>
        <a:defRPr sz="2600" kern="1200">
          <a:solidFill>
            <a:schemeClr val="tx1"/>
          </a:solidFill>
          <a:latin typeface="+mn-lt"/>
          <a:ea typeface="+mn-ea"/>
          <a:cs typeface="+mn-cs"/>
        </a:defRPr>
      </a:lvl3pPr>
      <a:lvl4pPr marL="2132013" indent="-303213" algn="l" defTabSz="1217613" rtl="0" eaLnBrk="0" fontAlgn="base" hangingPunct="0">
        <a:lnSpc>
          <a:spcPct val="90000"/>
        </a:lnSpc>
        <a:spcBef>
          <a:spcPts val="663"/>
        </a:spcBef>
        <a:spcAft>
          <a:spcPct val="0"/>
        </a:spcAft>
        <a:buFont typeface="Arial" panose="020B0604020202020204" pitchFamily="34" charset="0"/>
        <a:buChar char="•"/>
        <a:defRPr sz="2400" kern="1200">
          <a:solidFill>
            <a:schemeClr val="tx1"/>
          </a:solidFill>
          <a:latin typeface="+mn-lt"/>
          <a:ea typeface="+mn-ea"/>
          <a:cs typeface="+mn-cs"/>
        </a:defRPr>
      </a:lvl4pPr>
      <a:lvl5pPr marL="2741613" indent="-303213" algn="l" defTabSz="1217613" rtl="0" eaLnBrk="0" fontAlgn="base" hangingPunct="0">
        <a:lnSpc>
          <a:spcPct val="90000"/>
        </a:lnSpc>
        <a:spcBef>
          <a:spcPts val="663"/>
        </a:spcBef>
        <a:spcAft>
          <a:spcPct val="0"/>
        </a:spcAft>
        <a:buFont typeface="Arial" panose="020B0604020202020204" pitchFamily="34" charset="0"/>
        <a:buChar char="•"/>
        <a:defRPr sz="2400" kern="1200">
          <a:solidFill>
            <a:schemeClr val="tx1"/>
          </a:solidFill>
          <a:latin typeface="+mn-lt"/>
          <a:ea typeface="+mn-ea"/>
          <a:cs typeface="+mn-cs"/>
        </a:defRPr>
      </a:lvl5pPr>
      <a:lvl6pPr marL="3352632" indent="-304784" algn="l" defTabSz="121914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6pPr>
      <a:lvl7pPr marL="3962202" indent="-304784" algn="l" defTabSz="121914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7pPr>
      <a:lvl8pPr marL="4571772" indent="-304784" algn="l" defTabSz="121914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8pPr>
      <a:lvl9pPr marL="5181341" indent="-304784" algn="l" defTabSz="121914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9pPr>
    </p:bodyStyle>
    <p:otherStyle>
      <a:defPPr>
        <a:defRPr lang="en-US"/>
      </a:defPPr>
      <a:lvl1pPr marL="0" algn="l" defTabSz="1219140" rtl="0" eaLnBrk="1" latinLnBrk="0" hangingPunct="1">
        <a:defRPr sz="2400" kern="1200">
          <a:solidFill>
            <a:schemeClr val="tx1"/>
          </a:solidFill>
          <a:latin typeface="+mn-lt"/>
          <a:ea typeface="+mn-ea"/>
          <a:cs typeface="+mn-cs"/>
        </a:defRPr>
      </a:lvl1pPr>
      <a:lvl2pPr marL="609570" algn="l" defTabSz="1219140" rtl="0" eaLnBrk="1" latinLnBrk="0" hangingPunct="1">
        <a:defRPr sz="2400" kern="1200">
          <a:solidFill>
            <a:schemeClr val="tx1"/>
          </a:solidFill>
          <a:latin typeface="+mn-lt"/>
          <a:ea typeface="+mn-ea"/>
          <a:cs typeface="+mn-cs"/>
        </a:defRPr>
      </a:lvl2pPr>
      <a:lvl3pPr marL="1219140" algn="l" defTabSz="1219140" rtl="0" eaLnBrk="1" latinLnBrk="0" hangingPunct="1">
        <a:defRPr sz="2400" kern="1200">
          <a:solidFill>
            <a:schemeClr val="tx1"/>
          </a:solidFill>
          <a:latin typeface="+mn-lt"/>
          <a:ea typeface="+mn-ea"/>
          <a:cs typeface="+mn-cs"/>
        </a:defRPr>
      </a:lvl3pPr>
      <a:lvl4pPr marL="1828709" algn="l" defTabSz="1219140" rtl="0" eaLnBrk="1" latinLnBrk="0" hangingPunct="1">
        <a:defRPr sz="2400" kern="1200">
          <a:solidFill>
            <a:schemeClr val="tx1"/>
          </a:solidFill>
          <a:latin typeface="+mn-lt"/>
          <a:ea typeface="+mn-ea"/>
          <a:cs typeface="+mn-cs"/>
        </a:defRPr>
      </a:lvl4pPr>
      <a:lvl5pPr marL="2438278" algn="l" defTabSz="1219140" rtl="0" eaLnBrk="1" latinLnBrk="0" hangingPunct="1">
        <a:defRPr sz="2400" kern="1200">
          <a:solidFill>
            <a:schemeClr val="tx1"/>
          </a:solidFill>
          <a:latin typeface="+mn-lt"/>
          <a:ea typeface="+mn-ea"/>
          <a:cs typeface="+mn-cs"/>
        </a:defRPr>
      </a:lvl5pPr>
      <a:lvl6pPr marL="3047848" algn="l" defTabSz="1219140" rtl="0" eaLnBrk="1" latinLnBrk="0" hangingPunct="1">
        <a:defRPr sz="2400" kern="1200">
          <a:solidFill>
            <a:schemeClr val="tx1"/>
          </a:solidFill>
          <a:latin typeface="+mn-lt"/>
          <a:ea typeface="+mn-ea"/>
          <a:cs typeface="+mn-cs"/>
        </a:defRPr>
      </a:lvl6pPr>
      <a:lvl7pPr marL="3657418" algn="l" defTabSz="1219140" rtl="0" eaLnBrk="1" latinLnBrk="0" hangingPunct="1">
        <a:defRPr sz="2400" kern="1200">
          <a:solidFill>
            <a:schemeClr val="tx1"/>
          </a:solidFill>
          <a:latin typeface="+mn-lt"/>
          <a:ea typeface="+mn-ea"/>
          <a:cs typeface="+mn-cs"/>
        </a:defRPr>
      </a:lvl7pPr>
      <a:lvl8pPr marL="4266987" algn="l" defTabSz="1219140" rtl="0" eaLnBrk="1" latinLnBrk="0" hangingPunct="1">
        <a:defRPr sz="2400" kern="1200">
          <a:solidFill>
            <a:schemeClr val="tx1"/>
          </a:solidFill>
          <a:latin typeface="+mn-lt"/>
          <a:ea typeface="+mn-ea"/>
          <a:cs typeface="+mn-cs"/>
        </a:defRPr>
      </a:lvl8pPr>
      <a:lvl9pPr marL="4876557" algn="l" defTabSz="1219140" rtl="0" eaLnBrk="1" latinLnBrk="0" hangingPunct="1">
        <a:defRPr sz="24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2050" name="Picture 6">
            <a:extLst>
              <a:ext uri="{FF2B5EF4-FFF2-40B4-BE49-F238E27FC236}">
                <a16:creationId xmlns:a16="http://schemas.microsoft.com/office/drawing/2014/main" id="{1670962C-79ED-E77C-8FFC-AB29D2DE3705}"/>
              </a:ext>
            </a:extLst>
          </p:cNvPr>
          <p:cNvPicPr>
            <a:picLocks noChangeAspect="1"/>
          </p:cNvPicPr>
          <p:nvPr userDrawn="1"/>
        </p:nvPicPr>
        <p:blipFill>
          <a:blip r:embed="rId11">
            <a:extLst>
              <a:ext uri="{28A0092B-C50C-407E-A947-70E740481C1C}">
                <a14:useLocalDpi xmlns:a14="http://schemas.microsoft.com/office/drawing/2010/main" val="0"/>
              </a:ext>
            </a:extLst>
          </a:blip>
          <a:srcRect/>
          <a:stretch>
            <a:fillRect/>
          </a:stretch>
        </p:blipFill>
        <p:spPr bwMode="auto">
          <a:xfrm>
            <a:off x="0" y="-3175"/>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1" name="Title Placeholder 7">
            <a:extLst>
              <a:ext uri="{FF2B5EF4-FFF2-40B4-BE49-F238E27FC236}">
                <a16:creationId xmlns:a16="http://schemas.microsoft.com/office/drawing/2014/main" id="{6707585F-F585-068B-D4E6-2BE50D9D0B7D}"/>
              </a:ext>
            </a:extLst>
          </p:cNvPr>
          <p:cNvSpPr>
            <a:spLocks noGrp="1" noChangeArrowheads="1"/>
          </p:cNvSpPr>
          <p:nvPr>
            <p:ph type="title"/>
          </p:nvPr>
        </p:nvSpPr>
        <p:spPr bwMode="auto">
          <a:xfrm>
            <a:off x="574675" y="788988"/>
            <a:ext cx="5181600" cy="576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CA" altLang="en-US"/>
              <a:t>Click to edit Master title style</a:t>
            </a:r>
          </a:p>
        </p:txBody>
      </p:sp>
      <p:sp>
        <p:nvSpPr>
          <p:cNvPr id="3" name="TextBox 4">
            <a:extLst>
              <a:ext uri="{FF2B5EF4-FFF2-40B4-BE49-F238E27FC236}">
                <a16:creationId xmlns:a16="http://schemas.microsoft.com/office/drawing/2014/main" id="{6268FB2D-587C-C93A-2687-422B851CDB3B}"/>
              </a:ext>
            </a:extLst>
          </p:cNvPr>
          <p:cNvSpPr txBox="1">
            <a:spLocks noChangeArrowheads="1"/>
          </p:cNvSpPr>
          <p:nvPr userDrawn="1"/>
        </p:nvSpPr>
        <p:spPr bwMode="auto">
          <a:xfrm>
            <a:off x="10344150" y="401638"/>
            <a:ext cx="1320800" cy="153987"/>
          </a:xfrm>
          <a:prstGeom prst="rect">
            <a:avLst/>
          </a:prstGeom>
          <a:noFill/>
          <a:ln>
            <a:noFill/>
          </a:ln>
        </p:spPr>
        <p:txBody>
          <a:bodyPr lIns="0" tIns="0" rIns="0" bIns="0" anchor="ctr">
            <a:spAutoFit/>
          </a:bodyPr>
          <a:lstStyle>
            <a:lvl1pPr eaLnBrk="0" hangingPunct="0">
              <a:defRPr>
                <a:solidFill>
                  <a:schemeClr val="tx1"/>
                </a:solidFill>
                <a:latin typeface="Arial" charset="0"/>
                <a:ea typeface="ＭＳ Ｐゴシック" charset="-128"/>
              </a:defRPr>
            </a:lvl1pPr>
            <a:lvl2pPr marL="742950" indent="-285750" eaLnBrk="0" hangingPunct="0">
              <a:defRPr>
                <a:solidFill>
                  <a:schemeClr val="tx1"/>
                </a:solidFill>
                <a:latin typeface="Arial" charset="0"/>
                <a:ea typeface="ＭＳ Ｐゴシック" charset="-128"/>
              </a:defRPr>
            </a:lvl2pPr>
            <a:lvl3pPr marL="1143000" indent="-228600" eaLnBrk="0" hangingPunct="0">
              <a:defRPr>
                <a:solidFill>
                  <a:schemeClr val="tx1"/>
                </a:solidFill>
                <a:latin typeface="Arial" charset="0"/>
                <a:ea typeface="ＭＳ Ｐゴシック" charset="-128"/>
              </a:defRPr>
            </a:lvl3pPr>
            <a:lvl4pPr marL="1600200" indent="-228600" eaLnBrk="0" hangingPunct="0">
              <a:defRPr>
                <a:solidFill>
                  <a:schemeClr val="tx1"/>
                </a:solidFill>
                <a:latin typeface="Arial" charset="0"/>
                <a:ea typeface="ＭＳ Ｐゴシック" charset="-128"/>
              </a:defRPr>
            </a:lvl4pPr>
            <a:lvl5pPr marL="2057400" indent="-228600" eaLnBrk="0" hangingPunct="0">
              <a:defRPr>
                <a:solidFill>
                  <a:schemeClr val="tx1"/>
                </a:solidFill>
                <a:latin typeface="Arial" charset="0"/>
                <a:ea typeface="ＭＳ Ｐゴシック" charset="-128"/>
              </a:defRPr>
            </a:lvl5pPr>
            <a:lvl6pPr marL="2514600" indent="-228600" eaLnBrk="0" fontAlgn="base" hangingPunct="0">
              <a:spcBef>
                <a:spcPct val="0"/>
              </a:spcBef>
              <a:spcAft>
                <a:spcPct val="0"/>
              </a:spcAft>
              <a:defRPr>
                <a:solidFill>
                  <a:schemeClr val="tx1"/>
                </a:solidFill>
                <a:latin typeface="Arial" charset="0"/>
                <a:ea typeface="ＭＳ Ｐゴシック" charset="-128"/>
              </a:defRPr>
            </a:lvl6pPr>
            <a:lvl7pPr marL="2971800" indent="-228600" eaLnBrk="0" fontAlgn="base" hangingPunct="0">
              <a:spcBef>
                <a:spcPct val="0"/>
              </a:spcBef>
              <a:spcAft>
                <a:spcPct val="0"/>
              </a:spcAft>
              <a:defRPr>
                <a:solidFill>
                  <a:schemeClr val="tx1"/>
                </a:solidFill>
                <a:latin typeface="Arial" charset="0"/>
                <a:ea typeface="ＭＳ Ｐゴシック" charset="-128"/>
              </a:defRPr>
            </a:lvl7pPr>
            <a:lvl8pPr marL="3429000" indent="-228600" eaLnBrk="0" fontAlgn="base" hangingPunct="0">
              <a:spcBef>
                <a:spcPct val="0"/>
              </a:spcBef>
              <a:spcAft>
                <a:spcPct val="0"/>
              </a:spcAft>
              <a:defRPr>
                <a:solidFill>
                  <a:schemeClr val="tx1"/>
                </a:solidFill>
                <a:latin typeface="Arial" charset="0"/>
                <a:ea typeface="ＭＳ Ｐゴシック" charset="-128"/>
              </a:defRPr>
            </a:lvl8pPr>
            <a:lvl9pPr marL="3886200" indent="-228600" eaLnBrk="0" fontAlgn="base" hangingPunct="0">
              <a:spcBef>
                <a:spcPct val="0"/>
              </a:spcBef>
              <a:spcAft>
                <a:spcPct val="0"/>
              </a:spcAft>
              <a:defRPr>
                <a:solidFill>
                  <a:schemeClr val="tx1"/>
                </a:solidFill>
                <a:latin typeface="Arial" charset="0"/>
                <a:ea typeface="ＭＳ Ｐゴシック" charset="-128"/>
              </a:defRPr>
            </a:lvl9pPr>
          </a:lstStyle>
          <a:p>
            <a:pPr>
              <a:defRPr/>
            </a:pPr>
            <a:r>
              <a:rPr lang="fr-CA" altLang="en-US" sz="1000" b="1" dirty="0"/>
              <a:t>Soutien du matériel</a:t>
            </a:r>
          </a:p>
        </p:txBody>
      </p:sp>
      <p:cxnSp>
        <p:nvCxnSpPr>
          <p:cNvPr id="4" name="Straight Connector 3">
            <a:extLst>
              <a:ext uri="{FF2B5EF4-FFF2-40B4-BE49-F238E27FC236}">
                <a16:creationId xmlns:a16="http://schemas.microsoft.com/office/drawing/2014/main" id="{D11AF1C7-8BA9-2C3F-D97C-576FD4443ED5}"/>
              </a:ext>
            </a:extLst>
          </p:cNvPr>
          <p:cNvCxnSpPr>
            <a:cxnSpLocks/>
          </p:cNvCxnSpPr>
          <p:nvPr userDrawn="1"/>
        </p:nvCxnSpPr>
        <p:spPr>
          <a:xfrm>
            <a:off x="10272713" y="357188"/>
            <a:ext cx="0" cy="242887"/>
          </a:xfrm>
          <a:prstGeom prst="line">
            <a:avLst/>
          </a:prstGeom>
          <a:ln w="6350">
            <a:solidFill>
              <a:schemeClr val="tx1"/>
            </a:solidFill>
          </a:ln>
        </p:spPr>
        <p:style>
          <a:lnRef idx="2">
            <a:schemeClr val="accent1"/>
          </a:lnRef>
          <a:fillRef idx="0">
            <a:schemeClr val="accent1"/>
          </a:fillRef>
          <a:effectRef idx="1">
            <a:schemeClr val="accent1"/>
          </a:effectRef>
          <a:fontRef idx="minor">
            <a:schemeClr val="tx1"/>
          </a:fontRef>
        </p:style>
      </p:cxnSp>
      <p:pic>
        <p:nvPicPr>
          <p:cNvPr id="6" name="Picture 5">
            <a:extLst>
              <a:ext uri="{FF2B5EF4-FFF2-40B4-BE49-F238E27FC236}">
                <a16:creationId xmlns:a16="http://schemas.microsoft.com/office/drawing/2014/main" id="{6EA3B244-5D9A-B0C4-A1C5-DD151C85880C}"/>
              </a:ext>
            </a:extLst>
          </p:cNvPr>
          <p:cNvPicPr>
            <a:picLocks noChangeAspect="1"/>
          </p:cNvPicPr>
          <p:nvPr userDrawn="1"/>
        </p:nvPicPr>
        <p:blipFill>
          <a:blip r:embed="rId12"/>
          <a:stretch>
            <a:fillRect/>
          </a:stretch>
        </p:blipFill>
        <p:spPr>
          <a:xfrm>
            <a:off x="8674787" y="93793"/>
            <a:ext cx="607794" cy="592007"/>
          </a:xfrm>
          <a:prstGeom prst="rect">
            <a:avLst/>
          </a:prstGeom>
        </p:spPr>
      </p:pic>
      <p:sp>
        <p:nvSpPr>
          <p:cNvPr id="2" name="TextBox 4">
            <a:extLst>
              <a:ext uri="{FF2B5EF4-FFF2-40B4-BE49-F238E27FC236}">
                <a16:creationId xmlns:a16="http://schemas.microsoft.com/office/drawing/2014/main" id="{F4D59649-C0FA-359A-B706-5B211A0C84C3}"/>
              </a:ext>
            </a:extLst>
          </p:cNvPr>
          <p:cNvSpPr txBox="1">
            <a:spLocks noChangeArrowheads="1"/>
          </p:cNvSpPr>
          <p:nvPr userDrawn="1"/>
        </p:nvSpPr>
        <p:spPr bwMode="auto">
          <a:xfrm>
            <a:off x="8904288" y="401638"/>
            <a:ext cx="1439862" cy="153987"/>
          </a:xfrm>
          <a:prstGeom prst="rect">
            <a:avLst/>
          </a:prstGeom>
          <a:noFill/>
          <a:ln>
            <a:noFill/>
          </a:ln>
        </p:spPr>
        <p:txBody>
          <a:bodyPr lIns="0" tIns="0" rIns="0" bIns="0" anchor="ctr">
            <a:spAutoFit/>
          </a:bodyPr>
          <a:lstStyle>
            <a:lvl1pPr eaLnBrk="0" hangingPunct="0">
              <a:defRPr>
                <a:solidFill>
                  <a:schemeClr val="tx1"/>
                </a:solidFill>
                <a:latin typeface="Arial" charset="0"/>
                <a:ea typeface="ＭＳ Ｐゴシック" charset="-128"/>
              </a:defRPr>
            </a:lvl1pPr>
            <a:lvl2pPr marL="742950" indent="-285750" eaLnBrk="0" hangingPunct="0">
              <a:defRPr>
                <a:solidFill>
                  <a:schemeClr val="tx1"/>
                </a:solidFill>
                <a:latin typeface="Arial" charset="0"/>
                <a:ea typeface="ＭＳ Ｐゴシック" charset="-128"/>
              </a:defRPr>
            </a:lvl2pPr>
            <a:lvl3pPr marL="1143000" indent="-228600" eaLnBrk="0" hangingPunct="0">
              <a:defRPr>
                <a:solidFill>
                  <a:schemeClr val="tx1"/>
                </a:solidFill>
                <a:latin typeface="Arial" charset="0"/>
                <a:ea typeface="ＭＳ Ｐゴシック" charset="-128"/>
              </a:defRPr>
            </a:lvl3pPr>
            <a:lvl4pPr marL="1600200" indent="-228600" eaLnBrk="0" hangingPunct="0">
              <a:defRPr>
                <a:solidFill>
                  <a:schemeClr val="tx1"/>
                </a:solidFill>
                <a:latin typeface="Arial" charset="0"/>
                <a:ea typeface="ＭＳ Ｐゴシック" charset="-128"/>
              </a:defRPr>
            </a:lvl4pPr>
            <a:lvl5pPr marL="2057400" indent="-228600" eaLnBrk="0" hangingPunct="0">
              <a:defRPr>
                <a:solidFill>
                  <a:schemeClr val="tx1"/>
                </a:solidFill>
                <a:latin typeface="Arial" charset="0"/>
                <a:ea typeface="ＭＳ Ｐゴシック" charset="-128"/>
              </a:defRPr>
            </a:lvl5pPr>
            <a:lvl6pPr marL="2514600" indent="-228600" eaLnBrk="0" fontAlgn="base" hangingPunct="0">
              <a:spcBef>
                <a:spcPct val="0"/>
              </a:spcBef>
              <a:spcAft>
                <a:spcPct val="0"/>
              </a:spcAft>
              <a:defRPr>
                <a:solidFill>
                  <a:schemeClr val="tx1"/>
                </a:solidFill>
                <a:latin typeface="Arial" charset="0"/>
                <a:ea typeface="ＭＳ Ｐゴシック" charset="-128"/>
              </a:defRPr>
            </a:lvl6pPr>
            <a:lvl7pPr marL="2971800" indent="-228600" eaLnBrk="0" fontAlgn="base" hangingPunct="0">
              <a:spcBef>
                <a:spcPct val="0"/>
              </a:spcBef>
              <a:spcAft>
                <a:spcPct val="0"/>
              </a:spcAft>
              <a:defRPr>
                <a:solidFill>
                  <a:schemeClr val="tx1"/>
                </a:solidFill>
                <a:latin typeface="Arial" charset="0"/>
                <a:ea typeface="ＭＳ Ｐゴシック" charset="-128"/>
              </a:defRPr>
            </a:lvl7pPr>
            <a:lvl8pPr marL="3429000" indent="-228600" eaLnBrk="0" fontAlgn="base" hangingPunct="0">
              <a:spcBef>
                <a:spcPct val="0"/>
              </a:spcBef>
              <a:spcAft>
                <a:spcPct val="0"/>
              </a:spcAft>
              <a:defRPr>
                <a:solidFill>
                  <a:schemeClr val="tx1"/>
                </a:solidFill>
                <a:latin typeface="Arial" charset="0"/>
                <a:ea typeface="ＭＳ Ｐゴシック" charset="-128"/>
              </a:defRPr>
            </a:lvl8pPr>
            <a:lvl9pPr marL="3886200" indent="-228600" eaLnBrk="0" fontAlgn="base" hangingPunct="0">
              <a:spcBef>
                <a:spcPct val="0"/>
              </a:spcBef>
              <a:spcAft>
                <a:spcPct val="0"/>
              </a:spcAft>
              <a:defRPr>
                <a:solidFill>
                  <a:schemeClr val="tx1"/>
                </a:solidFill>
                <a:latin typeface="Arial" charset="0"/>
                <a:ea typeface="ＭＳ Ｐゴシック" charset="-128"/>
              </a:defRPr>
            </a:lvl9pPr>
          </a:lstStyle>
          <a:p>
            <a:pPr>
              <a:defRPr/>
            </a:pPr>
            <a:r>
              <a:rPr lang="en-CA" altLang="en-US" sz="1000" b="1" dirty="0"/>
              <a:t>Materiel Sustainment</a:t>
            </a:r>
          </a:p>
        </p:txBody>
      </p:sp>
    </p:spTree>
    <p:extLst>
      <p:ext uri="{BB962C8B-B14F-4D97-AF65-F5344CB8AC3E}">
        <p14:creationId xmlns:p14="http://schemas.microsoft.com/office/powerpoint/2010/main" val="2184451242"/>
      </p:ext>
    </p:extLst>
  </p:cSld>
  <p:clrMap bg1="lt1" tx1="dk1" bg2="lt2" tx2="dk2" accent1="accent1" accent2="accent2" accent3="accent3" accent4="accent4" accent5="accent5" accent6="accent6" hlink="hlink" folHlink="folHlink"/>
  <p:sldLayoutIdLst>
    <p:sldLayoutId id="2147483767" r:id="rId1"/>
    <p:sldLayoutId id="2147483768" r:id="rId2"/>
    <p:sldLayoutId id="2147483769" r:id="rId3"/>
    <p:sldLayoutId id="2147483770" r:id="rId4"/>
    <p:sldLayoutId id="2147483771" r:id="rId5"/>
    <p:sldLayoutId id="2147483772" r:id="rId6"/>
    <p:sldLayoutId id="2147483773" r:id="rId7"/>
    <p:sldLayoutId id="2147483774" r:id="rId8"/>
    <p:sldLayoutId id="2147483775" r:id="rId9"/>
  </p:sldLayoutIdLst>
  <p:txStyles>
    <p:titleStyle>
      <a:lvl1pPr algn="l" defTabSz="1217613" rtl="0" eaLnBrk="0" fontAlgn="base" hangingPunct="0">
        <a:lnSpc>
          <a:spcPct val="90000"/>
        </a:lnSpc>
        <a:spcBef>
          <a:spcPct val="0"/>
        </a:spcBef>
        <a:spcAft>
          <a:spcPct val="0"/>
        </a:spcAft>
        <a:defRPr lang="en-CA" b="1" kern="1200">
          <a:solidFill>
            <a:schemeClr val="tx1"/>
          </a:solidFill>
          <a:latin typeface="+mj-lt"/>
          <a:ea typeface="+mj-ea"/>
          <a:cs typeface="+mj-cs"/>
        </a:defRPr>
      </a:lvl1pPr>
      <a:lvl2pPr algn="l" defTabSz="1217613" rtl="0" eaLnBrk="0" fontAlgn="base" hangingPunct="0">
        <a:lnSpc>
          <a:spcPct val="90000"/>
        </a:lnSpc>
        <a:spcBef>
          <a:spcPct val="0"/>
        </a:spcBef>
        <a:spcAft>
          <a:spcPct val="0"/>
        </a:spcAft>
        <a:defRPr b="1">
          <a:solidFill>
            <a:schemeClr val="tx1"/>
          </a:solidFill>
          <a:latin typeface="Arial" panose="020B0604020202020204" pitchFamily="34" charset="0"/>
        </a:defRPr>
      </a:lvl2pPr>
      <a:lvl3pPr algn="l" defTabSz="1217613" rtl="0" eaLnBrk="0" fontAlgn="base" hangingPunct="0">
        <a:lnSpc>
          <a:spcPct val="90000"/>
        </a:lnSpc>
        <a:spcBef>
          <a:spcPct val="0"/>
        </a:spcBef>
        <a:spcAft>
          <a:spcPct val="0"/>
        </a:spcAft>
        <a:defRPr b="1">
          <a:solidFill>
            <a:schemeClr val="tx1"/>
          </a:solidFill>
          <a:latin typeface="Arial" panose="020B0604020202020204" pitchFamily="34" charset="0"/>
        </a:defRPr>
      </a:lvl3pPr>
      <a:lvl4pPr algn="l" defTabSz="1217613" rtl="0" eaLnBrk="0" fontAlgn="base" hangingPunct="0">
        <a:lnSpc>
          <a:spcPct val="90000"/>
        </a:lnSpc>
        <a:spcBef>
          <a:spcPct val="0"/>
        </a:spcBef>
        <a:spcAft>
          <a:spcPct val="0"/>
        </a:spcAft>
        <a:defRPr b="1">
          <a:solidFill>
            <a:schemeClr val="tx1"/>
          </a:solidFill>
          <a:latin typeface="Arial" panose="020B0604020202020204" pitchFamily="34" charset="0"/>
        </a:defRPr>
      </a:lvl4pPr>
      <a:lvl5pPr algn="l" defTabSz="1217613" rtl="0" eaLnBrk="0" fontAlgn="base" hangingPunct="0">
        <a:lnSpc>
          <a:spcPct val="90000"/>
        </a:lnSpc>
        <a:spcBef>
          <a:spcPct val="0"/>
        </a:spcBef>
        <a:spcAft>
          <a:spcPct val="0"/>
        </a:spcAft>
        <a:defRPr b="1">
          <a:solidFill>
            <a:schemeClr val="tx1"/>
          </a:solidFill>
          <a:latin typeface="Arial" panose="020B0604020202020204" pitchFamily="34" charset="0"/>
        </a:defRPr>
      </a:lvl5pPr>
      <a:lvl6pPr marL="457200" algn="l" defTabSz="1217613" rtl="0" fontAlgn="base">
        <a:lnSpc>
          <a:spcPct val="90000"/>
        </a:lnSpc>
        <a:spcBef>
          <a:spcPct val="0"/>
        </a:spcBef>
        <a:spcAft>
          <a:spcPct val="0"/>
        </a:spcAft>
        <a:defRPr b="1">
          <a:solidFill>
            <a:schemeClr val="tx1"/>
          </a:solidFill>
          <a:latin typeface="Arial" panose="020B0604020202020204" pitchFamily="34" charset="0"/>
        </a:defRPr>
      </a:lvl6pPr>
      <a:lvl7pPr marL="914400" algn="l" defTabSz="1217613" rtl="0" fontAlgn="base">
        <a:lnSpc>
          <a:spcPct val="90000"/>
        </a:lnSpc>
        <a:spcBef>
          <a:spcPct val="0"/>
        </a:spcBef>
        <a:spcAft>
          <a:spcPct val="0"/>
        </a:spcAft>
        <a:defRPr b="1">
          <a:solidFill>
            <a:schemeClr val="tx1"/>
          </a:solidFill>
          <a:latin typeface="Arial" panose="020B0604020202020204" pitchFamily="34" charset="0"/>
        </a:defRPr>
      </a:lvl7pPr>
      <a:lvl8pPr marL="1371600" algn="l" defTabSz="1217613" rtl="0" fontAlgn="base">
        <a:lnSpc>
          <a:spcPct val="90000"/>
        </a:lnSpc>
        <a:spcBef>
          <a:spcPct val="0"/>
        </a:spcBef>
        <a:spcAft>
          <a:spcPct val="0"/>
        </a:spcAft>
        <a:defRPr b="1">
          <a:solidFill>
            <a:schemeClr val="tx1"/>
          </a:solidFill>
          <a:latin typeface="Arial" panose="020B0604020202020204" pitchFamily="34" charset="0"/>
        </a:defRPr>
      </a:lvl8pPr>
      <a:lvl9pPr marL="1828800" algn="l" defTabSz="1217613" rtl="0" fontAlgn="base">
        <a:lnSpc>
          <a:spcPct val="90000"/>
        </a:lnSpc>
        <a:spcBef>
          <a:spcPct val="0"/>
        </a:spcBef>
        <a:spcAft>
          <a:spcPct val="0"/>
        </a:spcAft>
        <a:defRPr b="1">
          <a:solidFill>
            <a:schemeClr val="tx1"/>
          </a:solidFill>
          <a:latin typeface="Arial" panose="020B0604020202020204" pitchFamily="34" charset="0"/>
        </a:defRPr>
      </a:lvl9pPr>
    </p:titleStyle>
    <p:bodyStyle>
      <a:lvl1pPr marL="303213" indent="-303213" algn="l" defTabSz="1217613" rtl="0" eaLnBrk="0" fontAlgn="base" hangingPunct="0">
        <a:lnSpc>
          <a:spcPct val="90000"/>
        </a:lnSpc>
        <a:spcBef>
          <a:spcPts val="1338"/>
        </a:spcBef>
        <a:spcAft>
          <a:spcPct val="0"/>
        </a:spcAft>
        <a:buFont typeface="Arial" panose="020B0604020202020204" pitchFamily="34" charset="0"/>
        <a:buChar char="•"/>
        <a:defRPr sz="3700" kern="1200">
          <a:solidFill>
            <a:schemeClr val="tx1"/>
          </a:solidFill>
          <a:latin typeface="+mn-lt"/>
          <a:ea typeface="+mn-ea"/>
          <a:cs typeface="+mn-cs"/>
        </a:defRPr>
      </a:lvl1pPr>
      <a:lvl2pPr marL="912813" indent="-303213" algn="l" defTabSz="1217613" rtl="0" eaLnBrk="0" fontAlgn="base" hangingPunct="0">
        <a:lnSpc>
          <a:spcPct val="90000"/>
        </a:lnSpc>
        <a:spcBef>
          <a:spcPts val="663"/>
        </a:spcBef>
        <a:spcAft>
          <a:spcPct val="0"/>
        </a:spcAft>
        <a:buFont typeface="Arial" panose="020B0604020202020204" pitchFamily="34" charset="0"/>
        <a:buChar char="•"/>
        <a:defRPr sz="3200" kern="1200">
          <a:solidFill>
            <a:schemeClr val="tx1"/>
          </a:solidFill>
          <a:latin typeface="+mn-lt"/>
          <a:ea typeface="+mn-ea"/>
          <a:cs typeface="+mn-cs"/>
        </a:defRPr>
      </a:lvl2pPr>
      <a:lvl3pPr marL="1522413" indent="-303213" algn="l" defTabSz="1217613" rtl="0" eaLnBrk="0" fontAlgn="base" hangingPunct="0">
        <a:lnSpc>
          <a:spcPct val="90000"/>
        </a:lnSpc>
        <a:spcBef>
          <a:spcPts val="663"/>
        </a:spcBef>
        <a:spcAft>
          <a:spcPct val="0"/>
        </a:spcAft>
        <a:buFont typeface="Arial" panose="020B0604020202020204" pitchFamily="34" charset="0"/>
        <a:buChar char="•"/>
        <a:defRPr sz="2600" kern="1200">
          <a:solidFill>
            <a:schemeClr val="tx1"/>
          </a:solidFill>
          <a:latin typeface="+mn-lt"/>
          <a:ea typeface="+mn-ea"/>
          <a:cs typeface="+mn-cs"/>
        </a:defRPr>
      </a:lvl3pPr>
      <a:lvl4pPr marL="2132013" indent="-303213" algn="l" defTabSz="1217613" rtl="0" eaLnBrk="0" fontAlgn="base" hangingPunct="0">
        <a:lnSpc>
          <a:spcPct val="90000"/>
        </a:lnSpc>
        <a:spcBef>
          <a:spcPts val="663"/>
        </a:spcBef>
        <a:spcAft>
          <a:spcPct val="0"/>
        </a:spcAft>
        <a:buFont typeface="Arial" panose="020B0604020202020204" pitchFamily="34" charset="0"/>
        <a:buChar char="•"/>
        <a:defRPr sz="2400" kern="1200">
          <a:solidFill>
            <a:schemeClr val="tx1"/>
          </a:solidFill>
          <a:latin typeface="+mn-lt"/>
          <a:ea typeface="+mn-ea"/>
          <a:cs typeface="+mn-cs"/>
        </a:defRPr>
      </a:lvl4pPr>
      <a:lvl5pPr marL="2741613" indent="-303213" algn="l" defTabSz="1217613" rtl="0" eaLnBrk="0" fontAlgn="base" hangingPunct="0">
        <a:lnSpc>
          <a:spcPct val="90000"/>
        </a:lnSpc>
        <a:spcBef>
          <a:spcPts val="663"/>
        </a:spcBef>
        <a:spcAft>
          <a:spcPct val="0"/>
        </a:spcAft>
        <a:buFont typeface="Arial" panose="020B0604020202020204" pitchFamily="34" charset="0"/>
        <a:buChar char="•"/>
        <a:defRPr sz="2400" kern="1200">
          <a:solidFill>
            <a:schemeClr val="tx1"/>
          </a:solidFill>
          <a:latin typeface="+mn-lt"/>
          <a:ea typeface="+mn-ea"/>
          <a:cs typeface="+mn-cs"/>
        </a:defRPr>
      </a:lvl5pPr>
      <a:lvl6pPr marL="3352632" indent="-304784" algn="l" defTabSz="121914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6pPr>
      <a:lvl7pPr marL="3962202" indent="-304784" algn="l" defTabSz="121914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7pPr>
      <a:lvl8pPr marL="4571772" indent="-304784" algn="l" defTabSz="121914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8pPr>
      <a:lvl9pPr marL="5181341" indent="-304784" algn="l" defTabSz="121914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9pPr>
    </p:bodyStyle>
    <p:otherStyle>
      <a:defPPr>
        <a:defRPr lang="en-US"/>
      </a:defPPr>
      <a:lvl1pPr marL="0" algn="l" defTabSz="1219140" rtl="0" eaLnBrk="1" latinLnBrk="0" hangingPunct="1">
        <a:defRPr sz="2400" kern="1200">
          <a:solidFill>
            <a:schemeClr val="tx1"/>
          </a:solidFill>
          <a:latin typeface="+mn-lt"/>
          <a:ea typeface="+mn-ea"/>
          <a:cs typeface="+mn-cs"/>
        </a:defRPr>
      </a:lvl1pPr>
      <a:lvl2pPr marL="609570" algn="l" defTabSz="1219140" rtl="0" eaLnBrk="1" latinLnBrk="0" hangingPunct="1">
        <a:defRPr sz="2400" kern="1200">
          <a:solidFill>
            <a:schemeClr val="tx1"/>
          </a:solidFill>
          <a:latin typeface="+mn-lt"/>
          <a:ea typeface="+mn-ea"/>
          <a:cs typeface="+mn-cs"/>
        </a:defRPr>
      </a:lvl2pPr>
      <a:lvl3pPr marL="1219140" algn="l" defTabSz="1219140" rtl="0" eaLnBrk="1" latinLnBrk="0" hangingPunct="1">
        <a:defRPr sz="2400" kern="1200">
          <a:solidFill>
            <a:schemeClr val="tx1"/>
          </a:solidFill>
          <a:latin typeface="+mn-lt"/>
          <a:ea typeface="+mn-ea"/>
          <a:cs typeface="+mn-cs"/>
        </a:defRPr>
      </a:lvl3pPr>
      <a:lvl4pPr marL="1828709" algn="l" defTabSz="1219140" rtl="0" eaLnBrk="1" latinLnBrk="0" hangingPunct="1">
        <a:defRPr sz="2400" kern="1200">
          <a:solidFill>
            <a:schemeClr val="tx1"/>
          </a:solidFill>
          <a:latin typeface="+mn-lt"/>
          <a:ea typeface="+mn-ea"/>
          <a:cs typeface="+mn-cs"/>
        </a:defRPr>
      </a:lvl4pPr>
      <a:lvl5pPr marL="2438278" algn="l" defTabSz="1219140" rtl="0" eaLnBrk="1" latinLnBrk="0" hangingPunct="1">
        <a:defRPr sz="2400" kern="1200">
          <a:solidFill>
            <a:schemeClr val="tx1"/>
          </a:solidFill>
          <a:latin typeface="+mn-lt"/>
          <a:ea typeface="+mn-ea"/>
          <a:cs typeface="+mn-cs"/>
        </a:defRPr>
      </a:lvl5pPr>
      <a:lvl6pPr marL="3047848" algn="l" defTabSz="1219140" rtl="0" eaLnBrk="1" latinLnBrk="0" hangingPunct="1">
        <a:defRPr sz="2400" kern="1200">
          <a:solidFill>
            <a:schemeClr val="tx1"/>
          </a:solidFill>
          <a:latin typeface="+mn-lt"/>
          <a:ea typeface="+mn-ea"/>
          <a:cs typeface="+mn-cs"/>
        </a:defRPr>
      </a:lvl6pPr>
      <a:lvl7pPr marL="3657418" algn="l" defTabSz="1219140" rtl="0" eaLnBrk="1" latinLnBrk="0" hangingPunct="1">
        <a:defRPr sz="2400" kern="1200">
          <a:solidFill>
            <a:schemeClr val="tx1"/>
          </a:solidFill>
          <a:latin typeface="+mn-lt"/>
          <a:ea typeface="+mn-ea"/>
          <a:cs typeface="+mn-cs"/>
        </a:defRPr>
      </a:lvl7pPr>
      <a:lvl8pPr marL="4266987" algn="l" defTabSz="1219140" rtl="0" eaLnBrk="1" latinLnBrk="0" hangingPunct="1">
        <a:defRPr sz="2400" kern="1200">
          <a:solidFill>
            <a:schemeClr val="tx1"/>
          </a:solidFill>
          <a:latin typeface="+mn-lt"/>
          <a:ea typeface="+mn-ea"/>
          <a:cs typeface="+mn-cs"/>
        </a:defRPr>
      </a:lvl8pPr>
      <a:lvl9pPr marL="4876557" algn="l" defTabSz="1219140" rtl="0" eaLnBrk="1" latinLnBrk="0" hangingPunct="1">
        <a:defRPr sz="24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4"/>
          <a:srcRect/>
          <a:stretch>
            <a:fillRect/>
          </a:stretch>
        </a:blipFill>
        <a:effectLst/>
      </p:bgPr>
    </p:bg>
    <p:spTree>
      <p:nvGrpSpPr>
        <p:cNvPr id="1" name=""/>
        <p:cNvGrpSpPr/>
        <p:nvPr/>
      </p:nvGrpSpPr>
      <p:grpSpPr>
        <a:xfrm>
          <a:off x="0" y="0"/>
          <a:ext cx="0" cy="0"/>
          <a:chOff x="0" y="0"/>
          <a:chExt cx="0" cy="0"/>
        </a:xfrm>
      </p:grpSpPr>
      <p:sp>
        <p:nvSpPr>
          <p:cNvPr id="7" name="Slide Number Placeholder 3">
            <a:extLst>
              <a:ext uri="{FF2B5EF4-FFF2-40B4-BE49-F238E27FC236}">
                <a16:creationId xmlns:a16="http://schemas.microsoft.com/office/drawing/2014/main" id="{456E9487-8E98-8764-5BB4-391D20D45BEE}"/>
              </a:ext>
            </a:extLst>
          </p:cNvPr>
          <p:cNvSpPr>
            <a:spLocks noGrp="1"/>
          </p:cNvSpPr>
          <p:nvPr>
            <p:ph type="sldNum" sz="quarter" idx="4"/>
          </p:nvPr>
        </p:nvSpPr>
        <p:spPr bwMode="auto">
          <a:xfrm>
            <a:off x="11074400" y="6356351"/>
            <a:ext cx="685800" cy="365125"/>
          </a:xfrm>
          <a:prstGeom prst="rect">
            <a:avLst/>
          </a:prstGeom>
          <a:noFill/>
        </p:spPr>
        <p:txBody>
          <a:bodyPr vert="horz" wrap="square" lIns="91440" tIns="45720" rIns="91440" bIns="45720" numCol="1" anchor="t" anchorCtr="0" compatLnSpc="1">
            <a:prstTxWarp prst="textNoShape">
              <a:avLst/>
            </a:prstTxWarp>
          </a:bodyPr>
          <a:lstStyle>
            <a:lvl1pPr algn="r" eaLnBrk="1" hangingPunct="1">
              <a:defRPr sz="1000">
                <a:solidFill>
                  <a:srgbClr val="6F90B8"/>
                </a:solidFill>
                <a:latin typeface="Arial" charset="0"/>
                <a:ea typeface="ＭＳ Ｐゴシック" charset="-128"/>
              </a:defRPr>
            </a:lvl1pPr>
          </a:lstStyle>
          <a:p>
            <a:pPr>
              <a:defRPr/>
            </a:pPr>
            <a:fld id="{A0418DF0-07D0-48CE-A825-0C3F5316B6B0}" type="slidenum">
              <a:rPr lang="en-CA" altLang="en-US"/>
              <a:pPr>
                <a:defRPr/>
              </a:pPr>
              <a:t>‹#›</a:t>
            </a:fld>
            <a:endParaRPr lang="en-CA" altLang="en-US" dirty="0"/>
          </a:p>
        </p:txBody>
      </p:sp>
      <p:sp>
        <p:nvSpPr>
          <p:cNvPr id="2051" name="Title Placeholder 1">
            <a:extLst>
              <a:ext uri="{FF2B5EF4-FFF2-40B4-BE49-F238E27FC236}">
                <a16:creationId xmlns:a16="http://schemas.microsoft.com/office/drawing/2014/main" id="{8F748078-4D06-5077-FDA6-17B25E2B534D}"/>
              </a:ext>
            </a:extLst>
          </p:cNvPr>
          <p:cNvSpPr>
            <a:spLocks noGrp="1" noChangeArrowheads="1"/>
          </p:cNvSpPr>
          <p:nvPr>
            <p:ph type="title"/>
          </p:nvPr>
        </p:nvSpPr>
        <p:spPr bwMode="auto">
          <a:xfrm>
            <a:off x="431800" y="925514"/>
            <a:ext cx="11328400" cy="1209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2052" name="Text Placeholder 2">
            <a:extLst>
              <a:ext uri="{FF2B5EF4-FFF2-40B4-BE49-F238E27FC236}">
                <a16:creationId xmlns:a16="http://schemas.microsoft.com/office/drawing/2014/main" id="{C3DEF237-6865-E026-67A8-2E98D1EC7AE4}"/>
              </a:ext>
            </a:extLst>
          </p:cNvPr>
          <p:cNvSpPr>
            <a:spLocks noGrp="1" noChangeArrowheads="1"/>
          </p:cNvSpPr>
          <p:nvPr>
            <p:ph type="body" idx="1"/>
          </p:nvPr>
        </p:nvSpPr>
        <p:spPr bwMode="auto">
          <a:xfrm>
            <a:off x="431800" y="2205038"/>
            <a:ext cx="11328400" cy="4151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2" name="Date Placeholder 3">
            <a:extLst>
              <a:ext uri="{FF2B5EF4-FFF2-40B4-BE49-F238E27FC236}">
                <a16:creationId xmlns:a16="http://schemas.microsoft.com/office/drawing/2014/main" id="{F837A339-B543-D9FC-C310-209757322030}"/>
              </a:ext>
            </a:extLst>
          </p:cNvPr>
          <p:cNvSpPr>
            <a:spLocks noGrp="1"/>
          </p:cNvSpPr>
          <p:nvPr>
            <p:ph type="dt" sz="half" idx="2"/>
          </p:nvPr>
        </p:nvSpPr>
        <p:spPr>
          <a:xfrm>
            <a:off x="431800" y="6356351"/>
            <a:ext cx="2743200" cy="365125"/>
          </a:xfrm>
          <a:prstGeom prst="rect">
            <a:avLst/>
          </a:prstGeom>
        </p:spPr>
        <p:txBody>
          <a:bodyPr/>
          <a:lstStyle>
            <a:lvl1pPr eaLnBrk="1" hangingPunct="1">
              <a:defRPr sz="1200">
                <a:latin typeface="Arial" charset="0"/>
                <a:ea typeface="ＭＳ Ｐゴシック" charset="-128"/>
              </a:defRPr>
            </a:lvl1pPr>
          </a:lstStyle>
          <a:p>
            <a:pPr>
              <a:defRPr/>
            </a:pPr>
            <a:fld id="{A7B967A8-1B04-EF4D-B51D-6F40A36855D1}" type="datetimeFigureOut">
              <a:rPr lang="en-US"/>
              <a:pPr>
                <a:defRPr/>
              </a:pPr>
              <a:t>12/8/2023</a:t>
            </a:fld>
            <a:endParaRPr lang="en-US" dirty="0"/>
          </a:p>
        </p:txBody>
      </p:sp>
      <p:sp>
        <p:nvSpPr>
          <p:cNvPr id="13" name="Footer Placeholder 4">
            <a:extLst>
              <a:ext uri="{FF2B5EF4-FFF2-40B4-BE49-F238E27FC236}">
                <a16:creationId xmlns:a16="http://schemas.microsoft.com/office/drawing/2014/main" id="{8BD0F2B9-F2C9-667A-2580-AEC13E284BB7}"/>
              </a:ext>
            </a:extLst>
          </p:cNvPr>
          <p:cNvSpPr>
            <a:spLocks noGrp="1"/>
          </p:cNvSpPr>
          <p:nvPr>
            <p:ph type="ftr" sz="quarter" idx="3"/>
          </p:nvPr>
        </p:nvSpPr>
        <p:spPr>
          <a:xfrm>
            <a:off x="4038600" y="6356351"/>
            <a:ext cx="4114800" cy="365125"/>
          </a:xfrm>
          <a:prstGeom prst="rect">
            <a:avLst/>
          </a:prstGeom>
        </p:spPr>
        <p:txBody>
          <a:bodyPr/>
          <a:lstStyle>
            <a:lvl1pPr eaLnBrk="1" hangingPunct="1">
              <a:defRPr sz="1200">
                <a:latin typeface="Arial" charset="0"/>
                <a:ea typeface="ＭＳ Ｐゴシック" charset="-128"/>
              </a:defRPr>
            </a:lvl1pPr>
          </a:lstStyle>
          <a:p>
            <a:pPr>
              <a:defRPr/>
            </a:pPr>
            <a:endParaRPr lang="en-US"/>
          </a:p>
        </p:txBody>
      </p:sp>
    </p:spTree>
    <p:extLst>
      <p:ext uri="{BB962C8B-B14F-4D97-AF65-F5344CB8AC3E}">
        <p14:creationId xmlns:p14="http://schemas.microsoft.com/office/powerpoint/2010/main" val="360134290"/>
      </p:ext>
    </p:extLst>
  </p:cSld>
  <p:clrMap bg1="lt1" tx1="dk1" bg2="lt2" tx2="dk2" accent1="accent1" accent2="accent2" accent3="accent3" accent4="accent4" accent5="accent5" accent6="accent6" hlink="hlink" folHlink="folHlink"/>
  <p:sldLayoutIdLst>
    <p:sldLayoutId id="2147483782" r:id="rId1"/>
    <p:sldLayoutId id="2147483783" r:id="rId2"/>
    <p:sldLayoutId id="2147483784" r:id="rId3"/>
    <p:sldLayoutId id="2147483785" r:id="rId4"/>
    <p:sldLayoutId id="2147483786" r:id="rId5"/>
    <p:sldLayoutId id="2147483787" r:id="rId6"/>
    <p:sldLayoutId id="2147483788" r:id="rId7"/>
    <p:sldLayoutId id="2147483789" r:id="rId8"/>
    <p:sldLayoutId id="2147483790" r:id="rId9"/>
    <p:sldLayoutId id="2147483791" r:id="rId10"/>
    <p:sldLayoutId id="2147483792" r:id="rId11"/>
    <p:sldLayoutId id="2147483793" r:id="rId12"/>
  </p:sldLayoutIdLst>
  <p:txStyles>
    <p:titleStyle>
      <a:lvl1pPr algn="l" rtl="0" eaLnBrk="0" fontAlgn="base" hangingPunct="0">
        <a:spcBef>
          <a:spcPct val="0"/>
        </a:spcBef>
        <a:spcAft>
          <a:spcPct val="0"/>
        </a:spcAft>
        <a:defRPr sz="3600" b="1" kern="1200">
          <a:solidFill>
            <a:srgbClr val="20558A"/>
          </a:solidFill>
          <a:latin typeface="Arial" charset="0"/>
          <a:ea typeface="Arial" charset="0"/>
          <a:cs typeface="Arial" charset="0"/>
        </a:defRPr>
      </a:lvl1pPr>
      <a:lvl2pPr algn="l" rtl="0" eaLnBrk="0" fontAlgn="base" hangingPunct="0">
        <a:spcBef>
          <a:spcPct val="0"/>
        </a:spcBef>
        <a:spcAft>
          <a:spcPct val="0"/>
        </a:spcAft>
        <a:defRPr sz="3600" b="1">
          <a:solidFill>
            <a:srgbClr val="20558A"/>
          </a:solidFill>
          <a:latin typeface="Arial" panose="020B0604020202020204" pitchFamily="34" charset="0"/>
          <a:cs typeface="Arial" panose="020B0604020202020204" pitchFamily="34" charset="0"/>
        </a:defRPr>
      </a:lvl2pPr>
      <a:lvl3pPr algn="l" rtl="0" eaLnBrk="0" fontAlgn="base" hangingPunct="0">
        <a:spcBef>
          <a:spcPct val="0"/>
        </a:spcBef>
        <a:spcAft>
          <a:spcPct val="0"/>
        </a:spcAft>
        <a:defRPr sz="3600" b="1">
          <a:solidFill>
            <a:srgbClr val="20558A"/>
          </a:solidFill>
          <a:latin typeface="Arial" panose="020B0604020202020204" pitchFamily="34" charset="0"/>
          <a:cs typeface="Arial" panose="020B0604020202020204" pitchFamily="34" charset="0"/>
        </a:defRPr>
      </a:lvl3pPr>
      <a:lvl4pPr algn="l" rtl="0" eaLnBrk="0" fontAlgn="base" hangingPunct="0">
        <a:spcBef>
          <a:spcPct val="0"/>
        </a:spcBef>
        <a:spcAft>
          <a:spcPct val="0"/>
        </a:spcAft>
        <a:defRPr sz="3600" b="1">
          <a:solidFill>
            <a:srgbClr val="20558A"/>
          </a:solidFill>
          <a:latin typeface="Arial" panose="020B0604020202020204" pitchFamily="34" charset="0"/>
          <a:cs typeface="Arial" panose="020B0604020202020204" pitchFamily="34" charset="0"/>
        </a:defRPr>
      </a:lvl4pPr>
      <a:lvl5pPr algn="l" rtl="0" eaLnBrk="0" fontAlgn="base" hangingPunct="0">
        <a:spcBef>
          <a:spcPct val="0"/>
        </a:spcBef>
        <a:spcAft>
          <a:spcPct val="0"/>
        </a:spcAft>
        <a:defRPr sz="3600" b="1">
          <a:solidFill>
            <a:srgbClr val="20558A"/>
          </a:solidFill>
          <a:latin typeface="Arial" panose="020B0604020202020204" pitchFamily="34" charset="0"/>
          <a:cs typeface="Arial" panose="020B0604020202020204"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Arial" charset="0"/>
          <a:ea typeface="Arial" charset="0"/>
          <a:cs typeface="Arial" charset="0"/>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Arial" charset="0"/>
          <a:ea typeface="Arial" charset="0"/>
          <a:cs typeface="Arial" charset="0"/>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Arial" charset="0"/>
          <a:ea typeface="Arial" charset="0"/>
          <a:cs typeface="Arial" charset="0"/>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Arial" charset="0"/>
          <a:ea typeface="Arial" charset="0"/>
          <a:cs typeface="Arial" charset="0"/>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Arial" charset="0"/>
          <a:ea typeface="Arial" charset="0"/>
          <a:cs typeface="Arial"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2050" name="Picture 6">
            <a:extLst>
              <a:ext uri="{FF2B5EF4-FFF2-40B4-BE49-F238E27FC236}">
                <a16:creationId xmlns:a16="http://schemas.microsoft.com/office/drawing/2014/main" id="{E60FA59D-BFB4-3BDD-F2A1-C9B61EC8A519}"/>
              </a:ext>
            </a:extLst>
          </p:cNvPr>
          <p:cNvPicPr>
            <a:picLocks noChangeAspect="1"/>
          </p:cNvPicPr>
          <p:nvPr userDrawn="1"/>
        </p:nvPicPr>
        <p:blipFill>
          <a:blip r:embed="rId3">
            <a:extLst>
              <a:ext uri="{28A0092B-C50C-407E-A947-70E740481C1C}">
                <a14:useLocalDpi xmlns:a14="http://schemas.microsoft.com/office/drawing/2010/main" val="0"/>
              </a:ext>
            </a:extLst>
          </a:blip>
          <a:srcRect/>
          <a:stretch/>
        </p:blipFill>
        <p:spPr bwMode="auto">
          <a:xfrm>
            <a:off x="5558" y="3127"/>
            <a:ext cx="12180885" cy="68517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6">
            <a:extLst>
              <a:ext uri="{FF2B5EF4-FFF2-40B4-BE49-F238E27FC236}">
                <a16:creationId xmlns:a16="http://schemas.microsoft.com/office/drawing/2014/main" id="{9F7EC7DF-597A-757C-F1F6-36B87B4DA73B}"/>
              </a:ext>
            </a:extLst>
          </p:cNvPr>
          <p:cNvPicPr>
            <a:picLocks noChangeAspect="1"/>
          </p:cNvPicPr>
          <p:nvPr userDrawn="1"/>
        </p:nvPicPr>
        <p:blipFill>
          <a:blip r:embed="rId4">
            <a:extLst>
              <a:ext uri="{28A0092B-C50C-407E-A947-70E740481C1C}">
                <a14:useLocalDpi xmlns:a14="http://schemas.microsoft.com/office/drawing/2010/main" val="0"/>
              </a:ext>
            </a:extLst>
          </a:blip>
          <a:srcRect/>
          <a:stretch/>
        </p:blipFill>
        <p:spPr bwMode="auto">
          <a:xfrm>
            <a:off x="-678" y="1372892"/>
            <a:ext cx="12184347" cy="41122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Box 3">
            <a:extLst>
              <a:ext uri="{FF2B5EF4-FFF2-40B4-BE49-F238E27FC236}">
                <a16:creationId xmlns:a16="http://schemas.microsoft.com/office/drawing/2014/main" id="{F88E38D9-DE1D-8934-8746-29EA08AE178C}"/>
              </a:ext>
            </a:extLst>
          </p:cNvPr>
          <p:cNvSpPr txBox="1"/>
          <p:nvPr userDrawn="1"/>
        </p:nvSpPr>
        <p:spPr>
          <a:xfrm rot="16200000">
            <a:off x="-300756" y="5058096"/>
            <a:ext cx="716543" cy="92333"/>
          </a:xfrm>
          <a:prstGeom prst="rect">
            <a:avLst/>
          </a:prstGeom>
          <a:noFill/>
        </p:spPr>
        <p:txBody>
          <a:bodyPr wrap="none" lIns="0" tIns="0" rIns="0" bIns="0">
            <a:spAutoFit/>
          </a:bodyPr>
          <a:lstStyle/>
          <a:p>
            <a:pPr algn="l" fontAlgn="base"/>
            <a:r>
              <a:rPr lang="en-CA" sz="600" b="0" i="0" kern="1200" dirty="0">
                <a:solidFill>
                  <a:schemeClr val="bg1">
                    <a:lumMod val="50000"/>
                  </a:schemeClr>
                </a:solidFill>
                <a:effectLst/>
                <a:latin typeface="Arial Narrow" panose="020B0604020202020204" pitchFamily="34" charset="0"/>
                <a:ea typeface="ヒラギノ角ゴ Pro W3"/>
                <a:cs typeface="Arial Narrow" panose="020B0604020202020204" pitchFamily="34" charset="0"/>
              </a:rPr>
              <a:t>Photo credit: Mike Laptev</a:t>
            </a:r>
            <a:endParaRPr lang="en-CA" sz="600" b="0" i="0" dirty="0">
              <a:solidFill>
                <a:schemeClr val="bg1">
                  <a:lumMod val="50000"/>
                </a:schemeClr>
              </a:solidFill>
              <a:effectLst/>
              <a:latin typeface="Arial Narrow" panose="020B0604020202020204" pitchFamily="34" charset="0"/>
              <a:ea typeface="Calibri" panose="020F0502020204030204" pitchFamily="34" charset="0"/>
              <a:cs typeface="Arial Narrow" panose="020B0604020202020204" pitchFamily="34" charset="0"/>
            </a:endParaRPr>
          </a:p>
        </p:txBody>
      </p:sp>
    </p:spTree>
    <p:extLst>
      <p:ext uri="{BB962C8B-B14F-4D97-AF65-F5344CB8AC3E}">
        <p14:creationId xmlns:p14="http://schemas.microsoft.com/office/powerpoint/2010/main" val="608469038"/>
      </p:ext>
    </p:extLst>
  </p:cSld>
  <p:clrMap bg1="lt1" tx1="dk1" bg2="lt2" tx2="dk2" accent1="accent1" accent2="accent2" accent3="accent3" accent4="accent4" accent5="accent5" accent6="accent6" hlink="hlink" folHlink="folHlink"/>
  <p:sldLayoutIdLst>
    <p:sldLayoutId id="2147483795" r:id="rId1"/>
  </p:sldLayoutIdLst>
  <p:txStyles>
    <p:titleStyle>
      <a:lvl1pPr algn="ctr" defTabSz="457189" rtl="0" eaLnBrk="1" fontAlgn="base" hangingPunct="1">
        <a:spcBef>
          <a:spcPct val="0"/>
        </a:spcBef>
        <a:spcAft>
          <a:spcPct val="0"/>
        </a:spcAft>
        <a:defRPr sz="4400" kern="1200">
          <a:solidFill>
            <a:schemeClr val="tx1"/>
          </a:solidFill>
          <a:latin typeface="+mj-lt"/>
          <a:ea typeface="ＭＳ Ｐゴシック" charset="0"/>
          <a:cs typeface="ＭＳ Ｐゴシック" charset="0"/>
        </a:defRPr>
      </a:lvl1pPr>
      <a:lvl2pPr algn="ctr" defTabSz="457189"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2pPr>
      <a:lvl3pPr algn="ctr" defTabSz="457189"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3pPr>
      <a:lvl4pPr algn="ctr" defTabSz="457189"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4pPr>
      <a:lvl5pPr algn="ctr" defTabSz="457189"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5pPr>
      <a:lvl6pPr marL="457189" algn="ctr" defTabSz="457189"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6pPr>
      <a:lvl7pPr marL="914377" algn="ctr" defTabSz="457189"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7pPr>
      <a:lvl8pPr marL="1371566" algn="ctr" defTabSz="457189"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8pPr>
      <a:lvl9pPr marL="1828754" algn="ctr" defTabSz="457189"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9pPr>
    </p:titleStyle>
    <p:bodyStyle>
      <a:lvl1pPr marL="342891" indent="-342891" algn="l" defTabSz="457189" rtl="0" eaLnBrk="1" fontAlgn="base" hangingPunct="1">
        <a:spcBef>
          <a:spcPct val="20000"/>
        </a:spcBef>
        <a:spcAft>
          <a:spcPct val="0"/>
        </a:spcAft>
        <a:buFont typeface="Arial" panose="020B0604020202020204" pitchFamily="34" charset="0"/>
        <a:buChar char="•"/>
        <a:defRPr sz="3200" kern="1200">
          <a:solidFill>
            <a:schemeClr val="tx1"/>
          </a:solidFill>
          <a:latin typeface="+mn-lt"/>
          <a:ea typeface="ＭＳ Ｐゴシック" charset="0"/>
          <a:cs typeface="ＭＳ Ｐゴシック" charset="0"/>
        </a:defRPr>
      </a:lvl1pPr>
      <a:lvl2pPr marL="742932" indent="-285744" algn="l" defTabSz="457189" rtl="0" eaLnBrk="1" fontAlgn="base" hangingPunct="1">
        <a:spcBef>
          <a:spcPct val="20000"/>
        </a:spcBef>
        <a:spcAft>
          <a:spcPct val="0"/>
        </a:spcAft>
        <a:buFont typeface="Arial" panose="020B0604020202020204" pitchFamily="34" charset="0"/>
        <a:buChar char="–"/>
        <a:defRPr sz="2800" kern="1200">
          <a:solidFill>
            <a:schemeClr val="tx1"/>
          </a:solidFill>
          <a:latin typeface="+mn-lt"/>
          <a:ea typeface="ＭＳ Ｐゴシック" charset="0"/>
          <a:cs typeface="+mn-cs"/>
        </a:defRPr>
      </a:lvl2pPr>
      <a:lvl3pPr marL="1142971" indent="-228594" algn="l" defTabSz="457189" rtl="0" eaLnBrk="1" fontAlgn="base" hangingPunct="1">
        <a:spcBef>
          <a:spcPct val="20000"/>
        </a:spcBef>
        <a:spcAft>
          <a:spcPct val="0"/>
        </a:spcAft>
        <a:buFont typeface="Arial" panose="020B0604020202020204" pitchFamily="34" charset="0"/>
        <a:buChar char="•"/>
        <a:defRPr sz="2400" kern="1200">
          <a:solidFill>
            <a:schemeClr val="tx1"/>
          </a:solidFill>
          <a:latin typeface="+mn-lt"/>
          <a:ea typeface="ＭＳ Ｐゴシック" charset="0"/>
          <a:cs typeface="+mn-cs"/>
        </a:defRPr>
      </a:lvl3pPr>
      <a:lvl4pPr marL="1600160" indent="-228594" algn="l" defTabSz="457189" rtl="0" eaLnBrk="1" fontAlgn="base" hangingPunct="1">
        <a:spcBef>
          <a:spcPct val="20000"/>
        </a:spcBef>
        <a:spcAft>
          <a:spcPct val="0"/>
        </a:spcAft>
        <a:buFont typeface="Arial" panose="020B0604020202020204" pitchFamily="34" charset="0"/>
        <a:buChar char="–"/>
        <a:defRPr sz="2000" kern="1200">
          <a:solidFill>
            <a:schemeClr val="tx1"/>
          </a:solidFill>
          <a:latin typeface="+mn-lt"/>
          <a:ea typeface="ＭＳ Ｐゴシック" charset="0"/>
          <a:cs typeface="+mn-cs"/>
        </a:defRPr>
      </a:lvl4pPr>
      <a:lvl5pPr marL="2057349" indent="-228594" algn="l" defTabSz="457189" rtl="0" eaLnBrk="1" fontAlgn="base" hangingPunct="1">
        <a:spcBef>
          <a:spcPct val="20000"/>
        </a:spcBef>
        <a:spcAft>
          <a:spcPct val="0"/>
        </a:spcAft>
        <a:buFont typeface="Arial" panose="020B0604020202020204" pitchFamily="34" charset="0"/>
        <a:buChar char="»"/>
        <a:defRPr sz="2000" kern="1200">
          <a:solidFill>
            <a:schemeClr val="tx1"/>
          </a:solidFill>
          <a:latin typeface="+mn-lt"/>
          <a:ea typeface="ＭＳ Ｐゴシック" charset="0"/>
          <a:cs typeface="+mn-cs"/>
        </a:defRPr>
      </a:lvl5pPr>
      <a:lvl6pPr marL="2514537" indent="-228594" algn="l" defTabSz="457189" rtl="0" eaLnBrk="1" latinLnBrk="0" hangingPunct="1">
        <a:spcBef>
          <a:spcPct val="20000"/>
        </a:spcBef>
        <a:buFont typeface="Arial"/>
        <a:buChar char="•"/>
        <a:defRPr sz="2000" kern="1200">
          <a:solidFill>
            <a:schemeClr val="tx1"/>
          </a:solidFill>
          <a:latin typeface="+mn-lt"/>
          <a:ea typeface="+mn-ea"/>
          <a:cs typeface="+mn-cs"/>
        </a:defRPr>
      </a:lvl6pPr>
      <a:lvl7pPr marL="2971726" indent="-228594" algn="l" defTabSz="457189" rtl="0" eaLnBrk="1" latinLnBrk="0" hangingPunct="1">
        <a:spcBef>
          <a:spcPct val="20000"/>
        </a:spcBef>
        <a:buFont typeface="Arial"/>
        <a:buChar char="•"/>
        <a:defRPr sz="2000" kern="1200">
          <a:solidFill>
            <a:schemeClr val="tx1"/>
          </a:solidFill>
          <a:latin typeface="+mn-lt"/>
          <a:ea typeface="+mn-ea"/>
          <a:cs typeface="+mn-cs"/>
        </a:defRPr>
      </a:lvl7pPr>
      <a:lvl8pPr marL="3428914" indent="-228594" algn="l" defTabSz="457189" rtl="0" eaLnBrk="1" latinLnBrk="0" hangingPunct="1">
        <a:spcBef>
          <a:spcPct val="20000"/>
        </a:spcBef>
        <a:buFont typeface="Arial"/>
        <a:buChar char="•"/>
        <a:defRPr sz="2000" kern="1200">
          <a:solidFill>
            <a:schemeClr val="tx1"/>
          </a:solidFill>
          <a:latin typeface="+mn-lt"/>
          <a:ea typeface="+mn-ea"/>
          <a:cs typeface="+mn-cs"/>
        </a:defRPr>
      </a:lvl8pPr>
      <a:lvl9pPr marL="3886103" indent="-228594" algn="l" defTabSz="457189"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189" rtl="0" eaLnBrk="1" latinLnBrk="0" hangingPunct="1">
        <a:defRPr sz="1800" kern="1200">
          <a:solidFill>
            <a:schemeClr val="tx1"/>
          </a:solidFill>
          <a:latin typeface="+mn-lt"/>
          <a:ea typeface="+mn-ea"/>
          <a:cs typeface="+mn-cs"/>
        </a:defRPr>
      </a:lvl1pPr>
      <a:lvl2pPr marL="457189" algn="l" defTabSz="457189" rtl="0" eaLnBrk="1" latinLnBrk="0" hangingPunct="1">
        <a:defRPr sz="1800" kern="1200">
          <a:solidFill>
            <a:schemeClr val="tx1"/>
          </a:solidFill>
          <a:latin typeface="+mn-lt"/>
          <a:ea typeface="+mn-ea"/>
          <a:cs typeface="+mn-cs"/>
        </a:defRPr>
      </a:lvl2pPr>
      <a:lvl3pPr marL="914377" algn="l" defTabSz="457189" rtl="0" eaLnBrk="1" latinLnBrk="0" hangingPunct="1">
        <a:defRPr sz="1800" kern="1200">
          <a:solidFill>
            <a:schemeClr val="tx1"/>
          </a:solidFill>
          <a:latin typeface="+mn-lt"/>
          <a:ea typeface="+mn-ea"/>
          <a:cs typeface="+mn-cs"/>
        </a:defRPr>
      </a:lvl3pPr>
      <a:lvl4pPr marL="1371566" algn="l" defTabSz="457189" rtl="0" eaLnBrk="1" latinLnBrk="0" hangingPunct="1">
        <a:defRPr sz="1800" kern="1200">
          <a:solidFill>
            <a:schemeClr val="tx1"/>
          </a:solidFill>
          <a:latin typeface="+mn-lt"/>
          <a:ea typeface="+mn-ea"/>
          <a:cs typeface="+mn-cs"/>
        </a:defRPr>
      </a:lvl4pPr>
      <a:lvl5pPr marL="1828754" algn="l" defTabSz="457189" rtl="0" eaLnBrk="1" latinLnBrk="0" hangingPunct="1">
        <a:defRPr sz="1800" kern="1200">
          <a:solidFill>
            <a:schemeClr val="tx1"/>
          </a:solidFill>
          <a:latin typeface="+mn-lt"/>
          <a:ea typeface="+mn-ea"/>
          <a:cs typeface="+mn-cs"/>
        </a:defRPr>
      </a:lvl5pPr>
      <a:lvl6pPr marL="2285943" algn="l" defTabSz="457189" rtl="0" eaLnBrk="1" latinLnBrk="0" hangingPunct="1">
        <a:defRPr sz="1800" kern="1200">
          <a:solidFill>
            <a:schemeClr val="tx1"/>
          </a:solidFill>
          <a:latin typeface="+mn-lt"/>
          <a:ea typeface="+mn-ea"/>
          <a:cs typeface="+mn-cs"/>
        </a:defRPr>
      </a:lvl6pPr>
      <a:lvl7pPr marL="2743131" algn="l" defTabSz="457189" rtl="0" eaLnBrk="1" latinLnBrk="0" hangingPunct="1">
        <a:defRPr sz="1800" kern="1200">
          <a:solidFill>
            <a:schemeClr val="tx1"/>
          </a:solidFill>
          <a:latin typeface="+mn-lt"/>
          <a:ea typeface="+mn-ea"/>
          <a:cs typeface="+mn-cs"/>
        </a:defRPr>
      </a:lvl7pPr>
      <a:lvl8pPr marL="3200320" algn="l" defTabSz="457189" rtl="0" eaLnBrk="1" latinLnBrk="0" hangingPunct="1">
        <a:defRPr sz="1800" kern="1200">
          <a:solidFill>
            <a:schemeClr val="tx1"/>
          </a:solidFill>
          <a:latin typeface="+mn-lt"/>
          <a:ea typeface="+mn-ea"/>
          <a:cs typeface="+mn-cs"/>
        </a:defRPr>
      </a:lvl8pPr>
      <a:lvl9pPr marL="3657509" algn="l" defTabSz="457189"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9" name="Picture 6">
            <a:extLst>
              <a:ext uri="{FF2B5EF4-FFF2-40B4-BE49-F238E27FC236}">
                <a16:creationId xmlns:a16="http://schemas.microsoft.com/office/drawing/2014/main" id="{33A9D484-E792-B6B0-B6C2-377351BEB6B8}"/>
              </a:ext>
            </a:extLst>
          </p:cNvPr>
          <p:cNvPicPr>
            <a:picLocks noChangeAspect="1"/>
          </p:cNvPicPr>
          <p:nvPr userDrawn="1"/>
        </p:nvPicPr>
        <p:blipFill>
          <a:blip r:embed="rId7">
            <a:extLst>
              <a:ext uri="{28A0092B-C50C-407E-A947-70E740481C1C}">
                <a14:useLocalDpi xmlns:a14="http://schemas.microsoft.com/office/drawing/2010/main" val="0"/>
              </a:ext>
            </a:extLst>
          </a:blip>
          <a:srcRect/>
          <a:stretch/>
        </p:blipFill>
        <p:spPr bwMode="auto">
          <a:xfrm>
            <a:off x="0" y="-2588"/>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itle Placeholder 7">
            <a:extLst>
              <a:ext uri="{FF2B5EF4-FFF2-40B4-BE49-F238E27FC236}">
                <a16:creationId xmlns:a16="http://schemas.microsoft.com/office/drawing/2014/main" id="{6590ACA3-EC4F-303B-FB2E-E82895B1BB21}"/>
              </a:ext>
            </a:extLst>
          </p:cNvPr>
          <p:cNvSpPr>
            <a:spLocks noGrp="1"/>
          </p:cNvSpPr>
          <p:nvPr>
            <p:ph type="title"/>
          </p:nvPr>
        </p:nvSpPr>
        <p:spPr>
          <a:xfrm>
            <a:off x="575385" y="788707"/>
            <a:ext cx="11089235" cy="576064"/>
          </a:xfrm>
          <a:prstGeom prst="rect">
            <a:avLst/>
          </a:prstGeom>
        </p:spPr>
        <p:txBody>
          <a:bodyPr vert="horz" lIns="91440" tIns="45720" rIns="91440" bIns="45720" rtlCol="0" anchor="ctr">
            <a:normAutofit/>
          </a:bodyPr>
          <a:lstStyle/>
          <a:p>
            <a:pPr lvl="0" fontAlgn="auto">
              <a:spcAft>
                <a:spcPts val="0"/>
              </a:spcAft>
            </a:pPr>
            <a:r>
              <a:rPr lang="fr-CA" noProof="0" dirty="0"/>
              <a:t>Titre Français</a:t>
            </a:r>
            <a:endParaRPr lang="en-CA" noProof="0" dirty="0"/>
          </a:p>
        </p:txBody>
      </p:sp>
      <p:sp>
        <p:nvSpPr>
          <p:cNvPr id="3" name="TextBox 4">
            <a:extLst>
              <a:ext uri="{FF2B5EF4-FFF2-40B4-BE49-F238E27FC236}">
                <a16:creationId xmlns:a16="http://schemas.microsoft.com/office/drawing/2014/main" id="{7E87D302-4742-2D6F-A472-6EC573789CE0}"/>
              </a:ext>
            </a:extLst>
          </p:cNvPr>
          <p:cNvSpPr txBox="1">
            <a:spLocks noChangeArrowheads="1"/>
          </p:cNvSpPr>
          <p:nvPr userDrawn="1"/>
        </p:nvSpPr>
        <p:spPr bwMode="auto">
          <a:xfrm>
            <a:off x="10344473" y="401636"/>
            <a:ext cx="1320148" cy="1538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0" tIns="0" rIns="0" bIns="0" anchor="ctr">
            <a:spAutoFit/>
          </a:bodyPr>
          <a:lstStyle>
            <a:lvl1pPr eaLnBrk="0" hangingPunct="0">
              <a:defRPr>
                <a:solidFill>
                  <a:schemeClr val="tx1"/>
                </a:solidFill>
                <a:latin typeface="Arial" charset="0"/>
                <a:ea typeface="ＭＳ Ｐゴシック" charset="-128"/>
              </a:defRPr>
            </a:lvl1pPr>
            <a:lvl2pPr marL="742950" indent="-285750" eaLnBrk="0" hangingPunct="0">
              <a:defRPr>
                <a:solidFill>
                  <a:schemeClr val="tx1"/>
                </a:solidFill>
                <a:latin typeface="Arial" charset="0"/>
                <a:ea typeface="ＭＳ Ｐゴシック" charset="-128"/>
              </a:defRPr>
            </a:lvl2pPr>
            <a:lvl3pPr marL="1143000" indent="-228600" eaLnBrk="0" hangingPunct="0">
              <a:defRPr>
                <a:solidFill>
                  <a:schemeClr val="tx1"/>
                </a:solidFill>
                <a:latin typeface="Arial" charset="0"/>
                <a:ea typeface="ＭＳ Ｐゴシック" charset="-128"/>
              </a:defRPr>
            </a:lvl3pPr>
            <a:lvl4pPr marL="1600200" indent="-228600" eaLnBrk="0" hangingPunct="0">
              <a:defRPr>
                <a:solidFill>
                  <a:schemeClr val="tx1"/>
                </a:solidFill>
                <a:latin typeface="Arial" charset="0"/>
                <a:ea typeface="ＭＳ Ｐゴシック" charset="-128"/>
              </a:defRPr>
            </a:lvl4pPr>
            <a:lvl5pPr marL="2057400" indent="-228600" eaLnBrk="0" hangingPunct="0">
              <a:defRPr>
                <a:solidFill>
                  <a:schemeClr val="tx1"/>
                </a:solidFill>
                <a:latin typeface="Arial" charset="0"/>
                <a:ea typeface="ＭＳ Ｐゴシック" charset="-128"/>
              </a:defRPr>
            </a:lvl5pPr>
            <a:lvl6pPr marL="2514600" indent="-228600" eaLnBrk="0" fontAlgn="base" hangingPunct="0">
              <a:spcBef>
                <a:spcPct val="0"/>
              </a:spcBef>
              <a:spcAft>
                <a:spcPct val="0"/>
              </a:spcAft>
              <a:defRPr>
                <a:solidFill>
                  <a:schemeClr val="tx1"/>
                </a:solidFill>
                <a:latin typeface="Arial" charset="0"/>
                <a:ea typeface="ＭＳ Ｐゴシック" charset="-128"/>
              </a:defRPr>
            </a:lvl6pPr>
            <a:lvl7pPr marL="2971800" indent="-228600" eaLnBrk="0" fontAlgn="base" hangingPunct="0">
              <a:spcBef>
                <a:spcPct val="0"/>
              </a:spcBef>
              <a:spcAft>
                <a:spcPct val="0"/>
              </a:spcAft>
              <a:defRPr>
                <a:solidFill>
                  <a:schemeClr val="tx1"/>
                </a:solidFill>
                <a:latin typeface="Arial" charset="0"/>
                <a:ea typeface="ＭＳ Ｐゴシック" charset="-128"/>
              </a:defRPr>
            </a:lvl7pPr>
            <a:lvl8pPr marL="3429000" indent="-228600" eaLnBrk="0" fontAlgn="base" hangingPunct="0">
              <a:spcBef>
                <a:spcPct val="0"/>
              </a:spcBef>
              <a:spcAft>
                <a:spcPct val="0"/>
              </a:spcAft>
              <a:defRPr>
                <a:solidFill>
                  <a:schemeClr val="tx1"/>
                </a:solidFill>
                <a:latin typeface="Arial" charset="0"/>
                <a:ea typeface="ＭＳ Ｐゴシック" charset="-128"/>
              </a:defRPr>
            </a:lvl8pPr>
            <a:lvl9pPr marL="3886200" indent="-228600" eaLnBrk="0" fontAlgn="base" hangingPunct="0">
              <a:spcBef>
                <a:spcPct val="0"/>
              </a:spcBef>
              <a:spcAft>
                <a:spcPct val="0"/>
              </a:spcAft>
              <a:defRPr>
                <a:solidFill>
                  <a:schemeClr val="tx1"/>
                </a:solidFill>
                <a:latin typeface="Arial" charset="0"/>
                <a:ea typeface="ＭＳ Ｐゴシック" charset="-128"/>
              </a:defRPr>
            </a:lvl9pPr>
          </a:lstStyle>
          <a:p>
            <a:pPr>
              <a:spcBef>
                <a:spcPct val="0"/>
              </a:spcBef>
              <a:buFontTx/>
              <a:buNone/>
            </a:pPr>
            <a:r>
              <a:rPr lang="fr-CA" altLang="en-US" sz="1000" b="1" dirty="0"/>
              <a:t>Soutien du matériel</a:t>
            </a:r>
          </a:p>
        </p:txBody>
      </p:sp>
      <p:cxnSp>
        <p:nvCxnSpPr>
          <p:cNvPr id="4" name="Straight Connector 3">
            <a:extLst>
              <a:ext uri="{FF2B5EF4-FFF2-40B4-BE49-F238E27FC236}">
                <a16:creationId xmlns:a16="http://schemas.microsoft.com/office/drawing/2014/main" id="{840E2D56-24E8-1B11-735A-EEB33A7B6C32}"/>
              </a:ext>
            </a:extLst>
          </p:cNvPr>
          <p:cNvCxnSpPr>
            <a:cxnSpLocks/>
          </p:cNvCxnSpPr>
          <p:nvPr userDrawn="1"/>
        </p:nvCxnSpPr>
        <p:spPr>
          <a:xfrm>
            <a:off x="10272464" y="356659"/>
            <a:ext cx="0" cy="243840"/>
          </a:xfrm>
          <a:prstGeom prst="line">
            <a:avLst/>
          </a:prstGeom>
          <a:ln w="6350">
            <a:solidFill>
              <a:schemeClr val="tx1"/>
            </a:solidFill>
          </a:ln>
        </p:spPr>
        <p:style>
          <a:lnRef idx="2">
            <a:schemeClr val="accent1"/>
          </a:lnRef>
          <a:fillRef idx="0">
            <a:schemeClr val="accent1"/>
          </a:fillRef>
          <a:effectRef idx="1">
            <a:schemeClr val="accent1"/>
          </a:effectRef>
          <a:fontRef idx="minor">
            <a:schemeClr val="tx1"/>
          </a:fontRef>
        </p:style>
      </p:cxnSp>
      <p:pic>
        <p:nvPicPr>
          <p:cNvPr id="5" name="Picture 4">
            <a:extLst>
              <a:ext uri="{FF2B5EF4-FFF2-40B4-BE49-F238E27FC236}">
                <a16:creationId xmlns:a16="http://schemas.microsoft.com/office/drawing/2014/main" id="{8DA09EFE-04DE-B59E-2539-3883BF7CB305}"/>
              </a:ext>
            </a:extLst>
          </p:cNvPr>
          <p:cNvPicPr>
            <a:picLocks noChangeAspect="1"/>
          </p:cNvPicPr>
          <p:nvPr userDrawn="1"/>
        </p:nvPicPr>
        <p:blipFill>
          <a:blip r:embed="rId8"/>
          <a:stretch>
            <a:fillRect/>
          </a:stretch>
        </p:blipFill>
        <p:spPr>
          <a:xfrm>
            <a:off x="8674787" y="93793"/>
            <a:ext cx="607794" cy="592007"/>
          </a:xfrm>
          <a:prstGeom prst="rect">
            <a:avLst/>
          </a:prstGeom>
        </p:spPr>
      </p:pic>
      <p:sp>
        <p:nvSpPr>
          <p:cNvPr id="2" name="TextBox 4">
            <a:extLst>
              <a:ext uri="{FF2B5EF4-FFF2-40B4-BE49-F238E27FC236}">
                <a16:creationId xmlns:a16="http://schemas.microsoft.com/office/drawing/2014/main" id="{4304B905-E52C-4B33-6038-9AB314FE244A}"/>
              </a:ext>
            </a:extLst>
          </p:cNvPr>
          <p:cNvSpPr txBox="1">
            <a:spLocks noChangeArrowheads="1"/>
          </p:cNvSpPr>
          <p:nvPr userDrawn="1"/>
        </p:nvSpPr>
        <p:spPr bwMode="auto">
          <a:xfrm>
            <a:off x="8904312" y="401636"/>
            <a:ext cx="1440160" cy="1538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0" tIns="0" rIns="0" bIns="0" anchor="ctr">
            <a:spAutoFit/>
          </a:bodyPr>
          <a:lstStyle>
            <a:lvl1pPr eaLnBrk="0" hangingPunct="0">
              <a:defRPr>
                <a:solidFill>
                  <a:schemeClr val="tx1"/>
                </a:solidFill>
                <a:latin typeface="Arial" charset="0"/>
                <a:ea typeface="ＭＳ Ｐゴシック" charset="-128"/>
              </a:defRPr>
            </a:lvl1pPr>
            <a:lvl2pPr marL="742950" indent="-285750" eaLnBrk="0" hangingPunct="0">
              <a:defRPr>
                <a:solidFill>
                  <a:schemeClr val="tx1"/>
                </a:solidFill>
                <a:latin typeface="Arial" charset="0"/>
                <a:ea typeface="ＭＳ Ｐゴシック" charset="-128"/>
              </a:defRPr>
            </a:lvl2pPr>
            <a:lvl3pPr marL="1143000" indent="-228600" eaLnBrk="0" hangingPunct="0">
              <a:defRPr>
                <a:solidFill>
                  <a:schemeClr val="tx1"/>
                </a:solidFill>
                <a:latin typeface="Arial" charset="0"/>
                <a:ea typeface="ＭＳ Ｐゴシック" charset="-128"/>
              </a:defRPr>
            </a:lvl3pPr>
            <a:lvl4pPr marL="1600200" indent="-228600" eaLnBrk="0" hangingPunct="0">
              <a:defRPr>
                <a:solidFill>
                  <a:schemeClr val="tx1"/>
                </a:solidFill>
                <a:latin typeface="Arial" charset="0"/>
                <a:ea typeface="ＭＳ Ｐゴシック" charset="-128"/>
              </a:defRPr>
            </a:lvl4pPr>
            <a:lvl5pPr marL="2057400" indent="-228600" eaLnBrk="0" hangingPunct="0">
              <a:defRPr>
                <a:solidFill>
                  <a:schemeClr val="tx1"/>
                </a:solidFill>
                <a:latin typeface="Arial" charset="0"/>
                <a:ea typeface="ＭＳ Ｐゴシック" charset="-128"/>
              </a:defRPr>
            </a:lvl5pPr>
            <a:lvl6pPr marL="2514600" indent="-228600" eaLnBrk="0" fontAlgn="base" hangingPunct="0">
              <a:spcBef>
                <a:spcPct val="0"/>
              </a:spcBef>
              <a:spcAft>
                <a:spcPct val="0"/>
              </a:spcAft>
              <a:defRPr>
                <a:solidFill>
                  <a:schemeClr val="tx1"/>
                </a:solidFill>
                <a:latin typeface="Arial" charset="0"/>
                <a:ea typeface="ＭＳ Ｐゴシック" charset="-128"/>
              </a:defRPr>
            </a:lvl6pPr>
            <a:lvl7pPr marL="2971800" indent="-228600" eaLnBrk="0" fontAlgn="base" hangingPunct="0">
              <a:spcBef>
                <a:spcPct val="0"/>
              </a:spcBef>
              <a:spcAft>
                <a:spcPct val="0"/>
              </a:spcAft>
              <a:defRPr>
                <a:solidFill>
                  <a:schemeClr val="tx1"/>
                </a:solidFill>
                <a:latin typeface="Arial" charset="0"/>
                <a:ea typeface="ＭＳ Ｐゴシック" charset="-128"/>
              </a:defRPr>
            </a:lvl7pPr>
            <a:lvl8pPr marL="3429000" indent="-228600" eaLnBrk="0" fontAlgn="base" hangingPunct="0">
              <a:spcBef>
                <a:spcPct val="0"/>
              </a:spcBef>
              <a:spcAft>
                <a:spcPct val="0"/>
              </a:spcAft>
              <a:defRPr>
                <a:solidFill>
                  <a:schemeClr val="tx1"/>
                </a:solidFill>
                <a:latin typeface="Arial" charset="0"/>
                <a:ea typeface="ＭＳ Ｐゴシック" charset="-128"/>
              </a:defRPr>
            </a:lvl8pPr>
            <a:lvl9pPr marL="3886200" indent="-228600" eaLnBrk="0" fontAlgn="base" hangingPunct="0">
              <a:spcBef>
                <a:spcPct val="0"/>
              </a:spcBef>
              <a:spcAft>
                <a:spcPct val="0"/>
              </a:spcAft>
              <a:defRPr>
                <a:solidFill>
                  <a:schemeClr val="tx1"/>
                </a:solidFill>
                <a:latin typeface="Arial" charset="0"/>
                <a:ea typeface="ＭＳ Ｐゴシック" charset="-128"/>
              </a:defRPr>
            </a:lvl9pPr>
          </a:lstStyle>
          <a:p>
            <a:pPr>
              <a:spcBef>
                <a:spcPct val="0"/>
              </a:spcBef>
              <a:buFontTx/>
              <a:buNone/>
            </a:pPr>
            <a:r>
              <a:rPr lang="en-CA" altLang="en-US" sz="1000" b="1" dirty="0"/>
              <a:t>Materiel Sustainment</a:t>
            </a:r>
          </a:p>
        </p:txBody>
      </p:sp>
    </p:spTree>
    <p:extLst>
      <p:ext uri="{BB962C8B-B14F-4D97-AF65-F5344CB8AC3E}">
        <p14:creationId xmlns:p14="http://schemas.microsoft.com/office/powerpoint/2010/main" val="2674026995"/>
      </p:ext>
    </p:extLst>
  </p:cSld>
  <p:clrMap bg1="lt1" tx1="dk1" bg2="lt2" tx2="dk2" accent1="accent1" accent2="accent2" accent3="accent3" accent4="accent4" accent5="accent5" accent6="accent6" hlink="hlink" folHlink="folHlink"/>
  <p:sldLayoutIdLst>
    <p:sldLayoutId id="2147483797" r:id="rId1"/>
    <p:sldLayoutId id="2147483798" r:id="rId2"/>
    <p:sldLayoutId id="2147483799" r:id="rId3"/>
    <p:sldLayoutId id="2147483800" r:id="rId4"/>
    <p:sldLayoutId id="2147483801" r:id="rId5"/>
  </p:sldLayoutIdLst>
  <p:txStyles>
    <p:titleStyle>
      <a:lvl1pPr algn="l" defTabSz="1219170" rtl="0" eaLnBrk="1" latinLnBrk="0" hangingPunct="1">
        <a:lnSpc>
          <a:spcPct val="90000"/>
        </a:lnSpc>
        <a:spcBef>
          <a:spcPct val="0"/>
        </a:spcBef>
        <a:buNone/>
        <a:defRPr lang="en-CA" sz="1867" b="1" kern="1200">
          <a:solidFill>
            <a:schemeClr val="tx1"/>
          </a:solidFill>
          <a:latin typeface="+mj-lt"/>
          <a:ea typeface="+mj-ea"/>
          <a:cs typeface="+mj-cs"/>
        </a:defRPr>
      </a:lvl1pPr>
    </p:titleStyle>
    <p:bodyStyle>
      <a:lvl1pPr marL="304792" indent="-304792" algn="l" defTabSz="1219170" rtl="0" eaLnBrk="1" latinLnBrk="0" hangingPunct="1">
        <a:lnSpc>
          <a:spcPct val="90000"/>
        </a:lnSpc>
        <a:spcBef>
          <a:spcPts val="1333"/>
        </a:spcBef>
        <a:buFont typeface="Arial" panose="020B0604020202020204" pitchFamily="34" charset="0"/>
        <a:buChar char="•"/>
        <a:defRPr sz="3733" kern="1200">
          <a:solidFill>
            <a:schemeClr val="tx1"/>
          </a:solidFill>
          <a:latin typeface="+mn-lt"/>
          <a:ea typeface="+mn-ea"/>
          <a:cs typeface="+mn-cs"/>
        </a:defRPr>
      </a:lvl1pPr>
      <a:lvl2pPr marL="914377" indent="-304792" algn="l" defTabSz="1219170" rtl="0" eaLnBrk="1" latinLnBrk="0" hangingPunct="1">
        <a:lnSpc>
          <a:spcPct val="90000"/>
        </a:lnSpc>
        <a:spcBef>
          <a:spcPts val="667"/>
        </a:spcBef>
        <a:buFont typeface="Arial" panose="020B0604020202020204" pitchFamily="34" charset="0"/>
        <a:buChar char="•"/>
        <a:defRPr sz="3200" kern="1200">
          <a:solidFill>
            <a:schemeClr val="tx1"/>
          </a:solidFill>
          <a:latin typeface="+mn-lt"/>
          <a:ea typeface="+mn-ea"/>
          <a:cs typeface="+mn-cs"/>
        </a:defRPr>
      </a:lvl2pPr>
      <a:lvl3pPr marL="1523962" indent="-304792" algn="l" defTabSz="1219170" rtl="0" eaLnBrk="1" latinLnBrk="0" hangingPunct="1">
        <a:lnSpc>
          <a:spcPct val="90000"/>
        </a:lnSpc>
        <a:spcBef>
          <a:spcPts val="667"/>
        </a:spcBef>
        <a:buFont typeface="Arial" panose="020B0604020202020204" pitchFamily="34" charset="0"/>
        <a:buChar char="•"/>
        <a:defRPr sz="2667" kern="1200">
          <a:solidFill>
            <a:schemeClr val="tx1"/>
          </a:solidFill>
          <a:latin typeface="+mn-lt"/>
          <a:ea typeface="+mn-ea"/>
          <a:cs typeface="+mn-cs"/>
        </a:defRPr>
      </a:lvl3pPr>
      <a:lvl4pPr marL="2133547"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4pPr>
      <a:lvl5pPr marL="2743131"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5pPr>
      <a:lvl6pPr marL="335271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6pPr>
      <a:lvl7pPr marL="3962301"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7pPr>
      <a:lvl8pPr marL="457188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8pPr>
      <a:lvl9pPr marL="5181470"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9pPr>
    </p:bodyStyle>
    <p:other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9" name="Picture 6">
            <a:extLst>
              <a:ext uri="{FF2B5EF4-FFF2-40B4-BE49-F238E27FC236}">
                <a16:creationId xmlns:a16="http://schemas.microsoft.com/office/drawing/2014/main" id="{33A9D484-E792-B6B0-B6C2-377351BEB6B8}"/>
              </a:ext>
            </a:extLst>
          </p:cNvPr>
          <p:cNvPicPr>
            <a:picLocks noChangeAspect="1"/>
          </p:cNvPicPr>
          <p:nvPr userDrawn="1"/>
        </p:nvPicPr>
        <p:blipFill>
          <a:blip r:embed="rId6">
            <a:extLst>
              <a:ext uri="{28A0092B-C50C-407E-A947-70E740481C1C}">
                <a14:useLocalDpi xmlns:a14="http://schemas.microsoft.com/office/drawing/2010/main" val="0"/>
              </a:ext>
            </a:extLst>
          </a:blip>
          <a:srcRect/>
          <a:stretch/>
        </p:blipFill>
        <p:spPr bwMode="auto">
          <a:xfrm>
            <a:off x="0" y="-2588"/>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itle Placeholder 7">
            <a:extLst>
              <a:ext uri="{FF2B5EF4-FFF2-40B4-BE49-F238E27FC236}">
                <a16:creationId xmlns:a16="http://schemas.microsoft.com/office/drawing/2014/main" id="{6590ACA3-EC4F-303B-FB2E-E82895B1BB21}"/>
              </a:ext>
            </a:extLst>
          </p:cNvPr>
          <p:cNvSpPr>
            <a:spLocks noGrp="1"/>
          </p:cNvSpPr>
          <p:nvPr>
            <p:ph type="title"/>
          </p:nvPr>
        </p:nvSpPr>
        <p:spPr>
          <a:xfrm>
            <a:off x="575386" y="788707"/>
            <a:ext cx="11007012" cy="576064"/>
          </a:xfrm>
          <a:prstGeom prst="rect">
            <a:avLst/>
          </a:prstGeom>
        </p:spPr>
        <p:txBody>
          <a:bodyPr vert="horz" lIns="91440" tIns="45720" rIns="91440" bIns="45720" rtlCol="0" anchor="ctr">
            <a:noAutofit/>
          </a:bodyPr>
          <a:lstStyle/>
          <a:p>
            <a:pPr lvl="0" fontAlgn="auto">
              <a:spcAft>
                <a:spcPts val="0"/>
              </a:spcAft>
            </a:pPr>
            <a:r>
              <a:rPr lang="en-CA" noProof="0" dirty="0"/>
              <a:t>Click to edit Master title style</a:t>
            </a:r>
          </a:p>
        </p:txBody>
      </p:sp>
      <p:sp>
        <p:nvSpPr>
          <p:cNvPr id="3" name="TextBox 4">
            <a:extLst>
              <a:ext uri="{FF2B5EF4-FFF2-40B4-BE49-F238E27FC236}">
                <a16:creationId xmlns:a16="http://schemas.microsoft.com/office/drawing/2014/main" id="{47BA2136-FF4E-7E98-380B-B9A692F3D2C6}"/>
              </a:ext>
            </a:extLst>
          </p:cNvPr>
          <p:cNvSpPr txBox="1">
            <a:spLocks noChangeArrowheads="1"/>
          </p:cNvSpPr>
          <p:nvPr userDrawn="1"/>
        </p:nvSpPr>
        <p:spPr bwMode="auto">
          <a:xfrm>
            <a:off x="10344473" y="401636"/>
            <a:ext cx="1320148" cy="1538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0" tIns="0" rIns="0" bIns="0" anchor="ctr">
            <a:spAutoFit/>
          </a:bodyPr>
          <a:lstStyle>
            <a:lvl1pPr eaLnBrk="0" hangingPunct="0">
              <a:defRPr>
                <a:solidFill>
                  <a:schemeClr val="tx1"/>
                </a:solidFill>
                <a:latin typeface="Arial" charset="0"/>
                <a:ea typeface="ＭＳ Ｐゴシック" charset="-128"/>
              </a:defRPr>
            </a:lvl1pPr>
            <a:lvl2pPr marL="742950" indent="-285750" eaLnBrk="0" hangingPunct="0">
              <a:defRPr>
                <a:solidFill>
                  <a:schemeClr val="tx1"/>
                </a:solidFill>
                <a:latin typeface="Arial" charset="0"/>
                <a:ea typeface="ＭＳ Ｐゴシック" charset="-128"/>
              </a:defRPr>
            </a:lvl2pPr>
            <a:lvl3pPr marL="1143000" indent="-228600" eaLnBrk="0" hangingPunct="0">
              <a:defRPr>
                <a:solidFill>
                  <a:schemeClr val="tx1"/>
                </a:solidFill>
                <a:latin typeface="Arial" charset="0"/>
                <a:ea typeface="ＭＳ Ｐゴシック" charset="-128"/>
              </a:defRPr>
            </a:lvl3pPr>
            <a:lvl4pPr marL="1600200" indent="-228600" eaLnBrk="0" hangingPunct="0">
              <a:defRPr>
                <a:solidFill>
                  <a:schemeClr val="tx1"/>
                </a:solidFill>
                <a:latin typeface="Arial" charset="0"/>
                <a:ea typeface="ＭＳ Ｐゴシック" charset="-128"/>
              </a:defRPr>
            </a:lvl4pPr>
            <a:lvl5pPr marL="2057400" indent="-228600" eaLnBrk="0" hangingPunct="0">
              <a:defRPr>
                <a:solidFill>
                  <a:schemeClr val="tx1"/>
                </a:solidFill>
                <a:latin typeface="Arial" charset="0"/>
                <a:ea typeface="ＭＳ Ｐゴシック" charset="-128"/>
              </a:defRPr>
            </a:lvl5pPr>
            <a:lvl6pPr marL="2514600" indent="-228600" eaLnBrk="0" fontAlgn="base" hangingPunct="0">
              <a:spcBef>
                <a:spcPct val="0"/>
              </a:spcBef>
              <a:spcAft>
                <a:spcPct val="0"/>
              </a:spcAft>
              <a:defRPr>
                <a:solidFill>
                  <a:schemeClr val="tx1"/>
                </a:solidFill>
                <a:latin typeface="Arial" charset="0"/>
                <a:ea typeface="ＭＳ Ｐゴシック" charset="-128"/>
              </a:defRPr>
            </a:lvl6pPr>
            <a:lvl7pPr marL="2971800" indent="-228600" eaLnBrk="0" fontAlgn="base" hangingPunct="0">
              <a:spcBef>
                <a:spcPct val="0"/>
              </a:spcBef>
              <a:spcAft>
                <a:spcPct val="0"/>
              </a:spcAft>
              <a:defRPr>
                <a:solidFill>
                  <a:schemeClr val="tx1"/>
                </a:solidFill>
                <a:latin typeface="Arial" charset="0"/>
                <a:ea typeface="ＭＳ Ｐゴシック" charset="-128"/>
              </a:defRPr>
            </a:lvl7pPr>
            <a:lvl8pPr marL="3429000" indent="-228600" eaLnBrk="0" fontAlgn="base" hangingPunct="0">
              <a:spcBef>
                <a:spcPct val="0"/>
              </a:spcBef>
              <a:spcAft>
                <a:spcPct val="0"/>
              </a:spcAft>
              <a:defRPr>
                <a:solidFill>
                  <a:schemeClr val="tx1"/>
                </a:solidFill>
                <a:latin typeface="Arial" charset="0"/>
                <a:ea typeface="ＭＳ Ｐゴシック" charset="-128"/>
              </a:defRPr>
            </a:lvl8pPr>
            <a:lvl9pPr marL="3886200" indent="-228600" eaLnBrk="0" fontAlgn="base" hangingPunct="0">
              <a:spcBef>
                <a:spcPct val="0"/>
              </a:spcBef>
              <a:spcAft>
                <a:spcPct val="0"/>
              </a:spcAft>
              <a:defRPr>
                <a:solidFill>
                  <a:schemeClr val="tx1"/>
                </a:solidFill>
                <a:latin typeface="Arial" charset="0"/>
                <a:ea typeface="ＭＳ Ｐゴシック" charset="-128"/>
              </a:defRPr>
            </a:lvl9pPr>
          </a:lstStyle>
          <a:p>
            <a:pPr>
              <a:spcBef>
                <a:spcPct val="0"/>
              </a:spcBef>
              <a:buFontTx/>
              <a:buNone/>
            </a:pPr>
            <a:r>
              <a:rPr lang="fr-CA" altLang="en-US" sz="1000" b="1" dirty="0"/>
              <a:t>Soutien du matériel</a:t>
            </a:r>
          </a:p>
        </p:txBody>
      </p:sp>
      <p:cxnSp>
        <p:nvCxnSpPr>
          <p:cNvPr id="4" name="Straight Connector 3">
            <a:extLst>
              <a:ext uri="{FF2B5EF4-FFF2-40B4-BE49-F238E27FC236}">
                <a16:creationId xmlns:a16="http://schemas.microsoft.com/office/drawing/2014/main" id="{02791321-08FA-09E9-5862-219990DE8EF8}"/>
              </a:ext>
            </a:extLst>
          </p:cNvPr>
          <p:cNvCxnSpPr>
            <a:cxnSpLocks/>
          </p:cNvCxnSpPr>
          <p:nvPr userDrawn="1"/>
        </p:nvCxnSpPr>
        <p:spPr>
          <a:xfrm>
            <a:off x="10272464" y="356659"/>
            <a:ext cx="0" cy="243840"/>
          </a:xfrm>
          <a:prstGeom prst="line">
            <a:avLst/>
          </a:prstGeom>
          <a:ln w="6350">
            <a:solidFill>
              <a:schemeClr val="tx1"/>
            </a:solidFill>
          </a:ln>
        </p:spPr>
        <p:style>
          <a:lnRef idx="2">
            <a:schemeClr val="accent1"/>
          </a:lnRef>
          <a:fillRef idx="0">
            <a:schemeClr val="accent1"/>
          </a:fillRef>
          <a:effectRef idx="1">
            <a:schemeClr val="accent1"/>
          </a:effectRef>
          <a:fontRef idx="minor">
            <a:schemeClr val="tx1"/>
          </a:fontRef>
        </p:style>
      </p:cxnSp>
      <p:pic>
        <p:nvPicPr>
          <p:cNvPr id="5" name="Picture 4">
            <a:extLst>
              <a:ext uri="{FF2B5EF4-FFF2-40B4-BE49-F238E27FC236}">
                <a16:creationId xmlns:a16="http://schemas.microsoft.com/office/drawing/2014/main" id="{51435689-F0BF-8145-5271-A6E565828786}"/>
              </a:ext>
            </a:extLst>
          </p:cNvPr>
          <p:cNvPicPr>
            <a:picLocks noChangeAspect="1"/>
          </p:cNvPicPr>
          <p:nvPr userDrawn="1"/>
        </p:nvPicPr>
        <p:blipFill>
          <a:blip r:embed="rId7"/>
          <a:stretch>
            <a:fillRect/>
          </a:stretch>
        </p:blipFill>
        <p:spPr>
          <a:xfrm>
            <a:off x="8674787" y="93793"/>
            <a:ext cx="607794" cy="592007"/>
          </a:xfrm>
          <a:prstGeom prst="rect">
            <a:avLst/>
          </a:prstGeom>
        </p:spPr>
      </p:pic>
      <p:sp>
        <p:nvSpPr>
          <p:cNvPr id="2" name="TextBox 4">
            <a:extLst>
              <a:ext uri="{FF2B5EF4-FFF2-40B4-BE49-F238E27FC236}">
                <a16:creationId xmlns:a16="http://schemas.microsoft.com/office/drawing/2014/main" id="{FD6652AC-69DA-0C6F-61C9-B1CF2C814EED}"/>
              </a:ext>
            </a:extLst>
          </p:cNvPr>
          <p:cNvSpPr txBox="1">
            <a:spLocks noChangeArrowheads="1"/>
          </p:cNvSpPr>
          <p:nvPr userDrawn="1"/>
        </p:nvSpPr>
        <p:spPr bwMode="auto">
          <a:xfrm>
            <a:off x="8904312" y="401636"/>
            <a:ext cx="1440160" cy="1538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0" tIns="0" rIns="0" bIns="0" anchor="ctr">
            <a:spAutoFit/>
          </a:bodyPr>
          <a:lstStyle>
            <a:lvl1pPr eaLnBrk="0" hangingPunct="0">
              <a:defRPr>
                <a:solidFill>
                  <a:schemeClr val="tx1"/>
                </a:solidFill>
                <a:latin typeface="Arial" charset="0"/>
                <a:ea typeface="ＭＳ Ｐゴシック" charset="-128"/>
              </a:defRPr>
            </a:lvl1pPr>
            <a:lvl2pPr marL="742950" indent="-285750" eaLnBrk="0" hangingPunct="0">
              <a:defRPr>
                <a:solidFill>
                  <a:schemeClr val="tx1"/>
                </a:solidFill>
                <a:latin typeface="Arial" charset="0"/>
                <a:ea typeface="ＭＳ Ｐゴシック" charset="-128"/>
              </a:defRPr>
            </a:lvl2pPr>
            <a:lvl3pPr marL="1143000" indent="-228600" eaLnBrk="0" hangingPunct="0">
              <a:defRPr>
                <a:solidFill>
                  <a:schemeClr val="tx1"/>
                </a:solidFill>
                <a:latin typeface="Arial" charset="0"/>
                <a:ea typeface="ＭＳ Ｐゴシック" charset="-128"/>
              </a:defRPr>
            </a:lvl3pPr>
            <a:lvl4pPr marL="1600200" indent="-228600" eaLnBrk="0" hangingPunct="0">
              <a:defRPr>
                <a:solidFill>
                  <a:schemeClr val="tx1"/>
                </a:solidFill>
                <a:latin typeface="Arial" charset="0"/>
                <a:ea typeface="ＭＳ Ｐゴシック" charset="-128"/>
              </a:defRPr>
            </a:lvl4pPr>
            <a:lvl5pPr marL="2057400" indent="-228600" eaLnBrk="0" hangingPunct="0">
              <a:defRPr>
                <a:solidFill>
                  <a:schemeClr val="tx1"/>
                </a:solidFill>
                <a:latin typeface="Arial" charset="0"/>
                <a:ea typeface="ＭＳ Ｐゴシック" charset="-128"/>
              </a:defRPr>
            </a:lvl5pPr>
            <a:lvl6pPr marL="2514600" indent="-228600" eaLnBrk="0" fontAlgn="base" hangingPunct="0">
              <a:spcBef>
                <a:spcPct val="0"/>
              </a:spcBef>
              <a:spcAft>
                <a:spcPct val="0"/>
              </a:spcAft>
              <a:defRPr>
                <a:solidFill>
                  <a:schemeClr val="tx1"/>
                </a:solidFill>
                <a:latin typeface="Arial" charset="0"/>
                <a:ea typeface="ＭＳ Ｐゴシック" charset="-128"/>
              </a:defRPr>
            </a:lvl6pPr>
            <a:lvl7pPr marL="2971800" indent="-228600" eaLnBrk="0" fontAlgn="base" hangingPunct="0">
              <a:spcBef>
                <a:spcPct val="0"/>
              </a:spcBef>
              <a:spcAft>
                <a:spcPct val="0"/>
              </a:spcAft>
              <a:defRPr>
                <a:solidFill>
                  <a:schemeClr val="tx1"/>
                </a:solidFill>
                <a:latin typeface="Arial" charset="0"/>
                <a:ea typeface="ＭＳ Ｐゴシック" charset="-128"/>
              </a:defRPr>
            </a:lvl7pPr>
            <a:lvl8pPr marL="3429000" indent="-228600" eaLnBrk="0" fontAlgn="base" hangingPunct="0">
              <a:spcBef>
                <a:spcPct val="0"/>
              </a:spcBef>
              <a:spcAft>
                <a:spcPct val="0"/>
              </a:spcAft>
              <a:defRPr>
                <a:solidFill>
                  <a:schemeClr val="tx1"/>
                </a:solidFill>
                <a:latin typeface="Arial" charset="0"/>
                <a:ea typeface="ＭＳ Ｐゴシック" charset="-128"/>
              </a:defRPr>
            </a:lvl8pPr>
            <a:lvl9pPr marL="3886200" indent="-228600" eaLnBrk="0" fontAlgn="base" hangingPunct="0">
              <a:spcBef>
                <a:spcPct val="0"/>
              </a:spcBef>
              <a:spcAft>
                <a:spcPct val="0"/>
              </a:spcAft>
              <a:defRPr>
                <a:solidFill>
                  <a:schemeClr val="tx1"/>
                </a:solidFill>
                <a:latin typeface="Arial" charset="0"/>
                <a:ea typeface="ＭＳ Ｐゴシック" charset="-128"/>
              </a:defRPr>
            </a:lvl9pPr>
          </a:lstStyle>
          <a:p>
            <a:pPr>
              <a:spcBef>
                <a:spcPct val="0"/>
              </a:spcBef>
              <a:buFontTx/>
              <a:buNone/>
            </a:pPr>
            <a:r>
              <a:rPr lang="en-CA" altLang="en-US" sz="1000" b="1" dirty="0"/>
              <a:t>Materiel Sustainment</a:t>
            </a:r>
          </a:p>
        </p:txBody>
      </p:sp>
    </p:spTree>
    <p:extLst>
      <p:ext uri="{BB962C8B-B14F-4D97-AF65-F5344CB8AC3E}">
        <p14:creationId xmlns:p14="http://schemas.microsoft.com/office/powerpoint/2010/main" val="1883239653"/>
      </p:ext>
    </p:extLst>
  </p:cSld>
  <p:clrMap bg1="lt1" tx1="dk1" bg2="lt2" tx2="dk2" accent1="accent1" accent2="accent2" accent3="accent3" accent4="accent4" accent5="accent5" accent6="accent6" hlink="hlink" folHlink="folHlink"/>
  <p:sldLayoutIdLst>
    <p:sldLayoutId id="2147483803" r:id="rId1"/>
    <p:sldLayoutId id="2147483804" r:id="rId2"/>
    <p:sldLayoutId id="2147483805" r:id="rId3"/>
    <p:sldLayoutId id="2147483806" r:id="rId4"/>
  </p:sldLayoutIdLst>
  <p:txStyles>
    <p:titleStyle>
      <a:lvl1pPr algn="l" defTabSz="1219170" rtl="0" eaLnBrk="1" latinLnBrk="0" hangingPunct="1">
        <a:lnSpc>
          <a:spcPct val="90000"/>
        </a:lnSpc>
        <a:spcBef>
          <a:spcPct val="0"/>
        </a:spcBef>
        <a:buNone/>
        <a:defRPr lang="en-CA" sz="3200" b="1" kern="1200">
          <a:solidFill>
            <a:schemeClr val="tx1"/>
          </a:solidFill>
          <a:latin typeface="+mj-lt"/>
          <a:ea typeface="+mj-ea"/>
          <a:cs typeface="+mj-cs"/>
        </a:defRPr>
      </a:lvl1pPr>
    </p:titleStyle>
    <p:bodyStyle>
      <a:lvl1pPr marL="304792" indent="-304792" algn="l" defTabSz="1219170" rtl="0" eaLnBrk="1" latinLnBrk="0" hangingPunct="1">
        <a:lnSpc>
          <a:spcPct val="90000"/>
        </a:lnSpc>
        <a:spcBef>
          <a:spcPts val="1333"/>
        </a:spcBef>
        <a:buFont typeface="Arial" panose="020B0604020202020204" pitchFamily="34" charset="0"/>
        <a:buChar char="•"/>
        <a:defRPr sz="3733" kern="1200">
          <a:solidFill>
            <a:schemeClr val="tx1"/>
          </a:solidFill>
          <a:latin typeface="+mn-lt"/>
          <a:ea typeface="+mn-ea"/>
          <a:cs typeface="+mn-cs"/>
        </a:defRPr>
      </a:lvl1pPr>
      <a:lvl2pPr marL="914377" indent="-304792" algn="l" defTabSz="1219170" rtl="0" eaLnBrk="1" latinLnBrk="0" hangingPunct="1">
        <a:lnSpc>
          <a:spcPct val="90000"/>
        </a:lnSpc>
        <a:spcBef>
          <a:spcPts val="667"/>
        </a:spcBef>
        <a:buFont typeface="Arial" panose="020B0604020202020204" pitchFamily="34" charset="0"/>
        <a:buChar char="•"/>
        <a:defRPr sz="3200" kern="1200">
          <a:solidFill>
            <a:schemeClr val="tx1"/>
          </a:solidFill>
          <a:latin typeface="+mn-lt"/>
          <a:ea typeface="+mn-ea"/>
          <a:cs typeface="+mn-cs"/>
        </a:defRPr>
      </a:lvl2pPr>
      <a:lvl3pPr marL="1523962" indent="-304792" algn="l" defTabSz="1219170" rtl="0" eaLnBrk="1" latinLnBrk="0" hangingPunct="1">
        <a:lnSpc>
          <a:spcPct val="90000"/>
        </a:lnSpc>
        <a:spcBef>
          <a:spcPts val="667"/>
        </a:spcBef>
        <a:buFont typeface="Arial" panose="020B0604020202020204" pitchFamily="34" charset="0"/>
        <a:buChar char="•"/>
        <a:defRPr sz="2667" kern="1200">
          <a:solidFill>
            <a:schemeClr val="tx1"/>
          </a:solidFill>
          <a:latin typeface="+mn-lt"/>
          <a:ea typeface="+mn-ea"/>
          <a:cs typeface="+mn-cs"/>
        </a:defRPr>
      </a:lvl3pPr>
      <a:lvl4pPr marL="2133547"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4pPr>
      <a:lvl5pPr marL="2743131"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5pPr>
      <a:lvl6pPr marL="335271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6pPr>
      <a:lvl7pPr marL="3962301"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7pPr>
      <a:lvl8pPr marL="457188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8pPr>
      <a:lvl9pPr marL="5181470"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9pPr>
    </p:bodyStyle>
    <p:other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Pr>
        <a:blipFill dpi="0" rotWithShape="0">
          <a:blip r:embed="rId6"/>
          <a:srcRect/>
          <a:stretch>
            <a:fillRect/>
          </a:stretch>
        </a:blipFill>
        <a:effectLst/>
      </p:bgPr>
    </p:bg>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id="{30CEB303-1507-67A1-4501-25A39B02A99C}"/>
              </a:ext>
            </a:extLst>
          </p:cNvPr>
          <p:cNvSpPr>
            <a:spLocks noGrp="1"/>
          </p:cNvSpPr>
          <p:nvPr>
            <p:ph type="dt" sz="half" idx="2"/>
          </p:nvPr>
        </p:nvSpPr>
        <p:spPr>
          <a:xfrm>
            <a:off x="609600" y="6165851"/>
            <a:ext cx="2844800" cy="365125"/>
          </a:xfrm>
          <a:prstGeom prst="rect">
            <a:avLst/>
          </a:prstGeom>
        </p:spPr>
        <p:txBody>
          <a:bodyPr/>
          <a:lstStyle>
            <a:lvl1pPr eaLnBrk="1" hangingPunct="1">
              <a:defRPr sz="1200">
                <a:latin typeface="Arial" pitchFamily="34" charset="0"/>
                <a:ea typeface="ＭＳ Ｐゴシック" pitchFamily="34" charset="-128"/>
              </a:defRPr>
            </a:lvl1pPr>
          </a:lstStyle>
          <a:p>
            <a:pPr>
              <a:defRPr/>
            </a:pPr>
            <a:fld id="{BC708752-6DD0-47A1-9628-4FF1C48262C7}" type="datetime1">
              <a:rPr lang="en-CA" altLang="en-US"/>
              <a:pPr>
                <a:defRPr/>
              </a:pPr>
              <a:t>2023-12-08</a:t>
            </a:fld>
            <a:endParaRPr lang="en-CA" altLang="en-US" dirty="0"/>
          </a:p>
        </p:txBody>
      </p:sp>
      <p:sp>
        <p:nvSpPr>
          <p:cNvPr id="3" name="Footer Placeholder 4">
            <a:extLst>
              <a:ext uri="{FF2B5EF4-FFF2-40B4-BE49-F238E27FC236}">
                <a16:creationId xmlns:a16="http://schemas.microsoft.com/office/drawing/2014/main" id="{50C90195-E8F6-C1C2-01B8-27D625E17329}"/>
              </a:ext>
            </a:extLst>
          </p:cNvPr>
          <p:cNvSpPr>
            <a:spLocks noGrp="1"/>
          </p:cNvSpPr>
          <p:nvPr>
            <p:ph type="ftr" sz="quarter" idx="3"/>
          </p:nvPr>
        </p:nvSpPr>
        <p:spPr>
          <a:xfrm>
            <a:off x="4165600" y="6165851"/>
            <a:ext cx="3860800" cy="365125"/>
          </a:xfrm>
          <a:prstGeom prst="rect">
            <a:avLst/>
          </a:prstGeom>
        </p:spPr>
        <p:txBody>
          <a:bodyPr/>
          <a:lstStyle>
            <a:lvl1pPr eaLnBrk="1" hangingPunct="1">
              <a:defRPr sz="1200">
                <a:latin typeface="Arial" pitchFamily="34" charset="0"/>
                <a:ea typeface="ＭＳ Ｐゴシック" pitchFamily="34" charset="-128"/>
              </a:defRPr>
            </a:lvl1pPr>
          </a:lstStyle>
          <a:p>
            <a:pPr>
              <a:defRPr/>
            </a:pPr>
            <a:endParaRPr lang="en-CA"/>
          </a:p>
        </p:txBody>
      </p:sp>
      <p:sp>
        <p:nvSpPr>
          <p:cNvPr id="1028" name="Title Placeholder 1">
            <a:extLst>
              <a:ext uri="{FF2B5EF4-FFF2-40B4-BE49-F238E27FC236}">
                <a16:creationId xmlns:a16="http://schemas.microsoft.com/office/drawing/2014/main" id="{0F38E4F9-F028-A666-6376-B74BF362F20E}"/>
              </a:ext>
            </a:extLst>
          </p:cNvPr>
          <p:cNvSpPr>
            <a:spLocks noGrp="1" noChangeArrowheads="1"/>
          </p:cNvSpPr>
          <p:nvPr>
            <p:ph type="title"/>
          </p:nvPr>
        </p:nvSpPr>
        <p:spPr bwMode="auto">
          <a:xfrm>
            <a:off x="1488018" y="1557338"/>
            <a:ext cx="9696449" cy="935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9" name="Text Placeholder 2">
            <a:extLst>
              <a:ext uri="{FF2B5EF4-FFF2-40B4-BE49-F238E27FC236}">
                <a16:creationId xmlns:a16="http://schemas.microsoft.com/office/drawing/2014/main" id="{1795EB3A-AA0D-5D05-9C2E-274DAEE2C8B7}"/>
              </a:ext>
            </a:extLst>
          </p:cNvPr>
          <p:cNvSpPr>
            <a:spLocks noGrp="1" noChangeArrowheads="1"/>
          </p:cNvSpPr>
          <p:nvPr>
            <p:ph type="body" idx="1"/>
          </p:nvPr>
        </p:nvSpPr>
        <p:spPr bwMode="auto">
          <a:xfrm>
            <a:off x="1488018" y="2492376"/>
            <a:ext cx="9696449" cy="3313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Tree>
    <p:extLst>
      <p:ext uri="{BB962C8B-B14F-4D97-AF65-F5344CB8AC3E}">
        <p14:creationId xmlns:p14="http://schemas.microsoft.com/office/powerpoint/2010/main" val="1282878803"/>
      </p:ext>
    </p:extLst>
  </p:cSld>
  <p:clrMap bg1="lt1" tx1="dk1" bg2="lt2" tx2="dk2" accent1="accent1" accent2="accent2" accent3="accent3" accent4="accent4" accent5="accent5" accent6="accent6" hlink="hlink" folHlink="folHlink"/>
  <p:sldLayoutIdLst>
    <p:sldLayoutId id="2147483808" r:id="rId1"/>
    <p:sldLayoutId id="2147483809" r:id="rId2"/>
    <p:sldLayoutId id="2147483810" r:id="rId3"/>
    <p:sldLayoutId id="2147483811" r:id="rId4"/>
  </p:sldLayoutIdLst>
  <p:hf hdr="0" ftr="0" dt="0"/>
  <p:txStyles>
    <p:titleStyle>
      <a:lvl1pPr algn="l" rtl="0" eaLnBrk="0" fontAlgn="base" hangingPunct="0">
        <a:spcBef>
          <a:spcPct val="0"/>
        </a:spcBef>
        <a:spcAft>
          <a:spcPct val="0"/>
        </a:spcAft>
        <a:defRPr sz="3200" b="1" kern="1200">
          <a:solidFill>
            <a:srgbClr val="20558A"/>
          </a:solidFill>
          <a:latin typeface="Arial"/>
          <a:ea typeface="ＭＳ Ｐゴシック" charset="0"/>
          <a:cs typeface="Arial"/>
        </a:defRPr>
      </a:lvl1pPr>
      <a:lvl2pPr algn="l" rtl="0" eaLnBrk="0" fontAlgn="base" hangingPunct="0">
        <a:spcBef>
          <a:spcPct val="0"/>
        </a:spcBef>
        <a:spcAft>
          <a:spcPct val="0"/>
        </a:spcAft>
        <a:defRPr sz="3200" b="1">
          <a:solidFill>
            <a:srgbClr val="20558A"/>
          </a:solidFill>
          <a:latin typeface="Arial" charset="0"/>
          <a:ea typeface="ＭＳ Ｐゴシック" charset="0"/>
          <a:cs typeface="Arial" charset="0"/>
        </a:defRPr>
      </a:lvl2pPr>
      <a:lvl3pPr algn="l" rtl="0" eaLnBrk="0" fontAlgn="base" hangingPunct="0">
        <a:spcBef>
          <a:spcPct val="0"/>
        </a:spcBef>
        <a:spcAft>
          <a:spcPct val="0"/>
        </a:spcAft>
        <a:defRPr sz="3200" b="1">
          <a:solidFill>
            <a:srgbClr val="20558A"/>
          </a:solidFill>
          <a:latin typeface="Arial" charset="0"/>
          <a:ea typeface="ＭＳ Ｐゴシック" charset="0"/>
          <a:cs typeface="Arial" charset="0"/>
        </a:defRPr>
      </a:lvl3pPr>
      <a:lvl4pPr algn="l" rtl="0" eaLnBrk="0" fontAlgn="base" hangingPunct="0">
        <a:spcBef>
          <a:spcPct val="0"/>
        </a:spcBef>
        <a:spcAft>
          <a:spcPct val="0"/>
        </a:spcAft>
        <a:defRPr sz="3200" b="1">
          <a:solidFill>
            <a:srgbClr val="20558A"/>
          </a:solidFill>
          <a:latin typeface="Arial" charset="0"/>
          <a:ea typeface="ＭＳ Ｐゴシック" charset="0"/>
          <a:cs typeface="Arial" charset="0"/>
        </a:defRPr>
      </a:lvl4pPr>
      <a:lvl5pPr algn="l" rtl="0" eaLnBrk="0" fontAlgn="base" hangingPunct="0">
        <a:spcBef>
          <a:spcPct val="0"/>
        </a:spcBef>
        <a:spcAft>
          <a:spcPct val="0"/>
        </a:spcAft>
        <a:defRPr sz="3200" b="1">
          <a:solidFill>
            <a:srgbClr val="20558A"/>
          </a:solidFill>
          <a:latin typeface="Arial" charset="0"/>
          <a:ea typeface="ＭＳ Ｐゴシック" charset="0"/>
          <a:cs typeface="Arial" charset="0"/>
        </a:defRPr>
      </a:lvl5pPr>
      <a:lvl6pPr marL="457200" algn="l" rtl="0" eaLnBrk="1" fontAlgn="base" hangingPunct="1">
        <a:spcBef>
          <a:spcPct val="0"/>
        </a:spcBef>
        <a:spcAft>
          <a:spcPct val="0"/>
        </a:spcAft>
        <a:defRPr sz="2800" b="1">
          <a:solidFill>
            <a:srgbClr val="20558A"/>
          </a:solidFill>
          <a:latin typeface="Arial" charset="0"/>
          <a:ea typeface="ＭＳ Ｐゴシック" charset="0"/>
        </a:defRPr>
      </a:lvl6pPr>
      <a:lvl7pPr marL="914400" algn="l" rtl="0" eaLnBrk="1" fontAlgn="base" hangingPunct="1">
        <a:spcBef>
          <a:spcPct val="0"/>
        </a:spcBef>
        <a:spcAft>
          <a:spcPct val="0"/>
        </a:spcAft>
        <a:defRPr sz="2800" b="1">
          <a:solidFill>
            <a:srgbClr val="20558A"/>
          </a:solidFill>
          <a:latin typeface="Arial" charset="0"/>
          <a:ea typeface="ＭＳ Ｐゴシック" charset="0"/>
        </a:defRPr>
      </a:lvl7pPr>
      <a:lvl8pPr marL="1371600" algn="l" rtl="0" eaLnBrk="1" fontAlgn="base" hangingPunct="1">
        <a:spcBef>
          <a:spcPct val="0"/>
        </a:spcBef>
        <a:spcAft>
          <a:spcPct val="0"/>
        </a:spcAft>
        <a:defRPr sz="2800" b="1">
          <a:solidFill>
            <a:srgbClr val="20558A"/>
          </a:solidFill>
          <a:latin typeface="Arial" charset="0"/>
          <a:ea typeface="ＭＳ Ｐゴシック" charset="0"/>
        </a:defRPr>
      </a:lvl8pPr>
      <a:lvl9pPr marL="1828800" algn="l" rtl="0" eaLnBrk="1" fontAlgn="base" hangingPunct="1">
        <a:spcBef>
          <a:spcPct val="0"/>
        </a:spcBef>
        <a:spcAft>
          <a:spcPct val="0"/>
        </a:spcAft>
        <a:defRPr sz="2800" b="1">
          <a:solidFill>
            <a:srgbClr val="20558A"/>
          </a:solidFill>
          <a:latin typeface="Arial" charset="0"/>
          <a:ea typeface="ＭＳ Ｐゴシック"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2800" kern="1200">
          <a:solidFill>
            <a:srgbClr val="000000"/>
          </a:solidFill>
          <a:latin typeface="Arial"/>
          <a:ea typeface="ＭＳ Ｐゴシック" charset="0"/>
          <a:cs typeface="Arial"/>
        </a:defRPr>
      </a:lvl1pPr>
      <a:lvl2pPr marL="742950" indent="-285750" algn="l" rtl="0" eaLnBrk="0" fontAlgn="base" hangingPunct="0">
        <a:spcBef>
          <a:spcPct val="20000"/>
        </a:spcBef>
        <a:spcAft>
          <a:spcPct val="0"/>
        </a:spcAft>
        <a:buFont typeface="Arial" panose="020B0604020202020204" pitchFamily="34" charset="0"/>
        <a:buChar char="–"/>
        <a:defRPr sz="2400" kern="1200">
          <a:solidFill>
            <a:srgbClr val="000000"/>
          </a:solidFill>
          <a:latin typeface="Arial"/>
          <a:ea typeface="ＭＳ Ｐゴシック" charset="0"/>
          <a:cs typeface="Arial"/>
        </a:defRPr>
      </a:lvl2pPr>
      <a:lvl3pPr marL="1143000" indent="-228600" algn="l" rtl="0" eaLnBrk="0" fontAlgn="base" hangingPunct="0">
        <a:spcBef>
          <a:spcPct val="20000"/>
        </a:spcBef>
        <a:spcAft>
          <a:spcPct val="0"/>
        </a:spcAft>
        <a:buFont typeface="Arial" panose="020B0604020202020204" pitchFamily="34" charset="0"/>
        <a:buChar char="•"/>
        <a:defRPr sz="2000" kern="1200">
          <a:solidFill>
            <a:srgbClr val="000000"/>
          </a:solidFill>
          <a:latin typeface="Arial"/>
          <a:ea typeface="ＭＳ Ｐゴシック" charset="0"/>
          <a:cs typeface="Arial"/>
        </a:defRPr>
      </a:lvl3pPr>
      <a:lvl4pPr marL="1600200" indent="-228600" algn="l" rtl="0" eaLnBrk="0" fontAlgn="base" hangingPunct="0">
        <a:spcBef>
          <a:spcPct val="20000"/>
        </a:spcBef>
        <a:spcAft>
          <a:spcPct val="0"/>
        </a:spcAft>
        <a:buFont typeface="Arial" panose="020B0604020202020204" pitchFamily="34" charset="0"/>
        <a:buChar char="–"/>
        <a:defRPr kern="1200">
          <a:solidFill>
            <a:srgbClr val="000000"/>
          </a:solidFill>
          <a:latin typeface="Arial"/>
          <a:ea typeface="ＭＳ Ｐゴシック" charset="0"/>
          <a:cs typeface="Arial"/>
        </a:defRPr>
      </a:lvl4pPr>
      <a:lvl5pPr marL="2057400" indent="-228600" algn="l" rtl="0" eaLnBrk="0" fontAlgn="base" hangingPunct="0">
        <a:spcBef>
          <a:spcPct val="20000"/>
        </a:spcBef>
        <a:spcAft>
          <a:spcPct val="0"/>
        </a:spcAft>
        <a:buFont typeface="Arial" panose="020B0604020202020204" pitchFamily="34" charset="0"/>
        <a:buChar char="»"/>
        <a:defRPr kern="1200">
          <a:solidFill>
            <a:srgbClr val="000000"/>
          </a:solidFill>
          <a:latin typeface="Arial"/>
          <a:ea typeface="ＭＳ Ｐゴシック" charset="0"/>
          <a:cs typeface="Arial"/>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57.xml"/><Relationship Id="rId2" Type="http://schemas.openxmlformats.org/officeDocument/2006/relationships/tags" Target="../tags/tag20.xml"/><Relationship Id="rId1" Type="http://schemas.openxmlformats.org/officeDocument/2006/relationships/tags" Target="../tags/tag19.xml"/><Relationship Id="rId4" Type="http://schemas.openxmlformats.org/officeDocument/2006/relationships/notesSlide" Target="../notesSlides/notesSlide9.xml"/></Relationships>
</file>

<file path=ppt/slides/_rels/slide11.xml.rels><?xml version="1.0" encoding="UTF-8" standalone="yes"?>
<Relationships xmlns="http://schemas.openxmlformats.org/package/2006/relationships"><Relationship Id="rId3" Type="http://schemas.openxmlformats.org/officeDocument/2006/relationships/tags" Target="../tags/tag23.xml"/><Relationship Id="rId2" Type="http://schemas.openxmlformats.org/officeDocument/2006/relationships/tags" Target="../tags/tag22.xml"/><Relationship Id="rId1" Type="http://schemas.openxmlformats.org/officeDocument/2006/relationships/tags" Target="../tags/tag21.xml"/><Relationship Id="rId6" Type="http://schemas.openxmlformats.org/officeDocument/2006/relationships/image" Target="../media/image10.png"/><Relationship Id="rId5" Type="http://schemas.openxmlformats.org/officeDocument/2006/relationships/notesSlide" Target="../notesSlides/notesSlide10.xml"/><Relationship Id="rId4" Type="http://schemas.openxmlformats.org/officeDocument/2006/relationships/slideLayout" Target="../slideLayouts/slideLayout57.xml"/></Relationships>
</file>

<file path=ppt/slides/_rels/slide12.xml.rels><?xml version="1.0" encoding="UTF-8" standalone="yes"?>
<Relationships xmlns="http://schemas.openxmlformats.org/package/2006/relationships"><Relationship Id="rId3" Type="http://schemas.openxmlformats.org/officeDocument/2006/relationships/slideLayout" Target="../slideLayouts/slideLayout57.xml"/><Relationship Id="rId2" Type="http://schemas.openxmlformats.org/officeDocument/2006/relationships/tags" Target="../tags/tag25.xml"/><Relationship Id="rId1" Type="http://schemas.openxmlformats.org/officeDocument/2006/relationships/tags" Target="../tags/tag24.xml"/><Relationship Id="rId4" Type="http://schemas.openxmlformats.org/officeDocument/2006/relationships/notesSlide" Target="../notesSlides/notesSlide11.xml"/></Relationships>
</file>

<file path=ppt/slides/_rels/slide13.xml.rels><?xml version="1.0" encoding="UTF-8" standalone="yes"?>
<Relationships xmlns="http://schemas.openxmlformats.org/package/2006/relationships"><Relationship Id="rId8" Type="http://schemas.openxmlformats.org/officeDocument/2006/relationships/hyperlink" Target="https://tvtropes.org/pmwiki/pmwiki.php/Main/HoverTank" TargetMode="External"/><Relationship Id="rId3" Type="http://schemas.openxmlformats.org/officeDocument/2006/relationships/tags" Target="../tags/tag28.xml"/><Relationship Id="rId7" Type="http://schemas.openxmlformats.org/officeDocument/2006/relationships/image" Target="../media/image11.png"/><Relationship Id="rId2" Type="http://schemas.openxmlformats.org/officeDocument/2006/relationships/tags" Target="../tags/tag27.xml"/><Relationship Id="rId1" Type="http://schemas.openxmlformats.org/officeDocument/2006/relationships/tags" Target="../tags/tag26.xml"/><Relationship Id="rId6" Type="http://schemas.openxmlformats.org/officeDocument/2006/relationships/notesSlide" Target="../notesSlides/notesSlide12.xml"/><Relationship Id="rId5" Type="http://schemas.openxmlformats.org/officeDocument/2006/relationships/slideLayout" Target="../slideLayouts/slideLayout57.xml"/><Relationship Id="rId4" Type="http://schemas.openxmlformats.org/officeDocument/2006/relationships/tags" Target="../tags/tag29.xml"/></Relationships>
</file>

<file path=ppt/slides/_rels/slide14.xml.rels><?xml version="1.0" encoding="UTF-8" standalone="yes"?>
<Relationships xmlns="http://schemas.openxmlformats.org/package/2006/relationships"><Relationship Id="rId3" Type="http://schemas.openxmlformats.org/officeDocument/2006/relationships/slideLayout" Target="../slideLayouts/slideLayout57.xml"/><Relationship Id="rId2" Type="http://schemas.openxmlformats.org/officeDocument/2006/relationships/tags" Target="../tags/tag31.xml"/><Relationship Id="rId1" Type="http://schemas.openxmlformats.org/officeDocument/2006/relationships/tags" Target="../tags/tag30.xml"/><Relationship Id="rId4" Type="http://schemas.openxmlformats.org/officeDocument/2006/relationships/notesSlide" Target="../notesSlides/notesSlide13.xml"/></Relationships>
</file>

<file path=ppt/slides/_rels/slide15.xml.rels><?xml version="1.0" encoding="UTF-8" standalone="yes"?>
<Relationships xmlns="http://schemas.openxmlformats.org/package/2006/relationships"><Relationship Id="rId3" Type="http://schemas.openxmlformats.org/officeDocument/2006/relationships/slideLayout" Target="../slideLayouts/slideLayout57.xml"/><Relationship Id="rId2" Type="http://schemas.openxmlformats.org/officeDocument/2006/relationships/tags" Target="../tags/tag33.xml"/><Relationship Id="rId1" Type="http://schemas.openxmlformats.org/officeDocument/2006/relationships/tags" Target="../tags/tag32.xml"/><Relationship Id="rId4" Type="http://schemas.openxmlformats.org/officeDocument/2006/relationships/notesSlide" Target="../notesSlides/notesSlide14.xml"/></Relationships>
</file>

<file path=ppt/slides/_rels/slide16.xml.rels><?xml version="1.0" encoding="UTF-8" standalone="yes"?>
<Relationships xmlns="http://schemas.openxmlformats.org/package/2006/relationships"><Relationship Id="rId3" Type="http://schemas.openxmlformats.org/officeDocument/2006/relationships/slideLayout" Target="../slideLayouts/slideLayout57.xml"/><Relationship Id="rId2" Type="http://schemas.openxmlformats.org/officeDocument/2006/relationships/tags" Target="../tags/tag35.xml"/><Relationship Id="rId1" Type="http://schemas.openxmlformats.org/officeDocument/2006/relationships/tags" Target="../tags/tag34.xml"/><Relationship Id="rId4" Type="http://schemas.openxmlformats.org/officeDocument/2006/relationships/notesSlide" Target="../notesSlides/notesSlide15.xml"/></Relationships>
</file>

<file path=ppt/slides/_rels/slide17.xml.rels><?xml version="1.0" encoding="UTF-8" standalone="yes"?>
<Relationships xmlns="http://schemas.openxmlformats.org/package/2006/relationships"><Relationship Id="rId3" Type="http://schemas.openxmlformats.org/officeDocument/2006/relationships/slideLayout" Target="../slideLayouts/slideLayout57.xml"/><Relationship Id="rId2" Type="http://schemas.openxmlformats.org/officeDocument/2006/relationships/tags" Target="../tags/tag37.xml"/><Relationship Id="rId1" Type="http://schemas.openxmlformats.org/officeDocument/2006/relationships/tags" Target="../tags/tag36.xml"/><Relationship Id="rId4" Type="http://schemas.openxmlformats.org/officeDocument/2006/relationships/notesSlide" Target="../notesSlides/notesSlide16.xml"/></Relationships>
</file>

<file path=ppt/slides/_rels/slide18.xml.rels><?xml version="1.0" encoding="UTF-8" standalone="yes"?>
<Relationships xmlns="http://schemas.openxmlformats.org/package/2006/relationships"><Relationship Id="rId3" Type="http://schemas.openxmlformats.org/officeDocument/2006/relationships/slideLayout" Target="../slideLayouts/slideLayout57.xml"/><Relationship Id="rId2" Type="http://schemas.openxmlformats.org/officeDocument/2006/relationships/tags" Target="../tags/tag39.xml"/><Relationship Id="rId1" Type="http://schemas.openxmlformats.org/officeDocument/2006/relationships/tags" Target="../tags/tag38.xml"/></Relationships>
</file>

<file path=ppt/slides/_rels/slide19.xml.rels><?xml version="1.0" encoding="UTF-8" standalone="yes"?>
<Relationships xmlns="http://schemas.openxmlformats.org/package/2006/relationships"><Relationship Id="rId3" Type="http://schemas.openxmlformats.org/officeDocument/2006/relationships/tags" Target="../tags/tag42.xml"/><Relationship Id="rId2" Type="http://schemas.openxmlformats.org/officeDocument/2006/relationships/tags" Target="../tags/tag41.xml"/><Relationship Id="rId1" Type="http://schemas.openxmlformats.org/officeDocument/2006/relationships/tags" Target="../tags/tag40.xml"/><Relationship Id="rId5" Type="http://schemas.openxmlformats.org/officeDocument/2006/relationships/slideLayout" Target="../slideLayouts/slideLayout57.xml"/><Relationship Id="rId4" Type="http://schemas.openxmlformats.org/officeDocument/2006/relationships/tags" Target="../tags/tag43.xml"/></Relationships>
</file>

<file path=ppt/slides/_rels/slide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3.xml"/></Relationships>
</file>

<file path=ppt/slides/_rels/slide21.xml.rels><?xml version="1.0" encoding="UTF-8" standalone="yes"?>
<Relationships xmlns="http://schemas.openxmlformats.org/package/2006/relationships"><Relationship Id="rId3" Type="http://schemas.openxmlformats.org/officeDocument/2006/relationships/tags" Target="../tags/tag46.xml"/><Relationship Id="rId2" Type="http://schemas.openxmlformats.org/officeDocument/2006/relationships/tags" Target="../tags/tag45.xml"/><Relationship Id="rId1" Type="http://schemas.openxmlformats.org/officeDocument/2006/relationships/tags" Target="../tags/tag44.xml"/><Relationship Id="rId5" Type="http://schemas.openxmlformats.org/officeDocument/2006/relationships/image" Target="../media/image12.jpeg"/><Relationship Id="rId4" Type="http://schemas.openxmlformats.org/officeDocument/2006/relationships/slideLayout" Target="../slideLayouts/slideLayout47.xml"/></Relationships>
</file>

<file path=ppt/slides/_rels/slide2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7.xml"/><Relationship Id="rId1" Type="http://schemas.openxmlformats.org/officeDocument/2006/relationships/slideLayout" Target="../slideLayouts/slideLayout47.xml"/></Relationships>
</file>

<file path=ppt/slides/_rels/slide23.xml.rels><?xml version="1.0" encoding="UTF-8" standalone="yes"?>
<Relationships xmlns="http://schemas.openxmlformats.org/package/2006/relationships"><Relationship Id="rId3" Type="http://schemas.openxmlformats.org/officeDocument/2006/relationships/slideLayout" Target="../slideLayouts/slideLayout47.xml"/><Relationship Id="rId2" Type="http://schemas.openxmlformats.org/officeDocument/2006/relationships/tags" Target="../tags/tag48.xml"/><Relationship Id="rId1" Type="http://schemas.openxmlformats.org/officeDocument/2006/relationships/tags" Target="../tags/tag47.xml"/></Relationships>
</file>

<file path=ppt/slides/_rels/slide24.xml.rels><?xml version="1.0" encoding="UTF-8" standalone="yes"?>
<Relationships xmlns="http://schemas.openxmlformats.org/package/2006/relationships"><Relationship Id="rId3" Type="http://schemas.openxmlformats.org/officeDocument/2006/relationships/slideLayout" Target="../slideLayouts/slideLayout47.xml"/><Relationship Id="rId2" Type="http://schemas.openxmlformats.org/officeDocument/2006/relationships/tags" Target="../tags/tag50.xml"/><Relationship Id="rId1" Type="http://schemas.openxmlformats.org/officeDocument/2006/relationships/tags" Target="../tags/tag49.xml"/></Relationships>
</file>

<file path=ppt/slides/_rels/slide25.xml.rels><?xml version="1.0" encoding="UTF-8" standalone="yes"?>
<Relationships xmlns="http://schemas.openxmlformats.org/package/2006/relationships"><Relationship Id="rId3" Type="http://schemas.openxmlformats.org/officeDocument/2006/relationships/slideLayout" Target="../slideLayouts/slideLayout47.xml"/><Relationship Id="rId2" Type="http://schemas.openxmlformats.org/officeDocument/2006/relationships/tags" Target="../tags/tag52.xml"/><Relationship Id="rId1" Type="http://schemas.openxmlformats.org/officeDocument/2006/relationships/tags" Target="../tags/tag51.xml"/></Relationships>
</file>

<file path=ppt/slides/_rels/slide26.xml.rels><?xml version="1.0" encoding="UTF-8" standalone="yes"?>
<Relationships xmlns="http://schemas.openxmlformats.org/package/2006/relationships"><Relationship Id="rId3" Type="http://schemas.openxmlformats.org/officeDocument/2006/relationships/slideLayout" Target="../slideLayouts/slideLayout47.xml"/><Relationship Id="rId2" Type="http://schemas.openxmlformats.org/officeDocument/2006/relationships/tags" Target="../tags/tag54.xml"/><Relationship Id="rId1" Type="http://schemas.openxmlformats.org/officeDocument/2006/relationships/tags" Target="../tags/tag53.xml"/><Relationship Id="rId4" Type="http://schemas.openxmlformats.org/officeDocument/2006/relationships/notesSlide" Target="../notesSlides/notesSlide18.xml"/></Relationships>
</file>

<file path=ppt/slides/_rels/slide27.xml.rels><?xml version="1.0" encoding="UTF-8" standalone="yes"?>
<Relationships xmlns="http://schemas.openxmlformats.org/package/2006/relationships"><Relationship Id="rId3" Type="http://schemas.openxmlformats.org/officeDocument/2006/relationships/slideLayout" Target="../slideLayouts/slideLayout47.xml"/><Relationship Id="rId2" Type="http://schemas.openxmlformats.org/officeDocument/2006/relationships/tags" Target="../tags/tag56.xml"/><Relationship Id="rId1" Type="http://schemas.openxmlformats.org/officeDocument/2006/relationships/tags" Target="../tags/tag55.xml"/><Relationship Id="rId4" Type="http://schemas.openxmlformats.org/officeDocument/2006/relationships/image" Target="../media/image14.png"/></Relationships>
</file>

<file path=ppt/slides/_rels/slide28.xml.rels><?xml version="1.0" encoding="UTF-8" standalone="yes"?>
<Relationships xmlns="http://schemas.openxmlformats.org/package/2006/relationships"><Relationship Id="rId3" Type="http://schemas.openxmlformats.org/officeDocument/2006/relationships/tags" Target="../tags/tag59.xml"/><Relationship Id="rId2" Type="http://schemas.openxmlformats.org/officeDocument/2006/relationships/tags" Target="../tags/tag58.xml"/><Relationship Id="rId1" Type="http://schemas.openxmlformats.org/officeDocument/2006/relationships/tags" Target="../tags/tag57.xml"/><Relationship Id="rId5" Type="http://schemas.openxmlformats.org/officeDocument/2006/relationships/notesSlide" Target="../notesSlides/notesSlide19.xml"/><Relationship Id="rId4" Type="http://schemas.openxmlformats.org/officeDocument/2006/relationships/slideLayout" Target="../slideLayouts/slideLayout47.xml"/></Relationships>
</file>

<file path=ppt/slides/_rels/slide29.xml.rels><?xml version="1.0" encoding="UTF-8" standalone="yes"?>
<Relationships xmlns="http://schemas.openxmlformats.org/package/2006/relationships"><Relationship Id="rId3" Type="http://schemas.openxmlformats.org/officeDocument/2006/relationships/slideLayout" Target="../slideLayouts/slideLayout47.xml"/><Relationship Id="rId2" Type="http://schemas.openxmlformats.org/officeDocument/2006/relationships/tags" Target="../tags/tag61.xml"/><Relationship Id="rId1" Type="http://schemas.openxmlformats.org/officeDocument/2006/relationships/tags" Target="../tags/tag60.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3" Type="http://schemas.openxmlformats.org/officeDocument/2006/relationships/slideLayout" Target="../slideLayouts/slideLayout47.xml"/><Relationship Id="rId2" Type="http://schemas.openxmlformats.org/officeDocument/2006/relationships/tags" Target="../tags/tag63.xml"/><Relationship Id="rId1" Type="http://schemas.openxmlformats.org/officeDocument/2006/relationships/tags" Target="../tags/tag62.xml"/></Relationships>
</file>

<file path=ppt/slides/_rels/slide31.xml.rels><?xml version="1.0" encoding="UTF-8" standalone="yes"?>
<Relationships xmlns="http://schemas.openxmlformats.org/package/2006/relationships"><Relationship Id="rId3" Type="http://schemas.openxmlformats.org/officeDocument/2006/relationships/tags" Target="../tags/tag66.xml"/><Relationship Id="rId2" Type="http://schemas.openxmlformats.org/officeDocument/2006/relationships/tags" Target="../tags/tag65.xml"/><Relationship Id="rId1" Type="http://schemas.openxmlformats.org/officeDocument/2006/relationships/tags" Target="../tags/tag64.xml"/><Relationship Id="rId5" Type="http://schemas.openxmlformats.org/officeDocument/2006/relationships/image" Target="../media/image15.png"/><Relationship Id="rId4" Type="http://schemas.openxmlformats.org/officeDocument/2006/relationships/slideLayout" Target="../slideLayouts/slideLayout47.xml"/></Relationships>
</file>

<file path=ppt/slides/_rels/slide32.xml.rels><?xml version="1.0" encoding="UTF-8" standalone="yes"?>
<Relationships xmlns="http://schemas.openxmlformats.org/package/2006/relationships"><Relationship Id="rId3" Type="http://schemas.openxmlformats.org/officeDocument/2006/relationships/tags" Target="../tags/tag69.xml"/><Relationship Id="rId7" Type="http://schemas.openxmlformats.org/officeDocument/2006/relationships/notesSlide" Target="../notesSlides/notesSlide20.xml"/><Relationship Id="rId2" Type="http://schemas.openxmlformats.org/officeDocument/2006/relationships/tags" Target="../tags/tag68.xml"/><Relationship Id="rId1" Type="http://schemas.openxmlformats.org/officeDocument/2006/relationships/tags" Target="../tags/tag67.xml"/><Relationship Id="rId6" Type="http://schemas.openxmlformats.org/officeDocument/2006/relationships/slideLayout" Target="../slideLayouts/slideLayout47.xml"/><Relationship Id="rId5" Type="http://schemas.openxmlformats.org/officeDocument/2006/relationships/tags" Target="../tags/tag71.xml"/><Relationship Id="rId4" Type="http://schemas.openxmlformats.org/officeDocument/2006/relationships/tags" Target="../tags/tag70.xml"/></Relationships>
</file>

<file path=ppt/slides/_rels/slide33.xml.rels><?xml version="1.0" encoding="UTF-8" standalone="yes"?>
<Relationships xmlns="http://schemas.openxmlformats.org/package/2006/relationships"><Relationship Id="rId3" Type="http://schemas.openxmlformats.org/officeDocument/2006/relationships/slideLayout" Target="../slideLayouts/slideLayout47.xml"/><Relationship Id="rId2" Type="http://schemas.openxmlformats.org/officeDocument/2006/relationships/tags" Target="../tags/tag73.xml"/><Relationship Id="rId1" Type="http://schemas.openxmlformats.org/officeDocument/2006/relationships/tags" Target="../tags/tag72.xml"/><Relationship Id="rId4" Type="http://schemas.openxmlformats.org/officeDocument/2006/relationships/notesSlide" Target="../notesSlides/notesSlide21.xml"/></Relationships>
</file>

<file path=ppt/slides/_rels/slide34.xml.rels><?xml version="1.0" encoding="UTF-8" standalone="yes"?>
<Relationships xmlns="http://schemas.openxmlformats.org/package/2006/relationships"><Relationship Id="rId3" Type="http://schemas.openxmlformats.org/officeDocument/2006/relationships/tags" Target="../tags/tag76.xml"/><Relationship Id="rId2" Type="http://schemas.openxmlformats.org/officeDocument/2006/relationships/tags" Target="../tags/tag75.xml"/><Relationship Id="rId1" Type="http://schemas.openxmlformats.org/officeDocument/2006/relationships/tags" Target="../tags/tag74.xml"/><Relationship Id="rId6" Type="http://schemas.openxmlformats.org/officeDocument/2006/relationships/image" Target="../media/image16.png"/><Relationship Id="rId5" Type="http://schemas.openxmlformats.org/officeDocument/2006/relationships/notesSlide" Target="../notesSlides/notesSlide22.xml"/><Relationship Id="rId4" Type="http://schemas.openxmlformats.org/officeDocument/2006/relationships/slideLayout" Target="../slideLayouts/slideLayout47.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48.xml"/></Relationships>
</file>

<file path=ppt/slides/_rels/slide36.xml.rels><?xml version="1.0" encoding="UTF-8" standalone="yes"?>
<Relationships xmlns="http://schemas.openxmlformats.org/package/2006/relationships"><Relationship Id="rId3" Type="http://schemas.openxmlformats.org/officeDocument/2006/relationships/slideLayout" Target="../slideLayouts/slideLayout47.xml"/><Relationship Id="rId2" Type="http://schemas.openxmlformats.org/officeDocument/2006/relationships/tags" Target="../tags/tag78.xml"/><Relationship Id="rId1" Type="http://schemas.openxmlformats.org/officeDocument/2006/relationships/tags" Target="../tags/tag77.xml"/><Relationship Id="rId4" Type="http://schemas.openxmlformats.org/officeDocument/2006/relationships/notesSlide" Target="../notesSlides/notesSlide24.xml"/></Relationships>
</file>

<file path=ppt/slides/_rels/slide37.xml.rels><?xml version="1.0" encoding="UTF-8" standalone="yes"?>
<Relationships xmlns="http://schemas.openxmlformats.org/package/2006/relationships"><Relationship Id="rId3" Type="http://schemas.openxmlformats.org/officeDocument/2006/relationships/tags" Target="../tags/tag81.xml"/><Relationship Id="rId2" Type="http://schemas.openxmlformats.org/officeDocument/2006/relationships/tags" Target="../tags/tag80.xml"/><Relationship Id="rId1" Type="http://schemas.openxmlformats.org/officeDocument/2006/relationships/tags" Target="../tags/tag79.xml"/><Relationship Id="rId5" Type="http://schemas.openxmlformats.org/officeDocument/2006/relationships/image" Target="../media/image17.jpeg"/><Relationship Id="rId4" Type="http://schemas.openxmlformats.org/officeDocument/2006/relationships/slideLayout" Target="../slideLayouts/slideLayout47.xml"/></Relationships>
</file>

<file path=ppt/slides/_rels/slide38.xml.rels><?xml version="1.0" encoding="UTF-8" standalone="yes"?>
<Relationships xmlns="http://schemas.openxmlformats.org/package/2006/relationships"><Relationship Id="rId3" Type="http://schemas.openxmlformats.org/officeDocument/2006/relationships/tags" Target="../tags/tag84.xml"/><Relationship Id="rId2" Type="http://schemas.openxmlformats.org/officeDocument/2006/relationships/tags" Target="../tags/tag83.xml"/><Relationship Id="rId1" Type="http://schemas.openxmlformats.org/officeDocument/2006/relationships/tags" Target="../tags/tag82.xml"/><Relationship Id="rId6" Type="http://schemas.openxmlformats.org/officeDocument/2006/relationships/image" Target="../media/image18.png"/><Relationship Id="rId5" Type="http://schemas.openxmlformats.org/officeDocument/2006/relationships/notesSlide" Target="../notesSlides/notesSlide25.xml"/><Relationship Id="rId4" Type="http://schemas.openxmlformats.org/officeDocument/2006/relationships/slideLayout" Target="../slideLayouts/slideLayout47.xml"/></Relationships>
</file>

<file path=ppt/slides/_rels/slide39.xml.rels><?xml version="1.0" encoding="UTF-8" standalone="yes"?>
<Relationships xmlns="http://schemas.openxmlformats.org/package/2006/relationships"><Relationship Id="rId3" Type="http://schemas.openxmlformats.org/officeDocument/2006/relationships/tags" Target="../tags/tag87.xml"/><Relationship Id="rId2" Type="http://schemas.openxmlformats.org/officeDocument/2006/relationships/tags" Target="../tags/tag86.xml"/><Relationship Id="rId1" Type="http://schemas.openxmlformats.org/officeDocument/2006/relationships/tags" Target="../tags/tag85.xml"/><Relationship Id="rId4" Type="http://schemas.openxmlformats.org/officeDocument/2006/relationships/slideLayout" Target="../slideLayouts/slideLayout47.xml"/></Relationships>
</file>

<file path=ppt/slides/_rels/slide4.xml.rels><?xml version="1.0" encoding="UTF-8" standalone="yes"?>
<Relationships xmlns="http://schemas.openxmlformats.org/package/2006/relationships"><Relationship Id="rId3" Type="http://schemas.openxmlformats.org/officeDocument/2006/relationships/tags" Target="../tags/tag4.xml"/><Relationship Id="rId7" Type="http://schemas.openxmlformats.org/officeDocument/2006/relationships/notesSlide" Target="../notesSlides/notesSlide4.xml"/><Relationship Id="rId2" Type="http://schemas.openxmlformats.org/officeDocument/2006/relationships/tags" Target="../tags/tag3.xml"/><Relationship Id="rId1" Type="http://schemas.openxmlformats.org/officeDocument/2006/relationships/tags" Target="../tags/tag2.xml"/><Relationship Id="rId6" Type="http://schemas.openxmlformats.org/officeDocument/2006/relationships/slideLayout" Target="../slideLayouts/slideLayout53.xml"/><Relationship Id="rId5" Type="http://schemas.openxmlformats.org/officeDocument/2006/relationships/tags" Target="../tags/tag6.xml"/><Relationship Id="rId4" Type="http://schemas.openxmlformats.org/officeDocument/2006/relationships/tags" Target="../tags/tag5.xml"/></Relationships>
</file>

<file path=ppt/slides/_rels/slide40.xml.rels><?xml version="1.0" encoding="UTF-8" standalone="yes"?>
<Relationships xmlns="http://schemas.openxmlformats.org/package/2006/relationships"><Relationship Id="rId3" Type="http://schemas.openxmlformats.org/officeDocument/2006/relationships/tags" Target="../tags/tag90.xml"/><Relationship Id="rId2" Type="http://schemas.openxmlformats.org/officeDocument/2006/relationships/tags" Target="../tags/tag89.xml"/><Relationship Id="rId1" Type="http://schemas.openxmlformats.org/officeDocument/2006/relationships/tags" Target="../tags/tag88.xml"/><Relationship Id="rId5" Type="http://schemas.openxmlformats.org/officeDocument/2006/relationships/image" Target="../media/image19.png"/><Relationship Id="rId4" Type="http://schemas.openxmlformats.org/officeDocument/2006/relationships/slideLayout" Target="../slideLayouts/slideLayout47.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48.xml"/></Relationships>
</file>

<file path=ppt/slides/_rels/slide42.xml.rels><?xml version="1.0" encoding="UTF-8" standalone="yes"?>
<Relationships xmlns="http://schemas.openxmlformats.org/package/2006/relationships"><Relationship Id="rId3" Type="http://schemas.openxmlformats.org/officeDocument/2006/relationships/slideLayout" Target="../slideLayouts/slideLayout47.xml"/><Relationship Id="rId2" Type="http://schemas.openxmlformats.org/officeDocument/2006/relationships/tags" Target="../tags/tag92.xml"/><Relationship Id="rId1" Type="http://schemas.openxmlformats.org/officeDocument/2006/relationships/tags" Target="../tags/tag91.xml"/></Relationships>
</file>

<file path=ppt/slides/_rels/slide4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7.xml"/><Relationship Id="rId1" Type="http://schemas.openxmlformats.org/officeDocument/2006/relationships/slideLayout" Target="../slideLayouts/slideLayout52.xml"/><Relationship Id="rId4" Type="http://schemas.openxmlformats.org/officeDocument/2006/relationships/image" Target="../media/image21.svg"/></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4.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4.xml"/></Relationships>
</file>

<file path=ppt/slides/_rels/slide4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31.xml"/><Relationship Id="rId1" Type="http://schemas.openxmlformats.org/officeDocument/2006/relationships/slideLayout" Target="../slideLayouts/slideLayout4.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57.xml"/><Relationship Id="rId2" Type="http://schemas.openxmlformats.org/officeDocument/2006/relationships/tags" Target="../tags/tag8.xml"/><Relationship Id="rId1" Type="http://schemas.openxmlformats.org/officeDocument/2006/relationships/tags" Target="../tags/tag7.xml"/></Relationships>
</file>

<file path=ppt/slides/_rels/slide50.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23.png"/><Relationship Id="rId7" Type="http://schemas.openxmlformats.org/officeDocument/2006/relationships/diagramColors" Target="../diagrams/colors1.xml"/><Relationship Id="rId2" Type="http://schemas.openxmlformats.org/officeDocument/2006/relationships/notesSlide" Target="../notesSlides/notesSlide33.xml"/><Relationship Id="rId1" Type="http://schemas.openxmlformats.org/officeDocument/2006/relationships/slideLayout" Target="../slideLayouts/slideLayout4.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51.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34.xml"/><Relationship Id="rId1" Type="http://schemas.openxmlformats.org/officeDocument/2006/relationships/slideLayout" Target="../slideLayouts/slideLayout4.xml"/></Relationships>
</file>

<file path=ppt/slides/_rels/slide52.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35.xml"/><Relationship Id="rId1" Type="http://schemas.openxmlformats.org/officeDocument/2006/relationships/slideLayout" Target="../slideLayouts/slideLayout4.xml"/><Relationship Id="rId4" Type="http://schemas.openxmlformats.org/officeDocument/2006/relationships/image" Target="../media/image24.png"/></Relationships>
</file>

<file path=ppt/slides/_rels/slide53.xml.rels><?xml version="1.0" encoding="UTF-8" standalone="yes"?>
<Relationships xmlns="http://schemas.openxmlformats.org/package/2006/relationships"><Relationship Id="rId8" Type="http://schemas.openxmlformats.org/officeDocument/2006/relationships/image" Target="../media/image31.png"/><Relationship Id="rId3" Type="http://schemas.openxmlformats.org/officeDocument/2006/relationships/image" Target="../media/image26.png"/><Relationship Id="rId7" Type="http://schemas.openxmlformats.org/officeDocument/2006/relationships/image" Target="../media/image30.png"/><Relationship Id="rId2" Type="http://schemas.openxmlformats.org/officeDocument/2006/relationships/notesSlide" Target="../notesSlides/notesSlide36.xml"/><Relationship Id="rId1" Type="http://schemas.openxmlformats.org/officeDocument/2006/relationships/slideLayout" Target="../slideLayouts/slideLayout5.xml"/><Relationship Id="rId6" Type="http://schemas.openxmlformats.org/officeDocument/2006/relationships/image" Target="../media/image29.png"/><Relationship Id="rId5" Type="http://schemas.openxmlformats.org/officeDocument/2006/relationships/image" Target="../media/image28.png"/><Relationship Id="rId4" Type="http://schemas.openxmlformats.org/officeDocument/2006/relationships/image" Target="../media/image27.png"/><Relationship Id="rId9" Type="http://schemas.openxmlformats.org/officeDocument/2006/relationships/image" Target="../media/image32.png"/></Relationships>
</file>

<file path=ppt/slides/_rels/slide54.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37.xml"/><Relationship Id="rId1" Type="http://schemas.openxmlformats.org/officeDocument/2006/relationships/slideLayout" Target="../slideLayouts/slideLayout6.xml"/></Relationships>
</file>

<file path=ppt/slides/_rels/slide55.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38.xml"/><Relationship Id="rId1" Type="http://schemas.openxmlformats.org/officeDocument/2006/relationships/slideLayout" Target="../slideLayouts/slideLayout6.xml"/></Relationships>
</file>

<file path=ppt/slides/_rels/slide56.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39.xml"/><Relationship Id="rId1" Type="http://schemas.openxmlformats.org/officeDocument/2006/relationships/slideLayout" Target="../slideLayouts/slideLayout4.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4.xml"/></Relationships>
</file>

<file path=ppt/slides/_rels/slide58.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41.xml"/><Relationship Id="rId1" Type="http://schemas.openxmlformats.org/officeDocument/2006/relationships/slideLayout" Target="../slideLayouts/slideLayout4.xml"/></Relationships>
</file>

<file path=ppt/slides/_rels/slide59.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42.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tags" Target="../tags/tag11.xml"/><Relationship Id="rId2" Type="http://schemas.openxmlformats.org/officeDocument/2006/relationships/tags" Target="../tags/tag10.xml"/><Relationship Id="rId1" Type="http://schemas.openxmlformats.org/officeDocument/2006/relationships/tags" Target="../tags/tag9.xml"/><Relationship Id="rId6" Type="http://schemas.openxmlformats.org/officeDocument/2006/relationships/hyperlink" Target="https://www.techtarget.com/searcherp/definition/product-as-a-service" TargetMode="External"/><Relationship Id="rId5" Type="http://schemas.openxmlformats.org/officeDocument/2006/relationships/notesSlide" Target="../notesSlides/notesSlide5.xml"/><Relationship Id="rId4" Type="http://schemas.openxmlformats.org/officeDocument/2006/relationships/slideLayout" Target="../slideLayouts/slideLayout57.xml"/></Relationships>
</file>

<file path=ppt/slides/_rels/slide60.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43.xml"/><Relationship Id="rId1" Type="http://schemas.openxmlformats.org/officeDocument/2006/relationships/slideLayout" Target="../slideLayouts/slideLayout4.xml"/></Relationships>
</file>

<file path=ppt/slides/_rels/slide61.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44.xml"/><Relationship Id="rId1" Type="http://schemas.openxmlformats.org/officeDocument/2006/relationships/slideLayout" Target="../slideLayouts/slideLayout4.xml"/></Relationships>
</file>

<file path=ppt/slides/_rels/slide6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45.xml"/><Relationship Id="rId1" Type="http://schemas.openxmlformats.org/officeDocument/2006/relationships/slideLayout" Target="../slideLayouts/slideLayout5.xml"/><Relationship Id="rId4" Type="http://schemas.openxmlformats.org/officeDocument/2006/relationships/image" Target="../media/image21.svg"/></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1.xml"/></Relationships>
</file>

<file path=ppt/slides/_rels/slide64.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47.xml"/><Relationship Id="rId1" Type="http://schemas.openxmlformats.org/officeDocument/2006/relationships/slideLayout" Target="../slideLayouts/slideLayout4.xml"/><Relationship Id="rId4" Type="http://schemas.openxmlformats.org/officeDocument/2006/relationships/image" Target="../media/image35.jpeg"/></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4.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4.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13.xml"/></Relationships>
</file>

<file path=ppt/slides/_rels/slide68.xml.rels><?xml version="1.0" encoding="UTF-8" standalone="yes"?>
<Relationships xmlns="http://schemas.openxmlformats.org/package/2006/relationships"><Relationship Id="rId8" Type="http://schemas.openxmlformats.org/officeDocument/2006/relationships/image" Target="../media/image37.png"/><Relationship Id="rId3" Type="http://schemas.openxmlformats.org/officeDocument/2006/relationships/image" Target="../media/image36.png"/><Relationship Id="rId7" Type="http://schemas.openxmlformats.org/officeDocument/2006/relationships/image" Target="../media/image29.png"/><Relationship Id="rId2" Type="http://schemas.openxmlformats.org/officeDocument/2006/relationships/notesSlide" Target="../notesSlides/notesSlide51.xml"/><Relationship Id="rId1" Type="http://schemas.openxmlformats.org/officeDocument/2006/relationships/slideLayout" Target="../slideLayouts/slideLayout14.xml"/><Relationship Id="rId6" Type="http://schemas.openxmlformats.org/officeDocument/2006/relationships/image" Target="../media/image27.png"/><Relationship Id="rId5" Type="http://schemas.openxmlformats.org/officeDocument/2006/relationships/image" Target="../media/image26.png"/><Relationship Id="rId4" Type="http://schemas.openxmlformats.org/officeDocument/2006/relationships/image" Target="../media/image30.png"/></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3" Type="http://schemas.openxmlformats.org/officeDocument/2006/relationships/tags" Target="../tags/tag14.xml"/><Relationship Id="rId2" Type="http://schemas.openxmlformats.org/officeDocument/2006/relationships/tags" Target="../tags/tag13.xml"/><Relationship Id="rId1" Type="http://schemas.openxmlformats.org/officeDocument/2006/relationships/tags" Target="../tags/tag12.xml"/><Relationship Id="rId6" Type="http://schemas.openxmlformats.org/officeDocument/2006/relationships/image" Target="../media/image9.png"/><Relationship Id="rId5" Type="http://schemas.openxmlformats.org/officeDocument/2006/relationships/notesSlide" Target="../notesSlides/notesSlide6.xml"/><Relationship Id="rId4" Type="http://schemas.openxmlformats.org/officeDocument/2006/relationships/slideLayout" Target="../slideLayouts/slideLayout57.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5.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73.xml.rels><?xml version="1.0" encoding="UTF-8" standalone="yes"?>
<Relationships xmlns="http://schemas.openxmlformats.org/package/2006/relationships"><Relationship Id="rId2" Type="http://schemas.openxmlformats.org/officeDocument/2006/relationships/hyperlink" Target="pcdocs://AEPM/1928875/R" TargetMode="External"/><Relationship Id="rId1" Type="http://schemas.openxmlformats.org/officeDocument/2006/relationships/slideLayout" Target="../slideLayouts/slideLayout4.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14.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57.xml"/><Relationship Id="rId2" Type="http://schemas.openxmlformats.org/officeDocument/2006/relationships/tags" Target="../tags/tag16.xml"/><Relationship Id="rId1" Type="http://schemas.openxmlformats.org/officeDocument/2006/relationships/tags" Target="../tags/tag15.xml"/><Relationship Id="rId4" Type="http://schemas.openxmlformats.org/officeDocument/2006/relationships/notesSlide" Target="../notesSlides/notesSlide7.xml"/></Relationships>
</file>

<file path=ppt/slides/_rels/slide8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54.xml"/><Relationship Id="rId1" Type="http://schemas.openxmlformats.org/officeDocument/2006/relationships/slideLayout" Target="../slideLayouts/slideLayout5.xml"/><Relationship Id="rId4" Type="http://schemas.openxmlformats.org/officeDocument/2006/relationships/image" Target="../media/image21.svg"/></Relationships>
</file>

<file path=ppt/slides/_rels/slide81.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57.xml"/><Relationship Id="rId2" Type="http://schemas.openxmlformats.org/officeDocument/2006/relationships/tags" Target="../tags/tag18.xml"/><Relationship Id="rId1" Type="http://schemas.openxmlformats.org/officeDocument/2006/relationships/tags" Target="../tags/tag17.xml"/><Relationship Id="rId4" Type="http://schemas.openxmlformats.org/officeDocument/2006/relationships/notesSlide" Target="../notesSlides/notesSlide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C958A019-8D4C-1168-8EA6-3400F113F8AD}"/>
              </a:ext>
            </a:extLst>
          </p:cNvPr>
          <p:cNvSpPr>
            <a:spLocks noGrp="1"/>
          </p:cNvSpPr>
          <p:nvPr>
            <p:ph type="body" sz="quarter" idx="11"/>
          </p:nvPr>
        </p:nvSpPr>
        <p:spPr>
          <a:xfrm>
            <a:off x="3503084" y="1828800"/>
            <a:ext cx="5185833" cy="412800"/>
          </a:xfrm>
        </p:spPr>
        <p:txBody>
          <a:bodyPr/>
          <a:lstStyle/>
          <a:p>
            <a:r>
              <a:rPr lang="fr-FR" dirty="0"/>
              <a:t>14 décembre 2023</a:t>
            </a:r>
            <a:endParaRPr lang="en-CA" dirty="0"/>
          </a:p>
        </p:txBody>
      </p:sp>
      <p:sp>
        <p:nvSpPr>
          <p:cNvPr id="6" name="Text Placeholder 5">
            <a:extLst>
              <a:ext uri="{FF2B5EF4-FFF2-40B4-BE49-F238E27FC236}">
                <a16:creationId xmlns:a16="http://schemas.microsoft.com/office/drawing/2014/main" id="{EC7B3266-5C38-6A25-9FA6-6BFA5688115D}"/>
              </a:ext>
            </a:extLst>
          </p:cNvPr>
          <p:cNvSpPr>
            <a:spLocks noGrp="1"/>
          </p:cNvSpPr>
          <p:nvPr>
            <p:ph type="body" sz="quarter" idx="12"/>
          </p:nvPr>
        </p:nvSpPr>
        <p:spPr>
          <a:xfrm>
            <a:off x="2513543" y="787400"/>
            <a:ext cx="7164914" cy="1026000"/>
          </a:xfrm>
        </p:spPr>
        <p:txBody>
          <a:bodyPr/>
          <a:lstStyle/>
          <a:p>
            <a:r>
              <a:rPr lang="fr-FR" sz="3200" dirty="0"/>
              <a:t>Séminaire sur le soutien du matériel</a:t>
            </a:r>
            <a:endParaRPr lang="en-CA" sz="3200"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Number Placeholder 3">
            <a:extLst>
              <a:ext uri="{FF2B5EF4-FFF2-40B4-BE49-F238E27FC236}">
                <a16:creationId xmlns:a16="http://schemas.microsoft.com/office/drawing/2014/main" id="{6F7F8F82-789E-2B91-3713-A0C2C9D3D32E}"/>
              </a:ext>
            </a:extLst>
          </p:cNvPr>
          <p:cNvSpPr txBox="1">
            <a:spLocks noChangeArrowheads="1"/>
          </p:cNvSpPr>
          <p:nvPr>
            <p:custDataLst>
              <p:tags r:id="rId1"/>
            </p:custDataLst>
          </p:nvPr>
        </p:nvSpPr>
        <p:spPr bwMode="auto">
          <a:xfrm>
            <a:off x="10220326" y="6400801"/>
            <a:ext cx="339725"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Font typeface="Arial" panose="020B0604020202020204" pitchFamily="34" charset="0"/>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Font typeface="Arial" panose="020B0604020202020204" pitchFamily="34" charset="0"/>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9pPr>
          </a:lstStyle>
          <a:p>
            <a:pPr>
              <a:spcBef>
                <a:spcPct val="0"/>
              </a:spcBef>
              <a:buNone/>
            </a:pPr>
            <a:r>
              <a:rPr lang="en-CA" altLang="fr-FR" sz="1200" noProof="1">
                <a:solidFill>
                  <a:srgbClr val="898989"/>
                </a:solidFill>
              </a:rPr>
              <a:t>7</a:t>
            </a:r>
            <a:endParaRPr lang="en-CA" altLang="en-US" sz="1200" noProof="1">
              <a:solidFill>
                <a:srgbClr val="898989"/>
              </a:solidFill>
            </a:endParaRPr>
          </a:p>
        </p:txBody>
      </p:sp>
      <p:sp>
        <p:nvSpPr>
          <p:cNvPr id="6" name="TextBox 5">
            <a:extLst>
              <a:ext uri="{FF2B5EF4-FFF2-40B4-BE49-F238E27FC236}">
                <a16:creationId xmlns:a16="http://schemas.microsoft.com/office/drawing/2014/main" id="{A3BABA16-87C0-7581-9FF4-56FBBD58565D}"/>
              </a:ext>
            </a:extLst>
          </p:cNvPr>
          <p:cNvSpPr txBox="1"/>
          <p:nvPr>
            <p:custDataLst>
              <p:tags r:id="rId2"/>
            </p:custDataLst>
          </p:nvPr>
        </p:nvSpPr>
        <p:spPr>
          <a:xfrm>
            <a:off x="1811339" y="908051"/>
            <a:ext cx="8569325" cy="5647700"/>
          </a:xfrm>
          <a:prstGeom prst="rect">
            <a:avLst/>
          </a:prstGeom>
          <a:noFill/>
        </p:spPr>
        <p:txBody>
          <a:bodyPr>
            <a:spAutoFit/>
          </a:bodyPr>
          <a:lstStyle/>
          <a:p>
            <a:pPr>
              <a:spcAft>
                <a:spcPts val="1800"/>
              </a:spcAft>
              <a:buClr>
                <a:srgbClr val="000000"/>
              </a:buClr>
              <a:defRPr/>
            </a:pPr>
            <a:r>
              <a:rPr lang="fr-CA" sz="2400" b="1" noProof="1">
                <a:solidFill>
                  <a:srgbClr val="629DD1">
                    <a:lumMod val="50000"/>
                  </a:srgbClr>
                </a:solidFill>
                <a:effectLst>
                  <a:outerShdw blurRad="38100" dist="38100" dir="2700000" algn="tl">
                    <a:srgbClr val="000000">
                      <a:alpha val="43137"/>
                    </a:srgbClr>
                  </a:outerShdw>
                </a:effectLst>
                <a:latin typeface="Arial" panose="020B0604020202020204" pitchFamily="34" charset="0"/>
                <a:ea typeface="MS PGothic" pitchFamily="34" charset="-128"/>
                <a:cs typeface="Arial" panose="020B0604020202020204" pitchFamily="34" charset="0"/>
              </a:rPr>
              <a:t>Exigences et obligations</a:t>
            </a:r>
          </a:p>
          <a:p>
            <a:pPr marL="0" lvl="1">
              <a:buClr>
                <a:srgbClr val="000000"/>
              </a:buClr>
              <a:defRPr/>
            </a:pPr>
            <a:r>
              <a:rPr lang="fr-CA" sz="1600" noProof="1">
                <a:solidFill>
                  <a:srgbClr val="000000"/>
                </a:solidFill>
                <a:latin typeface="Arial" panose="020B0604020202020204" pitchFamily="34" charset="0"/>
                <a:cs typeface="Arial" panose="020B0604020202020204" pitchFamily="34" charset="0"/>
              </a:rPr>
              <a:t>En décembre 2022, les politiques sur la gestion du matériel du MDN ont été mises à jour afin d ’adresser l’approche du matériel-service (MaaS) avec les obligations suivantes:  </a:t>
            </a:r>
          </a:p>
          <a:p>
            <a:pPr marL="300038" lvl="1">
              <a:buClr>
                <a:srgbClr val="000000"/>
              </a:buClr>
              <a:defRPr/>
            </a:pPr>
            <a:endParaRPr lang="fr-CA" sz="1400" noProof="1">
              <a:solidFill>
                <a:srgbClr val="000000"/>
              </a:solidFill>
              <a:latin typeface="Arial" panose="020B0604020202020204" pitchFamily="34" charset="0"/>
              <a:ea typeface="MS PGothic" pitchFamily="34" charset="-128"/>
              <a:cs typeface="Arial" panose="020B0604020202020204" pitchFamily="34" charset="0"/>
            </a:endParaRPr>
          </a:p>
          <a:p>
            <a:pPr marL="541338" lvl="1" indent="-187325">
              <a:spcAft>
                <a:spcPts val="1200"/>
              </a:spcAft>
              <a:buFont typeface="Arial" panose="020B0604020202020204" pitchFamily="34" charset="0"/>
              <a:buChar char="•"/>
              <a:defRPr/>
            </a:pPr>
            <a:r>
              <a:rPr lang="fr-CA" sz="1400" noProof="1">
                <a:solidFill>
                  <a:srgbClr val="000000"/>
                </a:solidFill>
                <a:latin typeface="Arial" panose="020B0604020202020204" pitchFamily="34" charset="0"/>
                <a:cs typeface="Arial" panose="020B0604020202020204" pitchFamily="34" charset="0"/>
              </a:rPr>
              <a:t>Le contrat avec le fournisseur de services doit être conclu avec le Canada, </a:t>
            </a:r>
            <a:r>
              <a:rPr lang="fr-CA" sz="1400" b="1" u="sng" noProof="1">
                <a:solidFill>
                  <a:srgbClr val="000000"/>
                </a:solidFill>
                <a:latin typeface="Arial" panose="020B0604020202020204" pitchFamily="34" charset="0"/>
                <a:cs typeface="Arial" panose="020B0604020202020204" pitchFamily="34" charset="0"/>
              </a:rPr>
              <a:t>représenté par le ministre de SPAC.</a:t>
            </a:r>
            <a:endParaRPr lang="fr-CA" altLang="en-US" sz="1400" b="1" i="1" u="sng" noProof="1">
              <a:solidFill>
                <a:srgbClr val="000000"/>
              </a:solidFill>
              <a:latin typeface="Arial" panose="020B0604020202020204" pitchFamily="34" charset="0"/>
              <a:cs typeface="Arial" panose="020B0604020202020204" pitchFamily="34" charset="0"/>
            </a:endParaRPr>
          </a:p>
          <a:p>
            <a:pPr marL="719138" lvl="2" indent="-184150">
              <a:spcAft>
                <a:spcPts val="1200"/>
              </a:spcAft>
              <a:buFont typeface="Arial" panose="020B0604020202020204" pitchFamily="34" charset="0"/>
              <a:buChar char="─"/>
              <a:defRPr/>
            </a:pPr>
            <a:r>
              <a:rPr lang="fr-CA" sz="1400" noProof="1">
                <a:solidFill>
                  <a:srgbClr val="000000"/>
                </a:solidFill>
                <a:latin typeface="Arial" panose="020B0604020202020204" pitchFamily="34" charset="0"/>
                <a:cs typeface="Arial" panose="020B0604020202020204" pitchFamily="34" charset="0"/>
              </a:rPr>
              <a:t>Le ministre de Services publics et Approvisionnement Canada (SPAC) a le pouvoir d’échanger des pièces avec un entrepreneur en vertu de la </a:t>
            </a:r>
            <a:r>
              <a:rPr lang="fr-CA" sz="1400" i="1" noProof="1">
                <a:solidFill>
                  <a:srgbClr val="000000"/>
                </a:solidFill>
                <a:latin typeface="Arial" panose="020B0604020202020204" pitchFamily="34" charset="0"/>
                <a:cs typeface="Arial" panose="020B0604020202020204" pitchFamily="34" charset="0"/>
              </a:rPr>
              <a:t>Loi sur la production de défense (LPD)</a:t>
            </a:r>
            <a:r>
              <a:rPr lang="fr-CA" sz="1400" noProof="1">
                <a:solidFill>
                  <a:srgbClr val="000000"/>
                </a:solidFill>
                <a:latin typeface="Arial" panose="020B0604020202020204" pitchFamily="34" charset="0"/>
                <a:cs typeface="Arial" panose="020B0604020202020204" pitchFamily="34" charset="0"/>
              </a:rPr>
              <a:t>.</a:t>
            </a:r>
          </a:p>
          <a:p>
            <a:pPr marL="719138" lvl="2" indent="-184150">
              <a:spcAft>
                <a:spcPts val="1200"/>
              </a:spcAft>
              <a:buFont typeface="Arial" panose="020B0604020202020204" pitchFamily="34" charset="0"/>
              <a:buChar char="─"/>
              <a:defRPr/>
            </a:pPr>
            <a:r>
              <a:rPr lang="fr-CA" sz="1400" noProof="1">
                <a:solidFill>
                  <a:srgbClr val="000000"/>
                </a:solidFill>
                <a:latin typeface="Arial" panose="020B0604020202020204" pitchFamily="34" charset="0"/>
                <a:cs typeface="Arial" panose="020B0604020202020204" pitchFamily="34" charset="0"/>
              </a:rPr>
              <a:t>Le ministre de la Défense nationale n’est pas habilité à se départir de pièces dans le cadre d’un échange avec un entrepreneur sans l’autorisation du gouverneur en conseil.</a:t>
            </a:r>
            <a:r>
              <a:rPr lang="fr-CA" sz="1400" i="1" noProof="1">
                <a:solidFill>
                  <a:srgbClr val="000000"/>
                </a:solidFill>
                <a:latin typeface="Arial" panose="020B0604020202020204" pitchFamily="34" charset="0"/>
                <a:cs typeface="Arial" panose="020B0604020202020204" pitchFamily="34" charset="0"/>
              </a:rPr>
              <a:t> </a:t>
            </a:r>
          </a:p>
          <a:p>
            <a:pPr marL="719138" lvl="2" indent="-184150">
              <a:spcAft>
                <a:spcPts val="1200"/>
              </a:spcAft>
              <a:buFont typeface="Arial" panose="020B0604020202020204" pitchFamily="34" charset="0"/>
              <a:buChar char="─"/>
              <a:defRPr/>
            </a:pPr>
            <a:r>
              <a:rPr lang="fr-CA" sz="1400" noProof="1">
                <a:solidFill>
                  <a:srgbClr val="000000"/>
                </a:solidFill>
                <a:latin typeface="Arial" panose="020B0604020202020204" pitchFamily="34" charset="0"/>
                <a:cs typeface="Arial" panose="020B0604020202020204" pitchFamily="34" charset="0"/>
              </a:rPr>
              <a:t>La </a:t>
            </a:r>
            <a:r>
              <a:rPr lang="fr-CA" sz="1400" i="1" noProof="1">
                <a:solidFill>
                  <a:srgbClr val="000000"/>
                </a:solidFill>
                <a:latin typeface="Arial" panose="020B0604020202020204" pitchFamily="34" charset="0"/>
                <a:cs typeface="Arial" panose="020B0604020202020204" pitchFamily="34" charset="0"/>
              </a:rPr>
              <a:t>Loi sur les biens de surplus de la Couronne</a:t>
            </a:r>
            <a:r>
              <a:rPr lang="fr-CA" sz="1400" noProof="1">
                <a:solidFill>
                  <a:srgbClr val="000000"/>
                </a:solidFill>
                <a:latin typeface="Arial" panose="020B0604020202020204" pitchFamily="34" charset="0"/>
                <a:cs typeface="Arial" panose="020B0604020202020204" pitchFamily="34" charset="0"/>
              </a:rPr>
              <a:t> ne s’applique pas dans le contexte d’un échange de pièces.</a:t>
            </a:r>
          </a:p>
          <a:p>
            <a:pPr marL="541338" lvl="1" indent="-187325">
              <a:spcAft>
                <a:spcPts val="1200"/>
              </a:spcAft>
              <a:buFont typeface="Arial" panose="020B0604020202020204" pitchFamily="34" charset="0"/>
              <a:buChar char="•"/>
              <a:defRPr/>
            </a:pPr>
            <a:r>
              <a:rPr lang="fr-CA" sz="1400" noProof="1">
                <a:solidFill>
                  <a:srgbClr val="000000"/>
                </a:solidFill>
                <a:latin typeface="Arial" panose="020B0604020202020204" pitchFamily="34" charset="0"/>
                <a:cs typeface="Arial" panose="020B0604020202020204" pitchFamily="34" charset="0"/>
              </a:rPr>
              <a:t>Le Canada conserve certaines obligations concernant les pièces dont il s’est départi dans un échange, par exemple :</a:t>
            </a:r>
          </a:p>
          <a:p>
            <a:pPr marL="717550" lvl="1" indent="-176213">
              <a:spcAft>
                <a:spcPts val="1200"/>
              </a:spcAft>
              <a:buFont typeface="Arial" panose="020B0604020202020204" pitchFamily="34" charset="0"/>
              <a:buChar char="─"/>
              <a:defRPr/>
            </a:pPr>
            <a:r>
              <a:rPr lang="fr-CA" sz="1400" noProof="1">
                <a:solidFill>
                  <a:srgbClr val="000000"/>
                </a:solidFill>
                <a:latin typeface="Arial" panose="020B0604020202020204" pitchFamily="34" charset="0"/>
                <a:cs typeface="Arial" panose="020B0604020202020204" pitchFamily="34" charset="0"/>
              </a:rPr>
              <a:t>Marchandises contrôlées; </a:t>
            </a:r>
          </a:p>
          <a:p>
            <a:pPr marL="717550" lvl="1" indent="-176213">
              <a:spcAft>
                <a:spcPts val="1200"/>
              </a:spcAft>
              <a:buFont typeface="Arial" panose="020B0604020202020204" pitchFamily="34" charset="0"/>
              <a:buChar char="─"/>
              <a:defRPr/>
            </a:pPr>
            <a:r>
              <a:rPr lang="fr-CA" sz="1400" noProof="1">
                <a:solidFill>
                  <a:srgbClr val="000000"/>
                </a:solidFill>
                <a:latin typeface="Arial" panose="020B0604020202020204" pitchFamily="34" charset="0"/>
                <a:cs typeface="Arial" panose="020B0604020202020204" pitchFamily="34" charset="0"/>
              </a:rPr>
              <a:t>Comptabilité générale; </a:t>
            </a:r>
          </a:p>
          <a:p>
            <a:pPr marL="717550" lvl="1" indent="-176213">
              <a:spcAft>
                <a:spcPts val="1200"/>
              </a:spcAft>
              <a:buFont typeface="Arial" panose="020B0604020202020204" pitchFamily="34" charset="0"/>
              <a:buChar char="─"/>
              <a:defRPr/>
            </a:pPr>
            <a:r>
              <a:rPr lang="fr-CA" sz="1400" noProof="1">
                <a:solidFill>
                  <a:srgbClr val="000000"/>
                </a:solidFill>
                <a:latin typeface="Arial" panose="020B0604020202020204" pitchFamily="34" charset="0"/>
                <a:cs typeface="Arial" panose="020B0604020202020204" pitchFamily="34" charset="0"/>
              </a:rPr>
              <a:t>Exportations; et</a:t>
            </a:r>
          </a:p>
          <a:p>
            <a:pPr marL="717550" lvl="1" indent="-176213">
              <a:spcAft>
                <a:spcPts val="1200"/>
              </a:spcAft>
              <a:buFont typeface="Arial" panose="020B0604020202020204" pitchFamily="34" charset="0"/>
              <a:buChar char="─"/>
              <a:defRPr/>
            </a:pPr>
            <a:r>
              <a:rPr lang="fr-CA" sz="1400" noProof="1">
                <a:solidFill>
                  <a:srgbClr val="000000"/>
                </a:solidFill>
                <a:latin typeface="Arial" panose="020B0604020202020204" pitchFamily="34" charset="0"/>
                <a:cs typeface="Arial" panose="020B0604020202020204" pitchFamily="34" charset="0"/>
              </a:rPr>
              <a:t>Santé humaine, sûreté et environnement.</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Slide Number Placeholder 3">
            <a:extLst>
              <a:ext uri="{FF2B5EF4-FFF2-40B4-BE49-F238E27FC236}">
                <a16:creationId xmlns:a16="http://schemas.microsoft.com/office/drawing/2014/main" id="{5830DFE5-8EBD-36B0-725E-28353AD5E6C8}"/>
              </a:ext>
            </a:extLst>
          </p:cNvPr>
          <p:cNvSpPr txBox="1">
            <a:spLocks noChangeArrowheads="1"/>
          </p:cNvSpPr>
          <p:nvPr>
            <p:custDataLst>
              <p:tags r:id="rId1"/>
            </p:custDataLst>
          </p:nvPr>
        </p:nvSpPr>
        <p:spPr bwMode="auto">
          <a:xfrm>
            <a:off x="10220326" y="6400801"/>
            <a:ext cx="339725"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Font typeface="Arial" panose="020B0604020202020204" pitchFamily="34" charset="0"/>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Font typeface="Arial" panose="020B0604020202020204" pitchFamily="34" charset="0"/>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9pPr>
          </a:lstStyle>
          <a:p>
            <a:pPr>
              <a:spcBef>
                <a:spcPct val="0"/>
              </a:spcBef>
              <a:buNone/>
            </a:pPr>
            <a:r>
              <a:rPr lang="en-CA" altLang="fr-FR" sz="1100" noProof="1">
                <a:solidFill>
                  <a:srgbClr val="898989"/>
                </a:solidFill>
              </a:rPr>
              <a:t>8</a:t>
            </a:r>
            <a:endParaRPr lang="en-CA" altLang="en-US" sz="1100" noProof="1">
              <a:solidFill>
                <a:srgbClr val="898989"/>
              </a:solidFill>
            </a:endParaRPr>
          </a:p>
        </p:txBody>
      </p:sp>
      <p:sp>
        <p:nvSpPr>
          <p:cNvPr id="6" name="TextBox 5">
            <a:extLst>
              <a:ext uri="{FF2B5EF4-FFF2-40B4-BE49-F238E27FC236}">
                <a16:creationId xmlns:a16="http://schemas.microsoft.com/office/drawing/2014/main" id="{6BC38532-447A-6EB7-B90C-0C570975DD65}"/>
              </a:ext>
            </a:extLst>
          </p:cNvPr>
          <p:cNvSpPr txBox="1"/>
          <p:nvPr>
            <p:custDataLst>
              <p:tags r:id="rId2"/>
            </p:custDataLst>
          </p:nvPr>
        </p:nvSpPr>
        <p:spPr>
          <a:xfrm>
            <a:off x="1721644" y="692150"/>
            <a:ext cx="8748712" cy="6155531"/>
          </a:xfrm>
          <a:prstGeom prst="rect">
            <a:avLst/>
          </a:prstGeom>
          <a:noFill/>
        </p:spPr>
        <p:txBody>
          <a:bodyPr>
            <a:spAutoFit/>
          </a:bodyPr>
          <a:lstStyle/>
          <a:p>
            <a:pPr>
              <a:spcAft>
                <a:spcPts val="300"/>
              </a:spcAft>
              <a:defRPr/>
            </a:pPr>
            <a:r>
              <a:rPr lang="fr-CA" b="1" noProof="1">
                <a:solidFill>
                  <a:srgbClr val="629DD1">
                    <a:lumMod val="50000"/>
                  </a:srgb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Marchandises contrôlées</a:t>
            </a:r>
            <a:endParaRPr lang="fr-CA" altLang="en-US" b="1" noProof="1">
              <a:solidFill>
                <a:srgbClr val="629DD1">
                  <a:lumMod val="50000"/>
                </a:srgb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p>
            <a:pPr marL="357188" lvl="1" indent="-171450">
              <a:spcAft>
                <a:spcPts val="1200"/>
              </a:spcAft>
              <a:buFont typeface="Arial" panose="020B0604020202020204" pitchFamily="34" charset="0"/>
              <a:buChar char="•"/>
              <a:defRPr/>
            </a:pPr>
            <a:r>
              <a:rPr lang="fr-CA" sz="1300" noProof="1">
                <a:solidFill>
                  <a:srgbClr val="000000"/>
                </a:solidFill>
                <a:latin typeface="Arial" panose="020B0604020202020204" pitchFamily="34" charset="0"/>
                <a:cs typeface="Arial" panose="020B0604020202020204" pitchFamily="34" charset="0"/>
              </a:rPr>
              <a:t>Les personnes qui examinent, possèdent ou transfèrent des marchandises contrôlées au Canada doivent être inscrites et respecter le </a:t>
            </a:r>
            <a:r>
              <a:rPr lang="fr-CA" sz="1300" i="1" noProof="1">
                <a:solidFill>
                  <a:srgbClr val="000000"/>
                </a:solidFill>
                <a:latin typeface="Arial" panose="020B0604020202020204" pitchFamily="34" charset="0"/>
                <a:cs typeface="Arial" panose="020B0604020202020204" pitchFamily="34" charset="0"/>
              </a:rPr>
              <a:t>Règlement sur les marchandises contrôlées</a:t>
            </a:r>
            <a:r>
              <a:rPr lang="fr-CA" sz="1300" noProof="1">
                <a:solidFill>
                  <a:srgbClr val="000000"/>
                </a:solidFill>
                <a:latin typeface="Arial" panose="020B0604020202020204" pitchFamily="34" charset="0"/>
                <a:cs typeface="Arial" panose="020B0604020202020204" pitchFamily="34" charset="0"/>
              </a:rPr>
              <a:t>.</a:t>
            </a:r>
            <a:r>
              <a:rPr lang="fr-CA" sz="1300" i="1" noProof="1">
                <a:solidFill>
                  <a:srgbClr val="000000"/>
                </a:solidFill>
                <a:latin typeface="Arial" panose="020B0604020202020204" pitchFamily="34" charset="0"/>
                <a:cs typeface="Arial" panose="020B0604020202020204" pitchFamily="34" charset="0"/>
              </a:rPr>
              <a:t> </a:t>
            </a:r>
            <a:r>
              <a:rPr lang="fr-CA" sz="1300" noProof="1">
                <a:solidFill>
                  <a:srgbClr val="000000"/>
                </a:solidFill>
                <a:latin typeface="Arial" panose="020B0604020202020204" pitchFamily="34" charset="0"/>
                <a:cs typeface="Arial" panose="020B0604020202020204" pitchFamily="34" charset="0"/>
              </a:rPr>
              <a:t>Les facteurs à considérer comprennent : accréditation d’utilisateur final, autorisation de retransfert, accords d’assistance technique, démilitarisation, élimination et octroi de licences d’expo</a:t>
            </a:r>
            <a:r>
              <a:rPr lang="fr-CA" sz="1200" noProof="1">
                <a:solidFill>
                  <a:srgbClr val="000000"/>
                </a:solidFill>
                <a:latin typeface="Arial" panose="020B0604020202020204" pitchFamily="34" charset="0"/>
                <a:cs typeface="Arial" panose="020B0604020202020204" pitchFamily="34" charset="0"/>
              </a:rPr>
              <a:t>rtation.</a:t>
            </a:r>
          </a:p>
          <a:p>
            <a:pPr>
              <a:spcAft>
                <a:spcPts val="300"/>
              </a:spcAft>
              <a:defRPr/>
            </a:pPr>
            <a:r>
              <a:rPr lang="fr-CA" b="1" noProof="1">
                <a:solidFill>
                  <a:srgbClr val="629DD1">
                    <a:lumMod val="50000"/>
                  </a:srgb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Comptabilité générale</a:t>
            </a:r>
            <a:endParaRPr lang="fr-CA" altLang="en-US" b="1" noProof="1">
              <a:solidFill>
                <a:srgbClr val="629DD1">
                  <a:lumMod val="50000"/>
                </a:srgb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p>
            <a:pPr marL="357188" indent="-171450">
              <a:spcAft>
                <a:spcPts val="600"/>
              </a:spcAft>
              <a:buFont typeface="Arial" panose="020B0604020202020204" pitchFamily="34" charset="0"/>
              <a:buChar char="•"/>
              <a:defRPr/>
            </a:pPr>
            <a:r>
              <a:rPr lang="fr-CA" sz="1300" noProof="1">
                <a:solidFill>
                  <a:srgbClr val="000000"/>
                </a:solidFill>
                <a:latin typeface="Arial" panose="020B0604020202020204" pitchFamily="34" charset="0"/>
                <a:cs typeface="Arial" panose="020B0604020202020204" pitchFamily="34" charset="0"/>
              </a:rPr>
              <a:t>Comptabilisation des actifs : les stocks et les actifs font l’objet d’un traitement financier et d’exigences en matière de rapport différents.</a:t>
            </a:r>
          </a:p>
          <a:p>
            <a:pPr marL="357188" indent="-171450">
              <a:spcAft>
                <a:spcPts val="600"/>
              </a:spcAft>
              <a:buFont typeface="Arial" panose="020B0604020202020204" pitchFamily="34" charset="0"/>
              <a:buChar char="•"/>
              <a:defRPr/>
            </a:pPr>
            <a:r>
              <a:rPr lang="fr-CA" sz="1300" noProof="1">
                <a:solidFill>
                  <a:srgbClr val="000000"/>
                </a:solidFill>
                <a:latin typeface="Arial" panose="020B0604020202020204" pitchFamily="34" charset="0"/>
                <a:cs typeface="Arial" panose="020B0604020202020204" pitchFamily="34" charset="0"/>
              </a:rPr>
              <a:t>Il faut identifier tout stock ou actif payé par le Canada (p. ex., paiements d’étape ou anticipés) qui doit être exclu de « l’échange » et qui est soumis aux politiques sur la gestion du matériel et des finances.</a:t>
            </a:r>
          </a:p>
          <a:p>
            <a:pPr marL="357188" indent="-171450">
              <a:spcAft>
                <a:spcPts val="600"/>
              </a:spcAft>
              <a:buFont typeface="Arial" panose="020B0604020202020204" pitchFamily="34" charset="0"/>
              <a:buChar char="•"/>
              <a:defRPr/>
            </a:pPr>
            <a:r>
              <a:rPr lang="fr-CA" sz="1300" noProof="1">
                <a:solidFill>
                  <a:srgbClr val="000000"/>
                </a:solidFill>
                <a:latin typeface="Arial" panose="020B0604020202020204" pitchFamily="34" charset="0"/>
                <a:cs typeface="Arial" panose="020B0604020202020204" pitchFamily="34" charset="0"/>
              </a:rPr>
              <a:t>Notion de contrôle : des exigences en matière de rapport peuvent exister même si le Canada n’est pas propriétaire du matériel (voir la diapositive complémentaire sur les contrats de location-acquisition).</a:t>
            </a:r>
          </a:p>
          <a:p>
            <a:pPr marL="628650" lvl="1" indent="-85725">
              <a:spcAft>
                <a:spcPts val="600"/>
              </a:spcAft>
              <a:defRPr/>
            </a:pPr>
            <a:r>
              <a:rPr lang="fr-CA" sz="1300" noProof="1">
                <a:solidFill>
                  <a:srgbClr val="000000"/>
                </a:solidFill>
                <a:latin typeface="Arial" panose="020B0604020202020204" pitchFamily="34" charset="0"/>
                <a:cs typeface="Arial" panose="020B0604020202020204" pitchFamily="34" charset="0"/>
              </a:rPr>
              <a:t>  Clauses irrévocables de résiliation de contrat conférant au Canada la propriété du matériel détenu par l’entrepreneur. </a:t>
            </a:r>
          </a:p>
          <a:p>
            <a:pPr marL="357188" indent="-171450">
              <a:spcAft>
                <a:spcPts val="600"/>
              </a:spcAft>
              <a:buFont typeface="Arial" panose="020B0604020202020204" pitchFamily="34" charset="0"/>
              <a:buChar char="•"/>
              <a:defRPr/>
            </a:pPr>
            <a:r>
              <a:rPr lang="fr-CA" sz="1300" noProof="1">
                <a:solidFill>
                  <a:srgbClr val="000000"/>
                </a:solidFill>
                <a:latin typeface="Arial" panose="020B0604020202020204" pitchFamily="34" charset="0"/>
                <a:cs typeface="Arial" panose="020B0604020202020204" pitchFamily="34" charset="0"/>
              </a:rPr>
              <a:t>Des données suffisantes sont disponibles pour l’approbation en vertu de l’article 34 de la </a:t>
            </a:r>
            <a:r>
              <a:rPr lang="fr-CA" sz="1300" i="1" noProof="1">
                <a:solidFill>
                  <a:srgbClr val="000000"/>
                </a:solidFill>
                <a:latin typeface="Arial" panose="020B0604020202020204" pitchFamily="34" charset="0"/>
                <a:cs typeface="Arial" panose="020B0604020202020204" pitchFamily="34" charset="0"/>
              </a:rPr>
              <a:t>Loi sur la gestion des finances publiques</a:t>
            </a:r>
            <a:r>
              <a:rPr lang="fr-CA" sz="1300" noProof="1">
                <a:solidFill>
                  <a:srgbClr val="000000"/>
                </a:solidFill>
                <a:latin typeface="Arial" panose="020B0604020202020204" pitchFamily="34" charset="0"/>
                <a:cs typeface="Arial" panose="020B0604020202020204" pitchFamily="34" charset="0"/>
              </a:rPr>
              <a:t> (LGFP) : facturation assez détaillée pour faire un suivi précis des coûts du cycle de vie et des crédits, et utilisation du grand livre général pour imputer les coûts.</a:t>
            </a:r>
          </a:p>
          <a:p>
            <a:pPr marL="357188" indent="-171450">
              <a:spcAft>
                <a:spcPts val="600"/>
              </a:spcAft>
              <a:buFont typeface="Arial" panose="020B0604020202020204" pitchFamily="34" charset="0"/>
              <a:buChar char="•"/>
              <a:defRPr/>
            </a:pPr>
            <a:r>
              <a:rPr lang="fr-CA" sz="1300" noProof="1">
                <a:solidFill>
                  <a:srgbClr val="000000"/>
                </a:solidFill>
                <a:latin typeface="Arial" panose="020B0604020202020204" pitchFamily="34" charset="0"/>
                <a:cs typeface="Arial" panose="020B0604020202020204" pitchFamily="34" charset="0"/>
              </a:rPr>
              <a:t>Les améliorations sont capitalisées en utilisant crédit 5 - immobilisations.</a:t>
            </a:r>
          </a:p>
          <a:p>
            <a:pPr marL="357188" indent="-171450">
              <a:spcAft>
                <a:spcPts val="600"/>
              </a:spcAft>
              <a:buFont typeface="Arial" panose="020B0604020202020204" pitchFamily="34" charset="0"/>
              <a:buChar char="•"/>
              <a:defRPr/>
            </a:pPr>
            <a:r>
              <a:rPr lang="fr-CA" sz="1300" noProof="1">
                <a:solidFill>
                  <a:srgbClr val="000000"/>
                </a:solidFill>
                <a:latin typeface="Arial" panose="020B0604020202020204" pitchFamily="34" charset="0"/>
                <a:cs typeface="Arial" panose="020B0604020202020204" pitchFamily="34" charset="0"/>
              </a:rPr>
              <a:t>Considérations fiscales (décrets de remise de l’ARC) </a:t>
            </a:r>
          </a:p>
          <a:p>
            <a:pPr marL="354013" indent="-354013">
              <a:spcAft>
                <a:spcPts val="300"/>
              </a:spcAft>
              <a:defRPr/>
            </a:pPr>
            <a:r>
              <a:rPr lang="fr-CA" b="1" noProof="1">
                <a:solidFill>
                  <a:srgbClr val="629DD1">
                    <a:lumMod val="50000"/>
                  </a:srgb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Exportation</a:t>
            </a:r>
            <a:endParaRPr lang="fr-CA" altLang="en-US" b="1" noProof="1">
              <a:solidFill>
                <a:srgbClr val="629DD1">
                  <a:lumMod val="50000"/>
                </a:srgb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p>
            <a:pPr marL="357188" indent="-171450">
              <a:spcAft>
                <a:spcPts val="1200"/>
              </a:spcAft>
              <a:buFont typeface="Arial" panose="020B0604020202020204" pitchFamily="34" charset="0"/>
              <a:buChar char="•"/>
              <a:defRPr/>
            </a:pPr>
            <a:r>
              <a:rPr lang="fr-CA" sz="1200" noProof="1">
                <a:solidFill>
                  <a:srgbClr val="000000"/>
                </a:solidFill>
                <a:latin typeface="Arial" panose="020B0604020202020204" pitchFamily="34" charset="0"/>
                <a:cs typeface="Arial" panose="020B0604020202020204" pitchFamily="34" charset="0"/>
              </a:rPr>
              <a:t>Les points de changement de propriété ou de titre doivent clairement être identifiés dans le contrat pour les articles « installés » et ceux non « installé » (p. ex. lots de déploiement).</a:t>
            </a:r>
          </a:p>
          <a:p>
            <a:pPr marL="354013" indent="-354013">
              <a:spcAft>
                <a:spcPts val="300"/>
              </a:spcAft>
              <a:tabLst>
                <a:tab pos="2328863" algn="l"/>
              </a:tabLst>
              <a:defRPr/>
            </a:pPr>
            <a:r>
              <a:rPr lang="fr-CA" b="1" noProof="1">
                <a:solidFill>
                  <a:srgbClr val="629DD1">
                    <a:lumMod val="50000"/>
                  </a:srgb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Santé humaine, sûreté et environnement</a:t>
            </a:r>
            <a:endParaRPr lang="fr-CA" b="1" noProof="1">
              <a:solidFill>
                <a:srgbClr val="00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p>
            <a:pPr marL="357188" indent="-171450">
              <a:spcAft>
                <a:spcPts val="600"/>
              </a:spcAft>
              <a:buFont typeface="Arial" panose="020B0604020202020204" pitchFamily="34" charset="0"/>
              <a:buChar char="•"/>
              <a:defRPr/>
            </a:pPr>
            <a:r>
              <a:rPr lang="fr-CA" sz="1200" noProof="1">
                <a:solidFill>
                  <a:srgbClr val="000000"/>
                </a:solidFill>
                <a:latin typeface="Arial" panose="020B0604020202020204" pitchFamily="34" charset="0"/>
                <a:cs typeface="Arial" panose="020B0604020202020204" pitchFamily="34" charset="0"/>
              </a:rPr>
              <a:t>Des exemptions accordées au Canada (p. ex., gestion de l’amiante) peuvent ne pas être accordées à l’entrepreneur.</a:t>
            </a:r>
            <a:endParaRPr lang="fr-CA" altLang="en-US" sz="1200" noProof="1">
              <a:solidFill>
                <a:srgbClr val="000000"/>
              </a:solidFill>
              <a:latin typeface="Arial" panose="020B0604020202020204" pitchFamily="34" charset="0"/>
              <a:cs typeface="Arial" panose="020B0604020202020204" pitchFamily="34" charset="0"/>
            </a:endParaRPr>
          </a:p>
        </p:txBody>
      </p:sp>
      <p:pic>
        <p:nvPicPr>
          <p:cNvPr id="31748" name="Picture 2">
            <a:extLst>
              <a:ext uri="{FF2B5EF4-FFF2-40B4-BE49-F238E27FC236}">
                <a16:creationId xmlns:a16="http://schemas.microsoft.com/office/drawing/2014/main" id="{25B63E59-6A8E-463F-FE5A-3EB54B33251B}"/>
              </a:ext>
            </a:extLst>
          </p:cNvPr>
          <p:cNvPicPr>
            <a:picLocks noChangeAspect="1" noChangeArrowheads="1"/>
          </p:cNvPicPr>
          <p:nvPr>
            <p:custDataLst>
              <p:tags r:id="rId3"/>
            </p:custDataLst>
          </p:nvPr>
        </p:nvPicPr>
        <p:blipFill>
          <a:blip r:embed="rId6">
            <a:extLst>
              <a:ext uri="{28A0092B-C50C-407E-A947-70E740481C1C}">
                <a14:useLocalDpi xmlns:a14="http://schemas.microsoft.com/office/drawing/2010/main" val="0"/>
              </a:ext>
            </a:extLst>
          </a:blip>
          <a:srcRect/>
          <a:stretch>
            <a:fillRect/>
          </a:stretch>
        </p:blipFill>
        <p:spPr bwMode="auto">
          <a:xfrm>
            <a:off x="2193925" y="3744913"/>
            <a:ext cx="287338" cy="417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Number Placeholder 3">
            <a:extLst>
              <a:ext uri="{FF2B5EF4-FFF2-40B4-BE49-F238E27FC236}">
                <a16:creationId xmlns:a16="http://schemas.microsoft.com/office/drawing/2014/main" id="{957B2DDB-DDD0-97C3-7BC3-ECC3592391DD}"/>
              </a:ext>
            </a:extLst>
          </p:cNvPr>
          <p:cNvSpPr txBox="1">
            <a:spLocks noChangeArrowheads="1"/>
          </p:cNvSpPr>
          <p:nvPr>
            <p:custDataLst>
              <p:tags r:id="rId1"/>
            </p:custDataLst>
          </p:nvPr>
        </p:nvSpPr>
        <p:spPr bwMode="auto">
          <a:xfrm>
            <a:off x="10220326" y="6400801"/>
            <a:ext cx="339725"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Font typeface="Arial" panose="020B0604020202020204" pitchFamily="34" charset="0"/>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Font typeface="Arial" panose="020B0604020202020204" pitchFamily="34" charset="0"/>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9pPr>
          </a:lstStyle>
          <a:p>
            <a:pPr>
              <a:spcBef>
                <a:spcPct val="0"/>
              </a:spcBef>
              <a:buNone/>
            </a:pPr>
            <a:r>
              <a:rPr lang="en-CA" altLang="fr-FR" sz="1100" noProof="1">
                <a:solidFill>
                  <a:srgbClr val="898989"/>
                </a:solidFill>
              </a:rPr>
              <a:t>9</a:t>
            </a:r>
            <a:endParaRPr lang="en-CA" altLang="en-US" sz="1100" noProof="1">
              <a:solidFill>
                <a:srgbClr val="898989"/>
              </a:solidFill>
            </a:endParaRPr>
          </a:p>
        </p:txBody>
      </p:sp>
      <p:sp>
        <p:nvSpPr>
          <p:cNvPr id="6" name="TextBox 5">
            <a:extLst>
              <a:ext uri="{FF2B5EF4-FFF2-40B4-BE49-F238E27FC236}">
                <a16:creationId xmlns:a16="http://schemas.microsoft.com/office/drawing/2014/main" id="{6609B4DA-4E3B-967E-2D67-533A036AF178}"/>
              </a:ext>
            </a:extLst>
          </p:cNvPr>
          <p:cNvSpPr txBox="1"/>
          <p:nvPr>
            <p:custDataLst>
              <p:tags r:id="rId2"/>
            </p:custDataLst>
          </p:nvPr>
        </p:nvSpPr>
        <p:spPr>
          <a:xfrm>
            <a:off x="1822450" y="692150"/>
            <a:ext cx="8737600" cy="5432256"/>
          </a:xfrm>
          <a:prstGeom prst="rect">
            <a:avLst/>
          </a:prstGeom>
          <a:noFill/>
        </p:spPr>
        <p:txBody>
          <a:bodyPr>
            <a:spAutoFit/>
          </a:bodyPr>
          <a:lstStyle/>
          <a:p>
            <a:pPr>
              <a:spcAft>
                <a:spcPts val="1800"/>
              </a:spcAft>
              <a:defRPr/>
            </a:pPr>
            <a:r>
              <a:rPr lang="fr-CA" sz="2000" b="1" noProof="1">
                <a:solidFill>
                  <a:srgbClr val="629DD1">
                    <a:lumMod val="50000"/>
                  </a:srgb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Mise à jour de décembre 2022 du Manuel de gestion de l’approvisionnement (MGA) du MDN</a:t>
            </a:r>
          </a:p>
          <a:p>
            <a:pPr>
              <a:spcAft>
                <a:spcPts val="1200"/>
              </a:spcAft>
              <a:defRPr/>
            </a:pPr>
            <a:r>
              <a:rPr lang="fr-CA" sz="1300" noProof="1">
                <a:solidFill>
                  <a:srgbClr val="000000"/>
                </a:solidFill>
                <a:latin typeface="Arial" panose="020B0604020202020204" pitchFamily="34" charset="0"/>
                <a:cs typeface="Arial" panose="020B0604020202020204" pitchFamily="34" charset="0"/>
              </a:rPr>
              <a:t>Le chapitre 6.3 du MGA offre des directives aux professionnels du soutien du matériel à propos du MaaS :</a:t>
            </a:r>
          </a:p>
          <a:p>
            <a:pPr marL="357188" lvl="1" indent="-171450">
              <a:spcAft>
                <a:spcPts val="600"/>
              </a:spcAft>
              <a:buFont typeface="Arial" panose="020B0604020202020204" pitchFamily="34" charset="0"/>
              <a:buChar char="•"/>
              <a:defRPr/>
            </a:pPr>
            <a:r>
              <a:rPr lang="fr-CA" sz="1300" noProof="1">
                <a:solidFill>
                  <a:srgbClr val="000000"/>
                </a:solidFill>
                <a:latin typeface="Arial" panose="020B0604020202020204" pitchFamily="34" charset="0"/>
                <a:cs typeface="Arial" panose="020B0604020202020204" pitchFamily="34" charset="0"/>
              </a:rPr>
              <a:t>Il approfondit les définitions et les éclaircissements fournis précédemment à propos des modalités de la propriété, de la garde et de l’obligation du Canada de détailler tout ce qu’il possède dans son système d’enregistrement.</a:t>
            </a:r>
          </a:p>
          <a:p>
            <a:pPr marL="357188" lvl="1" indent="-171450">
              <a:spcAft>
                <a:spcPts val="600"/>
              </a:spcAft>
              <a:buFont typeface="Arial" panose="020B0604020202020204" pitchFamily="34" charset="0"/>
              <a:buChar char="•"/>
              <a:defRPr/>
            </a:pPr>
            <a:r>
              <a:rPr lang="fr-CA" sz="1300" noProof="1">
                <a:solidFill>
                  <a:srgbClr val="000000"/>
                </a:solidFill>
                <a:latin typeface="Arial" panose="020B0604020202020204" pitchFamily="34" charset="0"/>
                <a:cs typeface="Arial" panose="020B0604020202020204" pitchFamily="34" charset="0"/>
              </a:rPr>
              <a:t>Il comprend une nouvelle section sur « l’échange de pièces » qui énonce clairement sous quelles conditions l’échange peut avoir lieu ainsi que les obligations connexes (décrites plus haut).</a:t>
            </a:r>
          </a:p>
          <a:p>
            <a:pPr marL="357188" lvl="1" indent="-171450">
              <a:spcAft>
                <a:spcPts val="600"/>
              </a:spcAft>
              <a:buFont typeface="Arial" panose="020B0604020202020204" pitchFamily="34" charset="0"/>
              <a:buChar char="•"/>
              <a:defRPr/>
            </a:pPr>
            <a:r>
              <a:rPr lang="fr-CA" sz="1300" noProof="1">
                <a:solidFill>
                  <a:srgbClr val="000000"/>
                </a:solidFill>
                <a:latin typeface="Arial" panose="020B0604020202020204" pitchFamily="34" charset="0"/>
                <a:ea typeface="Calibri" panose="020F0502020204030204" pitchFamily="34" charset="0"/>
                <a:cs typeface="Arial" panose="020B0604020202020204" pitchFamily="34" charset="0"/>
              </a:rPr>
              <a:t>Il détaille des exigences de surveillance stricte afin de garantir que l’échange de pièces ne constitue pas une amélioration de l’actif.</a:t>
            </a:r>
          </a:p>
          <a:p>
            <a:pPr marL="357188" lvl="1" indent="-171450">
              <a:spcAft>
                <a:spcPts val="600"/>
              </a:spcAft>
              <a:buFont typeface="Arial" panose="020B0604020202020204" pitchFamily="34" charset="0"/>
              <a:buChar char="•"/>
              <a:defRPr/>
            </a:pPr>
            <a:r>
              <a:rPr lang="fr-CA" sz="1300" noProof="1">
                <a:solidFill>
                  <a:srgbClr val="000000"/>
                </a:solidFill>
                <a:latin typeface="Arial" panose="020B0604020202020204" pitchFamily="34" charset="0"/>
                <a:ea typeface="Calibri" panose="020F0502020204030204" pitchFamily="34" charset="0"/>
                <a:cs typeface="Arial" panose="020B0604020202020204" pitchFamily="34" charset="0"/>
              </a:rPr>
              <a:t>Il exige l’établissement d’une liste claire de l’ensemble des pièces et du matériel qui feront l’objet d’un échange dans le cadre du contrat afin de déterminer les obligations à long terme du Canada.</a:t>
            </a:r>
          </a:p>
          <a:p>
            <a:pPr marL="357188" lvl="1" indent="-171450">
              <a:spcAft>
                <a:spcPts val="600"/>
              </a:spcAft>
              <a:buFont typeface="Arial" panose="020B0604020202020204" pitchFamily="34" charset="0"/>
              <a:buChar char="•"/>
              <a:defRPr/>
            </a:pPr>
            <a:r>
              <a:rPr lang="fr-CA" sz="1300" noProof="1">
                <a:solidFill>
                  <a:srgbClr val="000000"/>
                </a:solidFill>
                <a:latin typeface="Arial" panose="020B0604020202020204" pitchFamily="34" charset="0"/>
                <a:ea typeface="Calibri" panose="020F0502020204030204" pitchFamily="34" charset="0"/>
                <a:cs typeface="Arial" panose="020B0604020202020204" pitchFamily="34" charset="0"/>
              </a:rPr>
              <a:t>Il offre des mises en garde sur les clauses de résiliation: le Canada ne peut s’approprier irrévocablement du matériel détenu par l’entrepreneur à moins que la rémunération convenue soit versée en contrepartie du titre de propriété.</a:t>
            </a:r>
          </a:p>
          <a:p>
            <a:pPr marL="357188" lvl="1" indent="-171450">
              <a:spcAft>
                <a:spcPts val="600"/>
              </a:spcAft>
              <a:buFont typeface="Arial" panose="020B0604020202020204" pitchFamily="34" charset="0"/>
              <a:buChar char="•"/>
              <a:defRPr/>
            </a:pPr>
            <a:r>
              <a:rPr lang="fr-CA" sz="1300" noProof="1">
                <a:solidFill>
                  <a:srgbClr val="000000"/>
                </a:solidFill>
                <a:latin typeface="Arial" panose="020B0604020202020204" pitchFamily="34" charset="0"/>
                <a:ea typeface="Calibri" panose="020F0502020204030204" pitchFamily="34" charset="0"/>
                <a:cs typeface="Arial" panose="020B0604020202020204" pitchFamily="34" charset="0"/>
              </a:rPr>
              <a:t>Il exige que des experts en finance soient consultés au stade de la DP afin de déterminer les exigences de traitement financier.</a:t>
            </a:r>
          </a:p>
          <a:p>
            <a:pPr marL="357188" lvl="1" indent="-171450">
              <a:spcAft>
                <a:spcPts val="600"/>
              </a:spcAft>
              <a:buFont typeface="Arial" panose="020B0604020202020204" pitchFamily="34" charset="0"/>
              <a:buChar char="•"/>
              <a:defRPr/>
            </a:pPr>
            <a:r>
              <a:rPr lang="fr-CA" sz="1300" noProof="1">
                <a:solidFill>
                  <a:srgbClr val="000000"/>
                </a:solidFill>
                <a:latin typeface="Arial" panose="020B0604020202020204" pitchFamily="34" charset="0"/>
                <a:ea typeface="Calibri" panose="020F0502020204030204" pitchFamily="34" charset="0"/>
                <a:cs typeface="Arial" panose="020B0604020202020204" pitchFamily="34" charset="0"/>
              </a:rPr>
              <a:t>Il comporte une nouvelle section sur « la mise en commun des pièces de rechange », en particulier la façon d’enregistrer ces contributions matérielles du Canada dans le système d’enregistrement et d’en faire le suivi; et</a:t>
            </a:r>
          </a:p>
          <a:p>
            <a:pPr marL="357188" lvl="1" indent="-171450">
              <a:spcAft>
                <a:spcPts val="600"/>
              </a:spcAft>
              <a:buFont typeface="Arial" panose="020B0604020202020204" pitchFamily="34" charset="0"/>
              <a:buChar char="•"/>
              <a:defRPr/>
            </a:pPr>
            <a:r>
              <a:rPr lang="fr-CA" sz="1300" noProof="1">
                <a:solidFill>
                  <a:srgbClr val="000000"/>
                </a:solidFill>
                <a:latin typeface="Arial" panose="020B0604020202020204" pitchFamily="34" charset="0"/>
                <a:ea typeface="Calibri" panose="020F0502020204030204" pitchFamily="34" charset="0"/>
                <a:cs typeface="Arial" panose="020B0604020202020204" pitchFamily="34" charset="0"/>
              </a:rPr>
              <a:t>Il comprend une nouvelle section sur « les contrats de location-exploitation ou de location-acquisition » qui fait le lien avec les conseils des experts en finance.</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2">
            <a:extLst>
              <a:ext uri="{FF2B5EF4-FFF2-40B4-BE49-F238E27FC236}">
                <a16:creationId xmlns:a16="http://schemas.microsoft.com/office/drawing/2014/main" id="{954D6B9C-A4DC-C182-438E-B7918EAE2961}"/>
              </a:ext>
            </a:extLst>
          </p:cNvPr>
          <p:cNvSpPr>
            <a:spLocks noGrp="1" noChangeArrowheads="1"/>
          </p:cNvSpPr>
          <p:nvPr>
            <p:ph type="title"/>
            <p:custDataLst>
              <p:tags r:id="rId1"/>
            </p:custDataLst>
          </p:nvPr>
        </p:nvSpPr>
        <p:spPr>
          <a:xfrm>
            <a:off x="1524000" y="879476"/>
            <a:ext cx="9144000" cy="1209675"/>
          </a:xfrm>
        </p:spPr>
        <p:txBody>
          <a:bodyPr/>
          <a:lstStyle/>
          <a:p>
            <a:pPr algn="ctr">
              <a:defRPr/>
            </a:pPr>
            <a:r>
              <a:rPr lang="fr-CA" sz="2400" noProof="1">
                <a:solidFill>
                  <a:schemeClr val="accent2">
                    <a:lumMod val="50000"/>
                  </a:schemeClr>
                </a:solidFill>
                <a:effectLst>
                  <a:outerShdw blurRad="38100" dist="38100" dir="2700000" algn="tl">
                    <a:srgbClr val="000000">
                      <a:alpha val="43137"/>
                    </a:srgbClr>
                  </a:outerShdw>
                </a:effectLst>
                <a:latin typeface="Arial" panose="020B0604020202020204" pitchFamily="34" charset="0"/>
                <a:ea typeface="Arial" panose="020B0604020202020204" pitchFamily="34" charset="0"/>
                <a:cs typeface="Arial" panose="020B0604020202020204" pitchFamily="34" charset="0"/>
              </a:rPr>
              <a:t>Scénario fictif — </a:t>
            </a:r>
            <a:br>
              <a:rPr lang="fr-CA" sz="2400" noProof="1">
                <a:solidFill>
                  <a:schemeClr val="accent2">
                    <a:lumMod val="50000"/>
                  </a:scheme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br>
            <a:r>
              <a:rPr lang="fr-CA" sz="2400" noProof="1">
                <a:solidFill>
                  <a:schemeClr val="accent2">
                    <a:lumMod val="50000"/>
                  </a:schemeClr>
                </a:solidFill>
                <a:effectLst>
                  <a:outerShdw blurRad="38100" dist="38100" dir="2700000" algn="tl">
                    <a:srgbClr val="000000">
                      <a:alpha val="43137"/>
                    </a:srgbClr>
                  </a:outerShdw>
                </a:effectLst>
                <a:latin typeface="Arial" panose="020B0604020202020204" pitchFamily="34" charset="0"/>
                <a:ea typeface="Arial" panose="020B0604020202020204" pitchFamily="34" charset="0"/>
                <a:cs typeface="Arial" panose="020B0604020202020204" pitchFamily="34" charset="0"/>
              </a:rPr>
              <a:t>Le projet de char d’assaut aéroglisseur du Canada</a:t>
            </a:r>
            <a:endParaRPr lang="fr-CA" altLang="en-US" sz="2400" noProof="1">
              <a:solidFill>
                <a:schemeClr val="accent2">
                  <a:lumMod val="50000"/>
                </a:scheme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35843" name="Slide Number Placeholder 3">
            <a:extLst>
              <a:ext uri="{FF2B5EF4-FFF2-40B4-BE49-F238E27FC236}">
                <a16:creationId xmlns:a16="http://schemas.microsoft.com/office/drawing/2014/main" id="{140A1F3D-C95A-2C63-187C-91173E648717}"/>
              </a:ext>
            </a:extLst>
          </p:cNvPr>
          <p:cNvSpPr txBox="1">
            <a:spLocks noChangeArrowheads="1"/>
          </p:cNvSpPr>
          <p:nvPr>
            <p:custDataLst>
              <p:tags r:id="rId2"/>
            </p:custDataLst>
          </p:nvPr>
        </p:nvSpPr>
        <p:spPr bwMode="auto">
          <a:xfrm>
            <a:off x="10220326" y="6400801"/>
            <a:ext cx="371474"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Font typeface="Arial" panose="020B0604020202020204" pitchFamily="34" charset="0"/>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Font typeface="Arial" panose="020B0604020202020204" pitchFamily="34" charset="0"/>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9pPr>
          </a:lstStyle>
          <a:p>
            <a:pPr>
              <a:spcBef>
                <a:spcPct val="0"/>
              </a:spcBef>
              <a:buNone/>
            </a:pPr>
            <a:r>
              <a:rPr lang="en-CA" altLang="fr-FR" sz="1200" noProof="1">
                <a:solidFill>
                  <a:srgbClr val="898989"/>
                </a:solidFill>
              </a:rPr>
              <a:t>10</a:t>
            </a:r>
            <a:endParaRPr lang="en-CA" altLang="en-US" sz="1200" noProof="1">
              <a:solidFill>
                <a:srgbClr val="898989"/>
              </a:solidFill>
            </a:endParaRPr>
          </a:p>
        </p:txBody>
      </p:sp>
      <p:pic>
        <p:nvPicPr>
          <p:cNvPr id="35844" name="Picture 1">
            <a:extLst>
              <a:ext uri="{FF2B5EF4-FFF2-40B4-BE49-F238E27FC236}">
                <a16:creationId xmlns:a16="http://schemas.microsoft.com/office/drawing/2014/main" id="{B00136D5-CE3D-79D4-9BC2-78B49EEB5261}"/>
              </a:ext>
            </a:extLst>
          </p:cNvPr>
          <p:cNvPicPr>
            <a:picLocks noChangeAspect="1" noChangeArrowheads="1"/>
          </p:cNvPicPr>
          <p:nvPr>
            <p:custDataLst>
              <p:tags r:id="rId3"/>
            </p:custDataLst>
          </p:nvPr>
        </p:nvPicPr>
        <p:blipFill>
          <a:blip r:embed="rId7">
            <a:extLst>
              <a:ext uri="{28A0092B-C50C-407E-A947-70E740481C1C}">
                <a14:useLocalDpi xmlns:a14="http://schemas.microsoft.com/office/drawing/2010/main" val="0"/>
              </a:ext>
            </a:extLst>
          </a:blip>
          <a:srcRect/>
          <a:stretch>
            <a:fillRect/>
          </a:stretch>
        </p:blipFill>
        <p:spPr bwMode="auto">
          <a:xfrm>
            <a:off x="3648076" y="2089151"/>
            <a:ext cx="5400675" cy="4219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5845" name="TextBox 2">
            <a:extLst>
              <a:ext uri="{FF2B5EF4-FFF2-40B4-BE49-F238E27FC236}">
                <a16:creationId xmlns:a16="http://schemas.microsoft.com/office/drawing/2014/main" id="{245F34BB-19C7-4D91-10C7-C03BA3E18401}"/>
              </a:ext>
            </a:extLst>
          </p:cNvPr>
          <p:cNvSpPr txBox="1">
            <a:spLocks noChangeArrowheads="1"/>
          </p:cNvSpPr>
          <p:nvPr>
            <p:custDataLst>
              <p:tags r:id="rId4"/>
            </p:custDataLst>
          </p:nvPr>
        </p:nvSpPr>
        <p:spPr bwMode="auto">
          <a:xfrm>
            <a:off x="1703388" y="6303963"/>
            <a:ext cx="72009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Font typeface="Arial" panose="020B0604020202020204" pitchFamily="34" charset="0"/>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Font typeface="Arial" panose="020B0604020202020204" pitchFamily="34" charset="0"/>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9pPr>
          </a:lstStyle>
          <a:p>
            <a:pPr>
              <a:spcBef>
                <a:spcPct val="0"/>
              </a:spcBef>
              <a:buNone/>
            </a:pPr>
            <a:endParaRPr lang="en-CA" altLang="en-US" sz="1200" noProof="1">
              <a:solidFill>
                <a:srgbClr val="000000"/>
              </a:solidFill>
            </a:endParaRPr>
          </a:p>
          <a:p>
            <a:pPr>
              <a:spcBef>
                <a:spcPct val="0"/>
              </a:spcBef>
              <a:buNone/>
            </a:pPr>
            <a:r>
              <a:rPr lang="en-CA" altLang="fr-FR" sz="1200" noProof="1">
                <a:solidFill>
                  <a:srgbClr val="000000"/>
                </a:solidFill>
                <a:hlinkClick r:id="rId8"/>
              </a:rPr>
              <a:t>Source de l’image : https://tvtropes.org/pmwiki/pmwiki.php/Main/HoverTank</a:t>
            </a:r>
            <a:r>
              <a:rPr lang="en-CA" altLang="fr-FR" sz="1200" noProof="1">
                <a:solidFill>
                  <a:srgbClr val="000000"/>
                </a:solidFill>
              </a:rPr>
              <a:t>, Eli Maffei</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Slide Number Placeholder 3">
            <a:extLst>
              <a:ext uri="{FF2B5EF4-FFF2-40B4-BE49-F238E27FC236}">
                <a16:creationId xmlns:a16="http://schemas.microsoft.com/office/drawing/2014/main" id="{7C7273CD-E427-B46E-602C-F0F663F2F777}"/>
              </a:ext>
            </a:extLst>
          </p:cNvPr>
          <p:cNvSpPr txBox="1">
            <a:spLocks noChangeArrowheads="1"/>
          </p:cNvSpPr>
          <p:nvPr>
            <p:custDataLst>
              <p:tags r:id="rId1"/>
            </p:custDataLst>
          </p:nvPr>
        </p:nvSpPr>
        <p:spPr bwMode="auto">
          <a:xfrm>
            <a:off x="10220326" y="6400801"/>
            <a:ext cx="339725"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Font typeface="Arial" panose="020B0604020202020204" pitchFamily="34" charset="0"/>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Font typeface="Arial" panose="020B0604020202020204" pitchFamily="34" charset="0"/>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9pPr>
          </a:lstStyle>
          <a:p>
            <a:pPr>
              <a:spcBef>
                <a:spcPct val="0"/>
              </a:spcBef>
              <a:buNone/>
            </a:pPr>
            <a:r>
              <a:rPr lang="en-CA" altLang="fr-FR" sz="1100" noProof="1">
                <a:solidFill>
                  <a:srgbClr val="898989"/>
                </a:solidFill>
              </a:rPr>
              <a:t>11</a:t>
            </a:r>
            <a:endParaRPr lang="en-CA" altLang="en-US" sz="1100" noProof="1">
              <a:solidFill>
                <a:srgbClr val="898989"/>
              </a:solidFill>
            </a:endParaRPr>
          </a:p>
        </p:txBody>
      </p:sp>
      <p:sp>
        <p:nvSpPr>
          <p:cNvPr id="6" name="TextBox 5">
            <a:extLst>
              <a:ext uri="{FF2B5EF4-FFF2-40B4-BE49-F238E27FC236}">
                <a16:creationId xmlns:a16="http://schemas.microsoft.com/office/drawing/2014/main" id="{2C32FE50-A344-4566-9332-F5AF3699AE8F}"/>
              </a:ext>
            </a:extLst>
          </p:cNvPr>
          <p:cNvSpPr txBox="1"/>
          <p:nvPr>
            <p:custDataLst>
              <p:tags r:id="rId2"/>
            </p:custDataLst>
          </p:nvPr>
        </p:nvSpPr>
        <p:spPr>
          <a:xfrm>
            <a:off x="1808164" y="692151"/>
            <a:ext cx="8569325" cy="6078587"/>
          </a:xfrm>
          <a:prstGeom prst="rect">
            <a:avLst/>
          </a:prstGeom>
          <a:noFill/>
        </p:spPr>
        <p:txBody>
          <a:bodyPr>
            <a:spAutoFit/>
          </a:bodyPr>
          <a:lstStyle/>
          <a:p>
            <a:pPr>
              <a:spcAft>
                <a:spcPts val="1200"/>
              </a:spcAft>
              <a:buClr>
                <a:srgbClr val="000000"/>
              </a:buClr>
              <a:defRPr/>
            </a:pPr>
            <a:r>
              <a:rPr lang="fr-CA" sz="2000" b="1" noProof="1">
                <a:solidFill>
                  <a:srgbClr val="629DD1">
                    <a:lumMod val="50000"/>
                  </a:srgbClr>
                </a:solidFill>
                <a:effectLst>
                  <a:outerShdw blurRad="38100" dist="38100" dir="2700000" algn="tl">
                    <a:srgbClr val="000000">
                      <a:alpha val="43137"/>
                    </a:srgbClr>
                  </a:outerShdw>
                </a:effectLst>
                <a:latin typeface="Arial" panose="020B0604020202020204" pitchFamily="34" charset="0"/>
                <a:ea typeface="MS PGothic" pitchFamily="34" charset="-128"/>
                <a:cs typeface="Arial" panose="020B0604020202020204" pitchFamily="34" charset="0"/>
              </a:rPr>
              <a:t>Scénario fictif </a:t>
            </a:r>
          </a:p>
          <a:p>
            <a:pPr marL="0" lvl="1">
              <a:buClr>
                <a:srgbClr val="000000"/>
              </a:buClr>
              <a:defRPr/>
            </a:pPr>
            <a:r>
              <a:rPr lang="fr-CA" sz="1300" noProof="1">
                <a:solidFill>
                  <a:srgbClr val="000000"/>
                </a:solidFill>
                <a:latin typeface="Arial" panose="020B0604020202020204" pitchFamily="34" charset="0"/>
                <a:ea typeface="MS PGothic" pitchFamily="34" charset="-128"/>
                <a:cs typeface="Arial" panose="020B0604020202020204" pitchFamily="34" charset="0"/>
              </a:rPr>
              <a:t>Le Canada fait l’acquisition de 80 chars d’assaut aéroglisseur Leopard CX de Stoyle Industries. Un contrat axé sur le rendement est conclu en 2040.</a:t>
            </a:r>
          </a:p>
          <a:p>
            <a:pPr marL="300038" lvl="1">
              <a:buClr>
                <a:srgbClr val="000000"/>
              </a:buClr>
              <a:defRPr/>
            </a:pPr>
            <a:endParaRPr lang="fr-CA" sz="1300" noProof="1">
              <a:solidFill>
                <a:srgbClr val="000000"/>
              </a:solidFill>
              <a:latin typeface="Arial" panose="020B0604020202020204" pitchFamily="34" charset="0"/>
              <a:ea typeface="MS PGothic" pitchFamily="34" charset="-128"/>
              <a:cs typeface="Arial" panose="020B0604020202020204" pitchFamily="34" charset="0"/>
            </a:endParaRPr>
          </a:p>
          <a:p>
            <a:pPr marL="357188" lvl="1" indent="-171450">
              <a:spcAft>
                <a:spcPts val="1200"/>
              </a:spcAft>
              <a:buClr>
                <a:srgbClr val="000000"/>
              </a:buClr>
              <a:buFont typeface="Arial" panose="020B0604020202020204" pitchFamily="34" charset="0"/>
              <a:buChar char="•"/>
              <a:defRPr/>
            </a:pPr>
            <a:r>
              <a:rPr lang="fr-CA" sz="1300" b="1" noProof="1">
                <a:solidFill>
                  <a:srgbClr val="000000"/>
                </a:solidFill>
                <a:latin typeface="Arial" panose="020B0604020202020204" pitchFamily="34" charset="0"/>
                <a:cs typeface="Arial" panose="020B0604020202020204" pitchFamily="34" charset="0"/>
              </a:rPr>
              <a:t>Disponibilité </a:t>
            </a:r>
            <a:r>
              <a:rPr lang="fr-CA" sz="1300" noProof="1">
                <a:solidFill>
                  <a:srgbClr val="000000"/>
                </a:solidFill>
                <a:latin typeface="Arial" panose="020B0604020202020204" pitchFamily="34" charset="0"/>
                <a:cs typeface="Arial" panose="020B0604020202020204" pitchFamily="34" charset="0"/>
              </a:rPr>
              <a:t>: 5000 km/année en mode terrestre, 1000 h/année en mode aéroglisseur; tir de 900 cartouches/année de munitions opérationnelles ou d’entraînement de n’importe quel type; autres exigences selon le profil de mission. </a:t>
            </a:r>
          </a:p>
          <a:p>
            <a:pPr marL="357188" lvl="1" indent="-171450">
              <a:spcAft>
                <a:spcPts val="1200"/>
              </a:spcAft>
              <a:buClr>
                <a:srgbClr val="000000"/>
              </a:buClr>
              <a:buFont typeface="Arial" panose="020B0604020202020204" pitchFamily="34" charset="0"/>
              <a:buChar char="•"/>
              <a:defRPr/>
            </a:pPr>
            <a:r>
              <a:rPr lang="fr-CA" sz="1300" b="1" noProof="1">
                <a:solidFill>
                  <a:srgbClr val="000000"/>
                </a:solidFill>
                <a:latin typeface="Arial" panose="020B0604020202020204" pitchFamily="34" charset="0"/>
                <a:cs typeface="Arial" panose="020B0604020202020204" pitchFamily="34" charset="0"/>
              </a:rPr>
              <a:t>Propriété</a:t>
            </a:r>
            <a:r>
              <a:rPr lang="fr-CA" sz="1300" noProof="1">
                <a:solidFill>
                  <a:srgbClr val="000000"/>
                </a:solidFill>
                <a:latin typeface="Arial" panose="020B0604020202020204" pitchFamily="34" charset="0"/>
                <a:cs typeface="Arial" panose="020B0604020202020204" pitchFamily="34" charset="0"/>
              </a:rPr>
              <a:t> : Le Canada est propriétaire de la flotte. Stoyle Industries est propriétaire de tout le matériel nécessaire pour la maintenance corrective ainsi que la réparation et révision (R&amp;R). La propriété du matériel consommé lors d’activités de soutien est automatiquement transférée de Stoyle Industries au Canada au moment de l’installation. Le matériel inutilisable retiré des chars d’assaut du Canada devient la propriété de Stoyle Industries.</a:t>
            </a:r>
          </a:p>
          <a:p>
            <a:pPr marL="357188" lvl="1" indent="-171450">
              <a:spcAft>
                <a:spcPts val="1200"/>
              </a:spcAft>
              <a:buClr>
                <a:srgbClr val="000000"/>
              </a:buClr>
              <a:buFont typeface="Arial" panose="020B0604020202020204" pitchFamily="34" charset="0"/>
              <a:buChar char="•"/>
              <a:defRPr/>
            </a:pPr>
            <a:r>
              <a:rPr lang="fr-CA" sz="1300" b="1" noProof="1">
                <a:solidFill>
                  <a:srgbClr val="000000"/>
                </a:solidFill>
                <a:latin typeface="Arial" panose="020B0604020202020204" pitchFamily="34" charset="0"/>
                <a:cs typeface="Arial" panose="020B0604020202020204" pitchFamily="34" charset="0"/>
              </a:rPr>
              <a:t>Garde</a:t>
            </a:r>
            <a:r>
              <a:rPr lang="fr-CA" sz="1300" noProof="1">
                <a:solidFill>
                  <a:srgbClr val="000000"/>
                </a:solidFill>
                <a:latin typeface="Arial" panose="020B0604020202020204" pitchFamily="34" charset="0"/>
                <a:cs typeface="Arial" panose="020B0604020202020204" pitchFamily="34" charset="0"/>
              </a:rPr>
              <a:t> : Le Canada a la garde des pièces de rechange. Celles-ci appartiennent à Stoyle Industries et sont envoyées d’avance à des bases de l’Armée canadienne afin d’y appuyer les activités de soutien. Il en va de même pour les lots de déploiement.</a:t>
            </a:r>
          </a:p>
          <a:p>
            <a:pPr marL="357188" lvl="1" indent="-171450">
              <a:spcAft>
                <a:spcPts val="1200"/>
              </a:spcAft>
              <a:buClr>
                <a:srgbClr val="000000"/>
              </a:buClr>
              <a:buFont typeface="Arial" panose="020B0604020202020204" pitchFamily="34" charset="0"/>
              <a:buChar char="•"/>
              <a:defRPr/>
            </a:pPr>
            <a:r>
              <a:rPr lang="fr-CA" sz="1300" b="1" noProof="1">
                <a:solidFill>
                  <a:srgbClr val="000000"/>
                </a:solidFill>
                <a:latin typeface="Arial" panose="020B0604020202020204" pitchFamily="34" charset="0"/>
                <a:cs typeface="Arial" panose="020B0604020202020204" pitchFamily="34" charset="0"/>
              </a:rPr>
              <a:t>Paiements</a:t>
            </a:r>
            <a:r>
              <a:rPr lang="fr-CA" sz="1300" noProof="1">
                <a:solidFill>
                  <a:srgbClr val="000000"/>
                </a:solidFill>
                <a:latin typeface="Arial" panose="020B0604020202020204" pitchFamily="34" charset="0"/>
                <a:cs typeface="Arial" panose="020B0604020202020204" pitchFamily="34" charset="0"/>
              </a:rPr>
              <a:t> à Stoyle Industries : paiements anticipés de 100 M$ afin d’amorcer la chaîne d’approvisionnement à l’attribution du contrat. Par la suite, 45 M$/année pour couvrir les activités de soutien conformément aux engagements en matière de disponibilité.</a:t>
            </a:r>
          </a:p>
          <a:p>
            <a:pPr marL="357188" lvl="1" indent="-171450">
              <a:spcAft>
                <a:spcPts val="600"/>
              </a:spcAft>
              <a:buClr>
                <a:srgbClr val="000000"/>
              </a:buClr>
              <a:buFont typeface="Arial" panose="020B0604020202020204" pitchFamily="34" charset="0"/>
              <a:buChar char="•"/>
              <a:defRPr/>
            </a:pPr>
            <a:r>
              <a:rPr lang="fr-CA" sz="1300" b="1" noProof="1">
                <a:solidFill>
                  <a:srgbClr val="000000"/>
                </a:solidFill>
                <a:latin typeface="Arial" panose="020B0604020202020204" pitchFamily="34" charset="0"/>
                <a:cs typeface="Arial" panose="020B0604020202020204" pitchFamily="34" charset="0"/>
              </a:rPr>
              <a:t>Contexte de la base industrielle </a:t>
            </a:r>
            <a:r>
              <a:rPr lang="fr-CA" sz="1300" noProof="1">
                <a:solidFill>
                  <a:srgbClr val="000000"/>
                </a:solidFill>
                <a:latin typeface="Arial" panose="020B0604020202020204" pitchFamily="34" charset="0"/>
                <a:cs typeface="Arial" panose="020B0604020202020204" pitchFamily="34" charset="0"/>
              </a:rPr>
              <a:t>: </a:t>
            </a:r>
          </a:p>
          <a:p>
            <a:pPr marL="357188" lvl="2" indent="-171450">
              <a:spcAft>
                <a:spcPts val="600"/>
              </a:spcAft>
              <a:buClr>
                <a:srgbClr val="000000"/>
              </a:buClr>
              <a:buFont typeface="Arial" panose="020B0604020202020204" pitchFamily="34" charset="0"/>
              <a:buChar char="─"/>
              <a:defRPr/>
            </a:pPr>
            <a:r>
              <a:rPr lang="fr-CA" sz="1300" noProof="1">
                <a:solidFill>
                  <a:srgbClr val="000000"/>
                </a:solidFill>
                <a:latin typeface="Arial" panose="020B0604020202020204" pitchFamily="34" charset="0"/>
                <a:cs typeface="Arial" panose="020B0604020202020204" pitchFamily="34" charset="0"/>
              </a:rPr>
              <a:t>Scénario n</a:t>
            </a:r>
            <a:r>
              <a:rPr lang="fr-CA" sz="1300" baseline="30000" noProof="1">
                <a:solidFill>
                  <a:srgbClr val="000000"/>
                </a:solidFill>
                <a:latin typeface="Arial" panose="020B0604020202020204" pitchFamily="34" charset="0"/>
                <a:cs typeface="Arial" panose="020B0604020202020204" pitchFamily="34" charset="0"/>
              </a:rPr>
              <a:t>o</a:t>
            </a:r>
            <a:r>
              <a:rPr lang="fr-CA" sz="1300" noProof="1">
                <a:solidFill>
                  <a:srgbClr val="000000"/>
                </a:solidFill>
                <a:latin typeface="Arial" panose="020B0604020202020204" pitchFamily="34" charset="0"/>
                <a:cs typeface="Arial" panose="020B0604020202020204" pitchFamily="34" charset="0"/>
              </a:rPr>
              <a:t> 1 : Le Canada est le seul client de Stoyle Industries pour ce produit.</a:t>
            </a:r>
          </a:p>
          <a:p>
            <a:pPr marL="357188" lvl="2" indent="-171450">
              <a:spcAft>
                <a:spcPts val="1200"/>
              </a:spcAft>
              <a:buClr>
                <a:srgbClr val="000000"/>
              </a:buClr>
              <a:buFont typeface="Arial" panose="020B0604020202020204" pitchFamily="34" charset="0"/>
              <a:buChar char="─"/>
              <a:defRPr/>
            </a:pPr>
            <a:r>
              <a:rPr lang="fr-CA" sz="1300" noProof="1">
                <a:solidFill>
                  <a:srgbClr val="000000"/>
                </a:solidFill>
                <a:latin typeface="Arial" panose="020B0604020202020204" pitchFamily="34" charset="0"/>
                <a:cs typeface="Arial" panose="020B0604020202020204" pitchFamily="34" charset="0"/>
              </a:rPr>
              <a:t>Scénario n</a:t>
            </a:r>
            <a:r>
              <a:rPr lang="fr-CA" sz="1300" baseline="30000" noProof="1">
                <a:solidFill>
                  <a:srgbClr val="000000"/>
                </a:solidFill>
                <a:latin typeface="Arial" panose="020B0604020202020204" pitchFamily="34" charset="0"/>
                <a:cs typeface="Arial" panose="020B0604020202020204" pitchFamily="34" charset="0"/>
              </a:rPr>
              <a:t>o</a:t>
            </a:r>
            <a:r>
              <a:rPr lang="fr-CA" sz="1300" noProof="1">
                <a:solidFill>
                  <a:srgbClr val="000000"/>
                </a:solidFill>
                <a:latin typeface="Arial" panose="020B0604020202020204" pitchFamily="34" charset="0"/>
                <a:cs typeface="Arial" panose="020B0604020202020204" pitchFamily="34" charset="0"/>
              </a:rPr>
              <a:t> 2 : Stoyle Industries gère un lot commun de pièces de rechange afin d’appuyer cinq pays utilisateurs ayant fait l’acquisition de la même capacité que le Canada.</a:t>
            </a:r>
          </a:p>
          <a:p>
            <a:pPr marL="357188" lvl="1" indent="-171450">
              <a:spcAft>
                <a:spcPts val="600"/>
              </a:spcAft>
              <a:buClr>
                <a:srgbClr val="000000"/>
              </a:buClr>
              <a:buFont typeface="Arial" panose="020B0604020202020204" pitchFamily="34" charset="0"/>
              <a:buChar char="•"/>
              <a:defRPr/>
            </a:pPr>
            <a:r>
              <a:rPr lang="fr-CA" sz="1300" b="1" noProof="1">
                <a:solidFill>
                  <a:srgbClr val="000000"/>
                </a:solidFill>
                <a:latin typeface="Arial" panose="020B0604020202020204" pitchFamily="34" charset="0"/>
                <a:cs typeface="Arial" panose="020B0604020202020204" pitchFamily="34" charset="0"/>
              </a:rPr>
              <a:t>Fin du contrat </a:t>
            </a:r>
            <a:r>
              <a:rPr lang="fr-CA" sz="1300" noProof="1">
                <a:solidFill>
                  <a:srgbClr val="000000"/>
                </a:solidFill>
                <a:latin typeface="Arial" panose="020B0604020202020204" pitchFamily="34" charset="0"/>
                <a:cs typeface="Arial" panose="020B0604020202020204" pitchFamily="34" charset="0"/>
              </a:rPr>
              <a:t>: Il est garanti que le Canada récupérera tous les moteurs qu’il a payés dans le cadre de l’amorce du paiement de la chaîne d’approvisionnement.  </a:t>
            </a:r>
            <a:endParaRPr lang="fr-CA" sz="1200" noProof="1">
              <a:solidFill>
                <a:srgbClr val="000000"/>
              </a:solidFill>
              <a:latin typeface="Arial" panose="020B0604020202020204" pitchFamily="34" charset="0"/>
              <a:cs typeface="Arial" panose="020B0604020202020204" pitchFamily="34" charset="0"/>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lide Number Placeholder 3">
            <a:extLst>
              <a:ext uri="{FF2B5EF4-FFF2-40B4-BE49-F238E27FC236}">
                <a16:creationId xmlns:a16="http://schemas.microsoft.com/office/drawing/2014/main" id="{1E968616-D923-D090-1561-73E79132F842}"/>
              </a:ext>
            </a:extLst>
          </p:cNvPr>
          <p:cNvSpPr txBox="1">
            <a:spLocks noChangeArrowheads="1"/>
          </p:cNvSpPr>
          <p:nvPr>
            <p:custDataLst>
              <p:tags r:id="rId1"/>
            </p:custDataLst>
          </p:nvPr>
        </p:nvSpPr>
        <p:spPr bwMode="auto">
          <a:xfrm>
            <a:off x="10128250" y="6400801"/>
            <a:ext cx="4318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Font typeface="Arial" panose="020B0604020202020204" pitchFamily="34" charset="0"/>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Font typeface="Arial" panose="020B0604020202020204" pitchFamily="34" charset="0"/>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9pPr>
          </a:lstStyle>
          <a:p>
            <a:pPr>
              <a:spcBef>
                <a:spcPct val="0"/>
              </a:spcBef>
              <a:buNone/>
            </a:pPr>
            <a:r>
              <a:rPr lang="en-CA" altLang="fr-FR" sz="1100" noProof="1">
                <a:solidFill>
                  <a:srgbClr val="898989"/>
                </a:solidFill>
              </a:rPr>
              <a:t>12</a:t>
            </a:r>
            <a:endParaRPr lang="en-CA" altLang="en-US" sz="1100" noProof="1">
              <a:solidFill>
                <a:srgbClr val="898989"/>
              </a:solidFill>
            </a:endParaRPr>
          </a:p>
        </p:txBody>
      </p:sp>
      <p:sp>
        <p:nvSpPr>
          <p:cNvPr id="6" name="TextBox 5">
            <a:extLst>
              <a:ext uri="{FF2B5EF4-FFF2-40B4-BE49-F238E27FC236}">
                <a16:creationId xmlns:a16="http://schemas.microsoft.com/office/drawing/2014/main" id="{F6F3AFA1-1817-84C5-74FA-F55BB1438DD0}"/>
              </a:ext>
            </a:extLst>
          </p:cNvPr>
          <p:cNvSpPr txBox="1"/>
          <p:nvPr>
            <p:custDataLst>
              <p:tags r:id="rId2"/>
            </p:custDataLst>
          </p:nvPr>
        </p:nvSpPr>
        <p:spPr>
          <a:xfrm>
            <a:off x="1773238" y="708026"/>
            <a:ext cx="8645525" cy="5970865"/>
          </a:xfrm>
          <a:prstGeom prst="rect">
            <a:avLst/>
          </a:prstGeom>
          <a:noFill/>
        </p:spPr>
        <p:txBody>
          <a:bodyPr>
            <a:spAutoFit/>
          </a:bodyPr>
          <a:lstStyle/>
          <a:p>
            <a:pPr>
              <a:spcAft>
                <a:spcPts val="0"/>
              </a:spcAft>
              <a:buClr>
                <a:srgbClr val="000000"/>
              </a:buClr>
              <a:defRPr/>
            </a:pPr>
            <a:r>
              <a:rPr lang="fr-CA" b="1" noProof="1">
                <a:solidFill>
                  <a:srgbClr val="629DD1">
                    <a:lumMod val="50000"/>
                  </a:srgbClr>
                </a:solidFill>
                <a:effectLst>
                  <a:outerShdw blurRad="38100" dist="38100" dir="2700000" algn="tl">
                    <a:srgbClr val="000000">
                      <a:alpha val="43137"/>
                    </a:srgbClr>
                  </a:outerShdw>
                </a:effectLst>
                <a:latin typeface="Arial" panose="020B0604020202020204" pitchFamily="34" charset="0"/>
                <a:ea typeface="MS PGothic" pitchFamily="34" charset="-128"/>
                <a:cs typeface="Arial" panose="020B0604020202020204" pitchFamily="34" charset="0"/>
              </a:rPr>
              <a:t>Scénario fictif </a:t>
            </a:r>
          </a:p>
          <a:p>
            <a:pPr>
              <a:spcAft>
                <a:spcPts val="1200"/>
              </a:spcAft>
              <a:buClr>
                <a:srgbClr val="000000"/>
              </a:buClr>
              <a:defRPr/>
            </a:pPr>
            <a:r>
              <a:rPr lang="fr-CA" b="1" noProof="1">
                <a:solidFill>
                  <a:srgbClr val="629DD1">
                    <a:lumMod val="50000"/>
                  </a:srgbClr>
                </a:solidFill>
                <a:effectLst>
                  <a:outerShdw blurRad="38100" dist="38100" dir="2700000" algn="tl">
                    <a:srgbClr val="000000">
                      <a:alpha val="43137"/>
                    </a:srgbClr>
                  </a:outerShdw>
                </a:effectLst>
                <a:latin typeface="Arial" panose="020B0604020202020204" pitchFamily="34" charset="0"/>
                <a:ea typeface="MS PGothic" pitchFamily="34" charset="-128"/>
                <a:cs typeface="Arial" panose="020B0604020202020204" pitchFamily="34" charset="0"/>
              </a:rPr>
              <a:t>Exemples de premières réflexions découlant des obligations du MaaS: </a:t>
            </a:r>
          </a:p>
          <a:p>
            <a:pPr marL="357188" lvl="1" indent="-171450">
              <a:spcAft>
                <a:spcPts val="600"/>
              </a:spcAft>
              <a:buClr>
                <a:srgbClr val="000000"/>
              </a:buClr>
              <a:buFont typeface="Arial" panose="020B0604020202020204" pitchFamily="34" charset="0"/>
              <a:buChar char="•"/>
              <a:defRPr/>
            </a:pPr>
            <a:r>
              <a:rPr lang="fr-CA" sz="1300" noProof="1">
                <a:solidFill>
                  <a:srgbClr val="000000"/>
                </a:solidFill>
                <a:latin typeface="Arial" panose="020B0604020202020204" pitchFamily="34" charset="0"/>
                <a:cs typeface="Arial" panose="020B0604020202020204" pitchFamily="34" charset="0"/>
              </a:rPr>
              <a:t>Quelles sont les mesures aux douanes à prendre d’avance pour assurer l’efficacité des passages frontaliers internationaux du matériel que le Canada ne possède pas, mais qu’il apporte lors des déploiements (p. ex., lots de déploiement)? </a:t>
            </a:r>
          </a:p>
          <a:p>
            <a:pPr marL="357188" lvl="1" indent="-171450">
              <a:spcAft>
                <a:spcPts val="600"/>
              </a:spcAft>
              <a:buClr>
                <a:srgbClr val="000000"/>
              </a:buClr>
              <a:buFont typeface="Arial" panose="020B0604020202020204" pitchFamily="34" charset="0"/>
              <a:buChar char="•"/>
              <a:defRPr/>
            </a:pPr>
            <a:r>
              <a:rPr lang="fr-CA" sz="1300" noProof="1">
                <a:solidFill>
                  <a:srgbClr val="000000"/>
                </a:solidFill>
                <a:latin typeface="Arial" panose="020B0604020202020204" pitchFamily="34" charset="0"/>
                <a:cs typeface="Arial" panose="020B0604020202020204" pitchFamily="34" charset="0"/>
              </a:rPr>
              <a:t>Comment faire le suivi du matériel détenu par Stoyle Industries et envoyé d’avance à des bases militaires?</a:t>
            </a:r>
          </a:p>
          <a:p>
            <a:pPr marL="357188" lvl="1" indent="-171450">
              <a:spcAft>
                <a:spcPts val="600"/>
              </a:spcAft>
              <a:buClr>
                <a:srgbClr val="000000"/>
              </a:buClr>
              <a:buFont typeface="Arial" panose="020B0604020202020204" pitchFamily="34" charset="0"/>
              <a:buChar char="•"/>
              <a:defRPr/>
            </a:pPr>
            <a:r>
              <a:rPr lang="fr-CA" sz="1300" noProof="1">
                <a:solidFill>
                  <a:srgbClr val="000000"/>
                </a:solidFill>
                <a:latin typeface="Arial" panose="020B0604020202020204" pitchFamily="34" charset="0"/>
                <a:cs typeface="Arial" panose="020B0604020202020204" pitchFamily="34" charset="0"/>
              </a:rPr>
              <a:t>Quels actifs sont compris dans l’amorce de la chaîne d’approvisionnement et comment leur valeur totale sera-t-elle amortie au cours de la durée utile de la flotte?  </a:t>
            </a:r>
          </a:p>
          <a:p>
            <a:pPr marL="357188" lvl="1" indent="-171450">
              <a:spcAft>
                <a:spcPts val="600"/>
              </a:spcAft>
              <a:buClr>
                <a:srgbClr val="000000"/>
              </a:buClr>
              <a:buFont typeface="Arial" panose="020B0604020202020204" pitchFamily="34" charset="0"/>
              <a:buChar char="•"/>
              <a:defRPr/>
            </a:pPr>
            <a:r>
              <a:rPr lang="fr-CA" sz="1300" noProof="1">
                <a:solidFill>
                  <a:srgbClr val="000000"/>
                </a:solidFill>
                <a:latin typeface="Arial" panose="020B0604020202020204" pitchFamily="34" charset="0"/>
                <a:cs typeface="Arial" panose="020B0604020202020204" pitchFamily="34" charset="0"/>
              </a:rPr>
              <a:t>Le paiement fixe de 45 M$/année est-il comptabilisé comme un coût d’entretien ou un coût de service? Y a-t-il du matériel compris? Quel niveau d’élément de preuve au dossier faut-il pour la facturation et l’approbation en vertu de l’article 34 de la LGFP?</a:t>
            </a:r>
          </a:p>
          <a:p>
            <a:pPr marL="357188" lvl="1" indent="-171450">
              <a:spcAft>
                <a:spcPts val="600"/>
              </a:spcAft>
              <a:buClr>
                <a:srgbClr val="000000"/>
              </a:buClr>
              <a:buFont typeface="Arial" panose="020B0604020202020204" pitchFamily="34" charset="0"/>
              <a:buChar char="•"/>
              <a:defRPr/>
            </a:pPr>
            <a:r>
              <a:rPr lang="fr-CA" sz="1300" noProof="1">
                <a:solidFill>
                  <a:srgbClr val="000000"/>
                </a:solidFill>
                <a:latin typeface="Arial" panose="020B0604020202020204" pitchFamily="34" charset="0"/>
                <a:cs typeface="Arial" panose="020B0604020202020204" pitchFamily="34" charset="0"/>
              </a:rPr>
              <a:t>Scénario n</a:t>
            </a:r>
            <a:r>
              <a:rPr lang="fr-CA" sz="1300" baseline="30000" noProof="1">
                <a:solidFill>
                  <a:srgbClr val="000000"/>
                </a:solidFill>
                <a:latin typeface="Arial" panose="020B0604020202020204" pitchFamily="34" charset="0"/>
                <a:cs typeface="Arial" panose="020B0604020202020204" pitchFamily="34" charset="0"/>
              </a:rPr>
              <a:t>o</a:t>
            </a:r>
            <a:r>
              <a:rPr lang="fr-CA" sz="1300" noProof="1">
                <a:solidFill>
                  <a:srgbClr val="000000"/>
                </a:solidFill>
                <a:latin typeface="Arial" panose="020B0604020202020204" pitchFamily="34" charset="0"/>
                <a:cs typeface="Arial" panose="020B0604020202020204" pitchFamily="34" charset="0"/>
              </a:rPr>
              <a:t> 1 : Le Canada semble exercer un contrôle important sur le matériel dont Stoyle Industries est propriétaire puisqu’il est le seul client de ces chars d’assaut. La situation exige-t-elle la production de rapports sur les contrats de location-acquisition pour tous les actifs de soutien, même si le Canada n’est pas propriétaire du matériel?  </a:t>
            </a:r>
          </a:p>
          <a:p>
            <a:pPr marL="357188" lvl="1" indent="-171450">
              <a:spcAft>
                <a:spcPts val="600"/>
              </a:spcAft>
              <a:buClr>
                <a:srgbClr val="000000"/>
              </a:buClr>
              <a:buFont typeface="Arial" panose="020B0604020202020204" pitchFamily="34" charset="0"/>
              <a:buChar char="•"/>
              <a:defRPr/>
            </a:pPr>
            <a:r>
              <a:rPr lang="fr-CA" sz="1300" noProof="1">
                <a:solidFill>
                  <a:srgbClr val="000000"/>
                </a:solidFill>
                <a:latin typeface="Arial" panose="020B0604020202020204" pitchFamily="34" charset="0"/>
                <a:cs typeface="Arial" panose="020B0604020202020204" pitchFamily="34" charset="0"/>
              </a:rPr>
              <a:t>Scénario n</a:t>
            </a:r>
            <a:r>
              <a:rPr lang="fr-CA" sz="1300" baseline="30000" noProof="1">
                <a:solidFill>
                  <a:srgbClr val="000000"/>
                </a:solidFill>
                <a:latin typeface="Arial" panose="020B0604020202020204" pitchFamily="34" charset="0"/>
                <a:cs typeface="Arial" panose="020B0604020202020204" pitchFamily="34" charset="0"/>
              </a:rPr>
              <a:t>o</a:t>
            </a:r>
            <a:r>
              <a:rPr lang="fr-CA" sz="1300" noProof="1">
                <a:solidFill>
                  <a:srgbClr val="000000"/>
                </a:solidFill>
                <a:latin typeface="Arial" panose="020B0604020202020204" pitchFamily="34" charset="0"/>
                <a:cs typeface="Arial" panose="020B0604020202020204" pitchFamily="34" charset="0"/>
              </a:rPr>
              <a:t> 2 : Les pays utilisateurs sont-ils tous soumis à la même configuration de l’équipement pendant sa durée utile?</a:t>
            </a:r>
          </a:p>
          <a:p>
            <a:pPr marL="357188" lvl="1" indent="-171450">
              <a:spcAft>
                <a:spcPts val="600"/>
              </a:spcAft>
              <a:buClr>
                <a:srgbClr val="000000"/>
              </a:buClr>
              <a:buFont typeface="Arial" panose="020B0604020202020204" pitchFamily="34" charset="0"/>
              <a:buChar char="•"/>
              <a:defRPr/>
            </a:pPr>
            <a:r>
              <a:rPr lang="fr-CA" sz="1300" noProof="1">
                <a:solidFill>
                  <a:srgbClr val="000000"/>
                </a:solidFill>
                <a:latin typeface="Arial" panose="020B0604020202020204" pitchFamily="34" charset="0"/>
                <a:cs typeface="Arial" panose="020B0604020202020204" pitchFamily="34" charset="0"/>
              </a:rPr>
              <a:t>À la fin du contrat, le Canada récupère les moteurs qu’il avait cédés pour l’amorce de la chaîne d’approvisionnement. Entretemps, comment en faisons-nous le suivi dans le système d’enregistrement et comment déclarons-nous leur valeur dans les états financiers du Ministère?</a:t>
            </a:r>
          </a:p>
          <a:p>
            <a:pPr marL="357188" lvl="1" indent="-171450">
              <a:spcAft>
                <a:spcPts val="1200"/>
              </a:spcAft>
              <a:buClr>
                <a:srgbClr val="000000"/>
              </a:buClr>
              <a:buFont typeface="Arial" panose="020B0604020202020204" pitchFamily="34" charset="0"/>
              <a:buChar char="•"/>
              <a:defRPr/>
            </a:pPr>
            <a:r>
              <a:rPr lang="fr-CA" sz="1300" noProof="1">
                <a:solidFill>
                  <a:srgbClr val="000000"/>
                </a:solidFill>
                <a:latin typeface="Arial" panose="020B0604020202020204" pitchFamily="34" charset="0"/>
                <a:cs typeface="Arial" panose="020B0604020202020204" pitchFamily="34" charset="0"/>
              </a:rPr>
              <a:t>Comment négocier et approuver les améliorations, en faire le suivi et en rendre compte?  </a:t>
            </a:r>
          </a:p>
          <a:p>
            <a:pPr marL="357188" lvl="1" indent="-171450">
              <a:spcAft>
                <a:spcPts val="600"/>
              </a:spcAft>
              <a:buClr>
                <a:srgbClr val="000000"/>
              </a:buClr>
              <a:buFont typeface="Arial" panose="020B0604020202020204" pitchFamily="34" charset="0"/>
              <a:buChar char="•"/>
              <a:defRPr/>
            </a:pPr>
            <a:r>
              <a:rPr lang="fr-CA" sz="1300" noProof="1">
                <a:solidFill>
                  <a:srgbClr val="000000"/>
                </a:solidFill>
                <a:latin typeface="Arial" panose="020B0604020202020204" pitchFamily="34" charset="0"/>
                <a:cs typeface="Arial" panose="020B0604020202020204" pitchFamily="34" charset="0"/>
              </a:rPr>
              <a:t>Y a-t-il des exigences en matière de rapport quant aux gaz à effet de serre? </a:t>
            </a:r>
          </a:p>
          <a:p>
            <a:pPr marL="357188" lvl="1" indent="-171450">
              <a:spcAft>
                <a:spcPts val="1200"/>
              </a:spcAft>
              <a:buClr>
                <a:srgbClr val="000000"/>
              </a:buClr>
              <a:buFont typeface="Arial" panose="020B0604020202020204" pitchFamily="34" charset="0"/>
              <a:buChar char="•"/>
              <a:defRPr/>
            </a:pPr>
            <a:r>
              <a:rPr lang="fr-CA" sz="1300" noProof="1">
                <a:solidFill>
                  <a:srgbClr val="000000"/>
                </a:solidFill>
                <a:latin typeface="Arial" panose="020B0604020202020204" pitchFamily="34" charset="0"/>
                <a:cs typeface="Arial" panose="020B0604020202020204" pitchFamily="34" charset="0"/>
              </a:rPr>
              <a:t>La description des systèmes et les données sur le rendement peuvent-elles être communiquées à une tierce partie?</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lide Number Placeholder 3">
            <a:extLst>
              <a:ext uri="{FF2B5EF4-FFF2-40B4-BE49-F238E27FC236}">
                <a16:creationId xmlns:a16="http://schemas.microsoft.com/office/drawing/2014/main" id="{C96156DD-3EB9-2271-765E-7511B6B6F421}"/>
              </a:ext>
            </a:extLst>
          </p:cNvPr>
          <p:cNvSpPr txBox="1">
            <a:spLocks noChangeArrowheads="1"/>
          </p:cNvSpPr>
          <p:nvPr>
            <p:custDataLst>
              <p:tags r:id="rId1"/>
            </p:custDataLst>
          </p:nvPr>
        </p:nvSpPr>
        <p:spPr bwMode="auto">
          <a:xfrm>
            <a:off x="10128250" y="6400801"/>
            <a:ext cx="4318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Font typeface="Arial" panose="020B0604020202020204" pitchFamily="34" charset="0"/>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Font typeface="Arial" panose="020B0604020202020204" pitchFamily="34" charset="0"/>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9pPr>
          </a:lstStyle>
          <a:p>
            <a:pPr>
              <a:spcBef>
                <a:spcPct val="0"/>
              </a:spcBef>
              <a:buNone/>
            </a:pPr>
            <a:r>
              <a:rPr lang="en-CA" altLang="fr-FR" sz="1200" noProof="1">
                <a:solidFill>
                  <a:srgbClr val="898989"/>
                </a:solidFill>
              </a:rPr>
              <a:t>13</a:t>
            </a:r>
            <a:endParaRPr lang="en-CA" altLang="en-US" sz="1200" noProof="1">
              <a:solidFill>
                <a:srgbClr val="898989"/>
              </a:solidFill>
            </a:endParaRPr>
          </a:p>
        </p:txBody>
      </p:sp>
      <p:sp>
        <p:nvSpPr>
          <p:cNvPr id="40964" name="TextBox 2">
            <a:extLst>
              <a:ext uri="{FF2B5EF4-FFF2-40B4-BE49-F238E27FC236}">
                <a16:creationId xmlns:a16="http://schemas.microsoft.com/office/drawing/2014/main" id="{E644BFFB-7A75-1042-104F-B591F062A654}"/>
              </a:ext>
            </a:extLst>
          </p:cNvPr>
          <p:cNvSpPr txBox="1">
            <a:spLocks noChangeArrowheads="1"/>
          </p:cNvSpPr>
          <p:nvPr>
            <p:custDataLst>
              <p:tags r:id="rId2"/>
            </p:custDataLst>
          </p:nvPr>
        </p:nvSpPr>
        <p:spPr bwMode="auto">
          <a:xfrm>
            <a:off x="1919289" y="1268413"/>
            <a:ext cx="8353425" cy="4832350"/>
          </a:xfrm>
          <a:prstGeom prst="rect">
            <a:avLst/>
          </a:prstGeom>
          <a:noFill/>
          <a:ln>
            <a:noFill/>
          </a:ln>
        </p:spPr>
        <p:txBody>
          <a:bodyPr>
            <a:spAutoFit/>
          </a:bodyPr>
          <a:lstStyle>
            <a:lvl1pPr marL="342900" indent="-342900">
              <a:spcBef>
                <a:spcPct val="20000"/>
              </a:spcBef>
              <a:buFont typeface="Arial" panose="020B0604020202020204" pitchFamily="34" charset="0"/>
              <a:buChar char="•"/>
              <a:defRPr sz="3200">
                <a:solidFill>
                  <a:schemeClr val="tx1"/>
                </a:solidFill>
                <a:latin typeface="Arial" panose="020B0604020202020204" pitchFamily="34" charset="0"/>
                <a:cs typeface="Arial" panose="020B0604020202020204" pitchFamily="34" charset="0"/>
              </a:defRPr>
            </a:lvl1pPr>
            <a:lvl2pPr marL="534988" indent="-174625">
              <a:spcBef>
                <a:spcPct val="20000"/>
              </a:spcBef>
              <a:buFont typeface="Arial" panose="020B0604020202020204" pitchFamily="34" charset="0"/>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Font typeface="Arial" panose="020B0604020202020204" pitchFamily="34" charset="0"/>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9pPr>
          </a:lstStyle>
          <a:p>
            <a:pPr marL="360363" lvl="1" indent="0">
              <a:spcBef>
                <a:spcPct val="0"/>
              </a:spcBef>
              <a:spcAft>
                <a:spcPts val="1800"/>
              </a:spcAft>
              <a:buClr>
                <a:srgbClr val="000000"/>
              </a:buClr>
              <a:buNone/>
              <a:defRPr/>
            </a:pPr>
            <a:r>
              <a:rPr lang="fr-CA" sz="2400" b="1" noProof="1">
                <a:solidFill>
                  <a:srgbClr val="629DD1">
                    <a:lumMod val="50000"/>
                  </a:srgbClr>
                </a:solidFill>
                <a:effectLst>
                  <a:outerShdw blurRad="38100" dist="38100" dir="2700000" algn="tl">
                    <a:srgbClr val="000000">
                      <a:alpha val="43137"/>
                    </a:srgbClr>
                  </a:outerShdw>
                </a:effectLst>
                <a:ea typeface="MS PGothic" pitchFamily="34" charset="-128"/>
              </a:rPr>
              <a:t>Prochaines étapes </a:t>
            </a:r>
          </a:p>
          <a:p>
            <a:pPr marL="712788" lvl="1" indent="-169863">
              <a:spcBef>
                <a:spcPct val="0"/>
              </a:spcBef>
              <a:spcAft>
                <a:spcPts val="1800"/>
              </a:spcAft>
              <a:buClr>
                <a:srgbClr val="000000"/>
              </a:buClr>
              <a:buFont typeface="Arial" panose="020B0604020202020204" pitchFamily="34" charset="0"/>
              <a:buChar char="•"/>
              <a:defRPr/>
            </a:pPr>
            <a:r>
              <a:rPr lang="fr-CA" sz="1600" b="1" noProof="1">
                <a:solidFill>
                  <a:srgbClr val="000000"/>
                </a:solidFill>
              </a:rPr>
              <a:t>Communiquer</a:t>
            </a:r>
          </a:p>
          <a:p>
            <a:pPr marL="893763" lvl="2" indent="-180975">
              <a:spcBef>
                <a:spcPct val="0"/>
              </a:spcBef>
              <a:spcAft>
                <a:spcPts val="1800"/>
              </a:spcAft>
              <a:buClr>
                <a:srgbClr val="000000"/>
              </a:buClr>
              <a:buFont typeface="Arial" panose="020B0604020202020204" pitchFamily="34" charset="0"/>
              <a:buChar char="─"/>
              <a:defRPr/>
            </a:pPr>
            <a:r>
              <a:rPr lang="fr-CA" sz="1400" noProof="1">
                <a:solidFill>
                  <a:srgbClr val="000000"/>
                </a:solidFill>
              </a:rPr>
              <a:t>Comptes rendus, séminaires, communiqués, bulletins d’information</a:t>
            </a:r>
          </a:p>
          <a:p>
            <a:pPr marL="712788" lvl="1" indent="-169863">
              <a:spcBef>
                <a:spcPct val="0"/>
              </a:spcBef>
              <a:spcAft>
                <a:spcPts val="1800"/>
              </a:spcAft>
              <a:buClr>
                <a:srgbClr val="000000"/>
              </a:buClr>
              <a:buFont typeface="Arial" panose="020B0604020202020204" pitchFamily="34" charset="0"/>
              <a:buChar char="•"/>
              <a:defRPr/>
            </a:pPr>
            <a:r>
              <a:rPr lang="fr-CA" sz="1600" b="1" noProof="1">
                <a:solidFill>
                  <a:srgbClr val="000000"/>
                </a:solidFill>
              </a:rPr>
              <a:t>Renseigner et documenter</a:t>
            </a:r>
          </a:p>
          <a:p>
            <a:pPr marL="893763" lvl="2" indent="-180975">
              <a:spcBef>
                <a:spcPct val="0"/>
              </a:spcBef>
              <a:spcAft>
                <a:spcPts val="1800"/>
              </a:spcAft>
              <a:buClr>
                <a:srgbClr val="000000"/>
              </a:buClr>
              <a:buFont typeface="Arial" panose="020B0604020202020204" pitchFamily="34" charset="0"/>
              <a:buChar char="─"/>
              <a:defRPr/>
            </a:pPr>
            <a:r>
              <a:rPr lang="fr-CA" sz="1400" noProof="1">
                <a:solidFill>
                  <a:srgbClr val="000000"/>
                </a:solidFill>
              </a:rPr>
              <a:t>Mise à jour de décembre 2022 du MGA (voir chapitre 6.3)</a:t>
            </a:r>
          </a:p>
          <a:p>
            <a:pPr marL="893763" lvl="2" indent="-180975">
              <a:spcBef>
                <a:spcPct val="0"/>
              </a:spcBef>
              <a:spcAft>
                <a:spcPts val="1800"/>
              </a:spcAft>
              <a:buClr>
                <a:srgbClr val="000000"/>
              </a:buClr>
              <a:buFont typeface="Arial" panose="020B0604020202020204" pitchFamily="34" charset="0"/>
              <a:buChar char="─"/>
              <a:defRPr/>
            </a:pPr>
            <a:r>
              <a:rPr lang="fr-CA" sz="1400" noProof="1">
                <a:solidFill>
                  <a:srgbClr val="000000"/>
                </a:solidFill>
              </a:rPr>
              <a:t>Communiqué des responsables de la gestion financière de la Défense nationale</a:t>
            </a:r>
          </a:p>
          <a:p>
            <a:pPr marL="893763" lvl="2" indent="-180975">
              <a:spcBef>
                <a:spcPct val="0"/>
              </a:spcBef>
              <a:spcAft>
                <a:spcPts val="1800"/>
              </a:spcAft>
              <a:buClr>
                <a:srgbClr val="000000"/>
              </a:buClr>
              <a:buFont typeface="Arial" panose="020B0604020202020204" pitchFamily="34" charset="0"/>
              <a:buChar char="─"/>
              <a:defRPr/>
            </a:pPr>
            <a:r>
              <a:rPr lang="fr-CA" sz="1400" noProof="1">
                <a:solidFill>
                  <a:srgbClr val="000000"/>
                </a:solidFill>
              </a:rPr>
              <a:t>Mise à jour du Manuel d’administration des achats (MAA) de la Défense nationale prévue à l’hiver 2024</a:t>
            </a:r>
          </a:p>
          <a:p>
            <a:pPr marL="893763" lvl="2" indent="-180975">
              <a:spcBef>
                <a:spcPct val="0"/>
              </a:spcBef>
              <a:spcAft>
                <a:spcPts val="1800"/>
              </a:spcAft>
              <a:buClr>
                <a:srgbClr val="000000"/>
              </a:buClr>
              <a:buFont typeface="Arial" panose="020B0604020202020204" pitchFamily="34" charset="0"/>
              <a:buChar char="─"/>
              <a:defRPr/>
            </a:pPr>
            <a:r>
              <a:rPr lang="fr-CA" sz="1400" noProof="1">
                <a:solidFill>
                  <a:srgbClr val="000000"/>
                </a:solidFill>
              </a:rPr>
              <a:t>Mise à jour du Guide de soutien technique (GST) prévue à l’hiver 2024</a:t>
            </a:r>
          </a:p>
          <a:p>
            <a:pPr marL="712788" lvl="1" indent="-169863">
              <a:spcBef>
                <a:spcPct val="0"/>
              </a:spcBef>
              <a:spcAft>
                <a:spcPts val="1200"/>
              </a:spcAft>
              <a:buClr>
                <a:srgbClr val="000000"/>
              </a:buClr>
              <a:buFont typeface="Arial" panose="020B0604020202020204" pitchFamily="34" charset="0"/>
              <a:buChar char="•"/>
              <a:defRPr/>
            </a:pPr>
            <a:r>
              <a:rPr lang="fr-CA" sz="1600" b="1" noProof="1">
                <a:solidFill>
                  <a:srgbClr val="000000"/>
                </a:solidFill>
              </a:rPr>
              <a:t>Renforcer la connectivité avec les centres d’expertise en soutien du matériel dès les premières étapes du processus d’analyse de rentabilisation du soutien (ARS).</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Slide Number Placeholder 3">
            <a:extLst>
              <a:ext uri="{FF2B5EF4-FFF2-40B4-BE49-F238E27FC236}">
                <a16:creationId xmlns:a16="http://schemas.microsoft.com/office/drawing/2014/main" id="{2D575A72-20A0-2F38-517D-77E16EC63261}"/>
              </a:ext>
            </a:extLst>
          </p:cNvPr>
          <p:cNvSpPr txBox="1">
            <a:spLocks noChangeArrowheads="1"/>
          </p:cNvSpPr>
          <p:nvPr>
            <p:custDataLst>
              <p:tags r:id="rId1"/>
            </p:custDataLst>
          </p:nvPr>
        </p:nvSpPr>
        <p:spPr bwMode="auto">
          <a:xfrm>
            <a:off x="10128250" y="6400801"/>
            <a:ext cx="4318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Font typeface="Arial" panose="020B0604020202020204" pitchFamily="34" charset="0"/>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Font typeface="Arial" panose="020B0604020202020204" pitchFamily="34" charset="0"/>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9pPr>
          </a:lstStyle>
          <a:p>
            <a:pPr>
              <a:spcBef>
                <a:spcPct val="0"/>
              </a:spcBef>
              <a:buNone/>
            </a:pPr>
            <a:r>
              <a:rPr lang="en-CA" altLang="fr-FR" sz="1200" noProof="1">
                <a:solidFill>
                  <a:srgbClr val="898989"/>
                </a:solidFill>
              </a:rPr>
              <a:t>14</a:t>
            </a:r>
            <a:endParaRPr lang="en-CA" altLang="en-US" sz="1200" noProof="1">
              <a:solidFill>
                <a:srgbClr val="898989"/>
              </a:solidFill>
            </a:endParaRPr>
          </a:p>
        </p:txBody>
      </p:sp>
      <p:sp>
        <p:nvSpPr>
          <p:cNvPr id="40964" name="TextBox 2">
            <a:extLst>
              <a:ext uri="{FF2B5EF4-FFF2-40B4-BE49-F238E27FC236}">
                <a16:creationId xmlns:a16="http://schemas.microsoft.com/office/drawing/2014/main" id="{0E832467-CF78-6B13-C674-23C352C62CF6}"/>
              </a:ext>
            </a:extLst>
          </p:cNvPr>
          <p:cNvSpPr txBox="1">
            <a:spLocks noChangeArrowheads="1"/>
          </p:cNvSpPr>
          <p:nvPr>
            <p:custDataLst>
              <p:tags r:id="rId2"/>
            </p:custDataLst>
          </p:nvPr>
        </p:nvSpPr>
        <p:spPr bwMode="auto">
          <a:xfrm>
            <a:off x="1643064" y="836613"/>
            <a:ext cx="8701087" cy="6094412"/>
          </a:xfrm>
          <a:prstGeom prst="rect">
            <a:avLst/>
          </a:prstGeom>
          <a:noFill/>
          <a:ln>
            <a:noFill/>
          </a:ln>
        </p:spPr>
        <p:txBody>
          <a:bodyPr>
            <a:spAutoFit/>
          </a:bodyPr>
          <a:lstStyle>
            <a:lvl1pPr marL="342900" indent="-342900">
              <a:spcBef>
                <a:spcPct val="20000"/>
              </a:spcBef>
              <a:buFont typeface="Arial" panose="020B0604020202020204" pitchFamily="34" charset="0"/>
              <a:buChar char="•"/>
              <a:defRPr sz="3200">
                <a:solidFill>
                  <a:schemeClr val="tx1"/>
                </a:solidFill>
                <a:latin typeface="Arial" panose="020B0604020202020204" pitchFamily="34" charset="0"/>
                <a:cs typeface="Arial" panose="020B0604020202020204" pitchFamily="34" charset="0"/>
              </a:defRPr>
            </a:lvl1pPr>
            <a:lvl2pPr marL="534988" indent="-174625">
              <a:spcBef>
                <a:spcPct val="20000"/>
              </a:spcBef>
              <a:buFont typeface="Arial" panose="020B0604020202020204" pitchFamily="34" charset="0"/>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Font typeface="Arial" panose="020B0604020202020204" pitchFamily="34" charset="0"/>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9pPr>
          </a:lstStyle>
          <a:p>
            <a:pPr marL="360363" lvl="1" indent="0">
              <a:spcBef>
                <a:spcPct val="0"/>
              </a:spcBef>
              <a:spcAft>
                <a:spcPts val="1200"/>
              </a:spcAft>
              <a:buClr>
                <a:srgbClr val="000000"/>
              </a:buClr>
              <a:buNone/>
              <a:defRPr/>
            </a:pPr>
            <a:r>
              <a:rPr lang="fr-CA" sz="2400" b="1" noProof="1">
                <a:solidFill>
                  <a:srgbClr val="629DD1">
                    <a:lumMod val="50000"/>
                  </a:srgbClr>
                </a:solidFill>
                <a:effectLst>
                  <a:outerShdw blurRad="38100" dist="38100" dir="2700000" algn="tl">
                    <a:srgbClr val="000000">
                      <a:alpha val="43137"/>
                    </a:srgbClr>
                  </a:outerShdw>
                </a:effectLst>
                <a:ea typeface="MS PGothic" pitchFamily="34" charset="-128"/>
              </a:rPr>
              <a:t>Points à retenir de la présentation d’aujourd’hui sur le MaaS</a:t>
            </a:r>
          </a:p>
          <a:p>
            <a:pPr marL="719138" lvl="1" indent="-184150">
              <a:spcBef>
                <a:spcPct val="0"/>
              </a:spcBef>
              <a:spcAft>
                <a:spcPts val="1200"/>
              </a:spcAft>
              <a:buClr>
                <a:srgbClr val="000000"/>
              </a:buClr>
              <a:buFont typeface="Arial" panose="020B0604020202020204" pitchFamily="34" charset="0"/>
              <a:buChar char="•"/>
              <a:defRPr/>
            </a:pPr>
            <a:r>
              <a:rPr lang="fr-CA" sz="1400" noProof="1">
                <a:solidFill>
                  <a:srgbClr val="000000"/>
                </a:solidFill>
                <a:cs typeface="Calibri" panose="020F0502020204030204" pitchFamily="34" charset="0"/>
              </a:rPr>
              <a:t>Le matériel utilisé dans des activités de soutien représente un commerce lucratif et sa valeur totale a une influence considérable sur les états financiers du gouvernement du Canada.</a:t>
            </a:r>
          </a:p>
          <a:p>
            <a:pPr marL="719138" lvl="1" indent="-184150">
              <a:spcBef>
                <a:spcPct val="0"/>
              </a:spcBef>
              <a:spcAft>
                <a:spcPts val="1200"/>
              </a:spcAft>
              <a:buClr>
                <a:srgbClr val="000000"/>
              </a:buClr>
              <a:buFont typeface="Arial" panose="020B0604020202020204" pitchFamily="34" charset="0"/>
              <a:buChar char="•"/>
              <a:defRPr/>
            </a:pPr>
            <a:r>
              <a:rPr lang="fr-CA" sz="1400" noProof="1">
                <a:solidFill>
                  <a:srgbClr val="000000"/>
                </a:solidFill>
                <a:cs typeface="Calibri" panose="020F0502020204030204" pitchFamily="34" charset="0"/>
              </a:rPr>
              <a:t>Le MaaS est une approche viable qui est conforme au politiques – </a:t>
            </a:r>
            <a:r>
              <a:rPr lang="fr-CA" sz="1400" b="1" noProof="1">
                <a:solidFill>
                  <a:srgbClr val="000000"/>
                </a:solidFill>
                <a:cs typeface="Calibri" panose="020F0502020204030204" pitchFamily="34" charset="0"/>
              </a:rPr>
              <a:t>la structure initiale du contrat </a:t>
            </a:r>
            <a:r>
              <a:rPr lang="fr-CA" sz="1400" noProof="1">
                <a:solidFill>
                  <a:srgbClr val="000000"/>
                </a:solidFill>
                <a:cs typeface="Calibri" panose="020F0502020204030204" pitchFamily="34" charset="0"/>
              </a:rPr>
              <a:t>déterminera les obligations en matière de gestion du matériel et des finances </a:t>
            </a:r>
          </a:p>
          <a:p>
            <a:pPr marL="712788" lvl="1" indent="-169863">
              <a:spcBef>
                <a:spcPct val="0"/>
              </a:spcBef>
              <a:spcAft>
                <a:spcPts val="1800"/>
              </a:spcAft>
              <a:buClr>
                <a:srgbClr val="000000"/>
              </a:buClr>
              <a:buFont typeface="Arial" panose="020B0604020202020204" pitchFamily="34" charset="0"/>
              <a:buChar char="•"/>
              <a:defRPr/>
            </a:pPr>
            <a:r>
              <a:rPr lang="fr-CA" sz="1400" noProof="1">
                <a:solidFill>
                  <a:srgbClr val="000000"/>
                </a:solidFill>
              </a:rPr>
              <a:t>Le matériel dont le Canada est propriétaire doit être déclaré dans notre système d’enregistrement (le SIGRD) — Module de gestion du matériel (voir le chapitre 6.3 du MGA) et peut être aussi dans le module de comptabilité des immobilisations corporelles</a:t>
            </a:r>
          </a:p>
          <a:p>
            <a:pPr marL="712788" lvl="1" indent="-169863">
              <a:spcBef>
                <a:spcPct val="0"/>
              </a:spcBef>
              <a:spcAft>
                <a:spcPts val="1800"/>
              </a:spcAft>
              <a:buClr>
                <a:srgbClr val="000000"/>
              </a:buClr>
              <a:buFont typeface="Arial" panose="020B0604020202020204" pitchFamily="34" charset="0"/>
              <a:buChar char="•"/>
              <a:defRPr/>
            </a:pPr>
            <a:r>
              <a:rPr lang="fr-CA" sz="1400" noProof="1">
                <a:solidFill>
                  <a:srgbClr val="000000"/>
                </a:solidFill>
                <a:cs typeface="Calibri" panose="020F0502020204030204" pitchFamily="34" charset="0"/>
              </a:rPr>
              <a:t>Les obligations relatives aux marchandises contrôlées, à la comptabilité générale, à l’exportation et à la santé humaine, la sûreté et l’environnement doivent être respectées.</a:t>
            </a:r>
          </a:p>
          <a:p>
            <a:pPr marL="712788" lvl="1" indent="-169863">
              <a:spcBef>
                <a:spcPct val="0"/>
              </a:spcBef>
              <a:spcAft>
                <a:spcPts val="1800"/>
              </a:spcAft>
              <a:buClr>
                <a:srgbClr val="000000"/>
              </a:buClr>
              <a:buFont typeface="Arial" panose="020B0604020202020204" pitchFamily="34" charset="0"/>
              <a:buChar char="•"/>
              <a:defRPr/>
            </a:pPr>
            <a:r>
              <a:rPr lang="fr-CA" sz="1400" noProof="1">
                <a:solidFill>
                  <a:srgbClr val="000000"/>
                </a:solidFill>
                <a:cs typeface="Calibri" panose="020F0502020204030204" pitchFamily="34" charset="0"/>
              </a:rPr>
              <a:t>Il doit y avoir assez d’éléments de preuve au dossier pour soutenir l’approbation de la facturation en vertu de l’article 34 de la LGFP.</a:t>
            </a:r>
          </a:p>
          <a:p>
            <a:pPr marL="712788" lvl="1" indent="-169863">
              <a:spcBef>
                <a:spcPct val="0"/>
              </a:spcBef>
              <a:spcAft>
                <a:spcPts val="1800"/>
              </a:spcAft>
              <a:buClr>
                <a:srgbClr val="000000"/>
              </a:buClr>
              <a:buFont typeface="Arial" panose="020B0604020202020204" pitchFamily="34" charset="0"/>
              <a:buChar char="•"/>
              <a:defRPr/>
            </a:pPr>
            <a:r>
              <a:rPr lang="fr-CA" sz="1400" noProof="1">
                <a:solidFill>
                  <a:srgbClr val="000000"/>
                </a:solidFill>
                <a:cs typeface="Calibri" panose="020F0502020204030204" pitchFamily="34" charset="0"/>
              </a:rPr>
              <a:t>Les obligations en matière de rapports financiers peuvent encore exister pour le matériel dont le Canada n’est pas propriétaire, tout dépendant du niveau de contrôle (utilisation et orientation) que le Canada exerce sur ce matériel. </a:t>
            </a:r>
          </a:p>
          <a:p>
            <a:pPr marL="712788" lvl="1" indent="-169863">
              <a:spcBef>
                <a:spcPct val="0"/>
              </a:spcBef>
              <a:spcAft>
                <a:spcPts val="1800"/>
              </a:spcAft>
              <a:buClr>
                <a:srgbClr val="000000"/>
              </a:buClr>
              <a:buFont typeface="Arial" panose="020B0604020202020204" pitchFamily="34" charset="0"/>
              <a:buChar char="•"/>
              <a:defRPr/>
            </a:pPr>
            <a:r>
              <a:rPr lang="fr-CA" sz="1400" noProof="1">
                <a:solidFill>
                  <a:srgbClr val="000000"/>
                </a:solidFill>
                <a:cs typeface="Calibri" panose="020F0502020204030204" pitchFamily="34" charset="0"/>
              </a:rPr>
              <a:t>Il convient de </a:t>
            </a:r>
            <a:r>
              <a:rPr lang="fr-CA" sz="1400" b="1" noProof="1">
                <a:solidFill>
                  <a:srgbClr val="000000"/>
                </a:solidFill>
                <a:cs typeface="Calibri" panose="020F0502020204030204" pitchFamily="34" charset="0"/>
              </a:rPr>
              <a:t>faire appel au contrôleur local des services financiers </a:t>
            </a:r>
            <a:r>
              <a:rPr lang="fr-CA" sz="1400" noProof="1">
                <a:solidFill>
                  <a:srgbClr val="000000"/>
                </a:solidFill>
                <a:cs typeface="Calibri" panose="020F0502020204030204" pitchFamily="34" charset="0"/>
              </a:rPr>
              <a:t>avant de conclure un contrat afin de s’assurer que le traitement comptable approprié est appliqué/planifié (par example: améliorations, locations, crédit, charge vs amortissement) en fonction des produits livrables prévus.</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Slide Number Placeholder 3">
            <a:extLst>
              <a:ext uri="{FF2B5EF4-FFF2-40B4-BE49-F238E27FC236}">
                <a16:creationId xmlns:a16="http://schemas.microsoft.com/office/drawing/2014/main" id="{6BCD7E6F-D1D0-44EA-958C-439212F7BD07}"/>
              </a:ext>
            </a:extLst>
          </p:cNvPr>
          <p:cNvSpPr txBox="1">
            <a:spLocks noChangeArrowheads="1"/>
          </p:cNvSpPr>
          <p:nvPr>
            <p:custDataLst>
              <p:tags r:id="rId1"/>
            </p:custDataLst>
          </p:nvPr>
        </p:nvSpPr>
        <p:spPr bwMode="auto">
          <a:xfrm>
            <a:off x="10128250" y="6400801"/>
            <a:ext cx="4318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Font typeface="Arial" panose="020B0604020202020204" pitchFamily="34" charset="0"/>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Font typeface="Arial" panose="020B0604020202020204" pitchFamily="34" charset="0"/>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9pPr>
          </a:lstStyle>
          <a:p>
            <a:pPr>
              <a:spcBef>
                <a:spcPct val="0"/>
              </a:spcBef>
              <a:buNone/>
            </a:pPr>
            <a:r>
              <a:rPr lang="en-CA" altLang="fr-FR" sz="1200" noProof="1">
                <a:solidFill>
                  <a:srgbClr val="898989"/>
                </a:solidFill>
              </a:rPr>
              <a:t>15</a:t>
            </a:r>
            <a:endParaRPr lang="en-CA" altLang="en-US" sz="1200" noProof="1">
              <a:solidFill>
                <a:srgbClr val="898989"/>
              </a:solidFill>
            </a:endParaRPr>
          </a:p>
        </p:txBody>
      </p:sp>
      <p:sp>
        <p:nvSpPr>
          <p:cNvPr id="2" name="Title 2">
            <a:extLst>
              <a:ext uri="{FF2B5EF4-FFF2-40B4-BE49-F238E27FC236}">
                <a16:creationId xmlns:a16="http://schemas.microsoft.com/office/drawing/2014/main" id="{1212C054-AFFC-18C9-1E1A-4141B40FCE94}"/>
              </a:ext>
            </a:extLst>
          </p:cNvPr>
          <p:cNvSpPr txBox="1">
            <a:spLocks noChangeArrowheads="1"/>
          </p:cNvSpPr>
          <p:nvPr>
            <p:custDataLst>
              <p:tags r:id="rId2"/>
            </p:custDataLst>
          </p:nvPr>
        </p:nvSpPr>
        <p:spPr bwMode="auto">
          <a:xfrm>
            <a:off x="1524000" y="2824164"/>
            <a:ext cx="9144000" cy="1209675"/>
          </a:xfrm>
          <a:prstGeom prst="rect">
            <a:avLst/>
          </a:prstGeom>
          <a:noFill/>
          <a:ln>
            <a:noFill/>
          </a:ln>
        </p:spPr>
        <p:txBody>
          <a:bodyPr anchor="ctr">
            <a:normAutofit fontScale="97500"/>
          </a:bodyPr>
          <a:lstStyle>
            <a:lvl1pPr algn="l" rtl="0" eaLnBrk="0" fontAlgn="base" hangingPunct="0">
              <a:spcBef>
                <a:spcPct val="0"/>
              </a:spcBef>
              <a:spcAft>
                <a:spcPct val="0"/>
              </a:spcAft>
              <a:defRPr sz="3600" b="1" kern="1200">
                <a:solidFill>
                  <a:srgbClr val="20558A"/>
                </a:solidFill>
                <a:latin typeface="Arial" charset="0"/>
                <a:ea typeface="Arial" charset="0"/>
                <a:cs typeface="Arial" charset="0"/>
              </a:defRPr>
            </a:lvl1pPr>
            <a:lvl2pPr algn="l" rtl="0" eaLnBrk="0" fontAlgn="base" hangingPunct="0">
              <a:spcBef>
                <a:spcPct val="0"/>
              </a:spcBef>
              <a:spcAft>
                <a:spcPct val="0"/>
              </a:spcAft>
              <a:defRPr sz="3600" b="1">
                <a:solidFill>
                  <a:srgbClr val="20558A"/>
                </a:solidFill>
                <a:latin typeface="Arial" panose="020B0604020202020204" pitchFamily="34" charset="0"/>
                <a:cs typeface="Arial" panose="020B0604020202020204" pitchFamily="34" charset="0"/>
              </a:defRPr>
            </a:lvl2pPr>
            <a:lvl3pPr algn="l" rtl="0" eaLnBrk="0" fontAlgn="base" hangingPunct="0">
              <a:spcBef>
                <a:spcPct val="0"/>
              </a:spcBef>
              <a:spcAft>
                <a:spcPct val="0"/>
              </a:spcAft>
              <a:defRPr sz="3600" b="1">
                <a:solidFill>
                  <a:srgbClr val="20558A"/>
                </a:solidFill>
                <a:latin typeface="Arial" panose="020B0604020202020204" pitchFamily="34" charset="0"/>
                <a:cs typeface="Arial" panose="020B0604020202020204" pitchFamily="34" charset="0"/>
              </a:defRPr>
            </a:lvl3pPr>
            <a:lvl4pPr algn="l" rtl="0" eaLnBrk="0" fontAlgn="base" hangingPunct="0">
              <a:spcBef>
                <a:spcPct val="0"/>
              </a:spcBef>
              <a:spcAft>
                <a:spcPct val="0"/>
              </a:spcAft>
              <a:defRPr sz="3600" b="1">
                <a:solidFill>
                  <a:srgbClr val="20558A"/>
                </a:solidFill>
                <a:latin typeface="Arial" panose="020B0604020202020204" pitchFamily="34" charset="0"/>
                <a:cs typeface="Arial" panose="020B0604020202020204" pitchFamily="34" charset="0"/>
              </a:defRPr>
            </a:lvl4pPr>
            <a:lvl5pPr algn="l" rtl="0" eaLnBrk="0" fontAlgn="base" hangingPunct="0">
              <a:spcBef>
                <a:spcPct val="0"/>
              </a:spcBef>
              <a:spcAft>
                <a:spcPct val="0"/>
              </a:spcAft>
              <a:defRPr sz="3600" b="1">
                <a:solidFill>
                  <a:srgbClr val="20558A"/>
                </a:solidFill>
                <a:latin typeface="Arial" panose="020B0604020202020204" pitchFamily="34" charset="0"/>
                <a:cs typeface="Arial" panose="020B0604020202020204"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algn="ctr">
              <a:defRPr/>
            </a:pPr>
            <a:r>
              <a:rPr lang="fr-CA" noProof="1">
                <a:solidFill>
                  <a:srgbClr val="629DD1">
                    <a:lumMod val="50000"/>
                  </a:srgbClr>
                </a:solidFill>
                <a:effectLst>
                  <a:outerShdw blurRad="38100" dist="38100" dir="2700000" algn="tl">
                    <a:srgbClr val="000000">
                      <a:alpha val="43137"/>
                    </a:srgbClr>
                  </a:outerShdw>
                </a:effectLst>
                <a:latin typeface="Arial" panose="020B0604020202020204" pitchFamily="34" charset="0"/>
                <a:ea typeface="Arial" panose="020B0604020202020204" pitchFamily="34" charset="0"/>
                <a:cs typeface="Arial" panose="020B0604020202020204" pitchFamily="34" charset="0"/>
              </a:rPr>
              <a:t>Discussion et échange</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Slide Number Placeholder 3">
            <a:extLst>
              <a:ext uri="{FF2B5EF4-FFF2-40B4-BE49-F238E27FC236}">
                <a16:creationId xmlns:a16="http://schemas.microsoft.com/office/drawing/2014/main" id="{2125AEE1-281C-0EC0-0FDB-1D5345C3C0C4}"/>
              </a:ext>
            </a:extLst>
          </p:cNvPr>
          <p:cNvSpPr txBox="1">
            <a:spLocks noChangeArrowheads="1"/>
          </p:cNvSpPr>
          <p:nvPr>
            <p:custDataLst>
              <p:tags r:id="rId1"/>
            </p:custDataLst>
          </p:nvPr>
        </p:nvSpPr>
        <p:spPr bwMode="auto">
          <a:xfrm>
            <a:off x="10128250" y="6400801"/>
            <a:ext cx="4318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Font typeface="Arial" panose="020B0604020202020204" pitchFamily="34" charset="0"/>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Font typeface="Arial" panose="020B0604020202020204" pitchFamily="34" charset="0"/>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9pPr>
          </a:lstStyle>
          <a:p>
            <a:pPr>
              <a:spcBef>
                <a:spcPct val="0"/>
              </a:spcBef>
              <a:buNone/>
            </a:pPr>
            <a:r>
              <a:rPr lang="en-CA" altLang="fr-FR" sz="1200" noProof="1">
                <a:solidFill>
                  <a:srgbClr val="898989"/>
                </a:solidFill>
              </a:rPr>
              <a:t>16</a:t>
            </a:r>
            <a:endParaRPr lang="en-CA" altLang="en-US" sz="1200" noProof="1">
              <a:solidFill>
                <a:srgbClr val="898989"/>
              </a:solidFill>
            </a:endParaRPr>
          </a:p>
        </p:txBody>
      </p:sp>
      <p:sp>
        <p:nvSpPr>
          <p:cNvPr id="47107" name="Title 2">
            <a:extLst>
              <a:ext uri="{FF2B5EF4-FFF2-40B4-BE49-F238E27FC236}">
                <a16:creationId xmlns:a16="http://schemas.microsoft.com/office/drawing/2014/main" id="{E259109D-F62D-07B3-7B31-09B8D68595CC}"/>
              </a:ext>
            </a:extLst>
          </p:cNvPr>
          <p:cNvSpPr txBox="1">
            <a:spLocks noChangeArrowheads="1"/>
          </p:cNvSpPr>
          <p:nvPr>
            <p:custDataLst>
              <p:tags r:id="rId2"/>
            </p:custDataLst>
          </p:nvPr>
        </p:nvSpPr>
        <p:spPr bwMode="auto">
          <a:xfrm>
            <a:off x="1055688" y="-20638"/>
            <a:ext cx="5472113" cy="5619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Font typeface="Arial" panose="020B0604020202020204" pitchFamily="34" charset="0"/>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Font typeface="Arial" panose="020B0604020202020204" pitchFamily="34" charset="0"/>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9pPr>
          </a:lstStyle>
          <a:p>
            <a:pPr algn="ctr">
              <a:spcBef>
                <a:spcPct val="0"/>
              </a:spcBef>
              <a:buNone/>
            </a:pPr>
            <a:r>
              <a:rPr lang="en-CA" altLang="fr-FR" sz="2000" b="1" noProof="1">
                <a:solidFill>
                  <a:srgbClr val="FFFFFF"/>
                </a:solidFill>
              </a:rPr>
              <a:t>DIAPOSITIVE COMPLÉMENTAIRE</a:t>
            </a:r>
          </a:p>
        </p:txBody>
      </p:sp>
      <p:sp>
        <p:nvSpPr>
          <p:cNvPr id="4" name="TextBox 2">
            <a:extLst>
              <a:ext uri="{FF2B5EF4-FFF2-40B4-BE49-F238E27FC236}">
                <a16:creationId xmlns:a16="http://schemas.microsoft.com/office/drawing/2014/main" id="{9AD9F808-C2FA-DDA3-563F-49AB5872095E}"/>
              </a:ext>
            </a:extLst>
          </p:cNvPr>
          <p:cNvSpPr txBox="1">
            <a:spLocks noChangeArrowheads="1"/>
          </p:cNvSpPr>
          <p:nvPr>
            <p:custDataLst>
              <p:tags r:id="rId3"/>
            </p:custDataLst>
          </p:nvPr>
        </p:nvSpPr>
        <p:spPr bwMode="auto">
          <a:xfrm>
            <a:off x="1919289" y="982664"/>
            <a:ext cx="8353425" cy="5470525"/>
          </a:xfrm>
          <a:prstGeom prst="rect">
            <a:avLst/>
          </a:prstGeom>
          <a:noFill/>
          <a:ln>
            <a:noFill/>
          </a:ln>
        </p:spPr>
        <p:txBody>
          <a:bodyPr>
            <a:spAutoFit/>
          </a:bodyPr>
          <a:lstStyle>
            <a:lvl1pPr marL="342900" indent="-342900">
              <a:spcBef>
                <a:spcPct val="20000"/>
              </a:spcBef>
              <a:buFont typeface="Arial" panose="020B0604020202020204" pitchFamily="34" charset="0"/>
              <a:buChar char="•"/>
              <a:defRPr sz="3200">
                <a:solidFill>
                  <a:schemeClr val="tx1"/>
                </a:solidFill>
                <a:latin typeface="Arial" panose="020B0604020202020204" pitchFamily="34" charset="0"/>
                <a:cs typeface="Arial" panose="020B0604020202020204" pitchFamily="34" charset="0"/>
              </a:defRPr>
            </a:lvl1pPr>
            <a:lvl2pPr marL="534988" indent="-174625">
              <a:spcBef>
                <a:spcPct val="20000"/>
              </a:spcBef>
              <a:buFont typeface="Arial" panose="020B0604020202020204" pitchFamily="34" charset="0"/>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Font typeface="Arial" panose="020B0604020202020204" pitchFamily="34" charset="0"/>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9pPr>
          </a:lstStyle>
          <a:p>
            <a:pPr marL="0" lvl="1" indent="0">
              <a:spcBef>
                <a:spcPct val="0"/>
              </a:spcBef>
              <a:spcAft>
                <a:spcPts val="1200"/>
              </a:spcAft>
              <a:buClr>
                <a:srgbClr val="000000"/>
              </a:buClr>
              <a:buNone/>
              <a:defRPr/>
            </a:pPr>
            <a:r>
              <a:rPr lang="fr-CA" sz="1800" b="1" noProof="1">
                <a:solidFill>
                  <a:srgbClr val="629DD1">
                    <a:lumMod val="50000"/>
                  </a:srgbClr>
                </a:solidFill>
                <a:effectLst>
                  <a:outerShdw blurRad="38100" dist="38100" dir="2700000" algn="tl">
                    <a:srgbClr val="000000">
                      <a:alpha val="43137"/>
                    </a:srgbClr>
                  </a:outerShdw>
                </a:effectLst>
                <a:ea typeface="MS PGothic" pitchFamily="34" charset="-128"/>
              </a:rPr>
              <a:t>Contrats de location-acquisition*</a:t>
            </a:r>
            <a:endParaRPr lang="fr-CA" altLang="en-US" sz="1800" noProof="1">
              <a:solidFill>
                <a:srgbClr val="000000"/>
              </a:solidFill>
            </a:endParaRPr>
          </a:p>
          <a:p>
            <a:pPr>
              <a:spcBef>
                <a:spcPts val="300"/>
              </a:spcBef>
              <a:spcAft>
                <a:spcPts val="900"/>
              </a:spcAft>
              <a:defRPr/>
            </a:pPr>
            <a:r>
              <a:rPr lang="fr-CA" sz="1400" noProof="1">
                <a:solidFill>
                  <a:srgbClr val="000000"/>
                </a:solidFill>
                <a:ea typeface="Times" panose="02020603050405020304" pitchFamily="18" charset="0"/>
              </a:rPr>
              <a:t>Quand les ententes contractuelles sont structurées de sorte qu’un entrepreneur conserve le titre légal de tous les biens (y compris de l’équipement et des pièces de rechange), que le Ministère a l’entière responsabilité de les utiliser et de les orienter et qu’</a:t>
            </a:r>
            <a:r>
              <a:rPr lang="fr-CA" sz="1400" b="1" u="sng" noProof="1">
                <a:solidFill>
                  <a:srgbClr val="000000"/>
                </a:solidFill>
                <a:ea typeface="Times" panose="02020603050405020304" pitchFamily="18" charset="0"/>
              </a:rPr>
              <a:t>au moins un</a:t>
            </a:r>
            <a:r>
              <a:rPr lang="fr-CA" sz="1400" noProof="1">
                <a:solidFill>
                  <a:srgbClr val="000000"/>
                </a:solidFill>
                <a:ea typeface="Times" panose="02020603050405020304" pitchFamily="18" charset="0"/>
              </a:rPr>
              <a:t> des critères du contrat de location-acquisition est rempli, le Ministère est tenu d’enregistrer et de déclarer l’acquisition des biens sous forme de location-acquisition, même s’il n’en est pas propriétaire. </a:t>
            </a:r>
            <a:r>
              <a:rPr lang="fr-CA" sz="1400" noProof="1">
                <a:solidFill>
                  <a:srgbClr val="FF0000"/>
                </a:solidFill>
                <a:ea typeface="Times" panose="02020603050405020304" pitchFamily="18" charset="0"/>
              </a:rPr>
              <a:t>Une analyse de l’entente, menée par le personnel de comptabilité ou de contrôle financier, est nécessaire pour</a:t>
            </a:r>
            <a:r>
              <a:rPr lang="fr-CA" sz="1400" noProof="1">
                <a:solidFill>
                  <a:srgbClr val="000000"/>
                </a:solidFill>
                <a:ea typeface="Times" panose="02020603050405020304" pitchFamily="18" charset="0"/>
              </a:rPr>
              <a:t> déterminer si l’un des critères de contrat de location-acquisition est respecté :</a:t>
            </a:r>
          </a:p>
          <a:p>
            <a:pPr marL="542925" indent="-180975">
              <a:spcBef>
                <a:spcPts val="325"/>
              </a:spcBef>
              <a:spcAft>
                <a:spcPts val="325"/>
              </a:spcAft>
              <a:buFont typeface="Arial" panose="020B0604020202020204" pitchFamily="34" charset="0"/>
              <a:buChar char="─"/>
              <a:defRPr/>
            </a:pPr>
            <a:r>
              <a:rPr lang="fr-CA" sz="1400" noProof="1">
                <a:solidFill>
                  <a:srgbClr val="000000"/>
                </a:solidFill>
                <a:ea typeface="Times New Roman" panose="02020603050405020304" pitchFamily="18" charset="0"/>
              </a:rPr>
              <a:t>Une disposition offre une assurance raisonnable que le Ministère obtiendra la propriété des biens loués. Une telle disposition serait présente si les modalités du contrat entraînaient le transfert de la propriété au Ministère avant la fin de celui-ci; ou</a:t>
            </a:r>
          </a:p>
          <a:p>
            <a:pPr marL="542925" indent="-180975">
              <a:spcBef>
                <a:spcPts val="325"/>
              </a:spcBef>
              <a:spcAft>
                <a:spcPts val="325"/>
              </a:spcAft>
              <a:buFont typeface="Arial" panose="020B0604020202020204" pitchFamily="34" charset="0"/>
              <a:buChar char="─"/>
              <a:defRPr/>
            </a:pPr>
            <a:r>
              <a:rPr lang="fr-CA" sz="1400" noProof="1">
                <a:solidFill>
                  <a:srgbClr val="000000"/>
                </a:solidFill>
                <a:ea typeface="Times New Roman" panose="02020603050405020304" pitchFamily="18" charset="0"/>
              </a:rPr>
              <a:t>Une option d’achat à prix incitatif existe, c.-à-d une disposition contractuelle permettant au preneur d’acheter les biens loués à un prix suffisamment inférieur à la juste valeur prévisible des biens à la date fixée pour l’exercice de l’option pour que, à la date d’entrée en vigueur du contrat, il paraisse pratiquement assuré que le preneur se prévaudra de ce droit d’achat; ou</a:t>
            </a:r>
          </a:p>
          <a:p>
            <a:pPr marL="542925" indent="-180975">
              <a:spcBef>
                <a:spcPts val="325"/>
              </a:spcBef>
              <a:spcAft>
                <a:spcPts val="325"/>
              </a:spcAft>
              <a:buFont typeface="Arial" panose="020B0604020202020204" pitchFamily="34" charset="0"/>
              <a:buChar char="─"/>
              <a:defRPr/>
            </a:pPr>
            <a:r>
              <a:rPr lang="fr-CA" sz="1400" noProof="1">
                <a:solidFill>
                  <a:srgbClr val="000000"/>
                </a:solidFill>
                <a:ea typeface="Times New Roman" panose="02020603050405020304" pitchFamily="18" charset="0"/>
              </a:rPr>
              <a:t>La durée du contrat est telle que le Ministère jouira de pratiquement tous les avantages économiques que l’on prévoit pouvoir tirer de l’utilisation du bien. Cela se produit lorsque la durée du contrat est égale ou supérieure à 75 % de la vie économique du bien loué; ou</a:t>
            </a:r>
          </a:p>
          <a:p>
            <a:pPr marL="542925" indent="-180975">
              <a:spcBef>
                <a:spcPts val="325"/>
              </a:spcBef>
              <a:spcAft>
                <a:spcPts val="325"/>
              </a:spcAft>
              <a:buFont typeface="Arial" panose="020B0604020202020204" pitchFamily="34" charset="0"/>
              <a:buChar char="─"/>
              <a:defRPr/>
            </a:pPr>
            <a:r>
              <a:rPr lang="fr-CA" sz="1400" noProof="1">
                <a:solidFill>
                  <a:srgbClr val="000000"/>
                </a:solidFill>
                <a:ea typeface="Times New Roman" panose="02020603050405020304" pitchFamily="18" charset="0"/>
              </a:rPr>
              <a:t>La valeur actualisée des paiements de location minimaux, excluant les coûts exécutoires (p. ex. l’assurance, les coûts d’entretien et les impôts fonciers), est égale à au moins 90 % de la juste valeur des biens loués au moment de l’entrée en vigueur de l’entente (p. ex. le prix d’achat courant).</a:t>
            </a:r>
          </a:p>
        </p:txBody>
      </p:sp>
      <p:sp>
        <p:nvSpPr>
          <p:cNvPr id="47109" name="TextBox 1">
            <a:extLst>
              <a:ext uri="{FF2B5EF4-FFF2-40B4-BE49-F238E27FC236}">
                <a16:creationId xmlns:a16="http://schemas.microsoft.com/office/drawing/2014/main" id="{193FE22D-8B90-BDA3-A811-BDDE851F7E76}"/>
              </a:ext>
            </a:extLst>
          </p:cNvPr>
          <p:cNvSpPr txBox="1">
            <a:spLocks noChangeArrowheads="1"/>
          </p:cNvSpPr>
          <p:nvPr>
            <p:custDataLst>
              <p:tags r:id="rId4"/>
            </p:custDataLst>
          </p:nvPr>
        </p:nvSpPr>
        <p:spPr bwMode="auto">
          <a:xfrm>
            <a:off x="1524000" y="6597651"/>
            <a:ext cx="8567738"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Font typeface="Arial" panose="020B0604020202020204" pitchFamily="34" charset="0"/>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Font typeface="Arial" panose="020B0604020202020204" pitchFamily="34" charset="0"/>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9pPr>
          </a:lstStyle>
          <a:p>
            <a:pPr>
              <a:spcBef>
                <a:spcPct val="0"/>
              </a:spcBef>
              <a:buNone/>
            </a:pPr>
            <a:r>
              <a:rPr lang="en-CA" altLang="en-US" sz="1200" b="1" noProof="1">
                <a:solidFill>
                  <a:srgbClr val="000000"/>
                </a:solidFill>
              </a:rPr>
              <a:t>*</a:t>
            </a:r>
            <a:r>
              <a:rPr lang="en-CA" altLang="en-US" sz="1200" noProof="1">
                <a:solidFill>
                  <a:srgbClr val="000000"/>
                </a:solidFill>
              </a:rPr>
              <a:t> Source : Extrait d’un communiqué du Groupe financier — Direction de la comptabilité générale de la Défense nationale</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628401FC-0795-E771-C8BC-11F7146DBD21}"/>
              </a:ext>
            </a:extLst>
          </p:cNvPr>
          <p:cNvPicPr>
            <a:picLocks noChangeAspect="1"/>
          </p:cNvPicPr>
          <p:nvPr/>
        </p:nvPicPr>
        <p:blipFill rotWithShape="1">
          <a:blip r:embed="rId3" cstate="hqprint">
            <a:extLst>
              <a:ext uri="{28A0092B-C50C-407E-A947-70E740481C1C}">
                <a14:useLocalDpi xmlns:a14="http://schemas.microsoft.com/office/drawing/2010/main"/>
              </a:ext>
            </a:extLst>
          </a:blip>
          <a:srcRect/>
          <a:stretch/>
        </p:blipFill>
        <p:spPr>
          <a:xfrm>
            <a:off x="1188973" y="2642909"/>
            <a:ext cx="9814054" cy="1733766"/>
          </a:xfrm>
          <a:prstGeom prst="rect">
            <a:avLst/>
          </a:prstGeom>
        </p:spPr>
      </p:pic>
      <p:sp>
        <p:nvSpPr>
          <p:cNvPr id="17" name="TextBox 16">
            <a:extLst>
              <a:ext uri="{FF2B5EF4-FFF2-40B4-BE49-F238E27FC236}">
                <a16:creationId xmlns:a16="http://schemas.microsoft.com/office/drawing/2014/main" id="{617774F3-D3B7-67A7-62C9-F6166359F4DD}"/>
              </a:ext>
            </a:extLst>
          </p:cNvPr>
          <p:cNvSpPr txBox="1"/>
          <p:nvPr/>
        </p:nvSpPr>
        <p:spPr>
          <a:xfrm>
            <a:off x="1314907" y="2319744"/>
            <a:ext cx="1238250" cy="323165"/>
          </a:xfrm>
          <a:prstGeom prst="rect">
            <a:avLst/>
          </a:prstGeom>
          <a:noFill/>
        </p:spPr>
        <p:txBody>
          <a:bodyPr wrap="square" rtlCol="0">
            <a:spAutoFit/>
          </a:bodyPr>
          <a:lstStyle/>
          <a:p>
            <a:pPr algn="ctr"/>
            <a:r>
              <a:rPr lang="en-CA" sz="1500" b="1" dirty="0">
                <a:latin typeface="Arial" panose="020B0604020202020204" pitchFamily="34" charset="0"/>
                <a:cs typeface="Arial" panose="020B0604020202020204" pitchFamily="34" charset="0"/>
              </a:rPr>
              <a:t>Initiation</a:t>
            </a:r>
          </a:p>
        </p:txBody>
      </p:sp>
      <p:sp>
        <p:nvSpPr>
          <p:cNvPr id="19" name="TextBox 18">
            <a:extLst>
              <a:ext uri="{FF2B5EF4-FFF2-40B4-BE49-F238E27FC236}">
                <a16:creationId xmlns:a16="http://schemas.microsoft.com/office/drawing/2014/main" id="{C4682335-C23A-5303-5DA8-49DF4E00E226}"/>
              </a:ext>
            </a:extLst>
          </p:cNvPr>
          <p:cNvSpPr txBox="1"/>
          <p:nvPr/>
        </p:nvSpPr>
        <p:spPr>
          <a:xfrm>
            <a:off x="2744788" y="2319744"/>
            <a:ext cx="1546226" cy="323165"/>
          </a:xfrm>
          <a:prstGeom prst="rect">
            <a:avLst/>
          </a:prstGeom>
          <a:noFill/>
        </p:spPr>
        <p:txBody>
          <a:bodyPr wrap="square" rtlCol="0">
            <a:spAutoFit/>
          </a:bodyPr>
          <a:lstStyle/>
          <a:p>
            <a:pPr algn="ctr"/>
            <a:r>
              <a:rPr lang="en-CA" sz="1500" b="1" dirty="0">
                <a:latin typeface="Arial" panose="020B0604020202020204" pitchFamily="34" charset="0"/>
                <a:cs typeface="Arial" panose="020B0604020202020204" pitchFamily="34" charset="0"/>
              </a:rPr>
              <a:t>Exigences</a:t>
            </a:r>
          </a:p>
        </p:txBody>
      </p:sp>
      <p:sp>
        <p:nvSpPr>
          <p:cNvPr id="20" name="TextBox 19">
            <a:extLst>
              <a:ext uri="{FF2B5EF4-FFF2-40B4-BE49-F238E27FC236}">
                <a16:creationId xmlns:a16="http://schemas.microsoft.com/office/drawing/2014/main" id="{E31A4F02-3087-DDFD-8DF8-35A9FF0FC85E}"/>
              </a:ext>
            </a:extLst>
          </p:cNvPr>
          <p:cNvSpPr txBox="1"/>
          <p:nvPr/>
        </p:nvSpPr>
        <p:spPr>
          <a:xfrm>
            <a:off x="4148242" y="2319744"/>
            <a:ext cx="1928846" cy="323165"/>
          </a:xfrm>
          <a:prstGeom prst="rect">
            <a:avLst/>
          </a:prstGeom>
          <a:noFill/>
        </p:spPr>
        <p:txBody>
          <a:bodyPr wrap="square" rtlCol="0">
            <a:spAutoFit/>
          </a:bodyPr>
          <a:lstStyle/>
          <a:p>
            <a:pPr algn="ctr"/>
            <a:r>
              <a:rPr lang="en-CA" sz="1500" b="1" dirty="0">
                <a:latin typeface="Arial" panose="020B0604020202020204" pitchFamily="34" charset="0"/>
                <a:cs typeface="Arial" panose="020B0604020202020204" pitchFamily="34" charset="0"/>
              </a:rPr>
              <a:t>Analyse des </a:t>
            </a:r>
            <a:r>
              <a:rPr lang="en-CA" sz="1500" b="1" dirty="0" err="1">
                <a:latin typeface="Arial" panose="020B0604020202020204" pitchFamily="34" charset="0"/>
                <a:cs typeface="Arial" panose="020B0604020202020204" pitchFamily="34" charset="0"/>
              </a:rPr>
              <a:t>écarts</a:t>
            </a:r>
            <a:endParaRPr lang="en-CA" sz="1500" b="1" dirty="0">
              <a:latin typeface="Arial" panose="020B0604020202020204" pitchFamily="34" charset="0"/>
              <a:cs typeface="Arial" panose="020B0604020202020204" pitchFamily="34" charset="0"/>
            </a:endParaRPr>
          </a:p>
        </p:txBody>
      </p:sp>
      <p:sp>
        <p:nvSpPr>
          <p:cNvPr id="21" name="TextBox 20">
            <a:extLst>
              <a:ext uri="{FF2B5EF4-FFF2-40B4-BE49-F238E27FC236}">
                <a16:creationId xmlns:a16="http://schemas.microsoft.com/office/drawing/2014/main" id="{7A6ADB89-9307-A04B-0F1D-F707C026F9B5}"/>
              </a:ext>
            </a:extLst>
          </p:cNvPr>
          <p:cNvSpPr txBox="1"/>
          <p:nvPr/>
        </p:nvSpPr>
        <p:spPr>
          <a:xfrm>
            <a:off x="6077088" y="2319744"/>
            <a:ext cx="1389096" cy="323165"/>
          </a:xfrm>
          <a:prstGeom prst="rect">
            <a:avLst/>
          </a:prstGeom>
          <a:noFill/>
        </p:spPr>
        <p:txBody>
          <a:bodyPr wrap="square" rtlCol="0">
            <a:spAutoFit/>
          </a:bodyPr>
          <a:lstStyle/>
          <a:p>
            <a:pPr algn="ctr"/>
            <a:r>
              <a:rPr lang="en-CA" sz="1500" b="1" dirty="0" err="1">
                <a:latin typeface="Arial" panose="020B0604020202020204" pitchFamily="34" charset="0"/>
                <a:cs typeface="Arial" panose="020B0604020202020204" pitchFamily="34" charset="0"/>
              </a:rPr>
              <a:t>Stratégie</a:t>
            </a:r>
            <a:endParaRPr lang="en-CA" sz="1500" b="1" dirty="0">
              <a:latin typeface="Arial" panose="020B0604020202020204" pitchFamily="34" charset="0"/>
              <a:cs typeface="Arial" panose="020B0604020202020204" pitchFamily="34" charset="0"/>
            </a:endParaRPr>
          </a:p>
        </p:txBody>
      </p:sp>
      <p:sp>
        <p:nvSpPr>
          <p:cNvPr id="22" name="TextBox 21">
            <a:extLst>
              <a:ext uri="{FF2B5EF4-FFF2-40B4-BE49-F238E27FC236}">
                <a16:creationId xmlns:a16="http://schemas.microsoft.com/office/drawing/2014/main" id="{108B853F-B57B-1E7D-DEDD-D0DDE7D9437C}"/>
              </a:ext>
            </a:extLst>
          </p:cNvPr>
          <p:cNvSpPr txBox="1"/>
          <p:nvPr/>
        </p:nvSpPr>
        <p:spPr>
          <a:xfrm>
            <a:off x="9217848" y="2319744"/>
            <a:ext cx="1677923" cy="323165"/>
          </a:xfrm>
          <a:prstGeom prst="rect">
            <a:avLst/>
          </a:prstGeom>
          <a:noFill/>
        </p:spPr>
        <p:txBody>
          <a:bodyPr wrap="square" rtlCol="0">
            <a:spAutoFit/>
          </a:bodyPr>
          <a:lstStyle/>
          <a:p>
            <a:pPr algn="ctr"/>
            <a:r>
              <a:rPr lang="en-CA" sz="1500" b="1" dirty="0" err="1">
                <a:latin typeface="Arial" panose="020B0604020202020204" pitchFamily="34" charset="0"/>
                <a:cs typeface="Arial" panose="020B0604020202020204" pitchFamily="34" charset="0"/>
              </a:rPr>
              <a:t>Détails</a:t>
            </a:r>
            <a:endParaRPr lang="en-CA" sz="1500" b="1" dirty="0">
              <a:latin typeface="Arial" panose="020B0604020202020204" pitchFamily="34" charset="0"/>
              <a:cs typeface="Arial" panose="020B0604020202020204" pitchFamily="34" charset="0"/>
            </a:endParaRPr>
          </a:p>
        </p:txBody>
      </p:sp>
      <p:sp>
        <p:nvSpPr>
          <p:cNvPr id="23" name="TextBox 22">
            <a:extLst>
              <a:ext uri="{FF2B5EF4-FFF2-40B4-BE49-F238E27FC236}">
                <a16:creationId xmlns:a16="http://schemas.microsoft.com/office/drawing/2014/main" id="{C262F21C-FDCC-89C2-A936-13BC5A6D4A40}"/>
              </a:ext>
            </a:extLst>
          </p:cNvPr>
          <p:cNvSpPr txBox="1"/>
          <p:nvPr/>
        </p:nvSpPr>
        <p:spPr>
          <a:xfrm>
            <a:off x="7633037" y="2319744"/>
            <a:ext cx="1596961" cy="323165"/>
          </a:xfrm>
          <a:prstGeom prst="rect">
            <a:avLst/>
          </a:prstGeom>
          <a:noFill/>
        </p:spPr>
        <p:txBody>
          <a:bodyPr wrap="square" rtlCol="0">
            <a:spAutoFit/>
          </a:bodyPr>
          <a:lstStyle/>
          <a:p>
            <a:pPr algn="ctr"/>
            <a:r>
              <a:rPr lang="en-CA" sz="1500" b="1" dirty="0">
                <a:latin typeface="Arial" panose="020B0604020202020204" pitchFamily="34" charset="0"/>
                <a:cs typeface="Arial" panose="020B0604020202020204" pitchFamily="34" charset="0"/>
              </a:rPr>
              <a:t>Cadre</a:t>
            </a:r>
          </a:p>
        </p:txBody>
      </p:sp>
    </p:spTree>
    <p:extLst>
      <p:ext uri="{BB962C8B-B14F-4D97-AF65-F5344CB8AC3E}">
        <p14:creationId xmlns:p14="http://schemas.microsoft.com/office/powerpoint/2010/main" val="23333308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D66654FD-6A4F-DC94-8979-9548FFCA28FD}"/>
              </a:ext>
            </a:extLst>
          </p:cNvPr>
          <p:cNvSpPr>
            <a:spLocks noGrp="1"/>
          </p:cNvSpPr>
          <p:nvPr>
            <p:ph type="body" sz="quarter" idx="10"/>
          </p:nvPr>
        </p:nvSpPr>
        <p:spPr>
          <a:xfrm>
            <a:off x="1828800" y="787400"/>
            <a:ext cx="8636000" cy="566400"/>
          </a:xfrm>
        </p:spPr>
        <p:txBody>
          <a:bodyPr/>
          <a:lstStyle/>
          <a:p>
            <a:r>
              <a:rPr lang="fr-FR" dirty="0"/>
              <a:t>L’approche en matière d’établissement des prix</a:t>
            </a:r>
          </a:p>
        </p:txBody>
      </p:sp>
      <p:sp>
        <p:nvSpPr>
          <p:cNvPr id="7" name="Text Placeholder 6">
            <a:extLst>
              <a:ext uri="{FF2B5EF4-FFF2-40B4-BE49-F238E27FC236}">
                <a16:creationId xmlns:a16="http://schemas.microsoft.com/office/drawing/2014/main" id="{A2618030-4618-7121-869A-23302F1A47F0}"/>
              </a:ext>
            </a:extLst>
          </p:cNvPr>
          <p:cNvSpPr>
            <a:spLocks noGrp="1"/>
          </p:cNvSpPr>
          <p:nvPr>
            <p:ph type="body" sz="quarter" idx="12"/>
          </p:nvPr>
        </p:nvSpPr>
        <p:spPr/>
        <p:txBody>
          <a:bodyPr/>
          <a:lstStyle/>
          <a:p>
            <a:r>
              <a:rPr lang="fr-FR" dirty="0"/>
              <a:t>Séminaire sur le soutien - 14 décembre 2023</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2D750480-43A5-F002-F892-BCFA19FE196A}"/>
              </a:ext>
            </a:extLst>
          </p:cNvPr>
          <p:cNvSpPr>
            <a:spLocks noGrp="1"/>
          </p:cNvSpPr>
          <p:nvPr>
            <p:ph type="title"/>
            <p:custDataLst>
              <p:tags r:id="rId1"/>
            </p:custDataLst>
          </p:nvPr>
        </p:nvSpPr>
        <p:spPr/>
        <p:txBody>
          <a:bodyPr>
            <a:normAutofit/>
          </a:bodyPr>
          <a:lstStyle/>
          <a:p>
            <a:r>
              <a:rPr lang="fr-CA" sz="3200" dirty="0"/>
              <a:t>Aperçu</a:t>
            </a:r>
          </a:p>
        </p:txBody>
      </p:sp>
      <p:sp>
        <p:nvSpPr>
          <p:cNvPr id="9" name="Content Placeholder 8">
            <a:extLst>
              <a:ext uri="{FF2B5EF4-FFF2-40B4-BE49-F238E27FC236}">
                <a16:creationId xmlns:a16="http://schemas.microsoft.com/office/drawing/2014/main" id="{7477DB1A-61EF-DEE3-419A-1A29FB825865}"/>
              </a:ext>
            </a:extLst>
          </p:cNvPr>
          <p:cNvSpPr>
            <a:spLocks noGrp="1"/>
          </p:cNvSpPr>
          <p:nvPr>
            <p:ph sz="half" idx="1"/>
            <p:custDataLst>
              <p:tags r:id="rId2"/>
            </p:custDataLst>
          </p:nvPr>
        </p:nvSpPr>
        <p:spPr/>
        <p:txBody>
          <a:bodyPr>
            <a:normAutofit/>
          </a:bodyPr>
          <a:lstStyle/>
          <a:p>
            <a:r>
              <a:rPr lang="fr-CA" sz="2400" dirty="0"/>
              <a:t>Processus d’analyse de rentabilisation du soutien (ARS) et cadre de l’analyse des options (AO) de l’approche en matière d’établissement des prix</a:t>
            </a:r>
          </a:p>
          <a:p>
            <a:r>
              <a:rPr lang="fr-CA" sz="2400" dirty="0"/>
              <a:t>But  </a:t>
            </a:r>
          </a:p>
          <a:p>
            <a:r>
              <a:rPr lang="fr-CA" sz="2400" dirty="0"/>
              <a:t>Coût de référence</a:t>
            </a:r>
          </a:p>
          <a:p>
            <a:r>
              <a:rPr lang="fr-CA" sz="2400" dirty="0"/>
              <a:t>Types de base de paiement</a:t>
            </a:r>
          </a:p>
          <a:p>
            <a:r>
              <a:rPr lang="fr-CA" sz="2400" dirty="0"/>
              <a:t>Phases de contrat et d’optimisation des ressources</a:t>
            </a:r>
          </a:p>
          <a:p>
            <a:r>
              <a:rPr lang="fr-CA" sz="2400" dirty="0"/>
              <a:t>Catégories de travail</a:t>
            </a:r>
          </a:p>
          <a:p>
            <a:r>
              <a:rPr lang="fr-CA" sz="2400" dirty="0"/>
              <a:t>Exemple d’un extrant de l’analyse des options de l’approche en matière d’établissement des prix</a:t>
            </a:r>
          </a:p>
        </p:txBody>
      </p:sp>
      <p:pic>
        <p:nvPicPr>
          <p:cNvPr id="2" name="Picture 2" descr="A group of people in chairs and a whiteboard&#10;&#10;Description automatically generated">
            <a:extLst>
              <a:ext uri="{FF2B5EF4-FFF2-40B4-BE49-F238E27FC236}">
                <a16:creationId xmlns:a16="http://schemas.microsoft.com/office/drawing/2014/main" id="{0394D3CD-2A8F-46BE-FFB6-82C13FC56A29}"/>
              </a:ext>
            </a:extLst>
          </p:cNvPr>
          <p:cNvPicPr>
            <a:picLocks noChangeAspect="1" noChangeArrowheads="1"/>
          </p:cNvPicPr>
          <p:nvPr>
            <p:custDataLst>
              <p:tags r:id="rId3"/>
            </p:custDataLst>
          </p:nvPr>
        </p:nvPicPr>
        <p:blipFill>
          <a:blip r:embed="rId5">
            <a:extLst>
              <a:ext uri="{28A0092B-C50C-407E-A947-70E740481C1C}">
                <a14:useLocalDpi xmlns:a14="http://schemas.microsoft.com/office/drawing/2010/main" val="0"/>
              </a:ext>
            </a:extLst>
          </a:blip>
          <a:srcRect/>
          <a:stretch>
            <a:fillRect/>
          </a:stretch>
        </p:blipFill>
        <p:spPr bwMode="auto">
          <a:xfrm>
            <a:off x="8026401" y="2567517"/>
            <a:ext cx="3912849" cy="26902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Box 2">
            <a:extLst>
              <a:ext uri="{FF2B5EF4-FFF2-40B4-BE49-F238E27FC236}">
                <a16:creationId xmlns:a16="http://schemas.microsoft.com/office/drawing/2014/main" id="{23BE2F3B-9BD3-B184-4F85-572AD18AAF6E}"/>
              </a:ext>
            </a:extLst>
          </p:cNvPr>
          <p:cNvSpPr txBox="1"/>
          <p:nvPr/>
        </p:nvSpPr>
        <p:spPr>
          <a:xfrm>
            <a:off x="575387" y="6250532"/>
            <a:ext cx="373226" cy="369332"/>
          </a:xfrm>
          <a:prstGeom prst="rect">
            <a:avLst/>
          </a:prstGeom>
          <a:noFill/>
        </p:spPr>
        <p:txBody>
          <a:bodyPr wrap="square" rtlCol="0">
            <a:spAutoFit/>
          </a:bodyPr>
          <a:lstStyle/>
          <a:p>
            <a:pPr algn="ctr"/>
            <a:r>
              <a:rPr lang="en-CA" dirty="0"/>
              <a:t>2</a:t>
            </a:r>
          </a:p>
        </p:txBody>
      </p:sp>
    </p:spTree>
    <p:extLst>
      <p:ext uri="{BB962C8B-B14F-4D97-AF65-F5344CB8AC3E}">
        <p14:creationId xmlns:p14="http://schemas.microsoft.com/office/powerpoint/2010/main" val="295525734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82442E3A-0429-68A1-65A0-670030E545BA}"/>
              </a:ext>
            </a:extLst>
          </p:cNvPr>
          <p:cNvPicPr>
            <a:picLocks noChangeAspect="1"/>
          </p:cNvPicPr>
          <p:nvPr/>
        </p:nvPicPr>
        <p:blipFill>
          <a:blip r:embed="rId3"/>
          <a:stretch>
            <a:fillRect/>
          </a:stretch>
        </p:blipFill>
        <p:spPr>
          <a:xfrm>
            <a:off x="889000" y="1928913"/>
            <a:ext cx="7275003" cy="4643763"/>
          </a:xfrm>
          <a:prstGeom prst="rect">
            <a:avLst/>
          </a:prstGeom>
        </p:spPr>
      </p:pic>
      <p:sp>
        <p:nvSpPr>
          <p:cNvPr id="2" name="Title 1">
            <a:extLst>
              <a:ext uri="{FF2B5EF4-FFF2-40B4-BE49-F238E27FC236}">
                <a16:creationId xmlns:a16="http://schemas.microsoft.com/office/drawing/2014/main" id="{B14A4B98-8672-FD81-B60C-FA27A073B1B7}"/>
              </a:ext>
            </a:extLst>
          </p:cNvPr>
          <p:cNvSpPr>
            <a:spLocks noGrp="1"/>
          </p:cNvSpPr>
          <p:nvPr>
            <p:ph type="title"/>
          </p:nvPr>
        </p:nvSpPr>
        <p:spPr/>
        <p:txBody>
          <a:bodyPr>
            <a:normAutofit/>
          </a:bodyPr>
          <a:lstStyle/>
          <a:p>
            <a:r>
              <a:rPr lang="en-CA" sz="3200" dirty="0" err="1"/>
              <a:t>Contexte</a:t>
            </a:r>
            <a:r>
              <a:rPr lang="en-CA" sz="3200" dirty="0"/>
              <a:t> et </a:t>
            </a:r>
            <a:r>
              <a:rPr lang="en-CA" sz="3200" dirty="0" err="1"/>
              <a:t>processus</a:t>
            </a:r>
            <a:r>
              <a:rPr lang="en-CA" sz="3200" dirty="0"/>
              <a:t> de </a:t>
            </a:r>
            <a:r>
              <a:rPr lang="en-CA" sz="3200" dirty="0" err="1"/>
              <a:t>l’ARS</a:t>
            </a:r>
            <a:r>
              <a:rPr lang="en-CA" sz="3200" dirty="0"/>
              <a:t> (Guide sur </a:t>
            </a:r>
            <a:r>
              <a:rPr lang="en-CA" sz="3200" dirty="0" err="1"/>
              <a:t>l’ARS</a:t>
            </a:r>
            <a:r>
              <a:rPr lang="en-CA" sz="3200" dirty="0"/>
              <a:t>)</a:t>
            </a:r>
          </a:p>
        </p:txBody>
      </p:sp>
      <p:sp>
        <p:nvSpPr>
          <p:cNvPr id="5" name="Slide Number Placeholder 3">
            <a:extLst>
              <a:ext uri="{FF2B5EF4-FFF2-40B4-BE49-F238E27FC236}">
                <a16:creationId xmlns:a16="http://schemas.microsoft.com/office/drawing/2014/main" id="{9823B3BD-0345-9CF6-D1AF-5D87AC51B4EF}"/>
              </a:ext>
            </a:extLst>
          </p:cNvPr>
          <p:cNvSpPr txBox="1">
            <a:spLocks/>
          </p:cNvSpPr>
          <p:nvPr/>
        </p:nvSpPr>
        <p:spPr bwMode="auto">
          <a:xfrm>
            <a:off x="7358503" y="7939619"/>
            <a:ext cx="949415" cy="122184"/>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defPPr>
              <a:defRPr lang="en-US"/>
            </a:defPPr>
            <a:lvl1pPr algn="l" rtl="0" eaLnBrk="0" fontAlgn="base" hangingPunct="0">
              <a:spcBef>
                <a:spcPct val="0"/>
              </a:spcBef>
              <a:spcAft>
                <a:spcPct val="0"/>
              </a:spcAft>
              <a:defRPr kern="1200">
                <a:solidFill>
                  <a:schemeClr val="tx1"/>
                </a:solidFill>
                <a:latin typeface="Calibri" panose="020F0502020204030204" pitchFamily="34" charset="0"/>
                <a:ea typeface="ＭＳ Ｐゴシック" panose="020B0600070205080204" pitchFamily="34" charset="-128"/>
                <a:cs typeface="+mn-cs"/>
              </a:defRPr>
            </a:lvl1pPr>
            <a:lvl2pPr marL="742950" indent="-285750" algn="l" rtl="0" eaLnBrk="0" fontAlgn="base" hangingPunct="0">
              <a:spcBef>
                <a:spcPct val="0"/>
              </a:spcBef>
              <a:spcAft>
                <a:spcPct val="0"/>
              </a:spcAft>
              <a:defRPr kern="1200">
                <a:solidFill>
                  <a:schemeClr val="tx1"/>
                </a:solidFill>
                <a:latin typeface="Calibri" panose="020F0502020204030204" pitchFamily="34" charset="0"/>
                <a:ea typeface="ＭＳ Ｐゴシック" panose="020B0600070205080204" pitchFamily="34" charset="-128"/>
                <a:cs typeface="+mn-cs"/>
              </a:defRPr>
            </a:lvl2pPr>
            <a:lvl3pPr marL="1143000" indent="-228600" algn="l" rtl="0" eaLnBrk="0" fontAlgn="base" hangingPunct="0">
              <a:spcBef>
                <a:spcPct val="0"/>
              </a:spcBef>
              <a:spcAft>
                <a:spcPct val="0"/>
              </a:spcAft>
              <a:defRPr kern="1200">
                <a:solidFill>
                  <a:schemeClr val="tx1"/>
                </a:solidFill>
                <a:latin typeface="Calibri" panose="020F0502020204030204" pitchFamily="34" charset="0"/>
                <a:ea typeface="ＭＳ Ｐゴシック" panose="020B0600070205080204" pitchFamily="34" charset="-128"/>
                <a:cs typeface="+mn-cs"/>
              </a:defRPr>
            </a:lvl3pPr>
            <a:lvl4pPr marL="1600200" indent="-228600" algn="l" rtl="0" eaLnBrk="0" fontAlgn="base" hangingPunct="0">
              <a:spcBef>
                <a:spcPct val="0"/>
              </a:spcBef>
              <a:spcAft>
                <a:spcPct val="0"/>
              </a:spcAft>
              <a:defRPr kern="1200">
                <a:solidFill>
                  <a:schemeClr val="tx1"/>
                </a:solidFill>
                <a:latin typeface="Calibri" panose="020F0502020204030204" pitchFamily="34" charset="0"/>
                <a:ea typeface="ＭＳ Ｐゴシック" panose="020B0600070205080204" pitchFamily="34" charset="-128"/>
                <a:cs typeface="+mn-cs"/>
              </a:defRPr>
            </a:lvl4pPr>
            <a:lvl5pPr marL="2057400" indent="-228600" algn="l" rtl="0" eaLnBrk="0" fontAlgn="base" hangingPunct="0">
              <a:spcBef>
                <a:spcPct val="0"/>
              </a:spcBef>
              <a:spcAft>
                <a:spcPct val="0"/>
              </a:spcAft>
              <a:defRPr kern="1200">
                <a:solidFill>
                  <a:schemeClr val="tx1"/>
                </a:solidFill>
                <a:latin typeface="Calibri" panose="020F0502020204030204" pitchFamily="34" charset="0"/>
                <a:ea typeface="ＭＳ Ｐゴシック" panose="020B0600070205080204" pitchFamily="34" charset="-128"/>
                <a:cs typeface="+mn-cs"/>
              </a:defRPr>
            </a:lvl5pPr>
            <a:lvl6pPr marL="2514600" indent="-228600" algn="l" defTabSz="914400" rtl="0" eaLnBrk="0" fontAlgn="base" latinLnBrk="0" hangingPunct="0">
              <a:spcBef>
                <a:spcPct val="0"/>
              </a:spcBef>
              <a:spcAft>
                <a:spcPct val="0"/>
              </a:spcAft>
              <a:defRPr kern="1200">
                <a:solidFill>
                  <a:schemeClr val="tx1"/>
                </a:solidFill>
                <a:latin typeface="Calibri" panose="020F0502020204030204" pitchFamily="34" charset="0"/>
                <a:ea typeface="ＭＳ Ｐゴシック" panose="020B0600070205080204" pitchFamily="34" charset="-128"/>
                <a:cs typeface="+mn-cs"/>
              </a:defRPr>
            </a:lvl6pPr>
            <a:lvl7pPr marL="2971800" indent="-228600" algn="l" defTabSz="914400" rtl="0" eaLnBrk="0" fontAlgn="base" latinLnBrk="0" hangingPunct="0">
              <a:spcBef>
                <a:spcPct val="0"/>
              </a:spcBef>
              <a:spcAft>
                <a:spcPct val="0"/>
              </a:spcAft>
              <a:defRPr kern="1200">
                <a:solidFill>
                  <a:schemeClr val="tx1"/>
                </a:solidFill>
                <a:latin typeface="Calibri" panose="020F0502020204030204" pitchFamily="34" charset="0"/>
                <a:ea typeface="ＭＳ Ｐゴシック" panose="020B0600070205080204" pitchFamily="34" charset="-128"/>
                <a:cs typeface="+mn-cs"/>
              </a:defRPr>
            </a:lvl7pPr>
            <a:lvl8pPr marL="3429000" indent="-228600" algn="l" defTabSz="914400" rtl="0" eaLnBrk="0" fontAlgn="base" latinLnBrk="0" hangingPunct="0">
              <a:spcBef>
                <a:spcPct val="0"/>
              </a:spcBef>
              <a:spcAft>
                <a:spcPct val="0"/>
              </a:spcAft>
              <a:defRPr kern="1200">
                <a:solidFill>
                  <a:schemeClr val="tx1"/>
                </a:solidFill>
                <a:latin typeface="Calibri" panose="020F0502020204030204" pitchFamily="34" charset="0"/>
                <a:ea typeface="ＭＳ Ｐゴシック" panose="020B0600070205080204" pitchFamily="34" charset="-128"/>
                <a:cs typeface="+mn-cs"/>
              </a:defRPr>
            </a:lvl8pPr>
            <a:lvl9pPr marL="3886200" indent="-228600" algn="l" defTabSz="914400" rtl="0" eaLnBrk="0" fontAlgn="base" latinLnBrk="0" hangingPunct="0">
              <a:spcBef>
                <a:spcPct val="0"/>
              </a:spcBef>
              <a:spcAft>
                <a:spcPct val="0"/>
              </a:spcAft>
              <a:defRPr kern="1200">
                <a:solidFill>
                  <a:schemeClr val="tx1"/>
                </a:solidFill>
                <a:latin typeface="Calibri" panose="020F0502020204030204" pitchFamily="34" charset="0"/>
                <a:ea typeface="ＭＳ Ｐゴシック" panose="020B0600070205080204" pitchFamily="34" charset="-128"/>
                <a:cs typeface="+mn-cs"/>
              </a:defRPr>
            </a:lvl9pPr>
          </a:lstStyle>
          <a:p>
            <a:pPr defTabSz="1219170"/>
            <a:endParaRPr lang="en-CA" altLang="en-US" sz="2400" dirty="0">
              <a:solidFill>
                <a:prstClr val="black"/>
              </a:solidFill>
            </a:endParaRPr>
          </a:p>
        </p:txBody>
      </p:sp>
      <p:sp>
        <p:nvSpPr>
          <p:cNvPr id="6" name="Oval 5">
            <a:extLst>
              <a:ext uri="{FF2B5EF4-FFF2-40B4-BE49-F238E27FC236}">
                <a16:creationId xmlns:a16="http://schemas.microsoft.com/office/drawing/2014/main" id="{622FF719-7119-48F6-FAE9-E77A6FA0D559}"/>
              </a:ext>
            </a:extLst>
          </p:cNvPr>
          <p:cNvSpPr/>
          <p:nvPr/>
        </p:nvSpPr>
        <p:spPr>
          <a:xfrm>
            <a:off x="4705623" y="3649689"/>
            <a:ext cx="879180" cy="254872"/>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219170">
              <a:defRPr/>
            </a:pPr>
            <a:endParaRPr lang="en-CA" sz="2400">
              <a:solidFill>
                <a:prstClr val="white"/>
              </a:solidFill>
              <a:latin typeface="Arial"/>
            </a:endParaRPr>
          </a:p>
        </p:txBody>
      </p:sp>
      <p:cxnSp>
        <p:nvCxnSpPr>
          <p:cNvPr id="7" name="Straight Arrow Connector 6">
            <a:extLst>
              <a:ext uri="{FF2B5EF4-FFF2-40B4-BE49-F238E27FC236}">
                <a16:creationId xmlns:a16="http://schemas.microsoft.com/office/drawing/2014/main" id="{EDC5FB4D-FAAF-AEF5-5CAD-05EDACB55F13}"/>
              </a:ext>
            </a:extLst>
          </p:cNvPr>
          <p:cNvCxnSpPr>
            <a:cxnSpLocks/>
          </p:cNvCxnSpPr>
          <p:nvPr/>
        </p:nvCxnSpPr>
        <p:spPr>
          <a:xfrm flipH="1">
            <a:off x="5584805" y="2051591"/>
            <a:ext cx="2930463" cy="1725535"/>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1033A8F7-2F00-B90D-1AEE-163245D9D4BF}"/>
              </a:ext>
            </a:extLst>
          </p:cNvPr>
          <p:cNvSpPr txBox="1">
            <a:spLocks noChangeArrowheads="1"/>
          </p:cNvSpPr>
          <p:nvPr/>
        </p:nvSpPr>
        <p:spPr bwMode="auto">
          <a:xfrm>
            <a:off x="7721599" y="1549757"/>
            <a:ext cx="4177040" cy="10770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defTabSz="1219170"/>
            <a:r>
              <a:rPr lang="en-US" altLang="en-US" sz="2133" b="1" dirty="0" err="1">
                <a:solidFill>
                  <a:srgbClr val="FF0000"/>
                </a:solidFill>
              </a:rPr>
              <a:t>Approche</a:t>
            </a:r>
            <a:r>
              <a:rPr lang="en-US" altLang="en-US" sz="2133" b="1" dirty="0">
                <a:solidFill>
                  <a:srgbClr val="FF0000"/>
                </a:solidFill>
              </a:rPr>
              <a:t> </a:t>
            </a:r>
            <a:r>
              <a:rPr lang="en-US" altLang="en-US" sz="2133" b="1" dirty="0" err="1">
                <a:solidFill>
                  <a:srgbClr val="FF0000"/>
                </a:solidFill>
              </a:rPr>
              <a:t>en</a:t>
            </a:r>
            <a:r>
              <a:rPr lang="en-US" altLang="en-US" sz="2133" b="1" dirty="0">
                <a:solidFill>
                  <a:srgbClr val="FF0000"/>
                </a:solidFill>
              </a:rPr>
              <a:t> matière </a:t>
            </a:r>
            <a:r>
              <a:rPr lang="en-US" altLang="en-US" sz="2133" b="1" dirty="0" err="1">
                <a:solidFill>
                  <a:srgbClr val="FF0000"/>
                </a:solidFill>
              </a:rPr>
              <a:t>d’établissement</a:t>
            </a:r>
            <a:r>
              <a:rPr lang="en-US" altLang="en-US" sz="2133" b="1" dirty="0">
                <a:solidFill>
                  <a:srgbClr val="FF0000"/>
                </a:solidFill>
              </a:rPr>
              <a:t> des prix</a:t>
            </a:r>
          </a:p>
          <a:p>
            <a:pPr algn="ctr" defTabSz="1219170"/>
            <a:r>
              <a:rPr lang="en-US" altLang="en-US" sz="2133" b="1" dirty="0">
                <a:solidFill>
                  <a:srgbClr val="FF0000"/>
                </a:solidFill>
              </a:rPr>
              <a:t>(AO)</a:t>
            </a:r>
            <a:endParaRPr lang="en-CA" altLang="en-US" sz="2133" b="1" dirty="0">
              <a:solidFill>
                <a:srgbClr val="FF0000"/>
              </a:solidFill>
            </a:endParaRPr>
          </a:p>
        </p:txBody>
      </p:sp>
      <p:sp>
        <p:nvSpPr>
          <p:cNvPr id="4" name="TextBox 3">
            <a:extLst>
              <a:ext uri="{FF2B5EF4-FFF2-40B4-BE49-F238E27FC236}">
                <a16:creationId xmlns:a16="http://schemas.microsoft.com/office/drawing/2014/main" id="{1A9C9077-9C35-97A7-0F15-402E30ED7ABE}"/>
              </a:ext>
            </a:extLst>
          </p:cNvPr>
          <p:cNvSpPr txBox="1"/>
          <p:nvPr/>
        </p:nvSpPr>
        <p:spPr>
          <a:xfrm>
            <a:off x="575387" y="6250532"/>
            <a:ext cx="373226" cy="369332"/>
          </a:xfrm>
          <a:prstGeom prst="rect">
            <a:avLst/>
          </a:prstGeom>
          <a:noFill/>
        </p:spPr>
        <p:txBody>
          <a:bodyPr wrap="square" rtlCol="0">
            <a:spAutoFit/>
          </a:bodyPr>
          <a:lstStyle/>
          <a:p>
            <a:pPr algn="ctr"/>
            <a:r>
              <a:rPr lang="en-CA" dirty="0"/>
              <a:t>3</a:t>
            </a:r>
          </a:p>
        </p:txBody>
      </p:sp>
    </p:spTree>
    <p:extLst>
      <p:ext uri="{BB962C8B-B14F-4D97-AF65-F5344CB8AC3E}">
        <p14:creationId xmlns:p14="http://schemas.microsoft.com/office/powerpoint/2010/main" val="6498512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1+#ppt_w/2"/>
                                          </p:val>
                                        </p:tav>
                                        <p:tav tm="100000">
                                          <p:val>
                                            <p:strVal val="#ppt_x"/>
                                          </p:val>
                                        </p:tav>
                                      </p:tavLst>
                                    </p:anim>
                                    <p:anim calcmode="lin" valueType="num">
                                      <p:cBhvr additive="base">
                                        <p:cTn id="8" dur="500" fill="hold"/>
                                        <p:tgtEl>
                                          <p:spTgt spid="8"/>
                                        </p:tgtEl>
                                        <p:attrNameLst>
                                          <p:attrName>ppt_y</p:attrName>
                                        </p:attrNameLst>
                                      </p:cBhvr>
                                      <p:tavLst>
                                        <p:tav tm="0">
                                          <p:val>
                                            <p:strVal val="#ppt_y"/>
                                          </p:val>
                                        </p:tav>
                                        <p:tav tm="100000">
                                          <p:val>
                                            <p:strVal val="#ppt_y"/>
                                          </p:val>
                                        </p:tav>
                                      </p:tavLst>
                                    </p:anim>
                                  </p:childTnLst>
                                </p:cTn>
                              </p:par>
                              <p:par>
                                <p:cTn id="9" presetID="2" presetClass="entr" presetSubtype="2" fill="hold" nodeType="with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1+#ppt_w/2"/>
                                          </p:val>
                                        </p:tav>
                                        <p:tav tm="100000">
                                          <p:val>
                                            <p:strVal val="#ppt_x"/>
                                          </p:val>
                                        </p:tav>
                                      </p:tavLst>
                                    </p:anim>
                                    <p:anim calcmode="lin" valueType="num">
                                      <p:cBhvr additive="base">
                                        <p:cTn id="12" dur="500" fill="hold"/>
                                        <p:tgtEl>
                                          <p:spTgt spid="7"/>
                                        </p:tgtEl>
                                        <p:attrNameLst>
                                          <p:attrName>ppt_y</p:attrName>
                                        </p:attrNameLst>
                                      </p:cBhvr>
                                      <p:tavLst>
                                        <p:tav tm="0">
                                          <p:val>
                                            <p:strVal val="#ppt_y"/>
                                          </p:val>
                                        </p:tav>
                                        <p:tav tm="100000">
                                          <p:val>
                                            <p:strVal val="#ppt_y"/>
                                          </p:val>
                                        </p:tav>
                                      </p:tavLst>
                                    </p:anim>
                                  </p:childTnLst>
                                </p:cTn>
                              </p:par>
                              <p:par>
                                <p:cTn id="13" presetID="2" presetClass="entr" presetSubtype="2" fill="hold" nodeType="withEffect">
                                  <p:stCondLst>
                                    <p:cond delay="0"/>
                                  </p:stCondLst>
                                  <p:childTnLst>
                                    <p:set>
                                      <p:cBhvr>
                                        <p:cTn id="14" dur="1" fill="hold">
                                          <p:stCondLst>
                                            <p:cond delay="0"/>
                                          </p:stCondLst>
                                        </p:cTn>
                                        <p:tgtEl>
                                          <p:spTgt spid="6"/>
                                        </p:tgtEl>
                                        <p:attrNameLst>
                                          <p:attrName>style.visibility</p:attrName>
                                        </p:attrNameLst>
                                      </p:cBhvr>
                                      <p:to>
                                        <p:strVal val="visible"/>
                                      </p:to>
                                    </p:set>
                                    <p:anim calcmode="lin" valueType="num">
                                      <p:cBhvr additive="base">
                                        <p:cTn id="15" dur="500" fill="hold"/>
                                        <p:tgtEl>
                                          <p:spTgt spid="6"/>
                                        </p:tgtEl>
                                        <p:attrNameLst>
                                          <p:attrName>ppt_x</p:attrName>
                                        </p:attrNameLst>
                                      </p:cBhvr>
                                      <p:tavLst>
                                        <p:tav tm="0">
                                          <p:val>
                                            <p:strVal val="1+#ppt_w/2"/>
                                          </p:val>
                                        </p:tav>
                                        <p:tav tm="100000">
                                          <p:val>
                                            <p:strVal val="#ppt_x"/>
                                          </p:val>
                                        </p:tav>
                                      </p:tavLst>
                                    </p:anim>
                                    <p:anim calcmode="lin" valueType="num">
                                      <p:cBhvr additive="base">
                                        <p:cTn id="16" dur="500" fill="hold"/>
                                        <p:tgtEl>
                                          <p:spTgt spid="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7005B2-8DDB-2EC0-F88E-0816A5F6714D}"/>
              </a:ext>
            </a:extLst>
          </p:cNvPr>
          <p:cNvSpPr>
            <a:spLocks noGrp="1"/>
          </p:cNvSpPr>
          <p:nvPr>
            <p:ph type="title"/>
            <p:custDataLst>
              <p:tags r:id="rId1"/>
            </p:custDataLst>
          </p:nvPr>
        </p:nvSpPr>
        <p:spPr/>
        <p:txBody>
          <a:bodyPr/>
          <a:lstStyle/>
          <a:p>
            <a:r>
              <a:rPr lang="fr-CA" sz="3200" dirty="0"/>
              <a:t>But</a:t>
            </a:r>
            <a:r>
              <a:rPr lang="fr-CA" dirty="0"/>
              <a:t> </a:t>
            </a:r>
          </a:p>
        </p:txBody>
      </p:sp>
      <p:sp>
        <p:nvSpPr>
          <p:cNvPr id="3" name="Content Placeholder 2">
            <a:extLst>
              <a:ext uri="{FF2B5EF4-FFF2-40B4-BE49-F238E27FC236}">
                <a16:creationId xmlns:a16="http://schemas.microsoft.com/office/drawing/2014/main" id="{CB3DC453-E335-C4FE-539B-9214E237FF62}"/>
              </a:ext>
            </a:extLst>
          </p:cNvPr>
          <p:cNvSpPr>
            <a:spLocks noGrp="1"/>
          </p:cNvSpPr>
          <p:nvPr>
            <p:ph sz="half" idx="1"/>
            <p:custDataLst>
              <p:tags r:id="rId2"/>
            </p:custDataLst>
          </p:nvPr>
        </p:nvSpPr>
        <p:spPr/>
        <p:txBody>
          <a:bodyPr>
            <a:normAutofit fontScale="92500"/>
          </a:bodyPr>
          <a:lstStyle/>
          <a:p>
            <a:r>
              <a:rPr lang="fr-CA" dirty="0"/>
              <a:t>L'objectif de l'AO de l’approche en matière d’établissement des prix est d’entreprendre une conception préliminaire de l'outil qui aide à répondre aux exigences en matière d’optimisation des ressources : la base de paiement. </a:t>
            </a:r>
          </a:p>
          <a:p>
            <a:endParaRPr lang="en-CA" altLang="en-US" dirty="0"/>
          </a:p>
          <a:p>
            <a:r>
              <a:rPr lang="fr-CA" dirty="0"/>
              <a:t>La raison pour laquelle elle figure dans les AO intermédiaires est qu’elle contribue à informer l'équipe sur les aspects financiers du contrat. </a:t>
            </a:r>
          </a:p>
          <a:p>
            <a:endParaRPr lang="en-CA" altLang="en-US" dirty="0"/>
          </a:p>
          <a:p>
            <a:pPr marL="304792" lvl="1" indent="0">
              <a:buNone/>
            </a:pPr>
            <a:r>
              <a:rPr lang="fr-CA" dirty="0">
                <a:solidFill>
                  <a:schemeClr val="tx1">
                    <a:lumMod val="50000"/>
                    <a:lumOff val="50000"/>
                  </a:schemeClr>
                </a:solidFill>
              </a:rPr>
              <a:t>Un mot d'avertissement: le but n’est pas de développer complètement la base de paiement. Ceci fait l'objet d'une AO finale.</a:t>
            </a:r>
          </a:p>
        </p:txBody>
      </p:sp>
      <p:sp>
        <p:nvSpPr>
          <p:cNvPr id="4" name="TextBox 3">
            <a:extLst>
              <a:ext uri="{FF2B5EF4-FFF2-40B4-BE49-F238E27FC236}">
                <a16:creationId xmlns:a16="http://schemas.microsoft.com/office/drawing/2014/main" id="{7DF05F8F-EEE8-04A6-C061-D5BC1663BFD7}"/>
              </a:ext>
            </a:extLst>
          </p:cNvPr>
          <p:cNvSpPr txBox="1"/>
          <p:nvPr/>
        </p:nvSpPr>
        <p:spPr>
          <a:xfrm>
            <a:off x="575387" y="6250532"/>
            <a:ext cx="373226" cy="369332"/>
          </a:xfrm>
          <a:prstGeom prst="rect">
            <a:avLst/>
          </a:prstGeom>
          <a:noFill/>
        </p:spPr>
        <p:txBody>
          <a:bodyPr wrap="square" rtlCol="0">
            <a:spAutoFit/>
          </a:bodyPr>
          <a:lstStyle/>
          <a:p>
            <a:pPr algn="ctr"/>
            <a:r>
              <a:rPr lang="en-CA" dirty="0"/>
              <a:t>4</a:t>
            </a:r>
          </a:p>
        </p:txBody>
      </p:sp>
    </p:spTree>
    <p:extLst>
      <p:ext uri="{BB962C8B-B14F-4D97-AF65-F5344CB8AC3E}">
        <p14:creationId xmlns:p14="http://schemas.microsoft.com/office/powerpoint/2010/main" val="151944852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7005B2-8DDB-2EC0-F88E-0816A5F6714D}"/>
              </a:ext>
            </a:extLst>
          </p:cNvPr>
          <p:cNvSpPr>
            <a:spLocks noGrp="1"/>
          </p:cNvSpPr>
          <p:nvPr>
            <p:ph type="title"/>
            <p:custDataLst>
              <p:tags r:id="rId1"/>
            </p:custDataLst>
          </p:nvPr>
        </p:nvSpPr>
        <p:spPr/>
        <p:txBody>
          <a:bodyPr>
            <a:normAutofit/>
          </a:bodyPr>
          <a:lstStyle/>
          <a:p>
            <a:r>
              <a:rPr lang="fr-CA" sz="3200" dirty="0"/>
              <a:t>Approche en matière d’établissement des prix </a:t>
            </a:r>
          </a:p>
        </p:txBody>
      </p:sp>
      <p:sp>
        <p:nvSpPr>
          <p:cNvPr id="3" name="Content Placeholder 2">
            <a:extLst>
              <a:ext uri="{FF2B5EF4-FFF2-40B4-BE49-F238E27FC236}">
                <a16:creationId xmlns:a16="http://schemas.microsoft.com/office/drawing/2014/main" id="{CB3DC453-E335-C4FE-539B-9214E237FF62}"/>
              </a:ext>
            </a:extLst>
          </p:cNvPr>
          <p:cNvSpPr>
            <a:spLocks noGrp="1"/>
          </p:cNvSpPr>
          <p:nvPr>
            <p:ph sz="half" idx="1"/>
            <p:custDataLst>
              <p:tags r:id="rId2"/>
            </p:custDataLst>
          </p:nvPr>
        </p:nvSpPr>
        <p:spPr/>
        <p:txBody>
          <a:bodyPr>
            <a:normAutofit fontScale="85000" lnSpcReduction="20000"/>
          </a:bodyPr>
          <a:lstStyle/>
          <a:p>
            <a:r>
              <a:rPr lang="fr-CA" dirty="0"/>
              <a:t>L'approche en matière d’établissement des prix des services contractuels peut dépendre de plusieurs facteurs :</a:t>
            </a:r>
          </a:p>
          <a:p>
            <a:pPr lvl="1"/>
            <a:r>
              <a:rPr lang="fr-CA" dirty="0"/>
              <a:t>La capacité du Canada à déterminer s'il bénéficie de l’optimisation des ressources</a:t>
            </a:r>
          </a:p>
          <a:p>
            <a:pPr lvl="1"/>
            <a:r>
              <a:rPr lang="fr-CA" dirty="0"/>
              <a:t>Le niveau de maturité de l'entreprise de soutien </a:t>
            </a:r>
          </a:p>
          <a:p>
            <a:pPr lvl="1"/>
            <a:r>
              <a:rPr lang="fr-CA" dirty="0"/>
              <a:t>Où en est l'équipement dans son cycle de vie </a:t>
            </a:r>
          </a:p>
          <a:p>
            <a:pPr lvl="1"/>
            <a:r>
              <a:rPr lang="fr-CA" dirty="0"/>
              <a:t>Le degré de variabilité des biens et des services</a:t>
            </a:r>
          </a:p>
          <a:p>
            <a:r>
              <a:rPr lang="fr-CA" dirty="0"/>
              <a:t>L'approche en matière d’établissement des prix a une incidence sur la capacité du Canada à :  </a:t>
            </a:r>
          </a:p>
          <a:p>
            <a:pPr lvl="1"/>
            <a:r>
              <a:rPr lang="fr-CA" dirty="0"/>
              <a:t>Assurer l’optimisation des ressources </a:t>
            </a:r>
          </a:p>
          <a:p>
            <a:pPr lvl="1"/>
            <a:r>
              <a:rPr lang="fr-CA" dirty="0"/>
              <a:t>Évaluer le transfert du risque financier </a:t>
            </a:r>
          </a:p>
          <a:p>
            <a:pPr lvl="1"/>
            <a:r>
              <a:rPr lang="fr-CA" dirty="0"/>
              <a:t>Mettre en œuvre les indicateurs de performance </a:t>
            </a:r>
          </a:p>
          <a:p>
            <a:pPr lvl="1"/>
            <a:r>
              <a:rPr lang="fr-CA" dirty="0"/>
              <a:t>Invoquer et administrer les mesures incitatives </a:t>
            </a:r>
          </a:p>
          <a:p>
            <a:pPr lvl="1"/>
            <a:r>
              <a:rPr lang="fr-CA" dirty="0"/>
              <a:t>Adopter une approche fondée sur les résultats pour gérer le rendement </a:t>
            </a:r>
          </a:p>
        </p:txBody>
      </p:sp>
      <p:sp>
        <p:nvSpPr>
          <p:cNvPr id="4" name="TextBox 3">
            <a:extLst>
              <a:ext uri="{FF2B5EF4-FFF2-40B4-BE49-F238E27FC236}">
                <a16:creationId xmlns:a16="http://schemas.microsoft.com/office/drawing/2014/main" id="{6468E29F-6BE0-F486-2F61-852A5D577CE6}"/>
              </a:ext>
            </a:extLst>
          </p:cNvPr>
          <p:cNvSpPr txBox="1"/>
          <p:nvPr/>
        </p:nvSpPr>
        <p:spPr>
          <a:xfrm>
            <a:off x="575387" y="6250532"/>
            <a:ext cx="373226" cy="369332"/>
          </a:xfrm>
          <a:prstGeom prst="rect">
            <a:avLst/>
          </a:prstGeom>
          <a:noFill/>
        </p:spPr>
        <p:txBody>
          <a:bodyPr wrap="square" rtlCol="0">
            <a:spAutoFit/>
          </a:bodyPr>
          <a:lstStyle/>
          <a:p>
            <a:pPr algn="ctr"/>
            <a:r>
              <a:rPr lang="en-CA" dirty="0"/>
              <a:t>5</a:t>
            </a:r>
          </a:p>
        </p:txBody>
      </p:sp>
    </p:spTree>
    <p:extLst>
      <p:ext uri="{BB962C8B-B14F-4D97-AF65-F5344CB8AC3E}">
        <p14:creationId xmlns:p14="http://schemas.microsoft.com/office/powerpoint/2010/main" val="418026978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7005B2-8DDB-2EC0-F88E-0816A5F6714D}"/>
              </a:ext>
            </a:extLst>
          </p:cNvPr>
          <p:cNvSpPr>
            <a:spLocks noGrp="1"/>
          </p:cNvSpPr>
          <p:nvPr>
            <p:ph type="title"/>
            <p:custDataLst>
              <p:tags r:id="rId1"/>
            </p:custDataLst>
          </p:nvPr>
        </p:nvSpPr>
        <p:spPr/>
        <p:txBody>
          <a:bodyPr>
            <a:normAutofit/>
          </a:bodyPr>
          <a:lstStyle/>
          <a:p>
            <a:r>
              <a:rPr lang="fr-CA" sz="3200" dirty="0"/>
              <a:t>Exigences d’optimisation des ressources</a:t>
            </a:r>
          </a:p>
        </p:txBody>
      </p:sp>
      <p:sp>
        <p:nvSpPr>
          <p:cNvPr id="3" name="Content Placeholder 2">
            <a:extLst>
              <a:ext uri="{FF2B5EF4-FFF2-40B4-BE49-F238E27FC236}">
                <a16:creationId xmlns:a16="http://schemas.microsoft.com/office/drawing/2014/main" id="{CB3DC453-E335-C4FE-539B-9214E237FF62}"/>
              </a:ext>
            </a:extLst>
          </p:cNvPr>
          <p:cNvSpPr>
            <a:spLocks noGrp="1"/>
          </p:cNvSpPr>
          <p:nvPr>
            <p:ph sz="half" idx="1"/>
            <p:custDataLst>
              <p:tags r:id="rId2"/>
            </p:custDataLst>
          </p:nvPr>
        </p:nvSpPr>
        <p:spPr/>
        <p:txBody>
          <a:bodyPr>
            <a:normAutofit fontScale="85000" lnSpcReduction="10000"/>
          </a:bodyPr>
          <a:lstStyle/>
          <a:p>
            <a:r>
              <a:rPr lang="fr-CA" dirty="0"/>
              <a:t>Les exigences d’optimisation des ressources éclairent les résultats financiers et y sont liées. </a:t>
            </a:r>
          </a:p>
          <a:p>
            <a:r>
              <a:rPr lang="fr-CA" dirty="0"/>
              <a:t>Six catégories</a:t>
            </a:r>
          </a:p>
          <a:p>
            <a:pPr lvl="1"/>
            <a:r>
              <a:rPr lang="fr-CA" dirty="0"/>
              <a:t>Acheteur avisé – perspicacité en ce qui concerne les facteurs techniques et de coût </a:t>
            </a:r>
          </a:p>
          <a:p>
            <a:pPr lvl="1"/>
            <a:r>
              <a:rPr lang="fr-CA" dirty="0"/>
              <a:t>Équilibre des risques – éviter les primes de risque excessives grâce à la gestion responsable </a:t>
            </a:r>
          </a:p>
          <a:p>
            <a:pPr lvl="1"/>
            <a:r>
              <a:rPr lang="fr-CA" dirty="0"/>
              <a:t>Efficience – réduction des coûts par l'amélioration continue </a:t>
            </a:r>
          </a:p>
          <a:p>
            <a:pPr lvl="1"/>
            <a:r>
              <a:rPr lang="fr-CA" dirty="0"/>
              <a:t>Mesures incitatives – résultats bénéfiques pour tous </a:t>
            </a:r>
          </a:p>
          <a:p>
            <a:pPr lvl="1"/>
            <a:r>
              <a:rPr lang="fr-CA" dirty="0"/>
              <a:t>Continuité – maintien des caractéristiques financières pendant la durée du contrat </a:t>
            </a:r>
          </a:p>
          <a:p>
            <a:pPr lvl="1"/>
            <a:r>
              <a:rPr lang="fr-CA" dirty="0"/>
              <a:t>Coûts théoriques – validation des éléments de coût </a:t>
            </a:r>
          </a:p>
          <a:p>
            <a:r>
              <a:rPr lang="fr-CA" dirty="0"/>
              <a:t>Approche en matière d’établissement des prix : un moyen d'invoquer les exigences d’optimisation des ressources</a:t>
            </a:r>
          </a:p>
          <a:p>
            <a:endParaRPr lang="en-CA" dirty="0"/>
          </a:p>
        </p:txBody>
      </p:sp>
      <p:sp>
        <p:nvSpPr>
          <p:cNvPr id="4" name="TextBox 3">
            <a:extLst>
              <a:ext uri="{FF2B5EF4-FFF2-40B4-BE49-F238E27FC236}">
                <a16:creationId xmlns:a16="http://schemas.microsoft.com/office/drawing/2014/main" id="{E70B934F-617B-8D9B-7D6A-5FD7E62814DA}"/>
              </a:ext>
            </a:extLst>
          </p:cNvPr>
          <p:cNvSpPr txBox="1"/>
          <p:nvPr/>
        </p:nvSpPr>
        <p:spPr>
          <a:xfrm>
            <a:off x="575387" y="6250532"/>
            <a:ext cx="373226" cy="369332"/>
          </a:xfrm>
          <a:prstGeom prst="rect">
            <a:avLst/>
          </a:prstGeom>
          <a:noFill/>
        </p:spPr>
        <p:txBody>
          <a:bodyPr wrap="square" rtlCol="0">
            <a:spAutoFit/>
          </a:bodyPr>
          <a:lstStyle/>
          <a:p>
            <a:pPr algn="ctr"/>
            <a:r>
              <a:rPr lang="en-CA" dirty="0"/>
              <a:t>6</a:t>
            </a:r>
          </a:p>
        </p:txBody>
      </p:sp>
    </p:spTree>
    <p:extLst>
      <p:ext uri="{BB962C8B-B14F-4D97-AF65-F5344CB8AC3E}">
        <p14:creationId xmlns:p14="http://schemas.microsoft.com/office/powerpoint/2010/main" val="121266962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7005B2-8DDB-2EC0-F88E-0816A5F6714D}"/>
              </a:ext>
            </a:extLst>
          </p:cNvPr>
          <p:cNvSpPr>
            <a:spLocks noGrp="1"/>
          </p:cNvSpPr>
          <p:nvPr>
            <p:ph type="title"/>
            <p:custDataLst>
              <p:tags r:id="rId1"/>
            </p:custDataLst>
          </p:nvPr>
        </p:nvSpPr>
        <p:spPr/>
        <p:txBody>
          <a:bodyPr>
            <a:normAutofit/>
          </a:bodyPr>
          <a:lstStyle/>
          <a:p>
            <a:r>
              <a:rPr lang="fr-CA" sz="3200" dirty="0"/>
              <a:t>Un mot sur le coût de référence </a:t>
            </a:r>
          </a:p>
        </p:txBody>
      </p:sp>
      <p:sp>
        <p:nvSpPr>
          <p:cNvPr id="3" name="Content Placeholder 2">
            <a:extLst>
              <a:ext uri="{FF2B5EF4-FFF2-40B4-BE49-F238E27FC236}">
                <a16:creationId xmlns:a16="http://schemas.microsoft.com/office/drawing/2014/main" id="{CB3DC453-E335-C4FE-539B-9214E237FF62}"/>
              </a:ext>
            </a:extLst>
          </p:cNvPr>
          <p:cNvSpPr>
            <a:spLocks noGrp="1"/>
          </p:cNvSpPr>
          <p:nvPr>
            <p:ph sz="half" idx="1"/>
            <p:custDataLst>
              <p:tags r:id="rId2"/>
            </p:custDataLst>
          </p:nvPr>
        </p:nvSpPr>
        <p:spPr/>
        <p:txBody>
          <a:bodyPr>
            <a:normAutofit fontScale="70000" lnSpcReduction="20000"/>
          </a:bodyPr>
          <a:lstStyle/>
          <a:p>
            <a:r>
              <a:rPr lang="fr-CA" sz="3200" dirty="0"/>
              <a:t>La capacité d’établir un coût de référence et des prévisions financières précises est un facteur déterminant de l'optimisation des ressources. </a:t>
            </a:r>
          </a:p>
          <a:p>
            <a:r>
              <a:rPr lang="fr-CA" sz="3200" dirty="0"/>
              <a:t>Qu’est-ce qu’est un coût de référence?</a:t>
            </a:r>
          </a:p>
          <a:p>
            <a:pPr lvl="1"/>
            <a:r>
              <a:rPr lang="fr-CA" sz="2667" dirty="0"/>
              <a:t>Les sources et la nature des coûts du programme sont comprises.</a:t>
            </a:r>
          </a:p>
          <a:p>
            <a:pPr lvl="1"/>
            <a:r>
              <a:rPr lang="fr-CA" sz="2667" dirty="0"/>
              <a:t>Les coûts du programme sont relativement prévisibles. </a:t>
            </a:r>
          </a:p>
          <a:p>
            <a:pPr lvl="1"/>
            <a:r>
              <a:rPr lang="fr-CA" sz="2667" dirty="0"/>
              <a:t>Il y a une compréhension des causes et des effets – c'est le coût « d’exploitation ».</a:t>
            </a:r>
          </a:p>
          <a:p>
            <a:pPr lvl="2"/>
            <a:r>
              <a:rPr lang="fr-CA" sz="2400" dirty="0"/>
              <a:t>Exemple : l'impact de l'utilisation des équipements sur les coûts d’entretien variables</a:t>
            </a:r>
          </a:p>
          <a:p>
            <a:r>
              <a:rPr lang="fr-CA" sz="3200" dirty="0"/>
              <a:t>Pourquoi est-ce que le coût de référence est important?</a:t>
            </a:r>
          </a:p>
          <a:p>
            <a:pPr lvl="1"/>
            <a:r>
              <a:rPr lang="fr-CA" sz="2667" dirty="0"/>
              <a:t>Nécessaire pour répondre aux exigences de l'acheteur avisé et d’efficience </a:t>
            </a:r>
          </a:p>
          <a:p>
            <a:pPr lvl="1"/>
            <a:r>
              <a:rPr lang="fr-CA" sz="2667" dirty="0"/>
              <a:t>Nécessaire pour établir des tendances et évaluer l'impact du changement </a:t>
            </a:r>
          </a:p>
          <a:p>
            <a:pPr lvl="1"/>
            <a:r>
              <a:rPr lang="fr-CA" sz="2667" dirty="0"/>
              <a:t>Nécessaire pour les analyses par « simulation » (p. ex., modifications du budget ou des taux opérationnels)</a:t>
            </a:r>
          </a:p>
          <a:p>
            <a:r>
              <a:rPr lang="fr-CA" sz="3200" dirty="0"/>
              <a:t>Fondamental pour déterminer l’</a:t>
            </a:r>
            <a:r>
              <a:rPr lang="fr-CA" sz="3200" dirty="0" err="1"/>
              <a:t>abordabilité</a:t>
            </a:r>
            <a:r>
              <a:rPr lang="fr-CA" sz="3200" dirty="0"/>
              <a:t> </a:t>
            </a:r>
          </a:p>
        </p:txBody>
      </p:sp>
      <p:sp>
        <p:nvSpPr>
          <p:cNvPr id="4" name="TextBox 3">
            <a:extLst>
              <a:ext uri="{FF2B5EF4-FFF2-40B4-BE49-F238E27FC236}">
                <a16:creationId xmlns:a16="http://schemas.microsoft.com/office/drawing/2014/main" id="{235E3074-C89B-5C35-C0CE-1E5361B24A48}"/>
              </a:ext>
            </a:extLst>
          </p:cNvPr>
          <p:cNvSpPr txBox="1"/>
          <p:nvPr/>
        </p:nvSpPr>
        <p:spPr>
          <a:xfrm>
            <a:off x="575387" y="6250532"/>
            <a:ext cx="373226" cy="369332"/>
          </a:xfrm>
          <a:prstGeom prst="rect">
            <a:avLst/>
          </a:prstGeom>
          <a:noFill/>
        </p:spPr>
        <p:txBody>
          <a:bodyPr wrap="square" rtlCol="0">
            <a:spAutoFit/>
          </a:bodyPr>
          <a:lstStyle/>
          <a:p>
            <a:pPr algn="ctr"/>
            <a:r>
              <a:rPr lang="en-CA" dirty="0"/>
              <a:t>7</a:t>
            </a:r>
          </a:p>
        </p:txBody>
      </p:sp>
    </p:spTree>
    <p:extLst>
      <p:ext uri="{BB962C8B-B14F-4D97-AF65-F5344CB8AC3E}">
        <p14:creationId xmlns:p14="http://schemas.microsoft.com/office/powerpoint/2010/main" val="24642597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7005B2-8DDB-2EC0-F88E-0816A5F6714D}"/>
              </a:ext>
            </a:extLst>
          </p:cNvPr>
          <p:cNvSpPr>
            <a:spLocks noGrp="1"/>
          </p:cNvSpPr>
          <p:nvPr>
            <p:ph type="title"/>
            <p:custDataLst>
              <p:tags r:id="rId1"/>
            </p:custDataLst>
          </p:nvPr>
        </p:nvSpPr>
        <p:spPr/>
        <p:txBody>
          <a:bodyPr>
            <a:normAutofit/>
          </a:bodyPr>
          <a:lstStyle/>
          <a:p>
            <a:r>
              <a:rPr lang="fr-CA" sz="3200" dirty="0"/>
              <a:t>Éléments de base pour l’AO</a:t>
            </a:r>
          </a:p>
        </p:txBody>
      </p:sp>
      <p:pic>
        <p:nvPicPr>
          <p:cNvPr id="4" name="Content Placeholder 5" descr="A picture containing toy&#10;&#10;Description automatically generated">
            <a:extLst>
              <a:ext uri="{FF2B5EF4-FFF2-40B4-BE49-F238E27FC236}">
                <a16:creationId xmlns:a16="http://schemas.microsoft.com/office/drawing/2014/main" id="{4063540F-5F9D-F01F-FFA9-A20CE5056A0F}"/>
              </a:ext>
            </a:extLst>
          </p:cNvPr>
          <p:cNvPicPr>
            <a:picLocks noGrp="1" noChangeAspect="1" noChangeArrowheads="1"/>
          </p:cNvPicPr>
          <p:nvPr>
            <p:ph idx="1"/>
            <p:custDataLst>
              <p:tags r:id="rId2"/>
            </p:custDataLst>
          </p:nvPr>
        </p:nvPicPr>
        <p:blipFill>
          <a:blip r:embed="rId4">
            <a:extLst>
              <a:ext uri="{28A0092B-C50C-407E-A947-70E740481C1C}">
                <a14:useLocalDpi xmlns:a14="http://schemas.microsoft.com/office/drawing/2010/main" val="0"/>
              </a:ext>
            </a:extLst>
          </a:blip>
          <a:srcRect/>
          <a:stretch>
            <a:fillRect/>
          </a:stretch>
        </p:blipFill>
        <p:spPr bwMode="auto">
          <a:xfrm>
            <a:off x="3556001" y="1600201"/>
            <a:ext cx="4184649" cy="4184649"/>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Box 2">
            <a:extLst>
              <a:ext uri="{FF2B5EF4-FFF2-40B4-BE49-F238E27FC236}">
                <a16:creationId xmlns:a16="http://schemas.microsoft.com/office/drawing/2014/main" id="{FEDFEF2C-6720-31B3-EA70-879C0D75C312}"/>
              </a:ext>
            </a:extLst>
          </p:cNvPr>
          <p:cNvSpPr txBox="1"/>
          <p:nvPr/>
        </p:nvSpPr>
        <p:spPr>
          <a:xfrm>
            <a:off x="575387" y="6250532"/>
            <a:ext cx="373226" cy="369332"/>
          </a:xfrm>
          <a:prstGeom prst="rect">
            <a:avLst/>
          </a:prstGeom>
          <a:noFill/>
        </p:spPr>
        <p:txBody>
          <a:bodyPr wrap="square" rtlCol="0">
            <a:spAutoFit/>
          </a:bodyPr>
          <a:lstStyle/>
          <a:p>
            <a:pPr algn="ctr"/>
            <a:r>
              <a:rPr lang="en-CA" dirty="0"/>
              <a:t>8</a:t>
            </a:r>
          </a:p>
        </p:txBody>
      </p:sp>
    </p:spTree>
    <p:extLst>
      <p:ext uri="{BB962C8B-B14F-4D97-AF65-F5344CB8AC3E}">
        <p14:creationId xmlns:p14="http://schemas.microsoft.com/office/powerpoint/2010/main" val="356332664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7005B2-8DDB-2EC0-F88E-0816A5F6714D}"/>
              </a:ext>
            </a:extLst>
          </p:cNvPr>
          <p:cNvSpPr>
            <a:spLocks noGrp="1"/>
          </p:cNvSpPr>
          <p:nvPr>
            <p:ph type="title"/>
            <p:custDataLst>
              <p:tags r:id="rId1"/>
            </p:custDataLst>
          </p:nvPr>
        </p:nvSpPr>
        <p:spPr/>
        <p:txBody>
          <a:bodyPr>
            <a:normAutofit/>
          </a:bodyPr>
          <a:lstStyle/>
          <a:p>
            <a:r>
              <a:rPr lang="fr-CA" sz="3200" dirty="0"/>
              <a:t>Types de base de paiement </a:t>
            </a:r>
          </a:p>
        </p:txBody>
      </p:sp>
      <p:sp>
        <p:nvSpPr>
          <p:cNvPr id="3" name="Content Placeholder 2">
            <a:extLst>
              <a:ext uri="{FF2B5EF4-FFF2-40B4-BE49-F238E27FC236}">
                <a16:creationId xmlns:a16="http://schemas.microsoft.com/office/drawing/2014/main" id="{CB3DC453-E335-C4FE-539B-9214E237FF62}"/>
              </a:ext>
            </a:extLst>
          </p:cNvPr>
          <p:cNvSpPr>
            <a:spLocks noGrp="1"/>
          </p:cNvSpPr>
          <p:nvPr>
            <p:ph sz="half" idx="1"/>
            <p:custDataLst>
              <p:tags r:id="rId2"/>
            </p:custDataLst>
          </p:nvPr>
        </p:nvSpPr>
        <p:spPr/>
        <p:txBody>
          <a:bodyPr>
            <a:normAutofit fontScale="92500" lnSpcReduction="10000"/>
          </a:bodyPr>
          <a:lstStyle/>
          <a:p>
            <a:r>
              <a:rPr lang="fr-CA" dirty="0"/>
              <a:t>Guide des approvisionnements et Guide à l’intention des praticiens sur l’établissement des prix en approvisionnement :  </a:t>
            </a:r>
          </a:p>
          <a:p>
            <a:pPr lvl="1"/>
            <a:r>
              <a:rPr lang="fr-CA" dirty="0"/>
              <a:t>Prix fixe </a:t>
            </a:r>
          </a:p>
          <a:p>
            <a:pPr lvl="1"/>
            <a:r>
              <a:rPr lang="fr-CA" dirty="0"/>
              <a:t>Taux horaire/unitaire fixe</a:t>
            </a:r>
          </a:p>
          <a:p>
            <a:pPr lvl="1"/>
            <a:r>
              <a:rPr lang="fr-CA" dirty="0"/>
              <a:t>Coût remboursable </a:t>
            </a:r>
          </a:p>
          <a:p>
            <a:pPr lvl="1"/>
            <a:r>
              <a:rPr lang="fr-CA" dirty="0"/>
              <a:t>Prix provisionnel</a:t>
            </a:r>
          </a:p>
          <a:p>
            <a:r>
              <a:rPr lang="fr-CA" dirty="0"/>
              <a:t>Pour les contrats de soutien et aux fins de la présente AO, les trois types appropriés sont les suivants :</a:t>
            </a:r>
          </a:p>
          <a:p>
            <a:pPr lvl="1"/>
            <a:r>
              <a:rPr lang="fr-CA" dirty="0"/>
              <a:t>Prix fixe</a:t>
            </a:r>
          </a:p>
          <a:p>
            <a:pPr lvl="1"/>
            <a:r>
              <a:rPr lang="fr-CA" dirty="0"/>
              <a:t>Coût remboursable avec frais fondé sur le coût réel</a:t>
            </a:r>
          </a:p>
          <a:p>
            <a:pPr lvl="1"/>
            <a:r>
              <a:rPr lang="fr-CA" dirty="0"/>
              <a:t>Coût remboursable avec coût de référence/mesure incitative</a:t>
            </a:r>
          </a:p>
        </p:txBody>
      </p:sp>
      <p:sp>
        <p:nvSpPr>
          <p:cNvPr id="4" name="Rectangle 3">
            <a:extLst>
              <a:ext uri="{FF2B5EF4-FFF2-40B4-BE49-F238E27FC236}">
                <a16:creationId xmlns:a16="http://schemas.microsoft.com/office/drawing/2014/main" id="{FBA94C63-046B-ABC0-6D6E-54A684EAD8D3}"/>
              </a:ext>
            </a:extLst>
          </p:cNvPr>
          <p:cNvSpPr/>
          <p:nvPr>
            <p:custDataLst>
              <p:tags r:id="rId3"/>
            </p:custDataLst>
          </p:nvPr>
        </p:nvSpPr>
        <p:spPr>
          <a:xfrm>
            <a:off x="6096001" y="2311400"/>
            <a:ext cx="4470400" cy="1241237"/>
          </a:xfrm>
          <a:prstGeom prst="rect">
            <a:avLst/>
          </a:prstGeom>
          <a:noFill/>
        </p:spPr>
        <p:txBody>
          <a:bodyPr wrap="square">
            <a:spAutoFit/>
          </a:bodyPr>
          <a:lstStyle/>
          <a:p>
            <a:pPr algn="ctr" defTabSz="1219170">
              <a:defRPr/>
            </a:pPr>
            <a:r>
              <a:rPr lang="fr-CA" sz="3733" b="1">
                <a:ln w="12700" cmpd="sng">
                  <a:solidFill>
                    <a:srgbClr val="FFC000"/>
                  </a:solidFill>
                  <a:prstDash val="solid"/>
                </a:ln>
                <a:solidFill>
                  <a:srgbClr val="0066FF"/>
                </a:solidFill>
              </a:rPr>
              <a:t>Prix fixe </a:t>
            </a:r>
            <a:r>
              <a:rPr lang="fr-CA" sz="3733" b="1">
                <a:ln w="12700" cmpd="sng">
                  <a:solidFill>
                    <a:srgbClr val="FFC000"/>
                  </a:solidFill>
                  <a:prstDash val="solid"/>
                </a:ln>
                <a:solidFill>
                  <a:srgbClr val="00CC00"/>
                </a:solidFill>
              </a:rPr>
              <a:t>/ </a:t>
            </a:r>
            <a:r>
              <a:rPr lang="fr-CA" sz="3733" b="1">
                <a:ln w="12700" cmpd="sng">
                  <a:solidFill>
                    <a:srgbClr val="FFC000"/>
                  </a:solidFill>
                  <a:prstDash val="solid"/>
                </a:ln>
                <a:gradFill>
                  <a:gsLst>
                    <a:gs pos="0">
                      <a:srgbClr val="FFC000"/>
                    </a:gs>
                    <a:gs pos="4000">
                      <a:srgbClr val="FFC000">
                        <a:lumMod val="60000"/>
                        <a:lumOff val="40000"/>
                      </a:srgbClr>
                    </a:gs>
                    <a:gs pos="87000">
                      <a:srgbClr val="FFC000">
                        <a:lumMod val="20000"/>
                        <a:lumOff val="80000"/>
                      </a:srgbClr>
                    </a:gs>
                  </a:gsLst>
                  <a:lin ang="5400000"/>
                </a:gradFill>
              </a:rPr>
              <a:t>  </a:t>
            </a:r>
          </a:p>
          <a:p>
            <a:pPr algn="ctr" defTabSz="1219170">
              <a:defRPr/>
            </a:pPr>
            <a:r>
              <a:rPr lang="fr-CA" sz="3733" b="1">
                <a:ln w="12700" cmpd="sng">
                  <a:solidFill>
                    <a:srgbClr val="FFC000"/>
                  </a:solidFill>
                  <a:prstDash val="solid"/>
                </a:ln>
                <a:solidFill>
                  <a:srgbClr val="FF3399"/>
                </a:solidFill>
              </a:rPr>
              <a:t>Coût remboursable</a:t>
            </a:r>
          </a:p>
        </p:txBody>
      </p:sp>
      <p:sp>
        <p:nvSpPr>
          <p:cNvPr id="5" name="TextBox 4">
            <a:extLst>
              <a:ext uri="{FF2B5EF4-FFF2-40B4-BE49-F238E27FC236}">
                <a16:creationId xmlns:a16="http://schemas.microsoft.com/office/drawing/2014/main" id="{C663A942-E029-F99D-B6ED-D1B070655FFD}"/>
              </a:ext>
            </a:extLst>
          </p:cNvPr>
          <p:cNvSpPr txBox="1"/>
          <p:nvPr/>
        </p:nvSpPr>
        <p:spPr>
          <a:xfrm>
            <a:off x="575387" y="6250532"/>
            <a:ext cx="373226" cy="369332"/>
          </a:xfrm>
          <a:prstGeom prst="rect">
            <a:avLst/>
          </a:prstGeom>
          <a:noFill/>
        </p:spPr>
        <p:txBody>
          <a:bodyPr wrap="square" rtlCol="0">
            <a:spAutoFit/>
          </a:bodyPr>
          <a:lstStyle/>
          <a:p>
            <a:pPr algn="ctr"/>
            <a:r>
              <a:rPr lang="en-CA" dirty="0"/>
              <a:t>9</a:t>
            </a:r>
          </a:p>
        </p:txBody>
      </p:sp>
    </p:spTree>
    <p:extLst>
      <p:ext uri="{BB962C8B-B14F-4D97-AF65-F5344CB8AC3E}">
        <p14:creationId xmlns:p14="http://schemas.microsoft.com/office/powerpoint/2010/main" val="192644908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7005B2-8DDB-2EC0-F88E-0816A5F6714D}"/>
              </a:ext>
            </a:extLst>
          </p:cNvPr>
          <p:cNvSpPr>
            <a:spLocks noGrp="1"/>
          </p:cNvSpPr>
          <p:nvPr>
            <p:ph type="title"/>
            <p:custDataLst>
              <p:tags r:id="rId1"/>
            </p:custDataLst>
          </p:nvPr>
        </p:nvSpPr>
        <p:spPr/>
        <p:txBody>
          <a:bodyPr>
            <a:normAutofit/>
          </a:bodyPr>
          <a:lstStyle/>
          <a:p>
            <a:r>
              <a:rPr lang="fr-CA" sz="3200" dirty="0"/>
              <a:t>Prix fixe et coût remboursable</a:t>
            </a:r>
          </a:p>
        </p:txBody>
      </p:sp>
      <p:sp>
        <p:nvSpPr>
          <p:cNvPr id="3" name="Content Placeholder 2">
            <a:extLst>
              <a:ext uri="{FF2B5EF4-FFF2-40B4-BE49-F238E27FC236}">
                <a16:creationId xmlns:a16="http://schemas.microsoft.com/office/drawing/2014/main" id="{CB3DC453-E335-C4FE-539B-9214E237FF62}"/>
              </a:ext>
            </a:extLst>
          </p:cNvPr>
          <p:cNvSpPr>
            <a:spLocks noGrp="1"/>
          </p:cNvSpPr>
          <p:nvPr>
            <p:ph sz="half" idx="1"/>
            <p:custDataLst>
              <p:tags r:id="rId2"/>
            </p:custDataLst>
          </p:nvPr>
        </p:nvSpPr>
        <p:spPr/>
        <p:txBody>
          <a:bodyPr>
            <a:normAutofit fontScale="85000" lnSpcReduction="20000"/>
          </a:bodyPr>
          <a:lstStyle/>
          <a:p>
            <a:r>
              <a:rPr lang="fr-CA" dirty="0"/>
              <a:t>Prix fixe </a:t>
            </a:r>
          </a:p>
          <a:p>
            <a:pPr lvl="1"/>
            <a:r>
              <a:rPr lang="fr-FR" dirty="0"/>
              <a:t>Comprend des prix fixes convenus à l'avance pour la livraison d'une </a:t>
            </a:r>
            <a:r>
              <a:rPr lang="fr-CA" dirty="0"/>
              <a:t>quantité ou d'un volume défini de biens et de services.</a:t>
            </a:r>
            <a:endParaRPr lang="fr-FR" dirty="0"/>
          </a:p>
          <a:p>
            <a:pPr lvl="2"/>
            <a:r>
              <a:rPr lang="fr-FR" dirty="0"/>
              <a:t>biens et services livrés sur une base mensuelle (tarif mensuel fixe), ou</a:t>
            </a:r>
          </a:p>
          <a:p>
            <a:pPr lvl="2"/>
            <a:r>
              <a:rPr lang="fr-FR" dirty="0"/>
              <a:t>groupes de biens et services livrés</a:t>
            </a:r>
            <a:endParaRPr lang="fr-CA" dirty="0"/>
          </a:p>
          <a:p>
            <a:r>
              <a:rPr lang="fr-CA" dirty="0"/>
              <a:t>Coût remboursable </a:t>
            </a:r>
          </a:p>
          <a:p>
            <a:pPr lvl="1"/>
            <a:r>
              <a:rPr lang="fr-FR" dirty="0"/>
              <a:t>Un hybride du taux horaire fixe et du coût remboursable :</a:t>
            </a:r>
          </a:p>
          <a:p>
            <a:pPr lvl="2"/>
            <a:r>
              <a:rPr lang="fr-FR" dirty="0"/>
              <a:t>L'entrepreneur est payé pour les heures réellement travaillées dans l'exécution des travaux.</a:t>
            </a:r>
          </a:p>
          <a:p>
            <a:pPr lvl="3"/>
            <a:r>
              <a:rPr lang="fr-FR" dirty="0"/>
              <a:t>Comprend des tarifs « tout compris » de main-d'œuvre (composés des coûts directs, coûts indirects et du profit).</a:t>
            </a:r>
          </a:p>
          <a:p>
            <a:pPr lvl="2"/>
            <a:r>
              <a:rPr lang="fr-FR" dirty="0"/>
              <a:t>L'entrepreneur est payé pour les coûts réels engagés dans l'exécution des travaux pour les matériaux et les travaux sous-traités, plus un pourcentage fixe de ces coûts réels à titre d'honoraires.</a:t>
            </a:r>
          </a:p>
          <a:p>
            <a:pPr lvl="3"/>
            <a:r>
              <a:rPr lang="fr-FR" dirty="0"/>
              <a:t>Comprend les taux de majoration et/ou les frais de traitement</a:t>
            </a:r>
            <a:endParaRPr lang="fr-CA" dirty="0"/>
          </a:p>
        </p:txBody>
      </p:sp>
      <p:sp>
        <p:nvSpPr>
          <p:cNvPr id="4" name="TextBox 3">
            <a:extLst>
              <a:ext uri="{FF2B5EF4-FFF2-40B4-BE49-F238E27FC236}">
                <a16:creationId xmlns:a16="http://schemas.microsoft.com/office/drawing/2014/main" id="{0B879877-051E-3A89-FCAE-8AA0585CA42D}"/>
              </a:ext>
            </a:extLst>
          </p:cNvPr>
          <p:cNvSpPr txBox="1"/>
          <p:nvPr/>
        </p:nvSpPr>
        <p:spPr>
          <a:xfrm>
            <a:off x="575386" y="6250532"/>
            <a:ext cx="415213" cy="369332"/>
          </a:xfrm>
          <a:prstGeom prst="rect">
            <a:avLst/>
          </a:prstGeom>
          <a:noFill/>
        </p:spPr>
        <p:txBody>
          <a:bodyPr wrap="square" rtlCol="0">
            <a:spAutoFit/>
          </a:bodyPr>
          <a:lstStyle/>
          <a:p>
            <a:pPr algn="ctr"/>
            <a:r>
              <a:rPr lang="en-CA" dirty="0"/>
              <a:t>10</a:t>
            </a:r>
          </a:p>
        </p:txBody>
      </p:sp>
    </p:spTree>
    <p:extLst>
      <p:ext uri="{BB962C8B-B14F-4D97-AF65-F5344CB8AC3E}">
        <p14:creationId xmlns:p14="http://schemas.microsoft.com/office/powerpoint/2010/main" val="265357777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Table 9">
            <a:extLst>
              <a:ext uri="{FF2B5EF4-FFF2-40B4-BE49-F238E27FC236}">
                <a16:creationId xmlns:a16="http://schemas.microsoft.com/office/drawing/2014/main" id="{AB732BB1-BD51-1C30-4264-5E9F6425DAAD}"/>
              </a:ext>
            </a:extLst>
          </p:cNvPr>
          <p:cNvGraphicFramePr>
            <a:graphicFrameLocks noGrp="1"/>
          </p:cNvGraphicFramePr>
          <p:nvPr>
            <p:extLst>
              <p:ext uri="{D42A27DB-BD31-4B8C-83A1-F6EECF244321}">
                <p14:modId xmlns:p14="http://schemas.microsoft.com/office/powerpoint/2010/main" val="1617633139"/>
              </p:ext>
            </p:extLst>
          </p:nvPr>
        </p:nvGraphicFramePr>
        <p:xfrm>
          <a:off x="2025374" y="914400"/>
          <a:ext cx="8141252" cy="4826437"/>
        </p:xfrm>
        <a:graphic>
          <a:graphicData uri="http://schemas.openxmlformats.org/drawingml/2006/table">
            <a:tbl>
              <a:tblPr firstRow="1" firstCol="1" bandRow="1">
                <a:tableStyleId>{073A0DAA-6AF3-43AB-8588-CEC1D06C72B9}</a:tableStyleId>
              </a:tblPr>
              <a:tblGrid>
                <a:gridCol w="1959357">
                  <a:extLst>
                    <a:ext uri="{9D8B030D-6E8A-4147-A177-3AD203B41FA5}">
                      <a16:colId xmlns:a16="http://schemas.microsoft.com/office/drawing/2014/main" val="4104743615"/>
                    </a:ext>
                  </a:extLst>
                </a:gridCol>
                <a:gridCol w="6181895">
                  <a:extLst>
                    <a:ext uri="{9D8B030D-6E8A-4147-A177-3AD203B41FA5}">
                      <a16:colId xmlns:a16="http://schemas.microsoft.com/office/drawing/2014/main" val="28973579"/>
                    </a:ext>
                  </a:extLst>
                </a:gridCol>
              </a:tblGrid>
              <a:tr h="334976">
                <a:tc>
                  <a:txBody>
                    <a:bodyPr/>
                    <a:lstStyle/>
                    <a:p>
                      <a:pPr algn="r">
                        <a:spcBef>
                          <a:spcPts val="1200"/>
                        </a:spcBef>
                        <a:spcAft>
                          <a:spcPts val="1200"/>
                        </a:spcAft>
                      </a:pPr>
                      <a:r>
                        <a:rPr lang="en-US" sz="1600" b="1" dirty="0">
                          <a:solidFill>
                            <a:schemeClr val="tx1"/>
                          </a:solidFill>
                          <a:effectLst/>
                        </a:rPr>
                        <a:t>8h30 – 8h35 </a:t>
                      </a:r>
                      <a:endParaRPr lang="en-CA" sz="1600" b="1" dirty="0">
                        <a:solidFill>
                          <a:schemeClr val="tx1"/>
                        </a:solidFill>
                        <a:effectLst/>
                        <a:latin typeface="Arial Narrow" panose="020B0606020202030204" pitchFamily="34" charset="0"/>
                        <a:ea typeface="+mn-ea"/>
                        <a:cs typeface="Times New Roman" panose="02020603050405020304" pitchFamily="18" charset="0"/>
                      </a:endParaRPr>
                    </a:p>
                  </a:txBody>
                  <a:tcPr marL="59136" marR="59136" marT="0" marB="0" anchor="ctr">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l">
                        <a:spcBef>
                          <a:spcPts val="1200"/>
                        </a:spcBef>
                        <a:spcAft>
                          <a:spcPts val="1200"/>
                        </a:spcAft>
                      </a:pPr>
                      <a:r>
                        <a:rPr lang="en-CA" sz="1600" b="0" i="1" dirty="0" err="1">
                          <a:solidFill>
                            <a:schemeClr val="tx1"/>
                          </a:solidFill>
                          <a:effectLst/>
                        </a:rPr>
                        <a:t>Bienvenue</a:t>
                      </a:r>
                      <a:r>
                        <a:rPr lang="en-CA" sz="1600" b="0" i="1" dirty="0">
                          <a:solidFill>
                            <a:schemeClr val="tx1"/>
                          </a:solidFill>
                          <a:effectLst/>
                        </a:rPr>
                        <a:t> et </a:t>
                      </a:r>
                      <a:r>
                        <a:rPr lang="en-CA" sz="1600" b="0" i="1" dirty="0" err="1">
                          <a:solidFill>
                            <a:schemeClr val="tx1"/>
                          </a:solidFill>
                          <a:effectLst/>
                        </a:rPr>
                        <a:t>présentation</a:t>
                      </a:r>
                      <a:endParaRPr lang="fr-FR" sz="1600" b="0" i="1" dirty="0">
                        <a:solidFill>
                          <a:schemeClr val="tx1"/>
                        </a:solidFill>
                        <a:effectLst/>
                        <a:latin typeface="Arial Narrow" panose="020B0606020202030204" pitchFamily="34" charset="0"/>
                        <a:ea typeface="+mn-ea"/>
                        <a:cs typeface="Calibri" panose="020F0502020204030204" pitchFamily="34" charset="0"/>
                      </a:endParaRPr>
                    </a:p>
                  </a:txBody>
                  <a:tcPr marL="59136" marR="59136"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754035315"/>
                  </a:ext>
                </a:extLst>
              </a:tr>
              <a:tr h="754773">
                <a:tc>
                  <a:txBody>
                    <a:bodyPr/>
                    <a:lstStyle/>
                    <a:p>
                      <a:pPr algn="r">
                        <a:spcBef>
                          <a:spcPts val="1200"/>
                        </a:spcBef>
                        <a:spcAft>
                          <a:spcPts val="1200"/>
                        </a:spcAft>
                      </a:pPr>
                      <a:r>
                        <a:rPr lang="en-US" sz="1600" b="1" dirty="0">
                          <a:solidFill>
                            <a:schemeClr val="tx1"/>
                          </a:solidFill>
                          <a:effectLst/>
                        </a:rPr>
                        <a:t>8h35 – 8h50</a:t>
                      </a:r>
                      <a:endParaRPr lang="en-CA" sz="1600" b="1" dirty="0">
                        <a:solidFill>
                          <a:schemeClr val="tx1"/>
                        </a:solidFill>
                        <a:effectLst/>
                        <a:latin typeface="Arial Narrow" panose="020B0606020202030204" pitchFamily="34" charset="0"/>
                        <a:ea typeface="+mn-ea"/>
                        <a:cs typeface="Times New Roman" panose="02020603050405020304" pitchFamily="18" charset="0"/>
                      </a:endParaRPr>
                    </a:p>
                  </a:txBody>
                  <a:tcPr marL="59136" marR="59136" marT="0" marB="0" anchor="ctr">
                    <a:lnL w="12700" cap="flat" cmpd="sng" algn="ctr">
                      <a:no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1200"/>
                        </a:spcBef>
                        <a:spcAft>
                          <a:spcPts val="1200"/>
                        </a:spcAft>
                        <a:buClrTx/>
                        <a:buSzTx/>
                        <a:buFontTx/>
                        <a:buNone/>
                        <a:tabLst/>
                        <a:defRPr/>
                      </a:pPr>
                      <a:r>
                        <a:rPr lang="en-CA" sz="1600" i="1" dirty="0">
                          <a:solidFill>
                            <a:prstClr val="black"/>
                          </a:solidFill>
                          <a:latin typeface="Arial" panose="020B0604020202020204" pitchFamily="34" charset="0"/>
                          <a:cs typeface="Arial" panose="020B0604020202020204" pitchFamily="34" charset="0"/>
                        </a:rPr>
                        <a:t>Mot </a:t>
                      </a:r>
                      <a:r>
                        <a:rPr lang="en-CA" sz="1600" i="1" dirty="0" err="1">
                          <a:solidFill>
                            <a:prstClr val="black"/>
                          </a:solidFill>
                          <a:latin typeface="Arial" panose="020B0604020202020204" pitchFamily="34" charset="0"/>
                          <a:cs typeface="Arial" panose="020B0604020202020204" pitchFamily="34" charset="0"/>
                        </a:rPr>
                        <a:t>d’ouverture</a:t>
                      </a:r>
                      <a:endParaRPr lang="fr-FR" sz="1600" b="0" i="1" u="none" dirty="0">
                        <a:solidFill>
                          <a:schemeClr val="tx1"/>
                        </a:solidFill>
                        <a:effectLst/>
                        <a:latin typeface="Arial Narrow" panose="020B0606020202030204" pitchFamily="34" charset="0"/>
                        <a:ea typeface="+mn-ea"/>
                        <a:cs typeface="Calibri" panose="020F0502020204030204" pitchFamily="34" charset="0"/>
                      </a:endParaRPr>
                    </a:p>
                  </a:txBody>
                  <a:tcPr marL="59136" marR="59136"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583592610"/>
                  </a:ext>
                </a:extLst>
              </a:tr>
              <a:tr h="693477">
                <a:tc>
                  <a:txBody>
                    <a:bodyPr/>
                    <a:lstStyle/>
                    <a:p>
                      <a:pPr algn="r">
                        <a:spcBef>
                          <a:spcPts val="1200"/>
                        </a:spcBef>
                        <a:spcAft>
                          <a:spcPts val="1200"/>
                        </a:spcAft>
                      </a:pPr>
                      <a:r>
                        <a:rPr lang="en-US" sz="1600" b="1" dirty="0">
                          <a:solidFill>
                            <a:schemeClr val="tx1"/>
                          </a:solidFill>
                          <a:effectLst/>
                        </a:rPr>
                        <a:t>8h50 – 9h30</a:t>
                      </a:r>
                      <a:endParaRPr lang="en-CA" sz="1600" b="1" dirty="0">
                        <a:solidFill>
                          <a:schemeClr val="tx1"/>
                        </a:solidFill>
                        <a:effectLst/>
                        <a:latin typeface="Arial Narrow" panose="020B0606020202030204" pitchFamily="34" charset="0"/>
                        <a:ea typeface="+mn-ea"/>
                        <a:cs typeface="Times New Roman" panose="02020603050405020304" pitchFamily="18" charset="0"/>
                      </a:endParaRPr>
                    </a:p>
                  </a:txBody>
                  <a:tcPr marL="59136" marR="59136" marT="0" marB="0" anchor="ctr">
                    <a:lnL w="12700" cap="flat" cmpd="sng" algn="ctr">
                      <a:no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1200"/>
                        </a:spcBef>
                        <a:spcAft>
                          <a:spcPts val="1200"/>
                        </a:spcAft>
                        <a:buClrTx/>
                        <a:buSzTx/>
                        <a:buFontTx/>
                        <a:buNone/>
                        <a:tabLst/>
                        <a:defRPr/>
                      </a:pPr>
                      <a:r>
                        <a:rPr lang="fr-FR" sz="1600" b="0" i="1" u="none" dirty="0">
                          <a:solidFill>
                            <a:schemeClr val="tx1"/>
                          </a:solidFill>
                          <a:effectLst/>
                        </a:rPr>
                        <a:t>Obligations en lien avec l’option de </a:t>
                      </a:r>
                      <a:br>
                        <a:rPr lang="fr-FR" sz="1600" b="0" i="1" u="none" dirty="0">
                          <a:solidFill>
                            <a:schemeClr val="tx1"/>
                          </a:solidFill>
                          <a:effectLst/>
                        </a:rPr>
                      </a:br>
                      <a:r>
                        <a:rPr lang="fr-FR" sz="1600" b="0" i="1" u="none" dirty="0">
                          <a:solidFill>
                            <a:schemeClr val="tx1"/>
                          </a:solidFill>
                          <a:effectLst/>
                        </a:rPr>
                        <a:t>matériel-service (</a:t>
                      </a:r>
                      <a:r>
                        <a:rPr lang="fr-FR" sz="1600" b="0" i="1" u="none" dirty="0" err="1">
                          <a:solidFill>
                            <a:schemeClr val="tx1"/>
                          </a:solidFill>
                          <a:effectLst/>
                        </a:rPr>
                        <a:t>MaaS</a:t>
                      </a:r>
                      <a:r>
                        <a:rPr lang="fr-FR" sz="1600" b="0" i="1" u="none" dirty="0">
                          <a:solidFill>
                            <a:schemeClr val="tx1"/>
                          </a:solidFill>
                          <a:effectLst/>
                        </a:rPr>
                        <a:t>) pendant le soutien</a:t>
                      </a:r>
                      <a:endParaRPr lang="en-CA" sz="1600" b="0" i="1" u="none" dirty="0">
                        <a:solidFill>
                          <a:schemeClr val="tx1"/>
                        </a:solidFill>
                        <a:effectLst/>
                      </a:endParaRPr>
                    </a:p>
                  </a:txBody>
                  <a:tcPr marL="59136" marR="59136"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055421095"/>
                  </a:ext>
                </a:extLst>
              </a:tr>
              <a:tr h="693477">
                <a:tc>
                  <a:txBody>
                    <a:bodyPr/>
                    <a:lstStyle/>
                    <a:p>
                      <a:pPr algn="r">
                        <a:spcBef>
                          <a:spcPts val="1200"/>
                        </a:spcBef>
                        <a:spcAft>
                          <a:spcPts val="1200"/>
                        </a:spcAft>
                      </a:pPr>
                      <a:r>
                        <a:rPr lang="en-CA" sz="1600" b="1" dirty="0">
                          <a:solidFill>
                            <a:schemeClr val="tx1"/>
                          </a:solidFill>
                          <a:effectLst/>
                          <a:latin typeface="+mn-lt"/>
                          <a:ea typeface="+mn-ea"/>
                          <a:cs typeface="Times New Roman" panose="02020603050405020304" pitchFamily="18" charset="0"/>
                        </a:rPr>
                        <a:t>9h30- 10h15</a:t>
                      </a:r>
                    </a:p>
                  </a:txBody>
                  <a:tcPr marL="59136" marR="59136" marT="0" marB="0" anchor="ctr">
                    <a:lnL w="12700" cap="flat" cmpd="sng" algn="ctr">
                      <a:no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1200"/>
                        </a:spcBef>
                        <a:spcAft>
                          <a:spcPts val="1200"/>
                        </a:spcAft>
                        <a:buClrTx/>
                        <a:buSzTx/>
                        <a:buFontTx/>
                        <a:buNone/>
                        <a:tabLst/>
                        <a:defRPr/>
                      </a:pPr>
                      <a:r>
                        <a:rPr lang="fr-FR" sz="1600" i="1" u="none" dirty="0">
                          <a:solidFill>
                            <a:schemeClr val="tx1"/>
                          </a:solidFill>
                          <a:effectLst/>
                        </a:rPr>
                        <a:t>L’approche en matière d’établissement des prix</a:t>
                      </a:r>
                    </a:p>
                  </a:txBody>
                  <a:tcPr marL="59136" marR="59136"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232599405"/>
                  </a:ext>
                </a:extLst>
              </a:tr>
              <a:tr h="460731">
                <a:tc>
                  <a:txBody>
                    <a:bodyPr/>
                    <a:lstStyle/>
                    <a:p>
                      <a:pPr algn="r">
                        <a:spcBef>
                          <a:spcPts val="1200"/>
                        </a:spcBef>
                        <a:spcAft>
                          <a:spcPts val="1200"/>
                        </a:spcAft>
                      </a:pPr>
                      <a:r>
                        <a:rPr lang="en-US" sz="1600" b="1" dirty="0">
                          <a:solidFill>
                            <a:schemeClr val="tx1"/>
                          </a:solidFill>
                          <a:effectLst/>
                        </a:rPr>
                        <a:t>10h15 –10h30</a:t>
                      </a:r>
                      <a:endParaRPr lang="en-CA" sz="1600" b="1" dirty="0">
                        <a:solidFill>
                          <a:schemeClr val="tx1"/>
                        </a:solidFill>
                        <a:effectLst/>
                        <a:latin typeface="Arial Narrow" panose="020B0606020202030204" pitchFamily="34" charset="0"/>
                        <a:ea typeface="+mn-ea"/>
                        <a:cs typeface="Times New Roman" panose="02020603050405020304" pitchFamily="18" charset="0"/>
                      </a:endParaRPr>
                    </a:p>
                  </a:txBody>
                  <a:tcPr marL="59136" marR="59136" marT="0" marB="0" anchor="ctr">
                    <a:lnL w="12700" cap="flat" cmpd="sng" algn="ctr">
                      <a:no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solidFill>
                      <a:srgbClr val="D9D9D9"/>
                    </a:solidFill>
                  </a:tcPr>
                </a:tc>
                <a:tc>
                  <a:txBody>
                    <a:bodyPr/>
                    <a:lstStyle/>
                    <a:p>
                      <a:pPr algn="l">
                        <a:spcBef>
                          <a:spcPts val="1200"/>
                        </a:spcBef>
                        <a:spcAft>
                          <a:spcPts val="1200"/>
                        </a:spcAft>
                      </a:pPr>
                      <a:r>
                        <a:rPr lang="en-CA" sz="1600" b="1" u="none" dirty="0">
                          <a:solidFill>
                            <a:schemeClr val="tx1"/>
                          </a:solidFill>
                          <a:effectLst/>
                        </a:rPr>
                        <a:t>Pause</a:t>
                      </a:r>
                      <a:endParaRPr lang="en-CA" sz="1600" b="1" u="none" dirty="0">
                        <a:solidFill>
                          <a:schemeClr val="tx1"/>
                        </a:solidFill>
                        <a:effectLst/>
                        <a:latin typeface="Arial Narrow" panose="020B0606020202030204" pitchFamily="34" charset="0"/>
                        <a:ea typeface="+mn-ea"/>
                        <a:cs typeface="Calibri" panose="020F0502020204030204" pitchFamily="34" charset="0"/>
                      </a:endParaRPr>
                    </a:p>
                  </a:txBody>
                  <a:tcPr marL="59136" marR="59136"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extLst>
                  <a:ext uri="{0D108BD9-81ED-4DB2-BD59-A6C34878D82A}">
                    <a16:rowId xmlns:a16="http://schemas.microsoft.com/office/drawing/2014/main" val="2845880643"/>
                  </a:ext>
                </a:extLst>
              </a:tr>
              <a:tr h="739036">
                <a:tc>
                  <a:txBody>
                    <a:bodyPr/>
                    <a:lstStyle/>
                    <a:p>
                      <a:pPr algn="r">
                        <a:spcBef>
                          <a:spcPts val="1200"/>
                        </a:spcBef>
                        <a:spcAft>
                          <a:spcPts val="1200"/>
                        </a:spcAft>
                      </a:pPr>
                      <a:r>
                        <a:rPr lang="en-US" sz="1600" b="1" dirty="0">
                          <a:solidFill>
                            <a:schemeClr val="tx1"/>
                          </a:solidFill>
                          <a:effectLst/>
                        </a:rPr>
                        <a:t>10h30 –11h10</a:t>
                      </a:r>
                      <a:endParaRPr lang="en-CA" sz="1600" b="1" dirty="0">
                        <a:solidFill>
                          <a:schemeClr val="tx1"/>
                        </a:solidFill>
                        <a:effectLst/>
                        <a:latin typeface="Arial Narrow" panose="020B0606020202030204" pitchFamily="34" charset="0"/>
                        <a:ea typeface="+mn-ea"/>
                        <a:cs typeface="Times New Roman" panose="02020603050405020304" pitchFamily="18" charset="0"/>
                      </a:endParaRPr>
                    </a:p>
                  </a:txBody>
                  <a:tcPr marL="59136" marR="59136" marT="0" marB="0" anchor="ctr">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marL="0" marR="0" lvl="0" indent="0" algn="l" defTabSz="1219140" rtl="0" eaLnBrk="1" fontAlgn="auto" latinLnBrk="0" hangingPunct="1">
                        <a:lnSpc>
                          <a:spcPct val="100000"/>
                        </a:lnSpc>
                        <a:spcBef>
                          <a:spcPts val="1200"/>
                        </a:spcBef>
                        <a:spcAft>
                          <a:spcPts val="1200"/>
                        </a:spcAft>
                        <a:buClrTx/>
                        <a:buSzTx/>
                        <a:buFontTx/>
                        <a:buNone/>
                        <a:tabLst/>
                        <a:defRPr/>
                      </a:pPr>
                      <a:r>
                        <a:rPr lang="fr-FR" sz="1600" b="0" i="1" u="none" dirty="0">
                          <a:solidFill>
                            <a:schemeClr val="tx1"/>
                          </a:solidFill>
                          <a:effectLst/>
                        </a:rPr>
                        <a:t>Processus et manuel de l’analyse de rentabilisation du soutien</a:t>
                      </a:r>
                    </a:p>
                  </a:txBody>
                  <a:tcPr marL="59136" marR="59136"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51745204"/>
                  </a:ext>
                </a:extLst>
              </a:tr>
              <a:tr h="739036">
                <a:tc>
                  <a:txBody>
                    <a:bodyPr/>
                    <a:lstStyle/>
                    <a:p>
                      <a:pPr marL="0" marR="0" lvl="0" indent="0" algn="r" defTabSz="1219140" rtl="0" eaLnBrk="1" fontAlgn="auto" latinLnBrk="0" hangingPunct="1">
                        <a:lnSpc>
                          <a:spcPct val="100000"/>
                        </a:lnSpc>
                        <a:spcBef>
                          <a:spcPts val="1200"/>
                        </a:spcBef>
                        <a:spcAft>
                          <a:spcPts val="1200"/>
                        </a:spcAft>
                        <a:buClrTx/>
                        <a:buSzTx/>
                        <a:buFontTx/>
                        <a:buNone/>
                        <a:tabLst/>
                        <a:defRPr/>
                      </a:pPr>
                      <a:r>
                        <a:rPr lang="en-US" sz="1600" b="1" dirty="0">
                          <a:solidFill>
                            <a:schemeClr val="tx1"/>
                          </a:solidFill>
                          <a:effectLst/>
                        </a:rPr>
                        <a:t>11h10 –11h55</a:t>
                      </a:r>
                      <a:endParaRPr lang="en-CA" sz="1600" b="1" dirty="0">
                        <a:solidFill>
                          <a:schemeClr val="tx1"/>
                        </a:solidFill>
                        <a:effectLst/>
                        <a:latin typeface="Arial Narrow" panose="020B0606020202030204" pitchFamily="34" charset="0"/>
                        <a:ea typeface="+mn-ea"/>
                        <a:cs typeface="Times New Roman" panose="02020603050405020304" pitchFamily="18" charset="0"/>
                      </a:endParaRPr>
                    </a:p>
                  </a:txBody>
                  <a:tcPr marL="59136" marR="59136" marT="0" marB="0" anchor="ctr">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l">
                        <a:spcBef>
                          <a:spcPts val="0"/>
                        </a:spcBef>
                        <a:spcAft>
                          <a:spcPts val="0"/>
                        </a:spcAft>
                      </a:pPr>
                      <a:r>
                        <a:rPr lang="fr-FR" sz="1600" i="1" u="none" dirty="0">
                          <a:solidFill>
                            <a:schemeClr val="tx1"/>
                          </a:solidFill>
                          <a:effectLst/>
                          <a:latin typeface="+mn-lt"/>
                          <a:ea typeface="+mn-ea"/>
                          <a:cs typeface="Arial" panose="020B0604020202020204" pitchFamily="34" charset="0"/>
                        </a:rPr>
                        <a:t>ARS des équipements de soutien à la maintenance des aéronefs, réparation et révision de 3e ligne</a:t>
                      </a:r>
                    </a:p>
                  </a:txBody>
                  <a:tcPr marL="59136" marR="59136"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288082920"/>
                  </a:ext>
                </a:extLst>
              </a:tr>
              <a:tr h="410931">
                <a:tc>
                  <a:txBody>
                    <a:bodyPr/>
                    <a:lstStyle/>
                    <a:p>
                      <a:pPr algn="r">
                        <a:spcBef>
                          <a:spcPts val="1200"/>
                        </a:spcBef>
                        <a:spcAft>
                          <a:spcPts val="1200"/>
                        </a:spcAft>
                      </a:pPr>
                      <a:r>
                        <a:rPr lang="en-US" sz="1600" b="1" dirty="0">
                          <a:solidFill>
                            <a:schemeClr val="tx1"/>
                          </a:solidFill>
                          <a:effectLst/>
                        </a:rPr>
                        <a:t>11h55-12h00</a:t>
                      </a:r>
                      <a:endParaRPr lang="en-CA" sz="1600" b="1" dirty="0">
                        <a:solidFill>
                          <a:schemeClr val="tx1"/>
                        </a:solidFill>
                        <a:effectLst/>
                        <a:latin typeface="Arial Narrow" panose="020B0606020202030204" pitchFamily="34" charset="0"/>
                        <a:ea typeface="+mn-ea"/>
                        <a:cs typeface="Times New Roman" panose="02020603050405020304" pitchFamily="18" charset="0"/>
                      </a:endParaRPr>
                    </a:p>
                  </a:txBody>
                  <a:tcPr marL="59136" marR="59136" marT="0" marB="0" anchor="ctr">
                    <a:lnL w="12700" cap="flat" cmpd="sng" algn="ctr">
                      <a:noFill/>
                      <a:prstDash val="solid"/>
                      <a:round/>
                      <a:headEnd type="none" w="med" len="med"/>
                      <a:tailEnd type="none" w="med" len="med"/>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1200"/>
                        </a:spcBef>
                        <a:spcAft>
                          <a:spcPts val="1200"/>
                        </a:spcAft>
                        <a:buClrTx/>
                        <a:buSzTx/>
                        <a:buFontTx/>
                        <a:buNone/>
                        <a:tabLst/>
                        <a:defRPr/>
                      </a:pPr>
                      <a:r>
                        <a:rPr lang="en-CA" sz="1600" i="1" u="none" dirty="0">
                          <a:solidFill>
                            <a:schemeClr val="tx1"/>
                          </a:solidFill>
                          <a:effectLst/>
                        </a:rPr>
                        <a:t>Mot de la fin</a:t>
                      </a:r>
                      <a:endParaRPr lang="en-CA" sz="1600" i="1" u="none" dirty="0">
                        <a:solidFill>
                          <a:schemeClr val="tx1"/>
                        </a:solidFill>
                        <a:effectLst/>
                        <a:latin typeface="Arial Narrow" panose="020B0606020202030204" pitchFamily="34" charset="0"/>
                        <a:ea typeface="+mn-ea"/>
                        <a:cs typeface="Calibri" panose="020F0502020204030204" pitchFamily="34" charset="0"/>
                      </a:endParaRPr>
                    </a:p>
                  </a:txBody>
                  <a:tcPr marL="59136" marR="59136"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155518690"/>
                  </a:ext>
                </a:extLst>
              </a:tr>
            </a:tbl>
          </a:graphicData>
        </a:graphic>
      </p:graphicFrame>
    </p:spTree>
    <p:extLst>
      <p:ext uri="{BB962C8B-B14F-4D97-AF65-F5344CB8AC3E}">
        <p14:creationId xmlns:p14="http://schemas.microsoft.com/office/powerpoint/2010/main" val="97081202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7005B2-8DDB-2EC0-F88E-0816A5F6714D}"/>
              </a:ext>
            </a:extLst>
          </p:cNvPr>
          <p:cNvSpPr>
            <a:spLocks noGrp="1"/>
          </p:cNvSpPr>
          <p:nvPr>
            <p:ph type="title"/>
            <p:custDataLst>
              <p:tags r:id="rId1"/>
            </p:custDataLst>
          </p:nvPr>
        </p:nvSpPr>
        <p:spPr/>
        <p:txBody>
          <a:bodyPr>
            <a:normAutofit/>
          </a:bodyPr>
          <a:lstStyle/>
          <a:p>
            <a:r>
              <a:rPr lang="fr-CA" sz="3200" dirty="0"/>
              <a:t>Types de coût remboursable</a:t>
            </a:r>
          </a:p>
        </p:txBody>
      </p:sp>
      <p:sp>
        <p:nvSpPr>
          <p:cNvPr id="3" name="Content Placeholder 2">
            <a:extLst>
              <a:ext uri="{FF2B5EF4-FFF2-40B4-BE49-F238E27FC236}">
                <a16:creationId xmlns:a16="http://schemas.microsoft.com/office/drawing/2014/main" id="{CB3DC453-E335-C4FE-539B-9214E237FF62}"/>
              </a:ext>
            </a:extLst>
          </p:cNvPr>
          <p:cNvSpPr>
            <a:spLocks noGrp="1"/>
          </p:cNvSpPr>
          <p:nvPr>
            <p:ph sz="half" idx="1"/>
            <p:custDataLst>
              <p:tags r:id="rId2"/>
            </p:custDataLst>
          </p:nvPr>
        </p:nvSpPr>
        <p:spPr/>
        <p:txBody>
          <a:bodyPr>
            <a:normAutofit fontScale="92500" lnSpcReduction="20000"/>
          </a:bodyPr>
          <a:lstStyle/>
          <a:p>
            <a:r>
              <a:rPr lang="fr-CA" dirty="0"/>
              <a:t>Coût remboursable avec frais fondés sur le coût réel </a:t>
            </a:r>
          </a:p>
          <a:p>
            <a:pPr lvl="1"/>
            <a:r>
              <a:rPr lang="fr-CA" dirty="0"/>
              <a:t>l'entrepreneur est payé au coût réel plus un pourcentage fixe du coût à titre de profit</a:t>
            </a:r>
          </a:p>
          <a:p>
            <a:pPr lvl="1"/>
            <a:r>
              <a:rPr lang="fr-CA" dirty="0"/>
              <a:t>peut être nécessaire pour devenir un acheteur avisé (exigence d’optimisation des ressources)</a:t>
            </a:r>
          </a:p>
          <a:p>
            <a:r>
              <a:rPr lang="fr-CA" dirty="0"/>
              <a:t>Coût remboursable avec coût de référence/mesure incitative</a:t>
            </a:r>
          </a:p>
          <a:p>
            <a:pPr lvl="1"/>
            <a:r>
              <a:rPr lang="fr-CA" dirty="0"/>
              <a:t>l’entrepreneur est payé au coût réel plus un pourcentage fixe du coût à titre de profit</a:t>
            </a:r>
          </a:p>
          <a:p>
            <a:pPr lvl="1"/>
            <a:r>
              <a:rPr lang="fr-CA" dirty="0"/>
              <a:t>le Canada est capable d’établir un coût de référence et d’être un acheteur avisé</a:t>
            </a:r>
          </a:p>
          <a:p>
            <a:pPr lvl="1"/>
            <a:r>
              <a:rPr lang="fr-CA" dirty="0"/>
              <a:t>nécessaire pour permettre la prise de décision concernant les compromis</a:t>
            </a:r>
          </a:p>
          <a:p>
            <a:pPr lvl="1"/>
            <a:r>
              <a:rPr lang="fr-CA" dirty="0"/>
              <a:t>permet de répondre aux exigences d’efficience</a:t>
            </a:r>
          </a:p>
          <a:p>
            <a:pPr lvl="1"/>
            <a:r>
              <a:rPr lang="fr-CA" dirty="0"/>
              <a:t>la mesure incitative comprend le partage des gains et des pertes afin d'encourager l'amélioration  </a:t>
            </a:r>
          </a:p>
        </p:txBody>
      </p:sp>
      <p:sp>
        <p:nvSpPr>
          <p:cNvPr id="4" name="TextBox 3">
            <a:extLst>
              <a:ext uri="{FF2B5EF4-FFF2-40B4-BE49-F238E27FC236}">
                <a16:creationId xmlns:a16="http://schemas.microsoft.com/office/drawing/2014/main" id="{A1F3BE25-6D9A-A80A-84A1-93884AED988F}"/>
              </a:ext>
            </a:extLst>
          </p:cNvPr>
          <p:cNvSpPr txBox="1"/>
          <p:nvPr/>
        </p:nvSpPr>
        <p:spPr>
          <a:xfrm>
            <a:off x="575386" y="6250532"/>
            <a:ext cx="415213" cy="369332"/>
          </a:xfrm>
          <a:prstGeom prst="rect">
            <a:avLst/>
          </a:prstGeom>
          <a:noFill/>
        </p:spPr>
        <p:txBody>
          <a:bodyPr wrap="square" rtlCol="0">
            <a:spAutoFit/>
          </a:bodyPr>
          <a:lstStyle/>
          <a:p>
            <a:pPr algn="ctr"/>
            <a:r>
              <a:rPr lang="en-CA" dirty="0"/>
              <a:t>11</a:t>
            </a:r>
          </a:p>
        </p:txBody>
      </p:sp>
    </p:spTree>
    <p:extLst>
      <p:ext uri="{BB962C8B-B14F-4D97-AF65-F5344CB8AC3E}">
        <p14:creationId xmlns:p14="http://schemas.microsoft.com/office/powerpoint/2010/main" val="82864729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7005B2-8DDB-2EC0-F88E-0816A5F6714D}"/>
              </a:ext>
            </a:extLst>
          </p:cNvPr>
          <p:cNvSpPr>
            <a:spLocks noGrp="1"/>
          </p:cNvSpPr>
          <p:nvPr>
            <p:ph type="title"/>
            <p:custDataLst>
              <p:tags r:id="rId1"/>
            </p:custDataLst>
          </p:nvPr>
        </p:nvSpPr>
        <p:spPr>
          <a:xfrm>
            <a:off x="575387" y="788707"/>
            <a:ext cx="11413413" cy="576064"/>
          </a:xfrm>
        </p:spPr>
        <p:txBody>
          <a:bodyPr>
            <a:normAutofit/>
          </a:bodyPr>
          <a:lstStyle/>
          <a:p>
            <a:r>
              <a:rPr lang="fr-CA" sz="3200" dirty="0"/>
              <a:t>Phases ayant une incidence sur l’établissement des prix </a:t>
            </a:r>
          </a:p>
        </p:txBody>
      </p:sp>
      <p:sp>
        <p:nvSpPr>
          <p:cNvPr id="3" name="Content Placeholder 2">
            <a:extLst>
              <a:ext uri="{FF2B5EF4-FFF2-40B4-BE49-F238E27FC236}">
                <a16:creationId xmlns:a16="http://schemas.microsoft.com/office/drawing/2014/main" id="{CB3DC453-E335-C4FE-539B-9214E237FF62}"/>
              </a:ext>
            </a:extLst>
          </p:cNvPr>
          <p:cNvSpPr>
            <a:spLocks noGrp="1"/>
          </p:cNvSpPr>
          <p:nvPr>
            <p:ph sz="half" idx="1"/>
            <p:custDataLst>
              <p:tags r:id="rId2"/>
            </p:custDataLst>
          </p:nvPr>
        </p:nvSpPr>
        <p:spPr>
          <a:xfrm>
            <a:off x="575387" y="1826685"/>
            <a:ext cx="11413413" cy="4146599"/>
          </a:xfrm>
        </p:spPr>
        <p:txBody>
          <a:bodyPr>
            <a:normAutofit/>
          </a:bodyPr>
          <a:lstStyle/>
          <a:p>
            <a:r>
              <a:rPr lang="fr-CA" dirty="0"/>
              <a:t>Les phases suivantes permettent de caractériser la maturité du contrat et de la solution de soutien. </a:t>
            </a:r>
          </a:p>
          <a:p>
            <a:r>
              <a:rPr lang="fr-CA" dirty="0"/>
              <a:t>Deux types :</a:t>
            </a:r>
          </a:p>
          <a:p>
            <a:pPr lvl="1"/>
            <a:r>
              <a:rPr lang="fr-CA" dirty="0"/>
              <a:t>Phases du contrat</a:t>
            </a:r>
          </a:p>
          <a:p>
            <a:pPr lvl="1"/>
            <a:r>
              <a:rPr lang="fr-CA" dirty="0"/>
              <a:t>Phases de l’optimisation des ressources</a:t>
            </a:r>
          </a:p>
          <a:p>
            <a:pPr lvl="1"/>
            <a:endParaRPr lang="en-CA" altLang="en-US" dirty="0"/>
          </a:p>
          <a:p>
            <a:r>
              <a:rPr lang="fr-CA" dirty="0"/>
              <a:t>Les phases sont des « considérations » dans la sélection du type de base de paiement. </a:t>
            </a:r>
          </a:p>
          <a:p>
            <a:r>
              <a:rPr lang="fr-CA" dirty="0"/>
              <a:t>Les phases sont conçues pour être adaptées.</a:t>
            </a:r>
          </a:p>
        </p:txBody>
      </p:sp>
      <p:pic>
        <p:nvPicPr>
          <p:cNvPr id="4" name="Picture 2" descr="A picture containing clipart&#10;&#10;Description automatically generated">
            <a:extLst>
              <a:ext uri="{FF2B5EF4-FFF2-40B4-BE49-F238E27FC236}">
                <a16:creationId xmlns:a16="http://schemas.microsoft.com/office/drawing/2014/main" id="{49F333EC-09F4-07B5-6AE7-2A893700B63A}"/>
              </a:ext>
            </a:extLst>
          </p:cNvPr>
          <p:cNvPicPr>
            <a:picLocks noChangeAspect="1" noChangeArrowheads="1"/>
          </p:cNvPicPr>
          <p:nvPr>
            <p:custDataLst>
              <p:tags r:id="rId3"/>
            </p:custDataLst>
          </p:nvPr>
        </p:nvPicPr>
        <p:blipFill>
          <a:blip r:embed="rId5">
            <a:extLst>
              <a:ext uri="{28A0092B-C50C-407E-A947-70E740481C1C}">
                <a14:useLocalDpi xmlns:a14="http://schemas.microsoft.com/office/drawing/2010/main" val="0"/>
              </a:ext>
            </a:extLst>
          </a:blip>
          <a:srcRect/>
          <a:stretch>
            <a:fillRect/>
          </a:stretch>
        </p:blipFill>
        <p:spPr bwMode="auto">
          <a:xfrm>
            <a:off x="9633842" y="2184154"/>
            <a:ext cx="1976967" cy="24896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4">
            <a:extLst>
              <a:ext uri="{FF2B5EF4-FFF2-40B4-BE49-F238E27FC236}">
                <a16:creationId xmlns:a16="http://schemas.microsoft.com/office/drawing/2014/main" id="{2AC33CB1-EEB5-0363-9CC1-B6F113057E9A}"/>
              </a:ext>
            </a:extLst>
          </p:cNvPr>
          <p:cNvSpPr txBox="1"/>
          <p:nvPr/>
        </p:nvSpPr>
        <p:spPr>
          <a:xfrm>
            <a:off x="575386" y="6250532"/>
            <a:ext cx="415213" cy="369332"/>
          </a:xfrm>
          <a:prstGeom prst="rect">
            <a:avLst/>
          </a:prstGeom>
          <a:noFill/>
        </p:spPr>
        <p:txBody>
          <a:bodyPr wrap="square" rtlCol="0">
            <a:spAutoFit/>
          </a:bodyPr>
          <a:lstStyle/>
          <a:p>
            <a:pPr algn="ctr"/>
            <a:r>
              <a:rPr lang="en-CA" dirty="0"/>
              <a:t>12</a:t>
            </a:r>
          </a:p>
        </p:txBody>
      </p:sp>
    </p:spTree>
    <p:extLst>
      <p:ext uri="{BB962C8B-B14F-4D97-AF65-F5344CB8AC3E}">
        <p14:creationId xmlns:p14="http://schemas.microsoft.com/office/powerpoint/2010/main" val="2113045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7005B2-8DDB-2EC0-F88E-0816A5F6714D}"/>
              </a:ext>
            </a:extLst>
          </p:cNvPr>
          <p:cNvSpPr>
            <a:spLocks noGrp="1"/>
          </p:cNvSpPr>
          <p:nvPr>
            <p:ph type="title"/>
            <p:custDataLst>
              <p:tags r:id="rId1"/>
            </p:custDataLst>
          </p:nvPr>
        </p:nvSpPr>
        <p:spPr/>
        <p:txBody>
          <a:bodyPr>
            <a:normAutofit/>
          </a:bodyPr>
          <a:lstStyle/>
          <a:p>
            <a:r>
              <a:rPr lang="fr-CA" sz="3200" dirty="0"/>
              <a:t>Phases du contrat</a:t>
            </a:r>
          </a:p>
        </p:txBody>
      </p:sp>
      <p:sp>
        <p:nvSpPr>
          <p:cNvPr id="3" name="Content Placeholder 2">
            <a:extLst>
              <a:ext uri="{FF2B5EF4-FFF2-40B4-BE49-F238E27FC236}">
                <a16:creationId xmlns:a16="http://schemas.microsoft.com/office/drawing/2014/main" id="{CB3DC453-E335-C4FE-539B-9214E237FF62}"/>
              </a:ext>
            </a:extLst>
          </p:cNvPr>
          <p:cNvSpPr>
            <a:spLocks noGrp="1"/>
          </p:cNvSpPr>
          <p:nvPr>
            <p:ph sz="half" idx="1"/>
            <p:custDataLst>
              <p:tags r:id="rId2"/>
            </p:custDataLst>
          </p:nvPr>
        </p:nvSpPr>
        <p:spPr/>
        <p:txBody>
          <a:bodyPr>
            <a:normAutofit fontScale="70000" lnSpcReduction="20000"/>
          </a:bodyPr>
          <a:lstStyle/>
          <a:p>
            <a:pPr>
              <a:defRPr/>
            </a:pPr>
            <a:r>
              <a:rPr lang="fr-CA" sz="3200" dirty="0"/>
              <a:t>Mise en œuvre progressive</a:t>
            </a:r>
          </a:p>
          <a:p>
            <a:pPr lvl="1">
              <a:defRPr/>
            </a:pPr>
            <a:r>
              <a:rPr lang="fr-CA" sz="2667" dirty="0"/>
              <a:t>Période de transition vers un nouveau contrat</a:t>
            </a:r>
          </a:p>
          <a:p>
            <a:pPr lvl="1">
              <a:defRPr/>
            </a:pPr>
            <a:r>
              <a:rPr lang="fr-CA" sz="2667" dirty="0"/>
              <a:t>Comprend des produits livrables uniques (p. ex., plans, infrastructure des bâtiments, etc.)</a:t>
            </a:r>
          </a:p>
          <a:p>
            <a:pPr lvl="1">
              <a:defRPr/>
            </a:pPr>
            <a:r>
              <a:rPr lang="fr-CA" sz="2667" dirty="0"/>
              <a:t>Cette phase est temporaire : elle se termine par un jalon défini (p. ex. un jalon de vérification de l'état de préparation au soutien)</a:t>
            </a:r>
          </a:p>
          <a:p>
            <a:pPr>
              <a:defRPr/>
            </a:pPr>
            <a:r>
              <a:rPr lang="fr-CA" sz="3200" dirty="0"/>
              <a:t>Exécution du soutien</a:t>
            </a:r>
          </a:p>
          <a:p>
            <a:pPr lvl="1">
              <a:defRPr/>
            </a:pPr>
            <a:r>
              <a:rPr lang="fr-CA" sz="2667" dirty="0"/>
              <a:t>Période pendant laquelle l'équipement est soutenu</a:t>
            </a:r>
          </a:p>
          <a:p>
            <a:pPr lvl="1">
              <a:defRPr/>
            </a:pPr>
            <a:r>
              <a:rPr lang="fr-CA" sz="2667" dirty="0"/>
              <a:t>Activités liées directement au soutien de l’équipement  </a:t>
            </a:r>
          </a:p>
          <a:p>
            <a:pPr>
              <a:defRPr/>
            </a:pPr>
            <a:r>
              <a:rPr lang="fr-CA" sz="3200" dirty="0"/>
              <a:t>Retrait progressif </a:t>
            </a:r>
          </a:p>
          <a:p>
            <a:pPr lvl="1">
              <a:defRPr/>
            </a:pPr>
            <a:r>
              <a:rPr lang="fr-CA" sz="2667" dirty="0"/>
              <a:t>Période de transition de sortie d’un contrat</a:t>
            </a:r>
          </a:p>
          <a:p>
            <a:pPr lvl="1">
              <a:defRPr/>
            </a:pPr>
            <a:r>
              <a:rPr lang="fr-CA" sz="2667" dirty="0"/>
              <a:t>Exemples : élimination, transfert d'inventaire </a:t>
            </a:r>
          </a:p>
          <a:p>
            <a:pPr lvl="1">
              <a:defRPr/>
            </a:pPr>
            <a:endParaRPr lang="fr-CA" sz="2667" dirty="0"/>
          </a:p>
          <a:p>
            <a:pPr marL="0" indent="0">
              <a:buNone/>
              <a:defRPr/>
            </a:pPr>
            <a:r>
              <a:rPr lang="fr-CA" dirty="0"/>
              <a:t>	** L’exécution du soutien peut chevaucher les deux autres phases du contrat.</a:t>
            </a:r>
          </a:p>
        </p:txBody>
      </p:sp>
      <p:sp>
        <p:nvSpPr>
          <p:cNvPr id="4" name="TextBox 4">
            <a:extLst>
              <a:ext uri="{FF2B5EF4-FFF2-40B4-BE49-F238E27FC236}">
                <a16:creationId xmlns:a16="http://schemas.microsoft.com/office/drawing/2014/main" id="{EC9438F8-ED71-3105-D726-A8C0E82B81C2}"/>
              </a:ext>
            </a:extLst>
          </p:cNvPr>
          <p:cNvSpPr txBox="1">
            <a:spLocks noChangeArrowheads="1"/>
          </p:cNvSpPr>
          <p:nvPr>
            <p:custDataLst>
              <p:tags r:id="rId3"/>
            </p:custDataLst>
          </p:nvPr>
        </p:nvSpPr>
        <p:spPr bwMode="auto">
          <a:xfrm>
            <a:off x="9245601" y="3124200"/>
            <a:ext cx="2133599" cy="16727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defTabSz="1219170"/>
            <a:r>
              <a:rPr lang="fr-CA" sz="1467" dirty="0">
                <a:solidFill>
                  <a:srgbClr val="7030A0"/>
                </a:solidFill>
              </a:rPr>
              <a:t>La phase de mise en œuvre progressive et la phase de retrait progressif comportent des coûts qui ne sont pas directement imputables au soutien.</a:t>
            </a:r>
          </a:p>
        </p:txBody>
      </p:sp>
      <p:cxnSp>
        <p:nvCxnSpPr>
          <p:cNvPr id="5" name="Straight Arrow Connector 4">
            <a:extLst>
              <a:ext uri="{FF2B5EF4-FFF2-40B4-BE49-F238E27FC236}">
                <a16:creationId xmlns:a16="http://schemas.microsoft.com/office/drawing/2014/main" id="{BF18891A-F45C-D709-F3E9-1B182EDC5F2D}"/>
              </a:ext>
            </a:extLst>
          </p:cNvPr>
          <p:cNvCxnSpPr>
            <a:stCxn id="4" idx="1"/>
          </p:cNvCxnSpPr>
          <p:nvPr>
            <p:custDataLst>
              <p:tags r:id="rId4"/>
            </p:custDataLst>
          </p:nvPr>
        </p:nvCxnSpPr>
        <p:spPr>
          <a:xfrm flipH="1" flipV="1">
            <a:off x="7590368" y="3139017"/>
            <a:ext cx="1655233" cy="82153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6" name="Straight Arrow Connector 5">
            <a:extLst>
              <a:ext uri="{FF2B5EF4-FFF2-40B4-BE49-F238E27FC236}">
                <a16:creationId xmlns:a16="http://schemas.microsoft.com/office/drawing/2014/main" id="{D7ACBEF0-B69C-ABEE-CA15-C2E7686F6675}"/>
              </a:ext>
            </a:extLst>
          </p:cNvPr>
          <p:cNvCxnSpPr>
            <a:cxnSpLocks/>
          </p:cNvCxnSpPr>
          <p:nvPr>
            <p:custDataLst>
              <p:tags r:id="rId5"/>
            </p:custDataLst>
          </p:nvPr>
        </p:nvCxnSpPr>
        <p:spPr>
          <a:xfrm flipH="1">
            <a:off x="6807201" y="3764832"/>
            <a:ext cx="2438401" cy="78176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7" name="TextBox 6">
            <a:extLst>
              <a:ext uri="{FF2B5EF4-FFF2-40B4-BE49-F238E27FC236}">
                <a16:creationId xmlns:a16="http://schemas.microsoft.com/office/drawing/2014/main" id="{387A4E71-86EC-7596-8210-F5CAB3532C72}"/>
              </a:ext>
            </a:extLst>
          </p:cNvPr>
          <p:cNvSpPr txBox="1"/>
          <p:nvPr/>
        </p:nvSpPr>
        <p:spPr>
          <a:xfrm>
            <a:off x="575386" y="6250532"/>
            <a:ext cx="415213" cy="369332"/>
          </a:xfrm>
          <a:prstGeom prst="rect">
            <a:avLst/>
          </a:prstGeom>
          <a:noFill/>
        </p:spPr>
        <p:txBody>
          <a:bodyPr wrap="square" rtlCol="0">
            <a:spAutoFit/>
          </a:bodyPr>
          <a:lstStyle/>
          <a:p>
            <a:pPr algn="ctr"/>
            <a:r>
              <a:rPr lang="en-CA" dirty="0"/>
              <a:t>13</a:t>
            </a:r>
          </a:p>
        </p:txBody>
      </p:sp>
    </p:spTree>
    <p:extLst>
      <p:ext uri="{BB962C8B-B14F-4D97-AF65-F5344CB8AC3E}">
        <p14:creationId xmlns:p14="http://schemas.microsoft.com/office/powerpoint/2010/main" val="420345847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7005B2-8DDB-2EC0-F88E-0816A5F6714D}"/>
              </a:ext>
            </a:extLst>
          </p:cNvPr>
          <p:cNvSpPr>
            <a:spLocks noGrp="1"/>
          </p:cNvSpPr>
          <p:nvPr>
            <p:ph type="title"/>
            <p:custDataLst>
              <p:tags r:id="rId1"/>
            </p:custDataLst>
          </p:nvPr>
        </p:nvSpPr>
        <p:spPr>
          <a:xfrm>
            <a:off x="575384" y="884717"/>
            <a:ext cx="11041229" cy="576064"/>
          </a:xfrm>
        </p:spPr>
        <p:txBody>
          <a:bodyPr>
            <a:normAutofit fontScale="90000"/>
          </a:bodyPr>
          <a:lstStyle/>
          <a:p>
            <a:r>
              <a:rPr lang="fr-CA" sz="3200" dirty="0"/>
              <a:t>Phases du contrat et approche en matière d’établissement des prix</a:t>
            </a:r>
          </a:p>
        </p:txBody>
      </p:sp>
      <p:sp>
        <p:nvSpPr>
          <p:cNvPr id="3" name="Content Placeholder 2">
            <a:extLst>
              <a:ext uri="{FF2B5EF4-FFF2-40B4-BE49-F238E27FC236}">
                <a16:creationId xmlns:a16="http://schemas.microsoft.com/office/drawing/2014/main" id="{CB3DC453-E335-C4FE-539B-9214E237FF62}"/>
              </a:ext>
            </a:extLst>
          </p:cNvPr>
          <p:cNvSpPr>
            <a:spLocks noGrp="1"/>
          </p:cNvSpPr>
          <p:nvPr>
            <p:ph sz="half" idx="1"/>
            <p:custDataLst>
              <p:tags r:id="rId2"/>
            </p:custDataLst>
          </p:nvPr>
        </p:nvSpPr>
        <p:spPr/>
        <p:txBody>
          <a:bodyPr>
            <a:normAutofit fontScale="77500" lnSpcReduction="20000"/>
          </a:bodyPr>
          <a:lstStyle/>
          <a:p>
            <a:pPr marL="0" indent="0">
              <a:buNone/>
              <a:defRPr/>
            </a:pPr>
            <a:r>
              <a:rPr lang="fr-CA" sz="3200" dirty="0"/>
              <a:t>L'approche en matière d’établissement des prix varie en fonction des phases du contrat :</a:t>
            </a:r>
          </a:p>
          <a:p>
            <a:pPr>
              <a:defRPr/>
            </a:pPr>
            <a:r>
              <a:rPr lang="fr-CA" sz="3200" dirty="0"/>
              <a:t>Mise en œuvre progressive</a:t>
            </a:r>
          </a:p>
          <a:p>
            <a:pPr lvl="1">
              <a:defRPr/>
            </a:pPr>
            <a:r>
              <a:rPr lang="fr-CA" sz="2667" dirty="0"/>
              <a:t>Exemples </a:t>
            </a:r>
            <a:r>
              <a:rPr lang="fr-FR" sz="2667" dirty="0"/>
              <a:t>d’approche privilégiée :</a:t>
            </a:r>
            <a:r>
              <a:rPr lang="fr-CA" sz="2667" dirty="0"/>
              <a:t> </a:t>
            </a:r>
          </a:p>
          <a:p>
            <a:pPr lvl="2">
              <a:defRPr/>
            </a:pPr>
            <a:r>
              <a:rPr lang="fr-CA" sz="2400" dirty="0"/>
              <a:t>Pour des produits livrables uniques</a:t>
            </a:r>
            <a:r>
              <a:rPr lang="fr-CA" sz="2400" dirty="0">
                <a:solidFill>
                  <a:srgbClr val="FF0000"/>
                </a:solidFill>
              </a:rPr>
              <a:t> </a:t>
            </a:r>
            <a:r>
              <a:rPr lang="fr-CA" sz="2400" dirty="0"/>
              <a:t>bien définis : </a:t>
            </a:r>
            <a:r>
              <a:rPr lang="fr-CA" sz="2400" dirty="0">
                <a:solidFill>
                  <a:srgbClr val="FF0000"/>
                </a:solidFill>
              </a:rPr>
              <a:t>prix fixe(s)</a:t>
            </a:r>
          </a:p>
          <a:p>
            <a:pPr lvl="2">
              <a:defRPr/>
            </a:pPr>
            <a:r>
              <a:rPr lang="fr-CA" sz="2400" dirty="0"/>
              <a:t>Pour obtenir une accréditation pour fournir le soutien: </a:t>
            </a:r>
            <a:r>
              <a:rPr lang="fr-CA" sz="2400" dirty="0">
                <a:solidFill>
                  <a:srgbClr val="FF0000"/>
                </a:solidFill>
              </a:rPr>
              <a:t>coût remboursable</a:t>
            </a:r>
            <a:endParaRPr lang="fr-CA" sz="2667" dirty="0"/>
          </a:p>
          <a:p>
            <a:pPr>
              <a:defRPr/>
            </a:pPr>
            <a:r>
              <a:rPr lang="fr-CA" sz="3200" dirty="0"/>
              <a:t>Exécution du soutien</a:t>
            </a:r>
          </a:p>
          <a:p>
            <a:pPr lvl="1">
              <a:defRPr/>
            </a:pPr>
            <a:r>
              <a:rPr lang="fr-CA" sz="2667" dirty="0"/>
              <a:t>L'approche privilégiée en matière d’établissement des prix sera conforme aux phases d'optimisation des ressources (diapositive suivante).</a:t>
            </a:r>
          </a:p>
          <a:p>
            <a:pPr>
              <a:defRPr/>
            </a:pPr>
            <a:r>
              <a:rPr lang="fr-CA" sz="3200" dirty="0"/>
              <a:t>Retrait progressif</a:t>
            </a:r>
          </a:p>
          <a:p>
            <a:pPr lvl="1">
              <a:defRPr/>
            </a:pPr>
            <a:r>
              <a:rPr lang="fr-CA" sz="2667" dirty="0"/>
              <a:t>Exemple </a:t>
            </a:r>
            <a:r>
              <a:rPr lang="fr-FR" sz="2667" dirty="0"/>
              <a:t>d’approche privilégiée </a:t>
            </a:r>
            <a:r>
              <a:rPr lang="fr-CA" sz="2667" dirty="0"/>
              <a:t>:</a:t>
            </a:r>
            <a:endParaRPr lang="fr-CA" sz="2667" dirty="0">
              <a:solidFill>
                <a:srgbClr val="FF0000"/>
              </a:solidFill>
            </a:endParaRPr>
          </a:p>
          <a:p>
            <a:pPr lvl="2">
              <a:defRPr/>
            </a:pPr>
            <a:r>
              <a:rPr lang="fr-CA" sz="2400" dirty="0"/>
              <a:t>Pour faire l’inventaire et transférer l’inventaire: </a:t>
            </a:r>
            <a:r>
              <a:rPr lang="fr-CA" sz="2400" dirty="0">
                <a:solidFill>
                  <a:srgbClr val="FF0000"/>
                </a:solidFill>
              </a:rPr>
              <a:t>coûts remboursables </a:t>
            </a:r>
            <a:endParaRPr lang="fr-CA" sz="2400" dirty="0"/>
          </a:p>
        </p:txBody>
      </p:sp>
      <p:sp>
        <p:nvSpPr>
          <p:cNvPr id="4" name="TextBox 3">
            <a:extLst>
              <a:ext uri="{FF2B5EF4-FFF2-40B4-BE49-F238E27FC236}">
                <a16:creationId xmlns:a16="http://schemas.microsoft.com/office/drawing/2014/main" id="{217B015B-4E5E-CC18-2CFD-A1CA9983FCCF}"/>
              </a:ext>
            </a:extLst>
          </p:cNvPr>
          <p:cNvSpPr txBox="1"/>
          <p:nvPr/>
        </p:nvSpPr>
        <p:spPr>
          <a:xfrm>
            <a:off x="575386" y="6250532"/>
            <a:ext cx="415213" cy="369332"/>
          </a:xfrm>
          <a:prstGeom prst="rect">
            <a:avLst/>
          </a:prstGeom>
          <a:noFill/>
        </p:spPr>
        <p:txBody>
          <a:bodyPr wrap="square" rtlCol="0">
            <a:spAutoFit/>
          </a:bodyPr>
          <a:lstStyle/>
          <a:p>
            <a:pPr algn="ctr"/>
            <a:r>
              <a:rPr lang="en-CA" dirty="0"/>
              <a:t>14</a:t>
            </a:r>
          </a:p>
        </p:txBody>
      </p:sp>
    </p:spTree>
    <p:extLst>
      <p:ext uri="{BB962C8B-B14F-4D97-AF65-F5344CB8AC3E}">
        <p14:creationId xmlns:p14="http://schemas.microsoft.com/office/powerpoint/2010/main" val="321949600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7005B2-8DDB-2EC0-F88E-0816A5F6714D}"/>
              </a:ext>
            </a:extLst>
          </p:cNvPr>
          <p:cNvSpPr>
            <a:spLocks noGrp="1"/>
          </p:cNvSpPr>
          <p:nvPr>
            <p:ph type="title"/>
            <p:custDataLst>
              <p:tags r:id="rId1"/>
            </p:custDataLst>
          </p:nvPr>
        </p:nvSpPr>
        <p:spPr/>
        <p:txBody>
          <a:bodyPr>
            <a:normAutofit/>
          </a:bodyPr>
          <a:lstStyle/>
          <a:p>
            <a:r>
              <a:rPr lang="fr-CA" sz="3200" dirty="0"/>
              <a:t>Phases de l’optimisation des ressources</a:t>
            </a:r>
          </a:p>
        </p:txBody>
      </p:sp>
      <p:sp>
        <p:nvSpPr>
          <p:cNvPr id="3" name="Content Placeholder 2">
            <a:extLst>
              <a:ext uri="{FF2B5EF4-FFF2-40B4-BE49-F238E27FC236}">
                <a16:creationId xmlns:a16="http://schemas.microsoft.com/office/drawing/2014/main" id="{CB3DC453-E335-C4FE-539B-9214E237FF62}"/>
              </a:ext>
            </a:extLst>
          </p:cNvPr>
          <p:cNvSpPr>
            <a:spLocks noGrp="1"/>
          </p:cNvSpPr>
          <p:nvPr>
            <p:ph sz="half" idx="1"/>
            <p:custDataLst>
              <p:tags r:id="rId2"/>
            </p:custDataLst>
          </p:nvPr>
        </p:nvSpPr>
        <p:spPr/>
        <p:txBody>
          <a:bodyPr>
            <a:normAutofit fontScale="62500" lnSpcReduction="20000"/>
          </a:bodyPr>
          <a:lstStyle/>
          <a:p>
            <a:r>
              <a:rPr lang="fr-CA" sz="3200" dirty="0"/>
              <a:t>Exploration des coûts </a:t>
            </a:r>
          </a:p>
          <a:p>
            <a:pPr lvl="1"/>
            <a:r>
              <a:rPr lang="fr-CA" sz="2667" dirty="0"/>
              <a:t>Période nécessaire à l'établissement d’un coût de référence</a:t>
            </a:r>
          </a:p>
          <a:p>
            <a:pPr lvl="1"/>
            <a:r>
              <a:rPr lang="fr-CA" sz="2667" dirty="0"/>
              <a:t>Généralement au début du cycle de vie ou pendant la période de transition</a:t>
            </a:r>
          </a:p>
          <a:p>
            <a:pPr lvl="1"/>
            <a:r>
              <a:rPr lang="fr-CA" sz="2667" dirty="0"/>
              <a:t>Elle peut survenir au milieu du cycle de vie lorsque peu ou pas de données historiques sont disponibles </a:t>
            </a:r>
          </a:p>
          <a:p>
            <a:r>
              <a:rPr lang="fr-CA" sz="3200" dirty="0"/>
              <a:t>Optimisation ou réduction des coûts </a:t>
            </a:r>
          </a:p>
          <a:p>
            <a:pPr lvl="1"/>
            <a:r>
              <a:rPr lang="fr-CA" sz="2667" dirty="0"/>
              <a:t>Période contractuelle au cours de laquelle la gestion se concentre sur la gestion des facteurs de coût</a:t>
            </a:r>
          </a:p>
          <a:p>
            <a:pPr lvl="1"/>
            <a:r>
              <a:rPr lang="fr-CA" sz="2667" dirty="0"/>
              <a:t>Le « point idéal » lorsqu'il est possible d'établir un coût de référence, il y a une prise de conscience des coûts et l'amélioration continue peut être encouragée </a:t>
            </a:r>
          </a:p>
          <a:p>
            <a:pPr lvl="1"/>
            <a:r>
              <a:rPr lang="fr-CA" sz="2667" dirty="0"/>
              <a:t>L'</a:t>
            </a:r>
            <a:r>
              <a:rPr lang="fr-CA" sz="2667" dirty="0" err="1"/>
              <a:t>abordabilité</a:t>
            </a:r>
            <a:r>
              <a:rPr lang="fr-CA" sz="2667" dirty="0"/>
              <a:t> est réalisable – décisions éclairées sur les compromis financiers</a:t>
            </a:r>
          </a:p>
          <a:p>
            <a:r>
              <a:rPr lang="fr-CA" sz="3200" dirty="0"/>
              <a:t>Limitation des coûts </a:t>
            </a:r>
          </a:p>
          <a:p>
            <a:pPr lvl="1"/>
            <a:r>
              <a:rPr lang="fr-CA" sz="2667" dirty="0"/>
              <a:t>Période au cours de laquelle la composition des coûts change et où il n'est plus possible d'établir un coût de référence</a:t>
            </a:r>
          </a:p>
          <a:p>
            <a:pPr lvl="1"/>
            <a:r>
              <a:rPr lang="fr-CA" sz="2667" dirty="0"/>
              <a:t>Généralement à la fin du cycle de vie ou de la phase d'arrêt progressif du contrat</a:t>
            </a:r>
          </a:p>
          <a:p>
            <a:endParaRPr lang="en-CA" dirty="0"/>
          </a:p>
        </p:txBody>
      </p:sp>
      <p:pic>
        <p:nvPicPr>
          <p:cNvPr id="4" name="Picture 3">
            <a:extLst>
              <a:ext uri="{FF2B5EF4-FFF2-40B4-BE49-F238E27FC236}">
                <a16:creationId xmlns:a16="http://schemas.microsoft.com/office/drawing/2014/main" id="{EE3D2857-3524-927F-B6D2-0B2E4C662D06}"/>
              </a:ext>
            </a:extLst>
          </p:cNvPr>
          <p:cNvPicPr>
            <a:picLocks noChangeAspect="1"/>
          </p:cNvPicPr>
          <p:nvPr>
            <p:custDataLst>
              <p:tags r:id="rId3"/>
            </p:custDataLst>
          </p:nvPr>
        </p:nvPicPr>
        <p:blipFill>
          <a:blip r:embed="rId6"/>
          <a:stretch>
            <a:fillRect/>
          </a:stretch>
        </p:blipFill>
        <p:spPr>
          <a:xfrm>
            <a:off x="11074400" y="3894297"/>
            <a:ext cx="1016000" cy="1296761"/>
          </a:xfrm>
          <a:prstGeom prst="rect">
            <a:avLst/>
          </a:prstGeom>
        </p:spPr>
      </p:pic>
      <p:sp>
        <p:nvSpPr>
          <p:cNvPr id="5" name="TextBox 4">
            <a:extLst>
              <a:ext uri="{FF2B5EF4-FFF2-40B4-BE49-F238E27FC236}">
                <a16:creationId xmlns:a16="http://schemas.microsoft.com/office/drawing/2014/main" id="{F79974A0-C1B1-4794-A13A-D0D55C9B801A}"/>
              </a:ext>
            </a:extLst>
          </p:cNvPr>
          <p:cNvSpPr txBox="1"/>
          <p:nvPr/>
        </p:nvSpPr>
        <p:spPr>
          <a:xfrm>
            <a:off x="575386" y="6250532"/>
            <a:ext cx="415213" cy="369332"/>
          </a:xfrm>
          <a:prstGeom prst="rect">
            <a:avLst/>
          </a:prstGeom>
          <a:noFill/>
        </p:spPr>
        <p:txBody>
          <a:bodyPr wrap="square" rtlCol="0">
            <a:spAutoFit/>
          </a:bodyPr>
          <a:lstStyle/>
          <a:p>
            <a:pPr algn="ctr"/>
            <a:r>
              <a:rPr lang="en-CA" dirty="0"/>
              <a:t>15</a:t>
            </a:r>
          </a:p>
        </p:txBody>
      </p:sp>
    </p:spTree>
    <p:extLst>
      <p:ext uri="{BB962C8B-B14F-4D97-AF65-F5344CB8AC3E}">
        <p14:creationId xmlns:p14="http://schemas.microsoft.com/office/powerpoint/2010/main" val="22703866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Number Placeholder 3">
            <a:extLst>
              <a:ext uri="{FF2B5EF4-FFF2-40B4-BE49-F238E27FC236}">
                <a16:creationId xmlns:a16="http://schemas.microsoft.com/office/drawing/2014/main" id="{D981F124-7F1C-825F-5453-DA8F13527A2B}"/>
              </a:ext>
            </a:extLst>
          </p:cNvPr>
          <p:cNvSpPr>
            <a:spLocks noGrp="1" noChangeArrowheads="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32" indent="-285744">
              <a:defRPr>
                <a:solidFill>
                  <a:schemeClr val="tx1"/>
                </a:solidFill>
                <a:latin typeface="Calibri" panose="020F0502020204030204" pitchFamily="34" charset="0"/>
              </a:defRPr>
            </a:lvl2pPr>
            <a:lvl3pPr marL="1142971" indent="-228594">
              <a:defRPr>
                <a:solidFill>
                  <a:schemeClr val="tx1"/>
                </a:solidFill>
                <a:latin typeface="Calibri" panose="020F0502020204030204" pitchFamily="34" charset="0"/>
              </a:defRPr>
            </a:lvl3pPr>
            <a:lvl4pPr marL="1600160" indent="-228594">
              <a:defRPr>
                <a:solidFill>
                  <a:schemeClr val="tx1"/>
                </a:solidFill>
                <a:latin typeface="Calibri" panose="020F0502020204030204" pitchFamily="34" charset="0"/>
              </a:defRPr>
            </a:lvl4pPr>
            <a:lvl5pPr marL="2057349" indent="-228594">
              <a:defRPr>
                <a:solidFill>
                  <a:schemeClr val="tx1"/>
                </a:solidFill>
                <a:latin typeface="Calibri" panose="020F0502020204030204" pitchFamily="34" charset="0"/>
              </a:defRPr>
            </a:lvl5pPr>
            <a:lvl6pPr marL="2514537" indent="-228594" eaLnBrk="0" fontAlgn="base" hangingPunct="0">
              <a:spcBef>
                <a:spcPct val="0"/>
              </a:spcBef>
              <a:spcAft>
                <a:spcPct val="0"/>
              </a:spcAft>
              <a:defRPr>
                <a:solidFill>
                  <a:schemeClr val="tx1"/>
                </a:solidFill>
                <a:latin typeface="Calibri" panose="020F0502020204030204" pitchFamily="34" charset="0"/>
              </a:defRPr>
            </a:lvl6pPr>
            <a:lvl7pPr marL="2971726" indent="-228594" eaLnBrk="0" fontAlgn="base" hangingPunct="0">
              <a:spcBef>
                <a:spcPct val="0"/>
              </a:spcBef>
              <a:spcAft>
                <a:spcPct val="0"/>
              </a:spcAft>
              <a:defRPr>
                <a:solidFill>
                  <a:schemeClr val="tx1"/>
                </a:solidFill>
                <a:latin typeface="Calibri" panose="020F0502020204030204" pitchFamily="34" charset="0"/>
              </a:defRPr>
            </a:lvl7pPr>
            <a:lvl8pPr marL="3428914" indent="-228594" eaLnBrk="0" fontAlgn="base" hangingPunct="0">
              <a:spcBef>
                <a:spcPct val="0"/>
              </a:spcBef>
              <a:spcAft>
                <a:spcPct val="0"/>
              </a:spcAft>
              <a:defRPr>
                <a:solidFill>
                  <a:schemeClr val="tx1"/>
                </a:solidFill>
                <a:latin typeface="Calibri" panose="020F0502020204030204" pitchFamily="34" charset="0"/>
              </a:defRPr>
            </a:lvl8pPr>
            <a:lvl9pPr marL="3886103" indent="-228594" eaLnBrk="0" fontAlgn="base" hangingPunct="0">
              <a:spcBef>
                <a:spcPct val="0"/>
              </a:spcBef>
              <a:spcAft>
                <a:spcPct val="0"/>
              </a:spcAft>
              <a:defRPr>
                <a:solidFill>
                  <a:schemeClr val="tx1"/>
                </a:solidFill>
                <a:latin typeface="Calibri" panose="020F0502020204030204" pitchFamily="34" charset="0"/>
              </a:defRPr>
            </a:lvl9pPr>
          </a:lstStyle>
          <a:p>
            <a:pPr defTabSz="1219170"/>
            <a:fld id="{8F5EEEBF-B79E-4ED5-9E74-FA793DA6EA08}" type="slidenum">
              <a:rPr lang="en-CA" altLang="en-US" sz="2400">
                <a:solidFill>
                  <a:prstClr val="black"/>
                </a:solidFill>
              </a:rPr>
              <a:pPr defTabSz="1219170"/>
              <a:t>35</a:t>
            </a:fld>
            <a:endParaRPr lang="en-CA" altLang="en-US" sz="2400">
              <a:solidFill>
                <a:prstClr val="black"/>
              </a:solidFill>
            </a:endParaRPr>
          </a:p>
        </p:txBody>
      </p:sp>
      <p:grpSp>
        <p:nvGrpSpPr>
          <p:cNvPr id="32771" name="Group 63">
            <a:extLst>
              <a:ext uri="{FF2B5EF4-FFF2-40B4-BE49-F238E27FC236}">
                <a16:creationId xmlns:a16="http://schemas.microsoft.com/office/drawing/2014/main" id="{4BCD442A-2747-B357-6B67-4A0F71623566}"/>
              </a:ext>
            </a:extLst>
          </p:cNvPr>
          <p:cNvGrpSpPr>
            <a:grpSpLocks/>
          </p:cNvGrpSpPr>
          <p:nvPr/>
        </p:nvGrpSpPr>
        <p:grpSpPr bwMode="auto">
          <a:xfrm>
            <a:off x="257249" y="1562041"/>
            <a:ext cx="11797168" cy="4682142"/>
            <a:chOff x="378673" y="1106905"/>
            <a:chExt cx="11751111" cy="4914019"/>
          </a:xfrm>
        </p:grpSpPr>
        <p:cxnSp>
          <p:nvCxnSpPr>
            <p:cNvPr id="6" name="Straight Arrow Connector 5">
              <a:extLst>
                <a:ext uri="{FF2B5EF4-FFF2-40B4-BE49-F238E27FC236}">
                  <a16:creationId xmlns:a16="http://schemas.microsoft.com/office/drawing/2014/main" id="{6CB24F4B-4636-483A-5DB4-933E91AF6898}"/>
                </a:ext>
              </a:extLst>
            </p:cNvPr>
            <p:cNvCxnSpPr>
              <a:cxnSpLocks/>
            </p:cNvCxnSpPr>
            <p:nvPr/>
          </p:nvCxnSpPr>
          <p:spPr>
            <a:xfrm flipH="1" flipV="1">
              <a:off x="2986694" y="1106905"/>
              <a:ext cx="14232" cy="4293588"/>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7" name="Straight Arrow Connector 6">
              <a:extLst>
                <a:ext uri="{FF2B5EF4-FFF2-40B4-BE49-F238E27FC236}">
                  <a16:creationId xmlns:a16="http://schemas.microsoft.com/office/drawing/2014/main" id="{61D0A79B-ADDE-457B-710D-3755FD94447D}"/>
                </a:ext>
              </a:extLst>
            </p:cNvPr>
            <p:cNvCxnSpPr>
              <a:cxnSpLocks/>
            </p:cNvCxnSpPr>
            <p:nvPr/>
          </p:nvCxnSpPr>
          <p:spPr>
            <a:xfrm flipV="1">
              <a:off x="3000926" y="5400493"/>
              <a:ext cx="6359998" cy="0"/>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sp>
          <p:nvSpPr>
            <p:cNvPr id="20" name="Freeform: Shape 19">
              <a:extLst>
                <a:ext uri="{FF2B5EF4-FFF2-40B4-BE49-F238E27FC236}">
                  <a16:creationId xmlns:a16="http://schemas.microsoft.com/office/drawing/2014/main" id="{84B16E58-41B5-9085-A56E-E60CFE0157BA}"/>
                </a:ext>
              </a:extLst>
            </p:cNvPr>
            <p:cNvSpPr/>
            <p:nvPr/>
          </p:nvSpPr>
          <p:spPr>
            <a:xfrm>
              <a:off x="2997763" y="3021276"/>
              <a:ext cx="5708501" cy="1236260"/>
            </a:xfrm>
            <a:custGeom>
              <a:avLst/>
              <a:gdLst>
                <a:gd name="connsiteX0" fmla="*/ 0 w 5734736"/>
                <a:gd name="connsiteY0" fmla="*/ 312596 h 1293063"/>
                <a:gd name="connsiteX1" fmla="*/ 318655 w 5734736"/>
                <a:gd name="connsiteY1" fmla="*/ 132487 h 1293063"/>
                <a:gd name="connsiteX2" fmla="*/ 692727 w 5734736"/>
                <a:gd name="connsiteY2" fmla="*/ 21650 h 1293063"/>
                <a:gd name="connsiteX3" fmla="*/ 1219200 w 5734736"/>
                <a:gd name="connsiteY3" fmla="*/ 90923 h 1293063"/>
                <a:gd name="connsiteX4" fmla="*/ 3311236 w 5734736"/>
                <a:gd name="connsiteY4" fmla="*/ 880632 h 1293063"/>
                <a:gd name="connsiteX5" fmla="*/ 4322618 w 5734736"/>
                <a:gd name="connsiteY5" fmla="*/ 1254705 h 1293063"/>
                <a:gd name="connsiteX6" fmla="*/ 5430982 w 5734736"/>
                <a:gd name="connsiteY6" fmla="*/ 1282414 h 1293063"/>
                <a:gd name="connsiteX7" fmla="*/ 5708073 w 5734736"/>
                <a:gd name="connsiteY7" fmla="*/ 1268560 h 1293063"/>
                <a:gd name="connsiteX8" fmla="*/ 5708073 w 5734736"/>
                <a:gd name="connsiteY8" fmla="*/ 1282414 h 1293063"/>
                <a:gd name="connsiteX0" fmla="*/ 0 w 5734736"/>
                <a:gd name="connsiteY0" fmla="*/ 320885 h 1301352"/>
                <a:gd name="connsiteX1" fmla="*/ 318655 w 5734736"/>
                <a:gd name="connsiteY1" fmla="*/ 140776 h 1301352"/>
                <a:gd name="connsiteX2" fmla="*/ 706581 w 5734736"/>
                <a:gd name="connsiteY2" fmla="*/ 16084 h 1301352"/>
                <a:gd name="connsiteX3" fmla="*/ 1219200 w 5734736"/>
                <a:gd name="connsiteY3" fmla="*/ 99212 h 1301352"/>
                <a:gd name="connsiteX4" fmla="*/ 3311236 w 5734736"/>
                <a:gd name="connsiteY4" fmla="*/ 888921 h 1301352"/>
                <a:gd name="connsiteX5" fmla="*/ 4322618 w 5734736"/>
                <a:gd name="connsiteY5" fmla="*/ 1262994 h 1301352"/>
                <a:gd name="connsiteX6" fmla="*/ 5430982 w 5734736"/>
                <a:gd name="connsiteY6" fmla="*/ 1290703 h 1301352"/>
                <a:gd name="connsiteX7" fmla="*/ 5708073 w 5734736"/>
                <a:gd name="connsiteY7" fmla="*/ 1276849 h 1301352"/>
                <a:gd name="connsiteX8" fmla="*/ 5708073 w 5734736"/>
                <a:gd name="connsiteY8" fmla="*/ 1290703 h 1301352"/>
                <a:gd name="connsiteX0" fmla="*/ 0 w 5734736"/>
                <a:gd name="connsiteY0" fmla="*/ 304853 h 1285320"/>
                <a:gd name="connsiteX1" fmla="*/ 318655 w 5734736"/>
                <a:gd name="connsiteY1" fmla="*/ 124744 h 1285320"/>
                <a:gd name="connsiteX2" fmla="*/ 706581 w 5734736"/>
                <a:gd name="connsiteY2" fmla="*/ 52 h 1285320"/>
                <a:gd name="connsiteX3" fmla="*/ 1288472 w 5734736"/>
                <a:gd name="connsiteY3" fmla="*/ 138598 h 1285320"/>
                <a:gd name="connsiteX4" fmla="*/ 3311236 w 5734736"/>
                <a:gd name="connsiteY4" fmla="*/ 872889 h 1285320"/>
                <a:gd name="connsiteX5" fmla="*/ 4322618 w 5734736"/>
                <a:gd name="connsiteY5" fmla="*/ 1246962 h 1285320"/>
                <a:gd name="connsiteX6" fmla="*/ 5430982 w 5734736"/>
                <a:gd name="connsiteY6" fmla="*/ 1274671 h 1285320"/>
                <a:gd name="connsiteX7" fmla="*/ 5708073 w 5734736"/>
                <a:gd name="connsiteY7" fmla="*/ 1260817 h 1285320"/>
                <a:gd name="connsiteX8" fmla="*/ 5708073 w 5734736"/>
                <a:gd name="connsiteY8" fmla="*/ 1274671 h 1285320"/>
                <a:gd name="connsiteX0" fmla="*/ 0 w 5734736"/>
                <a:gd name="connsiteY0" fmla="*/ 304853 h 1277484"/>
                <a:gd name="connsiteX1" fmla="*/ 318655 w 5734736"/>
                <a:gd name="connsiteY1" fmla="*/ 124744 h 1277484"/>
                <a:gd name="connsiteX2" fmla="*/ 706581 w 5734736"/>
                <a:gd name="connsiteY2" fmla="*/ 52 h 1277484"/>
                <a:gd name="connsiteX3" fmla="*/ 1288472 w 5734736"/>
                <a:gd name="connsiteY3" fmla="*/ 138598 h 1277484"/>
                <a:gd name="connsiteX4" fmla="*/ 3311236 w 5734736"/>
                <a:gd name="connsiteY4" fmla="*/ 872889 h 1277484"/>
                <a:gd name="connsiteX5" fmla="*/ 4419600 w 5734736"/>
                <a:gd name="connsiteY5" fmla="*/ 1233107 h 1277484"/>
                <a:gd name="connsiteX6" fmla="*/ 5430982 w 5734736"/>
                <a:gd name="connsiteY6" fmla="*/ 1274671 h 1277484"/>
                <a:gd name="connsiteX7" fmla="*/ 5708073 w 5734736"/>
                <a:gd name="connsiteY7" fmla="*/ 1260817 h 1277484"/>
                <a:gd name="connsiteX8" fmla="*/ 5708073 w 5734736"/>
                <a:gd name="connsiteY8" fmla="*/ 1274671 h 1277484"/>
                <a:gd name="connsiteX0" fmla="*/ 0 w 5734736"/>
                <a:gd name="connsiteY0" fmla="*/ 268068 h 1240699"/>
                <a:gd name="connsiteX1" fmla="*/ 318655 w 5734736"/>
                <a:gd name="connsiteY1" fmla="*/ 87959 h 1240699"/>
                <a:gd name="connsiteX2" fmla="*/ 734291 w 5734736"/>
                <a:gd name="connsiteY2" fmla="*/ 4831 h 1240699"/>
                <a:gd name="connsiteX3" fmla="*/ 1288472 w 5734736"/>
                <a:gd name="connsiteY3" fmla="*/ 101813 h 1240699"/>
                <a:gd name="connsiteX4" fmla="*/ 3311236 w 5734736"/>
                <a:gd name="connsiteY4" fmla="*/ 836104 h 1240699"/>
                <a:gd name="connsiteX5" fmla="*/ 4419600 w 5734736"/>
                <a:gd name="connsiteY5" fmla="*/ 1196322 h 1240699"/>
                <a:gd name="connsiteX6" fmla="*/ 5430982 w 5734736"/>
                <a:gd name="connsiteY6" fmla="*/ 1237886 h 1240699"/>
                <a:gd name="connsiteX7" fmla="*/ 5708073 w 5734736"/>
                <a:gd name="connsiteY7" fmla="*/ 1224032 h 1240699"/>
                <a:gd name="connsiteX8" fmla="*/ 5708073 w 5734736"/>
                <a:gd name="connsiteY8" fmla="*/ 1237886 h 1240699"/>
                <a:gd name="connsiteX0" fmla="*/ 0 w 5734736"/>
                <a:gd name="connsiteY0" fmla="*/ 270096 h 1242727"/>
                <a:gd name="connsiteX1" fmla="*/ 346364 w 5734736"/>
                <a:gd name="connsiteY1" fmla="*/ 117696 h 1242727"/>
                <a:gd name="connsiteX2" fmla="*/ 734291 w 5734736"/>
                <a:gd name="connsiteY2" fmla="*/ 6859 h 1242727"/>
                <a:gd name="connsiteX3" fmla="*/ 1288472 w 5734736"/>
                <a:gd name="connsiteY3" fmla="*/ 103841 h 1242727"/>
                <a:gd name="connsiteX4" fmla="*/ 3311236 w 5734736"/>
                <a:gd name="connsiteY4" fmla="*/ 838132 h 1242727"/>
                <a:gd name="connsiteX5" fmla="*/ 4419600 w 5734736"/>
                <a:gd name="connsiteY5" fmla="*/ 1198350 h 1242727"/>
                <a:gd name="connsiteX6" fmla="*/ 5430982 w 5734736"/>
                <a:gd name="connsiteY6" fmla="*/ 1239914 h 1242727"/>
                <a:gd name="connsiteX7" fmla="*/ 5708073 w 5734736"/>
                <a:gd name="connsiteY7" fmla="*/ 1226060 h 1242727"/>
                <a:gd name="connsiteX8" fmla="*/ 5708073 w 5734736"/>
                <a:gd name="connsiteY8" fmla="*/ 1239914 h 1242727"/>
                <a:gd name="connsiteX0" fmla="*/ 0 w 5734736"/>
                <a:gd name="connsiteY0" fmla="*/ 263450 h 1236081"/>
                <a:gd name="connsiteX1" fmla="*/ 346364 w 5734736"/>
                <a:gd name="connsiteY1" fmla="*/ 111050 h 1236081"/>
                <a:gd name="connsiteX2" fmla="*/ 734291 w 5734736"/>
                <a:gd name="connsiteY2" fmla="*/ 213 h 1236081"/>
                <a:gd name="connsiteX3" fmla="*/ 1371600 w 5734736"/>
                <a:gd name="connsiteY3" fmla="*/ 138759 h 1236081"/>
                <a:gd name="connsiteX4" fmla="*/ 3311236 w 5734736"/>
                <a:gd name="connsiteY4" fmla="*/ 831486 h 1236081"/>
                <a:gd name="connsiteX5" fmla="*/ 4419600 w 5734736"/>
                <a:gd name="connsiteY5" fmla="*/ 1191704 h 1236081"/>
                <a:gd name="connsiteX6" fmla="*/ 5430982 w 5734736"/>
                <a:gd name="connsiteY6" fmla="*/ 1233268 h 1236081"/>
                <a:gd name="connsiteX7" fmla="*/ 5708073 w 5734736"/>
                <a:gd name="connsiteY7" fmla="*/ 1219414 h 1236081"/>
                <a:gd name="connsiteX8" fmla="*/ 5708073 w 5734736"/>
                <a:gd name="connsiteY8" fmla="*/ 1233268 h 1236081"/>
                <a:gd name="connsiteX0" fmla="*/ 0 w 5708073"/>
                <a:gd name="connsiteY0" fmla="*/ 263450 h 1236081"/>
                <a:gd name="connsiteX1" fmla="*/ 346364 w 5708073"/>
                <a:gd name="connsiteY1" fmla="*/ 111050 h 1236081"/>
                <a:gd name="connsiteX2" fmla="*/ 734291 w 5708073"/>
                <a:gd name="connsiteY2" fmla="*/ 213 h 1236081"/>
                <a:gd name="connsiteX3" fmla="*/ 1371600 w 5708073"/>
                <a:gd name="connsiteY3" fmla="*/ 138759 h 1236081"/>
                <a:gd name="connsiteX4" fmla="*/ 3311236 w 5708073"/>
                <a:gd name="connsiteY4" fmla="*/ 831486 h 1236081"/>
                <a:gd name="connsiteX5" fmla="*/ 4419600 w 5708073"/>
                <a:gd name="connsiteY5" fmla="*/ 1191704 h 1236081"/>
                <a:gd name="connsiteX6" fmla="*/ 5430982 w 5708073"/>
                <a:gd name="connsiteY6" fmla="*/ 1233268 h 1236081"/>
                <a:gd name="connsiteX7" fmla="*/ 5708073 w 5708073"/>
                <a:gd name="connsiteY7" fmla="*/ 1219414 h 1236081"/>
                <a:gd name="connsiteX8" fmla="*/ 5708073 w 5708073"/>
                <a:gd name="connsiteY8" fmla="*/ 1219414 h 1236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708073" h="1236081">
                  <a:moveTo>
                    <a:pt x="0" y="263450"/>
                  </a:moveTo>
                  <a:cubicBezTo>
                    <a:pt x="101600" y="197641"/>
                    <a:pt x="223982" y="154923"/>
                    <a:pt x="346364" y="111050"/>
                  </a:cubicBezTo>
                  <a:cubicBezTo>
                    <a:pt x="468746" y="67177"/>
                    <a:pt x="563418" y="-4405"/>
                    <a:pt x="734291" y="213"/>
                  </a:cubicBezTo>
                  <a:cubicBezTo>
                    <a:pt x="905164" y="4831"/>
                    <a:pt x="942109" y="214"/>
                    <a:pt x="1371600" y="138759"/>
                  </a:cubicBezTo>
                  <a:cubicBezTo>
                    <a:pt x="1801091" y="277304"/>
                    <a:pt x="2803236" y="655995"/>
                    <a:pt x="3311236" y="831486"/>
                  </a:cubicBezTo>
                  <a:cubicBezTo>
                    <a:pt x="3819236" y="1006977"/>
                    <a:pt x="4066309" y="1124740"/>
                    <a:pt x="4419600" y="1191704"/>
                  </a:cubicBezTo>
                  <a:cubicBezTo>
                    <a:pt x="4772891" y="1258668"/>
                    <a:pt x="5216237" y="1228650"/>
                    <a:pt x="5430982" y="1233268"/>
                  </a:cubicBezTo>
                  <a:cubicBezTo>
                    <a:pt x="5645727" y="1237886"/>
                    <a:pt x="5661891" y="1219414"/>
                    <a:pt x="5708073" y="1219414"/>
                  </a:cubicBezTo>
                  <a:lnTo>
                    <a:pt x="5708073" y="1219414"/>
                  </a:lnTo>
                </a:path>
              </a:pathLst>
            </a:custGeom>
            <a:noFill/>
            <a:ln w="254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219170">
                <a:defRPr/>
              </a:pPr>
              <a:endParaRPr lang="en-CA" sz="2400">
                <a:solidFill>
                  <a:prstClr val="white"/>
                </a:solidFill>
                <a:latin typeface="Arial"/>
              </a:endParaRPr>
            </a:p>
          </p:txBody>
        </p:sp>
        <p:cxnSp>
          <p:nvCxnSpPr>
            <p:cNvPr id="22" name="Straight Connector 21">
              <a:extLst>
                <a:ext uri="{FF2B5EF4-FFF2-40B4-BE49-F238E27FC236}">
                  <a16:creationId xmlns:a16="http://schemas.microsoft.com/office/drawing/2014/main" id="{D4474342-B689-7CD8-6E28-0FCC1581E1D9}"/>
                </a:ext>
              </a:extLst>
            </p:cNvPr>
            <p:cNvCxnSpPr>
              <a:cxnSpLocks/>
            </p:cNvCxnSpPr>
            <p:nvPr/>
          </p:nvCxnSpPr>
          <p:spPr>
            <a:xfrm>
              <a:off x="3859573" y="1491779"/>
              <a:ext cx="0" cy="3908715"/>
            </a:xfrm>
            <a:prstGeom prst="line">
              <a:avLst/>
            </a:prstGeom>
            <a:ln w="12700">
              <a:prstDash val="lgDash"/>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56ECEC65-AA58-ECE0-6F19-00C132F75504}"/>
                </a:ext>
              </a:extLst>
            </p:cNvPr>
            <p:cNvCxnSpPr>
              <a:cxnSpLocks/>
            </p:cNvCxnSpPr>
            <p:nvPr/>
          </p:nvCxnSpPr>
          <p:spPr>
            <a:xfrm>
              <a:off x="7308394" y="1491779"/>
              <a:ext cx="0" cy="3908715"/>
            </a:xfrm>
            <a:prstGeom prst="line">
              <a:avLst/>
            </a:prstGeom>
            <a:ln w="12700">
              <a:prstDash val="lgDash"/>
            </a:ln>
          </p:spPr>
          <p:style>
            <a:lnRef idx="1">
              <a:schemeClr val="accent1"/>
            </a:lnRef>
            <a:fillRef idx="0">
              <a:schemeClr val="accent1"/>
            </a:fillRef>
            <a:effectRef idx="0">
              <a:schemeClr val="accent1"/>
            </a:effectRef>
            <a:fontRef idx="minor">
              <a:schemeClr val="tx1"/>
            </a:fontRef>
          </p:style>
        </p:cxnSp>
        <p:sp>
          <p:nvSpPr>
            <p:cNvPr id="26" name="Freeform: Shape 25">
              <a:extLst>
                <a:ext uri="{FF2B5EF4-FFF2-40B4-BE49-F238E27FC236}">
                  <a16:creationId xmlns:a16="http://schemas.microsoft.com/office/drawing/2014/main" id="{973E9F6C-018D-DA0D-3D35-59478FF56C1D}"/>
                </a:ext>
              </a:extLst>
            </p:cNvPr>
            <p:cNvSpPr/>
            <p:nvPr/>
          </p:nvSpPr>
          <p:spPr>
            <a:xfrm>
              <a:off x="2997763" y="2609744"/>
              <a:ext cx="5708501" cy="1377881"/>
            </a:xfrm>
            <a:custGeom>
              <a:avLst/>
              <a:gdLst>
                <a:gd name="connsiteX0" fmla="*/ 0 w 5734736"/>
                <a:gd name="connsiteY0" fmla="*/ 312596 h 1293063"/>
                <a:gd name="connsiteX1" fmla="*/ 318655 w 5734736"/>
                <a:gd name="connsiteY1" fmla="*/ 132487 h 1293063"/>
                <a:gd name="connsiteX2" fmla="*/ 692727 w 5734736"/>
                <a:gd name="connsiteY2" fmla="*/ 21650 h 1293063"/>
                <a:gd name="connsiteX3" fmla="*/ 1219200 w 5734736"/>
                <a:gd name="connsiteY3" fmla="*/ 90923 h 1293063"/>
                <a:gd name="connsiteX4" fmla="*/ 3311236 w 5734736"/>
                <a:gd name="connsiteY4" fmla="*/ 880632 h 1293063"/>
                <a:gd name="connsiteX5" fmla="*/ 4322618 w 5734736"/>
                <a:gd name="connsiteY5" fmla="*/ 1254705 h 1293063"/>
                <a:gd name="connsiteX6" fmla="*/ 5430982 w 5734736"/>
                <a:gd name="connsiteY6" fmla="*/ 1282414 h 1293063"/>
                <a:gd name="connsiteX7" fmla="*/ 5708073 w 5734736"/>
                <a:gd name="connsiteY7" fmla="*/ 1268560 h 1293063"/>
                <a:gd name="connsiteX8" fmla="*/ 5708073 w 5734736"/>
                <a:gd name="connsiteY8" fmla="*/ 1282414 h 1293063"/>
                <a:gd name="connsiteX0" fmla="*/ 0 w 5734736"/>
                <a:gd name="connsiteY0" fmla="*/ 320885 h 1301352"/>
                <a:gd name="connsiteX1" fmla="*/ 318655 w 5734736"/>
                <a:gd name="connsiteY1" fmla="*/ 140776 h 1301352"/>
                <a:gd name="connsiteX2" fmla="*/ 706581 w 5734736"/>
                <a:gd name="connsiteY2" fmla="*/ 16084 h 1301352"/>
                <a:gd name="connsiteX3" fmla="*/ 1219200 w 5734736"/>
                <a:gd name="connsiteY3" fmla="*/ 99212 h 1301352"/>
                <a:gd name="connsiteX4" fmla="*/ 3311236 w 5734736"/>
                <a:gd name="connsiteY4" fmla="*/ 888921 h 1301352"/>
                <a:gd name="connsiteX5" fmla="*/ 4322618 w 5734736"/>
                <a:gd name="connsiteY5" fmla="*/ 1262994 h 1301352"/>
                <a:gd name="connsiteX6" fmla="*/ 5430982 w 5734736"/>
                <a:gd name="connsiteY6" fmla="*/ 1290703 h 1301352"/>
                <a:gd name="connsiteX7" fmla="*/ 5708073 w 5734736"/>
                <a:gd name="connsiteY7" fmla="*/ 1276849 h 1301352"/>
                <a:gd name="connsiteX8" fmla="*/ 5708073 w 5734736"/>
                <a:gd name="connsiteY8" fmla="*/ 1290703 h 1301352"/>
                <a:gd name="connsiteX0" fmla="*/ 0 w 5734736"/>
                <a:gd name="connsiteY0" fmla="*/ 304853 h 1285320"/>
                <a:gd name="connsiteX1" fmla="*/ 318655 w 5734736"/>
                <a:gd name="connsiteY1" fmla="*/ 124744 h 1285320"/>
                <a:gd name="connsiteX2" fmla="*/ 706581 w 5734736"/>
                <a:gd name="connsiteY2" fmla="*/ 52 h 1285320"/>
                <a:gd name="connsiteX3" fmla="*/ 1288472 w 5734736"/>
                <a:gd name="connsiteY3" fmla="*/ 138598 h 1285320"/>
                <a:gd name="connsiteX4" fmla="*/ 3311236 w 5734736"/>
                <a:gd name="connsiteY4" fmla="*/ 872889 h 1285320"/>
                <a:gd name="connsiteX5" fmla="*/ 4322618 w 5734736"/>
                <a:gd name="connsiteY5" fmla="*/ 1246962 h 1285320"/>
                <a:gd name="connsiteX6" fmla="*/ 5430982 w 5734736"/>
                <a:gd name="connsiteY6" fmla="*/ 1274671 h 1285320"/>
                <a:gd name="connsiteX7" fmla="*/ 5708073 w 5734736"/>
                <a:gd name="connsiteY7" fmla="*/ 1260817 h 1285320"/>
                <a:gd name="connsiteX8" fmla="*/ 5708073 w 5734736"/>
                <a:gd name="connsiteY8" fmla="*/ 1274671 h 1285320"/>
                <a:gd name="connsiteX0" fmla="*/ 0 w 5734736"/>
                <a:gd name="connsiteY0" fmla="*/ 304853 h 1277484"/>
                <a:gd name="connsiteX1" fmla="*/ 318655 w 5734736"/>
                <a:gd name="connsiteY1" fmla="*/ 124744 h 1277484"/>
                <a:gd name="connsiteX2" fmla="*/ 706581 w 5734736"/>
                <a:gd name="connsiteY2" fmla="*/ 52 h 1277484"/>
                <a:gd name="connsiteX3" fmla="*/ 1288472 w 5734736"/>
                <a:gd name="connsiteY3" fmla="*/ 138598 h 1277484"/>
                <a:gd name="connsiteX4" fmla="*/ 3311236 w 5734736"/>
                <a:gd name="connsiteY4" fmla="*/ 872889 h 1277484"/>
                <a:gd name="connsiteX5" fmla="*/ 4419600 w 5734736"/>
                <a:gd name="connsiteY5" fmla="*/ 1233107 h 1277484"/>
                <a:gd name="connsiteX6" fmla="*/ 5430982 w 5734736"/>
                <a:gd name="connsiteY6" fmla="*/ 1274671 h 1277484"/>
                <a:gd name="connsiteX7" fmla="*/ 5708073 w 5734736"/>
                <a:gd name="connsiteY7" fmla="*/ 1260817 h 1277484"/>
                <a:gd name="connsiteX8" fmla="*/ 5708073 w 5734736"/>
                <a:gd name="connsiteY8" fmla="*/ 1274671 h 1277484"/>
                <a:gd name="connsiteX0" fmla="*/ 0 w 5734736"/>
                <a:gd name="connsiteY0" fmla="*/ 268068 h 1240699"/>
                <a:gd name="connsiteX1" fmla="*/ 318655 w 5734736"/>
                <a:gd name="connsiteY1" fmla="*/ 87959 h 1240699"/>
                <a:gd name="connsiteX2" fmla="*/ 734291 w 5734736"/>
                <a:gd name="connsiteY2" fmla="*/ 4831 h 1240699"/>
                <a:gd name="connsiteX3" fmla="*/ 1288472 w 5734736"/>
                <a:gd name="connsiteY3" fmla="*/ 101813 h 1240699"/>
                <a:gd name="connsiteX4" fmla="*/ 3311236 w 5734736"/>
                <a:gd name="connsiteY4" fmla="*/ 836104 h 1240699"/>
                <a:gd name="connsiteX5" fmla="*/ 4419600 w 5734736"/>
                <a:gd name="connsiteY5" fmla="*/ 1196322 h 1240699"/>
                <a:gd name="connsiteX6" fmla="*/ 5430982 w 5734736"/>
                <a:gd name="connsiteY6" fmla="*/ 1237886 h 1240699"/>
                <a:gd name="connsiteX7" fmla="*/ 5708073 w 5734736"/>
                <a:gd name="connsiteY7" fmla="*/ 1224032 h 1240699"/>
                <a:gd name="connsiteX8" fmla="*/ 5708073 w 5734736"/>
                <a:gd name="connsiteY8" fmla="*/ 1237886 h 1240699"/>
                <a:gd name="connsiteX0" fmla="*/ 0 w 5734736"/>
                <a:gd name="connsiteY0" fmla="*/ 270096 h 1242727"/>
                <a:gd name="connsiteX1" fmla="*/ 346364 w 5734736"/>
                <a:gd name="connsiteY1" fmla="*/ 117696 h 1242727"/>
                <a:gd name="connsiteX2" fmla="*/ 734291 w 5734736"/>
                <a:gd name="connsiteY2" fmla="*/ 6859 h 1242727"/>
                <a:gd name="connsiteX3" fmla="*/ 1288472 w 5734736"/>
                <a:gd name="connsiteY3" fmla="*/ 103841 h 1242727"/>
                <a:gd name="connsiteX4" fmla="*/ 3311236 w 5734736"/>
                <a:gd name="connsiteY4" fmla="*/ 838132 h 1242727"/>
                <a:gd name="connsiteX5" fmla="*/ 4419600 w 5734736"/>
                <a:gd name="connsiteY5" fmla="*/ 1198350 h 1242727"/>
                <a:gd name="connsiteX6" fmla="*/ 5430982 w 5734736"/>
                <a:gd name="connsiteY6" fmla="*/ 1239914 h 1242727"/>
                <a:gd name="connsiteX7" fmla="*/ 5708073 w 5734736"/>
                <a:gd name="connsiteY7" fmla="*/ 1226060 h 1242727"/>
                <a:gd name="connsiteX8" fmla="*/ 5708073 w 5734736"/>
                <a:gd name="connsiteY8" fmla="*/ 1239914 h 1242727"/>
                <a:gd name="connsiteX0" fmla="*/ 0 w 5734736"/>
                <a:gd name="connsiteY0" fmla="*/ 263450 h 1236081"/>
                <a:gd name="connsiteX1" fmla="*/ 346364 w 5734736"/>
                <a:gd name="connsiteY1" fmla="*/ 111050 h 1236081"/>
                <a:gd name="connsiteX2" fmla="*/ 734291 w 5734736"/>
                <a:gd name="connsiteY2" fmla="*/ 213 h 1236081"/>
                <a:gd name="connsiteX3" fmla="*/ 1371600 w 5734736"/>
                <a:gd name="connsiteY3" fmla="*/ 138759 h 1236081"/>
                <a:gd name="connsiteX4" fmla="*/ 3311236 w 5734736"/>
                <a:gd name="connsiteY4" fmla="*/ 831486 h 1236081"/>
                <a:gd name="connsiteX5" fmla="*/ 4419600 w 5734736"/>
                <a:gd name="connsiteY5" fmla="*/ 1191704 h 1236081"/>
                <a:gd name="connsiteX6" fmla="*/ 5430982 w 5734736"/>
                <a:gd name="connsiteY6" fmla="*/ 1233268 h 1236081"/>
                <a:gd name="connsiteX7" fmla="*/ 5708073 w 5734736"/>
                <a:gd name="connsiteY7" fmla="*/ 1219414 h 1236081"/>
                <a:gd name="connsiteX8" fmla="*/ 5708073 w 5734736"/>
                <a:gd name="connsiteY8" fmla="*/ 1233268 h 1236081"/>
                <a:gd name="connsiteX0" fmla="*/ 0 w 5708073"/>
                <a:gd name="connsiteY0" fmla="*/ 263450 h 1236081"/>
                <a:gd name="connsiteX1" fmla="*/ 346364 w 5708073"/>
                <a:gd name="connsiteY1" fmla="*/ 111050 h 1236081"/>
                <a:gd name="connsiteX2" fmla="*/ 734291 w 5708073"/>
                <a:gd name="connsiteY2" fmla="*/ 213 h 1236081"/>
                <a:gd name="connsiteX3" fmla="*/ 1371600 w 5708073"/>
                <a:gd name="connsiteY3" fmla="*/ 138759 h 1236081"/>
                <a:gd name="connsiteX4" fmla="*/ 3311236 w 5708073"/>
                <a:gd name="connsiteY4" fmla="*/ 831486 h 1236081"/>
                <a:gd name="connsiteX5" fmla="*/ 4419600 w 5708073"/>
                <a:gd name="connsiteY5" fmla="*/ 1191704 h 1236081"/>
                <a:gd name="connsiteX6" fmla="*/ 5430982 w 5708073"/>
                <a:gd name="connsiteY6" fmla="*/ 1233268 h 1236081"/>
                <a:gd name="connsiteX7" fmla="*/ 5708073 w 5708073"/>
                <a:gd name="connsiteY7" fmla="*/ 1219414 h 1236081"/>
                <a:gd name="connsiteX8" fmla="*/ 5708073 w 5708073"/>
                <a:gd name="connsiteY8" fmla="*/ 1219414 h 1236081"/>
                <a:gd name="connsiteX0" fmla="*/ 0 w 5708073"/>
                <a:gd name="connsiteY0" fmla="*/ 263450 h 1342960"/>
                <a:gd name="connsiteX1" fmla="*/ 346364 w 5708073"/>
                <a:gd name="connsiteY1" fmla="*/ 111050 h 1342960"/>
                <a:gd name="connsiteX2" fmla="*/ 734291 w 5708073"/>
                <a:gd name="connsiteY2" fmla="*/ 213 h 1342960"/>
                <a:gd name="connsiteX3" fmla="*/ 1371600 w 5708073"/>
                <a:gd name="connsiteY3" fmla="*/ 138759 h 1342960"/>
                <a:gd name="connsiteX4" fmla="*/ 3311236 w 5708073"/>
                <a:gd name="connsiteY4" fmla="*/ 831486 h 1342960"/>
                <a:gd name="connsiteX5" fmla="*/ 4419600 w 5708073"/>
                <a:gd name="connsiteY5" fmla="*/ 1325054 h 1342960"/>
                <a:gd name="connsiteX6" fmla="*/ 5430982 w 5708073"/>
                <a:gd name="connsiteY6" fmla="*/ 1233268 h 1342960"/>
                <a:gd name="connsiteX7" fmla="*/ 5708073 w 5708073"/>
                <a:gd name="connsiteY7" fmla="*/ 1219414 h 1342960"/>
                <a:gd name="connsiteX8" fmla="*/ 5708073 w 5708073"/>
                <a:gd name="connsiteY8" fmla="*/ 1219414 h 1342960"/>
                <a:gd name="connsiteX0" fmla="*/ 0 w 5708073"/>
                <a:gd name="connsiteY0" fmla="*/ 263450 h 1339465"/>
                <a:gd name="connsiteX1" fmla="*/ 346364 w 5708073"/>
                <a:gd name="connsiteY1" fmla="*/ 111050 h 1339465"/>
                <a:gd name="connsiteX2" fmla="*/ 734291 w 5708073"/>
                <a:gd name="connsiteY2" fmla="*/ 213 h 1339465"/>
                <a:gd name="connsiteX3" fmla="*/ 1371600 w 5708073"/>
                <a:gd name="connsiteY3" fmla="*/ 138759 h 1339465"/>
                <a:gd name="connsiteX4" fmla="*/ 3215986 w 5708073"/>
                <a:gd name="connsiteY4" fmla="*/ 888636 h 1339465"/>
                <a:gd name="connsiteX5" fmla="*/ 4419600 w 5708073"/>
                <a:gd name="connsiteY5" fmla="*/ 1325054 h 1339465"/>
                <a:gd name="connsiteX6" fmla="*/ 5430982 w 5708073"/>
                <a:gd name="connsiteY6" fmla="*/ 1233268 h 1339465"/>
                <a:gd name="connsiteX7" fmla="*/ 5708073 w 5708073"/>
                <a:gd name="connsiteY7" fmla="*/ 1219414 h 1339465"/>
                <a:gd name="connsiteX8" fmla="*/ 5708073 w 5708073"/>
                <a:gd name="connsiteY8" fmla="*/ 1219414 h 1339465"/>
                <a:gd name="connsiteX0" fmla="*/ 0 w 5708073"/>
                <a:gd name="connsiteY0" fmla="*/ 264826 h 1340841"/>
                <a:gd name="connsiteX1" fmla="*/ 346364 w 5708073"/>
                <a:gd name="connsiteY1" fmla="*/ 112426 h 1340841"/>
                <a:gd name="connsiteX2" fmla="*/ 734291 w 5708073"/>
                <a:gd name="connsiteY2" fmla="*/ 1589 h 1340841"/>
                <a:gd name="connsiteX3" fmla="*/ 1390650 w 5708073"/>
                <a:gd name="connsiteY3" fmla="*/ 121085 h 1340841"/>
                <a:gd name="connsiteX4" fmla="*/ 3215986 w 5708073"/>
                <a:gd name="connsiteY4" fmla="*/ 890012 h 1340841"/>
                <a:gd name="connsiteX5" fmla="*/ 4419600 w 5708073"/>
                <a:gd name="connsiteY5" fmla="*/ 1326430 h 1340841"/>
                <a:gd name="connsiteX6" fmla="*/ 5430982 w 5708073"/>
                <a:gd name="connsiteY6" fmla="*/ 1234644 h 1340841"/>
                <a:gd name="connsiteX7" fmla="*/ 5708073 w 5708073"/>
                <a:gd name="connsiteY7" fmla="*/ 1220790 h 1340841"/>
                <a:gd name="connsiteX8" fmla="*/ 5708073 w 5708073"/>
                <a:gd name="connsiteY8" fmla="*/ 1220790 h 1340841"/>
                <a:gd name="connsiteX0" fmla="*/ 0 w 5708073"/>
                <a:gd name="connsiteY0" fmla="*/ 301352 h 1377367"/>
                <a:gd name="connsiteX1" fmla="*/ 346364 w 5708073"/>
                <a:gd name="connsiteY1" fmla="*/ 148952 h 1377367"/>
                <a:gd name="connsiteX2" fmla="*/ 715241 w 5708073"/>
                <a:gd name="connsiteY2" fmla="*/ 15 h 1377367"/>
                <a:gd name="connsiteX3" fmla="*/ 1390650 w 5708073"/>
                <a:gd name="connsiteY3" fmla="*/ 157611 h 1377367"/>
                <a:gd name="connsiteX4" fmla="*/ 3215986 w 5708073"/>
                <a:gd name="connsiteY4" fmla="*/ 926538 h 1377367"/>
                <a:gd name="connsiteX5" fmla="*/ 4419600 w 5708073"/>
                <a:gd name="connsiteY5" fmla="*/ 1362956 h 1377367"/>
                <a:gd name="connsiteX6" fmla="*/ 5430982 w 5708073"/>
                <a:gd name="connsiteY6" fmla="*/ 1271170 h 1377367"/>
                <a:gd name="connsiteX7" fmla="*/ 5708073 w 5708073"/>
                <a:gd name="connsiteY7" fmla="*/ 1257316 h 1377367"/>
                <a:gd name="connsiteX8" fmla="*/ 5708073 w 5708073"/>
                <a:gd name="connsiteY8" fmla="*/ 1257316 h 1377367"/>
                <a:gd name="connsiteX0" fmla="*/ 0 w 5708073"/>
                <a:gd name="connsiteY0" fmla="*/ 301352 h 1377367"/>
                <a:gd name="connsiteX1" fmla="*/ 346364 w 5708073"/>
                <a:gd name="connsiteY1" fmla="*/ 148952 h 1377367"/>
                <a:gd name="connsiteX2" fmla="*/ 715241 w 5708073"/>
                <a:gd name="connsiteY2" fmla="*/ 15 h 1377367"/>
                <a:gd name="connsiteX3" fmla="*/ 1390650 w 5708073"/>
                <a:gd name="connsiteY3" fmla="*/ 157611 h 1377367"/>
                <a:gd name="connsiteX4" fmla="*/ 3215986 w 5708073"/>
                <a:gd name="connsiteY4" fmla="*/ 926538 h 1377367"/>
                <a:gd name="connsiteX5" fmla="*/ 4419600 w 5708073"/>
                <a:gd name="connsiteY5" fmla="*/ 1362956 h 1377367"/>
                <a:gd name="connsiteX6" fmla="*/ 5430982 w 5708073"/>
                <a:gd name="connsiteY6" fmla="*/ 1271170 h 1377367"/>
                <a:gd name="connsiteX7" fmla="*/ 5708073 w 5708073"/>
                <a:gd name="connsiteY7" fmla="*/ 1257316 h 1377367"/>
                <a:gd name="connsiteX8" fmla="*/ 5669973 w 5708073"/>
                <a:gd name="connsiteY8" fmla="*/ 1238266 h 13773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708073" h="1377367">
                  <a:moveTo>
                    <a:pt x="0" y="301352"/>
                  </a:moveTo>
                  <a:cubicBezTo>
                    <a:pt x="101600" y="235543"/>
                    <a:pt x="227157" y="199175"/>
                    <a:pt x="346364" y="148952"/>
                  </a:cubicBezTo>
                  <a:cubicBezTo>
                    <a:pt x="465571" y="98729"/>
                    <a:pt x="541193" y="-1428"/>
                    <a:pt x="715241" y="15"/>
                  </a:cubicBezTo>
                  <a:cubicBezTo>
                    <a:pt x="889289" y="1458"/>
                    <a:pt x="973859" y="3190"/>
                    <a:pt x="1390650" y="157611"/>
                  </a:cubicBezTo>
                  <a:cubicBezTo>
                    <a:pt x="1807441" y="312032"/>
                    <a:pt x="2711161" y="725647"/>
                    <a:pt x="3215986" y="926538"/>
                  </a:cubicBezTo>
                  <a:cubicBezTo>
                    <a:pt x="3720811" y="1127429"/>
                    <a:pt x="4050434" y="1305517"/>
                    <a:pt x="4419600" y="1362956"/>
                  </a:cubicBezTo>
                  <a:cubicBezTo>
                    <a:pt x="4788766" y="1420395"/>
                    <a:pt x="5216237" y="1288777"/>
                    <a:pt x="5430982" y="1271170"/>
                  </a:cubicBezTo>
                  <a:cubicBezTo>
                    <a:pt x="5645728" y="1253563"/>
                    <a:pt x="5661891" y="1257316"/>
                    <a:pt x="5708073" y="1257316"/>
                  </a:cubicBezTo>
                  <a:lnTo>
                    <a:pt x="5669973" y="1238266"/>
                  </a:lnTo>
                </a:path>
              </a:pathLst>
            </a:custGeom>
            <a:noFill/>
            <a:ln w="25400">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219170">
                <a:defRPr/>
              </a:pPr>
              <a:endParaRPr lang="en-CA" sz="2400" dirty="0">
                <a:solidFill>
                  <a:prstClr val="white"/>
                </a:solidFill>
                <a:latin typeface="Arial"/>
              </a:endParaRPr>
            </a:p>
          </p:txBody>
        </p:sp>
        <p:sp>
          <p:nvSpPr>
            <p:cNvPr id="27" name="Freeform: Shape 26">
              <a:extLst>
                <a:ext uri="{FF2B5EF4-FFF2-40B4-BE49-F238E27FC236}">
                  <a16:creationId xmlns:a16="http://schemas.microsoft.com/office/drawing/2014/main" id="{74275FE0-6EEC-32E3-76D7-E0C4A2B24CDF}"/>
                </a:ext>
              </a:extLst>
            </p:cNvPr>
            <p:cNvSpPr/>
            <p:nvPr/>
          </p:nvSpPr>
          <p:spPr>
            <a:xfrm>
              <a:off x="2997763" y="3397819"/>
              <a:ext cx="5727477" cy="1256254"/>
            </a:xfrm>
            <a:custGeom>
              <a:avLst/>
              <a:gdLst>
                <a:gd name="connsiteX0" fmla="*/ 0 w 5734736"/>
                <a:gd name="connsiteY0" fmla="*/ 312596 h 1293063"/>
                <a:gd name="connsiteX1" fmla="*/ 318655 w 5734736"/>
                <a:gd name="connsiteY1" fmla="*/ 132487 h 1293063"/>
                <a:gd name="connsiteX2" fmla="*/ 692727 w 5734736"/>
                <a:gd name="connsiteY2" fmla="*/ 21650 h 1293063"/>
                <a:gd name="connsiteX3" fmla="*/ 1219200 w 5734736"/>
                <a:gd name="connsiteY3" fmla="*/ 90923 h 1293063"/>
                <a:gd name="connsiteX4" fmla="*/ 3311236 w 5734736"/>
                <a:gd name="connsiteY4" fmla="*/ 880632 h 1293063"/>
                <a:gd name="connsiteX5" fmla="*/ 4322618 w 5734736"/>
                <a:gd name="connsiteY5" fmla="*/ 1254705 h 1293063"/>
                <a:gd name="connsiteX6" fmla="*/ 5430982 w 5734736"/>
                <a:gd name="connsiteY6" fmla="*/ 1282414 h 1293063"/>
                <a:gd name="connsiteX7" fmla="*/ 5708073 w 5734736"/>
                <a:gd name="connsiteY7" fmla="*/ 1268560 h 1293063"/>
                <a:gd name="connsiteX8" fmla="*/ 5708073 w 5734736"/>
                <a:gd name="connsiteY8" fmla="*/ 1282414 h 1293063"/>
                <a:gd name="connsiteX0" fmla="*/ 0 w 5734736"/>
                <a:gd name="connsiteY0" fmla="*/ 320885 h 1301352"/>
                <a:gd name="connsiteX1" fmla="*/ 318655 w 5734736"/>
                <a:gd name="connsiteY1" fmla="*/ 140776 h 1301352"/>
                <a:gd name="connsiteX2" fmla="*/ 706581 w 5734736"/>
                <a:gd name="connsiteY2" fmla="*/ 16084 h 1301352"/>
                <a:gd name="connsiteX3" fmla="*/ 1219200 w 5734736"/>
                <a:gd name="connsiteY3" fmla="*/ 99212 h 1301352"/>
                <a:gd name="connsiteX4" fmla="*/ 3311236 w 5734736"/>
                <a:gd name="connsiteY4" fmla="*/ 888921 h 1301352"/>
                <a:gd name="connsiteX5" fmla="*/ 4322618 w 5734736"/>
                <a:gd name="connsiteY5" fmla="*/ 1262994 h 1301352"/>
                <a:gd name="connsiteX6" fmla="*/ 5430982 w 5734736"/>
                <a:gd name="connsiteY6" fmla="*/ 1290703 h 1301352"/>
                <a:gd name="connsiteX7" fmla="*/ 5708073 w 5734736"/>
                <a:gd name="connsiteY7" fmla="*/ 1276849 h 1301352"/>
                <a:gd name="connsiteX8" fmla="*/ 5708073 w 5734736"/>
                <a:gd name="connsiteY8" fmla="*/ 1290703 h 1301352"/>
                <a:gd name="connsiteX0" fmla="*/ 0 w 5734736"/>
                <a:gd name="connsiteY0" fmla="*/ 304853 h 1285320"/>
                <a:gd name="connsiteX1" fmla="*/ 318655 w 5734736"/>
                <a:gd name="connsiteY1" fmla="*/ 124744 h 1285320"/>
                <a:gd name="connsiteX2" fmla="*/ 706581 w 5734736"/>
                <a:gd name="connsiteY2" fmla="*/ 52 h 1285320"/>
                <a:gd name="connsiteX3" fmla="*/ 1288472 w 5734736"/>
                <a:gd name="connsiteY3" fmla="*/ 138598 h 1285320"/>
                <a:gd name="connsiteX4" fmla="*/ 3311236 w 5734736"/>
                <a:gd name="connsiteY4" fmla="*/ 872889 h 1285320"/>
                <a:gd name="connsiteX5" fmla="*/ 4322618 w 5734736"/>
                <a:gd name="connsiteY5" fmla="*/ 1246962 h 1285320"/>
                <a:gd name="connsiteX6" fmla="*/ 5430982 w 5734736"/>
                <a:gd name="connsiteY6" fmla="*/ 1274671 h 1285320"/>
                <a:gd name="connsiteX7" fmla="*/ 5708073 w 5734736"/>
                <a:gd name="connsiteY7" fmla="*/ 1260817 h 1285320"/>
                <a:gd name="connsiteX8" fmla="*/ 5708073 w 5734736"/>
                <a:gd name="connsiteY8" fmla="*/ 1274671 h 1285320"/>
                <a:gd name="connsiteX0" fmla="*/ 0 w 5734736"/>
                <a:gd name="connsiteY0" fmla="*/ 304853 h 1277484"/>
                <a:gd name="connsiteX1" fmla="*/ 318655 w 5734736"/>
                <a:gd name="connsiteY1" fmla="*/ 124744 h 1277484"/>
                <a:gd name="connsiteX2" fmla="*/ 706581 w 5734736"/>
                <a:gd name="connsiteY2" fmla="*/ 52 h 1277484"/>
                <a:gd name="connsiteX3" fmla="*/ 1288472 w 5734736"/>
                <a:gd name="connsiteY3" fmla="*/ 138598 h 1277484"/>
                <a:gd name="connsiteX4" fmla="*/ 3311236 w 5734736"/>
                <a:gd name="connsiteY4" fmla="*/ 872889 h 1277484"/>
                <a:gd name="connsiteX5" fmla="*/ 4419600 w 5734736"/>
                <a:gd name="connsiteY5" fmla="*/ 1233107 h 1277484"/>
                <a:gd name="connsiteX6" fmla="*/ 5430982 w 5734736"/>
                <a:gd name="connsiteY6" fmla="*/ 1274671 h 1277484"/>
                <a:gd name="connsiteX7" fmla="*/ 5708073 w 5734736"/>
                <a:gd name="connsiteY7" fmla="*/ 1260817 h 1277484"/>
                <a:gd name="connsiteX8" fmla="*/ 5708073 w 5734736"/>
                <a:gd name="connsiteY8" fmla="*/ 1274671 h 1277484"/>
                <a:gd name="connsiteX0" fmla="*/ 0 w 5734736"/>
                <a:gd name="connsiteY0" fmla="*/ 268068 h 1240699"/>
                <a:gd name="connsiteX1" fmla="*/ 318655 w 5734736"/>
                <a:gd name="connsiteY1" fmla="*/ 87959 h 1240699"/>
                <a:gd name="connsiteX2" fmla="*/ 734291 w 5734736"/>
                <a:gd name="connsiteY2" fmla="*/ 4831 h 1240699"/>
                <a:gd name="connsiteX3" fmla="*/ 1288472 w 5734736"/>
                <a:gd name="connsiteY3" fmla="*/ 101813 h 1240699"/>
                <a:gd name="connsiteX4" fmla="*/ 3311236 w 5734736"/>
                <a:gd name="connsiteY4" fmla="*/ 836104 h 1240699"/>
                <a:gd name="connsiteX5" fmla="*/ 4419600 w 5734736"/>
                <a:gd name="connsiteY5" fmla="*/ 1196322 h 1240699"/>
                <a:gd name="connsiteX6" fmla="*/ 5430982 w 5734736"/>
                <a:gd name="connsiteY6" fmla="*/ 1237886 h 1240699"/>
                <a:gd name="connsiteX7" fmla="*/ 5708073 w 5734736"/>
                <a:gd name="connsiteY7" fmla="*/ 1224032 h 1240699"/>
                <a:gd name="connsiteX8" fmla="*/ 5708073 w 5734736"/>
                <a:gd name="connsiteY8" fmla="*/ 1237886 h 1240699"/>
                <a:gd name="connsiteX0" fmla="*/ 0 w 5734736"/>
                <a:gd name="connsiteY0" fmla="*/ 270096 h 1242727"/>
                <a:gd name="connsiteX1" fmla="*/ 346364 w 5734736"/>
                <a:gd name="connsiteY1" fmla="*/ 117696 h 1242727"/>
                <a:gd name="connsiteX2" fmla="*/ 734291 w 5734736"/>
                <a:gd name="connsiteY2" fmla="*/ 6859 h 1242727"/>
                <a:gd name="connsiteX3" fmla="*/ 1288472 w 5734736"/>
                <a:gd name="connsiteY3" fmla="*/ 103841 h 1242727"/>
                <a:gd name="connsiteX4" fmla="*/ 3311236 w 5734736"/>
                <a:gd name="connsiteY4" fmla="*/ 838132 h 1242727"/>
                <a:gd name="connsiteX5" fmla="*/ 4419600 w 5734736"/>
                <a:gd name="connsiteY5" fmla="*/ 1198350 h 1242727"/>
                <a:gd name="connsiteX6" fmla="*/ 5430982 w 5734736"/>
                <a:gd name="connsiteY6" fmla="*/ 1239914 h 1242727"/>
                <a:gd name="connsiteX7" fmla="*/ 5708073 w 5734736"/>
                <a:gd name="connsiteY7" fmla="*/ 1226060 h 1242727"/>
                <a:gd name="connsiteX8" fmla="*/ 5708073 w 5734736"/>
                <a:gd name="connsiteY8" fmla="*/ 1239914 h 1242727"/>
                <a:gd name="connsiteX0" fmla="*/ 0 w 5734736"/>
                <a:gd name="connsiteY0" fmla="*/ 263450 h 1236081"/>
                <a:gd name="connsiteX1" fmla="*/ 346364 w 5734736"/>
                <a:gd name="connsiteY1" fmla="*/ 111050 h 1236081"/>
                <a:gd name="connsiteX2" fmla="*/ 734291 w 5734736"/>
                <a:gd name="connsiteY2" fmla="*/ 213 h 1236081"/>
                <a:gd name="connsiteX3" fmla="*/ 1371600 w 5734736"/>
                <a:gd name="connsiteY3" fmla="*/ 138759 h 1236081"/>
                <a:gd name="connsiteX4" fmla="*/ 3311236 w 5734736"/>
                <a:gd name="connsiteY4" fmla="*/ 831486 h 1236081"/>
                <a:gd name="connsiteX5" fmla="*/ 4419600 w 5734736"/>
                <a:gd name="connsiteY5" fmla="*/ 1191704 h 1236081"/>
                <a:gd name="connsiteX6" fmla="*/ 5430982 w 5734736"/>
                <a:gd name="connsiteY6" fmla="*/ 1233268 h 1236081"/>
                <a:gd name="connsiteX7" fmla="*/ 5708073 w 5734736"/>
                <a:gd name="connsiteY7" fmla="*/ 1219414 h 1236081"/>
                <a:gd name="connsiteX8" fmla="*/ 5708073 w 5734736"/>
                <a:gd name="connsiteY8" fmla="*/ 1233268 h 1236081"/>
                <a:gd name="connsiteX0" fmla="*/ 0 w 5708073"/>
                <a:gd name="connsiteY0" fmla="*/ 263450 h 1236081"/>
                <a:gd name="connsiteX1" fmla="*/ 346364 w 5708073"/>
                <a:gd name="connsiteY1" fmla="*/ 111050 h 1236081"/>
                <a:gd name="connsiteX2" fmla="*/ 734291 w 5708073"/>
                <a:gd name="connsiteY2" fmla="*/ 213 h 1236081"/>
                <a:gd name="connsiteX3" fmla="*/ 1371600 w 5708073"/>
                <a:gd name="connsiteY3" fmla="*/ 138759 h 1236081"/>
                <a:gd name="connsiteX4" fmla="*/ 3311236 w 5708073"/>
                <a:gd name="connsiteY4" fmla="*/ 831486 h 1236081"/>
                <a:gd name="connsiteX5" fmla="*/ 4419600 w 5708073"/>
                <a:gd name="connsiteY5" fmla="*/ 1191704 h 1236081"/>
                <a:gd name="connsiteX6" fmla="*/ 5430982 w 5708073"/>
                <a:gd name="connsiteY6" fmla="*/ 1233268 h 1236081"/>
                <a:gd name="connsiteX7" fmla="*/ 5708073 w 5708073"/>
                <a:gd name="connsiteY7" fmla="*/ 1219414 h 1236081"/>
                <a:gd name="connsiteX8" fmla="*/ 5708073 w 5708073"/>
                <a:gd name="connsiteY8" fmla="*/ 1219414 h 1236081"/>
                <a:gd name="connsiteX0" fmla="*/ 0 w 5708073"/>
                <a:gd name="connsiteY0" fmla="*/ 263450 h 1242428"/>
                <a:gd name="connsiteX1" fmla="*/ 346364 w 5708073"/>
                <a:gd name="connsiteY1" fmla="*/ 111050 h 1242428"/>
                <a:gd name="connsiteX2" fmla="*/ 734291 w 5708073"/>
                <a:gd name="connsiteY2" fmla="*/ 213 h 1242428"/>
                <a:gd name="connsiteX3" fmla="*/ 1371600 w 5708073"/>
                <a:gd name="connsiteY3" fmla="*/ 138759 h 1242428"/>
                <a:gd name="connsiteX4" fmla="*/ 3311236 w 5708073"/>
                <a:gd name="connsiteY4" fmla="*/ 831486 h 1242428"/>
                <a:gd name="connsiteX5" fmla="*/ 4419600 w 5708073"/>
                <a:gd name="connsiteY5" fmla="*/ 1058354 h 1242428"/>
                <a:gd name="connsiteX6" fmla="*/ 5430982 w 5708073"/>
                <a:gd name="connsiteY6" fmla="*/ 1233268 h 1242428"/>
                <a:gd name="connsiteX7" fmla="*/ 5708073 w 5708073"/>
                <a:gd name="connsiteY7" fmla="*/ 1219414 h 1242428"/>
                <a:gd name="connsiteX8" fmla="*/ 5708073 w 5708073"/>
                <a:gd name="connsiteY8" fmla="*/ 1219414 h 1242428"/>
                <a:gd name="connsiteX0" fmla="*/ 0 w 5708073"/>
                <a:gd name="connsiteY0" fmla="*/ 263450 h 1242428"/>
                <a:gd name="connsiteX1" fmla="*/ 346364 w 5708073"/>
                <a:gd name="connsiteY1" fmla="*/ 111050 h 1242428"/>
                <a:gd name="connsiteX2" fmla="*/ 734291 w 5708073"/>
                <a:gd name="connsiteY2" fmla="*/ 213 h 1242428"/>
                <a:gd name="connsiteX3" fmla="*/ 1371600 w 5708073"/>
                <a:gd name="connsiteY3" fmla="*/ 138759 h 1242428"/>
                <a:gd name="connsiteX4" fmla="*/ 3349336 w 5708073"/>
                <a:gd name="connsiteY4" fmla="*/ 774336 h 1242428"/>
                <a:gd name="connsiteX5" fmla="*/ 4419600 w 5708073"/>
                <a:gd name="connsiteY5" fmla="*/ 1058354 h 1242428"/>
                <a:gd name="connsiteX6" fmla="*/ 5430982 w 5708073"/>
                <a:gd name="connsiteY6" fmla="*/ 1233268 h 1242428"/>
                <a:gd name="connsiteX7" fmla="*/ 5708073 w 5708073"/>
                <a:gd name="connsiteY7" fmla="*/ 1219414 h 1242428"/>
                <a:gd name="connsiteX8" fmla="*/ 5708073 w 5708073"/>
                <a:gd name="connsiteY8" fmla="*/ 1219414 h 1242428"/>
                <a:gd name="connsiteX0" fmla="*/ 0 w 5727123"/>
                <a:gd name="connsiteY0" fmla="*/ 263450 h 1257514"/>
                <a:gd name="connsiteX1" fmla="*/ 346364 w 5727123"/>
                <a:gd name="connsiteY1" fmla="*/ 111050 h 1257514"/>
                <a:gd name="connsiteX2" fmla="*/ 734291 w 5727123"/>
                <a:gd name="connsiteY2" fmla="*/ 213 h 1257514"/>
                <a:gd name="connsiteX3" fmla="*/ 1371600 w 5727123"/>
                <a:gd name="connsiteY3" fmla="*/ 138759 h 1257514"/>
                <a:gd name="connsiteX4" fmla="*/ 3349336 w 5727123"/>
                <a:gd name="connsiteY4" fmla="*/ 774336 h 1257514"/>
                <a:gd name="connsiteX5" fmla="*/ 4419600 w 5727123"/>
                <a:gd name="connsiteY5" fmla="*/ 1058354 h 1257514"/>
                <a:gd name="connsiteX6" fmla="*/ 5430982 w 5727123"/>
                <a:gd name="connsiteY6" fmla="*/ 1233268 h 1257514"/>
                <a:gd name="connsiteX7" fmla="*/ 5708073 w 5727123"/>
                <a:gd name="connsiteY7" fmla="*/ 1219414 h 1257514"/>
                <a:gd name="connsiteX8" fmla="*/ 5727123 w 5727123"/>
                <a:gd name="connsiteY8" fmla="*/ 1257514 h 12575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727123" h="1257514">
                  <a:moveTo>
                    <a:pt x="0" y="263450"/>
                  </a:moveTo>
                  <a:cubicBezTo>
                    <a:pt x="101600" y="197641"/>
                    <a:pt x="223982" y="154923"/>
                    <a:pt x="346364" y="111050"/>
                  </a:cubicBezTo>
                  <a:cubicBezTo>
                    <a:pt x="468746" y="67177"/>
                    <a:pt x="563418" y="-4405"/>
                    <a:pt x="734291" y="213"/>
                  </a:cubicBezTo>
                  <a:cubicBezTo>
                    <a:pt x="905164" y="4831"/>
                    <a:pt x="935759" y="9738"/>
                    <a:pt x="1371600" y="138759"/>
                  </a:cubicBezTo>
                  <a:cubicBezTo>
                    <a:pt x="1807441" y="267780"/>
                    <a:pt x="2841336" y="621070"/>
                    <a:pt x="3349336" y="774336"/>
                  </a:cubicBezTo>
                  <a:cubicBezTo>
                    <a:pt x="3857336" y="927602"/>
                    <a:pt x="4072659" y="981865"/>
                    <a:pt x="4419600" y="1058354"/>
                  </a:cubicBezTo>
                  <a:cubicBezTo>
                    <a:pt x="4766541" y="1134843"/>
                    <a:pt x="5216237" y="1206425"/>
                    <a:pt x="5430982" y="1233268"/>
                  </a:cubicBezTo>
                  <a:cubicBezTo>
                    <a:pt x="5645728" y="1260111"/>
                    <a:pt x="5661891" y="1219414"/>
                    <a:pt x="5708073" y="1219414"/>
                  </a:cubicBezTo>
                  <a:lnTo>
                    <a:pt x="5727123" y="1257514"/>
                  </a:lnTo>
                </a:path>
              </a:pathLst>
            </a:custGeom>
            <a:noFill/>
            <a:ln w="25400">
              <a:solidFill>
                <a:srgbClr val="FFC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219170">
                <a:defRPr/>
              </a:pPr>
              <a:endParaRPr lang="en-CA" sz="2400">
                <a:solidFill>
                  <a:prstClr val="white"/>
                </a:solidFill>
                <a:latin typeface="Arial"/>
              </a:endParaRPr>
            </a:p>
          </p:txBody>
        </p:sp>
        <p:cxnSp>
          <p:nvCxnSpPr>
            <p:cNvPr id="33" name="Straight Connector 32">
              <a:extLst>
                <a:ext uri="{FF2B5EF4-FFF2-40B4-BE49-F238E27FC236}">
                  <a16:creationId xmlns:a16="http://schemas.microsoft.com/office/drawing/2014/main" id="{56907071-93EE-B172-4E56-E47AF1AE14AB}"/>
                </a:ext>
              </a:extLst>
            </p:cNvPr>
            <p:cNvCxnSpPr>
              <a:cxnSpLocks/>
            </p:cNvCxnSpPr>
            <p:nvPr/>
          </p:nvCxnSpPr>
          <p:spPr>
            <a:xfrm>
              <a:off x="8706265" y="1491779"/>
              <a:ext cx="23719" cy="3908715"/>
            </a:xfrm>
            <a:prstGeom prst="line">
              <a:avLst/>
            </a:prstGeom>
            <a:ln w="12700">
              <a:prstDash val="lgDash"/>
            </a:ln>
          </p:spPr>
          <p:style>
            <a:lnRef idx="1">
              <a:schemeClr val="accent1"/>
            </a:lnRef>
            <a:fillRef idx="0">
              <a:schemeClr val="accent1"/>
            </a:fillRef>
            <a:effectRef idx="0">
              <a:schemeClr val="accent1"/>
            </a:effectRef>
            <a:fontRef idx="minor">
              <a:schemeClr val="tx1"/>
            </a:fontRef>
          </p:style>
        </p:cxnSp>
        <p:sp>
          <p:nvSpPr>
            <p:cNvPr id="32781" name="TextBox 34">
              <a:extLst>
                <a:ext uri="{FF2B5EF4-FFF2-40B4-BE49-F238E27FC236}">
                  <a16:creationId xmlns:a16="http://schemas.microsoft.com/office/drawing/2014/main" id="{46D3AB11-769C-5A96-1BCF-C6C11647F7AF}"/>
                </a:ext>
              </a:extLst>
            </p:cNvPr>
            <p:cNvSpPr txBox="1">
              <a:spLocks noChangeArrowheads="1"/>
            </p:cNvSpPr>
            <p:nvPr/>
          </p:nvSpPr>
          <p:spPr bwMode="auto">
            <a:xfrm>
              <a:off x="8252989" y="5420503"/>
              <a:ext cx="1107934" cy="355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defTabSz="1219170"/>
              <a:r>
                <a:rPr lang="en-CA" altLang="en-US" sz="1600" dirty="0">
                  <a:solidFill>
                    <a:prstClr val="black"/>
                  </a:solidFill>
                </a:rPr>
                <a:t>Fin de vie</a:t>
              </a:r>
            </a:p>
          </p:txBody>
        </p:sp>
        <p:sp>
          <p:nvSpPr>
            <p:cNvPr id="32782" name="TextBox 35">
              <a:extLst>
                <a:ext uri="{FF2B5EF4-FFF2-40B4-BE49-F238E27FC236}">
                  <a16:creationId xmlns:a16="http://schemas.microsoft.com/office/drawing/2014/main" id="{C6560A03-1411-4599-141C-195F2C061390}"/>
                </a:ext>
              </a:extLst>
            </p:cNvPr>
            <p:cNvSpPr txBox="1">
              <a:spLocks noChangeArrowheads="1"/>
            </p:cNvSpPr>
            <p:nvPr/>
          </p:nvSpPr>
          <p:spPr bwMode="auto">
            <a:xfrm>
              <a:off x="6329823" y="5407189"/>
              <a:ext cx="1957141" cy="6137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defTabSz="1219170"/>
              <a:r>
                <a:rPr lang="en-CA" altLang="en-US" sz="1600" dirty="0" err="1">
                  <a:solidFill>
                    <a:prstClr val="black"/>
                  </a:solidFill>
                </a:rPr>
                <a:t>Dernière</a:t>
              </a:r>
              <a:r>
                <a:rPr lang="en-CA" altLang="en-US" sz="1600" dirty="0">
                  <a:solidFill>
                    <a:prstClr val="black"/>
                  </a:solidFill>
                </a:rPr>
                <a:t> </a:t>
              </a:r>
              <a:r>
                <a:rPr lang="en-CA" altLang="en-US" sz="1600" dirty="0" err="1">
                  <a:solidFill>
                    <a:prstClr val="black"/>
                  </a:solidFill>
                </a:rPr>
                <a:t>année</a:t>
              </a:r>
              <a:r>
                <a:rPr lang="en-CA" altLang="en-US" sz="1600" dirty="0">
                  <a:solidFill>
                    <a:prstClr val="black"/>
                  </a:solidFill>
                </a:rPr>
                <a:t> </a:t>
              </a:r>
              <a:r>
                <a:rPr lang="en-CA" altLang="en-US" sz="1600" dirty="0" err="1">
                  <a:solidFill>
                    <a:prstClr val="black"/>
                  </a:solidFill>
                </a:rPr>
                <a:t>d’option</a:t>
              </a:r>
              <a:endParaRPr lang="en-CA" altLang="en-US" sz="1600" dirty="0">
                <a:solidFill>
                  <a:prstClr val="black"/>
                </a:solidFill>
              </a:endParaRPr>
            </a:p>
          </p:txBody>
        </p:sp>
        <p:sp>
          <p:nvSpPr>
            <p:cNvPr id="32783" name="TextBox 36">
              <a:extLst>
                <a:ext uri="{FF2B5EF4-FFF2-40B4-BE49-F238E27FC236}">
                  <a16:creationId xmlns:a16="http://schemas.microsoft.com/office/drawing/2014/main" id="{729EC866-D35A-2F82-B2B0-6BEDD3E50194}"/>
                </a:ext>
              </a:extLst>
            </p:cNvPr>
            <p:cNvSpPr txBox="1">
              <a:spLocks noChangeArrowheads="1"/>
            </p:cNvSpPr>
            <p:nvPr/>
          </p:nvSpPr>
          <p:spPr bwMode="auto">
            <a:xfrm>
              <a:off x="4291613" y="2023136"/>
              <a:ext cx="1037213" cy="7752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defTabSz="1219170"/>
              <a:r>
                <a:rPr lang="en-CA" altLang="en-US" sz="1400" dirty="0" err="1">
                  <a:solidFill>
                    <a:prstClr val="black"/>
                  </a:solidFill>
                </a:rPr>
                <a:t>Coût</a:t>
              </a:r>
              <a:r>
                <a:rPr lang="en-CA" altLang="en-US" sz="1400" dirty="0">
                  <a:solidFill>
                    <a:prstClr val="black"/>
                  </a:solidFill>
                </a:rPr>
                <a:t> de </a:t>
              </a:r>
              <a:r>
                <a:rPr lang="en-CA" altLang="en-US" sz="1400" dirty="0" err="1">
                  <a:solidFill>
                    <a:prstClr val="black"/>
                  </a:solidFill>
                </a:rPr>
                <a:t>référence</a:t>
              </a:r>
              <a:r>
                <a:rPr lang="en-CA" altLang="en-US" sz="1400" dirty="0">
                  <a:solidFill>
                    <a:prstClr val="black"/>
                  </a:solidFill>
                </a:rPr>
                <a:t> </a:t>
              </a:r>
              <a:r>
                <a:rPr lang="en-CA" altLang="en-US" sz="1400" dirty="0" err="1">
                  <a:solidFill>
                    <a:prstClr val="black"/>
                  </a:solidFill>
                </a:rPr>
                <a:t>établie</a:t>
              </a:r>
              <a:endParaRPr lang="en-CA" altLang="en-US" sz="1400" dirty="0">
                <a:solidFill>
                  <a:prstClr val="black"/>
                </a:solidFill>
              </a:endParaRPr>
            </a:p>
          </p:txBody>
        </p:sp>
        <p:sp>
          <p:nvSpPr>
            <p:cNvPr id="32784" name="TextBox 37">
              <a:extLst>
                <a:ext uri="{FF2B5EF4-FFF2-40B4-BE49-F238E27FC236}">
                  <a16:creationId xmlns:a16="http://schemas.microsoft.com/office/drawing/2014/main" id="{EB735FC4-CD54-CD05-674D-74B59A9C191C}"/>
                </a:ext>
              </a:extLst>
            </p:cNvPr>
            <p:cNvSpPr txBox="1">
              <a:spLocks noChangeArrowheads="1"/>
            </p:cNvSpPr>
            <p:nvPr/>
          </p:nvSpPr>
          <p:spPr bwMode="auto">
            <a:xfrm>
              <a:off x="530926" y="1543261"/>
              <a:ext cx="2057853" cy="8721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r" defTabSz="1219170"/>
              <a:r>
                <a:rPr lang="en-CA" altLang="en-US" sz="2400" dirty="0">
                  <a:solidFill>
                    <a:srgbClr val="7030A0"/>
                  </a:solidFill>
                </a:rPr>
                <a:t>Exploration des </a:t>
              </a:r>
              <a:r>
                <a:rPr lang="en-CA" altLang="en-US" sz="2400" dirty="0" err="1">
                  <a:solidFill>
                    <a:srgbClr val="7030A0"/>
                  </a:solidFill>
                </a:rPr>
                <a:t>coûts</a:t>
              </a:r>
              <a:endParaRPr lang="en-CA" altLang="en-US" sz="2400" dirty="0">
                <a:solidFill>
                  <a:srgbClr val="7030A0"/>
                </a:solidFill>
              </a:endParaRPr>
            </a:p>
          </p:txBody>
        </p:sp>
        <p:sp>
          <p:nvSpPr>
            <p:cNvPr id="32785" name="TextBox 38">
              <a:extLst>
                <a:ext uri="{FF2B5EF4-FFF2-40B4-BE49-F238E27FC236}">
                  <a16:creationId xmlns:a16="http://schemas.microsoft.com/office/drawing/2014/main" id="{515DC4B9-9C76-42F3-B5BA-0DE39623937D}"/>
                </a:ext>
              </a:extLst>
            </p:cNvPr>
            <p:cNvSpPr txBox="1">
              <a:spLocks noChangeArrowheads="1"/>
            </p:cNvSpPr>
            <p:nvPr/>
          </p:nvSpPr>
          <p:spPr bwMode="auto">
            <a:xfrm>
              <a:off x="3988023" y="1543262"/>
              <a:ext cx="3211894" cy="4845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defTabSz="1219170"/>
              <a:r>
                <a:rPr lang="en-CA" altLang="en-US" sz="2400" dirty="0" err="1">
                  <a:solidFill>
                    <a:srgbClr val="7030A0"/>
                  </a:solidFill>
                </a:rPr>
                <a:t>Réduction</a:t>
              </a:r>
              <a:r>
                <a:rPr lang="en-CA" altLang="en-US" sz="2400" dirty="0">
                  <a:solidFill>
                    <a:srgbClr val="7030A0"/>
                  </a:solidFill>
                </a:rPr>
                <a:t> des </a:t>
              </a:r>
              <a:r>
                <a:rPr lang="en-CA" altLang="en-US" sz="2400" dirty="0" err="1">
                  <a:solidFill>
                    <a:srgbClr val="7030A0"/>
                  </a:solidFill>
                </a:rPr>
                <a:t>coûts</a:t>
              </a:r>
              <a:endParaRPr lang="en-CA" altLang="en-US" sz="2400" dirty="0">
                <a:solidFill>
                  <a:srgbClr val="7030A0"/>
                </a:solidFill>
              </a:endParaRPr>
            </a:p>
          </p:txBody>
        </p:sp>
        <p:sp>
          <p:nvSpPr>
            <p:cNvPr id="32786" name="TextBox 39">
              <a:extLst>
                <a:ext uri="{FF2B5EF4-FFF2-40B4-BE49-F238E27FC236}">
                  <a16:creationId xmlns:a16="http://schemas.microsoft.com/office/drawing/2014/main" id="{F268E8CE-74A7-5072-817F-B24527AD1DDE}"/>
                </a:ext>
              </a:extLst>
            </p:cNvPr>
            <p:cNvSpPr txBox="1">
              <a:spLocks noChangeArrowheads="1"/>
            </p:cNvSpPr>
            <p:nvPr/>
          </p:nvSpPr>
          <p:spPr bwMode="auto">
            <a:xfrm>
              <a:off x="9104180" y="1545965"/>
              <a:ext cx="2107975" cy="8721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defTabSz="1219170"/>
              <a:r>
                <a:rPr lang="en-CA" altLang="en-US" sz="2400" dirty="0">
                  <a:solidFill>
                    <a:srgbClr val="7030A0"/>
                  </a:solidFill>
                </a:rPr>
                <a:t>Limitation des </a:t>
              </a:r>
              <a:r>
                <a:rPr lang="en-CA" altLang="en-US" sz="2400" dirty="0" err="1">
                  <a:solidFill>
                    <a:srgbClr val="7030A0"/>
                  </a:solidFill>
                </a:rPr>
                <a:t>coûts</a:t>
              </a:r>
              <a:endParaRPr lang="en-CA" altLang="en-US" sz="2400" dirty="0">
                <a:solidFill>
                  <a:srgbClr val="7030A0"/>
                </a:solidFill>
              </a:endParaRPr>
            </a:p>
          </p:txBody>
        </p:sp>
        <p:sp>
          <p:nvSpPr>
            <p:cNvPr id="32787" name="TextBox 44">
              <a:extLst>
                <a:ext uri="{FF2B5EF4-FFF2-40B4-BE49-F238E27FC236}">
                  <a16:creationId xmlns:a16="http://schemas.microsoft.com/office/drawing/2014/main" id="{D144E1C8-8BFA-9B5F-ABE1-A91B8A41577D}"/>
                </a:ext>
              </a:extLst>
            </p:cNvPr>
            <p:cNvSpPr txBox="1">
              <a:spLocks noChangeArrowheads="1"/>
            </p:cNvSpPr>
            <p:nvPr/>
          </p:nvSpPr>
          <p:spPr bwMode="auto">
            <a:xfrm>
              <a:off x="4152114" y="4614651"/>
              <a:ext cx="2792536" cy="5491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defTabSz="1219170"/>
              <a:r>
                <a:rPr lang="fr-FR" altLang="en-US" sz="1400" dirty="0">
                  <a:solidFill>
                    <a:prstClr val="black"/>
                  </a:solidFill>
                </a:rPr>
                <a:t>Augmentation de l'efficacité et de la gestion de l'étendue des travaux</a:t>
              </a:r>
              <a:endParaRPr lang="en-CA" altLang="en-US" sz="1400" dirty="0">
                <a:solidFill>
                  <a:prstClr val="black"/>
                </a:solidFill>
              </a:endParaRPr>
            </a:p>
          </p:txBody>
        </p:sp>
        <p:sp>
          <p:nvSpPr>
            <p:cNvPr id="46" name="Arrow: Right 45">
              <a:extLst>
                <a:ext uri="{FF2B5EF4-FFF2-40B4-BE49-F238E27FC236}">
                  <a16:creationId xmlns:a16="http://schemas.microsoft.com/office/drawing/2014/main" id="{2AC89C1F-23E5-8B0D-D802-E4E49ADA8094}"/>
                </a:ext>
              </a:extLst>
            </p:cNvPr>
            <p:cNvSpPr/>
            <p:nvPr/>
          </p:nvSpPr>
          <p:spPr>
            <a:xfrm>
              <a:off x="2641970" y="1716704"/>
              <a:ext cx="344724" cy="224927"/>
            </a:xfrm>
            <a:prstGeom prst="rightArrow">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219170">
                <a:defRPr/>
              </a:pPr>
              <a:endParaRPr lang="en-CA" sz="2400">
                <a:solidFill>
                  <a:prstClr val="white"/>
                </a:solidFill>
                <a:latin typeface="Arial"/>
              </a:endParaRPr>
            </a:p>
          </p:txBody>
        </p:sp>
        <p:sp>
          <p:nvSpPr>
            <p:cNvPr id="47" name="Arrow: Right 46">
              <a:extLst>
                <a:ext uri="{FF2B5EF4-FFF2-40B4-BE49-F238E27FC236}">
                  <a16:creationId xmlns:a16="http://schemas.microsoft.com/office/drawing/2014/main" id="{A732BA75-53F7-5254-F216-FC06AA097752}"/>
                </a:ext>
              </a:extLst>
            </p:cNvPr>
            <p:cNvSpPr/>
            <p:nvPr/>
          </p:nvSpPr>
          <p:spPr>
            <a:xfrm>
              <a:off x="6946275" y="1738365"/>
              <a:ext cx="344724" cy="224926"/>
            </a:xfrm>
            <a:prstGeom prst="rightArrow">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219170">
                <a:defRPr/>
              </a:pPr>
              <a:endParaRPr lang="en-CA" sz="2400">
                <a:solidFill>
                  <a:prstClr val="white"/>
                </a:solidFill>
                <a:latin typeface="Arial"/>
              </a:endParaRPr>
            </a:p>
          </p:txBody>
        </p:sp>
        <p:sp>
          <p:nvSpPr>
            <p:cNvPr id="48" name="Arrow: Right 47">
              <a:extLst>
                <a:ext uri="{FF2B5EF4-FFF2-40B4-BE49-F238E27FC236}">
                  <a16:creationId xmlns:a16="http://schemas.microsoft.com/office/drawing/2014/main" id="{FF4A34CD-97A5-FC99-6323-EF4A032FD011}"/>
                </a:ext>
              </a:extLst>
            </p:cNvPr>
            <p:cNvSpPr/>
            <p:nvPr/>
          </p:nvSpPr>
          <p:spPr>
            <a:xfrm rot="10800000">
              <a:off x="3872223" y="1731700"/>
              <a:ext cx="344724" cy="224926"/>
            </a:xfrm>
            <a:prstGeom prst="rightArrow">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219170">
                <a:defRPr/>
              </a:pPr>
              <a:endParaRPr lang="en-CA" sz="2400">
                <a:solidFill>
                  <a:prstClr val="white"/>
                </a:solidFill>
                <a:latin typeface="Arial"/>
              </a:endParaRPr>
            </a:p>
          </p:txBody>
        </p:sp>
        <p:sp>
          <p:nvSpPr>
            <p:cNvPr id="49" name="Arrow: Right 48">
              <a:extLst>
                <a:ext uri="{FF2B5EF4-FFF2-40B4-BE49-F238E27FC236}">
                  <a16:creationId xmlns:a16="http://schemas.microsoft.com/office/drawing/2014/main" id="{487CB4C6-83B9-818F-07C6-308EE59BD4F7}"/>
                </a:ext>
              </a:extLst>
            </p:cNvPr>
            <p:cNvSpPr/>
            <p:nvPr/>
          </p:nvSpPr>
          <p:spPr>
            <a:xfrm rot="10800000">
              <a:off x="8706265" y="1720037"/>
              <a:ext cx="344724" cy="224927"/>
            </a:xfrm>
            <a:prstGeom prst="rightArrow">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219170">
                <a:defRPr/>
              </a:pPr>
              <a:endParaRPr lang="en-CA" sz="2400">
                <a:solidFill>
                  <a:prstClr val="white"/>
                </a:solidFill>
                <a:latin typeface="Arial"/>
              </a:endParaRPr>
            </a:p>
          </p:txBody>
        </p:sp>
        <p:sp>
          <p:nvSpPr>
            <p:cNvPr id="32792" name="TextBox 49">
              <a:extLst>
                <a:ext uri="{FF2B5EF4-FFF2-40B4-BE49-F238E27FC236}">
                  <a16:creationId xmlns:a16="http://schemas.microsoft.com/office/drawing/2014/main" id="{5E463FAB-461D-A50A-5A58-E5908EFE3981}"/>
                </a:ext>
              </a:extLst>
            </p:cNvPr>
            <p:cNvSpPr txBox="1">
              <a:spLocks noChangeArrowheads="1"/>
            </p:cNvSpPr>
            <p:nvPr/>
          </p:nvSpPr>
          <p:spPr bwMode="auto">
            <a:xfrm>
              <a:off x="717895" y="2808037"/>
              <a:ext cx="1839281" cy="8721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r" defTabSz="1219170"/>
              <a:r>
                <a:rPr lang="en-CA" altLang="en-US" sz="2400" b="1" dirty="0" err="1">
                  <a:solidFill>
                    <a:prstClr val="black"/>
                  </a:solidFill>
                </a:rPr>
                <a:t>Coûts</a:t>
              </a:r>
              <a:r>
                <a:rPr lang="en-CA" altLang="en-US" sz="2400" b="1" dirty="0">
                  <a:solidFill>
                    <a:prstClr val="black"/>
                  </a:solidFill>
                </a:rPr>
                <a:t> de </a:t>
              </a:r>
              <a:r>
                <a:rPr lang="en-CA" altLang="en-US" sz="2400" b="1" dirty="0" err="1">
                  <a:solidFill>
                    <a:prstClr val="black"/>
                  </a:solidFill>
                </a:rPr>
                <a:t>soutien</a:t>
              </a:r>
              <a:r>
                <a:rPr lang="en-CA" altLang="en-US" sz="2400" b="1" dirty="0">
                  <a:solidFill>
                    <a:prstClr val="black"/>
                  </a:solidFill>
                </a:rPr>
                <a:t>($)</a:t>
              </a:r>
            </a:p>
          </p:txBody>
        </p:sp>
        <p:sp>
          <p:nvSpPr>
            <p:cNvPr id="32793" name="TextBox 50">
              <a:extLst>
                <a:ext uri="{FF2B5EF4-FFF2-40B4-BE49-F238E27FC236}">
                  <a16:creationId xmlns:a16="http://schemas.microsoft.com/office/drawing/2014/main" id="{C899CD01-338D-8302-A3C3-F0364DD49160}"/>
                </a:ext>
              </a:extLst>
            </p:cNvPr>
            <p:cNvSpPr txBox="1">
              <a:spLocks noChangeArrowheads="1"/>
            </p:cNvSpPr>
            <p:nvPr/>
          </p:nvSpPr>
          <p:spPr bwMode="auto">
            <a:xfrm>
              <a:off x="9287962" y="4552259"/>
              <a:ext cx="2249262" cy="5491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defTabSz="1219170"/>
              <a:r>
                <a:rPr lang="fr-FR" altLang="en-US" sz="1400" dirty="0">
                  <a:solidFill>
                    <a:prstClr val="black"/>
                  </a:solidFill>
                </a:rPr>
                <a:t>Incertitude croissante due à la réduction de la flotte</a:t>
              </a:r>
              <a:endParaRPr lang="en-CA" altLang="en-US" sz="1400" dirty="0">
                <a:solidFill>
                  <a:prstClr val="black"/>
                </a:solidFill>
              </a:endParaRPr>
            </a:p>
          </p:txBody>
        </p:sp>
        <p:sp>
          <p:nvSpPr>
            <p:cNvPr id="32794" name="TextBox 51">
              <a:extLst>
                <a:ext uri="{FF2B5EF4-FFF2-40B4-BE49-F238E27FC236}">
                  <a16:creationId xmlns:a16="http://schemas.microsoft.com/office/drawing/2014/main" id="{CB789F37-98B8-D58D-F8AC-B7EE364588A2}"/>
                </a:ext>
              </a:extLst>
            </p:cNvPr>
            <p:cNvSpPr txBox="1">
              <a:spLocks noChangeArrowheads="1"/>
            </p:cNvSpPr>
            <p:nvPr/>
          </p:nvSpPr>
          <p:spPr bwMode="auto">
            <a:xfrm>
              <a:off x="378673" y="4554097"/>
              <a:ext cx="2249262" cy="5491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r" defTabSz="1219170"/>
              <a:r>
                <a:rPr lang="en-CA" altLang="en-US" sz="1400" dirty="0">
                  <a:solidFill>
                    <a:prstClr val="black"/>
                  </a:solidFill>
                </a:rPr>
                <a:t>Performances et </a:t>
              </a:r>
              <a:r>
                <a:rPr lang="en-CA" altLang="en-US" sz="1400" dirty="0" err="1">
                  <a:solidFill>
                    <a:prstClr val="black"/>
                  </a:solidFill>
                </a:rPr>
                <a:t>coûts</a:t>
              </a:r>
              <a:r>
                <a:rPr lang="en-CA" altLang="en-US" sz="1400" dirty="0">
                  <a:solidFill>
                    <a:prstClr val="black"/>
                  </a:solidFill>
                </a:rPr>
                <a:t> inconnus</a:t>
              </a:r>
            </a:p>
          </p:txBody>
        </p:sp>
        <p:cxnSp>
          <p:nvCxnSpPr>
            <p:cNvPr id="54" name="Straight Arrow Connector 53">
              <a:extLst>
                <a:ext uri="{FF2B5EF4-FFF2-40B4-BE49-F238E27FC236}">
                  <a16:creationId xmlns:a16="http://schemas.microsoft.com/office/drawing/2014/main" id="{BC8F246E-5265-B7DA-F862-92CF0A27B199}"/>
                </a:ext>
              </a:extLst>
            </p:cNvPr>
            <p:cNvCxnSpPr>
              <a:cxnSpLocks/>
              <a:stCxn id="32794" idx="3"/>
            </p:cNvCxnSpPr>
            <p:nvPr/>
          </p:nvCxnSpPr>
          <p:spPr>
            <a:xfrm flipV="1">
              <a:off x="2627935" y="4727382"/>
              <a:ext cx="799599" cy="101281"/>
            </a:xfrm>
            <a:prstGeom prst="straightConnector1">
              <a:avLst/>
            </a:prstGeom>
            <a:ln>
              <a:solidFill>
                <a:srgbClr val="002060"/>
              </a:solidFill>
              <a:tailEnd type="triangle"/>
            </a:ln>
          </p:spPr>
          <p:style>
            <a:lnRef idx="1">
              <a:schemeClr val="accent1"/>
            </a:lnRef>
            <a:fillRef idx="0">
              <a:schemeClr val="accent1"/>
            </a:fillRef>
            <a:effectRef idx="0">
              <a:schemeClr val="accent1"/>
            </a:effectRef>
            <a:fontRef idx="minor">
              <a:schemeClr val="tx1"/>
            </a:fontRef>
          </p:style>
        </p:cxnSp>
        <p:cxnSp>
          <p:nvCxnSpPr>
            <p:cNvPr id="55" name="Straight Arrow Connector 54">
              <a:extLst>
                <a:ext uri="{FF2B5EF4-FFF2-40B4-BE49-F238E27FC236}">
                  <a16:creationId xmlns:a16="http://schemas.microsoft.com/office/drawing/2014/main" id="{B9EA0E5B-F380-78CF-69FC-685B022D3930}"/>
                </a:ext>
              </a:extLst>
            </p:cNvPr>
            <p:cNvCxnSpPr>
              <a:cxnSpLocks/>
              <a:stCxn id="32793" idx="1"/>
            </p:cNvCxnSpPr>
            <p:nvPr/>
          </p:nvCxnSpPr>
          <p:spPr>
            <a:xfrm flipH="1">
              <a:off x="8007329" y="4826825"/>
              <a:ext cx="1280633" cy="120196"/>
            </a:xfrm>
            <a:prstGeom prst="straightConnector1">
              <a:avLst/>
            </a:prstGeom>
            <a:ln>
              <a:solidFill>
                <a:srgbClr val="002060"/>
              </a:solidFill>
              <a:tailEnd type="triangle"/>
            </a:ln>
          </p:spPr>
          <p:style>
            <a:lnRef idx="1">
              <a:schemeClr val="accent1"/>
            </a:lnRef>
            <a:fillRef idx="0">
              <a:schemeClr val="accent1"/>
            </a:fillRef>
            <a:effectRef idx="0">
              <a:schemeClr val="accent1"/>
            </a:effectRef>
            <a:fontRef idx="minor">
              <a:schemeClr val="tx1"/>
            </a:fontRef>
          </p:style>
        </p:cxnSp>
        <p:sp>
          <p:nvSpPr>
            <p:cNvPr id="58" name="Oval 57">
              <a:extLst>
                <a:ext uri="{FF2B5EF4-FFF2-40B4-BE49-F238E27FC236}">
                  <a16:creationId xmlns:a16="http://schemas.microsoft.com/office/drawing/2014/main" id="{58A7B077-06F4-F81E-4FDA-BA02635174CB}"/>
                </a:ext>
              </a:extLst>
            </p:cNvPr>
            <p:cNvSpPr/>
            <p:nvPr/>
          </p:nvSpPr>
          <p:spPr>
            <a:xfrm>
              <a:off x="7105987" y="3752702"/>
              <a:ext cx="449090" cy="974680"/>
            </a:xfrm>
            <a:prstGeom prst="ellipse">
              <a:avLst/>
            </a:prstGeom>
            <a:no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219170">
                <a:defRPr/>
              </a:pPr>
              <a:endParaRPr lang="en-CA" sz="2400">
                <a:solidFill>
                  <a:prstClr val="white"/>
                </a:solidFill>
                <a:latin typeface="Arial"/>
              </a:endParaRPr>
            </a:p>
          </p:txBody>
        </p:sp>
        <p:sp>
          <p:nvSpPr>
            <p:cNvPr id="32798" name="TextBox 58">
              <a:extLst>
                <a:ext uri="{FF2B5EF4-FFF2-40B4-BE49-F238E27FC236}">
                  <a16:creationId xmlns:a16="http://schemas.microsoft.com/office/drawing/2014/main" id="{67196B66-06EA-00AE-9D13-EB8C750DBDD9}"/>
                </a:ext>
              </a:extLst>
            </p:cNvPr>
            <p:cNvSpPr txBox="1">
              <a:spLocks noChangeArrowheads="1"/>
            </p:cNvSpPr>
            <p:nvPr/>
          </p:nvSpPr>
          <p:spPr bwMode="auto">
            <a:xfrm>
              <a:off x="9204232" y="2888385"/>
              <a:ext cx="2925552" cy="5491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defTabSz="1219170"/>
              <a:r>
                <a:rPr lang="fr-FR" altLang="en-US" sz="1400" dirty="0">
                  <a:solidFill>
                    <a:prstClr val="black"/>
                  </a:solidFill>
                </a:rPr>
                <a:t>Variabilité la plus faible</a:t>
              </a:r>
            </a:p>
            <a:p>
              <a:pPr defTabSz="1219170"/>
              <a:r>
                <a:rPr lang="fr-FR" altLang="en-US" sz="1400" dirty="0">
                  <a:solidFill>
                    <a:prstClr val="black"/>
                  </a:solidFill>
                </a:rPr>
                <a:t>Objectif de limite des coûts</a:t>
              </a:r>
              <a:endParaRPr lang="en-CA" altLang="en-US" sz="1400" dirty="0">
                <a:solidFill>
                  <a:prstClr val="black"/>
                </a:solidFill>
              </a:endParaRPr>
            </a:p>
          </p:txBody>
        </p:sp>
        <p:cxnSp>
          <p:nvCxnSpPr>
            <p:cNvPr id="60" name="Straight Arrow Connector 59">
              <a:extLst>
                <a:ext uri="{FF2B5EF4-FFF2-40B4-BE49-F238E27FC236}">
                  <a16:creationId xmlns:a16="http://schemas.microsoft.com/office/drawing/2014/main" id="{D227F675-1B0B-ECB4-6C4D-2DA98B122A88}"/>
                </a:ext>
              </a:extLst>
            </p:cNvPr>
            <p:cNvCxnSpPr>
              <a:cxnSpLocks/>
              <a:stCxn id="32798" idx="1"/>
            </p:cNvCxnSpPr>
            <p:nvPr/>
          </p:nvCxnSpPr>
          <p:spPr>
            <a:xfrm flipH="1">
              <a:off x="7637305" y="3162951"/>
              <a:ext cx="1566928" cy="728037"/>
            </a:xfrm>
            <a:prstGeom prst="straightConnector1">
              <a:avLst/>
            </a:prstGeom>
            <a:ln>
              <a:solidFill>
                <a:srgbClr val="002060"/>
              </a:solidFill>
              <a:tailEnd type="triangle"/>
            </a:ln>
          </p:spPr>
          <p:style>
            <a:lnRef idx="1">
              <a:schemeClr val="accent1"/>
            </a:lnRef>
            <a:fillRef idx="0">
              <a:schemeClr val="accent1"/>
            </a:fillRef>
            <a:effectRef idx="0">
              <a:schemeClr val="accent1"/>
            </a:effectRef>
            <a:fontRef idx="minor">
              <a:schemeClr val="tx1"/>
            </a:fontRef>
          </p:style>
        </p:cxnSp>
      </p:grpSp>
      <p:sp>
        <p:nvSpPr>
          <p:cNvPr id="32772" name="Title 1">
            <a:extLst>
              <a:ext uri="{FF2B5EF4-FFF2-40B4-BE49-F238E27FC236}">
                <a16:creationId xmlns:a16="http://schemas.microsoft.com/office/drawing/2014/main" id="{D12FE9F1-A228-74C2-2B25-AA15603140AA}"/>
              </a:ext>
            </a:extLst>
          </p:cNvPr>
          <p:cNvSpPr>
            <a:spLocks noGrp="1" noChangeArrowheads="1"/>
          </p:cNvSpPr>
          <p:nvPr>
            <p:ph type="title"/>
          </p:nvPr>
        </p:nvSpPr>
        <p:spPr bwMode="auto">
          <a:xfrm>
            <a:off x="574677" y="831851"/>
            <a:ext cx="11034713" cy="6508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p>
            <a:r>
              <a:rPr lang="en-CA" altLang="en-US" sz="3200" dirty="0"/>
              <a:t>Phases de </a:t>
            </a:r>
            <a:r>
              <a:rPr lang="en-CA" altLang="en-US" sz="3200" dirty="0" err="1"/>
              <a:t>l’optimisation</a:t>
            </a:r>
            <a:r>
              <a:rPr lang="en-CA" altLang="en-US" sz="3200" dirty="0"/>
              <a:t> des </a:t>
            </a:r>
            <a:r>
              <a:rPr lang="en-CA" altLang="en-US" sz="3200" dirty="0" err="1"/>
              <a:t>ressources</a:t>
            </a:r>
            <a:endParaRPr lang="en-CA" altLang="en-US" sz="3200" dirty="0"/>
          </a:p>
        </p:txBody>
      </p:sp>
      <p:cxnSp>
        <p:nvCxnSpPr>
          <p:cNvPr id="3" name="Straight Arrow Connector 2">
            <a:extLst>
              <a:ext uri="{FF2B5EF4-FFF2-40B4-BE49-F238E27FC236}">
                <a16:creationId xmlns:a16="http://schemas.microsoft.com/office/drawing/2014/main" id="{ACF7E534-A86E-F4AD-BC41-5ABA22172AE5}"/>
              </a:ext>
            </a:extLst>
          </p:cNvPr>
          <p:cNvCxnSpPr/>
          <p:nvPr/>
        </p:nvCxnSpPr>
        <p:spPr>
          <a:xfrm flipH="1">
            <a:off x="5702301" y="3054582"/>
            <a:ext cx="198783" cy="475975"/>
          </a:xfrm>
          <a:prstGeom prst="straightConnector1">
            <a:avLst/>
          </a:prstGeom>
          <a:ln>
            <a:solidFill>
              <a:srgbClr val="002060"/>
            </a:solidFill>
            <a:tailEnd type="triangle"/>
          </a:ln>
        </p:spPr>
        <p:style>
          <a:lnRef idx="1">
            <a:schemeClr val="accent1"/>
          </a:lnRef>
          <a:fillRef idx="0">
            <a:schemeClr val="accent1"/>
          </a:fillRef>
          <a:effectRef idx="0">
            <a:schemeClr val="accent1"/>
          </a:effectRef>
          <a:fontRef idx="minor">
            <a:schemeClr val="tx1"/>
          </a:fontRef>
        </p:style>
      </p:cxnSp>
      <p:cxnSp>
        <p:nvCxnSpPr>
          <p:cNvPr id="4" name="Straight Arrow Connector 3">
            <a:extLst>
              <a:ext uri="{FF2B5EF4-FFF2-40B4-BE49-F238E27FC236}">
                <a16:creationId xmlns:a16="http://schemas.microsoft.com/office/drawing/2014/main" id="{E8DB2243-A186-A478-9765-903EB2F432A5}"/>
              </a:ext>
            </a:extLst>
          </p:cNvPr>
          <p:cNvCxnSpPr>
            <a:cxnSpLocks/>
          </p:cNvCxnSpPr>
          <p:nvPr/>
        </p:nvCxnSpPr>
        <p:spPr>
          <a:xfrm flipV="1">
            <a:off x="5354536" y="4089103"/>
            <a:ext cx="64841" cy="166359"/>
          </a:xfrm>
          <a:prstGeom prst="straightConnector1">
            <a:avLst/>
          </a:prstGeom>
          <a:ln>
            <a:solidFill>
              <a:srgbClr val="002060"/>
            </a:solidFill>
            <a:tailEnd type="triangle"/>
          </a:ln>
        </p:spPr>
        <p:style>
          <a:lnRef idx="1">
            <a:schemeClr val="accent1"/>
          </a:lnRef>
          <a:fillRef idx="0">
            <a:schemeClr val="accent1"/>
          </a:fillRef>
          <a:effectRef idx="0">
            <a:schemeClr val="accent1"/>
          </a:effectRef>
          <a:fontRef idx="minor">
            <a:schemeClr val="tx1"/>
          </a:fontRef>
        </p:style>
      </p:cxnSp>
      <p:sp>
        <p:nvSpPr>
          <p:cNvPr id="10" name="TextBox 51">
            <a:extLst>
              <a:ext uri="{FF2B5EF4-FFF2-40B4-BE49-F238E27FC236}">
                <a16:creationId xmlns:a16="http://schemas.microsoft.com/office/drawing/2014/main" id="{B8BF223F-8CCF-7A0A-A944-895781BD10C8}"/>
              </a:ext>
            </a:extLst>
          </p:cNvPr>
          <p:cNvSpPr txBox="1">
            <a:spLocks noChangeArrowheads="1"/>
          </p:cNvSpPr>
          <p:nvPr/>
        </p:nvSpPr>
        <p:spPr bwMode="auto">
          <a:xfrm>
            <a:off x="5598462" y="2556531"/>
            <a:ext cx="2258077"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defTabSz="1219170"/>
            <a:r>
              <a:rPr lang="en-CA" altLang="en-US" sz="1400" dirty="0" err="1">
                <a:solidFill>
                  <a:prstClr val="black"/>
                </a:solidFill>
              </a:rPr>
              <a:t>Bandes</a:t>
            </a:r>
            <a:r>
              <a:rPr lang="en-CA" altLang="en-US" sz="1400" dirty="0">
                <a:solidFill>
                  <a:prstClr val="black"/>
                </a:solidFill>
              </a:rPr>
              <a:t> de performance </a:t>
            </a:r>
            <a:r>
              <a:rPr lang="en-CA" altLang="en-US" sz="1400" dirty="0" err="1">
                <a:solidFill>
                  <a:prstClr val="black"/>
                </a:solidFill>
              </a:rPr>
              <a:t>supérieures</a:t>
            </a:r>
            <a:r>
              <a:rPr lang="en-CA" altLang="en-US" sz="1400" dirty="0">
                <a:solidFill>
                  <a:prstClr val="black"/>
                </a:solidFill>
              </a:rPr>
              <a:t> et </a:t>
            </a:r>
            <a:r>
              <a:rPr lang="en-CA" altLang="en-US" sz="1400" dirty="0" err="1">
                <a:solidFill>
                  <a:prstClr val="black"/>
                </a:solidFill>
              </a:rPr>
              <a:t>inférieures</a:t>
            </a:r>
            <a:endParaRPr lang="en-CA" altLang="en-US" sz="1400" dirty="0">
              <a:solidFill>
                <a:prstClr val="black"/>
              </a:solidFill>
            </a:endParaRPr>
          </a:p>
        </p:txBody>
      </p:sp>
      <p:sp>
        <p:nvSpPr>
          <p:cNvPr id="11" name="Oval 10">
            <a:extLst>
              <a:ext uri="{FF2B5EF4-FFF2-40B4-BE49-F238E27FC236}">
                <a16:creationId xmlns:a16="http://schemas.microsoft.com/office/drawing/2014/main" id="{AFCEAF3D-711A-681E-BF30-3A5B537F1299}"/>
              </a:ext>
            </a:extLst>
          </p:cNvPr>
          <p:cNvSpPr/>
          <p:nvPr/>
        </p:nvSpPr>
        <p:spPr bwMode="auto">
          <a:xfrm>
            <a:off x="3462907" y="2675636"/>
            <a:ext cx="450851" cy="1042633"/>
          </a:xfrm>
          <a:prstGeom prst="ellipse">
            <a:avLst/>
          </a:prstGeom>
          <a:no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219170">
              <a:defRPr/>
            </a:pPr>
            <a:endParaRPr lang="en-CA" sz="2400">
              <a:solidFill>
                <a:prstClr val="white"/>
              </a:solidFill>
              <a:latin typeface="Arial"/>
            </a:endParaRPr>
          </a:p>
        </p:txBody>
      </p:sp>
      <p:cxnSp>
        <p:nvCxnSpPr>
          <p:cNvPr id="12" name="Straight Arrow Connector 11">
            <a:extLst>
              <a:ext uri="{FF2B5EF4-FFF2-40B4-BE49-F238E27FC236}">
                <a16:creationId xmlns:a16="http://schemas.microsoft.com/office/drawing/2014/main" id="{71A8ED8A-6DF6-AAE5-6742-114E2FFE9BAD}"/>
              </a:ext>
            </a:extLst>
          </p:cNvPr>
          <p:cNvCxnSpPr>
            <a:cxnSpLocks/>
          </p:cNvCxnSpPr>
          <p:nvPr/>
        </p:nvCxnSpPr>
        <p:spPr>
          <a:xfrm flipH="1">
            <a:off x="3839038" y="2536178"/>
            <a:ext cx="320204" cy="173041"/>
          </a:xfrm>
          <a:prstGeom prst="straightConnector1">
            <a:avLst/>
          </a:prstGeom>
          <a:ln>
            <a:solidFill>
              <a:srgbClr val="002060"/>
            </a:solidFill>
            <a:tailEnd type="triangle"/>
          </a:ln>
        </p:spPr>
        <p:style>
          <a:lnRef idx="1">
            <a:schemeClr val="accent1"/>
          </a:lnRef>
          <a:fillRef idx="0">
            <a:schemeClr val="accent1"/>
          </a:fillRef>
          <a:effectRef idx="0">
            <a:schemeClr val="accent1"/>
          </a:effectRef>
          <a:fontRef idx="minor">
            <a:schemeClr val="tx1"/>
          </a:fontRef>
        </p:style>
      </p:cxnSp>
      <p:sp>
        <p:nvSpPr>
          <p:cNvPr id="2" name="TextBox 1">
            <a:extLst>
              <a:ext uri="{FF2B5EF4-FFF2-40B4-BE49-F238E27FC236}">
                <a16:creationId xmlns:a16="http://schemas.microsoft.com/office/drawing/2014/main" id="{1D69D6D5-4D6C-A37E-F3FC-745C154E60B1}"/>
              </a:ext>
            </a:extLst>
          </p:cNvPr>
          <p:cNvSpPr txBox="1"/>
          <p:nvPr/>
        </p:nvSpPr>
        <p:spPr>
          <a:xfrm>
            <a:off x="575386" y="6250532"/>
            <a:ext cx="415213" cy="369332"/>
          </a:xfrm>
          <a:prstGeom prst="rect">
            <a:avLst/>
          </a:prstGeom>
          <a:noFill/>
        </p:spPr>
        <p:txBody>
          <a:bodyPr wrap="square" rtlCol="0">
            <a:spAutoFit/>
          </a:bodyPr>
          <a:lstStyle/>
          <a:p>
            <a:pPr algn="ctr"/>
            <a:r>
              <a:rPr lang="en-CA" dirty="0"/>
              <a:t>16</a:t>
            </a:r>
          </a:p>
        </p:txBody>
      </p:sp>
    </p:spTree>
    <p:extLst>
      <p:ext uri="{BB962C8B-B14F-4D97-AF65-F5344CB8AC3E}">
        <p14:creationId xmlns:p14="http://schemas.microsoft.com/office/powerpoint/2010/main" val="292877337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C25A09-CF0A-A240-18A5-3B7A679EB7D9}"/>
              </a:ext>
            </a:extLst>
          </p:cNvPr>
          <p:cNvSpPr>
            <a:spLocks noGrp="1"/>
          </p:cNvSpPr>
          <p:nvPr>
            <p:ph type="title"/>
            <p:custDataLst>
              <p:tags r:id="rId1"/>
            </p:custDataLst>
          </p:nvPr>
        </p:nvSpPr>
        <p:spPr>
          <a:xfrm>
            <a:off x="575387" y="990600"/>
            <a:ext cx="11041229" cy="576064"/>
          </a:xfrm>
        </p:spPr>
        <p:txBody>
          <a:bodyPr>
            <a:noAutofit/>
          </a:bodyPr>
          <a:lstStyle/>
          <a:p>
            <a:r>
              <a:rPr lang="fr-CA" sz="3200" dirty="0"/>
              <a:t>Phases de l'optimisation des ressources et approche en matière d’établissement des prix </a:t>
            </a:r>
          </a:p>
        </p:txBody>
      </p:sp>
      <p:sp>
        <p:nvSpPr>
          <p:cNvPr id="3" name="Content Placeholder 2">
            <a:extLst>
              <a:ext uri="{FF2B5EF4-FFF2-40B4-BE49-F238E27FC236}">
                <a16:creationId xmlns:a16="http://schemas.microsoft.com/office/drawing/2014/main" id="{1B0555B3-61B0-C42E-1518-00AC73B6FB88}"/>
              </a:ext>
            </a:extLst>
          </p:cNvPr>
          <p:cNvSpPr>
            <a:spLocks noGrp="1"/>
          </p:cNvSpPr>
          <p:nvPr>
            <p:ph sz="half" idx="1"/>
            <p:custDataLst>
              <p:tags r:id="rId2"/>
            </p:custDataLst>
          </p:nvPr>
        </p:nvSpPr>
        <p:spPr>
          <a:xfrm>
            <a:off x="575387" y="2108200"/>
            <a:ext cx="11041227" cy="3865083"/>
          </a:xfrm>
        </p:spPr>
        <p:txBody>
          <a:bodyPr>
            <a:normAutofit fontScale="55000" lnSpcReduction="20000"/>
          </a:bodyPr>
          <a:lstStyle/>
          <a:p>
            <a:pPr marL="0" indent="0">
              <a:buNone/>
              <a:defRPr/>
            </a:pPr>
            <a:r>
              <a:rPr lang="fr-CA" sz="3333" dirty="0"/>
              <a:t>L'approche en matière d’établissement des prix varie en fonction des phases de l’optimisation des ressources :</a:t>
            </a:r>
          </a:p>
          <a:p>
            <a:pPr>
              <a:defRPr/>
            </a:pPr>
            <a:r>
              <a:rPr lang="fr-CA" sz="2933" dirty="0"/>
              <a:t>Exploration des coûts</a:t>
            </a:r>
          </a:p>
          <a:p>
            <a:pPr lvl="1">
              <a:defRPr/>
            </a:pPr>
            <a:r>
              <a:rPr lang="fr-CA" sz="2667" dirty="0"/>
              <a:t>En l'absence d'un coût de référence, il n'est pas possible de mesurer ou d'encourager la réduction des coûts. </a:t>
            </a:r>
          </a:p>
          <a:p>
            <a:pPr lvl="1">
              <a:defRPr/>
            </a:pPr>
            <a:r>
              <a:rPr lang="fr-CA" sz="2667" dirty="0"/>
              <a:t>Approche privilégiée en matière d’établissement des prix : </a:t>
            </a:r>
            <a:r>
              <a:rPr lang="fr-CA" sz="2667" dirty="0">
                <a:solidFill>
                  <a:srgbClr val="FF0000"/>
                </a:solidFill>
              </a:rPr>
              <a:t>coût remboursable avec frais fondés sur les coûts réels</a:t>
            </a:r>
          </a:p>
          <a:p>
            <a:pPr>
              <a:defRPr/>
            </a:pPr>
            <a:r>
              <a:rPr lang="fr-CA" sz="2933" dirty="0"/>
              <a:t>Optimisation/réduction des coûts </a:t>
            </a:r>
          </a:p>
          <a:p>
            <a:pPr lvl="1">
              <a:defRPr/>
            </a:pPr>
            <a:r>
              <a:rPr lang="fr-CA" sz="2667" dirty="0"/>
              <a:t>Avec un coût de référence, il est possible de faire une analyse de rentabilisation et de récompenser les réductions de coûts. </a:t>
            </a:r>
          </a:p>
          <a:p>
            <a:pPr lvl="1">
              <a:defRPr/>
            </a:pPr>
            <a:r>
              <a:rPr lang="fr-CA" sz="2667" dirty="0"/>
              <a:t>Approche privilégiée en matière d’établissement des prix : </a:t>
            </a:r>
            <a:r>
              <a:rPr lang="fr-CA" sz="2667" dirty="0">
                <a:solidFill>
                  <a:srgbClr val="FF0000"/>
                </a:solidFill>
              </a:rPr>
              <a:t>prix fixe</a:t>
            </a:r>
            <a:r>
              <a:rPr lang="fr-CA" sz="2667" dirty="0"/>
              <a:t> ou </a:t>
            </a:r>
            <a:r>
              <a:rPr lang="fr-CA" sz="2667" dirty="0">
                <a:solidFill>
                  <a:srgbClr val="FF0000"/>
                </a:solidFill>
              </a:rPr>
              <a:t>coût remboursable avec coût de référence/mesure incitative</a:t>
            </a:r>
            <a:r>
              <a:rPr lang="fr-CA" sz="2667" dirty="0"/>
              <a:t> </a:t>
            </a:r>
          </a:p>
          <a:p>
            <a:pPr>
              <a:defRPr/>
            </a:pPr>
            <a:r>
              <a:rPr lang="fr-CA" sz="2933" dirty="0"/>
              <a:t>Limitation des coûts </a:t>
            </a:r>
          </a:p>
          <a:p>
            <a:pPr lvl="1">
              <a:defRPr/>
            </a:pPr>
            <a:r>
              <a:rPr lang="fr-CA" sz="2667" dirty="0"/>
              <a:t>Il peut être nécessaire d'inciter à la variabilité (ou d'y remédier) pour un élément de coût discret uniquement.</a:t>
            </a:r>
          </a:p>
          <a:p>
            <a:pPr lvl="1">
              <a:defRPr/>
            </a:pPr>
            <a:r>
              <a:rPr lang="fr-CA" sz="2667" dirty="0"/>
              <a:t>Approche privilégiée en matière d’établissement des prix : </a:t>
            </a:r>
            <a:r>
              <a:rPr lang="fr-CA" sz="2667" dirty="0">
                <a:solidFill>
                  <a:srgbClr val="FF0000"/>
                </a:solidFill>
              </a:rPr>
              <a:t>coût remboursable avec frais fondés sur les coûts réels</a:t>
            </a:r>
          </a:p>
        </p:txBody>
      </p:sp>
      <p:sp>
        <p:nvSpPr>
          <p:cNvPr id="4" name="TextBox 3">
            <a:extLst>
              <a:ext uri="{FF2B5EF4-FFF2-40B4-BE49-F238E27FC236}">
                <a16:creationId xmlns:a16="http://schemas.microsoft.com/office/drawing/2014/main" id="{42E122FE-D349-22F6-C608-29F183BB2546}"/>
              </a:ext>
            </a:extLst>
          </p:cNvPr>
          <p:cNvSpPr txBox="1"/>
          <p:nvPr/>
        </p:nvSpPr>
        <p:spPr>
          <a:xfrm>
            <a:off x="575386" y="6250532"/>
            <a:ext cx="415213" cy="369332"/>
          </a:xfrm>
          <a:prstGeom prst="rect">
            <a:avLst/>
          </a:prstGeom>
          <a:noFill/>
        </p:spPr>
        <p:txBody>
          <a:bodyPr wrap="square" rtlCol="0">
            <a:spAutoFit/>
          </a:bodyPr>
          <a:lstStyle/>
          <a:p>
            <a:pPr algn="ctr"/>
            <a:r>
              <a:rPr lang="en-CA" dirty="0"/>
              <a:t>17</a:t>
            </a:r>
          </a:p>
        </p:txBody>
      </p:sp>
    </p:spTree>
    <p:extLst>
      <p:ext uri="{BB962C8B-B14F-4D97-AF65-F5344CB8AC3E}">
        <p14:creationId xmlns:p14="http://schemas.microsoft.com/office/powerpoint/2010/main" val="75980248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C25A09-CF0A-A240-18A5-3B7A679EB7D9}"/>
              </a:ext>
            </a:extLst>
          </p:cNvPr>
          <p:cNvSpPr>
            <a:spLocks noGrp="1"/>
          </p:cNvSpPr>
          <p:nvPr>
            <p:ph type="title"/>
            <p:custDataLst>
              <p:tags r:id="rId1"/>
            </p:custDataLst>
          </p:nvPr>
        </p:nvSpPr>
        <p:spPr>
          <a:xfrm>
            <a:off x="575387" y="1024136"/>
            <a:ext cx="11041229" cy="576064"/>
          </a:xfrm>
        </p:spPr>
        <p:txBody>
          <a:bodyPr>
            <a:noAutofit/>
          </a:bodyPr>
          <a:lstStyle/>
          <a:p>
            <a:r>
              <a:rPr lang="fr-CA" sz="3200" dirty="0"/>
              <a:t>Phases de contrat et d’optimisation des ressources</a:t>
            </a:r>
          </a:p>
        </p:txBody>
      </p:sp>
      <p:sp>
        <p:nvSpPr>
          <p:cNvPr id="3" name="Content Placeholder 2">
            <a:extLst>
              <a:ext uri="{FF2B5EF4-FFF2-40B4-BE49-F238E27FC236}">
                <a16:creationId xmlns:a16="http://schemas.microsoft.com/office/drawing/2014/main" id="{1B0555B3-61B0-C42E-1518-00AC73B6FB88}"/>
              </a:ext>
            </a:extLst>
          </p:cNvPr>
          <p:cNvSpPr>
            <a:spLocks noGrp="1"/>
          </p:cNvSpPr>
          <p:nvPr>
            <p:ph sz="half" idx="1"/>
            <p:custDataLst>
              <p:tags r:id="rId2"/>
            </p:custDataLst>
          </p:nvPr>
        </p:nvSpPr>
        <p:spPr/>
        <p:txBody>
          <a:bodyPr>
            <a:normAutofit fontScale="92500" lnSpcReduction="10000"/>
          </a:bodyPr>
          <a:lstStyle/>
          <a:p>
            <a:r>
              <a:rPr lang="fr-CA" dirty="0"/>
              <a:t>Les deux types de phases ne sont pas sans lien entre elles, mais elles peuvent être indépendantes et doivent donc être prises en compte séparément. </a:t>
            </a:r>
          </a:p>
          <a:p>
            <a:r>
              <a:rPr lang="fr-CA" dirty="0"/>
              <a:t>Exemples :</a:t>
            </a:r>
          </a:p>
          <a:p>
            <a:pPr lvl="1"/>
            <a:r>
              <a:rPr lang="fr-CA" dirty="0"/>
              <a:t>Un nouvel entrepreneur dans la phase intermédiaire du cycle de vie  </a:t>
            </a:r>
          </a:p>
          <a:p>
            <a:pPr lvl="1"/>
            <a:r>
              <a:rPr lang="fr-CA" dirty="0"/>
              <a:t>Un nouveau contrat avec aucun coût de référence </a:t>
            </a:r>
          </a:p>
          <a:p>
            <a:pPr lvl="1"/>
            <a:r>
              <a:rPr lang="fr-CA" dirty="0"/>
              <a:t>Un nouveau contrat dans une entreprise mature avec certitude en matière de coûts </a:t>
            </a:r>
          </a:p>
          <a:p>
            <a:pPr lvl="1"/>
            <a:endParaRPr lang="en-CA" altLang="en-US" dirty="0"/>
          </a:p>
          <a:p>
            <a:r>
              <a:rPr lang="fr-CA" dirty="0"/>
              <a:t>En quoi l'approche en matière d’établissement des coûts sera-t-elle différente pour chaque cas?</a:t>
            </a:r>
          </a:p>
        </p:txBody>
      </p:sp>
      <p:pic>
        <p:nvPicPr>
          <p:cNvPr id="4" name="Picture 5" descr="A 3d person with a question mark&#10;&#10;Description automatically generated">
            <a:extLst>
              <a:ext uri="{FF2B5EF4-FFF2-40B4-BE49-F238E27FC236}">
                <a16:creationId xmlns:a16="http://schemas.microsoft.com/office/drawing/2014/main" id="{42A036FD-D8CF-7F76-B237-E667F540A411}"/>
              </a:ext>
            </a:extLst>
          </p:cNvPr>
          <p:cNvPicPr>
            <a:picLocks noChangeAspect="1" noChangeArrowheads="1"/>
          </p:cNvPicPr>
          <p:nvPr>
            <p:custDataLst>
              <p:tags r:id="rId3"/>
            </p:custDataLst>
          </p:nvPr>
        </p:nvPicPr>
        <p:blipFill>
          <a:blip r:embed="rId5">
            <a:extLst>
              <a:ext uri="{28A0092B-C50C-407E-A947-70E740481C1C}">
                <a14:useLocalDpi xmlns:a14="http://schemas.microsoft.com/office/drawing/2010/main" val="0"/>
              </a:ext>
            </a:extLst>
          </a:blip>
          <a:srcRect/>
          <a:stretch>
            <a:fillRect/>
          </a:stretch>
        </p:blipFill>
        <p:spPr bwMode="auto">
          <a:xfrm>
            <a:off x="10566401" y="2413000"/>
            <a:ext cx="1467503" cy="167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4">
            <a:extLst>
              <a:ext uri="{FF2B5EF4-FFF2-40B4-BE49-F238E27FC236}">
                <a16:creationId xmlns:a16="http://schemas.microsoft.com/office/drawing/2014/main" id="{A59F31D4-E437-FC37-478A-71F5EF25CE45}"/>
              </a:ext>
            </a:extLst>
          </p:cNvPr>
          <p:cNvSpPr txBox="1"/>
          <p:nvPr/>
        </p:nvSpPr>
        <p:spPr>
          <a:xfrm>
            <a:off x="575386" y="6250532"/>
            <a:ext cx="415213" cy="369332"/>
          </a:xfrm>
          <a:prstGeom prst="rect">
            <a:avLst/>
          </a:prstGeom>
          <a:noFill/>
        </p:spPr>
        <p:txBody>
          <a:bodyPr wrap="square" rtlCol="0">
            <a:spAutoFit/>
          </a:bodyPr>
          <a:lstStyle/>
          <a:p>
            <a:pPr algn="ctr"/>
            <a:r>
              <a:rPr lang="en-CA" dirty="0"/>
              <a:t>18</a:t>
            </a:r>
          </a:p>
        </p:txBody>
      </p:sp>
    </p:spTree>
    <p:extLst>
      <p:ext uri="{BB962C8B-B14F-4D97-AF65-F5344CB8AC3E}">
        <p14:creationId xmlns:p14="http://schemas.microsoft.com/office/powerpoint/2010/main" val="50278953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C25A09-CF0A-A240-18A5-3B7A679EB7D9}"/>
              </a:ext>
            </a:extLst>
          </p:cNvPr>
          <p:cNvSpPr>
            <a:spLocks noGrp="1"/>
          </p:cNvSpPr>
          <p:nvPr>
            <p:ph type="title"/>
            <p:custDataLst>
              <p:tags r:id="rId1"/>
            </p:custDataLst>
          </p:nvPr>
        </p:nvSpPr>
        <p:spPr/>
        <p:txBody>
          <a:bodyPr>
            <a:normAutofit/>
          </a:bodyPr>
          <a:lstStyle/>
          <a:p>
            <a:r>
              <a:rPr lang="fr-CA" sz="3200" dirty="0"/>
              <a:t>Catégories de travail </a:t>
            </a:r>
          </a:p>
        </p:txBody>
      </p:sp>
      <p:sp>
        <p:nvSpPr>
          <p:cNvPr id="3" name="Content Placeholder 2">
            <a:extLst>
              <a:ext uri="{FF2B5EF4-FFF2-40B4-BE49-F238E27FC236}">
                <a16:creationId xmlns:a16="http://schemas.microsoft.com/office/drawing/2014/main" id="{1B0555B3-61B0-C42E-1518-00AC73B6FB88}"/>
              </a:ext>
            </a:extLst>
          </p:cNvPr>
          <p:cNvSpPr>
            <a:spLocks noGrp="1"/>
          </p:cNvSpPr>
          <p:nvPr>
            <p:ph sz="half" idx="1"/>
            <p:custDataLst>
              <p:tags r:id="rId2"/>
            </p:custDataLst>
          </p:nvPr>
        </p:nvSpPr>
        <p:spPr>
          <a:xfrm>
            <a:off x="575387" y="1623485"/>
            <a:ext cx="11041227" cy="4548716"/>
          </a:xfrm>
        </p:spPr>
        <p:txBody>
          <a:bodyPr>
            <a:normAutofit fontScale="85000" lnSpcReduction="10000"/>
          </a:bodyPr>
          <a:lstStyle/>
          <a:p>
            <a:r>
              <a:rPr lang="fr-CA" dirty="0"/>
              <a:t>Travail de base </a:t>
            </a:r>
          </a:p>
          <a:p>
            <a:pPr lvl="1"/>
            <a:r>
              <a:rPr lang="fr-CA" dirty="0"/>
              <a:t>Deux types :</a:t>
            </a:r>
          </a:p>
          <a:p>
            <a:pPr lvl="2"/>
            <a:r>
              <a:rPr lang="fr-CA" dirty="0"/>
              <a:t>Travail récurrent : activités effectuées indépendamment des demandes (utilisation de l'équipement)</a:t>
            </a:r>
          </a:p>
          <a:p>
            <a:pPr lvl="2"/>
            <a:r>
              <a:rPr lang="fr-CA" dirty="0"/>
              <a:t>Travail variable : activités liées au niveau de consommation ou d'utilisation de l’équipement </a:t>
            </a:r>
          </a:p>
          <a:p>
            <a:pPr lvl="1"/>
            <a:r>
              <a:rPr lang="fr-CA" dirty="0">
                <a:solidFill>
                  <a:srgbClr val="FF0000"/>
                </a:solidFill>
              </a:rPr>
              <a:t>Le travail de base ne doit pas être confondu avec le travail à prix fixe.</a:t>
            </a:r>
          </a:p>
          <a:p>
            <a:r>
              <a:rPr lang="fr-CA" dirty="0"/>
              <a:t>Travail « fondé sur la tâche » (p. ex., </a:t>
            </a:r>
            <a:r>
              <a:rPr lang="fr-FR" dirty="0"/>
              <a:t>travaux imprévus, </a:t>
            </a:r>
            <a:r>
              <a:rPr lang="fr-CA" dirty="0"/>
              <a:t>émergents ou </a:t>
            </a:r>
            <a:r>
              <a:rPr lang="fr-FR" dirty="0"/>
              <a:t>supplémentaires</a:t>
            </a:r>
            <a:r>
              <a:rPr lang="fr-CA" dirty="0"/>
              <a:t>)</a:t>
            </a:r>
          </a:p>
          <a:p>
            <a:pPr lvl="1"/>
            <a:r>
              <a:rPr lang="fr-CA" dirty="0"/>
              <a:t>Normalement utilisé pour des travaux visant à répondre à un besoin qui « survient ».</a:t>
            </a:r>
          </a:p>
          <a:p>
            <a:pPr lvl="2"/>
            <a:r>
              <a:rPr lang="fr-CA" dirty="0"/>
              <a:t>Activités connues ou attendues, mais dont le calendrier et le volume peuvent fluctuer</a:t>
            </a:r>
          </a:p>
          <a:p>
            <a:pPr lvl="1"/>
            <a:r>
              <a:rPr lang="fr-CA" dirty="0"/>
              <a:t>Mise en œuvre au moyen d’autorisations de tâches</a:t>
            </a:r>
          </a:p>
          <a:p>
            <a:pPr lvl="1"/>
            <a:r>
              <a:rPr lang="fr-CA" dirty="0"/>
              <a:t>L'approche en matière d’établissement des prix n'est pas nécessaire pour les tâches qui pourraient être décrites, négociées et mises en œuvre au moyen d’un énoncé des travaux (ET) quand le besoin s'en fait sentir.</a:t>
            </a:r>
          </a:p>
        </p:txBody>
      </p:sp>
      <p:pic>
        <p:nvPicPr>
          <p:cNvPr id="4" name="Picture 2" descr="A computer screen shot of a folder with papers&#10;&#10;Description automatically generated">
            <a:extLst>
              <a:ext uri="{FF2B5EF4-FFF2-40B4-BE49-F238E27FC236}">
                <a16:creationId xmlns:a16="http://schemas.microsoft.com/office/drawing/2014/main" id="{86B218BF-B1EC-23BC-99BC-7FD77CD5586A}"/>
              </a:ext>
            </a:extLst>
          </p:cNvPr>
          <p:cNvPicPr>
            <a:picLocks noChangeAspect="1" noChangeArrowheads="1"/>
          </p:cNvPicPr>
          <p:nvPr>
            <p:custDataLst>
              <p:tags r:id="rId3"/>
            </p:custDataLst>
          </p:nvPr>
        </p:nvPicPr>
        <p:blipFill>
          <a:blip r:embed="rId6">
            <a:extLst>
              <a:ext uri="{28A0092B-C50C-407E-A947-70E740481C1C}">
                <a14:useLocalDpi xmlns:a14="http://schemas.microsoft.com/office/drawing/2010/main" val="0"/>
              </a:ext>
            </a:extLst>
          </a:blip>
          <a:srcRect/>
          <a:stretch>
            <a:fillRect/>
          </a:stretch>
        </p:blipFill>
        <p:spPr bwMode="auto">
          <a:xfrm>
            <a:off x="10261601" y="787429"/>
            <a:ext cx="1615017" cy="16165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4">
            <a:extLst>
              <a:ext uri="{FF2B5EF4-FFF2-40B4-BE49-F238E27FC236}">
                <a16:creationId xmlns:a16="http://schemas.microsoft.com/office/drawing/2014/main" id="{744E6818-58ED-52BC-2D4A-C2A0644E8540}"/>
              </a:ext>
            </a:extLst>
          </p:cNvPr>
          <p:cNvSpPr txBox="1"/>
          <p:nvPr/>
        </p:nvSpPr>
        <p:spPr>
          <a:xfrm>
            <a:off x="575386" y="6250532"/>
            <a:ext cx="415213" cy="369332"/>
          </a:xfrm>
          <a:prstGeom prst="rect">
            <a:avLst/>
          </a:prstGeom>
          <a:noFill/>
        </p:spPr>
        <p:txBody>
          <a:bodyPr wrap="square" rtlCol="0">
            <a:spAutoFit/>
          </a:bodyPr>
          <a:lstStyle/>
          <a:p>
            <a:pPr algn="ctr"/>
            <a:r>
              <a:rPr lang="en-CA" dirty="0"/>
              <a:t>19</a:t>
            </a:r>
          </a:p>
        </p:txBody>
      </p:sp>
    </p:spTree>
    <p:extLst>
      <p:ext uri="{BB962C8B-B14F-4D97-AF65-F5344CB8AC3E}">
        <p14:creationId xmlns:p14="http://schemas.microsoft.com/office/powerpoint/2010/main" val="263279727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6602B4-C3EF-4221-87F2-48BB39AFDDC4}"/>
              </a:ext>
            </a:extLst>
          </p:cNvPr>
          <p:cNvSpPr>
            <a:spLocks noGrp="1"/>
          </p:cNvSpPr>
          <p:nvPr>
            <p:ph type="title"/>
            <p:custDataLst>
              <p:tags r:id="rId1"/>
            </p:custDataLst>
          </p:nvPr>
        </p:nvSpPr>
        <p:spPr/>
        <p:txBody>
          <a:bodyPr>
            <a:normAutofit/>
          </a:bodyPr>
          <a:lstStyle/>
          <a:p>
            <a:r>
              <a:rPr lang="fr-CA" sz="3200" dirty="0"/>
              <a:t>De base et fondé sur la tâche – Exemples</a:t>
            </a:r>
          </a:p>
        </p:txBody>
      </p:sp>
      <p:sp>
        <p:nvSpPr>
          <p:cNvPr id="3" name="Content Placeholder 2">
            <a:extLst>
              <a:ext uri="{FF2B5EF4-FFF2-40B4-BE49-F238E27FC236}">
                <a16:creationId xmlns:a16="http://schemas.microsoft.com/office/drawing/2014/main" id="{B03302F8-FF13-9708-A82F-167EE5518E93}"/>
              </a:ext>
            </a:extLst>
          </p:cNvPr>
          <p:cNvSpPr>
            <a:spLocks noGrp="1"/>
          </p:cNvSpPr>
          <p:nvPr>
            <p:ph sz="half" idx="1"/>
            <p:custDataLst>
              <p:tags r:id="rId2"/>
            </p:custDataLst>
          </p:nvPr>
        </p:nvSpPr>
        <p:spPr>
          <a:xfrm>
            <a:off x="575387" y="1826685"/>
            <a:ext cx="4911013" cy="4146599"/>
          </a:xfrm>
        </p:spPr>
        <p:txBody>
          <a:bodyPr>
            <a:normAutofit fontScale="92500"/>
          </a:bodyPr>
          <a:lstStyle/>
          <a:p>
            <a:r>
              <a:rPr lang="fr-CA" b="1"/>
              <a:t>Travail de base</a:t>
            </a:r>
          </a:p>
          <a:p>
            <a:pPr lvl="1"/>
            <a:r>
              <a:rPr lang="fr-CA">
                <a:solidFill>
                  <a:srgbClr val="0070C0"/>
                </a:solidFill>
              </a:rPr>
              <a:t>Gestion du programme </a:t>
            </a:r>
          </a:p>
          <a:p>
            <a:pPr lvl="1"/>
            <a:r>
              <a:rPr lang="fr-CA">
                <a:solidFill>
                  <a:srgbClr val="00B050"/>
                </a:solidFill>
              </a:rPr>
              <a:t>Entretien</a:t>
            </a:r>
            <a:r>
              <a:rPr lang="fr-CA"/>
              <a:t> </a:t>
            </a:r>
          </a:p>
          <a:p>
            <a:pPr lvl="1"/>
            <a:r>
              <a:rPr lang="fr-CA">
                <a:solidFill>
                  <a:srgbClr val="0070C0"/>
                </a:solidFill>
              </a:rPr>
              <a:t>Entreposage </a:t>
            </a:r>
          </a:p>
          <a:p>
            <a:pPr lvl="1"/>
            <a:r>
              <a:rPr lang="fr-CA">
                <a:solidFill>
                  <a:srgbClr val="0070C0"/>
                </a:solidFill>
              </a:rPr>
              <a:t>Soutien de l'approvisionnement </a:t>
            </a:r>
          </a:p>
          <a:p>
            <a:pPr lvl="1"/>
            <a:r>
              <a:rPr lang="fr-CA">
                <a:solidFill>
                  <a:srgbClr val="00B050"/>
                </a:solidFill>
              </a:rPr>
              <a:t>Prestation de la formation </a:t>
            </a:r>
          </a:p>
          <a:p>
            <a:pPr lvl="1"/>
            <a:r>
              <a:rPr lang="fr-CA">
                <a:solidFill>
                  <a:srgbClr val="00B050"/>
                </a:solidFill>
              </a:rPr>
              <a:t>Génie de production </a:t>
            </a:r>
          </a:p>
          <a:p>
            <a:pPr lvl="1"/>
            <a:r>
              <a:rPr lang="fr-CA">
                <a:solidFill>
                  <a:srgbClr val="00B050"/>
                </a:solidFill>
              </a:rPr>
              <a:t>Gestion des données techniques </a:t>
            </a:r>
          </a:p>
          <a:p>
            <a:pPr marL="0" indent="0">
              <a:buNone/>
            </a:pPr>
            <a:r>
              <a:rPr lang="fr-CA" sz="1867" b="1"/>
              <a:t>Une pratique exemplaire consiste à classer le travail de base comme étant </a:t>
            </a:r>
            <a:r>
              <a:rPr lang="fr-CA" sz="1867" b="1">
                <a:solidFill>
                  <a:srgbClr val="0070C0"/>
                </a:solidFill>
              </a:rPr>
              <a:t>récurrent</a:t>
            </a:r>
            <a:r>
              <a:rPr lang="fr-CA" sz="1867" b="1"/>
              <a:t> ou </a:t>
            </a:r>
            <a:r>
              <a:rPr lang="fr-CA" sz="1867" b="1">
                <a:solidFill>
                  <a:srgbClr val="00B050"/>
                </a:solidFill>
              </a:rPr>
              <a:t>variable</a:t>
            </a:r>
          </a:p>
          <a:p>
            <a:pPr marL="0" indent="0">
              <a:buNone/>
            </a:pPr>
            <a:endParaRPr lang="en-CA" dirty="0"/>
          </a:p>
        </p:txBody>
      </p:sp>
      <p:sp>
        <p:nvSpPr>
          <p:cNvPr id="4" name="Content Placeholder 2">
            <a:extLst>
              <a:ext uri="{FF2B5EF4-FFF2-40B4-BE49-F238E27FC236}">
                <a16:creationId xmlns:a16="http://schemas.microsoft.com/office/drawing/2014/main" id="{CDEF9238-4603-FBB2-A9A4-F53793BFCA17}"/>
              </a:ext>
            </a:extLst>
          </p:cNvPr>
          <p:cNvSpPr txBox="1">
            <a:spLocks/>
          </p:cNvSpPr>
          <p:nvPr>
            <p:custDataLst>
              <p:tags r:id="rId3"/>
            </p:custDataLst>
          </p:nvPr>
        </p:nvSpPr>
        <p:spPr>
          <a:xfrm>
            <a:off x="5994400" y="1814893"/>
            <a:ext cx="5791200" cy="4146599"/>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000" kern="1200">
                <a:solidFill>
                  <a:schemeClr val="tx1"/>
                </a:solidFill>
                <a:latin typeface="+mn-lt"/>
                <a:ea typeface="+mn-ea"/>
                <a:cs typeface="+mn-cs"/>
              </a:defRPr>
            </a:lvl1pPr>
            <a:lvl2pPr marL="457200" indent="-225425"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2pPr>
            <a:lvl3pPr marL="688975" indent="-231775"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3pPr>
            <a:lvl4pPr marL="914400" indent="-225425"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4pPr>
            <a:lvl5pPr marL="1146175" indent="-231775"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04792" indent="-304792" defTabSz="1219170">
              <a:spcBef>
                <a:spcPts val="1333"/>
              </a:spcBef>
            </a:pPr>
            <a:r>
              <a:rPr lang="fr-CA" sz="2667" b="1">
                <a:solidFill>
                  <a:prstClr val="black"/>
                </a:solidFill>
                <a:latin typeface="Arial"/>
              </a:rPr>
              <a:t>Travail non programmé ou émergent</a:t>
            </a:r>
          </a:p>
          <a:p>
            <a:pPr marL="609585" lvl="1" indent="-300559" defTabSz="1219170" fontAlgn="auto">
              <a:spcBef>
                <a:spcPts val="667"/>
              </a:spcBef>
              <a:spcAft>
                <a:spcPts val="0"/>
              </a:spcAft>
            </a:pPr>
            <a:r>
              <a:rPr lang="fr-CA" sz="2400">
                <a:solidFill>
                  <a:prstClr val="black"/>
                </a:solidFill>
                <a:latin typeface="Arial"/>
              </a:rPr>
              <a:t>Conception technique </a:t>
            </a:r>
          </a:p>
          <a:p>
            <a:pPr marL="609585" lvl="1" indent="-300559" defTabSz="1219170" fontAlgn="auto">
              <a:spcBef>
                <a:spcPts val="667"/>
              </a:spcBef>
              <a:spcAft>
                <a:spcPts val="0"/>
              </a:spcAft>
            </a:pPr>
            <a:r>
              <a:rPr lang="fr-CA" sz="2400">
                <a:solidFill>
                  <a:prstClr val="black"/>
                </a:solidFill>
                <a:latin typeface="Arial"/>
              </a:rPr>
              <a:t>Mises à jour des publications </a:t>
            </a:r>
          </a:p>
          <a:p>
            <a:pPr marL="609585" lvl="1" indent="-300559" defTabSz="1219170" fontAlgn="auto">
              <a:spcBef>
                <a:spcPts val="667"/>
              </a:spcBef>
              <a:spcAft>
                <a:spcPts val="0"/>
              </a:spcAft>
            </a:pPr>
            <a:r>
              <a:rPr lang="fr-CA" sz="2400">
                <a:solidFill>
                  <a:prstClr val="black"/>
                </a:solidFill>
                <a:latin typeface="Arial"/>
              </a:rPr>
              <a:t>Service mobile de réparation </a:t>
            </a:r>
          </a:p>
          <a:p>
            <a:pPr marL="609585" lvl="1" indent="-300559" defTabSz="1219170" fontAlgn="auto">
              <a:spcBef>
                <a:spcPts val="667"/>
              </a:spcBef>
              <a:spcAft>
                <a:spcPts val="0"/>
              </a:spcAft>
            </a:pPr>
            <a:r>
              <a:rPr lang="fr-CA" sz="2400">
                <a:solidFill>
                  <a:prstClr val="black"/>
                </a:solidFill>
                <a:latin typeface="Arial"/>
              </a:rPr>
              <a:t>Élaboration des réparations </a:t>
            </a:r>
          </a:p>
          <a:p>
            <a:pPr marL="609585" lvl="1" indent="-300559" defTabSz="1219170" fontAlgn="auto">
              <a:spcBef>
                <a:spcPts val="667"/>
              </a:spcBef>
              <a:spcAft>
                <a:spcPts val="0"/>
              </a:spcAft>
            </a:pPr>
            <a:r>
              <a:rPr lang="fr-CA" sz="2400">
                <a:solidFill>
                  <a:prstClr val="black"/>
                </a:solidFill>
                <a:latin typeface="Arial"/>
              </a:rPr>
              <a:t>Essai et évaluation </a:t>
            </a:r>
          </a:p>
          <a:p>
            <a:pPr marL="609585" lvl="1" indent="-300559" defTabSz="1219170" fontAlgn="auto">
              <a:spcBef>
                <a:spcPts val="667"/>
              </a:spcBef>
              <a:spcAft>
                <a:spcPts val="0"/>
              </a:spcAft>
            </a:pPr>
            <a:r>
              <a:rPr lang="fr-CA" sz="2400">
                <a:solidFill>
                  <a:prstClr val="black"/>
                </a:solidFill>
                <a:latin typeface="Arial"/>
              </a:rPr>
              <a:t>Étude de l’obsolescence </a:t>
            </a:r>
          </a:p>
        </p:txBody>
      </p:sp>
      <p:sp>
        <p:nvSpPr>
          <p:cNvPr id="5" name="TextBox 4">
            <a:extLst>
              <a:ext uri="{FF2B5EF4-FFF2-40B4-BE49-F238E27FC236}">
                <a16:creationId xmlns:a16="http://schemas.microsoft.com/office/drawing/2014/main" id="{7C5ABD41-202C-4FA2-EFC1-7857824D6030}"/>
              </a:ext>
            </a:extLst>
          </p:cNvPr>
          <p:cNvSpPr txBox="1"/>
          <p:nvPr/>
        </p:nvSpPr>
        <p:spPr>
          <a:xfrm>
            <a:off x="575386" y="6250532"/>
            <a:ext cx="415213" cy="369332"/>
          </a:xfrm>
          <a:prstGeom prst="rect">
            <a:avLst/>
          </a:prstGeom>
          <a:noFill/>
        </p:spPr>
        <p:txBody>
          <a:bodyPr wrap="square" rtlCol="0">
            <a:spAutoFit/>
          </a:bodyPr>
          <a:lstStyle/>
          <a:p>
            <a:pPr algn="ctr"/>
            <a:r>
              <a:rPr lang="en-CA" dirty="0"/>
              <a:t>20</a:t>
            </a:r>
          </a:p>
        </p:txBody>
      </p:sp>
    </p:spTree>
    <p:extLst>
      <p:ext uri="{BB962C8B-B14F-4D97-AF65-F5344CB8AC3E}">
        <p14:creationId xmlns:p14="http://schemas.microsoft.com/office/powerpoint/2010/main" val="161320154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a:extLst>
              <a:ext uri="{FF2B5EF4-FFF2-40B4-BE49-F238E27FC236}">
                <a16:creationId xmlns:a16="http://schemas.microsoft.com/office/drawing/2014/main" id="{B455C080-AC7F-0052-1849-6F540674064F}"/>
              </a:ext>
            </a:extLst>
          </p:cNvPr>
          <p:cNvSpPr>
            <a:spLocks noGrp="1" noChangeArrowheads="1"/>
          </p:cNvSpPr>
          <p:nvPr>
            <p:ph type="ctrTitle"/>
            <p:custDataLst>
              <p:tags r:id="rId1"/>
            </p:custDataLst>
          </p:nvPr>
        </p:nvSpPr>
        <p:spPr>
          <a:xfrm>
            <a:off x="1524000" y="2132014"/>
            <a:ext cx="9144000" cy="815975"/>
          </a:xfrm>
        </p:spPr>
        <p:txBody>
          <a:bodyPr>
            <a:noAutofit/>
          </a:bodyPr>
          <a:lstStyle/>
          <a:p>
            <a:pPr eaLnBrk="1" hangingPunct="1">
              <a:defRPr/>
            </a:pPr>
            <a:r>
              <a:rPr lang="fr-CA" sz="2800" noProof="1">
                <a:solidFill>
                  <a:schemeClr val="accent2">
                    <a:lumMod val="50000"/>
                  </a:schemeClr>
                </a:solidFill>
                <a:effectLst>
                  <a:outerShdw blurRad="38100" dist="38100" dir="2700000" algn="tl">
                    <a:srgbClr val="000000">
                      <a:alpha val="43137"/>
                    </a:srgbClr>
                  </a:outerShdw>
                </a:effectLst>
                <a:latin typeface="+mj-lt"/>
                <a:ea typeface="ＭＳ Ｐゴシック" panose="020B0600070205080204" pitchFamily="34" charset="-128"/>
                <a:cs typeface="Calibri" panose="020F0502020204030204" pitchFamily="34" charset="0"/>
              </a:rPr>
              <a:t>Obligations en lien avec l’option de </a:t>
            </a:r>
            <a:br>
              <a:rPr lang="fr-CA" sz="2800" noProof="1">
                <a:solidFill>
                  <a:schemeClr val="accent2">
                    <a:lumMod val="50000"/>
                  </a:schemeClr>
                </a:solidFill>
                <a:effectLst>
                  <a:outerShdw blurRad="38100" dist="38100" dir="2700000" algn="tl">
                    <a:srgbClr val="000000">
                      <a:alpha val="43137"/>
                    </a:srgbClr>
                  </a:outerShdw>
                </a:effectLst>
                <a:latin typeface="+mj-lt"/>
                <a:ea typeface="ＭＳ Ｐゴシック" panose="020B0600070205080204" pitchFamily="34" charset="-128"/>
                <a:cs typeface="Calibri" panose="020F0502020204030204" pitchFamily="34" charset="0"/>
              </a:rPr>
            </a:br>
            <a:r>
              <a:rPr lang="fr-CA" sz="2800" noProof="1">
                <a:solidFill>
                  <a:schemeClr val="accent2">
                    <a:lumMod val="50000"/>
                  </a:schemeClr>
                </a:solidFill>
                <a:effectLst>
                  <a:outerShdw blurRad="38100" dist="38100" dir="2700000" algn="tl">
                    <a:srgbClr val="000000">
                      <a:alpha val="43137"/>
                    </a:srgbClr>
                  </a:outerShdw>
                </a:effectLst>
                <a:latin typeface="+mj-lt"/>
                <a:ea typeface="ＭＳ Ｐゴシック" panose="020B0600070205080204" pitchFamily="34" charset="-128"/>
                <a:cs typeface="Calibri" panose="020F0502020204030204" pitchFamily="34" charset="0"/>
              </a:rPr>
              <a:t>matériel-service (MaaS) pendant le soutien</a:t>
            </a:r>
          </a:p>
        </p:txBody>
      </p:sp>
      <p:sp>
        <p:nvSpPr>
          <p:cNvPr id="18435" name="TextBox 3">
            <a:extLst>
              <a:ext uri="{FF2B5EF4-FFF2-40B4-BE49-F238E27FC236}">
                <a16:creationId xmlns:a16="http://schemas.microsoft.com/office/drawing/2014/main" id="{44915977-BE1E-F23D-62A2-CE2B05088542}"/>
              </a:ext>
            </a:extLst>
          </p:cNvPr>
          <p:cNvSpPr txBox="1">
            <a:spLocks noChangeArrowheads="1"/>
          </p:cNvSpPr>
          <p:nvPr>
            <p:custDataLst>
              <p:tags r:id="rId2"/>
            </p:custDataLst>
          </p:nvPr>
        </p:nvSpPr>
        <p:spPr bwMode="auto">
          <a:xfrm>
            <a:off x="2625726" y="1069975"/>
            <a:ext cx="4321175" cy="107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spAutoFit/>
          </a:bodyPr>
          <a:lstStyle>
            <a:lvl1pPr>
              <a:spcBef>
                <a:spcPct val="20000"/>
              </a:spcBef>
              <a:buFont typeface="Arial" panose="020B0604020202020204" pitchFamily="34" charset="0"/>
              <a:buChar char="•"/>
              <a:defRPr sz="2800">
                <a:solidFill>
                  <a:srgbClr val="000000"/>
                </a:solidFill>
                <a:latin typeface="Arial" panose="020B0604020202020204" pitchFamily="34" charset="0"/>
                <a:ea typeface="ＭＳ Ｐゴシック" panose="020B0600070205080204" pitchFamily="34" charset="-128"/>
                <a:cs typeface="Arial" panose="020B0604020202020204" pitchFamily="34" charset="0"/>
              </a:defRPr>
            </a:lvl1pPr>
            <a:lvl2pPr marL="742950" indent="-285750">
              <a:spcBef>
                <a:spcPct val="20000"/>
              </a:spcBef>
              <a:buFont typeface="Arial" panose="020B0604020202020204" pitchFamily="34" charset="0"/>
              <a:buChar char="–"/>
              <a:defRPr sz="2400">
                <a:solidFill>
                  <a:srgbClr val="000000"/>
                </a:solidFill>
                <a:latin typeface="Arial" panose="020B0604020202020204" pitchFamily="34" charset="0"/>
                <a:ea typeface="ＭＳ Ｐゴシック" panose="020B0600070205080204" pitchFamily="34" charset="-128"/>
                <a:cs typeface="Arial" panose="020B0604020202020204" pitchFamily="34" charset="0"/>
              </a:defRPr>
            </a:lvl2pPr>
            <a:lvl3pPr marL="1143000" indent="-228600">
              <a:spcBef>
                <a:spcPct val="20000"/>
              </a:spcBef>
              <a:buFont typeface="Arial" panose="020B0604020202020204" pitchFamily="34" charset="0"/>
              <a:buChar char="•"/>
              <a:defRPr sz="2000">
                <a:solidFill>
                  <a:srgbClr val="000000"/>
                </a:solidFill>
                <a:latin typeface="Arial" panose="020B0604020202020204" pitchFamily="34" charset="0"/>
                <a:ea typeface="ＭＳ Ｐゴシック" panose="020B0600070205080204" pitchFamily="34" charset="-128"/>
                <a:cs typeface="Arial" panose="020B0604020202020204" pitchFamily="34" charset="0"/>
              </a:defRPr>
            </a:lvl3pPr>
            <a:lvl4pPr marL="1600200" indent="-228600">
              <a:spcBef>
                <a:spcPct val="20000"/>
              </a:spcBef>
              <a:buFont typeface="Arial" panose="020B0604020202020204" pitchFamily="34" charset="0"/>
              <a:buChar char="–"/>
              <a:defRPr>
                <a:solidFill>
                  <a:srgbClr val="000000"/>
                </a:solidFill>
                <a:latin typeface="Arial" panose="020B0604020202020204" pitchFamily="34" charset="0"/>
                <a:ea typeface="ＭＳ Ｐゴシック" panose="020B0600070205080204" pitchFamily="34" charset="-128"/>
                <a:cs typeface="Arial" panose="020B0604020202020204" pitchFamily="34" charset="0"/>
              </a:defRPr>
            </a:lvl4pPr>
            <a:lvl5pPr marL="2057400" indent="-228600">
              <a:spcBef>
                <a:spcPct val="20000"/>
              </a:spcBef>
              <a:buFont typeface="Arial" panose="020B0604020202020204" pitchFamily="34" charset="0"/>
              <a:buChar char="»"/>
              <a:defRPr>
                <a:solidFill>
                  <a:srgbClr val="000000"/>
                </a:solidFill>
                <a:latin typeface="Arial" panose="020B0604020202020204" pitchFamily="34" charset="0"/>
                <a:ea typeface="ＭＳ Ｐゴシック" panose="020B0600070205080204" pitchFamily="34" charset="-128"/>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a:solidFill>
                  <a:srgbClr val="000000"/>
                </a:solidFill>
                <a:latin typeface="Arial" panose="020B0604020202020204" pitchFamily="34" charset="0"/>
                <a:ea typeface="ＭＳ Ｐゴシック" panose="020B0600070205080204" pitchFamily="34" charset="-128"/>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a:solidFill>
                  <a:srgbClr val="000000"/>
                </a:solidFill>
                <a:latin typeface="Arial" panose="020B0604020202020204" pitchFamily="34" charset="0"/>
                <a:ea typeface="ＭＳ Ｐゴシック" panose="020B0600070205080204" pitchFamily="34" charset="-128"/>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a:solidFill>
                  <a:srgbClr val="000000"/>
                </a:solidFill>
                <a:latin typeface="Arial" panose="020B0604020202020204" pitchFamily="34" charset="0"/>
                <a:ea typeface="ＭＳ Ｐゴシック" panose="020B0600070205080204" pitchFamily="34" charset="-128"/>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a:solidFill>
                  <a:srgbClr val="000000"/>
                </a:solidFill>
                <a:latin typeface="Arial" panose="020B0604020202020204" pitchFamily="34" charset="0"/>
                <a:ea typeface="ＭＳ Ｐゴシック" panose="020B0600070205080204" pitchFamily="34" charset="-128"/>
                <a:cs typeface="Arial" panose="020B0604020202020204" pitchFamily="34" charset="0"/>
              </a:defRPr>
            </a:lvl9pPr>
          </a:lstStyle>
          <a:p>
            <a:pPr eaLnBrk="1" hangingPunct="1">
              <a:spcBef>
                <a:spcPct val="0"/>
              </a:spcBef>
              <a:buNone/>
            </a:pPr>
            <a:r>
              <a:rPr lang="fr-CA" altLang="fr-FR" sz="700" b="1">
                <a:solidFill>
                  <a:srgbClr val="20558A"/>
                </a:solidFill>
              </a:rPr>
              <a:t>Directeur général</a:t>
            </a:r>
            <a:r>
              <a:rPr lang="fr-CA" altLang="fr-FR" sz="700">
                <a:solidFill>
                  <a:srgbClr val="20558A"/>
                </a:solidFill>
              </a:rPr>
              <a:t> — </a:t>
            </a:r>
            <a:r>
              <a:rPr lang="fr-CA" altLang="fr-FR" sz="700" b="1">
                <a:solidFill>
                  <a:srgbClr val="20558A"/>
                </a:solidFill>
              </a:rPr>
              <a:t>Systèmes de matériel et chaîne d’approvisionnement</a:t>
            </a:r>
            <a:r>
              <a:rPr lang="fr-CA" altLang="fr-FR" sz="700">
                <a:solidFill>
                  <a:srgbClr val="20558A"/>
                </a:solidFill>
              </a:rPr>
              <a:t> </a:t>
            </a:r>
            <a:r>
              <a:rPr lang="fr-CA" altLang="fr-FR" sz="700" b="1">
                <a:solidFill>
                  <a:srgbClr val="20558A"/>
                </a:solidFill>
              </a:rPr>
              <a:t>(DGSMCA)</a:t>
            </a:r>
          </a:p>
        </p:txBody>
      </p:sp>
      <p:sp>
        <p:nvSpPr>
          <p:cNvPr id="18436" name="TextBox 4">
            <a:extLst>
              <a:ext uri="{FF2B5EF4-FFF2-40B4-BE49-F238E27FC236}">
                <a16:creationId xmlns:a16="http://schemas.microsoft.com/office/drawing/2014/main" id="{080E007D-85E3-0980-6263-BE393EA34BAA}"/>
              </a:ext>
            </a:extLst>
          </p:cNvPr>
          <p:cNvSpPr txBox="1">
            <a:spLocks noChangeArrowheads="1"/>
          </p:cNvSpPr>
          <p:nvPr>
            <p:custDataLst>
              <p:tags r:id="rId3"/>
            </p:custDataLst>
          </p:nvPr>
        </p:nvSpPr>
        <p:spPr bwMode="auto">
          <a:xfrm>
            <a:off x="2625726" y="839788"/>
            <a:ext cx="4321175" cy="107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spAutoFit/>
          </a:bodyPr>
          <a:lstStyle>
            <a:lvl1pPr>
              <a:spcBef>
                <a:spcPct val="20000"/>
              </a:spcBef>
              <a:buFont typeface="Arial" panose="020B0604020202020204" pitchFamily="34" charset="0"/>
              <a:buChar char="•"/>
              <a:defRPr sz="2800">
                <a:solidFill>
                  <a:srgbClr val="000000"/>
                </a:solidFill>
                <a:latin typeface="Arial" panose="020B0604020202020204" pitchFamily="34" charset="0"/>
                <a:ea typeface="ＭＳ Ｐゴシック" panose="020B0600070205080204" pitchFamily="34" charset="-128"/>
                <a:cs typeface="Arial" panose="020B0604020202020204" pitchFamily="34" charset="0"/>
              </a:defRPr>
            </a:lvl1pPr>
            <a:lvl2pPr marL="742950" indent="-285750">
              <a:spcBef>
                <a:spcPct val="20000"/>
              </a:spcBef>
              <a:buFont typeface="Arial" panose="020B0604020202020204" pitchFamily="34" charset="0"/>
              <a:buChar char="–"/>
              <a:defRPr sz="2400">
                <a:solidFill>
                  <a:srgbClr val="000000"/>
                </a:solidFill>
                <a:latin typeface="Arial" panose="020B0604020202020204" pitchFamily="34" charset="0"/>
                <a:ea typeface="ＭＳ Ｐゴシック" panose="020B0600070205080204" pitchFamily="34" charset="-128"/>
                <a:cs typeface="Arial" panose="020B0604020202020204" pitchFamily="34" charset="0"/>
              </a:defRPr>
            </a:lvl2pPr>
            <a:lvl3pPr marL="1143000" indent="-228600">
              <a:spcBef>
                <a:spcPct val="20000"/>
              </a:spcBef>
              <a:buFont typeface="Arial" panose="020B0604020202020204" pitchFamily="34" charset="0"/>
              <a:buChar char="•"/>
              <a:defRPr sz="2000">
                <a:solidFill>
                  <a:srgbClr val="000000"/>
                </a:solidFill>
                <a:latin typeface="Arial" panose="020B0604020202020204" pitchFamily="34" charset="0"/>
                <a:ea typeface="ＭＳ Ｐゴシック" panose="020B0600070205080204" pitchFamily="34" charset="-128"/>
                <a:cs typeface="Arial" panose="020B0604020202020204" pitchFamily="34" charset="0"/>
              </a:defRPr>
            </a:lvl3pPr>
            <a:lvl4pPr marL="1600200" indent="-228600">
              <a:spcBef>
                <a:spcPct val="20000"/>
              </a:spcBef>
              <a:buFont typeface="Arial" panose="020B0604020202020204" pitchFamily="34" charset="0"/>
              <a:buChar char="–"/>
              <a:defRPr>
                <a:solidFill>
                  <a:srgbClr val="000000"/>
                </a:solidFill>
                <a:latin typeface="Arial" panose="020B0604020202020204" pitchFamily="34" charset="0"/>
                <a:ea typeface="ＭＳ Ｐゴシック" panose="020B0600070205080204" pitchFamily="34" charset="-128"/>
                <a:cs typeface="Arial" panose="020B0604020202020204" pitchFamily="34" charset="0"/>
              </a:defRPr>
            </a:lvl4pPr>
            <a:lvl5pPr marL="2057400" indent="-228600">
              <a:spcBef>
                <a:spcPct val="20000"/>
              </a:spcBef>
              <a:buFont typeface="Arial" panose="020B0604020202020204" pitchFamily="34" charset="0"/>
              <a:buChar char="»"/>
              <a:defRPr>
                <a:solidFill>
                  <a:srgbClr val="000000"/>
                </a:solidFill>
                <a:latin typeface="Arial" panose="020B0604020202020204" pitchFamily="34" charset="0"/>
                <a:ea typeface="ＭＳ Ｐゴシック" panose="020B0600070205080204" pitchFamily="34" charset="-128"/>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a:solidFill>
                  <a:srgbClr val="000000"/>
                </a:solidFill>
                <a:latin typeface="Arial" panose="020B0604020202020204" pitchFamily="34" charset="0"/>
                <a:ea typeface="ＭＳ Ｐゴシック" panose="020B0600070205080204" pitchFamily="34" charset="-128"/>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a:solidFill>
                  <a:srgbClr val="000000"/>
                </a:solidFill>
                <a:latin typeface="Arial" panose="020B0604020202020204" pitchFamily="34" charset="0"/>
                <a:ea typeface="ＭＳ Ｐゴシック" panose="020B0600070205080204" pitchFamily="34" charset="-128"/>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a:solidFill>
                  <a:srgbClr val="000000"/>
                </a:solidFill>
                <a:latin typeface="Arial" panose="020B0604020202020204" pitchFamily="34" charset="0"/>
                <a:ea typeface="ＭＳ Ｐゴシック" panose="020B0600070205080204" pitchFamily="34" charset="-128"/>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a:solidFill>
                  <a:srgbClr val="000000"/>
                </a:solidFill>
                <a:latin typeface="Arial" panose="020B0604020202020204" pitchFamily="34" charset="0"/>
                <a:ea typeface="ＭＳ Ｐゴシック" panose="020B0600070205080204" pitchFamily="34" charset="-128"/>
                <a:cs typeface="Arial" panose="020B0604020202020204" pitchFamily="34" charset="0"/>
              </a:defRPr>
            </a:lvl9pPr>
          </a:lstStyle>
          <a:p>
            <a:pPr eaLnBrk="1" hangingPunct="1">
              <a:spcBef>
                <a:spcPct val="0"/>
              </a:spcBef>
              <a:buNone/>
            </a:pPr>
            <a:r>
              <a:rPr lang="fr-CA" altLang="fr-FR" sz="700" b="1">
                <a:solidFill>
                  <a:srgbClr val="FFFFFF"/>
                </a:solidFill>
              </a:rPr>
              <a:t>Sous-ministre adjoint (Matériels)</a:t>
            </a:r>
          </a:p>
        </p:txBody>
      </p:sp>
      <p:sp>
        <p:nvSpPr>
          <p:cNvPr id="18437" name="Subtitle 2">
            <a:extLst>
              <a:ext uri="{FF2B5EF4-FFF2-40B4-BE49-F238E27FC236}">
                <a16:creationId xmlns:a16="http://schemas.microsoft.com/office/drawing/2014/main" id="{A28CF2C8-2297-9381-4416-E07CD22BCC1B}"/>
              </a:ext>
            </a:extLst>
          </p:cNvPr>
          <p:cNvSpPr>
            <a:spLocks noGrp="1" noChangeArrowheads="1"/>
          </p:cNvSpPr>
          <p:nvPr>
            <p:ph type="subTitle" idx="1"/>
            <p:custDataLst>
              <p:tags r:id="rId4"/>
            </p:custDataLst>
          </p:nvPr>
        </p:nvSpPr>
        <p:spPr>
          <a:xfrm>
            <a:off x="1524000" y="3644900"/>
            <a:ext cx="9144000" cy="431800"/>
          </a:xfrm>
        </p:spPr>
        <p:txBody>
          <a:bodyPr>
            <a:noAutofit/>
          </a:bodyPr>
          <a:lstStyle/>
          <a:p>
            <a:pPr eaLnBrk="1" hangingPunct="1">
              <a:spcAft>
                <a:spcPts val="600"/>
              </a:spcAft>
              <a:defRPr/>
            </a:pPr>
            <a:r>
              <a:rPr lang="fr-ca" sz="2400">
                <a:solidFill>
                  <a:schemeClr val="tx1">
                    <a:lumMod val="65000"/>
                    <a:lumOff val="35000"/>
                  </a:schemeClr>
                </a:solidFill>
                <a:latin typeface="+mj-lt"/>
                <a:ea typeface="ＭＳ Ｐゴシック" panose="020B0600070205080204" pitchFamily="34" charset="-128"/>
                <a:cs typeface="Calibri" panose="020F0502020204030204" pitchFamily="34" charset="0"/>
              </a:rPr>
              <a:t>Séminaire sur le soutien du matériel</a:t>
            </a:r>
          </a:p>
          <a:p>
            <a:pPr eaLnBrk="1" hangingPunct="1">
              <a:defRPr/>
            </a:pPr>
            <a:r>
              <a:rPr lang="fr-ca" sz="2400">
                <a:solidFill>
                  <a:schemeClr val="tx1">
                    <a:lumMod val="65000"/>
                    <a:lumOff val="35000"/>
                  </a:schemeClr>
                </a:solidFill>
                <a:latin typeface="+mj-lt"/>
                <a:ea typeface="ＭＳ Ｐゴシック" panose="020B0600070205080204" pitchFamily="34" charset="-128"/>
                <a:cs typeface="Calibri" panose="020F0502020204030204" pitchFamily="34" charset="0"/>
              </a:rPr>
              <a:t>14 décembre 2023</a:t>
            </a:r>
          </a:p>
        </p:txBody>
      </p:sp>
      <p:sp>
        <p:nvSpPr>
          <p:cNvPr id="18438" name="TextBox 4">
            <a:extLst>
              <a:ext uri="{FF2B5EF4-FFF2-40B4-BE49-F238E27FC236}">
                <a16:creationId xmlns:a16="http://schemas.microsoft.com/office/drawing/2014/main" id="{38D2CF62-BF6E-918F-A465-B838F7B9B201}"/>
              </a:ext>
            </a:extLst>
          </p:cNvPr>
          <p:cNvSpPr txBox="1">
            <a:spLocks noChangeArrowheads="1"/>
          </p:cNvSpPr>
          <p:nvPr>
            <p:custDataLst>
              <p:tags r:id="rId5"/>
            </p:custDataLst>
          </p:nvPr>
        </p:nvSpPr>
        <p:spPr bwMode="auto">
          <a:xfrm>
            <a:off x="1524000" y="4986339"/>
            <a:ext cx="9144000" cy="922337"/>
          </a:xfrm>
          <a:prstGeom prst="rect">
            <a:avLst/>
          </a:prstGeom>
          <a:noFill/>
          <a:ln>
            <a:noFill/>
          </a:ln>
        </p:spPr>
        <p:txBody>
          <a:bodyPr>
            <a:spAutoFit/>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defRPr/>
            </a:pPr>
            <a:endParaRPr lang="fr-ca" altLang="en-US" dirty="0">
              <a:solidFill>
                <a:srgbClr val="000000"/>
              </a:solidFill>
              <a:latin typeface="Arial" panose="020B0604020202020204"/>
              <a:cs typeface="Calibri" panose="020F0502020204030204" pitchFamily="34" charset="0"/>
            </a:endParaRPr>
          </a:p>
          <a:p>
            <a:pPr algn="ctr" eaLnBrk="1" hangingPunct="1">
              <a:defRPr/>
            </a:pPr>
            <a:r>
              <a:rPr lang="fr-ca" dirty="0">
                <a:solidFill>
                  <a:srgbClr val="1F548A">
                    <a:lumMod val="75000"/>
                  </a:srgbClr>
                </a:solidFill>
                <a:latin typeface="Arial" panose="020B0604020202020204"/>
                <a:cs typeface="Calibri" panose="020F0502020204030204" pitchFamily="34" charset="0"/>
              </a:rPr>
              <a:t> </a:t>
            </a:r>
            <a:r>
              <a:rPr lang="fr-ca" b="1" dirty="0">
                <a:solidFill>
                  <a:srgbClr val="1F548A">
                    <a:lumMod val="75000"/>
                  </a:srgbClr>
                </a:solidFill>
                <a:latin typeface="Arial" panose="020B0604020202020204"/>
                <a:cs typeface="Calibri" panose="020F0502020204030204" pitchFamily="34" charset="0"/>
              </a:rPr>
              <a:t>Dany</a:t>
            </a:r>
            <a:r>
              <a:rPr lang="fr-ca" dirty="0">
                <a:solidFill>
                  <a:srgbClr val="1F548A">
                    <a:lumMod val="75000"/>
                  </a:srgbClr>
                </a:solidFill>
                <a:latin typeface="Arial" panose="020B0604020202020204"/>
                <a:cs typeface="Calibri" panose="020F0502020204030204" pitchFamily="34" charset="0"/>
              </a:rPr>
              <a:t> </a:t>
            </a:r>
            <a:r>
              <a:rPr lang="fr-ca" b="1" dirty="0" err="1">
                <a:solidFill>
                  <a:srgbClr val="1F548A">
                    <a:lumMod val="75000"/>
                  </a:srgbClr>
                </a:solidFill>
                <a:latin typeface="Arial" panose="020B0604020202020204"/>
                <a:cs typeface="Calibri" panose="020F0502020204030204" pitchFamily="34" charset="0"/>
              </a:rPr>
              <a:t>Theriault</a:t>
            </a:r>
            <a:r>
              <a:rPr lang="fr-ca" b="1" dirty="0">
                <a:solidFill>
                  <a:srgbClr val="1F548A">
                    <a:lumMod val="75000"/>
                  </a:srgbClr>
                </a:solidFill>
                <a:latin typeface="Arial" panose="020B0604020202020204"/>
                <a:cs typeface="Calibri" panose="020F0502020204030204" pitchFamily="34" charset="0"/>
              </a:rPr>
              <a:t> et Daniela</a:t>
            </a:r>
            <a:r>
              <a:rPr lang="fr-ca" dirty="0">
                <a:solidFill>
                  <a:srgbClr val="1F548A">
                    <a:lumMod val="75000"/>
                  </a:srgbClr>
                </a:solidFill>
                <a:latin typeface="Arial" panose="020B0604020202020204"/>
                <a:cs typeface="Calibri" panose="020F0502020204030204" pitchFamily="34" charset="0"/>
              </a:rPr>
              <a:t> </a:t>
            </a:r>
            <a:r>
              <a:rPr lang="fr-ca" b="1" dirty="0" err="1">
                <a:solidFill>
                  <a:srgbClr val="1F548A">
                    <a:lumMod val="75000"/>
                  </a:srgbClr>
                </a:solidFill>
                <a:latin typeface="Arial" panose="020B0604020202020204"/>
                <a:cs typeface="Calibri" panose="020F0502020204030204" pitchFamily="34" charset="0"/>
              </a:rPr>
              <a:t>Raycheva</a:t>
            </a:r>
            <a:endParaRPr lang="fr-ca" altLang="en-US" dirty="0">
              <a:solidFill>
                <a:srgbClr val="1F548A">
                  <a:lumMod val="75000"/>
                </a:srgbClr>
              </a:solidFill>
              <a:latin typeface="Arial" panose="020B0604020202020204"/>
              <a:cs typeface="Calibri" panose="020F0502020204030204" pitchFamily="34" charset="0"/>
            </a:endParaRPr>
          </a:p>
          <a:p>
            <a:pPr algn="ctr" eaLnBrk="1" hangingPunct="1">
              <a:defRPr/>
            </a:pPr>
            <a:r>
              <a:rPr lang="fr-ca" dirty="0">
                <a:solidFill>
                  <a:srgbClr val="1F548A">
                    <a:lumMod val="75000"/>
                  </a:srgbClr>
                </a:solidFill>
                <a:latin typeface="Arial" panose="020B0604020202020204"/>
                <a:cs typeface="Calibri" panose="020F0502020204030204" pitchFamily="34" charset="0"/>
              </a:rPr>
              <a:t>Division des systèmes de matériel et chaîne d’approvisionnement, groupe Matériels</a:t>
            </a:r>
          </a:p>
        </p:txBody>
      </p:sp>
      <p:sp>
        <p:nvSpPr>
          <p:cNvPr id="18439" name="TextBox 1">
            <a:extLst>
              <a:ext uri="{FF2B5EF4-FFF2-40B4-BE49-F238E27FC236}">
                <a16:creationId xmlns:a16="http://schemas.microsoft.com/office/drawing/2014/main" id="{E0CF1CA2-F721-52B8-D90F-10AC1A097DE7}"/>
              </a:ext>
            </a:extLst>
          </p:cNvPr>
          <p:cNvSpPr txBox="1">
            <a:spLocks noChangeArrowheads="1"/>
          </p:cNvSpPr>
          <p:nvPr/>
        </p:nvSpPr>
        <p:spPr bwMode="auto">
          <a:xfrm>
            <a:off x="1992314" y="6453188"/>
            <a:ext cx="1800225" cy="277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2800">
                <a:solidFill>
                  <a:srgbClr val="000000"/>
                </a:solidFill>
                <a:latin typeface="Arial" panose="020B0604020202020204" pitchFamily="34" charset="0"/>
                <a:ea typeface="ＭＳ Ｐゴシック" panose="020B0600070205080204" pitchFamily="34" charset="-128"/>
                <a:cs typeface="Arial" panose="020B0604020202020204" pitchFamily="34" charset="0"/>
              </a:defRPr>
            </a:lvl1pPr>
            <a:lvl2pPr marL="742950" indent="-285750">
              <a:spcBef>
                <a:spcPct val="20000"/>
              </a:spcBef>
              <a:buFont typeface="Arial" panose="020B0604020202020204" pitchFamily="34" charset="0"/>
              <a:buChar char="–"/>
              <a:defRPr sz="2400">
                <a:solidFill>
                  <a:srgbClr val="000000"/>
                </a:solidFill>
                <a:latin typeface="Arial" panose="020B0604020202020204" pitchFamily="34" charset="0"/>
                <a:ea typeface="ＭＳ Ｐゴシック" panose="020B0600070205080204" pitchFamily="34" charset="-128"/>
                <a:cs typeface="Arial" panose="020B0604020202020204" pitchFamily="34" charset="0"/>
              </a:defRPr>
            </a:lvl2pPr>
            <a:lvl3pPr marL="1143000" indent="-228600">
              <a:spcBef>
                <a:spcPct val="20000"/>
              </a:spcBef>
              <a:buFont typeface="Arial" panose="020B0604020202020204" pitchFamily="34" charset="0"/>
              <a:buChar char="•"/>
              <a:defRPr sz="2000">
                <a:solidFill>
                  <a:srgbClr val="000000"/>
                </a:solidFill>
                <a:latin typeface="Arial" panose="020B0604020202020204" pitchFamily="34" charset="0"/>
                <a:ea typeface="ＭＳ Ｐゴシック" panose="020B0600070205080204" pitchFamily="34" charset="-128"/>
                <a:cs typeface="Arial" panose="020B0604020202020204" pitchFamily="34" charset="0"/>
              </a:defRPr>
            </a:lvl3pPr>
            <a:lvl4pPr marL="1600200" indent="-228600">
              <a:spcBef>
                <a:spcPct val="20000"/>
              </a:spcBef>
              <a:buFont typeface="Arial" panose="020B0604020202020204" pitchFamily="34" charset="0"/>
              <a:buChar char="–"/>
              <a:defRPr>
                <a:solidFill>
                  <a:srgbClr val="000000"/>
                </a:solidFill>
                <a:latin typeface="Arial" panose="020B0604020202020204" pitchFamily="34" charset="0"/>
                <a:ea typeface="ＭＳ Ｐゴシック" panose="020B0600070205080204" pitchFamily="34" charset="-128"/>
                <a:cs typeface="Arial" panose="020B0604020202020204" pitchFamily="34" charset="0"/>
              </a:defRPr>
            </a:lvl4pPr>
            <a:lvl5pPr marL="2057400" indent="-228600">
              <a:spcBef>
                <a:spcPct val="20000"/>
              </a:spcBef>
              <a:buFont typeface="Arial" panose="020B0604020202020204" pitchFamily="34" charset="0"/>
              <a:buChar char="»"/>
              <a:defRPr>
                <a:solidFill>
                  <a:srgbClr val="000000"/>
                </a:solidFill>
                <a:latin typeface="Arial" panose="020B0604020202020204" pitchFamily="34" charset="0"/>
                <a:ea typeface="ＭＳ Ｐゴシック" panose="020B0600070205080204" pitchFamily="34" charset="-128"/>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a:solidFill>
                  <a:srgbClr val="000000"/>
                </a:solidFill>
                <a:latin typeface="Arial" panose="020B0604020202020204" pitchFamily="34" charset="0"/>
                <a:ea typeface="ＭＳ Ｐゴシック" panose="020B0600070205080204" pitchFamily="34" charset="-128"/>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a:solidFill>
                  <a:srgbClr val="000000"/>
                </a:solidFill>
                <a:latin typeface="Arial" panose="020B0604020202020204" pitchFamily="34" charset="0"/>
                <a:ea typeface="ＭＳ Ｐゴシック" panose="020B0600070205080204" pitchFamily="34" charset="-128"/>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a:solidFill>
                  <a:srgbClr val="000000"/>
                </a:solidFill>
                <a:latin typeface="Arial" panose="020B0604020202020204" pitchFamily="34" charset="0"/>
                <a:ea typeface="ＭＳ Ｐゴシック" panose="020B0600070205080204" pitchFamily="34" charset="-128"/>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a:solidFill>
                  <a:srgbClr val="000000"/>
                </a:solidFill>
                <a:latin typeface="Arial" panose="020B0604020202020204" pitchFamily="34" charset="0"/>
                <a:ea typeface="ＭＳ Ｐゴシック" panose="020B0600070205080204" pitchFamily="34" charset="-128"/>
                <a:cs typeface="Arial" panose="020B0604020202020204" pitchFamily="34" charset="0"/>
              </a:defRPr>
            </a:lvl9pPr>
          </a:lstStyle>
          <a:p>
            <a:pPr>
              <a:spcBef>
                <a:spcPct val="0"/>
              </a:spcBef>
              <a:buNone/>
            </a:pPr>
            <a:r>
              <a:rPr lang="en-CA" altLang="en-US" sz="1200"/>
              <a:t>RDIMS #6853089</a:t>
            </a: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6602B4-C3EF-4221-87F2-48BB39AFDDC4}"/>
              </a:ext>
            </a:extLst>
          </p:cNvPr>
          <p:cNvSpPr>
            <a:spLocks noGrp="1"/>
          </p:cNvSpPr>
          <p:nvPr>
            <p:ph type="title"/>
            <p:custDataLst>
              <p:tags r:id="rId1"/>
            </p:custDataLst>
          </p:nvPr>
        </p:nvSpPr>
        <p:spPr>
          <a:xfrm>
            <a:off x="575387" y="922536"/>
            <a:ext cx="11041229" cy="576064"/>
          </a:xfrm>
        </p:spPr>
        <p:txBody>
          <a:bodyPr>
            <a:noAutofit/>
          </a:bodyPr>
          <a:lstStyle/>
          <a:p>
            <a:r>
              <a:rPr lang="fr-CA" sz="3200" dirty="0"/>
              <a:t>Catégories de travail et approche en matière d’établissement des prix</a:t>
            </a:r>
          </a:p>
        </p:txBody>
      </p:sp>
      <p:sp>
        <p:nvSpPr>
          <p:cNvPr id="3" name="Content Placeholder 2">
            <a:extLst>
              <a:ext uri="{FF2B5EF4-FFF2-40B4-BE49-F238E27FC236}">
                <a16:creationId xmlns:a16="http://schemas.microsoft.com/office/drawing/2014/main" id="{B03302F8-FF13-9708-A82F-167EE5518E93}"/>
              </a:ext>
            </a:extLst>
          </p:cNvPr>
          <p:cNvSpPr>
            <a:spLocks noGrp="1"/>
          </p:cNvSpPr>
          <p:nvPr>
            <p:ph sz="half" idx="1"/>
            <p:custDataLst>
              <p:tags r:id="rId2"/>
            </p:custDataLst>
          </p:nvPr>
        </p:nvSpPr>
        <p:spPr>
          <a:xfrm>
            <a:off x="575387" y="1826685"/>
            <a:ext cx="11041227" cy="4243916"/>
          </a:xfrm>
        </p:spPr>
        <p:txBody>
          <a:bodyPr>
            <a:normAutofit lnSpcReduction="10000"/>
          </a:bodyPr>
          <a:lstStyle/>
          <a:p>
            <a:r>
              <a:rPr lang="fr-CA" dirty="0"/>
              <a:t>L'approche en matière d’établissement des prix doit refléter la nature des biens et des services.</a:t>
            </a:r>
          </a:p>
          <a:p>
            <a:r>
              <a:rPr lang="fr-CA" dirty="0"/>
              <a:t>Le travail doit être classé en fonction de sa fréquence et de sa nature.</a:t>
            </a:r>
          </a:p>
          <a:p>
            <a:r>
              <a:rPr lang="fr-CA" dirty="0"/>
              <a:t>La régularité et la répétitivité du travail sont à prendre en considération :</a:t>
            </a:r>
          </a:p>
          <a:p>
            <a:pPr lvl="1"/>
            <a:r>
              <a:rPr lang="fr-CA" dirty="0"/>
              <a:t>Exemples : le prix des transactions récurrentes telles que le soutien à la gestion du cycle de vie du matériel (GCVM) est différent de celui des réparations de composants, qui peut dépendre de l'état :</a:t>
            </a:r>
          </a:p>
          <a:p>
            <a:pPr marL="1676358" lvl="2" indent="-457189"/>
            <a:r>
              <a:rPr lang="fr-CA" dirty="0"/>
              <a:t>Soutien de la GCVM : prix fixe par mois.</a:t>
            </a:r>
          </a:p>
          <a:p>
            <a:pPr marL="1676358" lvl="2" indent="-457189"/>
            <a:r>
              <a:rPr lang="fr-CA" dirty="0"/>
              <a:t>Réparation et révision des composants : coût remboursable avec coût de référence</a:t>
            </a:r>
          </a:p>
        </p:txBody>
      </p:sp>
      <p:pic>
        <p:nvPicPr>
          <p:cNvPr id="4" name="Picture 2" descr="Two people looking at a computer screen&#10;&#10;Description automatically generated with low confidence">
            <a:extLst>
              <a:ext uri="{FF2B5EF4-FFF2-40B4-BE49-F238E27FC236}">
                <a16:creationId xmlns:a16="http://schemas.microsoft.com/office/drawing/2014/main" id="{BA967BD0-34E6-31D5-C8FF-FF4AE7666A72}"/>
              </a:ext>
            </a:extLst>
          </p:cNvPr>
          <p:cNvPicPr>
            <a:picLocks noChangeAspect="1" noChangeArrowheads="1"/>
          </p:cNvPicPr>
          <p:nvPr>
            <p:custDataLst>
              <p:tags r:id="rId3"/>
            </p:custDataLst>
          </p:nvPr>
        </p:nvPicPr>
        <p:blipFill>
          <a:blip r:embed="rId5">
            <a:extLst>
              <a:ext uri="{28A0092B-C50C-407E-A947-70E740481C1C}">
                <a14:useLocalDpi xmlns:a14="http://schemas.microsoft.com/office/drawing/2010/main" val="0"/>
              </a:ext>
            </a:extLst>
          </a:blip>
          <a:srcRect/>
          <a:stretch>
            <a:fillRect/>
          </a:stretch>
        </p:blipFill>
        <p:spPr bwMode="auto">
          <a:xfrm>
            <a:off x="9526813" y="584200"/>
            <a:ext cx="2089800" cy="13664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4">
            <a:extLst>
              <a:ext uri="{FF2B5EF4-FFF2-40B4-BE49-F238E27FC236}">
                <a16:creationId xmlns:a16="http://schemas.microsoft.com/office/drawing/2014/main" id="{108A0C19-A7B0-4C6D-5D46-013575404D04}"/>
              </a:ext>
            </a:extLst>
          </p:cNvPr>
          <p:cNvSpPr txBox="1"/>
          <p:nvPr/>
        </p:nvSpPr>
        <p:spPr>
          <a:xfrm>
            <a:off x="575386" y="6250532"/>
            <a:ext cx="415213" cy="369332"/>
          </a:xfrm>
          <a:prstGeom prst="rect">
            <a:avLst/>
          </a:prstGeom>
          <a:noFill/>
        </p:spPr>
        <p:txBody>
          <a:bodyPr wrap="square" rtlCol="0">
            <a:spAutoFit/>
          </a:bodyPr>
          <a:lstStyle/>
          <a:p>
            <a:pPr algn="ctr"/>
            <a:r>
              <a:rPr lang="en-CA" dirty="0"/>
              <a:t>21</a:t>
            </a:r>
          </a:p>
        </p:txBody>
      </p:sp>
    </p:spTree>
    <p:extLst>
      <p:ext uri="{BB962C8B-B14F-4D97-AF65-F5344CB8AC3E}">
        <p14:creationId xmlns:p14="http://schemas.microsoft.com/office/powerpoint/2010/main" val="196195038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TextBox 23">
            <a:extLst>
              <a:ext uri="{FF2B5EF4-FFF2-40B4-BE49-F238E27FC236}">
                <a16:creationId xmlns:a16="http://schemas.microsoft.com/office/drawing/2014/main" id="{1F382ABF-1372-A06B-69E8-192BDD728791}"/>
              </a:ext>
            </a:extLst>
          </p:cNvPr>
          <p:cNvSpPr txBox="1"/>
          <p:nvPr/>
        </p:nvSpPr>
        <p:spPr>
          <a:xfrm>
            <a:off x="2460380" y="1458899"/>
            <a:ext cx="2020888" cy="261610"/>
          </a:xfrm>
          <a:prstGeom prst="rect">
            <a:avLst/>
          </a:prstGeom>
          <a:noFill/>
          <a:ln>
            <a:noFill/>
          </a:ln>
        </p:spPr>
        <p:txBody>
          <a:bodyPr>
            <a:spAutoFit/>
          </a:bodyPr>
          <a:lstStyle/>
          <a:p>
            <a:pPr algn="ctr" defTabSz="1219170" eaLnBrk="1" fontAlgn="auto" hangingPunct="1">
              <a:spcBef>
                <a:spcPts val="0"/>
              </a:spcBef>
              <a:spcAft>
                <a:spcPts val="0"/>
              </a:spcAft>
              <a:defRPr/>
            </a:pPr>
            <a:r>
              <a:rPr lang="en-US" sz="1100" b="1" kern="0" dirty="0">
                <a:solidFill>
                  <a:srgbClr val="0070C0"/>
                </a:solidFill>
                <a:latin typeface="Calibri" panose="020F0502020204030204"/>
              </a:rPr>
              <a:t>Mise </a:t>
            </a:r>
            <a:r>
              <a:rPr lang="en-US" sz="1100" b="1" kern="0" dirty="0" err="1">
                <a:solidFill>
                  <a:srgbClr val="0070C0"/>
                </a:solidFill>
                <a:latin typeface="Calibri" panose="020F0502020204030204"/>
              </a:rPr>
              <a:t>en</a:t>
            </a:r>
            <a:r>
              <a:rPr lang="en-US" sz="1100" b="1" kern="0" dirty="0">
                <a:solidFill>
                  <a:srgbClr val="0070C0"/>
                </a:solidFill>
                <a:latin typeface="Calibri" panose="020F0502020204030204"/>
              </a:rPr>
              <a:t> oeuvre progressive</a:t>
            </a:r>
            <a:endParaRPr lang="en-CA" sz="1100" b="1" kern="0" dirty="0">
              <a:solidFill>
                <a:srgbClr val="0070C0"/>
              </a:solidFill>
              <a:latin typeface="Calibri" panose="020F0502020204030204"/>
            </a:endParaRPr>
          </a:p>
        </p:txBody>
      </p:sp>
      <p:sp>
        <p:nvSpPr>
          <p:cNvPr id="41986" name="Slide Number Placeholder 3">
            <a:extLst>
              <a:ext uri="{FF2B5EF4-FFF2-40B4-BE49-F238E27FC236}">
                <a16:creationId xmlns:a16="http://schemas.microsoft.com/office/drawing/2014/main" id="{85A74D68-ED51-71F7-F8C9-BEA31BC82708}"/>
              </a:ext>
            </a:extLst>
          </p:cNvPr>
          <p:cNvSpPr>
            <a:spLocks noGrp="1" noChangeArrowheads="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32" indent="-285744">
              <a:defRPr>
                <a:solidFill>
                  <a:schemeClr val="tx1"/>
                </a:solidFill>
                <a:latin typeface="Calibri" panose="020F0502020204030204" pitchFamily="34" charset="0"/>
              </a:defRPr>
            </a:lvl2pPr>
            <a:lvl3pPr marL="1142971" indent="-228594">
              <a:defRPr>
                <a:solidFill>
                  <a:schemeClr val="tx1"/>
                </a:solidFill>
                <a:latin typeface="Calibri" panose="020F0502020204030204" pitchFamily="34" charset="0"/>
              </a:defRPr>
            </a:lvl3pPr>
            <a:lvl4pPr marL="1600160" indent="-228594">
              <a:defRPr>
                <a:solidFill>
                  <a:schemeClr val="tx1"/>
                </a:solidFill>
                <a:latin typeface="Calibri" panose="020F0502020204030204" pitchFamily="34" charset="0"/>
              </a:defRPr>
            </a:lvl4pPr>
            <a:lvl5pPr marL="2057349" indent="-228594">
              <a:defRPr>
                <a:solidFill>
                  <a:schemeClr val="tx1"/>
                </a:solidFill>
                <a:latin typeface="Calibri" panose="020F0502020204030204" pitchFamily="34" charset="0"/>
              </a:defRPr>
            </a:lvl5pPr>
            <a:lvl6pPr marL="2514537" indent="-228594" eaLnBrk="0" fontAlgn="base" hangingPunct="0">
              <a:spcBef>
                <a:spcPct val="0"/>
              </a:spcBef>
              <a:spcAft>
                <a:spcPct val="0"/>
              </a:spcAft>
              <a:defRPr>
                <a:solidFill>
                  <a:schemeClr val="tx1"/>
                </a:solidFill>
                <a:latin typeface="Calibri" panose="020F0502020204030204" pitchFamily="34" charset="0"/>
              </a:defRPr>
            </a:lvl6pPr>
            <a:lvl7pPr marL="2971726" indent="-228594" eaLnBrk="0" fontAlgn="base" hangingPunct="0">
              <a:spcBef>
                <a:spcPct val="0"/>
              </a:spcBef>
              <a:spcAft>
                <a:spcPct val="0"/>
              </a:spcAft>
              <a:defRPr>
                <a:solidFill>
                  <a:schemeClr val="tx1"/>
                </a:solidFill>
                <a:latin typeface="Calibri" panose="020F0502020204030204" pitchFamily="34" charset="0"/>
              </a:defRPr>
            </a:lvl7pPr>
            <a:lvl8pPr marL="3428914" indent="-228594" eaLnBrk="0" fontAlgn="base" hangingPunct="0">
              <a:spcBef>
                <a:spcPct val="0"/>
              </a:spcBef>
              <a:spcAft>
                <a:spcPct val="0"/>
              </a:spcAft>
              <a:defRPr>
                <a:solidFill>
                  <a:schemeClr val="tx1"/>
                </a:solidFill>
                <a:latin typeface="Calibri" panose="020F0502020204030204" pitchFamily="34" charset="0"/>
              </a:defRPr>
            </a:lvl8pPr>
            <a:lvl9pPr marL="3886103" indent="-228594" eaLnBrk="0" fontAlgn="base" hangingPunct="0">
              <a:spcBef>
                <a:spcPct val="0"/>
              </a:spcBef>
              <a:spcAft>
                <a:spcPct val="0"/>
              </a:spcAft>
              <a:defRPr>
                <a:solidFill>
                  <a:schemeClr val="tx1"/>
                </a:solidFill>
                <a:latin typeface="Calibri" panose="020F0502020204030204" pitchFamily="34" charset="0"/>
              </a:defRPr>
            </a:lvl9pPr>
          </a:lstStyle>
          <a:p>
            <a:pPr defTabSz="1219170"/>
            <a:endParaRPr lang="en-CA" altLang="en-US" sz="2400" dirty="0">
              <a:solidFill>
                <a:prstClr val="black"/>
              </a:solidFill>
            </a:endParaRPr>
          </a:p>
        </p:txBody>
      </p:sp>
      <p:sp>
        <p:nvSpPr>
          <p:cNvPr id="6" name="Rectangle 5">
            <a:extLst>
              <a:ext uri="{FF2B5EF4-FFF2-40B4-BE49-F238E27FC236}">
                <a16:creationId xmlns:a16="http://schemas.microsoft.com/office/drawing/2014/main" id="{241A736B-FAAE-E9A7-8586-3B390CA63A99}"/>
              </a:ext>
            </a:extLst>
          </p:cNvPr>
          <p:cNvSpPr/>
          <p:nvPr/>
        </p:nvSpPr>
        <p:spPr>
          <a:xfrm>
            <a:off x="8217971" y="1771636"/>
            <a:ext cx="2315496" cy="2616200"/>
          </a:xfrm>
          <a:prstGeom prst="rect">
            <a:avLst/>
          </a:prstGeom>
          <a:gradFill flip="none" rotWithShape="1">
            <a:gsLst>
              <a:gs pos="0">
                <a:sysClr val="window" lastClr="FFFFFF"/>
              </a:gs>
              <a:gs pos="74000">
                <a:sysClr val="window" lastClr="FFFFFF">
                  <a:lumMod val="95000"/>
                </a:sysClr>
              </a:gs>
              <a:gs pos="83000">
                <a:sysClr val="window" lastClr="FFFFFF">
                  <a:lumMod val="95000"/>
                </a:sysClr>
              </a:gs>
              <a:gs pos="100000">
                <a:sysClr val="window" lastClr="FFFFFF">
                  <a:lumMod val="75000"/>
                </a:sysClr>
              </a:gs>
            </a:gsLst>
            <a:lin ang="0" scaled="1"/>
            <a:tileRect/>
          </a:gradFill>
          <a:ln w="12700" cap="flat" cmpd="sng" algn="ctr">
            <a:solidFill>
              <a:srgbClr val="5B9BD5">
                <a:shade val="50000"/>
              </a:srgbClr>
            </a:solidFill>
            <a:prstDash val="solid"/>
            <a:miter lim="800000"/>
          </a:ln>
          <a:effectLst/>
        </p:spPr>
        <p:txBody>
          <a:bodyPr anchor="ctr"/>
          <a:lstStyle/>
          <a:p>
            <a:pPr algn="ctr" defTabSz="1219170" eaLnBrk="1" fontAlgn="auto" hangingPunct="1">
              <a:spcBef>
                <a:spcPts val="0"/>
              </a:spcBef>
              <a:spcAft>
                <a:spcPts val="0"/>
              </a:spcAft>
              <a:defRPr/>
            </a:pPr>
            <a:endParaRPr lang="en-CA" sz="2400" kern="0" dirty="0">
              <a:solidFill>
                <a:prstClr val="white"/>
              </a:solidFill>
              <a:latin typeface="Calibri" panose="020F0502020204030204"/>
            </a:endParaRPr>
          </a:p>
        </p:txBody>
      </p:sp>
      <p:sp>
        <p:nvSpPr>
          <p:cNvPr id="7" name="Rectangle 6">
            <a:extLst>
              <a:ext uri="{FF2B5EF4-FFF2-40B4-BE49-F238E27FC236}">
                <a16:creationId xmlns:a16="http://schemas.microsoft.com/office/drawing/2014/main" id="{0AF042E8-910C-C1D0-1637-F591ED703DAA}"/>
              </a:ext>
            </a:extLst>
          </p:cNvPr>
          <p:cNvSpPr/>
          <p:nvPr/>
        </p:nvSpPr>
        <p:spPr>
          <a:xfrm>
            <a:off x="2355851" y="1781464"/>
            <a:ext cx="2229947" cy="2581275"/>
          </a:xfrm>
          <a:prstGeom prst="rect">
            <a:avLst/>
          </a:prstGeom>
          <a:gradFill flip="none" rotWithShape="1">
            <a:gsLst>
              <a:gs pos="0">
                <a:schemeClr val="bg1"/>
              </a:gs>
              <a:gs pos="67000">
                <a:schemeClr val="accent1">
                  <a:lumMod val="5000"/>
                  <a:lumOff val="95000"/>
                </a:schemeClr>
              </a:gs>
              <a:gs pos="100000">
                <a:schemeClr val="accent1">
                  <a:lumMod val="30000"/>
                  <a:lumOff val="70000"/>
                </a:schemeClr>
              </a:gs>
            </a:gsLst>
            <a:lin ang="10800000" scaled="1"/>
            <a:tileRect/>
          </a:gradFill>
          <a:ln w="19050" cap="flat" cmpd="sng" algn="ctr">
            <a:solidFill>
              <a:srgbClr val="5B9BD5">
                <a:shade val="50000"/>
              </a:srgbClr>
            </a:solidFill>
            <a:prstDash val="solid"/>
            <a:miter lim="800000"/>
          </a:ln>
          <a:effectLst/>
        </p:spPr>
        <p:txBody>
          <a:bodyPr anchor="ctr"/>
          <a:lstStyle/>
          <a:p>
            <a:pPr algn="ctr" defTabSz="1219170" eaLnBrk="1" fontAlgn="auto" hangingPunct="1">
              <a:spcBef>
                <a:spcPts val="0"/>
              </a:spcBef>
              <a:spcAft>
                <a:spcPts val="0"/>
              </a:spcAft>
              <a:defRPr/>
            </a:pPr>
            <a:endParaRPr lang="en-CA" sz="2400" kern="0" dirty="0">
              <a:solidFill>
                <a:prstClr val="white"/>
              </a:solidFill>
              <a:latin typeface="Calibri" panose="020F0502020204030204"/>
            </a:endParaRPr>
          </a:p>
        </p:txBody>
      </p:sp>
      <p:sp>
        <p:nvSpPr>
          <p:cNvPr id="8" name="TextBox 7">
            <a:extLst>
              <a:ext uri="{FF2B5EF4-FFF2-40B4-BE49-F238E27FC236}">
                <a16:creationId xmlns:a16="http://schemas.microsoft.com/office/drawing/2014/main" id="{A51606D5-79AF-143B-6F35-3C550A0C3609}"/>
              </a:ext>
            </a:extLst>
          </p:cNvPr>
          <p:cNvSpPr txBox="1"/>
          <p:nvPr/>
        </p:nvSpPr>
        <p:spPr>
          <a:xfrm>
            <a:off x="3143251" y="1762387"/>
            <a:ext cx="6680200" cy="261610"/>
          </a:xfrm>
          <a:prstGeom prst="rect">
            <a:avLst/>
          </a:prstGeom>
          <a:solidFill>
            <a:schemeClr val="bg1"/>
          </a:solidFill>
          <a:ln>
            <a:solidFill>
              <a:sysClr val="windowText" lastClr="000000"/>
            </a:solidFill>
          </a:ln>
        </p:spPr>
        <p:txBody>
          <a:bodyPr wrap="square">
            <a:spAutoFit/>
          </a:bodyPr>
          <a:lstStyle/>
          <a:p>
            <a:pPr algn="ctr" defTabSz="1219170" eaLnBrk="1" fontAlgn="auto" hangingPunct="1">
              <a:spcBef>
                <a:spcPts val="0"/>
              </a:spcBef>
              <a:spcAft>
                <a:spcPts val="0"/>
              </a:spcAft>
              <a:defRPr/>
            </a:pPr>
            <a:r>
              <a:rPr lang="en-US" sz="1100" b="1" kern="0" dirty="0" err="1">
                <a:solidFill>
                  <a:srgbClr val="0070C0"/>
                </a:solidFill>
                <a:latin typeface="Calibri" panose="020F0502020204030204"/>
              </a:rPr>
              <a:t>Exécution</a:t>
            </a:r>
            <a:r>
              <a:rPr lang="en-US" sz="1100" b="1" kern="0" dirty="0">
                <a:solidFill>
                  <a:srgbClr val="0070C0"/>
                </a:solidFill>
                <a:latin typeface="Calibri" panose="020F0502020204030204"/>
              </a:rPr>
              <a:t> du </a:t>
            </a:r>
            <a:r>
              <a:rPr lang="en-US" sz="1100" b="1" kern="0" dirty="0" err="1">
                <a:solidFill>
                  <a:srgbClr val="0070C0"/>
                </a:solidFill>
                <a:latin typeface="Calibri" panose="020F0502020204030204"/>
              </a:rPr>
              <a:t>soutien</a:t>
            </a:r>
            <a:endParaRPr lang="en-US" sz="1100" b="1" kern="0" dirty="0">
              <a:solidFill>
                <a:srgbClr val="0070C0"/>
              </a:solidFill>
              <a:latin typeface="Calibri" panose="020F0502020204030204"/>
            </a:endParaRPr>
          </a:p>
        </p:txBody>
      </p:sp>
      <p:sp>
        <p:nvSpPr>
          <p:cNvPr id="9" name="TextBox 8">
            <a:extLst>
              <a:ext uri="{FF2B5EF4-FFF2-40B4-BE49-F238E27FC236}">
                <a16:creationId xmlns:a16="http://schemas.microsoft.com/office/drawing/2014/main" id="{4E49A100-60F4-B941-68FF-90902C669692}"/>
              </a:ext>
            </a:extLst>
          </p:cNvPr>
          <p:cNvSpPr txBox="1"/>
          <p:nvPr/>
        </p:nvSpPr>
        <p:spPr>
          <a:xfrm>
            <a:off x="2769683" y="3757901"/>
            <a:ext cx="678164" cy="420756"/>
          </a:xfrm>
          <a:prstGeom prst="rect">
            <a:avLst/>
          </a:prstGeom>
          <a:solidFill>
            <a:srgbClr val="70AD47">
              <a:lumMod val="20000"/>
              <a:lumOff val="80000"/>
            </a:srgbClr>
          </a:solidFill>
          <a:ln>
            <a:solidFill>
              <a:srgbClr val="5B9BD5"/>
            </a:solidFill>
          </a:ln>
        </p:spPr>
        <p:txBody>
          <a:bodyPr wrap="square">
            <a:spAutoFit/>
          </a:bodyPr>
          <a:lstStyle/>
          <a:p>
            <a:pPr algn="ctr" defTabSz="1219170" eaLnBrk="1" fontAlgn="auto" hangingPunct="1">
              <a:spcBef>
                <a:spcPts val="0"/>
              </a:spcBef>
              <a:spcAft>
                <a:spcPts val="0"/>
              </a:spcAft>
              <a:defRPr/>
            </a:pPr>
            <a:r>
              <a:rPr lang="en-CA" sz="1067" kern="0" dirty="0">
                <a:solidFill>
                  <a:prstClr val="black"/>
                </a:solidFill>
                <a:latin typeface="Calibri" panose="020F0502020204030204"/>
              </a:rPr>
              <a:t>VEPS* </a:t>
            </a:r>
            <a:r>
              <a:rPr lang="en-CA" sz="1067" kern="0" dirty="0" err="1">
                <a:solidFill>
                  <a:prstClr val="black"/>
                </a:solidFill>
                <a:latin typeface="Calibri" panose="020F0502020204030204"/>
              </a:rPr>
              <a:t>initiale</a:t>
            </a:r>
            <a:endParaRPr lang="en-CA" sz="1067" kern="0" dirty="0">
              <a:solidFill>
                <a:prstClr val="black"/>
              </a:solidFill>
              <a:latin typeface="Calibri" panose="020F0502020204030204"/>
            </a:endParaRPr>
          </a:p>
        </p:txBody>
      </p:sp>
      <p:sp>
        <p:nvSpPr>
          <p:cNvPr id="41991" name="TextBox 9">
            <a:extLst>
              <a:ext uri="{FF2B5EF4-FFF2-40B4-BE49-F238E27FC236}">
                <a16:creationId xmlns:a16="http://schemas.microsoft.com/office/drawing/2014/main" id="{6896EE62-F7AD-D373-2729-03A7DC0D47CB}"/>
              </a:ext>
            </a:extLst>
          </p:cNvPr>
          <p:cNvSpPr txBox="1">
            <a:spLocks noChangeArrowheads="1"/>
          </p:cNvSpPr>
          <p:nvPr/>
        </p:nvSpPr>
        <p:spPr bwMode="auto">
          <a:xfrm>
            <a:off x="2493963" y="4343690"/>
            <a:ext cx="2413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defTabSz="1219170" eaLnBrk="1" hangingPunct="1"/>
            <a:r>
              <a:rPr lang="en-US" altLang="en-US" sz="2400">
                <a:solidFill>
                  <a:srgbClr val="000000"/>
                </a:solidFill>
              </a:rPr>
              <a:t>1</a:t>
            </a:r>
            <a:endParaRPr lang="en-CA" altLang="en-US" sz="2400">
              <a:solidFill>
                <a:srgbClr val="000000"/>
              </a:solidFill>
            </a:endParaRPr>
          </a:p>
        </p:txBody>
      </p:sp>
      <p:sp>
        <p:nvSpPr>
          <p:cNvPr id="41992" name="TextBox 10">
            <a:extLst>
              <a:ext uri="{FF2B5EF4-FFF2-40B4-BE49-F238E27FC236}">
                <a16:creationId xmlns:a16="http://schemas.microsoft.com/office/drawing/2014/main" id="{96E5F31D-6462-ABD6-BC98-5024A093DF03}"/>
              </a:ext>
            </a:extLst>
          </p:cNvPr>
          <p:cNvSpPr txBox="1">
            <a:spLocks noChangeArrowheads="1"/>
          </p:cNvSpPr>
          <p:nvPr/>
        </p:nvSpPr>
        <p:spPr bwMode="auto">
          <a:xfrm>
            <a:off x="3459956" y="4351937"/>
            <a:ext cx="24288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defTabSz="1219170" eaLnBrk="1" hangingPunct="1"/>
            <a:r>
              <a:rPr lang="en-US" altLang="en-US" sz="2400" dirty="0">
                <a:solidFill>
                  <a:srgbClr val="000000"/>
                </a:solidFill>
              </a:rPr>
              <a:t>2</a:t>
            </a:r>
            <a:endParaRPr lang="en-CA" altLang="en-US" sz="2400" dirty="0">
              <a:solidFill>
                <a:srgbClr val="000000"/>
              </a:solidFill>
            </a:endParaRPr>
          </a:p>
        </p:txBody>
      </p:sp>
      <p:sp>
        <p:nvSpPr>
          <p:cNvPr id="41993" name="TextBox 11">
            <a:extLst>
              <a:ext uri="{FF2B5EF4-FFF2-40B4-BE49-F238E27FC236}">
                <a16:creationId xmlns:a16="http://schemas.microsoft.com/office/drawing/2014/main" id="{5F353848-DF5A-A59F-D990-6EBD3EE00ECF}"/>
              </a:ext>
            </a:extLst>
          </p:cNvPr>
          <p:cNvSpPr txBox="1">
            <a:spLocks noChangeArrowheads="1"/>
          </p:cNvSpPr>
          <p:nvPr/>
        </p:nvSpPr>
        <p:spPr bwMode="auto">
          <a:xfrm>
            <a:off x="4453342" y="4343689"/>
            <a:ext cx="2413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defTabSz="1219170" eaLnBrk="1" hangingPunct="1"/>
            <a:r>
              <a:rPr lang="en-US" altLang="en-US" sz="2400" dirty="0">
                <a:solidFill>
                  <a:srgbClr val="000000"/>
                </a:solidFill>
              </a:rPr>
              <a:t>3</a:t>
            </a:r>
            <a:endParaRPr lang="en-CA" altLang="en-US" sz="2400" dirty="0">
              <a:solidFill>
                <a:srgbClr val="000000"/>
              </a:solidFill>
            </a:endParaRPr>
          </a:p>
        </p:txBody>
      </p:sp>
      <p:sp>
        <p:nvSpPr>
          <p:cNvPr id="41994" name="TextBox 12">
            <a:extLst>
              <a:ext uri="{FF2B5EF4-FFF2-40B4-BE49-F238E27FC236}">
                <a16:creationId xmlns:a16="http://schemas.microsoft.com/office/drawing/2014/main" id="{6584898A-9DEA-513B-3F95-CB5870DABFF3}"/>
              </a:ext>
            </a:extLst>
          </p:cNvPr>
          <p:cNvSpPr txBox="1">
            <a:spLocks noChangeArrowheads="1"/>
          </p:cNvSpPr>
          <p:nvPr/>
        </p:nvSpPr>
        <p:spPr bwMode="auto">
          <a:xfrm>
            <a:off x="5580469" y="4346113"/>
            <a:ext cx="24288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defTabSz="1219170" eaLnBrk="1" hangingPunct="1"/>
            <a:r>
              <a:rPr lang="en-US" altLang="en-US" sz="2400" dirty="0">
                <a:solidFill>
                  <a:srgbClr val="000000"/>
                </a:solidFill>
              </a:rPr>
              <a:t>4</a:t>
            </a:r>
            <a:endParaRPr lang="en-CA" altLang="en-US" sz="2400" dirty="0">
              <a:solidFill>
                <a:srgbClr val="000000"/>
              </a:solidFill>
            </a:endParaRPr>
          </a:p>
        </p:txBody>
      </p:sp>
      <p:sp>
        <p:nvSpPr>
          <p:cNvPr id="41995" name="TextBox 13">
            <a:extLst>
              <a:ext uri="{FF2B5EF4-FFF2-40B4-BE49-F238E27FC236}">
                <a16:creationId xmlns:a16="http://schemas.microsoft.com/office/drawing/2014/main" id="{741BF91B-7167-A7A0-1F1F-9E9515D63575}"/>
              </a:ext>
            </a:extLst>
          </p:cNvPr>
          <p:cNvSpPr txBox="1">
            <a:spLocks noChangeArrowheads="1"/>
          </p:cNvSpPr>
          <p:nvPr/>
        </p:nvSpPr>
        <p:spPr bwMode="auto">
          <a:xfrm>
            <a:off x="6789211" y="4343689"/>
            <a:ext cx="2413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defTabSz="1219170" eaLnBrk="1" hangingPunct="1"/>
            <a:r>
              <a:rPr lang="en-US" altLang="en-US" sz="2400" dirty="0">
                <a:solidFill>
                  <a:srgbClr val="000000"/>
                </a:solidFill>
              </a:rPr>
              <a:t>5</a:t>
            </a:r>
            <a:endParaRPr lang="en-CA" altLang="en-US" sz="2400" dirty="0">
              <a:solidFill>
                <a:srgbClr val="000000"/>
              </a:solidFill>
            </a:endParaRPr>
          </a:p>
        </p:txBody>
      </p:sp>
      <p:sp>
        <p:nvSpPr>
          <p:cNvPr id="41996" name="TextBox 14">
            <a:extLst>
              <a:ext uri="{FF2B5EF4-FFF2-40B4-BE49-F238E27FC236}">
                <a16:creationId xmlns:a16="http://schemas.microsoft.com/office/drawing/2014/main" id="{891153A0-643F-5F9B-B2FB-8884C2A20ABC}"/>
              </a:ext>
            </a:extLst>
          </p:cNvPr>
          <p:cNvSpPr txBox="1">
            <a:spLocks noChangeArrowheads="1"/>
          </p:cNvSpPr>
          <p:nvPr/>
        </p:nvSpPr>
        <p:spPr bwMode="auto">
          <a:xfrm>
            <a:off x="8099209" y="4361365"/>
            <a:ext cx="24288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defTabSz="1219170" eaLnBrk="1" hangingPunct="1"/>
            <a:r>
              <a:rPr lang="en-US" altLang="en-US" sz="2400" dirty="0">
                <a:solidFill>
                  <a:srgbClr val="000000"/>
                </a:solidFill>
              </a:rPr>
              <a:t>6</a:t>
            </a:r>
            <a:endParaRPr lang="en-CA" altLang="en-US" sz="2400" dirty="0">
              <a:solidFill>
                <a:srgbClr val="000000"/>
              </a:solidFill>
            </a:endParaRPr>
          </a:p>
        </p:txBody>
      </p:sp>
      <p:sp>
        <p:nvSpPr>
          <p:cNvPr id="41997" name="TextBox 15">
            <a:extLst>
              <a:ext uri="{FF2B5EF4-FFF2-40B4-BE49-F238E27FC236}">
                <a16:creationId xmlns:a16="http://schemas.microsoft.com/office/drawing/2014/main" id="{6AF86120-1E2C-D1F7-62F7-DD4B67C92303}"/>
              </a:ext>
            </a:extLst>
          </p:cNvPr>
          <p:cNvSpPr txBox="1">
            <a:spLocks noChangeArrowheads="1"/>
          </p:cNvSpPr>
          <p:nvPr/>
        </p:nvSpPr>
        <p:spPr bwMode="auto">
          <a:xfrm>
            <a:off x="9235383" y="4351937"/>
            <a:ext cx="236539"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defTabSz="1219170" eaLnBrk="1" hangingPunct="1"/>
            <a:r>
              <a:rPr lang="en-US" altLang="en-US" sz="2400" dirty="0">
                <a:solidFill>
                  <a:srgbClr val="000000"/>
                </a:solidFill>
              </a:rPr>
              <a:t>7</a:t>
            </a:r>
            <a:endParaRPr lang="en-CA" altLang="en-US" sz="2400" dirty="0">
              <a:solidFill>
                <a:srgbClr val="000000"/>
              </a:solidFill>
            </a:endParaRPr>
          </a:p>
        </p:txBody>
      </p:sp>
      <p:sp>
        <p:nvSpPr>
          <p:cNvPr id="41998" name="TextBox 16">
            <a:extLst>
              <a:ext uri="{FF2B5EF4-FFF2-40B4-BE49-F238E27FC236}">
                <a16:creationId xmlns:a16="http://schemas.microsoft.com/office/drawing/2014/main" id="{37274931-1FB6-4E08-EB70-043A5A1710EA}"/>
              </a:ext>
            </a:extLst>
          </p:cNvPr>
          <p:cNvSpPr txBox="1">
            <a:spLocks noChangeArrowheads="1"/>
          </p:cNvSpPr>
          <p:nvPr/>
        </p:nvSpPr>
        <p:spPr bwMode="auto">
          <a:xfrm>
            <a:off x="10411845" y="4358920"/>
            <a:ext cx="24288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defTabSz="1219170" eaLnBrk="1" hangingPunct="1"/>
            <a:r>
              <a:rPr lang="en-US" altLang="en-US" sz="2400" dirty="0">
                <a:solidFill>
                  <a:srgbClr val="000000"/>
                </a:solidFill>
              </a:rPr>
              <a:t>8</a:t>
            </a:r>
            <a:endParaRPr lang="en-CA" altLang="en-US" sz="2400" dirty="0">
              <a:solidFill>
                <a:srgbClr val="000000"/>
              </a:solidFill>
            </a:endParaRPr>
          </a:p>
        </p:txBody>
      </p:sp>
      <p:sp>
        <p:nvSpPr>
          <p:cNvPr id="21" name="TextBox 20">
            <a:extLst>
              <a:ext uri="{FF2B5EF4-FFF2-40B4-BE49-F238E27FC236}">
                <a16:creationId xmlns:a16="http://schemas.microsoft.com/office/drawing/2014/main" id="{DF6D57F5-1A2A-7CB8-C5A5-C3DBDB1A616B}"/>
              </a:ext>
            </a:extLst>
          </p:cNvPr>
          <p:cNvSpPr txBox="1"/>
          <p:nvPr/>
        </p:nvSpPr>
        <p:spPr>
          <a:xfrm>
            <a:off x="5694363" y="5677278"/>
            <a:ext cx="2523608" cy="276999"/>
          </a:xfrm>
          <a:prstGeom prst="rect">
            <a:avLst/>
          </a:prstGeom>
          <a:noFill/>
          <a:ln>
            <a:solidFill>
              <a:srgbClr val="70AD47">
                <a:lumMod val="50000"/>
              </a:srgbClr>
            </a:solidFill>
          </a:ln>
        </p:spPr>
        <p:txBody>
          <a:bodyPr wrap="square">
            <a:spAutoFit/>
          </a:bodyPr>
          <a:lstStyle/>
          <a:p>
            <a:pPr algn="ctr" defTabSz="1219170" eaLnBrk="1" fontAlgn="auto" hangingPunct="1">
              <a:spcBef>
                <a:spcPts val="0"/>
              </a:spcBef>
              <a:spcAft>
                <a:spcPts val="0"/>
              </a:spcAft>
              <a:defRPr/>
            </a:pPr>
            <a:r>
              <a:rPr lang="en-US" sz="1200" kern="0" dirty="0" err="1">
                <a:solidFill>
                  <a:srgbClr val="70AD47">
                    <a:lumMod val="75000"/>
                  </a:srgbClr>
                </a:solidFill>
                <a:latin typeface="Calibri" panose="020F0502020204030204"/>
              </a:rPr>
              <a:t>Optimisation</a:t>
            </a:r>
            <a:r>
              <a:rPr lang="en-US" sz="1200" kern="0" dirty="0">
                <a:solidFill>
                  <a:srgbClr val="70AD47">
                    <a:lumMod val="75000"/>
                  </a:srgbClr>
                </a:solidFill>
                <a:latin typeface="Calibri" panose="020F0502020204030204"/>
              </a:rPr>
              <a:t>/</a:t>
            </a:r>
            <a:r>
              <a:rPr lang="en-US" sz="1200" kern="0" dirty="0" err="1">
                <a:solidFill>
                  <a:srgbClr val="70AD47">
                    <a:lumMod val="75000"/>
                  </a:srgbClr>
                </a:solidFill>
                <a:latin typeface="Calibri" panose="020F0502020204030204"/>
              </a:rPr>
              <a:t>réduction</a:t>
            </a:r>
            <a:r>
              <a:rPr lang="en-US" sz="1200" kern="0" dirty="0">
                <a:solidFill>
                  <a:srgbClr val="70AD47">
                    <a:lumMod val="75000"/>
                  </a:srgbClr>
                </a:solidFill>
                <a:latin typeface="Calibri" panose="020F0502020204030204"/>
              </a:rPr>
              <a:t> des </a:t>
            </a:r>
            <a:r>
              <a:rPr lang="en-US" sz="1200" kern="0" dirty="0" err="1">
                <a:solidFill>
                  <a:srgbClr val="70AD47">
                    <a:lumMod val="75000"/>
                  </a:srgbClr>
                </a:solidFill>
                <a:latin typeface="Calibri" panose="020F0502020204030204"/>
              </a:rPr>
              <a:t>coûts</a:t>
            </a:r>
            <a:endParaRPr lang="en-US" sz="1200" kern="0" dirty="0">
              <a:solidFill>
                <a:srgbClr val="70AD47">
                  <a:lumMod val="75000"/>
                </a:srgbClr>
              </a:solidFill>
              <a:latin typeface="Calibri" panose="020F0502020204030204"/>
            </a:endParaRPr>
          </a:p>
        </p:txBody>
      </p:sp>
      <p:sp>
        <p:nvSpPr>
          <p:cNvPr id="22" name="TextBox 21">
            <a:extLst>
              <a:ext uri="{FF2B5EF4-FFF2-40B4-BE49-F238E27FC236}">
                <a16:creationId xmlns:a16="http://schemas.microsoft.com/office/drawing/2014/main" id="{5508007C-7DE1-05D2-5B97-23A09CF22749}"/>
              </a:ext>
            </a:extLst>
          </p:cNvPr>
          <p:cNvSpPr txBox="1"/>
          <p:nvPr/>
        </p:nvSpPr>
        <p:spPr>
          <a:xfrm>
            <a:off x="3708555" y="3757901"/>
            <a:ext cx="634396" cy="420756"/>
          </a:xfrm>
          <a:prstGeom prst="rect">
            <a:avLst/>
          </a:prstGeom>
          <a:solidFill>
            <a:srgbClr val="70AD47">
              <a:lumMod val="20000"/>
              <a:lumOff val="80000"/>
            </a:srgbClr>
          </a:solidFill>
          <a:ln>
            <a:solidFill>
              <a:srgbClr val="4472C4"/>
            </a:solidFill>
          </a:ln>
        </p:spPr>
        <p:txBody>
          <a:bodyPr wrap="square">
            <a:spAutoFit/>
          </a:bodyPr>
          <a:lstStyle/>
          <a:p>
            <a:pPr algn="ctr" defTabSz="1219170" eaLnBrk="1" fontAlgn="auto" hangingPunct="1">
              <a:spcBef>
                <a:spcPts val="0"/>
              </a:spcBef>
              <a:spcAft>
                <a:spcPts val="0"/>
              </a:spcAft>
              <a:defRPr/>
            </a:pPr>
            <a:r>
              <a:rPr lang="en-US" sz="1067" kern="0" dirty="0">
                <a:solidFill>
                  <a:prstClr val="black"/>
                </a:solidFill>
                <a:latin typeface="Calibri" panose="020F0502020204030204"/>
              </a:rPr>
              <a:t>VEPS* finale</a:t>
            </a:r>
            <a:endParaRPr lang="en-CA" sz="1067" kern="0" dirty="0">
              <a:solidFill>
                <a:prstClr val="black"/>
              </a:solidFill>
              <a:latin typeface="Calibri" panose="020F0502020204030204"/>
            </a:endParaRPr>
          </a:p>
        </p:txBody>
      </p:sp>
      <p:sp>
        <p:nvSpPr>
          <p:cNvPr id="26" name="TextBox 25">
            <a:extLst>
              <a:ext uri="{FF2B5EF4-FFF2-40B4-BE49-F238E27FC236}">
                <a16:creationId xmlns:a16="http://schemas.microsoft.com/office/drawing/2014/main" id="{4C3519A1-8E8F-7E3F-92BB-88A407518396}"/>
              </a:ext>
            </a:extLst>
          </p:cNvPr>
          <p:cNvSpPr txBox="1"/>
          <p:nvPr/>
        </p:nvSpPr>
        <p:spPr>
          <a:xfrm>
            <a:off x="8228366" y="5675691"/>
            <a:ext cx="2305101" cy="276999"/>
          </a:xfrm>
          <a:prstGeom prst="rect">
            <a:avLst/>
          </a:prstGeom>
          <a:noFill/>
          <a:ln>
            <a:solidFill>
              <a:srgbClr val="70AD47">
                <a:lumMod val="50000"/>
              </a:srgbClr>
            </a:solidFill>
          </a:ln>
        </p:spPr>
        <p:txBody>
          <a:bodyPr wrap="square">
            <a:spAutoFit/>
          </a:bodyPr>
          <a:lstStyle/>
          <a:p>
            <a:pPr algn="ctr" defTabSz="1219170" eaLnBrk="1" fontAlgn="auto" hangingPunct="1">
              <a:spcBef>
                <a:spcPts val="0"/>
              </a:spcBef>
              <a:spcAft>
                <a:spcPts val="0"/>
              </a:spcAft>
              <a:defRPr/>
            </a:pPr>
            <a:r>
              <a:rPr lang="en-US" sz="1200" kern="0" dirty="0">
                <a:solidFill>
                  <a:srgbClr val="70AD47">
                    <a:lumMod val="75000"/>
                  </a:srgbClr>
                </a:solidFill>
                <a:latin typeface="Calibri" panose="020F0502020204030204"/>
              </a:rPr>
              <a:t>Limitation des </a:t>
            </a:r>
            <a:r>
              <a:rPr lang="en-US" sz="1200" kern="0" dirty="0" err="1">
                <a:solidFill>
                  <a:srgbClr val="70AD47">
                    <a:lumMod val="75000"/>
                  </a:srgbClr>
                </a:solidFill>
                <a:latin typeface="Calibri" panose="020F0502020204030204"/>
              </a:rPr>
              <a:t>coûts</a:t>
            </a:r>
            <a:r>
              <a:rPr lang="en-US" sz="1200" kern="0" dirty="0">
                <a:solidFill>
                  <a:srgbClr val="70AD47">
                    <a:lumMod val="75000"/>
                  </a:srgbClr>
                </a:solidFill>
                <a:latin typeface="Calibri" panose="020F0502020204030204"/>
              </a:rPr>
              <a:t> </a:t>
            </a:r>
          </a:p>
        </p:txBody>
      </p:sp>
      <p:cxnSp>
        <p:nvCxnSpPr>
          <p:cNvPr id="42010" name="Straight Connector 28">
            <a:extLst>
              <a:ext uri="{FF2B5EF4-FFF2-40B4-BE49-F238E27FC236}">
                <a16:creationId xmlns:a16="http://schemas.microsoft.com/office/drawing/2014/main" id="{9DACC5B2-278C-402C-C243-184AB6FE2C78}"/>
              </a:ext>
            </a:extLst>
          </p:cNvPr>
          <p:cNvCxnSpPr>
            <a:cxnSpLocks/>
          </p:cNvCxnSpPr>
          <p:nvPr/>
        </p:nvCxnSpPr>
        <p:spPr bwMode="auto">
          <a:xfrm>
            <a:off x="4597907" y="2196832"/>
            <a:ext cx="3175" cy="2170112"/>
          </a:xfrm>
          <a:prstGeom prst="line">
            <a:avLst/>
          </a:prstGeom>
          <a:noFill/>
          <a:ln w="19050" algn="ctr">
            <a:solidFill>
              <a:srgbClr val="5B9BD5"/>
            </a:solidFill>
            <a:miter lim="800000"/>
            <a:headEnd/>
            <a:tailEnd/>
          </a:ln>
          <a:extLst>
            <a:ext uri="{909E8E84-426E-40DD-AFC4-6F175D3DCCD1}">
              <a14:hiddenFill xmlns:a14="http://schemas.microsoft.com/office/drawing/2010/main">
                <a:noFill/>
              </a14:hiddenFill>
            </a:ext>
          </a:extLst>
        </p:spPr>
      </p:cxnSp>
      <p:sp>
        <p:nvSpPr>
          <p:cNvPr id="31" name="TextBox 30">
            <a:extLst>
              <a:ext uri="{FF2B5EF4-FFF2-40B4-BE49-F238E27FC236}">
                <a16:creationId xmlns:a16="http://schemas.microsoft.com/office/drawing/2014/main" id="{F4DEDC00-BE34-F4D7-BBFB-BC900BE97008}"/>
              </a:ext>
            </a:extLst>
          </p:cNvPr>
          <p:cNvSpPr txBox="1"/>
          <p:nvPr/>
        </p:nvSpPr>
        <p:spPr>
          <a:xfrm>
            <a:off x="3087689" y="5675691"/>
            <a:ext cx="2603500" cy="276999"/>
          </a:xfrm>
          <a:prstGeom prst="rect">
            <a:avLst/>
          </a:prstGeom>
          <a:noFill/>
          <a:ln>
            <a:solidFill>
              <a:srgbClr val="70AD47">
                <a:lumMod val="50000"/>
              </a:srgbClr>
            </a:solidFill>
          </a:ln>
        </p:spPr>
        <p:txBody>
          <a:bodyPr>
            <a:spAutoFit/>
          </a:bodyPr>
          <a:lstStyle/>
          <a:p>
            <a:pPr algn="ctr" defTabSz="1219170" eaLnBrk="1" fontAlgn="auto" hangingPunct="1">
              <a:spcBef>
                <a:spcPts val="0"/>
              </a:spcBef>
              <a:spcAft>
                <a:spcPts val="0"/>
              </a:spcAft>
              <a:defRPr/>
            </a:pPr>
            <a:r>
              <a:rPr lang="en-US" sz="1200" kern="0" dirty="0">
                <a:solidFill>
                  <a:srgbClr val="70AD47">
                    <a:lumMod val="75000"/>
                  </a:srgbClr>
                </a:solidFill>
                <a:latin typeface="Calibri" panose="020F0502020204030204"/>
              </a:rPr>
              <a:t>Exploration des </a:t>
            </a:r>
            <a:r>
              <a:rPr lang="en-US" sz="1200" kern="0" dirty="0" err="1">
                <a:solidFill>
                  <a:srgbClr val="70AD47">
                    <a:lumMod val="75000"/>
                  </a:srgbClr>
                </a:solidFill>
                <a:latin typeface="Calibri" panose="020F0502020204030204"/>
              </a:rPr>
              <a:t>coûts</a:t>
            </a:r>
            <a:endParaRPr lang="en-US" sz="1200" kern="0" dirty="0">
              <a:solidFill>
                <a:srgbClr val="70AD47">
                  <a:lumMod val="75000"/>
                </a:srgbClr>
              </a:solidFill>
              <a:latin typeface="Calibri" panose="020F0502020204030204"/>
            </a:endParaRPr>
          </a:p>
        </p:txBody>
      </p:sp>
      <p:sp>
        <p:nvSpPr>
          <p:cNvPr id="32" name="TextBox 31">
            <a:extLst>
              <a:ext uri="{FF2B5EF4-FFF2-40B4-BE49-F238E27FC236}">
                <a16:creationId xmlns:a16="http://schemas.microsoft.com/office/drawing/2014/main" id="{E199A30C-8434-D6B8-4E03-785B1559F4A0}"/>
              </a:ext>
            </a:extLst>
          </p:cNvPr>
          <p:cNvSpPr txBox="1"/>
          <p:nvPr/>
        </p:nvSpPr>
        <p:spPr>
          <a:xfrm>
            <a:off x="5222876" y="2164405"/>
            <a:ext cx="3082925" cy="307777"/>
          </a:xfrm>
          <a:prstGeom prst="rect">
            <a:avLst/>
          </a:prstGeom>
          <a:solidFill>
            <a:srgbClr val="FFC000">
              <a:lumMod val="20000"/>
              <a:lumOff val="80000"/>
            </a:srgbClr>
          </a:solidFill>
          <a:ln>
            <a:solidFill>
              <a:srgbClr val="5B9BD5"/>
            </a:solidFill>
          </a:ln>
        </p:spPr>
        <p:txBody>
          <a:bodyPr wrap="square">
            <a:spAutoFit/>
          </a:bodyPr>
          <a:lstStyle/>
          <a:p>
            <a:pPr algn="ctr" defTabSz="1219170" eaLnBrk="1" fontAlgn="auto" hangingPunct="1">
              <a:spcBef>
                <a:spcPts val="0"/>
              </a:spcBef>
              <a:spcAft>
                <a:spcPts val="0"/>
              </a:spcAft>
              <a:defRPr/>
            </a:pPr>
            <a:r>
              <a:rPr lang="en-CA" sz="1400" kern="0" dirty="0" err="1">
                <a:solidFill>
                  <a:prstClr val="black"/>
                </a:solidFill>
                <a:latin typeface="Calibri" panose="020F0502020204030204"/>
              </a:rPr>
              <a:t>Période</a:t>
            </a:r>
            <a:r>
              <a:rPr lang="en-CA" sz="1400" kern="0" dirty="0">
                <a:solidFill>
                  <a:prstClr val="black"/>
                </a:solidFill>
                <a:latin typeface="Calibri" panose="020F0502020204030204"/>
              </a:rPr>
              <a:t> </a:t>
            </a:r>
            <a:r>
              <a:rPr lang="en-CA" sz="1400" kern="0" dirty="0" err="1">
                <a:solidFill>
                  <a:prstClr val="black"/>
                </a:solidFill>
                <a:latin typeface="Calibri" panose="020F0502020204030204"/>
              </a:rPr>
              <a:t>d’option</a:t>
            </a:r>
            <a:endParaRPr lang="en-CA" sz="1400" kern="0" dirty="0">
              <a:solidFill>
                <a:prstClr val="black"/>
              </a:solidFill>
              <a:latin typeface="Calibri" panose="020F0502020204030204"/>
            </a:endParaRPr>
          </a:p>
        </p:txBody>
      </p:sp>
      <p:cxnSp>
        <p:nvCxnSpPr>
          <p:cNvPr id="42015" name="Straight Connector 33">
            <a:extLst>
              <a:ext uri="{FF2B5EF4-FFF2-40B4-BE49-F238E27FC236}">
                <a16:creationId xmlns:a16="http://schemas.microsoft.com/office/drawing/2014/main" id="{C692BF0A-8B07-8180-97F0-C159847BCB59}"/>
              </a:ext>
            </a:extLst>
          </p:cNvPr>
          <p:cNvCxnSpPr>
            <a:cxnSpLocks/>
          </p:cNvCxnSpPr>
          <p:nvPr/>
        </p:nvCxnSpPr>
        <p:spPr bwMode="auto">
          <a:xfrm>
            <a:off x="2336801" y="4370677"/>
            <a:ext cx="9105283" cy="4444"/>
          </a:xfrm>
          <a:prstGeom prst="line">
            <a:avLst/>
          </a:prstGeom>
          <a:noFill/>
          <a:ln w="44450" algn="ctr">
            <a:solidFill>
              <a:srgbClr val="5B9BD5"/>
            </a:solidFill>
            <a:miter lim="800000"/>
            <a:headEnd type="oval" w="med" len="med"/>
            <a:tailEnd type="diamond" w="med" len="med"/>
          </a:ln>
          <a:extLst>
            <a:ext uri="{909E8E84-426E-40DD-AFC4-6F175D3DCCD1}">
              <a14:hiddenFill xmlns:a14="http://schemas.microsoft.com/office/drawing/2010/main">
                <a:noFill/>
              </a14:hiddenFill>
            </a:ext>
          </a:extLst>
        </p:spPr>
      </p:cxnSp>
      <p:cxnSp>
        <p:nvCxnSpPr>
          <p:cNvPr id="42017" name="Straight Connector 35">
            <a:extLst>
              <a:ext uri="{FF2B5EF4-FFF2-40B4-BE49-F238E27FC236}">
                <a16:creationId xmlns:a16="http://schemas.microsoft.com/office/drawing/2014/main" id="{755D595A-47F8-8792-6AF0-1C94AF86B312}"/>
              </a:ext>
            </a:extLst>
          </p:cNvPr>
          <p:cNvCxnSpPr>
            <a:cxnSpLocks/>
          </p:cNvCxnSpPr>
          <p:nvPr/>
        </p:nvCxnSpPr>
        <p:spPr bwMode="auto">
          <a:xfrm>
            <a:off x="3087688" y="4885117"/>
            <a:ext cx="0" cy="327025"/>
          </a:xfrm>
          <a:prstGeom prst="line">
            <a:avLst/>
          </a:prstGeom>
          <a:noFill/>
          <a:ln w="6350" algn="ctr">
            <a:solidFill>
              <a:srgbClr val="385723"/>
            </a:solidFill>
            <a:miter lim="800000"/>
            <a:headEnd/>
            <a:tailEnd/>
          </a:ln>
          <a:extLst>
            <a:ext uri="{909E8E84-426E-40DD-AFC4-6F175D3DCCD1}">
              <a14:hiddenFill xmlns:a14="http://schemas.microsoft.com/office/drawing/2010/main">
                <a:noFill/>
              </a14:hiddenFill>
            </a:ext>
          </a:extLst>
        </p:spPr>
      </p:cxnSp>
      <p:cxnSp>
        <p:nvCxnSpPr>
          <p:cNvPr id="42018" name="Straight Arrow Connector 36">
            <a:extLst>
              <a:ext uri="{FF2B5EF4-FFF2-40B4-BE49-F238E27FC236}">
                <a16:creationId xmlns:a16="http://schemas.microsoft.com/office/drawing/2014/main" id="{7DE537BC-4727-5256-2272-1384977E14CB}"/>
              </a:ext>
            </a:extLst>
          </p:cNvPr>
          <p:cNvCxnSpPr>
            <a:cxnSpLocks/>
          </p:cNvCxnSpPr>
          <p:nvPr/>
        </p:nvCxnSpPr>
        <p:spPr bwMode="auto">
          <a:xfrm flipH="1">
            <a:off x="3105152" y="5099427"/>
            <a:ext cx="560387" cy="1588"/>
          </a:xfrm>
          <a:prstGeom prst="straightConnector1">
            <a:avLst/>
          </a:prstGeom>
          <a:noFill/>
          <a:ln w="6350" algn="ctr">
            <a:solidFill>
              <a:srgbClr val="385723"/>
            </a:solidFill>
            <a:miter lim="800000"/>
            <a:headEnd/>
            <a:tailEnd type="triangle" w="med" len="med"/>
          </a:ln>
          <a:extLst>
            <a:ext uri="{909E8E84-426E-40DD-AFC4-6F175D3DCCD1}">
              <a14:hiddenFill xmlns:a14="http://schemas.microsoft.com/office/drawing/2010/main">
                <a:noFill/>
              </a14:hiddenFill>
            </a:ext>
          </a:extLst>
        </p:spPr>
      </p:cxnSp>
      <p:cxnSp>
        <p:nvCxnSpPr>
          <p:cNvPr id="42019" name="Straight Arrow Connector 37">
            <a:extLst>
              <a:ext uri="{FF2B5EF4-FFF2-40B4-BE49-F238E27FC236}">
                <a16:creationId xmlns:a16="http://schemas.microsoft.com/office/drawing/2014/main" id="{BE40B759-9E70-3084-A98D-30AD5C903809}"/>
              </a:ext>
            </a:extLst>
          </p:cNvPr>
          <p:cNvCxnSpPr>
            <a:cxnSpLocks/>
          </p:cNvCxnSpPr>
          <p:nvPr/>
        </p:nvCxnSpPr>
        <p:spPr bwMode="auto">
          <a:xfrm>
            <a:off x="4752405" y="5098015"/>
            <a:ext cx="852488" cy="1588"/>
          </a:xfrm>
          <a:prstGeom prst="straightConnector1">
            <a:avLst/>
          </a:prstGeom>
          <a:noFill/>
          <a:ln w="6350" algn="ctr">
            <a:solidFill>
              <a:srgbClr val="385723"/>
            </a:solidFill>
            <a:miter lim="800000"/>
            <a:headEnd/>
            <a:tailEnd type="triangle" w="med" len="med"/>
          </a:ln>
          <a:extLst>
            <a:ext uri="{909E8E84-426E-40DD-AFC4-6F175D3DCCD1}">
              <a14:hiddenFill xmlns:a14="http://schemas.microsoft.com/office/drawing/2010/main">
                <a:noFill/>
              </a14:hiddenFill>
            </a:ext>
          </a:extLst>
        </p:spPr>
      </p:cxnSp>
      <p:sp>
        <p:nvSpPr>
          <p:cNvPr id="42020" name="TextBox 38">
            <a:extLst>
              <a:ext uri="{FF2B5EF4-FFF2-40B4-BE49-F238E27FC236}">
                <a16:creationId xmlns:a16="http://schemas.microsoft.com/office/drawing/2014/main" id="{D3C0C5E5-16AE-D0E8-EB95-D360AC7E36B8}"/>
              </a:ext>
            </a:extLst>
          </p:cNvPr>
          <p:cNvSpPr txBox="1">
            <a:spLocks noChangeArrowheads="1"/>
          </p:cNvSpPr>
          <p:nvPr/>
        </p:nvSpPr>
        <p:spPr bwMode="auto">
          <a:xfrm>
            <a:off x="3230434" y="4867035"/>
            <a:ext cx="2065137" cy="2565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defTabSz="1219170" eaLnBrk="1" hangingPunct="1"/>
            <a:r>
              <a:rPr lang="en-US" altLang="en-US" sz="1067" dirty="0" err="1">
                <a:solidFill>
                  <a:srgbClr val="548235"/>
                </a:solidFill>
              </a:rPr>
              <a:t>Courbe</a:t>
            </a:r>
            <a:r>
              <a:rPr lang="en-US" altLang="en-US" sz="1067" dirty="0">
                <a:solidFill>
                  <a:srgbClr val="548235"/>
                </a:solidFill>
              </a:rPr>
              <a:t> </a:t>
            </a:r>
            <a:r>
              <a:rPr lang="en-US" altLang="en-US" sz="1067" dirty="0" err="1">
                <a:solidFill>
                  <a:srgbClr val="548235"/>
                </a:solidFill>
              </a:rPr>
              <a:t>d’apprentissage</a:t>
            </a:r>
            <a:r>
              <a:rPr lang="en-US" altLang="en-US" sz="1067" dirty="0">
                <a:solidFill>
                  <a:srgbClr val="548235"/>
                </a:solidFill>
              </a:rPr>
              <a:t> </a:t>
            </a:r>
            <a:r>
              <a:rPr lang="en-US" altLang="en-US" sz="1067" dirty="0" err="1">
                <a:solidFill>
                  <a:srgbClr val="548235"/>
                </a:solidFill>
              </a:rPr>
              <a:t>maximale</a:t>
            </a:r>
            <a:endParaRPr lang="en-US" altLang="en-US" sz="1067" dirty="0">
              <a:solidFill>
                <a:srgbClr val="548235"/>
              </a:solidFill>
            </a:endParaRPr>
          </a:p>
        </p:txBody>
      </p:sp>
      <p:sp>
        <p:nvSpPr>
          <p:cNvPr id="42" name="TextBox 41">
            <a:extLst>
              <a:ext uri="{FF2B5EF4-FFF2-40B4-BE49-F238E27FC236}">
                <a16:creationId xmlns:a16="http://schemas.microsoft.com/office/drawing/2014/main" id="{EC64FE3A-4D5D-A10D-5383-AD952042A41F}"/>
              </a:ext>
            </a:extLst>
          </p:cNvPr>
          <p:cNvSpPr txBox="1"/>
          <p:nvPr/>
        </p:nvSpPr>
        <p:spPr>
          <a:xfrm>
            <a:off x="4165601" y="3217309"/>
            <a:ext cx="791452" cy="379463"/>
          </a:xfrm>
          <a:prstGeom prst="rect">
            <a:avLst/>
          </a:prstGeom>
          <a:solidFill>
            <a:srgbClr val="70AD47">
              <a:lumMod val="20000"/>
              <a:lumOff val="80000"/>
            </a:srgbClr>
          </a:solidFill>
          <a:ln>
            <a:solidFill>
              <a:srgbClr val="4472C4"/>
            </a:solidFill>
          </a:ln>
        </p:spPr>
        <p:txBody>
          <a:bodyPr wrap="square">
            <a:spAutoFit/>
          </a:bodyPr>
          <a:lstStyle/>
          <a:p>
            <a:pPr algn="ctr" defTabSz="1219170" eaLnBrk="1" fontAlgn="auto" hangingPunct="1">
              <a:spcBef>
                <a:spcPts val="0"/>
              </a:spcBef>
              <a:spcAft>
                <a:spcPts val="0"/>
              </a:spcAft>
              <a:defRPr/>
            </a:pPr>
            <a:r>
              <a:rPr lang="en-US" sz="933" kern="0" dirty="0" err="1">
                <a:solidFill>
                  <a:prstClr val="black"/>
                </a:solidFill>
                <a:latin typeface="Calibri" panose="020F0502020204030204"/>
              </a:rPr>
              <a:t>Capabilité</a:t>
            </a:r>
            <a:r>
              <a:rPr lang="en-US" sz="933" kern="0" dirty="0">
                <a:solidFill>
                  <a:prstClr val="black"/>
                </a:solidFill>
                <a:latin typeface="Calibri" panose="020F0502020204030204"/>
              </a:rPr>
              <a:t> finale</a:t>
            </a:r>
          </a:p>
        </p:txBody>
      </p:sp>
      <p:sp>
        <p:nvSpPr>
          <p:cNvPr id="42024" name="TextBox 42">
            <a:extLst>
              <a:ext uri="{FF2B5EF4-FFF2-40B4-BE49-F238E27FC236}">
                <a16:creationId xmlns:a16="http://schemas.microsoft.com/office/drawing/2014/main" id="{8EC20FEC-F448-52D1-B469-CAD9466F1538}"/>
              </a:ext>
            </a:extLst>
          </p:cNvPr>
          <p:cNvSpPr txBox="1">
            <a:spLocks noChangeArrowheads="1"/>
          </p:cNvSpPr>
          <p:nvPr/>
        </p:nvSpPr>
        <p:spPr bwMode="auto">
          <a:xfrm>
            <a:off x="4957053" y="5135941"/>
            <a:ext cx="164694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t">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defTabSz="1219170" eaLnBrk="1" hangingPunct="1"/>
            <a:r>
              <a:rPr lang="en-US" altLang="en-US" sz="1200" b="1" dirty="0" err="1">
                <a:solidFill>
                  <a:srgbClr val="548235"/>
                </a:solidFill>
              </a:rPr>
              <a:t>Coût</a:t>
            </a:r>
            <a:r>
              <a:rPr lang="en-US" altLang="en-US" sz="1200" b="1" dirty="0">
                <a:solidFill>
                  <a:srgbClr val="548235"/>
                </a:solidFill>
              </a:rPr>
              <a:t> de </a:t>
            </a:r>
            <a:r>
              <a:rPr lang="en-US" altLang="en-US" sz="1200" b="1" dirty="0" err="1">
                <a:solidFill>
                  <a:srgbClr val="548235"/>
                </a:solidFill>
              </a:rPr>
              <a:t>référence</a:t>
            </a:r>
            <a:endParaRPr lang="en-CA" altLang="en-US" sz="1200" b="1" dirty="0">
              <a:solidFill>
                <a:srgbClr val="548235"/>
              </a:solidFill>
              <a:cs typeface="Calibri"/>
            </a:endParaRPr>
          </a:p>
        </p:txBody>
      </p:sp>
      <p:sp>
        <p:nvSpPr>
          <p:cNvPr id="44" name="Isosceles Triangle 43">
            <a:extLst>
              <a:ext uri="{FF2B5EF4-FFF2-40B4-BE49-F238E27FC236}">
                <a16:creationId xmlns:a16="http://schemas.microsoft.com/office/drawing/2014/main" id="{1A0B60AD-7C45-3EAF-8295-A043BA240F53}"/>
              </a:ext>
            </a:extLst>
          </p:cNvPr>
          <p:cNvSpPr/>
          <p:nvPr/>
        </p:nvSpPr>
        <p:spPr>
          <a:xfrm rot="10800000">
            <a:off x="5621340" y="5435977"/>
            <a:ext cx="112713" cy="146051"/>
          </a:xfrm>
          <a:prstGeom prst="triangle">
            <a:avLst/>
          </a:prstGeom>
          <a:solidFill>
            <a:srgbClr val="70AD47">
              <a:lumMod val="40000"/>
              <a:lumOff val="60000"/>
            </a:srgbClr>
          </a:solidFill>
          <a:ln w="12700" cap="flat" cmpd="sng" algn="ctr">
            <a:solidFill>
              <a:srgbClr val="70AD47">
                <a:lumMod val="75000"/>
              </a:srgbClr>
            </a:solidFill>
            <a:prstDash val="solid"/>
            <a:miter lim="800000"/>
          </a:ln>
          <a:effectLst/>
        </p:spPr>
        <p:txBody>
          <a:bodyPr anchor="ctr"/>
          <a:lstStyle/>
          <a:p>
            <a:pPr algn="ctr" defTabSz="1219170" eaLnBrk="1" fontAlgn="auto" hangingPunct="1">
              <a:spcBef>
                <a:spcPts val="0"/>
              </a:spcBef>
              <a:spcAft>
                <a:spcPts val="0"/>
              </a:spcAft>
              <a:defRPr/>
            </a:pPr>
            <a:endParaRPr lang="en-CA" sz="2400" kern="0">
              <a:solidFill>
                <a:prstClr val="white"/>
              </a:solidFill>
              <a:latin typeface="Calibri" panose="020F0502020204030204"/>
            </a:endParaRPr>
          </a:p>
        </p:txBody>
      </p:sp>
      <p:cxnSp>
        <p:nvCxnSpPr>
          <p:cNvPr id="42026" name="Straight Arrow Connector 44">
            <a:extLst>
              <a:ext uri="{FF2B5EF4-FFF2-40B4-BE49-F238E27FC236}">
                <a16:creationId xmlns:a16="http://schemas.microsoft.com/office/drawing/2014/main" id="{B91A813F-9450-09EB-CF26-D74F8C00C4C9}"/>
              </a:ext>
            </a:extLst>
          </p:cNvPr>
          <p:cNvCxnSpPr>
            <a:cxnSpLocks/>
          </p:cNvCxnSpPr>
          <p:nvPr/>
        </p:nvCxnSpPr>
        <p:spPr bwMode="auto">
          <a:xfrm flipH="1" flipV="1">
            <a:off x="5701592" y="4905753"/>
            <a:ext cx="0" cy="230188"/>
          </a:xfrm>
          <a:prstGeom prst="straightConnector1">
            <a:avLst/>
          </a:prstGeom>
          <a:noFill/>
          <a:ln w="6350" algn="ctr">
            <a:solidFill>
              <a:srgbClr val="548235"/>
            </a:solidFill>
            <a:miter lim="800000"/>
            <a:headEnd/>
            <a:tailEnd type="triangle" w="med" len="med"/>
          </a:ln>
          <a:extLst>
            <a:ext uri="{909E8E84-426E-40DD-AFC4-6F175D3DCCD1}">
              <a14:hiddenFill xmlns:a14="http://schemas.microsoft.com/office/drawing/2010/main">
                <a:noFill/>
              </a14:hiddenFill>
            </a:ext>
          </a:extLst>
        </p:spPr>
      </p:cxnSp>
      <p:sp>
        <p:nvSpPr>
          <p:cNvPr id="46" name="TextBox 45">
            <a:extLst>
              <a:ext uri="{FF2B5EF4-FFF2-40B4-BE49-F238E27FC236}">
                <a16:creationId xmlns:a16="http://schemas.microsoft.com/office/drawing/2014/main" id="{E2B05A5F-4E7C-9CD3-AB71-2A05B10D11AC}"/>
              </a:ext>
            </a:extLst>
          </p:cNvPr>
          <p:cNvSpPr txBox="1"/>
          <p:nvPr/>
        </p:nvSpPr>
        <p:spPr>
          <a:xfrm>
            <a:off x="2367557" y="2168612"/>
            <a:ext cx="3316392" cy="307777"/>
          </a:xfrm>
          <a:prstGeom prst="rect">
            <a:avLst/>
          </a:prstGeom>
          <a:solidFill>
            <a:srgbClr val="FFC000">
              <a:lumMod val="20000"/>
              <a:lumOff val="80000"/>
            </a:srgbClr>
          </a:solidFill>
          <a:ln>
            <a:solidFill>
              <a:srgbClr val="5B9BD5"/>
            </a:solidFill>
          </a:ln>
        </p:spPr>
        <p:txBody>
          <a:bodyPr wrap="square">
            <a:spAutoFit/>
          </a:bodyPr>
          <a:lstStyle/>
          <a:p>
            <a:pPr algn="ctr" defTabSz="1219170" eaLnBrk="1" fontAlgn="auto" hangingPunct="1">
              <a:spcBef>
                <a:spcPts val="0"/>
              </a:spcBef>
              <a:spcAft>
                <a:spcPts val="0"/>
              </a:spcAft>
              <a:defRPr/>
            </a:pPr>
            <a:r>
              <a:rPr lang="en-CA" sz="1400" kern="0" dirty="0">
                <a:solidFill>
                  <a:prstClr val="black"/>
                </a:solidFill>
                <a:latin typeface="Calibri" panose="020F0502020204030204"/>
              </a:rPr>
              <a:t>Terme initial du </a:t>
            </a:r>
            <a:r>
              <a:rPr lang="en-CA" sz="1400" kern="0" dirty="0" err="1">
                <a:solidFill>
                  <a:prstClr val="black"/>
                </a:solidFill>
                <a:latin typeface="Calibri" panose="020F0502020204030204"/>
              </a:rPr>
              <a:t>contrat</a:t>
            </a:r>
            <a:endParaRPr lang="en-CA" sz="1400" kern="0" dirty="0">
              <a:solidFill>
                <a:prstClr val="black"/>
              </a:solidFill>
              <a:latin typeface="Calibri" panose="020F0502020204030204"/>
            </a:endParaRPr>
          </a:p>
        </p:txBody>
      </p:sp>
      <p:sp>
        <p:nvSpPr>
          <p:cNvPr id="48" name="TextBox 47">
            <a:extLst>
              <a:ext uri="{FF2B5EF4-FFF2-40B4-BE49-F238E27FC236}">
                <a16:creationId xmlns:a16="http://schemas.microsoft.com/office/drawing/2014/main" id="{4F4DC1CE-3940-328A-2E07-4CC41BA312DF}"/>
              </a:ext>
            </a:extLst>
          </p:cNvPr>
          <p:cNvSpPr txBox="1"/>
          <p:nvPr/>
        </p:nvSpPr>
        <p:spPr>
          <a:xfrm>
            <a:off x="4961311" y="3429000"/>
            <a:ext cx="1899791" cy="938719"/>
          </a:xfrm>
          <a:prstGeom prst="rect">
            <a:avLst/>
          </a:prstGeom>
          <a:noFill/>
          <a:ln>
            <a:solidFill>
              <a:sysClr val="windowText" lastClr="000000"/>
            </a:solidFill>
          </a:ln>
        </p:spPr>
        <p:txBody>
          <a:bodyPr wrap="square">
            <a:spAutoFit/>
          </a:bodyPr>
          <a:lstStyle/>
          <a:p>
            <a:pPr defTabSz="1219170" eaLnBrk="1" fontAlgn="auto" hangingPunct="1">
              <a:spcBef>
                <a:spcPts val="0"/>
              </a:spcBef>
              <a:spcAft>
                <a:spcPts val="0"/>
              </a:spcAft>
              <a:defRPr/>
            </a:pPr>
            <a:r>
              <a:rPr lang="en-US" sz="1100" u="sng" kern="0" dirty="0">
                <a:solidFill>
                  <a:srgbClr val="7030A0"/>
                </a:solidFill>
                <a:latin typeface="Calibri" panose="020F0502020204030204"/>
              </a:rPr>
              <a:t>Categories de travail</a:t>
            </a:r>
          </a:p>
          <a:p>
            <a:pPr defTabSz="1219170" eaLnBrk="1" fontAlgn="auto" hangingPunct="1">
              <a:spcBef>
                <a:spcPts val="0"/>
              </a:spcBef>
              <a:spcAft>
                <a:spcPts val="0"/>
              </a:spcAft>
              <a:defRPr/>
            </a:pPr>
            <a:r>
              <a:rPr lang="en-US" sz="1100" kern="0" dirty="0">
                <a:solidFill>
                  <a:srgbClr val="7030A0"/>
                </a:solidFill>
                <a:latin typeface="Calibri" panose="020F0502020204030204"/>
              </a:rPr>
              <a:t>Travail de base </a:t>
            </a:r>
          </a:p>
          <a:p>
            <a:pPr marL="171446" indent="-171446" defTabSz="1219170" eaLnBrk="1" fontAlgn="auto" hangingPunct="1">
              <a:spcBef>
                <a:spcPts val="0"/>
              </a:spcBef>
              <a:spcAft>
                <a:spcPts val="0"/>
              </a:spcAft>
              <a:buFont typeface="Arial" panose="020B0604020202020204" pitchFamily="34" charset="0"/>
              <a:buChar char="•"/>
              <a:defRPr/>
            </a:pPr>
            <a:r>
              <a:rPr lang="en-US" sz="1100" kern="0" dirty="0" err="1">
                <a:solidFill>
                  <a:srgbClr val="7030A0"/>
                </a:solidFill>
                <a:latin typeface="Calibri" panose="020F0502020204030204"/>
              </a:rPr>
              <a:t>Récurrent</a:t>
            </a:r>
            <a:endParaRPr lang="en-US" sz="1100" kern="0" dirty="0">
              <a:solidFill>
                <a:srgbClr val="7030A0"/>
              </a:solidFill>
              <a:latin typeface="Calibri" panose="020F0502020204030204"/>
            </a:endParaRPr>
          </a:p>
          <a:p>
            <a:pPr marL="171446" indent="-171446" defTabSz="1219170" eaLnBrk="1" fontAlgn="auto" hangingPunct="1">
              <a:spcBef>
                <a:spcPts val="0"/>
              </a:spcBef>
              <a:spcAft>
                <a:spcPts val="0"/>
              </a:spcAft>
              <a:buFont typeface="Arial" panose="020B0604020202020204" pitchFamily="34" charset="0"/>
              <a:buChar char="•"/>
              <a:defRPr/>
            </a:pPr>
            <a:r>
              <a:rPr lang="en-US" sz="1100" kern="0" dirty="0">
                <a:solidFill>
                  <a:srgbClr val="7030A0"/>
                </a:solidFill>
                <a:latin typeface="Calibri" panose="020F0502020204030204"/>
              </a:rPr>
              <a:t>Variable</a:t>
            </a:r>
          </a:p>
          <a:p>
            <a:pPr defTabSz="1219170" eaLnBrk="1" fontAlgn="auto" hangingPunct="1">
              <a:spcBef>
                <a:spcPts val="0"/>
              </a:spcBef>
              <a:spcAft>
                <a:spcPts val="0"/>
              </a:spcAft>
              <a:defRPr/>
            </a:pPr>
            <a:r>
              <a:rPr lang="fr-FR" sz="1100" kern="0" dirty="0">
                <a:solidFill>
                  <a:srgbClr val="7030A0"/>
                </a:solidFill>
                <a:latin typeface="Calibri" panose="020F0502020204030204"/>
              </a:rPr>
              <a:t>Travail « fondé sur la tâche » </a:t>
            </a:r>
            <a:endParaRPr lang="en-US" sz="1100" kern="0" dirty="0">
              <a:solidFill>
                <a:srgbClr val="7030A0"/>
              </a:solidFill>
              <a:latin typeface="Calibri" panose="020F0502020204030204"/>
            </a:endParaRPr>
          </a:p>
        </p:txBody>
      </p:sp>
      <p:cxnSp>
        <p:nvCxnSpPr>
          <p:cNvPr id="42034" name="Straight Connector 52">
            <a:extLst>
              <a:ext uri="{FF2B5EF4-FFF2-40B4-BE49-F238E27FC236}">
                <a16:creationId xmlns:a16="http://schemas.microsoft.com/office/drawing/2014/main" id="{263DAD47-7385-6341-725E-F57FE007E842}"/>
              </a:ext>
            </a:extLst>
          </p:cNvPr>
          <p:cNvCxnSpPr>
            <a:cxnSpLocks/>
          </p:cNvCxnSpPr>
          <p:nvPr/>
        </p:nvCxnSpPr>
        <p:spPr bwMode="auto">
          <a:xfrm flipH="1">
            <a:off x="5677696" y="2554711"/>
            <a:ext cx="8377" cy="845029"/>
          </a:xfrm>
          <a:prstGeom prst="line">
            <a:avLst/>
          </a:prstGeom>
          <a:noFill/>
          <a:ln w="6350" algn="ctr">
            <a:solidFill>
              <a:srgbClr val="FF0000"/>
            </a:solidFill>
            <a:miter lim="800000"/>
            <a:headEnd/>
            <a:tailEnd/>
          </a:ln>
          <a:extLst>
            <a:ext uri="{909E8E84-426E-40DD-AFC4-6F175D3DCCD1}">
              <a14:hiddenFill xmlns:a14="http://schemas.microsoft.com/office/drawing/2010/main">
                <a:noFill/>
              </a14:hiddenFill>
            </a:ext>
          </a:extLst>
        </p:spPr>
      </p:cxnSp>
      <p:sp>
        <p:nvSpPr>
          <p:cNvPr id="54" name="Arrow: Right 53">
            <a:extLst>
              <a:ext uri="{FF2B5EF4-FFF2-40B4-BE49-F238E27FC236}">
                <a16:creationId xmlns:a16="http://schemas.microsoft.com/office/drawing/2014/main" id="{71FEDE46-B7B8-7073-B912-7492919546B7}"/>
              </a:ext>
            </a:extLst>
          </p:cNvPr>
          <p:cNvSpPr/>
          <p:nvPr/>
        </p:nvSpPr>
        <p:spPr>
          <a:xfrm>
            <a:off x="5683949" y="2592220"/>
            <a:ext cx="225891" cy="205848"/>
          </a:xfrm>
          <a:prstGeom prst="rightArrow">
            <a:avLst/>
          </a:prstGeom>
          <a:gradFill flip="none" rotWithShape="1">
            <a:gsLst>
              <a:gs pos="0">
                <a:srgbClr val="FF0000">
                  <a:tint val="66000"/>
                  <a:satMod val="160000"/>
                </a:srgbClr>
              </a:gs>
              <a:gs pos="50000">
                <a:srgbClr val="FF0000">
                  <a:tint val="44500"/>
                  <a:satMod val="160000"/>
                </a:srgbClr>
              </a:gs>
              <a:gs pos="100000">
                <a:srgbClr val="FF0000">
                  <a:tint val="23500"/>
                  <a:satMod val="160000"/>
                </a:srgbClr>
              </a:gs>
            </a:gsLst>
            <a:path path="circle">
              <a:fillToRect l="50000" t="50000" r="50000" b="50000"/>
            </a:path>
            <a:tileRect/>
          </a:gradFill>
          <a:ln w="12700" cap="flat" cmpd="sng" algn="ctr">
            <a:solidFill>
              <a:srgbClr val="FF0000"/>
            </a:solidFill>
            <a:prstDash val="solid"/>
            <a:miter lim="800000"/>
          </a:ln>
          <a:effectLst/>
        </p:spPr>
        <p:txBody>
          <a:bodyPr anchor="ctr"/>
          <a:lstStyle/>
          <a:p>
            <a:pPr algn="ctr" defTabSz="1219170" eaLnBrk="1" fontAlgn="auto" hangingPunct="1">
              <a:spcBef>
                <a:spcPts val="0"/>
              </a:spcBef>
              <a:spcAft>
                <a:spcPts val="0"/>
              </a:spcAft>
              <a:defRPr/>
            </a:pPr>
            <a:endParaRPr lang="en-CA" sz="2400" kern="0">
              <a:solidFill>
                <a:prstClr val="white"/>
              </a:solidFill>
              <a:latin typeface="Calibri" panose="020F0502020204030204"/>
            </a:endParaRPr>
          </a:p>
        </p:txBody>
      </p:sp>
      <p:sp>
        <p:nvSpPr>
          <p:cNvPr id="55" name="Arrow: Right 54">
            <a:extLst>
              <a:ext uri="{FF2B5EF4-FFF2-40B4-BE49-F238E27FC236}">
                <a16:creationId xmlns:a16="http://schemas.microsoft.com/office/drawing/2014/main" id="{85021CE2-2DE0-49EE-3399-C48EE088BEED}"/>
              </a:ext>
            </a:extLst>
          </p:cNvPr>
          <p:cNvSpPr/>
          <p:nvPr/>
        </p:nvSpPr>
        <p:spPr>
          <a:xfrm rot="10800000">
            <a:off x="5462467" y="2595321"/>
            <a:ext cx="225891" cy="205848"/>
          </a:xfrm>
          <a:prstGeom prst="rightArrow">
            <a:avLst/>
          </a:prstGeom>
          <a:gradFill flip="none" rotWithShape="1">
            <a:gsLst>
              <a:gs pos="0">
                <a:srgbClr val="FF0000">
                  <a:tint val="66000"/>
                  <a:satMod val="160000"/>
                </a:srgbClr>
              </a:gs>
              <a:gs pos="50000">
                <a:srgbClr val="FF0000">
                  <a:tint val="44500"/>
                  <a:satMod val="160000"/>
                </a:srgbClr>
              </a:gs>
              <a:gs pos="100000">
                <a:srgbClr val="FF0000">
                  <a:tint val="23500"/>
                  <a:satMod val="160000"/>
                </a:srgbClr>
              </a:gs>
            </a:gsLst>
            <a:path path="circle">
              <a:fillToRect l="50000" t="50000" r="50000" b="50000"/>
            </a:path>
            <a:tileRect/>
          </a:gradFill>
          <a:ln w="12700" cap="flat" cmpd="sng" algn="ctr">
            <a:solidFill>
              <a:srgbClr val="FF0000"/>
            </a:solidFill>
            <a:prstDash val="solid"/>
            <a:miter lim="800000"/>
          </a:ln>
          <a:effectLst/>
        </p:spPr>
        <p:txBody>
          <a:bodyPr anchor="ctr"/>
          <a:lstStyle/>
          <a:p>
            <a:pPr algn="ctr" defTabSz="1219170" eaLnBrk="1" fontAlgn="auto" hangingPunct="1">
              <a:spcBef>
                <a:spcPts val="0"/>
              </a:spcBef>
              <a:spcAft>
                <a:spcPts val="0"/>
              </a:spcAft>
              <a:defRPr/>
            </a:pPr>
            <a:endParaRPr lang="en-CA" sz="2400" kern="0">
              <a:solidFill>
                <a:prstClr val="white"/>
              </a:solidFill>
              <a:latin typeface="Calibri" panose="020F0502020204030204"/>
            </a:endParaRPr>
          </a:p>
        </p:txBody>
      </p:sp>
      <p:sp>
        <p:nvSpPr>
          <p:cNvPr id="42041" name="TextBox 55">
            <a:extLst>
              <a:ext uri="{FF2B5EF4-FFF2-40B4-BE49-F238E27FC236}">
                <a16:creationId xmlns:a16="http://schemas.microsoft.com/office/drawing/2014/main" id="{D957CE9B-5D62-DCC4-D970-651A19572382}"/>
              </a:ext>
            </a:extLst>
          </p:cNvPr>
          <p:cNvSpPr txBox="1">
            <a:spLocks noChangeArrowheads="1"/>
          </p:cNvSpPr>
          <p:nvPr/>
        </p:nvSpPr>
        <p:spPr bwMode="auto">
          <a:xfrm>
            <a:off x="5683949" y="2530241"/>
            <a:ext cx="268648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defTabSz="1219170" eaLnBrk="1" hangingPunct="1"/>
            <a:r>
              <a:rPr lang="en-CA" altLang="en-US" sz="1200" dirty="0" err="1">
                <a:solidFill>
                  <a:srgbClr val="FF0000"/>
                </a:solidFill>
              </a:rPr>
              <a:t>Combinaison</a:t>
            </a:r>
            <a:r>
              <a:rPr lang="en-CA" altLang="en-US" sz="1200" dirty="0">
                <a:solidFill>
                  <a:srgbClr val="FF0000"/>
                </a:solidFill>
              </a:rPr>
              <a:t> de prix </a:t>
            </a:r>
            <a:r>
              <a:rPr lang="en-CA" altLang="en-US" sz="1200" dirty="0" err="1">
                <a:solidFill>
                  <a:srgbClr val="FF0000"/>
                </a:solidFill>
              </a:rPr>
              <a:t>fermes</a:t>
            </a:r>
            <a:r>
              <a:rPr lang="en-CA" altLang="en-US" sz="1200" dirty="0">
                <a:solidFill>
                  <a:srgbClr val="FF0000"/>
                </a:solidFill>
              </a:rPr>
              <a:t> et </a:t>
            </a:r>
            <a:r>
              <a:rPr lang="fr-FR" altLang="en-US" sz="1200" dirty="0">
                <a:solidFill>
                  <a:srgbClr val="FF0000"/>
                </a:solidFill>
              </a:rPr>
              <a:t>coûts remboursables avec coût de référence</a:t>
            </a:r>
            <a:endParaRPr lang="en-CA" altLang="en-US" sz="1200" dirty="0">
              <a:solidFill>
                <a:srgbClr val="FF0000"/>
              </a:solidFill>
            </a:endParaRPr>
          </a:p>
        </p:txBody>
      </p:sp>
      <p:sp>
        <p:nvSpPr>
          <p:cNvPr id="42042" name="TextBox 56">
            <a:extLst>
              <a:ext uri="{FF2B5EF4-FFF2-40B4-BE49-F238E27FC236}">
                <a16:creationId xmlns:a16="http://schemas.microsoft.com/office/drawing/2014/main" id="{AA5347D0-0573-D844-5A47-3FAA42BC6AA9}"/>
              </a:ext>
            </a:extLst>
          </p:cNvPr>
          <p:cNvSpPr txBox="1">
            <a:spLocks noChangeArrowheads="1"/>
          </p:cNvSpPr>
          <p:nvPr/>
        </p:nvSpPr>
        <p:spPr bwMode="auto">
          <a:xfrm>
            <a:off x="4534787" y="2518313"/>
            <a:ext cx="122259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defTabSz="1219170" eaLnBrk="1" hangingPunct="1"/>
            <a:r>
              <a:rPr lang="fr-FR" altLang="en-US" sz="1200" dirty="0">
                <a:solidFill>
                  <a:srgbClr val="FF0000"/>
                </a:solidFill>
              </a:rPr>
              <a:t>coûts remboursables</a:t>
            </a:r>
            <a:endParaRPr lang="en-CA" altLang="en-US" sz="1200" dirty="0">
              <a:solidFill>
                <a:srgbClr val="FF0000"/>
              </a:solidFill>
            </a:endParaRPr>
          </a:p>
        </p:txBody>
      </p:sp>
      <p:sp>
        <p:nvSpPr>
          <p:cNvPr id="42043" name="TextBox 57">
            <a:extLst>
              <a:ext uri="{FF2B5EF4-FFF2-40B4-BE49-F238E27FC236}">
                <a16:creationId xmlns:a16="http://schemas.microsoft.com/office/drawing/2014/main" id="{22B1351D-14C6-8F46-B086-1CDE9ADFD9EB}"/>
              </a:ext>
            </a:extLst>
          </p:cNvPr>
          <p:cNvSpPr txBox="1">
            <a:spLocks noChangeArrowheads="1"/>
          </p:cNvSpPr>
          <p:nvPr/>
        </p:nvSpPr>
        <p:spPr bwMode="auto">
          <a:xfrm>
            <a:off x="8562182" y="2533269"/>
            <a:ext cx="158273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defTabSz="1219170" eaLnBrk="1" hangingPunct="1"/>
            <a:r>
              <a:rPr lang="fr-FR" altLang="en-US" sz="1200" dirty="0">
                <a:solidFill>
                  <a:srgbClr val="FF0000"/>
                </a:solidFill>
              </a:rPr>
              <a:t>Surtout coûts remboursables</a:t>
            </a:r>
            <a:endParaRPr lang="en-CA" altLang="en-US" sz="1200" dirty="0">
              <a:solidFill>
                <a:srgbClr val="FF0000"/>
              </a:solidFill>
            </a:endParaRPr>
          </a:p>
        </p:txBody>
      </p:sp>
      <p:sp>
        <p:nvSpPr>
          <p:cNvPr id="42044" name="TextBox 58">
            <a:extLst>
              <a:ext uri="{FF2B5EF4-FFF2-40B4-BE49-F238E27FC236}">
                <a16:creationId xmlns:a16="http://schemas.microsoft.com/office/drawing/2014/main" id="{33A67E88-8DD1-9BAB-FC68-2B75D28E5DA2}"/>
              </a:ext>
            </a:extLst>
          </p:cNvPr>
          <p:cNvSpPr txBox="1">
            <a:spLocks noChangeArrowheads="1"/>
          </p:cNvSpPr>
          <p:nvPr/>
        </p:nvSpPr>
        <p:spPr bwMode="auto">
          <a:xfrm>
            <a:off x="2425701" y="2537114"/>
            <a:ext cx="210908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defTabSz="1219170" eaLnBrk="1" hangingPunct="1"/>
            <a:r>
              <a:rPr lang="en-CA" altLang="en-US" sz="1200" dirty="0" err="1">
                <a:solidFill>
                  <a:srgbClr val="FF0000"/>
                </a:solidFill>
              </a:rPr>
              <a:t>Combinaison</a:t>
            </a:r>
            <a:r>
              <a:rPr lang="en-CA" altLang="en-US" sz="1200" dirty="0">
                <a:solidFill>
                  <a:srgbClr val="FF0000"/>
                </a:solidFill>
              </a:rPr>
              <a:t> de prix </a:t>
            </a:r>
            <a:r>
              <a:rPr lang="en-CA" altLang="en-US" sz="1200" dirty="0" err="1">
                <a:solidFill>
                  <a:srgbClr val="FF0000"/>
                </a:solidFill>
              </a:rPr>
              <a:t>fermes</a:t>
            </a:r>
            <a:r>
              <a:rPr lang="en-CA" altLang="en-US" sz="1200" dirty="0">
                <a:solidFill>
                  <a:srgbClr val="FF0000"/>
                </a:solidFill>
              </a:rPr>
              <a:t> et </a:t>
            </a:r>
            <a:r>
              <a:rPr lang="fr-FR" altLang="en-US" sz="1200" dirty="0">
                <a:solidFill>
                  <a:srgbClr val="FF0000"/>
                </a:solidFill>
              </a:rPr>
              <a:t>coûts remboursables</a:t>
            </a:r>
            <a:endParaRPr lang="en-CA" altLang="en-US" sz="1200" dirty="0">
              <a:solidFill>
                <a:srgbClr val="FF0000"/>
              </a:solidFill>
            </a:endParaRPr>
          </a:p>
        </p:txBody>
      </p:sp>
      <p:sp>
        <p:nvSpPr>
          <p:cNvPr id="3" name="Left Bracket 2">
            <a:extLst>
              <a:ext uri="{FF2B5EF4-FFF2-40B4-BE49-F238E27FC236}">
                <a16:creationId xmlns:a16="http://schemas.microsoft.com/office/drawing/2014/main" id="{528E8BAA-F8DD-7E7F-C56C-895CF0D06EA5}"/>
              </a:ext>
            </a:extLst>
          </p:cNvPr>
          <p:cNvSpPr/>
          <p:nvPr/>
        </p:nvSpPr>
        <p:spPr>
          <a:xfrm rot="5400000">
            <a:off x="3382573" y="452829"/>
            <a:ext cx="157451" cy="2248996"/>
          </a:xfrm>
          <a:prstGeom prst="leftBracket">
            <a:avLst/>
          </a:prstGeom>
        </p:spPr>
        <p:style>
          <a:lnRef idx="1">
            <a:schemeClr val="accent1"/>
          </a:lnRef>
          <a:fillRef idx="0">
            <a:schemeClr val="accent1"/>
          </a:fillRef>
          <a:effectRef idx="0">
            <a:schemeClr val="accent1"/>
          </a:effectRef>
          <a:fontRef idx="minor">
            <a:schemeClr val="tx1"/>
          </a:fontRef>
        </p:style>
        <p:txBody>
          <a:bodyPr rtlCol="0" anchor="ctr"/>
          <a:lstStyle/>
          <a:p>
            <a:pPr algn="ctr" defTabSz="1219170"/>
            <a:endParaRPr lang="en-CA" sz="2400">
              <a:solidFill>
                <a:prstClr val="black"/>
              </a:solidFill>
              <a:latin typeface="Arial"/>
            </a:endParaRPr>
          </a:p>
        </p:txBody>
      </p:sp>
      <p:sp>
        <p:nvSpPr>
          <p:cNvPr id="4" name="TextBox 3">
            <a:extLst>
              <a:ext uri="{FF2B5EF4-FFF2-40B4-BE49-F238E27FC236}">
                <a16:creationId xmlns:a16="http://schemas.microsoft.com/office/drawing/2014/main" id="{088C004D-5843-1706-C00D-9A1941A9F8BA}"/>
              </a:ext>
            </a:extLst>
          </p:cNvPr>
          <p:cNvSpPr txBox="1"/>
          <p:nvPr/>
        </p:nvSpPr>
        <p:spPr>
          <a:xfrm>
            <a:off x="8274406" y="1458899"/>
            <a:ext cx="2136775" cy="261610"/>
          </a:xfrm>
          <a:prstGeom prst="rect">
            <a:avLst/>
          </a:prstGeom>
          <a:noFill/>
          <a:ln>
            <a:noFill/>
          </a:ln>
        </p:spPr>
        <p:txBody>
          <a:bodyPr wrap="square">
            <a:spAutoFit/>
          </a:bodyPr>
          <a:lstStyle/>
          <a:p>
            <a:pPr algn="ctr" defTabSz="1219170" eaLnBrk="1" fontAlgn="auto" hangingPunct="1">
              <a:spcBef>
                <a:spcPts val="0"/>
              </a:spcBef>
              <a:spcAft>
                <a:spcPts val="0"/>
              </a:spcAft>
              <a:defRPr/>
            </a:pPr>
            <a:r>
              <a:rPr lang="en-US" sz="1100" b="1" kern="0" dirty="0" err="1">
                <a:solidFill>
                  <a:srgbClr val="0070C0"/>
                </a:solidFill>
                <a:latin typeface="Calibri" panose="020F0502020204030204"/>
              </a:rPr>
              <a:t>Retrait</a:t>
            </a:r>
            <a:r>
              <a:rPr lang="en-US" sz="1100" b="1" kern="0" dirty="0">
                <a:solidFill>
                  <a:srgbClr val="0070C0"/>
                </a:solidFill>
                <a:latin typeface="Calibri" panose="020F0502020204030204"/>
              </a:rPr>
              <a:t> </a:t>
            </a:r>
            <a:r>
              <a:rPr lang="en-US" sz="1100" b="1" kern="0" dirty="0" err="1">
                <a:solidFill>
                  <a:srgbClr val="0070C0"/>
                </a:solidFill>
                <a:latin typeface="Calibri" panose="020F0502020204030204"/>
              </a:rPr>
              <a:t>progressif</a:t>
            </a:r>
            <a:r>
              <a:rPr lang="en-US" sz="1100" b="1" kern="0" dirty="0">
                <a:solidFill>
                  <a:srgbClr val="0070C0"/>
                </a:solidFill>
                <a:latin typeface="Calibri" panose="020F0502020204030204"/>
              </a:rPr>
              <a:t> </a:t>
            </a:r>
          </a:p>
        </p:txBody>
      </p:sp>
      <p:sp>
        <p:nvSpPr>
          <p:cNvPr id="5" name="Left Bracket 4">
            <a:extLst>
              <a:ext uri="{FF2B5EF4-FFF2-40B4-BE49-F238E27FC236}">
                <a16:creationId xmlns:a16="http://schemas.microsoft.com/office/drawing/2014/main" id="{21375B9E-DEAA-37E8-AB4B-22E65665F588}"/>
              </a:ext>
            </a:extLst>
          </p:cNvPr>
          <p:cNvSpPr/>
          <p:nvPr/>
        </p:nvSpPr>
        <p:spPr>
          <a:xfrm rot="5400000">
            <a:off x="9305612" y="412727"/>
            <a:ext cx="143747" cy="2315499"/>
          </a:xfrm>
          <a:prstGeom prst="leftBracket">
            <a:avLst/>
          </a:prstGeom>
        </p:spPr>
        <p:style>
          <a:lnRef idx="1">
            <a:schemeClr val="accent1"/>
          </a:lnRef>
          <a:fillRef idx="0">
            <a:schemeClr val="accent1"/>
          </a:fillRef>
          <a:effectRef idx="0">
            <a:schemeClr val="accent1"/>
          </a:effectRef>
          <a:fontRef idx="minor">
            <a:schemeClr val="tx1"/>
          </a:fontRef>
        </p:style>
        <p:txBody>
          <a:bodyPr rtlCol="0" anchor="ctr"/>
          <a:lstStyle/>
          <a:p>
            <a:pPr algn="ctr" defTabSz="1219170"/>
            <a:endParaRPr lang="en-CA" sz="2400">
              <a:solidFill>
                <a:prstClr val="black"/>
              </a:solidFill>
              <a:latin typeface="Arial"/>
            </a:endParaRPr>
          </a:p>
        </p:txBody>
      </p:sp>
      <p:sp>
        <p:nvSpPr>
          <p:cNvPr id="11" name="TextBox 10">
            <a:extLst>
              <a:ext uri="{FF2B5EF4-FFF2-40B4-BE49-F238E27FC236}">
                <a16:creationId xmlns:a16="http://schemas.microsoft.com/office/drawing/2014/main" id="{2AC4E8A0-4848-540A-2A80-2D70BCA403EB}"/>
              </a:ext>
            </a:extLst>
          </p:cNvPr>
          <p:cNvSpPr txBox="1"/>
          <p:nvPr/>
        </p:nvSpPr>
        <p:spPr>
          <a:xfrm>
            <a:off x="8217971" y="2166442"/>
            <a:ext cx="2315496" cy="307777"/>
          </a:xfrm>
          <a:prstGeom prst="rect">
            <a:avLst/>
          </a:prstGeom>
          <a:solidFill>
            <a:srgbClr val="FFC000">
              <a:lumMod val="20000"/>
              <a:lumOff val="80000"/>
            </a:srgbClr>
          </a:solidFill>
          <a:ln>
            <a:solidFill>
              <a:srgbClr val="5B9BD5"/>
            </a:solidFill>
          </a:ln>
        </p:spPr>
        <p:txBody>
          <a:bodyPr wrap="square">
            <a:spAutoFit/>
          </a:bodyPr>
          <a:lstStyle/>
          <a:p>
            <a:pPr algn="ctr" defTabSz="1219170" eaLnBrk="1" fontAlgn="auto" hangingPunct="1">
              <a:spcBef>
                <a:spcPts val="0"/>
              </a:spcBef>
              <a:spcAft>
                <a:spcPts val="0"/>
              </a:spcAft>
              <a:defRPr/>
            </a:pPr>
            <a:r>
              <a:rPr lang="en-CA" sz="1400" kern="0" dirty="0" err="1">
                <a:solidFill>
                  <a:prstClr val="black"/>
                </a:solidFill>
                <a:latin typeface="Calibri" panose="020F0502020204030204"/>
              </a:rPr>
              <a:t>Période</a:t>
            </a:r>
            <a:r>
              <a:rPr lang="en-CA" sz="1400" kern="0" dirty="0">
                <a:solidFill>
                  <a:prstClr val="black"/>
                </a:solidFill>
                <a:latin typeface="Calibri" panose="020F0502020204030204"/>
              </a:rPr>
              <a:t> </a:t>
            </a:r>
            <a:r>
              <a:rPr lang="en-CA" sz="1400" kern="0" dirty="0" err="1">
                <a:solidFill>
                  <a:prstClr val="black"/>
                </a:solidFill>
                <a:latin typeface="Calibri" panose="020F0502020204030204"/>
              </a:rPr>
              <a:t>d’option</a:t>
            </a:r>
            <a:endParaRPr lang="en-CA" sz="1400" kern="0" dirty="0">
              <a:solidFill>
                <a:prstClr val="black"/>
              </a:solidFill>
              <a:latin typeface="Calibri" panose="020F0502020204030204"/>
            </a:endParaRPr>
          </a:p>
        </p:txBody>
      </p:sp>
      <p:sp>
        <p:nvSpPr>
          <p:cNvPr id="2" name="TextBox 32">
            <a:extLst>
              <a:ext uri="{FF2B5EF4-FFF2-40B4-BE49-F238E27FC236}">
                <a16:creationId xmlns:a16="http://schemas.microsoft.com/office/drawing/2014/main" id="{DF9D41BC-E62C-7F00-DEA6-57F1683B13F6}"/>
              </a:ext>
            </a:extLst>
          </p:cNvPr>
          <p:cNvSpPr txBox="1">
            <a:spLocks noChangeArrowheads="1"/>
          </p:cNvSpPr>
          <p:nvPr/>
        </p:nvSpPr>
        <p:spPr bwMode="auto">
          <a:xfrm rot="16200000">
            <a:off x="1282684" y="3211373"/>
            <a:ext cx="1892301"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defTabSz="1219170" eaLnBrk="1" hangingPunct="1"/>
            <a:r>
              <a:rPr lang="en-CA" altLang="en-US" sz="1400" b="1" dirty="0">
                <a:solidFill>
                  <a:srgbClr val="000000"/>
                </a:solidFill>
              </a:rPr>
              <a:t>Attribution du </a:t>
            </a:r>
            <a:r>
              <a:rPr lang="en-CA" altLang="en-US" sz="1400" b="1" dirty="0" err="1">
                <a:solidFill>
                  <a:srgbClr val="000000"/>
                </a:solidFill>
              </a:rPr>
              <a:t>contrat</a:t>
            </a:r>
            <a:endParaRPr lang="en-CA" altLang="en-US" sz="1400" b="1" dirty="0">
              <a:solidFill>
                <a:srgbClr val="000000"/>
              </a:solidFill>
            </a:endParaRPr>
          </a:p>
        </p:txBody>
      </p:sp>
      <p:sp>
        <p:nvSpPr>
          <p:cNvPr id="10" name="Title 1">
            <a:extLst>
              <a:ext uri="{FF2B5EF4-FFF2-40B4-BE49-F238E27FC236}">
                <a16:creationId xmlns:a16="http://schemas.microsoft.com/office/drawing/2014/main" id="{5C277332-6A31-307E-AA42-856487C636BB}"/>
              </a:ext>
            </a:extLst>
          </p:cNvPr>
          <p:cNvSpPr>
            <a:spLocks noGrp="1"/>
          </p:cNvSpPr>
          <p:nvPr>
            <p:ph type="title"/>
          </p:nvPr>
        </p:nvSpPr>
        <p:spPr>
          <a:xfrm>
            <a:off x="575388" y="788707"/>
            <a:ext cx="11041229" cy="576064"/>
          </a:xfrm>
        </p:spPr>
        <p:txBody>
          <a:bodyPr>
            <a:normAutofit/>
          </a:bodyPr>
          <a:lstStyle/>
          <a:p>
            <a:r>
              <a:rPr lang="fr-FR" altLang="en-US" b="1" dirty="0">
                <a:solidFill>
                  <a:srgbClr val="000000"/>
                </a:solidFill>
              </a:rPr>
              <a:t>Aperçu de l’approche en mati</a:t>
            </a:r>
            <a:r>
              <a:rPr lang="en-CA" altLang="en-US" b="1" dirty="0">
                <a:solidFill>
                  <a:srgbClr val="000000"/>
                </a:solidFill>
              </a:rPr>
              <a:t>è</a:t>
            </a:r>
            <a:r>
              <a:rPr lang="fr-FR" altLang="en-US" b="1" dirty="0">
                <a:solidFill>
                  <a:srgbClr val="000000"/>
                </a:solidFill>
              </a:rPr>
              <a:t>re d’établissement des prix en fonction des phases</a:t>
            </a:r>
          </a:p>
        </p:txBody>
      </p:sp>
      <p:sp>
        <p:nvSpPr>
          <p:cNvPr id="12" name="TextBox 62">
            <a:extLst>
              <a:ext uri="{FF2B5EF4-FFF2-40B4-BE49-F238E27FC236}">
                <a16:creationId xmlns:a16="http://schemas.microsoft.com/office/drawing/2014/main" id="{C1F5D63F-828E-DA59-3EE4-78850B96FA8F}"/>
              </a:ext>
            </a:extLst>
          </p:cNvPr>
          <p:cNvSpPr txBox="1">
            <a:spLocks noChangeArrowheads="1"/>
          </p:cNvSpPr>
          <p:nvPr/>
        </p:nvSpPr>
        <p:spPr bwMode="auto">
          <a:xfrm>
            <a:off x="422737" y="1582009"/>
            <a:ext cx="1917700"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defTabSz="1219170" eaLnBrk="1" hangingPunct="1"/>
            <a:r>
              <a:rPr lang="en-CA" altLang="en-US" sz="1400" b="1" u="sng" dirty="0">
                <a:solidFill>
                  <a:srgbClr val="2E75B6"/>
                </a:solidFill>
              </a:rPr>
              <a:t>Phases du </a:t>
            </a:r>
            <a:r>
              <a:rPr lang="en-CA" altLang="en-US" sz="1400" b="1" u="sng" dirty="0" err="1">
                <a:solidFill>
                  <a:srgbClr val="2E75B6"/>
                </a:solidFill>
              </a:rPr>
              <a:t>contrat</a:t>
            </a:r>
            <a:endParaRPr lang="en-CA" altLang="en-US" sz="1400" b="1" u="sng" dirty="0">
              <a:solidFill>
                <a:srgbClr val="2E75B6"/>
              </a:solidFill>
            </a:endParaRPr>
          </a:p>
        </p:txBody>
      </p:sp>
      <p:sp>
        <p:nvSpPr>
          <p:cNvPr id="13" name="TextBox 59">
            <a:extLst>
              <a:ext uri="{FF2B5EF4-FFF2-40B4-BE49-F238E27FC236}">
                <a16:creationId xmlns:a16="http://schemas.microsoft.com/office/drawing/2014/main" id="{9C1EC8FA-C045-8CB9-7640-CFA76A62881F}"/>
              </a:ext>
            </a:extLst>
          </p:cNvPr>
          <p:cNvSpPr txBox="1">
            <a:spLocks noChangeArrowheads="1"/>
          </p:cNvSpPr>
          <p:nvPr/>
        </p:nvSpPr>
        <p:spPr bwMode="auto">
          <a:xfrm>
            <a:off x="364738" y="5532957"/>
            <a:ext cx="2992561"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defTabSz="1219170" eaLnBrk="1" hangingPunct="1"/>
            <a:r>
              <a:rPr lang="en-CA" altLang="en-US" sz="1400" b="1" u="sng" dirty="0">
                <a:solidFill>
                  <a:srgbClr val="548235"/>
                </a:solidFill>
              </a:rPr>
              <a:t>Phases </a:t>
            </a:r>
            <a:r>
              <a:rPr lang="en-CA" altLang="en-US" sz="1400" b="1" u="sng" dirty="0" err="1">
                <a:solidFill>
                  <a:srgbClr val="548235"/>
                </a:solidFill>
              </a:rPr>
              <a:t>d’optimisation</a:t>
            </a:r>
            <a:r>
              <a:rPr lang="en-CA" altLang="en-US" sz="1400" b="1" u="sng" dirty="0">
                <a:solidFill>
                  <a:srgbClr val="548235"/>
                </a:solidFill>
              </a:rPr>
              <a:t> des </a:t>
            </a:r>
            <a:r>
              <a:rPr lang="en-CA" altLang="en-US" sz="1400" b="1" u="sng" dirty="0" err="1">
                <a:solidFill>
                  <a:srgbClr val="548235"/>
                </a:solidFill>
              </a:rPr>
              <a:t>ressources</a:t>
            </a:r>
            <a:r>
              <a:rPr lang="en-CA" altLang="en-US" sz="1400" b="1" u="sng" dirty="0">
                <a:solidFill>
                  <a:srgbClr val="548235"/>
                </a:solidFill>
              </a:rPr>
              <a:t>   </a:t>
            </a:r>
          </a:p>
        </p:txBody>
      </p:sp>
      <p:sp>
        <p:nvSpPr>
          <p:cNvPr id="14" name="TextBox 40">
            <a:extLst>
              <a:ext uri="{FF2B5EF4-FFF2-40B4-BE49-F238E27FC236}">
                <a16:creationId xmlns:a16="http://schemas.microsoft.com/office/drawing/2014/main" id="{C5875A27-FEC3-1DC4-D749-77025B040884}"/>
              </a:ext>
            </a:extLst>
          </p:cNvPr>
          <p:cNvSpPr txBox="1">
            <a:spLocks noChangeArrowheads="1"/>
          </p:cNvSpPr>
          <p:nvPr/>
        </p:nvSpPr>
        <p:spPr bwMode="auto">
          <a:xfrm>
            <a:off x="129422" y="4679521"/>
            <a:ext cx="3055645"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defTabSz="1219170" eaLnBrk="1" hangingPunct="1"/>
            <a:r>
              <a:rPr lang="en-US" altLang="en-US" sz="1000" dirty="0">
                <a:solidFill>
                  <a:srgbClr val="000000"/>
                </a:solidFill>
              </a:rPr>
              <a:t>*</a:t>
            </a:r>
            <a:r>
              <a:rPr lang="en-US" altLang="en-US" sz="1000" dirty="0" err="1">
                <a:solidFill>
                  <a:srgbClr val="000000"/>
                </a:solidFill>
              </a:rPr>
              <a:t>Vérification</a:t>
            </a:r>
            <a:r>
              <a:rPr lang="en-US" altLang="en-US" sz="1000" dirty="0">
                <a:solidFill>
                  <a:srgbClr val="000000"/>
                </a:solidFill>
              </a:rPr>
              <a:t> de </a:t>
            </a:r>
            <a:r>
              <a:rPr lang="en-US" altLang="en-US" sz="1000" dirty="0" err="1">
                <a:solidFill>
                  <a:srgbClr val="000000"/>
                </a:solidFill>
              </a:rPr>
              <a:t>l’état</a:t>
            </a:r>
            <a:r>
              <a:rPr lang="en-US" altLang="en-US" sz="1000" dirty="0">
                <a:solidFill>
                  <a:srgbClr val="000000"/>
                </a:solidFill>
              </a:rPr>
              <a:t> de </a:t>
            </a:r>
            <a:r>
              <a:rPr lang="en-US" altLang="en-US" sz="1000" dirty="0" err="1">
                <a:solidFill>
                  <a:srgbClr val="000000"/>
                </a:solidFill>
              </a:rPr>
              <a:t>préparation</a:t>
            </a:r>
            <a:r>
              <a:rPr lang="en-US" altLang="en-US" sz="1000" dirty="0">
                <a:solidFill>
                  <a:srgbClr val="000000"/>
                </a:solidFill>
              </a:rPr>
              <a:t> au </a:t>
            </a:r>
            <a:r>
              <a:rPr lang="en-US" altLang="en-US" sz="1000" dirty="0" err="1">
                <a:solidFill>
                  <a:srgbClr val="000000"/>
                </a:solidFill>
              </a:rPr>
              <a:t>soutien</a:t>
            </a:r>
            <a:r>
              <a:rPr lang="en-US" altLang="en-US" sz="1000" dirty="0">
                <a:solidFill>
                  <a:srgbClr val="000000"/>
                </a:solidFill>
              </a:rPr>
              <a:t> (VEPS)</a:t>
            </a:r>
            <a:endParaRPr lang="en-CA" altLang="en-US" sz="1000" dirty="0">
              <a:solidFill>
                <a:srgbClr val="000000"/>
              </a:solidFill>
            </a:endParaRPr>
          </a:p>
        </p:txBody>
      </p:sp>
      <p:sp>
        <p:nvSpPr>
          <p:cNvPr id="15" name="TextBox 14">
            <a:extLst>
              <a:ext uri="{FF2B5EF4-FFF2-40B4-BE49-F238E27FC236}">
                <a16:creationId xmlns:a16="http://schemas.microsoft.com/office/drawing/2014/main" id="{E7791E11-B807-9FF8-D7A4-2847FCFEEAF0}"/>
              </a:ext>
            </a:extLst>
          </p:cNvPr>
          <p:cNvSpPr txBox="1"/>
          <p:nvPr/>
        </p:nvSpPr>
        <p:spPr>
          <a:xfrm>
            <a:off x="575386" y="6250532"/>
            <a:ext cx="415213" cy="369332"/>
          </a:xfrm>
          <a:prstGeom prst="rect">
            <a:avLst/>
          </a:prstGeom>
          <a:noFill/>
        </p:spPr>
        <p:txBody>
          <a:bodyPr wrap="square" rtlCol="0">
            <a:spAutoFit/>
          </a:bodyPr>
          <a:lstStyle/>
          <a:p>
            <a:pPr algn="ctr"/>
            <a:r>
              <a:rPr lang="en-CA" dirty="0"/>
              <a:t>22</a:t>
            </a: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6602B4-C3EF-4221-87F2-48BB39AFDDC4}"/>
              </a:ext>
            </a:extLst>
          </p:cNvPr>
          <p:cNvSpPr>
            <a:spLocks noGrp="1"/>
          </p:cNvSpPr>
          <p:nvPr>
            <p:ph type="title"/>
            <p:custDataLst>
              <p:tags r:id="rId1"/>
            </p:custDataLst>
          </p:nvPr>
        </p:nvSpPr>
        <p:spPr/>
        <p:txBody>
          <a:bodyPr>
            <a:normAutofit/>
          </a:bodyPr>
          <a:lstStyle/>
          <a:p>
            <a:r>
              <a:rPr lang="fr-CA" sz="3200" dirty="0"/>
              <a:t>Exemple d’extrant de l’AO</a:t>
            </a:r>
          </a:p>
        </p:txBody>
      </p:sp>
      <p:graphicFrame>
        <p:nvGraphicFramePr>
          <p:cNvPr id="5" name="Content Placeholder 4">
            <a:extLst>
              <a:ext uri="{FF2B5EF4-FFF2-40B4-BE49-F238E27FC236}">
                <a16:creationId xmlns:a16="http://schemas.microsoft.com/office/drawing/2014/main" id="{6E231721-031B-C9B9-D82A-89CEB2924C09}"/>
              </a:ext>
            </a:extLst>
          </p:cNvPr>
          <p:cNvGraphicFramePr>
            <a:graphicFrameLocks noGrp="1"/>
          </p:cNvGraphicFramePr>
          <p:nvPr>
            <p:ph idx="1"/>
            <p:custDataLst>
              <p:tags r:id="rId2"/>
            </p:custDataLst>
          </p:nvPr>
        </p:nvGraphicFramePr>
        <p:xfrm>
          <a:off x="847016" y="1600201"/>
          <a:ext cx="10769600" cy="4429348"/>
        </p:xfrm>
        <a:graphic>
          <a:graphicData uri="http://schemas.openxmlformats.org/drawingml/2006/table">
            <a:tbl>
              <a:tblPr firstRow="1" firstCol="1" bandRow="1"/>
              <a:tblGrid>
                <a:gridCol w="609600">
                  <a:extLst>
                    <a:ext uri="{9D8B030D-6E8A-4147-A177-3AD203B41FA5}">
                      <a16:colId xmlns:a16="http://schemas.microsoft.com/office/drawing/2014/main" val="20000"/>
                    </a:ext>
                  </a:extLst>
                </a:gridCol>
                <a:gridCol w="1930400">
                  <a:extLst>
                    <a:ext uri="{9D8B030D-6E8A-4147-A177-3AD203B41FA5}">
                      <a16:colId xmlns:a16="http://schemas.microsoft.com/office/drawing/2014/main" val="20001"/>
                    </a:ext>
                  </a:extLst>
                </a:gridCol>
                <a:gridCol w="2540000">
                  <a:extLst>
                    <a:ext uri="{9D8B030D-6E8A-4147-A177-3AD203B41FA5}">
                      <a16:colId xmlns:a16="http://schemas.microsoft.com/office/drawing/2014/main" val="20002"/>
                    </a:ext>
                  </a:extLst>
                </a:gridCol>
                <a:gridCol w="2641600">
                  <a:extLst>
                    <a:ext uri="{9D8B030D-6E8A-4147-A177-3AD203B41FA5}">
                      <a16:colId xmlns:a16="http://schemas.microsoft.com/office/drawing/2014/main" val="20003"/>
                    </a:ext>
                  </a:extLst>
                </a:gridCol>
                <a:gridCol w="3048000">
                  <a:extLst>
                    <a:ext uri="{9D8B030D-6E8A-4147-A177-3AD203B41FA5}">
                      <a16:colId xmlns:a16="http://schemas.microsoft.com/office/drawing/2014/main" val="177794365"/>
                    </a:ext>
                  </a:extLst>
                </a:gridCol>
              </a:tblGrid>
              <a:tr h="487727">
                <a:tc>
                  <a:txBody>
                    <a:bodyPr/>
                    <a:lstStyle/>
                    <a:p>
                      <a:pPr marL="0" marR="0" algn="ctr">
                        <a:spcBef>
                          <a:spcPts val="0"/>
                        </a:spcBef>
                        <a:spcAft>
                          <a:spcPts val="0"/>
                        </a:spcAft>
                      </a:pPr>
                      <a:r>
                        <a:rPr lang="fr-CA" sz="1100" b="1">
                          <a:solidFill>
                            <a:srgbClr val="000000"/>
                          </a:solidFill>
                          <a:latin typeface="Times New Roman" panose="02020603050405020304" pitchFamily="18" charset="0"/>
                          <a:ea typeface="Calibri" panose="020F0502020204030204" pitchFamily="34" charset="0"/>
                        </a:rPr>
                        <a:t>Poste</a:t>
                      </a:r>
                    </a:p>
                  </a:txBody>
                  <a:tcPr marL="91459" marR="9145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EEAF6"/>
                    </a:solidFill>
                  </a:tcPr>
                </a:tc>
                <a:tc>
                  <a:txBody>
                    <a:bodyPr/>
                    <a:lstStyle/>
                    <a:p>
                      <a:pPr marL="0" marR="0" algn="ctr">
                        <a:spcBef>
                          <a:spcPts val="0"/>
                        </a:spcBef>
                        <a:spcAft>
                          <a:spcPts val="0"/>
                        </a:spcAft>
                      </a:pPr>
                      <a:r>
                        <a:rPr lang="fr-CA" sz="1100" b="1">
                          <a:solidFill>
                            <a:srgbClr val="000000"/>
                          </a:solidFill>
                          <a:latin typeface="Times New Roman" panose="02020603050405020304" pitchFamily="18" charset="0"/>
                          <a:ea typeface="Calibri" panose="020F0502020204030204" pitchFamily="34" charset="0"/>
                        </a:rPr>
                        <a:t>Description de l’activité</a:t>
                      </a:r>
                    </a:p>
                  </a:txBody>
                  <a:tcPr marL="91459" marR="9145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EEAF6"/>
                    </a:solidFill>
                  </a:tcPr>
                </a:tc>
                <a:tc>
                  <a:txBody>
                    <a:bodyPr/>
                    <a:lstStyle/>
                    <a:p>
                      <a:pPr marL="0" marR="0" algn="ctr">
                        <a:spcBef>
                          <a:spcPts val="0"/>
                        </a:spcBef>
                        <a:spcAft>
                          <a:spcPts val="0"/>
                        </a:spcAft>
                      </a:pPr>
                      <a:r>
                        <a:rPr lang="fr-CA" sz="1100" b="1">
                          <a:solidFill>
                            <a:srgbClr val="000000"/>
                          </a:solidFill>
                          <a:latin typeface="Times New Roman" panose="02020603050405020304" pitchFamily="18" charset="0"/>
                          <a:ea typeface="Calibri" panose="020F0502020204030204" pitchFamily="34" charset="0"/>
                        </a:rPr>
                        <a:t>Type de base de paiement –</a:t>
                      </a:r>
                    </a:p>
                    <a:p>
                      <a:pPr marL="0" marR="0" algn="ctr">
                        <a:spcBef>
                          <a:spcPts val="0"/>
                        </a:spcBef>
                        <a:spcAft>
                          <a:spcPts val="0"/>
                        </a:spcAft>
                      </a:pPr>
                      <a:r>
                        <a:rPr lang="fr-CA" sz="1100" b="1">
                          <a:solidFill>
                            <a:srgbClr val="000000"/>
                          </a:solidFill>
                          <a:latin typeface="Times New Roman" panose="02020603050405020304" pitchFamily="18" charset="0"/>
                          <a:ea typeface="Calibri" panose="020F0502020204030204" pitchFamily="34" charset="0"/>
                        </a:rPr>
                        <a:t>Exploration des coûts</a:t>
                      </a:r>
                    </a:p>
                  </a:txBody>
                  <a:tcPr marL="91459" marR="9145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EEAF6"/>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CA" sz="1100" b="1">
                          <a:solidFill>
                            <a:srgbClr val="000000"/>
                          </a:solidFill>
                          <a:latin typeface="Times New Roman" panose="02020603050405020304" pitchFamily="18" charset="0"/>
                          <a:ea typeface="Calibri" panose="020F0502020204030204" pitchFamily="34" charset="0"/>
                        </a:rPr>
                        <a:t>Type de base de paiement –</a:t>
                      </a:r>
                    </a:p>
                    <a:p>
                      <a:pPr marL="0" marR="0" lvl="0" indent="0" algn="ctr" defTabSz="914400" rtl="0" eaLnBrk="1" fontAlgn="auto" latinLnBrk="0" hangingPunct="1">
                        <a:lnSpc>
                          <a:spcPct val="100000"/>
                        </a:lnSpc>
                        <a:spcBef>
                          <a:spcPts val="0"/>
                        </a:spcBef>
                        <a:spcAft>
                          <a:spcPts val="0"/>
                        </a:spcAft>
                        <a:buClrTx/>
                        <a:buSzTx/>
                        <a:buFontTx/>
                        <a:buNone/>
                        <a:tabLst/>
                        <a:defRPr/>
                      </a:pPr>
                      <a:r>
                        <a:rPr lang="fr-CA" sz="1100" b="1">
                          <a:solidFill>
                            <a:srgbClr val="000000"/>
                          </a:solidFill>
                          <a:latin typeface="Times New Roman" panose="02020603050405020304" pitchFamily="18" charset="0"/>
                          <a:ea typeface="Calibri" panose="020F0502020204030204" pitchFamily="34" charset="0"/>
                        </a:rPr>
                        <a:t>Réduction des coûts</a:t>
                      </a:r>
                    </a:p>
                  </a:txBody>
                  <a:tcPr marL="91459" marR="9145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EEAF6"/>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CA" sz="1100" b="1">
                          <a:solidFill>
                            <a:srgbClr val="000000"/>
                          </a:solidFill>
                          <a:latin typeface="Times New Roman" panose="02020603050405020304" pitchFamily="18" charset="0"/>
                          <a:ea typeface="Calibri" panose="020F0502020204030204" pitchFamily="34" charset="0"/>
                        </a:rPr>
                        <a:t>Type de base de paiement –</a:t>
                      </a:r>
                    </a:p>
                    <a:p>
                      <a:pPr marL="0" marR="0" lvl="0" indent="0" algn="ctr" defTabSz="914400" rtl="0" eaLnBrk="1" fontAlgn="auto" latinLnBrk="0" hangingPunct="1">
                        <a:lnSpc>
                          <a:spcPct val="100000"/>
                        </a:lnSpc>
                        <a:spcBef>
                          <a:spcPts val="0"/>
                        </a:spcBef>
                        <a:spcAft>
                          <a:spcPts val="0"/>
                        </a:spcAft>
                        <a:buClrTx/>
                        <a:buSzTx/>
                        <a:buFontTx/>
                        <a:buNone/>
                        <a:tabLst/>
                        <a:defRPr/>
                      </a:pPr>
                      <a:r>
                        <a:rPr lang="fr-CA" sz="1100" b="1">
                          <a:solidFill>
                            <a:srgbClr val="000000"/>
                          </a:solidFill>
                          <a:latin typeface="Times New Roman" panose="02020603050405020304" pitchFamily="18" charset="0"/>
                          <a:ea typeface="Calibri" panose="020F0502020204030204" pitchFamily="34" charset="0"/>
                        </a:rPr>
                        <a:t>Limitation des coûts</a:t>
                      </a:r>
                    </a:p>
                  </a:txBody>
                  <a:tcPr marL="91459" marR="9145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EEAF6"/>
                    </a:solidFill>
                  </a:tcPr>
                </a:tc>
                <a:extLst>
                  <a:ext uri="{0D108BD9-81ED-4DB2-BD59-A6C34878D82A}">
                    <a16:rowId xmlns:a16="http://schemas.microsoft.com/office/drawing/2014/main" val="10000"/>
                  </a:ext>
                </a:extLst>
              </a:tr>
              <a:tr h="650240">
                <a:tc>
                  <a:txBody>
                    <a:bodyPr/>
                    <a:lstStyle/>
                    <a:p>
                      <a:pPr marL="0" marR="0" algn="ctr">
                        <a:spcBef>
                          <a:spcPts val="0"/>
                        </a:spcBef>
                        <a:spcAft>
                          <a:spcPts val="0"/>
                        </a:spcAft>
                      </a:pPr>
                      <a:r>
                        <a:rPr lang="fr-CA" sz="1100">
                          <a:solidFill>
                            <a:srgbClr val="000000"/>
                          </a:solidFill>
                          <a:latin typeface="Times New Roman" panose="02020603050405020304" pitchFamily="18" charset="0"/>
                          <a:ea typeface="Calibri" panose="020F0502020204030204" pitchFamily="34" charset="0"/>
                        </a:rPr>
                        <a:t>1</a:t>
                      </a:r>
                    </a:p>
                  </a:txBody>
                  <a:tcPr marL="91459" marR="9145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fr-CA" sz="1100" dirty="0">
                          <a:solidFill>
                            <a:srgbClr val="000000"/>
                          </a:solidFill>
                          <a:latin typeface="Times New Roman" panose="02020603050405020304" pitchFamily="18" charset="0"/>
                          <a:ea typeface="Calibri" panose="020F0502020204030204" pitchFamily="34" charset="0"/>
                        </a:rPr>
                        <a:t>Gestion du programme </a:t>
                      </a:r>
                    </a:p>
                  </a:txBody>
                  <a:tcPr marL="91459" marR="9145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fr-CA" sz="1100">
                          <a:solidFill>
                            <a:srgbClr val="000000"/>
                          </a:solidFill>
                          <a:latin typeface="Times New Roman" panose="02020603050405020304" pitchFamily="18" charset="0"/>
                          <a:ea typeface="Calibri" panose="020F0502020204030204" pitchFamily="34" charset="0"/>
                        </a:rPr>
                        <a:t>Coût de main-d’œuvre – Coût remboursable avec frais fondés sur les coûts réels</a:t>
                      </a:r>
                    </a:p>
                    <a:p>
                      <a:pPr marL="0" marR="0" lvl="0" indent="0" algn="ctr" defTabSz="914400" rtl="0" eaLnBrk="1" fontAlgn="auto" latinLnBrk="0" hangingPunct="1">
                        <a:lnSpc>
                          <a:spcPct val="100000"/>
                        </a:lnSpc>
                        <a:spcBef>
                          <a:spcPts val="0"/>
                        </a:spcBef>
                        <a:spcAft>
                          <a:spcPts val="0"/>
                        </a:spcAft>
                        <a:buClrTx/>
                        <a:buSzTx/>
                        <a:buFontTx/>
                        <a:buNone/>
                        <a:tabLst/>
                        <a:defRPr/>
                      </a:pPr>
                      <a:r>
                        <a:rPr lang="fr-CA" sz="1100" b="1">
                          <a:solidFill>
                            <a:srgbClr val="000000"/>
                          </a:solidFill>
                          <a:latin typeface="Times New Roman" panose="02020603050405020304" pitchFamily="18" charset="0"/>
                          <a:ea typeface="Calibri" panose="020F0502020204030204" pitchFamily="34" charset="0"/>
                        </a:rPr>
                        <a:t>(heures x taux horaire)</a:t>
                      </a:r>
                    </a:p>
                  </a:txBody>
                  <a:tcPr marL="91459" marR="9145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CA" sz="1100">
                          <a:solidFill>
                            <a:srgbClr val="000000"/>
                          </a:solidFill>
                          <a:latin typeface="Times New Roman" panose="02020603050405020304" pitchFamily="18" charset="0"/>
                          <a:ea typeface="Calibri" panose="020F0502020204030204" pitchFamily="34" charset="0"/>
                        </a:rPr>
                        <a:t>Prix fixe</a:t>
                      </a:r>
                    </a:p>
                    <a:p>
                      <a:pPr marL="0" marR="0" lvl="0" indent="0" algn="ctr" defTabSz="914400" rtl="0" eaLnBrk="1" fontAlgn="auto" latinLnBrk="0" hangingPunct="1">
                        <a:lnSpc>
                          <a:spcPct val="100000"/>
                        </a:lnSpc>
                        <a:spcBef>
                          <a:spcPts val="0"/>
                        </a:spcBef>
                        <a:spcAft>
                          <a:spcPts val="0"/>
                        </a:spcAft>
                        <a:buClrTx/>
                        <a:buSzTx/>
                        <a:buFontTx/>
                        <a:buNone/>
                        <a:tabLst/>
                        <a:defRPr/>
                      </a:pPr>
                      <a:r>
                        <a:rPr lang="fr-CA" sz="1100" b="1">
                          <a:solidFill>
                            <a:srgbClr val="000000"/>
                          </a:solidFill>
                          <a:latin typeface="Times New Roman" panose="02020603050405020304" pitchFamily="18" charset="0"/>
                          <a:ea typeface="Calibri" panose="020F0502020204030204" pitchFamily="34" charset="0"/>
                        </a:rPr>
                        <a:t>($/mois)</a:t>
                      </a:r>
                    </a:p>
                  </a:txBody>
                  <a:tcPr marL="91459" marR="9145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CA" sz="1100">
                          <a:solidFill>
                            <a:srgbClr val="000000"/>
                          </a:solidFill>
                          <a:latin typeface="Times New Roman" panose="02020603050405020304" pitchFamily="18" charset="0"/>
                          <a:ea typeface="Calibri" panose="020F0502020204030204" pitchFamily="34" charset="0"/>
                        </a:rPr>
                        <a:t>Prix fixe</a:t>
                      </a:r>
                    </a:p>
                    <a:p>
                      <a:pPr marL="0" marR="0" lvl="0" indent="0" algn="ctr" defTabSz="914400" rtl="0" eaLnBrk="1" fontAlgn="auto" latinLnBrk="0" hangingPunct="1">
                        <a:lnSpc>
                          <a:spcPct val="100000"/>
                        </a:lnSpc>
                        <a:spcBef>
                          <a:spcPts val="0"/>
                        </a:spcBef>
                        <a:spcAft>
                          <a:spcPts val="0"/>
                        </a:spcAft>
                        <a:buClrTx/>
                        <a:buSzTx/>
                        <a:buFontTx/>
                        <a:buNone/>
                        <a:tabLst/>
                        <a:defRPr/>
                      </a:pPr>
                      <a:r>
                        <a:rPr lang="fr-CA" sz="1100" b="1">
                          <a:solidFill>
                            <a:srgbClr val="000000"/>
                          </a:solidFill>
                          <a:latin typeface="Times New Roman" panose="02020603050405020304" pitchFamily="18" charset="0"/>
                          <a:ea typeface="Calibri" panose="020F0502020204030204" pitchFamily="34" charset="0"/>
                        </a:rPr>
                        <a:t>($/mois)</a:t>
                      </a:r>
                    </a:p>
                  </a:txBody>
                  <a:tcPr marL="91459" marR="9145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975360">
                <a:tc>
                  <a:txBody>
                    <a:bodyPr/>
                    <a:lstStyle/>
                    <a:p>
                      <a:pPr marL="0" marR="0" algn="ctr">
                        <a:spcBef>
                          <a:spcPts val="0"/>
                        </a:spcBef>
                        <a:spcAft>
                          <a:spcPts val="0"/>
                        </a:spcAft>
                      </a:pPr>
                      <a:r>
                        <a:rPr lang="fr-CA" sz="1100">
                          <a:solidFill>
                            <a:srgbClr val="000000"/>
                          </a:solidFill>
                          <a:latin typeface="Times New Roman" panose="02020603050405020304" pitchFamily="18" charset="0"/>
                          <a:ea typeface="Calibri" panose="020F0502020204030204" pitchFamily="34" charset="0"/>
                        </a:rPr>
                        <a:t>2</a:t>
                      </a:r>
                    </a:p>
                  </a:txBody>
                  <a:tcPr marL="91459" marR="9145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fr-CA" sz="1100" dirty="0">
                          <a:solidFill>
                            <a:srgbClr val="000000"/>
                          </a:solidFill>
                          <a:latin typeface="Times New Roman" panose="02020603050405020304" pitchFamily="18" charset="0"/>
                          <a:ea typeface="Calibri" panose="020F0502020204030204" pitchFamily="34" charset="0"/>
                        </a:rPr>
                        <a:t>Technicien – Maintenance de troisième ligne</a:t>
                      </a:r>
                    </a:p>
                  </a:txBody>
                  <a:tcPr marL="91459" marR="9145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fr-CA" sz="1100">
                          <a:solidFill>
                            <a:srgbClr val="000000"/>
                          </a:solidFill>
                          <a:latin typeface="Times New Roman" panose="02020603050405020304" pitchFamily="18" charset="0"/>
                          <a:ea typeface="Calibri" panose="020F0502020204030204" pitchFamily="34" charset="0"/>
                        </a:rPr>
                        <a:t>Coût de main-d’œuvre – Coût remboursable avec frais fondés sur les coûts réels</a:t>
                      </a:r>
                    </a:p>
                    <a:p>
                      <a:pPr marL="0" marR="0" lvl="0" indent="0" algn="ctr" defTabSz="914400" rtl="0" eaLnBrk="1" fontAlgn="auto" latinLnBrk="0" hangingPunct="1">
                        <a:lnSpc>
                          <a:spcPct val="100000"/>
                        </a:lnSpc>
                        <a:spcBef>
                          <a:spcPts val="0"/>
                        </a:spcBef>
                        <a:spcAft>
                          <a:spcPts val="0"/>
                        </a:spcAft>
                        <a:buClrTx/>
                        <a:buSzTx/>
                        <a:buFontTx/>
                        <a:buNone/>
                        <a:tabLst/>
                        <a:defRPr/>
                      </a:pPr>
                      <a:r>
                        <a:rPr lang="fr-CA" sz="1100" b="1">
                          <a:solidFill>
                            <a:srgbClr val="000000"/>
                          </a:solidFill>
                          <a:latin typeface="Times New Roman" panose="02020603050405020304" pitchFamily="18" charset="0"/>
                          <a:ea typeface="Calibri" panose="020F0502020204030204" pitchFamily="34" charset="0"/>
                        </a:rPr>
                        <a:t>(heures x taux horaire)</a:t>
                      </a:r>
                    </a:p>
                  </a:txBody>
                  <a:tcPr marL="91459" marR="9145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CA" sz="1100">
                          <a:solidFill>
                            <a:srgbClr val="000000"/>
                          </a:solidFill>
                          <a:latin typeface="Times New Roman" panose="02020603050405020304" pitchFamily="18" charset="0"/>
                          <a:ea typeface="Calibri" panose="020F0502020204030204" pitchFamily="34" charset="0"/>
                        </a:rPr>
                        <a:t>Coût de main-d’œuvre – Coût remboursable avec le coût de référence </a:t>
                      </a:r>
                      <a:r>
                        <a:rPr lang="fr-CA" sz="1100" b="1">
                          <a:solidFill>
                            <a:srgbClr val="000000"/>
                          </a:solidFill>
                          <a:latin typeface="Times New Roman" panose="02020603050405020304" pitchFamily="18" charset="0"/>
                          <a:ea typeface="Calibri" panose="020F0502020204030204" pitchFamily="34" charset="0"/>
                        </a:rPr>
                        <a:t>(heures x taux horaire)</a:t>
                      </a:r>
                    </a:p>
                    <a:p>
                      <a:pPr marL="0" marR="0" algn="l" rtl="0">
                        <a:spcBef>
                          <a:spcPts val="0"/>
                        </a:spcBef>
                        <a:spcAft>
                          <a:spcPts val="0"/>
                        </a:spcAft>
                      </a:pPr>
                      <a:endParaRPr lang="en-CA" sz="1100" dirty="0">
                        <a:solidFill>
                          <a:srgbClr val="000000"/>
                        </a:solidFill>
                        <a:effectLst/>
                        <a:latin typeface="Times New Roman" panose="02020603050405020304" pitchFamily="18" charset="0"/>
                        <a:ea typeface="Calibri" panose="020F0502020204030204" pitchFamily="34" charset="0"/>
                      </a:endParaRPr>
                    </a:p>
                    <a:p>
                      <a:pPr marL="0" marR="0" algn="ctr">
                        <a:spcBef>
                          <a:spcPts val="0"/>
                        </a:spcBef>
                        <a:spcAft>
                          <a:spcPts val="0"/>
                        </a:spcAft>
                      </a:pPr>
                      <a:r>
                        <a:rPr lang="fr-CA" sz="1100">
                          <a:solidFill>
                            <a:srgbClr val="000000"/>
                          </a:solidFill>
                          <a:latin typeface="Times New Roman" panose="02020603050405020304" pitchFamily="18" charset="0"/>
                          <a:ea typeface="Calibri" panose="020F0502020204030204" pitchFamily="34" charset="0"/>
                        </a:rPr>
                        <a:t>Démontage et essai (D et E) – Prix fixe </a:t>
                      </a:r>
                    </a:p>
                    <a:p>
                      <a:pPr marL="0" marR="0" algn="ctr">
                        <a:spcBef>
                          <a:spcPts val="0"/>
                        </a:spcBef>
                        <a:spcAft>
                          <a:spcPts val="0"/>
                        </a:spcAft>
                      </a:pPr>
                      <a:r>
                        <a:rPr lang="fr-CA" sz="1100" b="1">
                          <a:solidFill>
                            <a:srgbClr val="000000"/>
                          </a:solidFill>
                          <a:latin typeface="Times New Roman" panose="02020603050405020304" pitchFamily="18" charset="0"/>
                          <a:ea typeface="Calibri" panose="020F0502020204030204" pitchFamily="34" charset="0"/>
                        </a:rPr>
                        <a:t>($ pour D et E)</a:t>
                      </a:r>
                    </a:p>
                  </a:txBody>
                  <a:tcPr marL="91459" marR="9145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CA" sz="1100">
                          <a:solidFill>
                            <a:srgbClr val="000000"/>
                          </a:solidFill>
                          <a:latin typeface="Times New Roman" panose="02020603050405020304" pitchFamily="18" charset="0"/>
                          <a:ea typeface="Calibri" panose="020F0502020204030204" pitchFamily="34" charset="0"/>
                        </a:rPr>
                        <a:t>Coût de main-d’œuvre – Coût remboursable avec le coût de référence </a:t>
                      </a:r>
                      <a:r>
                        <a:rPr lang="fr-CA" sz="1100" b="1">
                          <a:solidFill>
                            <a:srgbClr val="000000"/>
                          </a:solidFill>
                          <a:latin typeface="Times New Roman" panose="02020603050405020304" pitchFamily="18" charset="0"/>
                          <a:ea typeface="Calibri" panose="020F0502020204030204" pitchFamily="34" charset="0"/>
                        </a:rPr>
                        <a:t>(heures x taux horaire)</a:t>
                      </a:r>
                    </a:p>
                    <a:p>
                      <a:pPr marL="0" marR="0" algn="l" rtl="0">
                        <a:spcBef>
                          <a:spcPts val="0"/>
                        </a:spcBef>
                        <a:spcAft>
                          <a:spcPts val="0"/>
                        </a:spcAft>
                      </a:pPr>
                      <a:endParaRPr lang="en-CA" sz="1100" dirty="0">
                        <a:solidFill>
                          <a:srgbClr val="000000"/>
                        </a:solidFill>
                        <a:effectLst/>
                        <a:latin typeface="Times New Roman" panose="02020603050405020304" pitchFamily="18" charset="0"/>
                        <a:ea typeface="Calibri" panose="020F0502020204030204" pitchFamily="34" charset="0"/>
                      </a:endParaRPr>
                    </a:p>
                    <a:p>
                      <a:pPr marL="0" marR="0" algn="ctr">
                        <a:spcBef>
                          <a:spcPts val="0"/>
                        </a:spcBef>
                        <a:spcAft>
                          <a:spcPts val="0"/>
                        </a:spcAft>
                      </a:pPr>
                      <a:r>
                        <a:rPr lang="fr-CA" sz="1100">
                          <a:solidFill>
                            <a:srgbClr val="000000"/>
                          </a:solidFill>
                          <a:latin typeface="Times New Roman" panose="02020603050405020304" pitchFamily="18" charset="0"/>
                          <a:ea typeface="Calibri" panose="020F0502020204030204" pitchFamily="34" charset="0"/>
                        </a:rPr>
                        <a:t>Démontage et essai (D et E) – Prix fixe </a:t>
                      </a:r>
                    </a:p>
                    <a:p>
                      <a:pPr marL="0" marR="0" algn="ctr">
                        <a:spcBef>
                          <a:spcPts val="0"/>
                        </a:spcBef>
                        <a:spcAft>
                          <a:spcPts val="0"/>
                        </a:spcAft>
                      </a:pPr>
                      <a:r>
                        <a:rPr lang="fr-CA" sz="1100" b="1">
                          <a:solidFill>
                            <a:srgbClr val="000000"/>
                          </a:solidFill>
                          <a:latin typeface="Times New Roman" panose="02020603050405020304" pitchFamily="18" charset="0"/>
                          <a:ea typeface="Calibri" panose="020F0502020204030204" pitchFamily="34" charset="0"/>
                        </a:rPr>
                        <a:t>($ pour D et E)</a:t>
                      </a:r>
                    </a:p>
                  </a:txBody>
                  <a:tcPr marL="91459" marR="9145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650240">
                <a:tc>
                  <a:txBody>
                    <a:bodyPr/>
                    <a:lstStyle/>
                    <a:p>
                      <a:pPr marL="0" marR="0" algn="ctr">
                        <a:spcBef>
                          <a:spcPts val="0"/>
                        </a:spcBef>
                        <a:spcAft>
                          <a:spcPts val="0"/>
                        </a:spcAft>
                      </a:pPr>
                      <a:r>
                        <a:rPr lang="fr-CA" sz="1100">
                          <a:solidFill>
                            <a:srgbClr val="000000"/>
                          </a:solidFill>
                          <a:latin typeface="Times New Roman" panose="02020603050405020304" pitchFamily="18" charset="0"/>
                          <a:ea typeface="Calibri" panose="020F0502020204030204" pitchFamily="34" charset="0"/>
                        </a:rPr>
                        <a:t>3</a:t>
                      </a:r>
                    </a:p>
                  </a:txBody>
                  <a:tcPr marL="91459" marR="9145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fr-CA" sz="1100">
                          <a:solidFill>
                            <a:srgbClr val="000000"/>
                          </a:solidFill>
                          <a:latin typeface="Times New Roman" panose="02020603050405020304" pitchFamily="18" charset="0"/>
                          <a:ea typeface="Calibri" panose="020F0502020204030204" pitchFamily="34" charset="0"/>
                        </a:rPr>
                        <a:t>Technicien – Maintenance de deuxième ligne</a:t>
                      </a:r>
                    </a:p>
                  </a:txBody>
                  <a:tcPr marL="91459" marR="9145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fr-CA" sz="1100">
                          <a:solidFill>
                            <a:srgbClr val="000000"/>
                          </a:solidFill>
                          <a:latin typeface="Times New Roman" panose="02020603050405020304" pitchFamily="18" charset="0"/>
                          <a:ea typeface="Calibri" panose="020F0502020204030204" pitchFamily="34" charset="0"/>
                        </a:rPr>
                        <a:t>Coût de main-d’œuvre – Coût remboursable avec frais fondés sur les coûts réels </a:t>
                      </a:r>
                    </a:p>
                    <a:p>
                      <a:pPr marL="0" marR="0" lvl="0" indent="0" algn="ctr" defTabSz="914400" rtl="0" eaLnBrk="1" fontAlgn="auto" latinLnBrk="0" hangingPunct="1">
                        <a:lnSpc>
                          <a:spcPct val="100000"/>
                        </a:lnSpc>
                        <a:spcBef>
                          <a:spcPts val="0"/>
                        </a:spcBef>
                        <a:spcAft>
                          <a:spcPts val="0"/>
                        </a:spcAft>
                        <a:buClrTx/>
                        <a:buSzTx/>
                        <a:buFontTx/>
                        <a:buNone/>
                        <a:tabLst/>
                        <a:defRPr/>
                      </a:pPr>
                      <a:r>
                        <a:rPr lang="fr-CA" sz="1100" b="1">
                          <a:solidFill>
                            <a:srgbClr val="000000"/>
                          </a:solidFill>
                          <a:latin typeface="Times New Roman" panose="02020603050405020304" pitchFamily="18" charset="0"/>
                          <a:ea typeface="Calibri" panose="020F0502020204030204" pitchFamily="34" charset="0"/>
                        </a:rPr>
                        <a:t>(heures x taux horaire)</a:t>
                      </a:r>
                    </a:p>
                  </a:txBody>
                  <a:tcPr marL="91459" marR="9145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fr-CA" sz="1100">
                          <a:solidFill>
                            <a:srgbClr val="000000"/>
                          </a:solidFill>
                          <a:latin typeface="Times New Roman" panose="02020603050405020304" pitchFamily="18" charset="0"/>
                          <a:ea typeface="Calibri" panose="020F0502020204030204" pitchFamily="34" charset="0"/>
                        </a:rPr>
                        <a:t>Prix fixe  </a:t>
                      </a:r>
                    </a:p>
                    <a:p>
                      <a:pPr marL="0" marR="0" algn="ctr">
                        <a:spcBef>
                          <a:spcPts val="0"/>
                        </a:spcBef>
                        <a:spcAft>
                          <a:spcPts val="0"/>
                        </a:spcAft>
                      </a:pPr>
                      <a:r>
                        <a:rPr lang="fr-CA" sz="1100" b="1">
                          <a:solidFill>
                            <a:srgbClr val="000000"/>
                          </a:solidFill>
                          <a:latin typeface="Times New Roman" panose="02020603050405020304" pitchFamily="18" charset="0"/>
                          <a:ea typeface="Calibri" panose="020F0502020204030204" pitchFamily="34" charset="0"/>
                        </a:rPr>
                        <a:t>($/mois)</a:t>
                      </a:r>
                    </a:p>
                  </a:txBody>
                  <a:tcPr marL="91459" marR="9145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fr-CA" sz="1100">
                          <a:solidFill>
                            <a:srgbClr val="000000"/>
                          </a:solidFill>
                          <a:latin typeface="Times New Roman" panose="02020603050405020304" pitchFamily="18" charset="0"/>
                          <a:ea typeface="Calibri" panose="020F0502020204030204" pitchFamily="34" charset="0"/>
                        </a:rPr>
                        <a:t>Coût de main-d’œuvre – Coût remboursable avec frais fondés sur les coûts réels </a:t>
                      </a:r>
                    </a:p>
                    <a:p>
                      <a:pPr marL="0" marR="0" algn="ctr">
                        <a:spcBef>
                          <a:spcPts val="0"/>
                        </a:spcBef>
                        <a:spcAft>
                          <a:spcPts val="0"/>
                        </a:spcAft>
                      </a:pPr>
                      <a:r>
                        <a:rPr lang="fr-CA" sz="1100" b="1">
                          <a:solidFill>
                            <a:srgbClr val="000000"/>
                          </a:solidFill>
                          <a:latin typeface="Times New Roman" panose="02020603050405020304" pitchFamily="18" charset="0"/>
                          <a:ea typeface="Calibri" panose="020F0502020204030204" pitchFamily="34" charset="0"/>
                        </a:rPr>
                        <a:t>(heures x taux horaire)</a:t>
                      </a:r>
                    </a:p>
                  </a:txBody>
                  <a:tcPr marL="91459" marR="9145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5"/>
                  </a:ext>
                </a:extLst>
              </a:tr>
              <a:tr h="574452">
                <a:tc>
                  <a:txBody>
                    <a:bodyPr/>
                    <a:lstStyle/>
                    <a:p>
                      <a:pPr marL="0" marR="0" algn="ctr">
                        <a:spcBef>
                          <a:spcPts val="0"/>
                        </a:spcBef>
                        <a:spcAft>
                          <a:spcPts val="0"/>
                        </a:spcAft>
                      </a:pPr>
                      <a:r>
                        <a:rPr lang="fr-CA" sz="1100">
                          <a:solidFill>
                            <a:srgbClr val="000000"/>
                          </a:solidFill>
                          <a:latin typeface="Times New Roman" panose="02020603050405020304" pitchFamily="18" charset="0"/>
                          <a:ea typeface="Calibri" panose="020F0502020204030204" pitchFamily="34" charset="0"/>
                        </a:rPr>
                        <a:t>4</a:t>
                      </a:r>
                    </a:p>
                  </a:txBody>
                  <a:tcPr marL="91459" marR="9145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fr-CA" sz="1100">
                          <a:solidFill>
                            <a:srgbClr val="000000"/>
                          </a:solidFill>
                          <a:latin typeface="Times New Roman" panose="02020603050405020304" pitchFamily="18" charset="0"/>
                          <a:ea typeface="Calibri" panose="020F0502020204030204" pitchFamily="34" charset="0"/>
                        </a:rPr>
                        <a:t>Matériel</a:t>
                      </a:r>
                    </a:p>
                  </a:txBody>
                  <a:tcPr marL="91459" marR="9145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fr-CA" sz="1100">
                          <a:solidFill>
                            <a:srgbClr val="000000"/>
                          </a:solidFill>
                          <a:latin typeface="Times New Roman" panose="02020603050405020304" pitchFamily="18" charset="0"/>
                          <a:ea typeface="Calibri" panose="020F0502020204030204" pitchFamily="34" charset="0"/>
                        </a:rPr>
                        <a:t>Matériel – Coût remboursable avec frais fondés sur les coûts réels </a:t>
                      </a:r>
                    </a:p>
                    <a:p>
                      <a:pPr marL="0" marR="0" algn="ctr">
                        <a:spcBef>
                          <a:spcPts val="0"/>
                        </a:spcBef>
                        <a:spcAft>
                          <a:spcPts val="0"/>
                        </a:spcAft>
                      </a:pPr>
                      <a:r>
                        <a:rPr lang="fr-CA" sz="1100" b="1">
                          <a:solidFill>
                            <a:srgbClr val="000000"/>
                          </a:solidFill>
                          <a:latin typeface="Times New Roman" panose="02020603050405020304" pitchFamily="18" charset="0"/>
                          <a:ea typeface="Calibri" panose="020F0502020204030204" pitchFamily="34" charset="0"/>
                        </a:rPr>
                        <a:t>(coût de renvient ($) + % de majoration)</a:t>
                      </a:r>
                    </a:p>
                  </a:txBody>
                  <a:tcPr marL="91459" marR="9145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fr-CA" sz="1100">
                          <a:solidFill>
                            <a:srgbClr val="000000"/>
                          </a:solidFill>
                          <a:latin typeface="Times New Roman" panose="02020603050405020304" pitchFamily="18" charset="0"/>
                          <a:ea typeface="Calibri" panose="020F0502020204030204" pitchFamily="34" charset="0"/>
                        </a:rPr>
                        <a:t>Matériel – Coût remboursable avec frais fondés sur les coûts réels </a:t>
                      </a:r>
                    </a:p>
                    <a:p>
                      <a:pPr marL="0" marR="0" algn="ctr">
                        <a:spcBef>
                          <a:spcPts val="0"/>
                        </a:spcBef>
                        <a:spcAft>
                          <a:spcPts val="0"/>
                        </a:spcAft>
                      </a:pPr>
                      <a:r>
                        <a:rPr lang="fr-CA" sz="1100" b="1">
                          <a:solidFill>
                            <a:srgbClr val="000000"/>
                          </a:solidFill>
                          <a:latin typeface="Times New Roman" panose="02020603050405020304" pitchFamily="18" charset="0"/>
                          <a:ea typeface="Calibri" panose="020F0502020204030204" pitchFamily="34" charset="0"/>
                        </a:rPr>
                        <a:t>(coût de renvient ($) + % de majoration)</a:t>
                      </a:r>
                    </a:p>
                  </a:txBody>
                  <a:tcPr marL="91459" marR="9145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fr-CA" sz="1100">
                          <a:solidFill>
                            <a:srgbClr val="000000"/>
                          </a:solidFill>
                          <a:latin typeface="Times New Roman" panose="02020603050405020304" pitchFamily="18" charset="0"/>
                          <a:ea typeface="Calibri" panose="020F0502020204030204" pitchFamily="34" charset="0"/>
                        </a:rPr>
                        <a:t>Matériel – Coût remboursable avec frais fondés sur les coûts réels </a:t>
                      </a:r>
                    </a:p>
                    <a:p>
                      <a:pPr marL="0" marR="0" algn="ctr">
                        <a:spcBef>
                          <a:spcPts val="0"/>
                        </a:spcBef>
                        <a:spcAft>
                          <a:spcPts val="0"/>
                        </a:spcAft>
                      </a:pPr>
                      <a:r>
                        <a:rPr lang="fr-CA" sz="1100" b="1">
                          <a:solidFill>
                            <a:srgbClr val="000000"/>
                          </a:solidFill>
                          <a:latin typeface="Times New Roman" panose="02020603050405020304" pitchFamily="18" charset="0"/>
                          <a:ea typeface="Calibri" panose="020F0502020204030204" pitchFamily="34" charset="0"/>
                        </a:rPr>
                        <a:t>(coût de renvient ($) + % de majoration)</a:t>
                      </a:r>
                    </a:p>
                  </a:txBody>
                  <a:tcPr marL="91459" marR="9145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7"/>
                  </a:ext>
                </a:extLst>
              </a:tr>
              <a:tr h="421181">
                <a:tc>
                  <a:txBody>
                    <a:bodyPr/>
                    <a:lstStyle/>
                    <a:p>
                      <a:pPr marL="0" marR="0" algn="ctr">
                        <a:spcBef>
                          <a:spcPts val="0"/>
                        </a:spcBef>
                        <a:spcAft>
                          <a:spcPts val="0"/>
                        </a:spcAft>
                      </a:pPr>
                      <a:r>
                        <a:rPr lang="fr-CA" sz="1100">
                          <a:solidFill>
                            <a:srgbClr val="000000"/>
                          </a:solidFill>
                          <a:latin typeface="Times New Roman" panose="02020603050405020304" pitchFamily="18" charset="0"/>
                          <a:ea typeface="Calibri" panose="020F0502020204030204" pitchFamily="34" charset="0"/>
                        </a:rPr>
                        <a:t>5</a:t>
                      </a:r>
                    </a:p>
                  </a:txBody>
                  <a:tcPr marL="91459" marR="9145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fr-CA" sz="1100" dirty="0">
                          <a:solidFill>
                            <a:srgbClr val="000000"/>
                          </a:solidFill>
                          <a:latin typeface="Times New Roman" panose="02020603050405020304" pitchFamily="18" charset="0"/>
                          <a:ea typeface="Calibri" panose="020F0502020204030204" pitchFamily="34" charset="0"/>
                        </a:rPr>
                        <a:t>Dépenses diverses au coût de revient</a:t>
                      </a:r>
                    </a:p>
                  </a:txBody>
                  <a:tcPr marL="91459" marR="9145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CA" sz="1100" dirty="0">
                          <a:solidFill>
                            <a:srgbClr val="000000"/>
                          </a:solidFill>
                          <a:latin typeface="Times New Roman" panose="02020603050405020304" pitchFamily="18" charset="0"/>
                          <a:ea typeface="Calibri" panose="020F0502020204030204" pitchFamily="34" charset="0"/>
                        </a:rPr>
                        <a:t>Coût remboursable sans frais</a:t>
                      </a:r>
                    </a:p>
                    <a:p>
                      <a:pPr marL="0" marR="0" lvl="0" indent="0" algn="ctr" defTabSz="914400" rtl="0" eaLnBrk="1" fontAlgn="auto" latinLnBrk="0" hangingPunct="1">
                        <a:lnSpc>
                          <a:spcPct val="100000"/>
                        </a:lnSpc>
                        <a:spcBef>
                          <a:spcPts val="0"/>
                        </a:spcBef>
                        <a:spcAft>
                          <a:spcPts val="0"/>
                        </a:spcAft>
                        <a:buClrTx/>
                        <a:buSzTx/>
                        <a:buFontTx/>
                        <a:buNone/>
                        <a:tabLst/>
                        <a:defRPr/>
                      </a:pPr>
                      <a:r>
                        <a:rPr lang="fr-CA" sz="1100" b="1" dirty="0">
                          <a:solidFill>
                            <a:srgbClr val="000000"/>
                          </a:solidFill>
                          <a:latin typeface="Times New Roman" panose="02020603050405020304" pitchFamily="18" charset="0"/>
                          <a:ea typeface="Calibri" panose="020F0502020204030204" pitchFamily="34" charset="0"/>
                        </a:rPr>
                        <a:t>($)</a:t>
                      </a:r>
                    </a:p>
                  </a:txBody>
                  <a:tcPr marL="91459" marR="9145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fr-CA" sz="1100" dirty="0">
                          <a:solidFill>
                            <a:srgbClr val="000000"/>
                          </a:solidFill>
                          <a:latin typeface="Times New Roman" panose="02020603050405020304" pitchFamily="18" charset="0"/>
                          <a:ea typeface="Calibri" panose="020F0502020204030204" pitchFamily="34" charset="0"/>
                        </a:rPr>
                        <a:t>Coût remboursable sans frais</a:t>
                      </a:r>
                    </a:p>
                    <a:p>
                      <a:pPr marL="0" marR="0" algn="ctr">
                        <a:spcBef>
                          <a:spcPts val="0"/>
                        </a:spcBef>
                        <a:spcAft>
                          <a:spcPts val="0"/>
                        </a:spcAft>
                      </a:pPr>
                      <a:r>
                        <a:rPr lang="fr-CA" sz="1100" b="1" dirty="0">
                          <a:solidFill>
                            <a:srgbClr val="000000"/>
                          </a:solidFill>
                          <a:latin typeface="Times New Roman" panose="02020603050405020304" pitchFamily="18" charset="0"/>
                          <a:ea typeface="Calibri" panose="020F0502020204030204" pitchFamily="34" charset="0"/>
                        </a:rPr>
                        <a:t>($)</a:t>
                      </a:r>
                    </a:p>
                  </a:txBody>
                  <a:tcPr marL="91459" marR="9145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fr-CA" sz="1100" dirty="0">
                          <a:solidFill>
                            <a:srgbClr val="000000"/>
                          </a:solidFill>
                          <a:latin typeface="Times New Roman" panose="02020603050405020304" pitchFamily="18" charset="0"/>
                          <a:ea typeface="Calibri" panose="020F0502020204030204" pitchFamily="34" charset="0"/>
                        </a:rPr>
                        <a:t>Coût remboursable sans frais</a:t>
                      </a:r>
                    </a:p>
                    <a:p>
                      <a:pPr marL="0" marR="0" algn="ctr">
                        <a:spcBef>
                          <a:spcPts val="0"/>
                        </a:spcBef>
                        <a:spcAft>
                          <a:spcPts val="0"/>
                        </a:spcAft>
                      </a:pPr>
                      <a:r>
                        <a:rPr lang="fr-CA" sz="1100" b="1" dirty="0">
                          <a:solidFill>
                            <a:srgbClr val="000000"/>
                          </a:solidFill>
                          <a:latin typeface="Times New Roman" panose="02020603050405020304" pitchFamily="18" charset="0"/>
                          <a:ea typeface="Calibri" panose="020F0502020204030204" pitchFamily="34" charset="0"/>
                        </a:rPr>
                        <a:t>($)</a:t>
                      </a:r>
                    </a:p>
                  </a:txBody>
                  <a:tcPr marL="91459" marR="9145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8"/>
                  </a:ext>
                </a:extLst>
              </a:tr>
              <a:tr h="487727">
                <a:tc>
                  <a:txBody>
                    <a:bodyPr/>
                    <a:lstStyle/>
                    <a:p>
                      <a:pPr marL="0" marR="0" algn="ctr">
                        <a:spcBef>
                          <a:spcPts val="0"/>
                        </a:spcBef>
                        <a:spcAft>
                          <a:spcPts val="0"/>
                        </a:spcAft>
                      </a:pPr>
                      <a:r>
                        <a:rPr lang="fr-CA" sz="1100">
                          <a:solidFill>
                            <a:srgbClr val="000000"/>
                          </a:solidFill>
                          <a:latin typeface="Times New Roman" panose="02020603050405020304" pitchFamily="18" charset="0"/>
                          <a:ea typeface="Calibri" panose="020F0502020204030204" pitchFamily="34" charset="0"/>
                        </a:rPr>
                        <a:t>6</a:t>
                      </a:r>
                    </a:p>
                  </a:txBody>
                  <a:tcPr marL="91459" marR="9145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fr-CA" sz="1100">
                          <a:solidFill>
                            <a:srgbClr val="000000"/>
                          </a:solidFill>
                          <a:latin typeface="Times New Roman" panose="02020603050405020304" pitchFamily="18" charset="0"/>
                          <a:ea typeface="Calibri" panose="020F0502020204030204" pitchFamily="34" charset="0"/>
                        </a:rPr>
                        <a:t>Prime financière</a:t>
                      </a:r>
                    </a:p>
                  </a:txBody>
                  <a:tcPr marL="91459" marR="9145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fr-CA" sz="1100">
                          <a:solidFill>
                            <a:srgbClr val="000000"/>
                          </a:solidFill>
                          <a:latin typeface="Times New Roman" panose="02020603050405020304" pitchFamily="18" charset="0"/>
                          <a:ea typeface="Calibri" panose="020F0502020204030204" pitchFamily="34" charset="0"/>
                        </a:rPr>
                        <a:t>Aucune mesure incitative</a:t>
                      </a:r>
                    </a:p>
                  </a:txBody>
                  <a:tcPr marL="91459" marR="9145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fr-CA" sz="1100">
                          <a:solidFill>
                            <a:srgbClr val="000000"/>
                          </a:solidFill>
                          <a:latin typeface="Times New Roman" panose="02020603050405020304" pitchFamily="18" charset="0"/>
                          <a:ea typeface="Calibri" panose="020F0502020204030204" pitchFamily="34" charset="0"/>
                        </a:rPr>
                        <a:t>Mesure incitative - % de réduction du coût </a:t>
                      </a:r>
                    </a:p>
                    <a:p>
                      <a:pPr marL="0" marR="0" algn="ctr">
                        <a:spcBef>
                          <a:spcPts val="0"/>
                        </a:spcBef>
                        <a:spcAft>
                          <a:spcPts val="0"/>
                        </a:spcAft>
                      </a:pPr>
                      <a:r>
                        <a:rPr lang="fr-CA" sz="1100">
                          <a:solidFill>
                            <a:srgbClr val="000000"/>
                          </a:solidFill>
                          <a:latin typeface="Times New Roman" panose="02020603050405020304" pitchFamily="18" charset="0"/>
                          <a:ea typeface="Calibri" panose="020F0502020204030204" pitchFamily="34" charset="0"/>
                        </a:rPr>
                        <a:t>Pour les lignes 2 et 3</a:t>
                      </a:r>
                    </a:p>
                  </a:txBody>
                  <a:tcPr marL="91459" marR="9145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fr-CA" sz="1100" dirty="0">
                          <a:solidFill>
                            <a:srgbClr val="000000"/>
                          </a:solidFill>
                          <a:latin typeface="Times New Roman" panose="02020603050405020304" pitchFamily="18" charset="0"/>
                          <a:ea typeface="Calibri" panose="020F0502020204030204" pitchFamily="34" charset="0"/>
                        </a:rPr>
                        <a:t>Mesure incitative - % de réduction de coût/dépassements </a:t>
                      </a:r>
                    </a:p>
                    <a:p>
                      <a:pPr marL="0" marR="0" algn="ctr">
                        <a:spcBef>
                          <a:spcPts val="0"/>
                        </a:spcBef>
                        <a:spcAft>
                          <a:spcPts val="0"/>
                        </a:spcAft>
                      </a:pPr>
                      <a:r>
                        <a:rPr lang="fr-CA" sz="1100" dirty="0">
                          <a:solidFill>
                            <a:srgbClr val="000000"/>
                          </a:solidFill>
                          <a:latin typeface="Times New Roman" panose="02020603050405020304" pitchFamily="18" charset="0"/>
                          <a:ea typeface="Calibri" panose="020F0502020204030204" pitchFamily="34" charset="0"/>
                        </a:rPr>
                        <a:t>Pour les lignes 2 et 3</a:t>
                      </a:r>
                    </a:p>
                  </a:txBody>
                  <a:tcPr marL="91459" marR="9145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9"/>
                  </a:ext>
                </a:extLst>
              </a:tr>
            </a:tbl>
          </a:graphicData>
        </a:graphic>
      </p:graphicFrame>
      <p:sp>
        <p:nvSpPr>
          <p:cNvPr id="3" name="TextBox 2">
            <a:extLst>
              <a:ext uri="{FF2B5EF4-FFF2-40B4-BE49-F238E27FC236}">
                <a16:creationId xmlns:a16="http://schemas.microsoft.com/office/drawing/2014/main" id="{6776E296-64BB-F041-37BB-8566F4C811E9}"/>
              </a:ext>
            </a:extLst>
          </p:cNvPr>
          <p:cNvSpPr txBox="1"/>
          <p:nvPr/>
        </p:nvSpPr>
        <p:spPr>
          <a:xfrm>
            <a:off x="575386" y="6250532"/>
            <a:ext cx="415213" cy="369332"/>
          </a:xfrm>
          <a:prstGeom prst="rect">
            <a:avLst/>
          </a:prstGeom>
          <a:noFill/>
        </p:spPr>
        <p:txBody>
          <a:bodyPr wrap="square" rtlCol="0">
            <a:spAutoFit/>
          </a:bodyPr>
          <a:lstStyle/>
          <a:p>
            <a:pPr algn="ctr"/>
            <a:r>
              <a:rPr lang="en-CA" dirty="0"/>
              <a:t>23</a:t>
            </a:r>
          </a:p>
        </p:txBody>
      </p:sp>
    </p:spTree>
    <p:extLst>
      <p:ext uri="{BB962C8B-B14F-4D97-AF65-F5344CB8AC3E}">
        <p14:creationId xmlns:p14="http://schemas.microsoft.com/office/powerpoint/2010/main" val="263769494"/>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a:extLst>
              <a:ext uri="{FF2B5EF4-FFF2-40B4-BE49-F238E27FC236}">
                <a16:creationId xmlns:a16="http://schemas.microsoft.com/office/drawing/2014/main" id="{64602F74-5980-A4CF-28A9-01FE250F0367}"/>
              </a:ext>
            </a:extLst>
          </p:cNvPr>
          <p:cNvSpPr>
            <a:spLocks noGrp="1"/>
          </p:cNvSpPr>
          <p:nvPr>
            <p:ph type="title"/>
          </p:nvPr>
        </p:nvSpPr>
        <p:spPr/>
        <p:txBody>
          <a:bodyPr>
            <a:normAutofit/>
          </a:bodyPr>
          <a:lstStyle/>
          <a:p>
            <a:r>
              <a:rPr lang="en-CA" sz="2669" dirty="0"/>
              <a:t>Discussion / Questions</a:t>
            </a:r>
          </a:p>
        </p:txBody>
      </p:sp>
      <p:pic>
        <p:nvPicPr>
          <p:cNvPr id="19" name="Graphic 18" descr="Questions with solid fill">
            <a:extLst>
              <a:ext uri="{FF2B5EF4-FFF2-40B4-BE49-F238E27FC236}">
                <a16:creationId xmlns:a16="http://schemas.microsoft.com/office/drawing/2014/main" id="{A9990CF8-4B74-93F7-1FBD-F52CFFC4E3DF}"/>
              </a:ext>
            </a:extLst>
          </p:cNvPr>
          <p:cNvPicPr>
            <a:picLocks noChangeAspect="1"/>
          </p:cNvPicPr>
          <p:nvPr/>
        </p:nvPicPr>
        <p:blipFill>
          <a:blip r:embed="rId3">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4343400" y="1993960"/>
            <a:ext cx="3505200" cy="3505200"/>
          </a:xfrm>
          <a:prstGeom prst="rect">
            <a:avLst/>
          </a:prstGeom>
        </p:spPr>
      </p:pic>
      <p:sp>
        <p:nvSpPr>
          <p:cNvPr id="3" name="TextBox 2">
            <a:extLst>
              <a:ext uri="{FF2B5EF4-FFF2-40B4-BE49-F238E27FC236}">
                <a16:creationId xmlns:a16="http://schemas.microsoft.com/office/drawing/2014/main" id="{109553B6-E204-4C44-E593-0A915E00D99D}"/>
              </a:ext>
            </a:extLst>
          </p:cNvPr>
          <p:cNvSpPr txBox="1"/>
          <p:nvPr/>
        </p:nvSpPr>
        <p:spPr>
          <a:xfrm>
            <a:off x="575386" y="6250532"/>
            <a:ext cx="415213" cy="369332"/>
          </a:xfrm>
          <a:prstGeom prst="rect">
            <a:avLst/>
          </a:prstGeom>
          <a:noFill/>
        </p:spPr>
        <p:txBody>
          <a:bodyPr wrap="square" rtlCol="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CA" sz="1800" b="0" i="0" u="none" strike="noStrike" kern="1200" cap="none" spc="0" normalizeH="0" baseline="0" noProof="0" dirty="0">
                <a:ln>
                  <a:noFill/>
                </a:ln>
                <a:solidFill>
                  <a:prstClr val="black"/>
                </a:solidFill>
                <a:effectLst/>
                <a:uLnTx/>
                <a:uFillTx/>
                <a:latin typeface="Calibri" panose="020F0502020204030204" pitchFamily="34" charset="0"/>
                <a:ea typeface="ＭＳ Ｐゴシック" panose="020B0600070205080204" pitchFamily="34" charset="-128"/>
                <a:cs typeface="+mn-cs"/>
              </a:rPr>
              <a:t>24</a:t>
            </a:r>
          </a:p>
        </p:txBody>
      </p:sp>
    </p:spTree>
    <p:extLst>
      <p:ext uri="{BB962C8B-B14F-4D97-AF65-F5344CB8AC3E}">
        <p14:creationId xmlns:p14="http://schemas.microsoft.com/office/powerpoint/2010/main" val="344728241"/>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9D65D751-C518-C94E-0142-6BC68CFAE99B}"/>
              </a:ext>
            </a:extLst>
          </p:cNvPr>
          <p:cNvSpPr>
            <a:spLocks noGrp="1"/>
          </p:cNvSpPr>
          <p:nvPr>
            <p:ph type="title"/>
          </p:nvPr>
        </p:nvSpPr>
        <p:spPr/>
        <p:txBody>
          <a:bodyPr>
            <a:noAutofit/>
          </a:bodyPr>
          <a:lstStyle/>
          <a:p>
            <a:pPr algn="ctr"/>
            <a:r>
              <a:rPr lang="en-CA" sz="3733" dirty="0"/>
              <a:t>Pause</a:t>
            </a:r>
          </a:p>
        </p:txBody>
      </p:sp>
    </p:spTree>
    <p:extLst>
      <p:ext uri="{BB962C8B-B14F-4D97-AF65-F5344CB8AC3E}">
        <p14:creationId xmlns:p14="http://schemas.microsoft.com/office/powerpoint/2010/main" val="2006007922"/>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A57B2078-EEA4-782D-BC50-C85EAE9AC846}"/>
              </a:ext>
            </a:extLst>
          </p:cNvPr>
          <p:cNvSpPr>
            <a:spLocks noGrp="1"/>
          </p:cNvSpPr>
          <p:nvPr>
            <p:ph type="body" sz="quarter" idx="11"/>
          </p:nvPr>
        </p:nvSpPr>
        <p:spPr>
          <a:xfrm>
            <a:off x="3389843" y="1676400"/>
            <a:ext cx="5412314" cy="1219200"/>
          </a:xfrm>
        </p:spPr>
        <p:txBody>
          <a:bodyPr/>
          <a:lstStyle/>
          <a:p>
            <a:pPr>
              <a:defRPr/>
            </a:pPr>
            <a:r>
              <a:rPr lang="fr-FR" altLang="en-US" dirty="0">
                <a:latin typeface="+mn-lt"/>
                <a:cs typeface="Arial Narrow" panose="020B0604020202020204" pitchFamily="34" charset="0"/>
              </a:rPr>
              <a:t>Séminaire sur le soutien du matériel</a:t>
            </a:r>
          </a:p>
          <a:p>
            <a:pPr>
              <a:defRPr/>
            </a:pPr>
            <a:r>
              <a:rPr lang="en-US" altLang="en-US" dirty="0">
                <a:solidFill>
                  <a:schemeClr val="tx1"/>
                </a:solidFill>
                <a:latin typeface="+mn-lt"/>
              </a:rPr>
              <a:t>Jocelyn Montour</a:t>
            </a:r>
            <a:r>
              <a:rPr lang="en-US" altLang="en-US" dirty="0">
                <a:latin typeface="+mn-lt"/>
                <a:cs typeface="Arial Narrow" panose="020B0604020202020204" pitchFamily="34" charset="0"/>
              </a:rPr>
              <a:t>, DSM Politique</a:t>
            </a:r>
          </a:p>
          <a:p>
            <a:pPr>
              <a:defRPr/>
            </a:pPr>
            <a:r>
              <a:rPr lang="en-US" altLang="en-US" dirty="0">
                <a:latin typeface="+mn-lt"/>
                <a:cs typeface="Arial Narrow" panose="020B0604020202020204" pitchFamily="34" charset="0"/>
              </a:rPr>
              <a:t>CEM (</a:t>
            </a:r>
            <a:r>
              <a:rPr lang="en-US" altLang="en-US" dirty="0" err="1">
                <a:latin typeface="+mn-lt"/>
                <a:cs typeface="Arial Narrow" panose="020B0604020202020204" pitchFamily="34" charset="0"/>
              </a:rPr>
              <a:t>Matériels</a:t>
            </a:r>
            <a:r>
              <a:rPr lang="en-US" altLang="en-US" dirty="0">
                <a:latin typeface="+mn-lt"/>
                <a:cs typeface="Arial Narrow" panose="020B0604020202020204" pitchFamily="34" charset="0"/>
              </a:rPr>
              <a:t>) / Directeur – Soutien du matériel</a:t>
            </a:r>
          </a:p>
        </p:txBody>
      </p:sp>
      <p:sp>
        <p:nvSpPr>
          <p:cNvPr id="3" name="Text Placeholder 2">
            <a:extLst>
              <a:ext uri="{FF2B5EF4-FFF2-40B4-BE49-F238E27FC236}">
                <a16:creationId xmlns:a16="http://schemas.microsoft.com/office/drawing/2014/main" id="{00D9B74A-E4CB-3315-D0C8-19A8F025C8AD}"/>
              </a:ext>
            </a:extLst>
          </p:cNvPr>
          <p:cNvSpPr>
            <a:spLocks noGrp="1"/>
          </p:cNvSpPr>
          <p:nvPr>
            <p:ph type="body" sz="quarter" idx="12"/>
          </p:nvPr>
        </p:nvSpPr>
        <p:spPr>
          <a:xfrm>
            <a:off x="2704041" y="787400"/>
            <a:ext cx="6783919" cy="812800"/>
          </a:xfrm>
        </p:spPr>
        <p:txBody>
          <a:bodyPr/>
          <a:lstStyle/>
          <a:p>
            <a:r>
              <a:rPr lang="fr-FR" sz="2670" dirty="0"/>
              <a:t>Processus et manuel de l’analyse de rentabilisation du soutien</a:t>
            </a:r>
            <a:endParaRPr lang="en-CA" sz="2670" dirty="0"/>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a:extLst>
              <a:ext uri="{FF2B5EF4-FFF2-40B4-BE49-F238E27FC236}">
                <a16:creationId xmlns:a16="http://schemas.microsoft.com/office/drawing/2014/main" id="{4C6F81B7-E1A7-19A0-5C49-5B60FE67A76A}"/>
              </a:ext>
            </a:extLst>
          </p:cNvPr>
          <p:cNvSpPr>
            <a:spLocks noGrp="1" noChangeArrowheads="1"/>
          </p:cNvSpPr>
          <p:nvPr>
            <p:ph type="title"/>
          </p:nvPr>
        </p:nvSpPr>
        <p:spPr>
          <a:xfrm>
            <a:off x="574675" y="788988"/>
            <a:ext cx="11042650" cy="576262"/>
          </a:xfrm>
        </p:spPr>
        <p:txBody>
          <a:bodyPr/>
          <a:lstStyle/>
          <a:p>
            <a:pPr defTabSz="1219140" fontAlgn="auto">
              <a:spcAft>
                <a:spcPts val="0"/>
              </a:spcAft>
              <a:defRPr/>
            </a:pPr>
            <a:r>
              <a:rPr altLang="en-US" sz="2670" dirty="0">
                <a:cs typeface="Calibri" panose="020F0502020204030204" pitchFamily="34" charset="0"/>
              </a:rPr>
              <a:t>Aperçu</a:t>
            </a:r>
          </a:p>
        </p:txBody>
      </p:sp>
      <p:sp>
        <p:nvSpPr>
          <p:cNvPr id="14339" name="Content Placeholder 2">
            <a:extLst>
              <a:ext uri="{FF2B5EF4-FFF2-40B4-BE49-F238E27FC236}">
                <a16:creationId xmlns:a16="http://schemas.microsoft.com/office/drawing/2014/main" id="{6AB2475F-E44D-C850-AF9B-0FE0E55BF02C}"/>
              </a:ext>
            </a:extLst>
          </p:cNvPr>
          <p:cNvSpPr>
            <a:spLocks noGrp="1" noChangeArrowheads="1"/>
          </p:cNvSpPr>
          <p:nvPr>
            <p:ph sz="half" idx="1"/>
          </p:nvPr>
        </p:nvSpPr>
        <p:spPr bwMode="auto">
          <a:xfrm>
            <a:off x="574675" y="1827213"/>
            <a:ext cx="11042650" cy="4146550"/>
          </a:xfrm>
        </p:spPr>
        <p:txBody>
          <a:bodyPr vert="horz" wrap="square" lIns="121920" tIns="60960" rIns="121920" bIns="60960" numCol="1" anchor="t" anchorCtr="0" compatLnSpc="1">
            <a:prstTxWarp prst="textNoShape">
              <a:avLst/>
            </a:prstTxWarp>
          </a:bodyPr>
          <a:lstStyle/>
          <a:p>
            <a:pPr marL="304784" indent="-304784" defTabSz="1219140" fontAlgn="auto">
              <a:spcBef>
                <a:spcPts val="1333"/>
              </a:spcBef>
              <a:spcAft>
                <a:spcPts val="0"/>
              </a:spcAft>
              <a:defRPr/>
            </a:pPr>
            <a:r>
              <a:rPr lang="fr-FR" altLang="en-US" dirty="0"/>
              <a:t>Plan d'institutionnalisation de l’Initiative de soutien</a:t>
            </a:r>
          </a:p>
          <a:p>
            <a:pPr marL="304784" indent="-304784" defTabSz="1219140" fontAlgn="auto">
              <a:spcBef>
                <a:spcPts val="1333"/>
              </a:spcBef>
              <a:spcAft>
                <a:spcPts val="0"/>
              </a:spcAft>
              <a:defRPr/>
            </a:pPr>
            <a:r>
              <a:rPr lang="fr-FR" altLang="en-US" dirty="0"/>
              <a:t>Protocole d'entente concernant l’analyse de rentabilisation du soutien (ARS)</a:t>
            </a:r>
            <a:r>
              <a:rPr lang="en-CA" altLang="en-US" dirty="0"/>
              <a:t> </a:t>
            </a:r>
          </a:p>
          <a:p>
            <a:pPr marL="304784" indent="-304784" defTabSz="1219140" fontAlgn="auto">
              <a:spcBef>
                <a:spcPts val="1333"/>
              </a:spcBef>
              <a:spcAft>
                <a:spcPts val="0"/>
              </a:spcAft>
              <a:defRPr/>
            </a:pPr>
            <a:r>
              <a:rPr lang="fr-FR" altLang="en-US" dirty="0"/>
              <a:t>Manuel et processus d’ARS – Mise en évidence des principaux changements par rapport au Guide d’ARS</a:t>
            </a:r>
            <a:endParaRPr lang="en-CA" altLang="en-US" dirty="0"/>
          </a:p>
          <a:p>
            <a:pPr marL="304784" indent="-304784" defTabSz="1219140" fontAlgn="auto">
              <a:spcBef>
                <a:spcPts val="1333"/>
              </a:spcBef>
              <a:spcAft>
                <a:spcPts val="0"/>
              </a:spcAft>
              <a:defRPr/>
            </a:pPr>
            <a:r>
              <a:rPr lang="fr-FR" altLang="en-US" dirty="0"/>
              <a:t>Soutien à </a:t>
            </a:r>
            <a:r>
              <a:rPr lang="en-CA" altLang="en-US" dirty="0" err="1"/>
              <a:t>l’ARS</a:t>
            </a:r>
            <a:endParaRPr lang="en-CA" altLang="en-US" dirty="0"/>
          </a:p>
        </p:txBody>
      </p:sp>
      <p:sp>
        <p:nvSpPr>
          <p:cNvPr id="130052" name="TextBox 1">
            <a:extLst>
              <a:ext uri="{FF2B5EF4-FFF2-40B4-BE49-F238E27FC236}">
                <a16:creationId xmlns:a16="http://schemas.microsoft.com/office/drawing/2014/main" id="{38F9670B-8B47-F65B-4271-BAA94DDC8687}"/>
              </a:ext>
            </a:extLst>
          </p:cNvPr>
          <p:cNvSpPr txBox="1">
            <a:spLocks noChangeArrowheads="1"/>
          </p:cNvSpPr>
          <p:nvPr/>
        </p:nvSpPr>
        <p:spPr bwMode="auto">
          <a:xfrm>
            <a:off x="574675" y="6249988"/>
            <a:ext cx="41592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ＭＳ Ｐゴシック" panose="020B0600070205080204" pitchFamily="34" charset="-128"/>
              </a:defRPr>
            </a:lvl1pPr>
            <a:lvl2pPr marL="742950" indent="-285750">
              <a:defRPr>
                <a:solidFill>
                  <a:schemeClr val="tx1"/>
                </a:solidFill>
                <a:latin typeface="Calibri" panose="020F0502020204030204" pitchFamily="34" charset="0"/>
                <a:ea typeface="ＭＳ Ｐゴシック" panose="020B0600070205080204" pitchFamily="34" charset="-128"/>
              </a:defRPr>
            </a:lvl2pPr>
            <a:lvl3pPr marL="1143000" indent="-228600">
              <a:defRPr>
                <a:solidFill>
                  <a:schemeClr val="tx1"/>
                </a:solidFill>
                <a:latin typeface="Calibri" panose="020F0502020204030204" pitchFamily="34" charset="0"/>
                <a:ea typeface="ＭＳ Ｐゴシック" panose="020B0600070205080204" pitchFamily="34" charset="-128"/>
              </a:defRPr>
            </a:lvl3pPr>
            <a:lvl4pPr marL="1600200" indent="-228600">
              <a:defRPr>
                <a:solidFill>
                  <a:schemeClr val="tx1"/>
                </a:solidFill>
                <a:latin typeface="Calibri" panose="020F0502020204030204" pitchFamily="34" charset="0"/>
                <a:ea typeface="ＭＳ Ｐゴシック" panose="020B0600070205080204" pitchFamily="34" charset="-128"/>
              </a:defRPr>
            </a:lvl4pPr>
            <a:lvl5pPr marL="2057400" indent="-228600">
              <a:defRPr>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9pPr>
          </a:lstStyle>
          <a:p>
            <a:pPr algn="ctr"/>
            <a:r>
              <a:rPr lang="en-CA" altLang="en-US">
                <a:solidFill>
                  <a:srgbClr val="000000"/>
                </a:solidFill>
              </a:rPr>
              <a:t>2</a:t>
            </a: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a:extLst>
              <a:ext uri="{FF2B5EF4-FFF2-40B4-BE49-F238E27FC236}">
                <a16:creationId xmlns:a16="http://schemas.microsoft.com/office/drawing/2014/main" id="{708CA7B0-17CE-E06A-1264-50A3F8C6588B}"/>
              </a:ext>
            </a:extLst>
          </p:cNvPr>
          <p:cNvSpPr>
            <a:spLocks noGrp="1" noChangeArrowheads="1"/>
          </p:cNvSpPr>
          <p:nvPr>
            <p:ph type="title"/>
          </p:nvPr>
        </p:nvSpPr>
        <p:spPr>
          <a:xfrm>
            <a:off x="574675" y="788988"/>
            <a:ext cx="11042650" cy="576262"/>
          </a:xfrm>
        </p:spPr>
        <p:txBody>
          <a:bodyPr/>
          <a:lstStyle/>
          <a:p>
            <a:pPr defTabSz="1219140" fontAlgn="auto">
              <a:spcAft>
                <a:spcPts val="0"/>
              </a:spcAft>
              <a:defRPr/>
            </a:pPr>
            <a:r>
              <a:rPr lang="fr-FR" altLang="en-US" sz="2670" dirty="0"/>
              <a:t>Plan d’institutionnalisation de l’Initiative de soutien</a:t>
            </a:r>
            <a:endParaRPr altLang="en-US" sz="2670" dirty="0"/>
          </a:p>
        </p:txBody>
      </p:sp>
      <p:sp>
        <p:nvSpPr>
          <p:cNvPr id="132099" name="Content Placeholder 24">
            <a:extLst>
              <a:ext uri="{FF2B5EF4-FFF2-40B4-BE49-F238E27FC236}">
                <a16:creationId xmlns:a16="http://schemas.microsoft.com/office/drawing/2014/main" id="{79745E84-2389-F032-C840-721D349C5045}"/>
              </a:ext>
            </a:extLst>
          </p:cNvPr>
          <p:cNvSpPr>
            <a:spLocks noGrp="1" noChangeArrowheads="1"/>
          </p:cNvSpPr>
          <p:nvPr>
            <p:ph sz="half" idx="1"/>
          </p:nvPr>
        </p:nvSpPr>
        <p:spPr bwMode="auto">
          <a:xfrm>
            <a:off x="574675" y="2717800"/>
            <a:ext cx="5521325" cy="325596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r>
              <a:rPr lang="fr-FR" altLang="en-US" sz="2000" dirty="0"/>
              <a:t>L’Initiative de soutien tri-départementale a été lancée en 2016</a:t>
            </a:r>
            <a:endParaRPr lang="en-CA" altLang="en-US" sz="2000" dirty="0"/>
          </a:p>
          <a:p>
            <a:pPr marL="606425" lvl="1" indent="-296863"/>
            <a:r>
              <a:rPr lang="fr-FR" altLang="en-US" sz="2000" dirty="0"/>
              <a:t>Directeur de la gestion du programme d'initiative de soutien (DGPIS)</a:t>
            </a:r>
            <a:endParaRPr lang="en-CA" altLang="en-US" sz="2000" dirty="0"/>
          </a:p>
          <a:p>
            <a:r>
              <a:rPr lang="en-CA" altLang="en-US" sz="2000" dirty="0"/>
              <a:t>Guide sur </a:t>
            </a:r>
            <a:r>
              <a:rPr lang="en-CA" altLang="en-US" sz="2000" dirty="0" err="1"/>
              <a:t>l’ARS</a:t>
            </a:r>
            <a:endParaRPr lang="en-CA" altLang="en-US" sz="2000" dirty="0"/>
          </a:p>
        </p:txBody>
      </p:sp>
      <p:grpSp>
        <p:nvGrpSpPr>
          <p:cNvPr id="6" name="Group 5">
            <a:extLst>
              <a:ext uri="{FF2B5EF4-FFF2-40B4-BE49-F238E27FC236}">
                <a16:creationId xmlns:a16="http://schemas.microsoft.com/office/drawing/2014/main" id="{2CEC352E-C634-8DA5-E76B-FEAFA192D6B8}"/>
              </a:ext>
            </a:extLst>
          </p:cNvPr>
          <p:cNvGrpSpPr/>
          <p:nvPr/>
        </p:nvGrpSpPr>
        <p:grpSpPr>
          <a:xfrm rot="10800000">
            <a:off x="4693637" y="1938534"/>
            <a:ext cx="6922977" cy="576065"/>
            <a:chOff x="838200" y="1885950"/>
            <a:chExt cx="4038599" cy="2057399"/>
          </a:xfrm>
          <a:solidFill>
            <a:srgbClr val="C00000">
              <a:alpha val="50000"/>
            </a:srgbClr>
          </a:solidFill>
        </p:grpSpPr>
        <p:sp>
          <p:nvSpPr>
            <p:cNvPr id="7" name="Right Triangle 6">
              <a:extLst>
                <a:ext uri="{FF2B5EF4-FFF2-40B4-BE49-F238E27FC236}">
                  <a16:creationId xmlns:a16="http://schemas.microsoft.com/office/drawing/2014/main" id="{38469860-2971-87C3-4C58-9EAF1FCAF1AB}"/>
                </a:ext>
              </a:extLst>
            </p:cNvPr>
            <p:cNvSpPr/>
            <p:nvPr/>
          </p:nvSpPr>
          <p:spPr>
            <a:xfrm>
              <a:off x="2819400" y="1885950"/>
              <a:ext cx="2057399" cy="2057399"/>
            </a:xfrm>
            <a:prstGeom prst="rtTriangle">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anchor="ctr"/>
            <a:lstStyle/>
            <a:p>
              <a:pPr algn="ctr" defTabSz="1219170">
                <a:defRPr/>
              </a:pPr>
              <a:endParaRPr lang="en-CA" sz="2400" dirty="0">
                <a:solidFill>
                  <a:prstClr val="white"/>
                </a:solidFill>
              </a:endParaRPr>
            </a:p>
          </p:txBody>
        </p:sp>
        <p:sp>
          <p:nvSpPr>
            <p:cNvPr id="8" name="Rectangle 7">
              <a:extLst>
                <a:ext uri="{FF2B5EF4-FFF2-40B4-BE49-F238E27FC236}">
                  <a16:creationId xmlns:a16="http://schemas.microsoft.com/office/drawing/2014/main" id="{A33EBBBF-20FC-CF52-9646-E43A522876F8}"/>
                </a:ext>
              </a:extLst>
            </p:cNvPr>
            <p:cNvSpPr/>
            <p:nvPr/>
          </p:nvSpPr>
          <p:spPr>
            <a:xfrm>
              <a:off x="838200" y="1885950"/>
              <a:ext cx="1981200" cy="2057399"/>
            </a:xfrm>
            <a:prstGeom prst="rect">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anchor="ctr"/>
            <a:lstStyle/>
            <a:p>
              <a:pPr algn="ctr" defTabSz="1219170">
                <a:defRPr/>
              </a:pPr>
              <a:endParaRPr lang="en-CA" sz="2400" dirty="0">
                <a:solidFill>
                  <a:prstClr val="white"/>
                </a:solidFill>
              </a:endParaRPr>
            </a:p>
          </p:txBody>
        </p:sp>
      </p:grpSp>
      <p:sp>
        <p:nvSpPr>
          <p:cNvPr id="16388" name="Title 20">
            <a:extLst>
              <a:ext uri="{FF2B5EF4-FFF2-40B4-BE49-F238E27FC236}">
                <a16:creationId xmlns:a16="http://schemas.microsoft.com/office/drawing/2014/main" id="{44F11065-DAD8-E401-69D2-0A87B6ABF153}"/>
              </a:ext>
            </a:extLst>
          </p:cNvPr>
          <p:cNvSpPr txBox="1">
            <a:spLocks noChangeArrowheads="1"/>
          </p:cNvSpPr>
          <p:nvPr/>
        </p:nvSpPr>
        <p:spPr bwMode="auto">
          <a:xfrm>
            <a:off x="576263" y="1938338"/>
            <a:ext cx="5181600" cy="576262"/>
          </a:xfrm>
          <a:prstGeom prst="rect">
            <a:avLst/>
          </a:prstGeom>
          <a:noFill/>
          <a:ln>
            <a:noFill/>
          </a:ln>
        </p:spPr>
        <p:txBody>
          <a:bodyPr anchor="ctr"/>
          <a:lstStyle>
            <a:lvl1pPr>
              <a:defRPr>
                <a:solidFill>
                  <a:schemeClr val="tx1"/>
                </a:solidFill>
                <a:latin typeface="Calibri" panose="020F0502020204030204" pitchFamily="34" charset="0"/>
                <a:ea typeface="ＭＳ Ｐゴシック" panose="020B0600070205080204" pitchFamily="34" charset="-128"/>
              </a:defRPr>
            </a:lvl1pPr>
            <a:lvl2pPr marL="742950" indent="-285750">
              <a:defRPr>
                <a:solidFill>
                  <a:schemeClr val="tx1"/>
                </a:solidFill>
                <a:latin typeface="Calibri" panose="020F0502020204030204" pitchFamily="34" charset="0"/>
                <a:ea typeface="ＭＳ Ｐゴシック" panose="020B0600070205080204" pitchFamily="34" charset="-128"/>
              </a:defRPr>
            </a:lvl2pPr>
            <a:lvl3pPr marL="1143000" indent="-228600">
              <a:defRPr>
                <a:solidFill>
                  <a:schemeClr val="tx1"/>
                </a:solidFill>
                <a:latin typeface="Calibri" panose="020F0502020204030204" pitchFamily="34" charset="0"/>
                <a:ea typeface="ＭＳ Ｐゴシック" panose="020B0600070205080204" pitchFamily="34" charset="-128"/>
              </a:defRPr>
            </a:lvl3pPr>
            <a:lvl4pPr marL="1600200" indent="-228600">
              <a:defRPr>
                <a:solidFill>
                  <a:schemeClr val="tx1"/>
                </a:solidFill>
                <a:latin typeface="Calibri" panose="020F0502020204030204" pitchFamily="34" charset="0"/>
                <a:ea typeface="ＭＳ Ｐゴシック" panose="020B0600070205080204" pitchFamily="34" charset="-128"/>
              </a:defRPr>
            </a:lvl4pPr>
            <a:lvl5pPr marL="2057400" indent="-228600">
              <a:defRPr>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9pPr>
          </a:lstStyle>
          <a:p>
            <a:pPr defTabSz="1219170" eaLnBrk="1" hangingPunct="1">
              <a:lnSpc>
                <a:spcPct val="90000"/>
              </a:lnSpc>
              <a:defRPr/>
            </a:pPr>
            <a:r>
              <a:rPr lang="en-CA" altLang="en-US" sz="2667" b="1" dirty="0">
                <a:solidFill>
                  <a:prstClr val="black"/>
                </a:solidFill>
                <a:cs typeface="Calibri" panose="020F0502020204030204" pitchFamily="34" charset="0"/>
              </a:rPr>
              <a:t>Initiative de </a:t>
            </a:r>
            <a:r>
              <a:rPr lang="en-CA" altLang="en-US" sz="2667" b="1" dirty="0" err="1">
                <a:solidFill>
                  <a:prstClr val="black"/>
                </a:solidFill>
                <a:cs typeface="Calibri" panose="020F0502020204030204" pitchFamily="34" charset="0"/>
              </a:rPr>
              <a:t>soutien</a:t>
            </a:r>
            <a:endParaRPr lang="en-CA" altLang="en-US" sz="2667" b="1" dirty="0">
              <a:solidFill>
                <a:prstClr val="black"/>
              </a:solidFill>
              <a:cs typeface="Calibri" panose="020F0502020204030204" pitchFamily="34" charset="0"/>
            </a:endParaRPr>
          </a:p>
        </p:txBody>
      </p:sp>
      <p:sp>
        <p:nvSpPr>
          <p:cNvPr id="16390" name="Text Placeholder 23">
            <a:extLst>
              <a:ext uri="{FF2B5EF4-FFF2-40B4-BE49-F238E27FC236}">
                <a16:creationId xmlns:a16="http://schemas.microsoft.com/office/drawing/2014/main" id="{E2A5BE23-92D4-B721-769C-396926EA8913}"/>
              </a:ext>
            </a:extLst>
          </p:cNvPr>
          <p:cNvSpPr txBox="1">
            <a:spLocks noChangeArrowheads="1"/>
          </p:cNvSpPr>
          <p:nvPr/>
        </p:nvSpPr>
        <p:spPr bwMode="auto">
          <a:xfrm>
            <a:off x="6434138" y="1941513"/>
            <a:ext cx="5181600" cy="569912"/>
          </a:xfrm>
          <a:prstGeom prst="rect">
            <a:avLst/>
          </a:prstGeom>
          <a:noFill/>
          <a:ln>
            <a:noFill/>
          </a:ln>
        </p:spPr>
        <p:txBody>
          <a:bodyPr anchor="ctr"/>
          <a:lstStyle>
            <a:lvl1pPr>
              <a:defRPr>
                <a:solidFill>
                  <a:schemeClr val="tx1"/>
                </a:solidFill>
                <a:latin typeface="Calibri" panose="020F0502020204030204" pitchFamily="34" charset="0"/>
                <a:ea typeface="ＭＳ Ｐゴシック" panose="020B0600070205080204" pitchFamily="34" charset="-128"/>
              </a:defRPr>
            </a:lvl1pPr>
            <a:lvl2pPr marL="685800" indent="-228600">
              <a:defRPr>
                <a:solidFill>
                  <a:schemeClr val="tx1"/>
                </a:solidFill>
                <a:latin typeface="Calibri" panose="020F0502020204030204" pitchFamily="34" charset="0"/>
                <a:ea typeface="ＭＳ Ｐゴシック" panose="020B0600070205080204" pitchFamily="34" charset="-128"/>
              </a:defRPr>
            </a:lvl2pPr>
            <a:lvl3pPr marL="1143000" indent="-228600">
              <a:defRPr>
                <a:solidFill>
                  <a:schemeClr val="tx1"/>
                </a:solidFill>
                <a:latin typeface="Calibri" panose="020F0502020204030204" pitchFamily="34" charset="0"/>
                <a:ea typeface="ＭＳ Ｐゴシック" panose="020B0600070205080204" pitchFamily="34" charset="-128"/>
              </a:defRPr>
            </a:lvl3pPr>
            <a:lvl4pPr marL="1600200" indent="-228600">
              <a:defRPr>
                <a:solidFill>
                  <a:schemeClr val="tx1"/>
                </a:solidFill>
                <a:latin typeface="Calibri" panose="020F0502020204030204" pitchFamily="34" charset="0"/>
                <a:ea typeface="ＭＳ Ｐゴシック" panose="020B0600070205080204" pitchFamily="34" charset="-128"/>
              </a:defRPr>
            </a:lvl4pPr>
            <a:lvl5pPr marL="2057400" indent="-228600">
              <a:defRPr>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9pPr>
          </a:lstStyle>
          <a:p>
            <a:pPr algn="r" defTabSz="1219170" eaLnBrk="1" hangingPunct="1">
              <a:lnSpc>
                <a:spcPct val="90000"/>
              </a:lnSpc>
              <a:spcBef>
                <a:spcPts val="1333"/>
              </a:spcBef>
              <a:defRPr/>
            </a:pPr>
            <a:r>
              <a:rPr lang="fr-FR" altLang="en-US" sz="2667" b="1" dirty="0">
                <a:solidFill>
                  <a:prstClr val="black"/>
                </a:solidFill>
                <a:cs typeface="Calibri" panose="020F0502020204030204" pitchFamily="34" charset="0"/>
              </a:rPr>
              <a:t>Soutien du matériel</a:t>
            </a:r>
            <a:endParaRPr lang="en-CA" altLang="en-US" sz="2667" b="1" dirty="0">
              <a:solidFill>
                <a:prstClr val="black"/>
              </a:solidFill>
              <a:cs typeface="Calibri" panose="020F0502020204030204" pitchFamily="34" charset="0"/>
            </a:endParaRPr>
          </a:p>
        </p:txBody>
      </p:sp>
      <p:sp>
        <p:nvSpPr>
          <p:cNvPr id="132103" name="Content Placeholder 22">
            <a:extLst>
              <a:ext uri="{FF2B5EF4-FFF2-40B4-BE49-F238E27FC236}">
                <a16:creationId xmlns:a16="http://schemas.microsoft.com/office/drawing/2014/main" id="{AD92A7B0-8B46-BD16-9789-49BE9B7BD42E}"/>
              </a:ext>
            </a:extLst>
          </p:cNvPr>
          <p:cNvSpPr txBox="1">
            <a:spLocks noChangeArrowheads="1"/>
          </p:cNvSpPr>
          <p:nvPr/>
        </p:nvSpPr>
        <p:spPr bwMode="auto">
          <a:xfrm>
            <a:off x="6434138" y="2717800"/>
            <a:ext cx="5181600" cy="3255963"/>
          </a:xfrm>
          <a:prstGeom prst="rect">
            <a:avLst/>
          </a:prstGeom>
          <a:solidFill>
            <a:schemeClr val="tx1">
              <a:alpha val="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marL="301625" indent="-301625" defTabSz="1216025">
              <a:defRPr>
                <a:solidFill>
                  <a:schemeClr val="tx1"/>
                </a:solidFill>
                <a:latin typeface="Calibri" panose="020F0502020204030204" pitchFamily="34" charset="0"/>
                <a:ea typeface="ＭＳ Ｐゴシック" panose="020B0600070205080204" pitchFamily="34" charset="-128"/>
              </a:defRPr>
            </a:lvl1pPr>
            <a:lvl2pPr marL="606425" indent="-296863" defTabSz="1216025">
              <a:defRPr>
                <a:solidFill>
                  <a:schemeClr val="tx1"/>
                </a:solidFill>
                <a:latin typeface="Calibri" panose="020F0502020204030204" pitchFamily="34" charset="0"/>
                <a:ea typeface="ＭＳ Ｐゴシック" panose="020B0600070205080204" pitchFamily="34" charset="-128"/>
              </a:defRPr>
            </a:lvl2pPr>
            <a:lvl3pPr marL="687388" indent="-230188" defTabSz="1216025">
              <a:defRPr>
                <a:solidFill>
                  <a:schemeClr val="tx1"/>
                </a:solidFill>
                <a:latin typeface="Calibri" panose="020F0502020204030204" pitchFamily="34" charset="0"/>
                <a:ea typeface="ＭＳ Ｐゴシック" panose="020B0600070205080204" pitchFamily="34" charset="-128"/>
              </a:defRPr>
            </a:lvl3pPr>
            <a:lvl4pPr marL="912813" indent="-223838" defTabSz="1216025">
              <a:defRPr>
                <a:solidFill>
                  <a:schemeClr val="tx1"/>
                </a:solidFill>
                <a:latin typeface="Calibri" panose="020F0502020204030204" pitchFamily="34" charset="0"/>
                <a:ea typeface="ＭＳ Ｐゴシック" panose="020B0600070205080204" pitchFamily="34" charset="-128"/>
              </a:defRPr>
            </a:lvl4pPr>
            <a:lvl5pPr marL="2057400" indent="-228600" defTabSz="1216025">
              <a:defRPr>
                <a:solidFill>
                  <a:schemeClr val="tx1"/>
                </a:solidFill>
                <a:latin typeface="Calibri" panose="020F0502020204030204" pitchFamily="34" charset="0"/>
                <a:ea typeface="ＭＳ Ｐゴシック" panose="020B0600070205080204" pitchFamily="34" charset="-128"/>
              </a:defRPr>
            </a:lvl5pPr>
            <a:lvl6pPr marL="2514600" indent="-228600" defTabSz="1216025"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6pPr>
            <a:lvl7pPr marL="2971800" indent="-228600" defTabSz="1216025"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7pPr>
            <a:lvl8pPr marL="3429000" indent="-228600" defTabSz="1216025"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8pPr>
            <a:lvl9pPr marL="3886200" indent="-228600" defTabSz="1216025"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9pPr>
          </a:lstStyle>
          <a:p>
            <a:pPr eaLnBrk="1" hangingPunct="1">
              <a:lnSpc>
                <a:spcPct val="90000"/>
              </a:lnSpc>
              <a:spcBef>
                <a:spcPts val="1338"/>
              </a:spcBef>
              <a:buFont typeface="Arial" panose="020B0604020202020204" pitchFamily="34" charset="0"/>
              <a:buChar char="•"/>
            </a:pPr>
            <a:r>
              <a:rPr lang="fr-FR" altLang="en-US" sz="2000" dirty="0">
                <a:solidFill>
                  <a:srgbClr val="000000"/>
                </a:solidFill>
                <a:latin typeface="Arial" panose="020B0604020202020204" pitchFamily="34" charset="0"/>
                <a:cs typeface="Calibri" panose="020F0502020204030204" pitchFamily="34" charset="0"/>
              </a:rPr>
              <a:t>Protocole d'entente concernant l’analyse de rentabilisation du soutien (signé en 2023)</a:t>
            </a:r>
            <a:endParaRPr lang="en-CA" altLang="en-US" sz="2000" dirty="0">
              <a:solidFill>
                <a:srgbClr val="000000"/>
              </a:solidFill>
              <a:latin typeface="Arial" panose="020B0604020202020204" pitchFamily="34" charset="0"/>
              <a:cs typeface="Calibri" panose="020F0502020204030204" pitchFamily="34" charset="0"/>
            </a:endParaRPr>
          </a:p>
          <a:p>
            <a:pPr lvl="1" eaLnBrk="1" hangingPunct="1">
              <a:lnSpc>
                <a:spcPct val="90000"/>
              </a:lnSpc>
              <a:spcBef>
                <a:spcPts val="663"/>
              </a:spcBef>
              <a:buFont typeface="Arial" panose="020B0604020202020204" pitchFamily="34" charset="0"/>
              <a:buChar char="–"/>
            </a:pPr>
            <a:r>
              <a:rPr lang="en-CA" altLang="en-US" sz="2000" dirty="0">
                <a:solidFill>
                  <a:srgbClr val="000000"/>
                </a:solidFill>
                <a:latin typeface="Arial" panose="020B0604020202020204" pitchFamily="34" charset="0"/>
                <a:cs typeface="Calibri" panose="020F0502020204030204" pitchFamily="34" charset="0"/>
              </a:rPr>
              <a:t>Directeur – </a:t>
            </a:r>
            <a:r>
              <a:rPr lang="en-CA" altLang="en-US" sz="2000" dirty="0" err="1">
                <a:solidFill>
                  <a:srgbClr val="000000"/>
                </a:solidFill>
                <a:latin typeface="Arial" panose="020B0604020202020204" pitchFamily="34" charset="0"/>
                <a:cs typeface="Calibri" panose="020F0502020204030204" pitchFamily="34" charset="0"/>
              </a:rPr>
              <a:t>Soutien</a:t>
            </a:r>
            <a:r>
              <a:rPr lang="en-CA" altLang="en-US" sz="2000" dirty="0">
                <a:solidFill>
                  <a:srgbClr val="000000"/>
                </a:solidFill>
                <a:latin typeface="Arial" panose="020B0604020202020204" pitchFamily="34" charset="0"/>
                <a:cs typeface="Calibri" panose="020F0502020204030204" pitchFamily="34" charset="0"/>
              </a:rPr>
              <a:t> du matériel (DSM)</a:t>
            </a:r>
          </a:p>
          <a:p>
            <a:pPr eaLnBrk="1" hangingPunct="1">
              <a:lnSpc>
                <a:spcPct val="90000"/>
              </a:lnSpc>
              <a:spcBef>
                <a:spcPts val="1338"/>
              </a:spcBef>
              <a:buFont typeface="Arial" panose="020B0604020202020204" pitchFamily="34" charset="0"/>
              <a:buChar char="•"/>
            </a:pPr>
            <a:r>
              <a:rPr lang="fr-FR" altLang="en-US" sz="2000" dirty="0">
                <a:solidFill>
                  <a:srgbClr val="000000"/>
                </a:solidFill>
                <a:latin typeface="Arial" panose="020B0604020202020204" pitchFamily="34" charset="0"/>
                <a:cs typeface="Calibri" panose="020F0502020204030204" pitchFamily="34" charset="0"/>
              </a:rPr>
              <a:t>Manuel d’ARS (imminent)</a:t>
            </a:r>
            <a:endParaRPr lang="en-CA" altLang="en-US" sz="2000" dirty="0">
              <a:solidFill>
                <a:srgbClr val="000000"/>
              </a:solidFill>
              <a:latin typeface="Arial" panose="020B0604020202020204" pitchFamily="34" charset="0"/>
              <a:cs typeface="Calibri" panose="020F0502020204030204" pitchFamily="34" charset="0"/>
            </a:endParaRPr>
          </a:p>
          <a:p>
            <a:pPr eaLnBrk="1" hangingPunct="1">
              <a:lnSpc>
                <a:spcPct val="90000"/>
              </a:lnSpc>
              <a:spcBef>
                <a:spcPts val="1338"/>
              </a:spcBef>
              <a:buFont typeface="Arial" panose="020B0604020202020204" pitchFamily="34" charset="0"/>
              <a:buChar char="•"/>
            </a:pPr>
            <a:r>
              <a:rPr lang="fr-FR" altLang="en-US" sz="2000" dirty="0">
                <a:solidFill>
                  <a:srgbClr val="000000"/>
                </a:solidFill>
                <a:latin typeface="Arial" panose="020B0604020202020204" pitchFamily="34" charset="0"/>
                <a:cs typeface="Calibri" panose="020F0502020204030204" pitchFamily="34" charset="0"/>
              </a:rPr>
              <a:t>Cadre de mesure du rendement du programme de soutien du matériel (en attente)</a:t>
            </a:r>
            <a:endParaRPr lang="en-CA" altLang="en-US" sz="2000" dirty="0">
              <a:solidFill>
                <a:srgbClr val="000000"/>
              </a:solidFill>
              <a:latin typeface="Arial" panose="020B0604020202020204" pitchFamily="34" charset="0"/>
              <a:cs typeface="Calibri" panose="020F0502020204030204" pitchFamily="34" charset="0"/>
            </a:endParaRPr>
          </a:p>
        </p:txBody>
      </p:sp>
      <p:grpSp>
        <p:nvGrpSpPr>
          <p:cNvPr id="13" name="Group 12">
            <a:extLst>
              <a:ext uri="{FF2B5EF4-FFF2-40B4-BE49-F238E27FC236}">
                <a16:creationId xmlns:a16="http://schemas.microsoft.com/office/drawing/2014/main" id="{26EBC1B7-4B37-A665-B382-ECC77DBC8526}"/>
              </a:ext>
            </a:extLst>
          </p:cNvPr>
          <p:cNvGrpSpPr/>
          <p:nvPr/>
        </p:nvGrpSpPr>
        <p:grpSpPr>
          <a:xfrm>
            <a:off x="575387" y="1942072"/>
            <a:ext cx="6943012" cy="569323"/>
            <a:chOff x="838200" y="1885950"/>
            <a:chExt cx="4038600" cy="2057399"/>
          </a:xfrm>
          <a:solidFill>
            <a:schemeClr val="bg2">
              <a:lumMod val="50000"/>
              <a:alpha val="50000"/>
            </a:schemeClr>
          </a:solidFill>
        </p:grpSpPr>
        <p:sp>
          <p:nvSpPr>
            <p:cNvPr id="14" name="Right Triangle 13">
              <a:extLst>
                <a:ext uri="{FF2B5EF4-FFF2-40B4-BE49-F238E27FC236}">
                  <a16:creationId xmlns:a16="http://schemas.microsoft.com/office/drawing/2014/main" id="{4778196B-F358-8B47-17EC-BDEA90DDCD52}"/>
                </a:ext>
              </a:extLst>
            </p:cNvPr>
            <p:cNvSpPr/>
            <p:nvPr/>
          </p:nvSpPr>
          <p:spPr>
            <a:xfrm>
              <a:off x="2819400" y="1885950"/>
              <a:ext cx="2057400" cy="2057399"/>
            </a:xfrm>
            <a:prstGeom prst="rtTriangle">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anchor="ctr"/>
            <a:lstStyle/>
            <a:p>
              <a:pPr algn="ctr" defTabSz="1219170">
                <a:defRPr/>
              </a:pPr>
              <a:endParaRPr lang="en-CA" sz="2400" dirty="0">
                <a:solidFill>
                  <a:prstClr val="white"/>
                </a:solidFill>
              </a:endParaRPr>
            </a:p>
          </p:txBody>
        </p:sp>
        <p:sp>
          <p:nvSpPr>
            <p:cNvPr id="15" name="Rectangle 14">
              <a:extLst>
                <a:ext uri="{FF2B5EF4-FFF2-40B4-BE49-F238E27FC236}">
                  <a16:creationId xmlns:a16="http://schemas.microsoft.com/office/drawing/2014/main" id="{B20516C1-7118-324C-FF6B-36FC2A2B0780}"/>
                </a:ext>
              </a:extLst>
            </p:cNvPr>
            <p:cNvSpPr/>
            <p:nvPr/>
          </p:nvSpPr>
          <p:spPr>
            <a:xfrm>
              <a:off x="838200" y="1885950"/>
              <a:ext cx="1981200" cy="2057399"/>
            </a:xfrm>
            <a:prstGeom prst="rect">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anchor="ctr"/>
            <a:lstStyle/>
            <a:p>
              <a:pPr algn="ctr" defTabSz="1219170">
                <a:defRPr/>
              </a:pPr>
              <a:endParaRPr lang="en-CA" sz="2400" dirty="0">
                <a:solidFill>
                  <a:prstClr val="white"/>
                </a:solidFill>
              </a:endParaRPr>
            </a:p>
          </p:txBody>
        </p:sp>
      </p:grpSp>
      <p:sp>
        <p:nvSpPr>
          <p:cNvPr id="132105" name="TextBox 1">
            <a:extLst>
              <a:ext uri="{FF2B5EF4-FFF2-40B4-BE49-F238E27FC236}">
                <a16:creationId xmlns:a16="http://schemas.microsoft.com/office/drawing/2014/main" id="{27615B29-3DAE-AA31-E9EB-D61AC1B6B6AF}"/>
              </a:ext>
            </a:extLst>
          </p:cNvPr>
          <p:cNvSpPr txBox="1">
            <a:spLocks noChangeArrowheads="1"/>
          </p:cNvSpPr>
          <p:nvPr/>
        </p:nvSpPr>
        <p:spPr bwMode="auto">
          <a:xfrm>
            <a:off x="574675" y="6249988"/>
            <a:ext cx="41592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ＭＳ Ｐゴシック" panose="020B0600070205080204" pitchFamily="34" charset="-128"/>
              </a:defRPr>
            </a:lvl1pPr>
            <a:lvl2pPr marL="742950" indent="-285750">
              <a:defRPr>
                <a:solidFill>
                  <a:schemeClr val="tx1"/>
                </a:solidFill>
                <a:latin typeface="Calibri" panose="020F0502020204030204" pitchFamily="34" charset="0"/>
                <a:ea typeface="ＭＳ Ｐゴシック" panose="020B0600070205080204" pitchFamily="34" charset="-128"/>
              </a:defRPr>
            </a:lvl2pPr>
            <a:lvl3pPr marL="1143000" indent="-228600">
              <a:defRPr>
                <a:solidFill>
                  <a:schemeClr val="tx1"/>
                </a:solidFill>
                <a:latin typeface="Calibri" panose="020F0502020204030204" pitchFamily="34" charset="0"/>
                <a:ea typeface="ＭＳ Ｐゴシック" panose="020B0600070205080204" pitchFamily="34" charset="-128"/>
              </a:defRPr>
            </a:lvl3pPr>
            <a:lvl4pPr marL="1600200" indent="-228600">
              <a:defRPr>
                <a:solidFill>
                  <a:schemeClr val="tx1"/>
                </a:solidFill>
                <a:latin typeface="Calibri" panose="020F0502020204030204" pitchFamily="34" charset="0"/>
                <a:ea typeface="ＭＳ Ｐゴシック" panose="020B0600070205080204" pitchFamily="34" charset="-128"/>
              </a:defRPr>
            </a:lvl4pPr>
            <a:lvl5pPr marL="2057400" indent="-228600">
              <a:defRPr>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9pPr>
          </a:lstStyle>
          <a:p>
            <a:pPr algn="ctr"/>
            <a:r>
              <a:rPr lang="en-CA" altLang="en-US">
                <a:solidFill>
                  <a:srgbClr val="000000"/>
                </a:solidFill>
              </a:rPr>
              <a:t>3</a:t>
            </a: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4146" name="Picture 5">
            <a:extLst>
              <a:ext uri="{FF2B5EF4-FFF2-40B4-BE49-F238E27FC236}">
                <a16:creationId xmlns:a16="http://schemas.microsoft.com/office/drawing/2014/main" id="{9C082C32-4C5C-2DC1-5A70-4035B143E4E4}"/>
              </a:ext>
            </a:extLst>
          </p:cNvPr>
          <p:cNvPicPr>
            <a:picLocks noChangeAspect="1" noChangeArrowheads="1"/>
          </p:cNvPicPr>
          <p:nvPr/>
        </p:nvPicPr>
        <p:blipFill>
          <a:blip r:embed="rId3">
            <a:alphaModFix amt="25000"/>
            <a:extLst>
              <a:ext uri="{28A0092B-C50C-407E-A947-70E740481C1C}">
                <a14:useLocalDpi xmlns:a14="http://schemas.microsoft.com/office/drawing/2010/main" val="0"/>
              </a:ext>
            </a:extLst>
          </a:blip>
          <a:srcRect/>
          <a:stretch>
            <a:fillRect/>
          </a:stretch>
        </p:blipFill>
        <p:spPr bwMode="auto">
          <a:xfrm>
            <a:off x="77788" y="836613"/>
            <a:ext cx="12114212" cy="51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4147" name="Title 1">
            <a:extLst>
              <a:ext uri="{FF2B5EF4-FFF2-40B4-BE49-F238E27FC236}">
                <a16:creationId xmlns:a16="http://schemas.microsoft.com/office/drawing/2014/main" id="{22481A7D-A2F7-8C4E-338A-F304939C61C4}"/>
              </a:ext>
            </a:extLst>
          </p:cNvPr>
          <p:cNvSpPr>
            <a:spLocks noGrp="1" noChangeArrowheads="1"/>
          </p:cNvSpPr>
          <p:nvPr>
            <p:ph type="title"/>
          </p:nvPr>
        </p:nvSpPr>
        <p:spPr bwMode="auto">
          <a:xfrm>
            <a:off x="574675" y="788988"/>
            <a:ext cx="11042650" cy="576262"/>
          </a:xfrm>
        </p:spPr>
        <p:txBody>
          <a:bodyPr wrap="square" numCol="1" anchorCtr="0" compatLnSpc="1">
            <a:prstTxWarp prst="textNoShape">
              <a:avLst/>
            </a:prstTxWarp>
          </a:bodyPr>
          <a:lstStyle/>
          <a:p>
            <a:r>
              <a:rPr altLang="en-US" sz="2800"/>
              <a:t>Protocole d'entente concernant l’ARS</a:t>
            </a:r>
          </a:p>
        </p:txBody>
      </p:sp>
      <p:sp>
        <p:nvSpPr>
          <p:cNvPr id="18436" name="Content Placeholder 2">
            <a:extLst>
              <a:ext uri="{FF2B5EF4-FFF2-40B4-BE49-F238E27FC236}">
                <a16:creationId xmlns:a16="http://schemas.microsoft.com/office/drawing/2014/main" id="{E35BA954-0374-C84F-A363-851A584C3680}"/>
              </a:ext>
            </a:extLst>
          </p:cNvPr>
          <p:cNvSpPr>
            <a:spLocks noGrp="1" noChangeArrowheads="1"/>
          </p:cNvSpPr>
          <p:nvPr>
            <p:ph sz="half" idx="1"/>
          </p:nvPr>
        </p:nvSpPr>
        <p:spPr bwMode="auto">
          <a:xfrm>
            <a:off x="574675" y="1827213"/>
            <a:ext cx="11042650" cy="4146550"/>
          </a:xfrm>
        </p:spPr>
        <p:txBody>
          <a:bodyPr vert="horz" wrap="square" lIns="121920" tIns="60960" rIns="121920" bIns="60960" numCol="1" anchor="t" anchorCtr="0" compatLnSpc="1">
            <a:prstTxWarp prst="textNoShape">
              <a:avLst/>
            </a:prstTxWarp>
            <a:normAutofit lnSpcReduction="10000"/>
          </a:bodyPr>
          <a:lstStyle/>
          <a:p>
            <a:pPr marL="304784" indent="-304784" defTabSz="1219140" fontAlgn="auto">
              <a:spcBef>
                <a:spcPts val="800"/>
              </a:spcBef>
              <a:spcAft>
                <a:spcPts val="800"/>
              </a:spcAft>
              <a:defRPr/>
            </a:pPr>
            <a:r>
              <a:rPr lang="fr-FR" altLang="en-US" dirty="0"/>
              <a:t>Les participants mandateront conjointement l'application du processus d’ARS pour l'équipement militaire nouveau ou existant par les moyens appropriés.</a:t>
            </a:r>
            <a:endParaRPr lang="en-CA" altLang="en-US" dirty="0"/>
          </a:p>
          <a:p>
            <a:pPr marL="304784" indent="-304784" defTabSz="1219140" fontAlgn="auto">
              <a:spcBef>
                <a:spcPts val="800"/>
              </a:spcBef>
              <a:spcAft>
                <a:spcPts val="800"/>
              </a:spcAft>
              <a:defRPr/>
            </a:pPr>
            <a:r>
              <a:rPr lang="fr-FR" altLang="en-US" dirty="0"/>
              <a:t>Les participants mettront en place des équipes d’ARS qui, sous la direction du gestionnaire du programme d'équipement ou du directeur général de l'exécution des grands projets au sein du MDN, appliqueront le processus d’ARS, conformément au manuel d’ARS</a:t>
            </a:r>
            <a:r>
              <a:rPr lang="en-CA" altLang="en-US" dirty="0"/>
              <a:t>.</a:t>
            </a:r>
          </a:p>
          <a:p>
            <a:pPr marL="304784" indent="-304784" defTabSz="1219140" fontAlgn="auto">
              <a:spcBef>
                <a:spcPts val="800"/>
              </a:spcBef>
              <a:spcAft>
                <a:spcPts val="800"/>
              </a:spcAft>
              <a:defRPr/>
            </a:pPr>
            <a:r>
              <a:rPr lang="fr-FR" altLang="en-US" dirty="0"/>
              <a:t>Les participants détermineront à l'avance les ressources affectées et la profondeur d'analyse requise pour chaque processus d’ARS, en fonction du rendement potentiel du niveau d'effort investi et des coûts d'opportunité</a:t>
            </a:r>
            <a:r>
              <a:rPr lang="en-CA" altLang="en-US" dirty="0"/>
              <a:t>. </a:t>
            </a:r>
          </a:p>
        </p:txBody>
      </p:sp>
      <p:sp>
        <p:nvSpPr>
          <p:cNvPr id="134149" name="TextBox 1">
            <a:extLst>
              <a:ext uri="{FF2B5EF4-FFF2-40B4-BE49-F238E27FC236}">
                <a16:creationId xmlns:a16="http://schemas.microsoft.com/office/drawing/2014/main" id="{90D1CE79-8DD9-E39E-3CBD-8C487E949F2B}"/>
              </a:ext>
            </a:extLst>
          </p:cNvPr>
          <p:cNvSpPr txBox="1">
            <a:spLocks noChangeArrowheads="1"/>
          </p:cNvSpPr>
          <p:nvPr/>
        </p:nvSpPr>
        <p:spPr bwMode="auto">
          <a:xfrm>
            <a:off x="574675" y="6249988"/>
            <a:ext cx="41592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ＭＳ Ｐゴシック" panose="020B0600070205080204" pitchFamily="34" charset="-128"/>
              </a:defRPr>
            </a:lvl1pPr>
            <a:lvl2pPr marL="742950" indent="-285750">
              <a:defRPr>
                <a:solidFill>
                  <a:schemeClr val="tx1"/>
                </a:solidFill>
                <a:latin typeface="Calibri" panose="020F0502020204030204" pitchFamily="34" charset="0"/>
                <a:ea typeface="ＭＳ Ｐゴシック" panose="020B0600070205080204" pitchFamily="34" charset="-128"/>
              </a:defRPr>
            </a:lvl2pPr>
            <a:lvl3pPr marL="1143000" indent="-228600">
              <a:defRPr>
                <a:solidFill>
                  <a:schemeClr val="tx1"/>
                </a:solidFill>
                <a:latin typeface="Calibri" panose="020F0502020204030204" pitchFamily="34" charset="0"/>
                <a:ea typeface="ＭＳ Ｐゴシック" panose="020B0600070205080204" pitchFamily="34" charset="-128"/>
              </a:defRPr>
            </a:lvl3pPr>
            <a:lvl4pPr marL="1600200" indent="-228600">
              <a:defRPr>
                <a:solidFill>
                  <a:schemeClr val="tx1"/>
                </a:solidFill>
                <a:latin typeface="Calibri" panose="020F0502020204030204" pitchFamily="34" charset="0"/>
                <a:ea typeface="ＭＳ Ｐゴシック" panose="020B0600070205080204" pitchFamily="34" charset="-128"/>
              </a:defRPr>
            </a:lvl4pPr>
            <a:lvl5pPr marL="2057400" indent="-228600">
              <a:defRPr>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9pPr>
          </a:lstStyle>
          <a:p>
            <a:pPr algn="ctr"/>
            <a:r>
              <a:rPr lang="en-CA" altLang="en-US" dirty="0">
                <a:solidFill>
                  <a:srgbClr val="000000"/>
                </a:solidFill>
              </a:rPr>
              <a:t>4</a:t>
            </a: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4" name="Content Placeholder 11">
            <a:extLst>
              <a:ext uri="{FF2B5EF4-FFF2-40B4-BE49-F238E27FC236}">
                <a16:creationId xmlns:a16="http://schemas.microsoft.com/office/drawing/2014/main" id="{CAB9DE58-1460-FEA4-16B0-E9C137B5B4BC}"/>
              </a:ext>
            </a:extLst>
          </p:cNvPr>
          <p:cNvSpPr>
            <a:spLocks noGrp="1" noChangeArrowheads="1"/>
          </p:cNvSpPr>
          <p:nvPr>
            <p:ph sz="half" idx="4294967295"/>
          </p:nvPr>
        </p:nvSpPr>
        <p:spPr bwMode="auto">
          <a:xfrm>
            <a:off x="534988" y="4602163"/>
            <a:ext cx="3487737" cy="10160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21920" tIns="60960" rIns="121920" bIns="60960"/>
          <a:lstStyle/>
          <a:p>
            <a:pPr marL="0" indent="0" algn="ctr">
              <a:buFont typeface="Arial" panose="020B0604020202020204" pitchFamily="34" charset="0"/>
              <a:buNone/>
            </a:pPr>
            <a:r>
              <a:rPr lang="fr-FR" altLang="en-US" sz="2400" dirty="0"/>
              <a:t>ARS réalisées à ce jour</a:t>
            </a:r>
            <a:endParaRPr lang="en-CA" altLang="en-US" sz="2400" dirty="0"/>
          </a:p>
        </p:txBody>
      </p:sp>
      <p:sp>
        <p:nvSpPr>
          <p:cNvPr id="136195" name="Content Placeholder 11">
            <a:extLst>
              <a:ext uri="{FF2B5EF4-FFF2-40B4-BE49-F238E27FC236}">
                <a16:creationId xmlns:a16="http://schemas.microsoft.com/office/drawing/2014/main" id="{43F8C852-1938-3849-1458-52197C745DD7}"/>
              </a:ext>
            </a:extLst>
          </p:cNvPr>
          <p:cNvSpPr txBox="1">
            <a:spLocks noChangeArrowheads="1"/>
          </p:cNvSpPr>
          <p:nvPr/>
        </p:nvSpPr>
        <p:spPr bwMode="auto">
          <a:xfrm>
            <a:off x="4351338" y="4648200"/>
            <a:ext cx="3489325"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1216025">
              <a:defRPr>
                <a:solidFill>
                  <a:schemeClr val="tx1"/>
                </a:solidFill>
                <a:latin typeface="Calibri" panose="020F0502020204030204" pitchFamily="34" charset="0"/>
                <a:ea typeface="ＭＳ Ｐゴシック" panose="020B0600070205080204" pitchFamily="34" charset="-128"/>
              </a:defRPr>
            </a:lvl1pPr>
            <a:lvl2pPr marL="455613" indent="-223838" defTabSz="1216025">
              <a:defRPr>
                <a:solidFill>
                  <a:schemeClr val="tx1"/>
                </a:solidFill>
                <a:latin typeface="Calibri" panose="020F0502020204030204" pitchFamily="34" charset="0"/>
                <a:ea typeface="ＭＳ Ｐゴシック" panose="020B0600070205080204" pitchFamily="34" charset="-128"/>
              </a:defRPr>
            </a:lvl2pPr>
            <a:lvl3pPr marL="687388" indent="-230188" defTabSz="1216025">
              <a:defRPr>
                <a:solidFill>
                  <a:schemeClr val="tx1"/>
                </a:solidFill>
                <a:latin typeface="Calibri" panose="020F0502020204030204" pitchFamily="34" charset="0"/>
                <a:ea typeface="ＭＳ Ｐゴシック" panose="020B0600070205080204" pitchFamily="34" charset="-128"/>
              </a:defRPr>
            </a:lvl3pPr>
            <a:lvl4pPr marL="912813" indent="-223838" defTabSz="1216025">
              <a:defRPr>
                <a:solidFill>
                  <a:schemeClr val="tx1"/>
                </a:solidFill>
                <a:latin typeface="Calibri" panose="020F0502020204030204" pitchFamily="34" charset="0"/>
                <a:ea typeface="ＭＳ Ｐゴシック" panose="020B0600070205080204" pitchFamily="34" charset="-128"/>
              </a:defRPr>
            </a:lvl4pPr>
            <a:lvl5pPr marL="1144588" indent="-230188" defTabSz="1216025">
              <a:defRPr>
                <a:solidFill>
                  <a:schemeClr val="tx1"/>
                </a:solidFill>
                <a:latin typeface="Calibri" panose="020F0502020204030204" pitchFamily="34" charset="0"/>
                <a:ea typeface="ＭＳ Ｐゴシック" panose="020B0600070205080204" pitchFamily="34" charset="-128"/>
              </a:defRPr>
            </a:lvl5pPr>
            <a:lvl6pPr marL="1601788" indent="-230188" defTabSz="1216025"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6pPr>
            <a:lvl7pPr marL="2058988" indent="-230188" defTabSz="1216025"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7pPr>
            <a:lvl8pPr marL="2516188" indent="-230188" defTabSz="1216025"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8pPr>
            <a:lvl9pPr marL="2973388" indent="-230188" defTabSz="1216025"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9pPr>
          </a:lstStyle>
          <a:p>
            <a:pPr algn="ctr" eaLnBrk="1" hangingPunct="1">
              <a:lnSpc>
                <a:spcPct val="90000"/>
              </a:lnSpc>
              <a:spcBef>
                <a:spcPts val="1338"/>
              </a:spcBef>
            </a:pPr>
            <a:r>
              <a:rPr lang="fr-FR" altLang="en-US" sz="2400">
                <a:solidFill>
                  <a:srgbClr val="000000"/>
                </a:solidFill>
                <a:latin typeface="Arial" panose="020B0604020202020204" pitchFamily="34" charset="0"/>
                <a:cs typeface="Calibri" panose="020F0502020204030204" pitchFamily="34" charset="0"/>
              </a:rPr>
              <a:t>ARS en cours</a:t>
            </a:r>
            <a:endParaRPr lang="en-CA" altLang="en-US" sz="2400">
              <a:solidFill>
                <a:srgbClr val="000000"/>
              </a:solidFill>
              <a:latin typeface="Arial" panose="020B0604020202020204" pitchFamily="34" charset="0"/>
              <a:cs typeface="Calibri" panose="020F0502020204030204" pitchFamily="34" charset="0"/>
            </a:endParaRPr>
          </a:p>
        </p:txBody>
      </p:sp>
      <p:sp>
        <p:nvSpPr>
          <p:cNvPr id="14" name="Content Placeholder 11">
            <a:extLst>
              <a:ext uri="{FF2B5EF4-FFF2-40B4-BE49-F238E27FC236}">
                <a16:creationId xmlns:a16="http://schemas.microsoft.com/office/drawing/2014/main" id="{05BE2BD0-7A4B-BDA8-0201-4AB005099854}"/>
              </a:ext>
            </a:extLst>
          </p:cNvPr>
          <p:cNvSpPr txBox="1">
            <a:spLocks/>
          </p:cNvSpPr>
          <p:nvPr/>
        </p:nvSpPr>
        <p:spPr>
          <a:xfrm>
            <a:off x="7823199" y="4749800"/>
            <a:ext cx="4064001" cy="914400"/>
          </a:xfrm>
          <a:prstGeom prst="rect">
            <a:avLst/>
          </a:prstGeom>
          <a:ln>
            <a:noFill/>
          </a:ln>
        </p:spPr>
        <p:txBody>
          <a:bodyPr>
            <a:noAutofit/>
          </a:bodyPr>
          <a:lstStyle>
            <a:lvl1pPr marL="228594" indent="-228594" algn="l" defTabSz="914378" rtl="0" eaLnBrk="1" latinLnBrk="0" hangingPunct="1">
              <a:lnSpc>
                <a:spcPct val="90000"/>
              </a:lnSpc>
              <a:spcBef>
                <a:spcPts val="1000"/>
              </a:spcBef>
              <a:buFont typeface="Arial" panose="020B0604020202020204" pitchFamily="34" charset="0"/>
              <a:buChar char="•"/>
              <a:defRPr sz="1800" kern="1200">
                <a:solidFill>
                  <a:schemeClr val="tx1"/>
                </a:solidFill>
                <a:latin typeface="Calibri" panose="020F0502020204030204" pitchFamily="34" charset="0"/>
                <a:ea typeface="+mn-ea"/>
                <a:cs typeface="Calibri" panose="020F0502020204030204" pitchFamily="34" charset="0"/>
              </a:defRPr>
            </a:lvl1pPr>
            <a:lvl2pPr marL="457189" indent="-225419" algn="l" defTabSz="914378" rtl="0" eaLnBrk="1" latinLnBrk="0" hangingPunct="1">
              <a:lnSpc>
                <a:spcPct val="90000"/>
              </a:lnSpc>
              <a:spcBef>
                <a:spcPts val="500"/>
              </a:spcBef>
              <a:buFont typeface="Arial" panose="020B0604020202020204" pitchFamily="34" charset="0"/>
              <a:buChar char="–"/>
              <a:defRPr sz="1600" kern="1200">
                <a:solidFill>
                  <a:schemeClr val="tx1"/>
                </a:solidFill>
                <a:latin typeface="Calibri" panose="020F0502020204030204" pitchFamily="34" charset="0"/>
                <a:ea typeface="+mn-ea"/>
                <a:cs typeface="Calibri" panose="020F0502020204030204" pitchFamily="34" charset="0"/>
              </a:defRPr>
            </a:lvl2pPr>
            <a:lvl3pPr marL="688958" indent="-231770" algn="l" defTabSz="914378" rtl="0" eaLnBrk="1" latinLnBrk="0" hangingPunct="1">
              <a:lnSpc>
                <a:spcPct val="90000"/>
              </a:lnSpc>
              <a:spcBef>
                <a:spcPts val="500"/>
              </a:spcBef>
              <a:buFont typeface="Arial" panose="020B0604020202020204" pitchFamily="34" charset="0"/>
              <a:buChar char="•"/>
              <a:defRPr sz="1400" kern="1200">
                <a:solidFill>
                  <a:schemeClr val="tx1"/>
                </a:solidFill>
                <a:latin typeface="Calibri" panose="020F0502020204030204" pitchFamily="34" charset="0"/>
                <a:ea typeface="+mn-ea"/>
                <a:cs typeface="Calibri" panose="020F0502020204030204" pitchFamily="34" charset="0"/>
              </a:defRPr>
            </a:lvl3pPr>
            <a:lvl4pPr marL="914378" indent="-225419" algn="l" defTabSz="914378" rtl="0" eaLnBrk="1" latinLnBrk="0" hangingPunct="1">
              <a:lnSpc>
                <a:spcPct val="90000"/>
              </a:lnSpc>
              <a:spcBef>
                <a:spcPts val="500"/>
              </a:spcBef>
              <a:buFont typeface="Arial" panose="020B0604020202020204" pitchFamily="34" charset="0"/>
              <a:buChar char="»"/>
              <a:defRPr sz="1200" kern="1200">
                <a:solidFill>
                  <a:schemeClr val="tx1"/>
                </a:solidFill>
                <a:latin typeface="Calibri" panose="020F0502020204030204" pitchFamily="34" charset="0"/>
                <a:ea typeface="+mn-ea"/>
                <a:cs typeface="Calibri" panose="020F0502020204030204" pitchFamily="34" charset="0"/>
              </a:defRPr>
            </a:lvl4pPr>
            <a:lvl5pPr marL="1146146" indent="-231770" algn="l" defTabSz="914378"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5pPr>
            <a:lvl6pPr marL="2514537" indent="-228594" algn="l" defTabSz="91437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5" indent="-228594" algn="l" defTabSz="91437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defTabSz="1219140" fontAlgn="auto">
              <a:spcBef>
                <a:spcPts val="1333"/>
              </a:spcBef>
              <a:spcAft>
                <a:spcPts val="0"/>
              </a:spcAft>
              <a:buFont typeface="Arial" panose="020B0604020202020204" pitchFamily="34" charset="0"/>
              <a:buNone/>
              <a:defRPr/>
            </a:pPr>
            <a:r>
              <a:rPr lang="fr-FR" sz="2400" dirty="0">
                <a:solidFill>
                  <a:prstClr val="black"/>
                </a:solidFill>
                <a:latin typeface="Arial"/>
              </a:rPr>
              <a:t>ARS identifiées dans le cadre de la planification des activités de l'exercice 24/25</a:t>
            </a:r>
          </a:p>
        </p:txBody>
      </p:sp>
      <p:sp>
        <p:nvSpPr>
          <p:cNvPr id="15" name="Rectangle 14">
            <a:extLst>
              <a:ext uri="{FF2B5EF4-FFF2-40B4-BE49-F238E27FC236}">
                <a16:creationId xmlns:a16="http://schemas.microsoft.com/office/drawing/2014/main" id="{C9E86BCB-106B-CBB4-63E9-DEBC139B6C1A}"/>
              </a:ext>
            </a:extLst>
          </p:cNvPr>
          <p:cNvSpPr/>
          <p:nvPr/>
        </p:nvSpPr>
        <p:spPr>
          <a:xfrm>
            <a:off x="1557338" y="2921000"/>
            <a:ext cx="1524000" cy="1524000"/>
          </a:xfrm>
          <a:prstGeom prst="rect">
            <a:avLst/>
          </a:prstGeom>
          <a:solidFill>
            <a:schemeClr val="bg2">
              <a:lumMod val="75000"/>
            </a:schemeClr>
          </a:solidFill>
        </p:spPr>
        <p:style>
          <a:lnRef idx="2">
            <a:schemeClr val="accent1">
              <a:shade val="15000"/>
            </a:schemeClr>
          </a:lnRef>
          <a:fillRef idx="1">
            <a:schemeClr val="accent1"/>
          </a:fillRef>
          <a:effectRef idx="0">
            <a:schemeClr val="accent1"/>
          </a:effectRef>
          <a:fontRef idx="minor">
            <a:schemeClr val="lt1"/>
          </a:fontRef>
        </p:style>
        <p:txBody>
          <a:bodyPr anchor="ctr"/>
          <a:lstStyle/>
          <a:p>
            <a:pPr algn="ctr" defTabSz="1219170">
              <a:defRPr/>
            </a:pPr>
            <a:r>
              <a:rPr lang="en-CA" sz="7200" dirty="0">
                <a:solidFill>
                  <a:prstClr val="white"/>
                </a:solidFill>
                <a:latin typeface="Calibri" panose="020F0502020204030204" pitchFamily="34" charset="0"/>
                <a:cs typeface="Calibri" panose="020F0502020204030204" pitchFamily="34" charset="0"/>
              </a:rPr>
              <a:t>15</a:t>
            </a:r>
          </a:p>
        </p:txBody>
      </p:sp>
      <p:sp>
        <p:nvSpPr>
          <p:cNvPr id="16" name="Rectangle 15">
            <a:extLst>
              <a:ext uri="{FF2B5EF4-FFF2-40B4-BE49-F238E27FC236}">
                <a16:creationId xmlns:a16="http://schemas.microsoft.com/office/drawing/2014/main" id="{0C10F579-AC89-8B8D-9614-C36D6862E8EB}"/>
              </a:ext>
            </a:extLst>
          </p:cNvPr>
          <p:cNvSpPr/>
          <p:nvPr/>
        </p:nvSpPr>
        <p:spPr>
          <a:xfrm>
            <a:off x="5316538" y="2921000"/>
            <a:ext cx="1524000" cy="1524000"/>
          </a:xfrm>
          <a:prstGeom prst="rect">
            <a:avLst/>
          </a:prstGeom>
          <a:solidFill>
            <a:schemeClr val="bg1">
              <a:lumMod val="50000"/>
            </a:schemeClr>
          </a:solidFill>
        </p:spPr>
        <p:style>
          <a:lnRef idx="2">
            <a:schemeClr val="accent1">
              <a:shade val="15000"/>
            </a:schemeClr>
          </a:lnRef>
          <a:fillRef idx="1">
            <a:schemeClr val="accent1"/>
          </a:fillRef>
          <a:effectRef idx="0">
            <a:schemeClr val="accent1"/>
          </a:effectRef>
          <a:fontRef idx="minor">
            <a:schemeClr val="lt1"/>
          </a:fontRef>
        </p:style>
        <p:txBody>
          <a:bodyPr anchor="ctr"/>
          <a:lstStyle/>
          <a:p>
            <a:pPr algn="ctr" defTabSz="1219170">
              <a:defRPr/>
            </a:pPr>
            <a:r>
              <a:rPr lang="en-CA" sz="7200" dirty="0">
                <a:solidFill>
                  <a:prstClr val="white"/>
                </a:solidFill>
                <a:latin typeface="Calibri" panose="020F0502020204030204" pitchFamily="34" charset="0"/>
                <a:cs typeface="Calibri" panose="020F0502020204030204" pitchFamily="34" charset="0"/>
              </a:rPr>
              <a:t>71</a:t>
            </a:r>
            <a:endParaRPr lang="en-CA" sz="7200" dirty="0">
              <a:solidFill>
                <a:prstClr val="white"/>
              </a:solidFill>
            </a:endParaRPr>
          </a:p>
        </p:txBody>
      </p:sp>
      <p:sp>
        <p:nvSpPr>
          <p:cNvPr id="17" name="Rectangle 16">
            <a:extLst>
              <a:ext uri="{FF2B5EF4-FFF2-40B4-BE49-F238E27FC236}">
                <a16:creationId xmlns:a16="http://schemas.microsoft.com/office/drawing/2014/main" id="{85066A38-763C-45B5-1ED3-AF11C93DA1B3}"/>
              </a:ext>
            </a:extLst>
          </p:cNvPr>
          <p:cNvSpPr/>
          <p:nvPr/>
        </p:nvSpPr>
        <p:spPr>
          <a:xfrm>
            <a:off x="9075738" y="2921000"/>
            <a:ext cx="1524000" cy="1524000"/>
          </a:xfrm>
          <a:prstGeom prst="rect">
            <a:avLst/>
          </a:prstGeom>
          <a:solidFill>
            <a:schemeClr val="tx1">
              <a:lumMod val="65000"/>
              <a:lumOff val="35000"/>
            </a:schemeClr>
          </a:solidFill>
        </p:spPr>
        <p:style>
          <a:lnRef idx="2">
            <a:schemeClr val="accent1">
              <a:shade val="15000"/>
            </a:schemeClr>
          </a:lnRef>
          <a:fillRef idx="1">
            <a:schemeClr val="accent1"/>
          </a:fillRef>
          <a:effectRef idx="0">
            <a:schemeClr val="accent1"/>
          </a:effectRef>
          <a:fontRef idx="minor">
            <a:schemeClr val="lt1"/>
          </a:fontRef>
        </p:style>
        <p:txBody>
          <a:bodyPr anchor="ctr"/>
          <a:lstStyle/>
          <a:p>
            <a:pPr algn="ctr" defTabSz="1219170">
              <a:defRPr/>
            </a:pPr>
            <a:r>
              <a:rPr lang="en-CA" sz="7200" dirty="0">
                <a:solidFill>
                  <a:prstClr val="white"/>
                </a:solidFill>
                <a:latin typeface="Calibri" panose="020F0502020204030204" pitchFamily="34" charset="0"/>
                <a:cs typeface="Calibri" panose="020F0502020204030204" pitchFamily="34" charset="0"/>
              </a:rPr>
              <a:t>23</a:t>
            </a:r>
            <a:endParaRPr lang="en-CA" sz="7200" dirty="0">
              <a:solidFill>
                <a:prstClr val="white"/>
              </a:solidFill>
            </a:endParaRPr>
          </a:p>
        </p:txBody>
      </p:sp>
      <p:grpSp>
        <p:nvGrpSpPr>
          <p:cNvPr id="8" name="Group 7">
            <a:extLst>
              <a:ext uri="{FF2B5EF4-FFF2-40B4-BE49-F238E27FC236}">
                <a16:creationId xmlns:a16="http://schemas.microsoft.com/office/drawing/2014/main" id="{FA075CDC-812D-D1FF-270B-03D5B12D151A}"/>
              </a:ext>
            </a:extLst>
          </p:cNvPr>
          <p:cNvGrpSpPr/>
          <p:nvPr/>
        </p:nvGrpSpPr>
        <p:grpSpPr>
          <a:xfrm rot="10800000">
            <a:off x="4693637" y="1938534"/>
            <a:ext cx="6922977" cy="576065"/>
            <a:chOff x="838200" y="1885950"/>
            <a:chExt cx="4038599" cy="2057399"/>
          </a:xfrm>
          <a:solidFill>
            <a:srgbClr val="C00000">
              <a:alpha val="50000"/>
            </a:srgbClr>
          </a:solidFill>
        </p:grpSpPr>
        <p:sp>
          <p:nvSpPr>
            <p:cNvPr id="9" name="Right Triangle 8">
              <a:extLst>
                <a:ext uri="{FF2B5EF4-FFF2-40B4-BE49-F238E27FC236}">
                  <a16:creationId xmlns:a16="http://schemas.microsoft.com/office/drawing/2014/main" id="{8C3C58C9-8544-900C-3F17-36D59CCBB37C}"/>
                </a:ext>
              </a:extLst>
            </p:cNvPr>
            <p:cNvSpPr/>
            <p:nvPr/>
          </p:nvSpPr>
          <p:spPr>
            <a:xfrm>
              <a:off x="2819400" y="1885950"/>
              <a:ext cx="2057399" cy="2057399"/>
            </a:xfrm>
            <a:prstGeom prst="rtTriangle">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anchor="ctr"/>
            <a:lstStyle/>
            <a:p>
              <a:pPr algn="ctr" defTabSz="1219170">
                <a:defRPr/>
              </a:pPr>
              <a:endParaRPr lang="en-CA" sz="2400" dirty="0">
                <a:solidFill>
                  <a:prstClr val="white"/>
                </a:solidFill>
              </a:endParaRPr>
            </a:p>
          </p:txBody>
        </p:sp>
        <p:sp>
          <p:nvSpPr>
            <p:cNvPr id="10" name="Rectangle 9">
              <a:extLst>
                <a:ext uri="{FF2B5EF4-FFF2-40B4-BE49-F238E27FC236}">
                  <a16:creationId xmlns:a16="http://schemas.microsoft.com/office/drawing/2014/main" id="{83BC2DF8-5A10-71AD-5649-C6FE4700AF64}"/>
                </a:ext>
              </a:extLst>
            </p:cNvPr>
            <p:cNvSpPr/>
            <p:nvPr/>
          </p:nvSpPr>
          <p:spPr>
            <a:xfrm>
              <a:off x="838200" y="1885950"/>
              <a:ext cx="1981200" cy="2057399"/>
            </a:xfrm>
            <a:prstGeom prst="rect">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anchor="ctr"/>
            <a:lstStyle/>
            <a:p>
              <a:pPr algn="ctr" defTabSz="1219170">
                <a:defRPr/>
              </a:pPr>
              <a:endParaRPr lang="en-CA" sz="2400" dirty="0">
                <a:solidFill>
                  <a:prstClr val="white"/>
                </a:solidFill>
              </a:endParaRPr>
            </a:p>
          </p:txBody>
        </p:sp>
      </p:grpSp>
      <p:sp>
        <p:nvSpPr>
          <p:cNvPr id="20489" name="Title 20">
            <a:extLst>
              <a:ext uri="{FF2B5EF4-FFF2-40B4-BE49-F238E27FC236}">
                <a16:creationId xmlns:a16="http://schemas.microsoft.com/office/drawing/2014/main" id="{49DD4318-3F69-9560-A434-BEE621971A14}"/>
              </a:ext>
            </a:extLst>
          </p:cNvPr>
          <p:cNvSpPr txBox="1">
            <a:spLocks noChangeArrowheads="1"/>
          </p:cNvSpPr>
          <p:nvPr/>
        </p:nvSpPr>
        <p:spPr bwMode="auto">
          <a:xfrm>
            <a:off x="576263" y="1938338"/>
            <a:ext cx="5181600" cy="576262"/>
          </a:xfrm>
          <a:prstGeom prst="rect">
            <a:avLst/>
          </a:prstGeom>
          <a:noFill/>
          <a:ln>
            <a:noFill/>
          </a:ln>
        </p:spPr>
        <p:txBody>
          <a:bodyPr anchor="ctr"/>
          <a:lstStyle>
            <a:lvl1pPr>
              <a:defRPr>
                <a:solidFill>
                  <a:schemeClr val="tx1"/>
                </a:solidFill>
                <a:latin typeface="Calibri" panose="020F0502020204030204" pitchFamily="34" charset="0"/>
                <a:ea typeface="ＭＳ Ｐゴシック" panose="020B0600070205080204" pitchFamily="34" charset="-128"/>
              </a:defRPr>
            </a:lvl1pPr>
            <a:lvl2pPr marL="742950" indent="-285750">
              <a:defRPr>
                <a:solidFill>
                  <a:schemeClr val="tx1"/>
                </a:solidFill>
                <a:latin typeface="Calibri" panose="020F0502020204030204" pitchFamily="34" charset="0"/>
                <a:ea typeface="ＭＳ Ｐゴシック" panose="020B0600070205080204" pitchFamily="34" charset="-128"/>
              </a:defRPr>
            </a:lvl2pPr>
            <a:lvl3pPr marL="1143000" indent="-228600">
              <a:defRPr>
                <a:solidFill>
                  <a:schemeClr val="tx1"/>
                </a:solidFill>
                <a:latin typeface="Calibri" panose="020F0502020204030204" pitchFamily="34" charset="0"/>
                <a:ea typeface="ＭＳ Ｐゴシック" panose="020B0600070205080204" pitchFamily="34" charset="-128"/>
              </a:defRPr>
            </a:lvl3pPr>
            <a:lvl4pPr marL="1600200" indent="-228600">
              <a:defRPr>
                <a:solidFill>
                  <a:schemeClr val="tx1"/>
                </a:solidFill>
                <a:latin typeface="Calibri" panose="020F0502020204030204" pitchFamily="34" charset="0"/>
                <a:ea typeface="ＭＳ Ｐゴシック" panose="020B0600070205080204" pitchFamily="34" charset="-128"/>
              </a:defRPr>
            </a:lvl4pPr>
            <a:lvl5pPr marL="2057400" indent="-228600">
              <a:defRPr>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9pPr>
          </a:lstStyle>
          <a:p>
            <a:pPr defTabSz="1219170" eaLnBrk="1" hangingPunct="1">
              <a:lnSpc>
                <a:spcPct val="90000"/>
              </a:lnSpc>
              <a:defRPr/>
            </a:pPr>
            <a:r>
              <a:rPr lang="en-CA" altLang="en-US" sz="2667" b="1" dirty="0">
                <a:solidFill>
                  <a:prstClr val="black"/>
                </a:solidFill>
                <a:cs typeface="Calibri" panose="020F0502020204030204" pitchFamily="34" charset="0"/>
              </a:rPr>
              <a:t>Initiative de </a:t>
            </a:r>
            <a:r>
              <a:rPr lang="en-CA" altLang="en-US" sz="2667" b="1" dirty="0" err="1">
                <a:solidFill>
                  <a:prstClr val="black"/>
                </a:solidFill>
                <a:cs typeface="Calibri" panose="020F0502020204030204" pitchFamily="34" charset="0"/>
              </a:rPr>
              <a:t>soutien</a:t>
            </a:r>
            <a:endParaRPr lang="en-CA" altLang="en-US" sz="2667" b="1" dirty="0">
              <a:solidFill>
                <a:prstClr val="black"/>
              </a:solidFill>
              <a:cs typeface="Calibri" panose="020F0502020204030204" pitchFamily="34" charset="0"/>
            </a:endParaRPr>
          </a:p>
        </p:txBody>
      </p:sp>
      <p:sp>
        <p:nvSpPr>
          <p:cNvPr id="20490" name="Text Placeholder 23">
            <a:extLst>
              <a:ext uri="{FF2B5EF4-FFF2-40B4-BE49-F238E27FC236}">
                <a16:creationId xmlns:a16="http://schemas.microsoft.com/office/drawing/2014/main" id="{56DB551E-B397-0BFB-46F4-BA053758E10A}"/>
              </a:ext>
            </a:extLst>
          </p:cNvPr>
          <p:cNvSpPr txBox="1">
            <a:spLocks noChangeArrowheads="1"/>
          </p:cNvSpPr>
          <p:nvPr/>
        </p:nvSpPr>
        <p:spPr bwMode="auto">
          <a:xfrm>
            <a:off x="6434138" y="1935163"/>
            <a:ext cx="5181600" cy="569912"/>
          </a:xfrm>
          <a:prstGeom prst="rect">
            <a:avLst/>
          </a:prstGeom>
          <a:noFill/>
          <a:ln>
            <a:noFill/>
          </a:ln>
        </p:spPr>
        <p:txBody>
          <a:bodyPr anchor="ctr"/>
          <a:lstStyle>
            <a:lvl1pPr>
              <a:defRPr>
                <a:solidFill>
                  <a:schemeClr val="tx1"/>
                </a:solidFill>
                <a:latin typeface="Calibri" panose="020F0502020204030204" pitchFamily="34" charset="0"/>
                <a:ea typeface="ＭＳ Ｐゴシック" panose="020B0600070205080204" pitchFamily="34" charset="-128"/>
              </a:defRPr>
            </a:lvl1pPr>
            <a:lvl2pPr marL="685800" indent="-228600">
              <a:defRPr>
                <a:solidFill>
                  <a:schemeClr val="tx1"/>
                </a:solidFill>
                <a:latin typeface="Calibri" panose="020F0502020204030204" pitchFamily="34" charset="0"/>
                <a:ea typeface="ＭＳ Ｐゴシック" panose="020B0600070205080204" pitchFamily="34" charset="-128"/>
              </a:defRPr>
            </a:lvl2pPr>
            <a:lvl3pPr marL="1143000" indent="-228600">
              <a:defRPr>
                <a:solidFill>
                  <a:schemeClr val="tx1"/>
                </a:solidFill>
                <a:latin typeface="Calibri" panose="020F0502020204030204" pitchFamily="34" charset="0"/>
                <a:ea typeface="ＭＳ Ｐゴシック" panose="020B0600070205080204" pitchFamily="34" charset="-128"/>
              </a:defRPr>
            </a:lvl3pPr>
            <a:lvl4pPr marL="1600200" indent="-228600">
              <a:defRPr>
                <a:solidFill>
                  <a:schemeClr val="tx1"/>
                </a:solidFill>
                <a:latin typeface="Calibri" panose="020F0502020204030204" pitchFamily="34" charset="0"/>
                <a:ea typeface="ＭＳ Ｐゴシック" panose="020B0600070205080204" pitchFamily="34" charset="-128"/>
              </a:defRPr>
            </a:lvl4pPr>
            <a:lvl5pPr marL="2057400" indent="-228600">
              <a:defRPr>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9pPr>
          </a:lstStyle>
          <a:p>
            <a:pPr algn="r" defTabSz="1219170" eaLnBrk="1" hangingPunct="1">
              <a:lnSpc>
                <a:spcPct val="90000"/>
              </a:lnSpc>
              <a:spcBef>
                <a:spcPts val="1333"/>
              </a:spcBef>
              <a:defRPr/>
            </a:pPr>
            <a:r>
              <a:rPr lang="en-CA" altLang="en-US" sz="2667" b="1" dirty="0">
                <a:solidFill>
                  <a:prstClr val="black"/>
                </a:solidFill>
                <a:cs typeface="Calibri" panose="020F0502020204030204" pitchFamily="34" charset="0"/>
              </a:rPr>
              <a:t>Soutien du matériel</a:t>
            </a:r>
          </a:p>
        </p:txBody>
      </p:sp>
      <p:grpSp>
        <p:nvGrpSpPr>
          <p:cNvPr id="19" name="Group 18">
            <a:extLst>
              <a:ext uri="{FF2B5EF4-FFF2-40B4-BE49-F238E27FC236}">
                <a16:creationId xmlns:a16="http://schemas.microsoft.com/office/drawing/2014/main" id="{DCEE59FC-8B4A-68AA-0069-DB9B2E8B5984}"/>
              </a:ext>
            </a:extLst>
          </p:cNvPr>
          <p:cNvGrpSpPr/>
          <p:nvPr/>
        </p:nvGrpSpPr>
        <p:grpSpPr>
          <a:xfrm>
            <a:off x="575387" y="1935724"/>
            <a:ext cx="6943012" cy="569323"/>
            <a:chOff x="838200" y="1885950"/>
            <a:chExt cx="4038600" cy="2057399"/>
          </a:xfrm>
          <a:solidFill>
            <a:schemeClr val="bg2">
              <a:lumMod val="50000"/>
              <a:alpha val="50000"/>
            </a:schemeClr>
          </a:solidFill>
        </p:grpSpPr>
        <p:sp>
          <p:nvSpPr>
            <p:cNvPr id="20" name="Right Triangle 19">
              <a:extLst>
                <a:ext uri="{FF2B5EF4-FFF2-40B4-BE49-F238E27FC236}">
                  <a16:creationId xmlns:a16="http://schemas.microsoft.com/office/drawing/2014/main" id="{FE095602-8A41-8A96-23EE-E55015E9F351}"/>
                </a:ext>
              </a:extLst>
            </p:cNvPr>
            <p:cNvSpPr/>
            <p:nvPr/>
          </p:nvSpPr>
          <p:spPr>
            <a:xfrm>
              <a:off x="2819400" y="1885950"/>
              <a:ext cx="2057400" cy="2057399"/>
            </a:xfrm>
            <a:prstGeom prst="rtTriangle">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anchor="ctr"/>
            <a:lstStyle/>
            <a:p>
              <a:pPr algn="ctr" defTabSz="1219170">
                <a:defRPr/>
              </a:pPr>
              <a:endParaRPr lang="en-CA" sz="2400" dirty="0">
                <a:solidFill>
                  <a:prstClr val="white"/>
                </a:solidFill>
              </a:endParaRPr>
            </a:p>
          </p:txBody>
        </p:sp>
        <p:sp>
          <p:nvSpPr>
            <p:cNvPr id="21" name="Rectangle 20">
              <a:extLst>
                <a:ext uri="{FF2B5EF4-FFF2-40B4-BE49-F238E27FC236}">
                  <a16:creationId xmlns:a16="http://schemas.microsoft.com/office/drawing/2014/main" id="{590F9D74-4EA5-022B-11C9-9753AFC61B8E}"/>
                </a:ext>
              </a:extLst>
            </p:cNvPr>
            <p:cNvSpPr/>
            <p:nvPr/>
          </p:nvSpPr>
          <p:spPr>
            <a:xfrm>
              <a:off x="838200" y="1885950"/>
              <a:ext cx="1981200" cy="2057399"/>
            </a:xfrm>
            <a:prstGeom prst="rect">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anchor="ctr"/>
            <a:lstStyle/>
            <a:p>
              <a:pPr algn="ctr" defTabSz="1219170">
                <a:defRPr/>
              </a:pPr>
              <a:endParaRPr lang="en-CA" sz="2400" dirty="0">
                <a:solidFill>
                  <a:prstClr val="white"/>
                </a:solidFill>
              </a:endParaRPr>
            </a:p>
          </p:txBody>
        </p:sp>
      </p:grpSp>
      <p:sp>
        <p:nvSpPr>
          <p:cNvPr id="136204" name="TextBox 1">
            <a:extLst>
              <a:ext uri="{FF2B5EF4-FFF2-40B4-BE49-F238E27FC236}">
                <a16:creationId xmlns:a16="http://schemas.microsoft.com/office/drawing/2014/main" id="{8C7F2DF3-A6B9-1C6A-0A7B-0B18B3A8A748}"/>
              </a:ext>
            </a:extLst>
          </p:cNvPr>
          <p:cNvSpPr txBox="1">
            <a:spLocks noChangeArrowheads="1"/>
          </p:cNvSpPr>
          <p:nvPr/>
        </p:nvSpPr>
        <p:spPr bwMode="auto">
          <a:xfrm>
            <a:off x="574675" y="6249988"/>
            <a:ext cx="41592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ＭＳ Ｐゴシック" panose="020B0600070205080204" pitchFamily="34" charset="-128"/>
              </a:defRPr>
            </a:lvl1pPr>
            <a:lvl2pPr marL="742950" indent="-285750">
              <a:defRPr>
                <a:solidFill>
                  <a:schemeClr val="tx1"/>
                </a:solidFill>
                <a:latin typeface="Calibri" panose="020F0502020204030204" pitchFamily="34" charset="0"/>
                <a:ea typeface="ＭＳ Ｐゴシック" panose="020B0600070205080204" pitchFamily="34" charset="-128"/>
              </a:defRPr>
            </a:lvl2pPr>
            <a:lvl3pPr marL="1143000" indent="-228600">
              <a:defRPr>
                <a:solidFill>
                  <a:schemeClr val="tx1"/>
                </a:solidFill>
                <a:latin typeface="Calibri" panose="020F0502020204030204" pitchFamily="34" charset="0"/>
                <a:ea typeface="ＭＳ Ｐゴシック" panose="020B0600070205080204" pitchFamily="34" charset="-128"/>
              </a:defRPr>
            </a:lvl3pPr>
            <a:lvl4pPr marL="1600200" indent="-228600">
              <a:defRPr>
                <a:solidFill>
                  <a:schemeClr val="tx1"/>
                </a:solidFill>
                <a:latin typeface="Calibri" panose="020F0502020204030204" pitchFamily="34" charset="0"/>
                <a:ea typeface="ＭＳ Ｐゴシック" panose="020B0600070205080204" pitchFamily="34" charset="-128"/>
              </a:defRPr>
            </a:lvl4pPr>
            <a:lvl5pPr marL="2057400" indent="-228600">
              <a:defRPr>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9pPr>
          </a:lstStyle>
          <a:p>
            <a:pPr algn="ctr"/>
            <a:r>
              <a:rPr lang="en-CA" altLang="en-US">
                <a:solidFill>
                  <a:srgbClr val="000000"/>
                </a:solidFill>
              </a:rPr>
              <a:t>5</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2">
            <a:extLst>
              <a:ext uri="{FF2B5EF4-FFF2-40B4-BE49-F238E27FC236}">
                <a16:creationId xmlns:a16="http://schemas.microsoft.com/office/drawing/2014/main" id="{14B06915-FC42-54F3-AFB2-451F278C687C}"/>
              </a:ext>
            </a:extLst>
          </p:cNvPr>
          <p:cNvSpPr txBox="1">
            <a:spLocks/>
          </p:cNvSpPr>
          <p:nvPr>
            <p:custDataLst>
              <p:tags r:id="rId1"/>
            </p:custDataLst>
          </p:nvPr>
        </p:nvSpPr>
        <p:spPr>
          <a:xfrm>
            <a:off x="2279650" y="1268413"/>
            <a:ext cx="7772400" cy="4953000"/>
          </a:xfrm>
          <a:prstGeom prst="rect">
            <a:avLst/>
          </a:prstGeom>
        </p:spPr>
        <p:txBody>
          <a:bodyPr>
            <a:normAutofit/>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Arial" charset="0"/>
                <a:ea typeface="Arial" charset="0"/>
                <a:cs typeface="Arial" charset="0"/>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Arial" charset="0"/>
                <a:ea typeface="Arial" charset="0"/>
                <a:cs typeface="Arial" charset="0"/>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Arial" charset="0"/>
                <a:ea typeface="Arial" charset="0"/>
                <a:cs typeface="Arial" charset="0"/>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Arial" charset="0"/>
                <a:ea typeface="Arial" charset="0"/>
                <a:cs typeface="Arial" charset="0"/>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Arial" charset="0"/>
                <a:ea typeface="Arial" charset="0"/>
                <a:cs typeface="Arial"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eaLnBrk="1" fontAlgn="auto" hangingPunct="1">
              <a:spcAft>
                <a:spcPts val="600"/>
              </a:spcAft>
              <a:buNone/>
              <a:defRPr/>
            </a:pPr>
            <a:r>
              <a:rPr lang="fr-CA" sz="2800" b="1" noProof="1">
                <a:solidFill>
                  <a:srgbClr val="629DD1">
                    <a:lumMod val="50000"/>
                  </a:srgbClr>
                </a:solidFill>
                <a:effectLst>
                  <a:outerShdw blurRad="38100" dist="38100" dir="2700000" algn="tl">
                    <a:srgbClr val="000000">
                      <a:alpha val="43137"/>
                    </a:srgbClr>
                  </a:outerShdw>
                </a:effectLst>
                <a:ea typeface="MS PGothic" pitchFamily="34" charset="-128"/>
                <a:cs typeface="Arial" panose="020B0604020202020204" pitchFamily="34" charset="0"/>
              </a:rPr>
              <a:t>Sommaire </a:t>
            </a:r>
          </a:p>
          <a:p>
            <a:pPr marL="0" indent="0" eaLnBrk="1" fontAlgn="auto" hangingPunct="1">
              <a:spcAft>
                <a:spcPts val="600"/>
              </a:spcAft>
              <a:buNone/>
              <a:defRPr/>
            </a:pPr>
            <a:endParaRPr lang="fr-CA" sz="2000" noProof="1">
              <a:solidFill>
                <a:srgbClr val="000000"/>
              </a:solidFill>
              <a:latin typeface="Arial" panose="020B0604020202020204" pitchFamily="34" charset="0"/>
              <a:cs typeface="Arial" panose="020B0604020202020204" pitchFamily="34" charset="0"/>
            </a:endParaRPr>
          </a:p>
          <a:p>
            <a:pPr eaLnBrk="1" fontAlgn="auto" hangingPunct="1">
              <a:spcAft>
                <a:spcPts val="600"/>
              </a:spcAft>
              <a:defRPr/>
            </a:pPr>
            <a:r>
              <a:rPr lang="fr-CA" sz="2000" noProof="1">
                <a:solidFill>
                  <a:srgbClr val="000000"/>
                </a:solidFill>
                <a:latin typeface="Arial" panose="020B0604020202020204" pitchFamily="34" charset="0"/>
                <a:ea typeface="Arial" panose="020B0604020202020204" pitchFamily="34" charset="0"/>
                <a:cs typeface="Arial" panose="020B0604020202020204" pitchFamily="34" charset="0"/>
              </a:rPr>
              <a:t>Le matériel-service (MaaS) expliqué</a:t>
            </a:r>
          </a:p>
          <a:p>
            <a:pPr eaLnBrk="1" fontAlgn="auto" hangingPunct="1">
              <a:spcAft>
                <a:spcPts val="600"/>
              </a:spcAft>
              <a:defRPr/>
            </a:pPr>
            <a:r>
              <a:rPr lang="fr-CA" sz="2000" noProof="1">
                <a:solidFill>
                  <a:srgbClr val="000000"/>
                </a:solidFill>
                <a:latin typeface="Arial" panose="020B0604020202020204" pitchFamily="34" charset="0"/>
                <a:ea typeface="Arial" panose="020B0604020202020204" pitchFamily="34" charset="0"/>
                <a:cs typeface="Arial" panose="020B0604020202020204" pitchFamily="34" charset="0"/>
              </a:rPr>
              <a:t>Avantages et inconvénients</a:t>
            </a:r>
          </a:p>
          <a:p>
            <a:pPr eaLnBrk="1" fontAlgn="auto" hangingPunct="1">
              <a:spcAft>
                <a:spcPts val="600"/>
              </a:spcAft>
              <a:defRPr/>
            </a:pPr>
            <a:r>
              <a:rPr lang="fr-CA" sz="2000" noProof="1">
                <a:solidFill>
                  <a:srgbClr val="000000"/>
                </a:solidFill>
                <a:latin typeface="Arial" panose="020B0604020202020204" pitchFamily="34" charset="0"/>
                <a:ea typeface="Arial" panose="020B0604020202020204" pitchFamily="34" charset="0"/>
                <a:cs typeface="Arial" panose="020B0604020202020204" pitchFamily="34" charset="0"/>
              </a:rPr>
              <a:t>Pourquoi éduqué sur le sujet</a:t>
            </a:r>
          </a:p>
          <a:p>
            <a:pPr eaLnBrk="1" fontAlgn="auto" hangingPunct="1">
              <a:spcAft>
                <a:spcPts val="600"/>
              </a:spcAft>
              <a:defRPr/>
            </a:pPr>
            <a:r>
              <a:rPr lang="fr-CA" sz="2000" noProof="1">
                <a:solidFill>
                  <a:srgbClr val="000000"/>
                </a:solidFill>
                <a:latin typeface="Arial" panose="020B0604020202020204" pitchFamily="34" charset="0"/>
                <a:ea typeface="Arial" panose="020B0604020202020204" pitchFamily="34" charset="0"/>
                <a:cs typeface="Arial" panose="020B0604020202020204" pitchFamily="34" charset="0"/>
              </a:rPr>
              <a:t>Obligations</a:t>
            </a:r>
          </a:p>
          <a:p>
            <a:pPr eaLnBrk="1" fontAlgn="auto" hangingPunct="1">
              <a:spcAft>
                <a:spcPts val="600"/>
              </a:spcAft>
              <a:defRPr/>
            </a:pPr>
            <a:r>
              <a:rPr lang="fr-CA" sz="2000" noProof="1">
                <a:solidFill>
                  <a:srgbClr val="000000"/>
                </a:solidFill>
                <a:latin typeface="Arial" panose="020B0604020202020204" pitchFamily="34" charset="0"/>
                <a:ea typeface="Arial" panose="020B0604020202020204" pitchFamily="34" charset="0"/>
                <a:cs typeface="Arial" panose="020B0604020202020204" pitchFamily="34" charset="0"/>
              </a:rPr>
              <a:t>Scénario fictif et remue-méninges</a:t>
            </a:r>
          </a:p>
          <a:p>
            <a:pPr eaLnBrk="1" fontAlgn="auto" hangingPunct="1">
              <a:spcAft>
                <a:spcPts val="600"/>
              </a:spcAft>
              <a:defRPr/>
            </a:pPr>
            <a:r>
              <a:rPr lang="fr-CA" sz="2000" noProof="1">
                <a:solidFill>
                  <a:srgbClr val="000000"/>
                </a:solidFill>
                <a:latin typeface="Arial" panose="020B0604020202020204" pitchFamily="34" charset="0"/>
                <a:ea typeface="Arial" panose="020B0604020202020204" pitchFamily="34" charset="0"/>
                <a:cs typeface="Arial" panose="020B0604020202020204" pitchFamily="34" charset="0"/>
              </a:rPr>
              <a:t>Prochaines étapes</a:t>
            </a:r>
          </a:p>
          <a:p>
            <a:pPr eaLnBrk="1" fontAlgn="auto" hangingPunct="1">
              <a:spcAft>
                <a:spcPts val="600"/>
              </a:spcAft>
              <a:defRPr/>
            </a:pPr>
            <a:r>
              <a:rPr lang="fr-CA" sz="2000" noProof="1">
                <a:solidFill>
                  <a:srgbClr val="000000"/>
                </a:solidFill>
                <a:latin typeface="Arial" panose="020B0604020202020204" pitchFamily="34" charset="0"/>
                <a:ea typeface="Arial" panose="020B0604020202020204" pitchFamily="34" charset="0"/>
                <a:cs typeface="Arial" panose="020B0604020202020204" pitchFamily="34" charset="0"/>
              </a:rPr>
              <a:t>Points à retenir </a:t>
            </a:r>
          </a:p>
          <a:p>
            <a:pPr eaLnBrk="1" fontAlgn="auto" hangingPunct="1">
              <a:spcAft>
                <a:spcPts val="600"/>
              </a:spcAft>
              <a:defRPr/>
            </a:pPr>
            <a:endParaRPr lang="fr-CA" sz="1800" noProof="1">
              <a:solidFill>
                <a:srgbClr val="000000"/>
              </a:solidFill>
              <a:latin typeface="Arial" panose="020B0604020202020204" pitchFamily="34" charset="0"/>
              <a:cs typeface="Arial" panose="020B0604020202020204" pitchFamily="34" charset="0"/>
            </a:endParaRPr>
          </a:p>
          <a:p>
            <a:pPr lvl="1" eaLnBrk="1" fontAlgn="auto" hangingPunct="1">
              <a:defRPr/>
            </a:pPr>
            <a:endParaRPr lang="fr-CA" sz="1800" noProof="1">
              <a:solidFill>
                <a:srgbClr val="000000"/>
              </a:solidFill>
              <a:latin typeface="Arial" panose="020B0604020202020204" pitchFamily="34" charset="0"/>
              <a:cs typeface="Arial" panose="020B0604020202020204" pitchFamily="34" charset="0"/>
            </a:endParaRPr>
          </a:p>
          <a:p>
            <a:pPr eaLnBrk="1" fontAlgn="auto" hangingPunct="1">
              <a:defRPr/>
            </a:pPr>
            <a:endParaRPr lang="fr-CA" sz="1800" noProof="1">
              <a:solidFill>
                <a:srgbClr val="000000"/>
              </a:solidFill>
              <a:latin typeface="Arial" panose="020B0604020202020204" pitchFamily="34" charset="0"/>
              <a:cs typeface="Arial" panose="020B0604020202020204" pitchFamily="34" charset="0"/>
            </a:endParaRPr>
          </a:p>
        </p:txBody>
      </p:sp>
      <p:sp>
        <p:nvSpPr>
          <p:cNvPr id="20483" name="Slide Number Placeholder 3">
            <a:extLst>
              <a:ext uri="{FF2B5EF4-FFF2-40B4-BE49-F238E27FC236}">
                <a16:creationId xmlns:a16="http://schemas.microsoft.com/office/drawing/2014/main" id="{2B53B36D-8E99-180E-2AAA-DB311A348B93}"/>
              </a:ext>
            </a:extLst>
          </p:cNvPr>
          <p:cNvSpPr txBox="1">
            <a:spLocks noChangeArrowheads="1"/>
          </p:cNvSpPr>
          <p:nvPr>
            <p:custDataLst>
              <p:tags r:id="rId2"/>
            </p:custDataLst>
          </p:nvPr>
        </p:nvSpPr>
        <p:spPr bwMode="auto">
          <a:xfrm>
            <a:off x="10220326" y="6400801"/>
            <a:ext cx="339725"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Font typeface="Arial" panose="020B0604020202020204" pitchFamily="34" charset="0"/>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Font typeface="Arial" panose="020B0604020202020204" pitchFamily="34" charset="0"/>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9pPr>
          </a:lstStyle>
          <a:p>
            <a:pPr>
              <a:spcBef>
                <a:spcPct val="0"/>
              </a:spcBef>
              <a:buNone/>
            </a:pPr>
            <a:r>
              <a:rPr lang="en-CA" altLang="fr-FR" sz="1200" noProof="1">
                <a:solidFill>
                  <a:srgbClr val="898989"/>
                </a:solidFill>
              </a:rPr>
              <a:t>2</a:t>
            </a:r>
            <a:endParaRPr lang="en-CA" altLang="en-US" sz="1200" noProof="1">
              <a:solidFill>
                <a:srgbClr val="898989"/>
              </a:solidFill>
            </a:endParaRPr>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a:extLst>
              <a:ext uri="{FF2B5EF4-FFF2-40B4-BE49-F238E27FC236}">
                <a16:creationId xmlns:a16="http://schemas.microsoft.com/office/drawing/2014/main" id="{EAFFB361-5BB2-8564-BA1E-6B89E97132F2}"/>
              </a:ext>
            </a:extLst>
          </p:cNvPr>
          <p:cNvSpPr>
            <a:spLocks noGrp="1" noChangeArrowheads="1"/>
          </p:cNvSpPr>
          <p:nvPr>
            <p:ph type="title"/>
          </p:nvPr>
        </p:nvSpPr>
        <p:spPr>
          <a:xfrm>
            <a:off x="574675" y="788988"/>
            <a:ext cx="11042650" cy="576262"/>
          </a:xfrm>
        </p:spPr>
        <p:txBody>
          <a:bodyPr/>
          <a:lstStyle/>
          <a:p>
            <a:pPr defTabSz="1219140" fontAlgn="auto">
              <a:spcAft>
                <a:spcPts val="0"/>
              </a:spcAft>
              <a:defRPr/>
            </a:pPr>
            <a:r>
              <a:rPr lang="fr-FR" altLang="en-US" sz="2670" dirty="0"/>
              <a:t>Déclencheurs de l’ARS</a:t>
            </a:r>
            <a:endParaRPr altLang="en-US" sz="2670" dirty="0"/>
          </a:p>
        </p:txBody>
      </p:sp>
      <p:sp>
        <p:nvSpPr>
          <p:cNvPr id="22531" name="Content Placeholder 2">
            <a:extLst>
              <a:ext uri="{FF2B5EF4-FFF2-40B4-BE49-F238E27FC236}">
                <a16:creationId xmlns:a16="http://schemas.microsoft.com/office/drawing/2014/main" id="{293A4F03-3C87-0936-91E8-6D08DFC91566}"/>
              </a:ext>
            </a:extLst>
          </p:cNvPr>
          <p:cNvSpPr>
            <a:spLocks noGrp="1" noChangeArrowheads="1"/>
          </p:cNvSpPr>
          <p:nvPr>
            <p:ph sz="half" idx="1"/>
          </p:nvPr>
        </p:nvSpPr>
        <p:spPr bwMode="auto">
          <a:xfrm>
            <a:off x="381001" y="1371600"/>
            <a:ext cx="4141788" cy="5095875"/>
          </a:xfrm>
        </p:spPr>
        <p:txBody>
          <a:bodyPr vert="horz" wrap="square" lIns="121920" tIns="60960" rIns="121920" bIns="60960" numCol="1" anchor="t" anchorCtr="0" compatLnSpc="1">
            <a:prstTxWarp prst="textNoShape">
              <a:avLst/>
            </a:prstTxWarp>
            <a:normAutofit lnSpcReduction="10000"/>
          </a:bodyPr>
          <a:lstStyle/>
          <a:p>
            <a:pPr marL="304784" indent="-304784" defTabSz="1219140" fontAlgn="auto">
              <a:spcBef>
                <a:spcPts val="1333"/>
              </a:spcBef>
              <a:spcAft>
                <a:spcPts val="0"/>
              </a:spcAft>
              <a:defRPr/>
            </a:pPr>
            <a:r>
              <a:rPr lang="fr-FR" altLang="en-US" sz="2133" dirty="0"/>
              <a:t>Chaque catégorie de déclencheurs de l’ARS représente une opportunité d'atteindre les résultats ministériels.</a:t>
            </a:r>
          </a:p>
          <a:p>
            <a:pPr marL="304784" indent="-304784" defTabSz="1219140" fontAlgn="auto">
              <a:spcBef>
                <a:spcPts val="1333"/>
              </a:spcBef>
              <a:spcAft>
                <a:spcPts val="0"/>
              </a:spcAft>
              <a:defRPr/>
            </a:pPr>
            <a:r>
              <a:rPr lang="fr-FR" altLang="en-US" sz="2133" dirty="0"/>
              <a:t>Le Directeur du soutien matériel surveille désormais de manière centralisée les déclencheurs de l’ARS liés à l'acquisition de nouveaux équipements et aux mesures de gestion des contrats.</a:t>
            </a:r>
            <a:endParaRPr lang="en-CA" altLang="en-US" sz="2133" dirty="0"/>
          </a:p>
          <a:p>
            <a:pPr marL="304784" indent="-304784" defTabSz="1219140" fontAlgn="auto">
              <a:spcBef>
                <a:spcPts val="1333"/>
              </a:spcBef>
              <a:spcAft>
                <a:spcPts val="0"/>
              </a:spcAft>
              <a:defRPr/>
            </a:pPr>
            <a:r>
              <a:rPr lang="fr-FR" altLang="en-US" sz="2133" dirty="0"/>
              <a:t>La gestion du programme d’équipement surveillera les déficits en matière de soutien.</a:t>
            </a:r>
            <a:endParaRPr lang="en-CA" altLang="en-US" sz="2133" dirty="0"/>
          </a:p>
        </p:txBody>
      </p:sp>
      <p:sp>
        <p:nvSpPr>
          <p:cNvPr id="12" name="Oval 11">
            <a:extLst>
              <a:ext uri="{FF2B5EF4-FFF2-40B4-BE49-F238E27FC236}">
                <a16:creationId xmlns:a16="http://schemas.microsoft.com/office/drawing/2014/main" id="{E01B80BC-8119-ADB2-67C6-34F3E2125C50}"/>
              </a:ext>
            </a:extLst>
          </p:cNvPr>
          <p:cNvSpPr/>
          <p:nvPr/>
        </p:nvSpPr>
        <p:spPr>
          <a:xfrm>
            <a:off x="4523054" y="2582030"/>
            <a:ext cx="1824975" cy="1824975"/>
          </a:xfrm>
          <a:prstGeom prst="ellipse">
            <a:avLst/>
          </a:prstGeom>
          <a:blipFill dpi="0" rotWithShape="1">
            <a:blip r:embed="rId3"/>
            <a:srcRect/>
            <a:stretch>
              <a:fillRect l="-18154" t="-18154" r="-18154" b="-18154"/>
            </a:stretch>
          </a:blip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a:lstStyle/>
          <a:p>
            <a:pPr>
              <a:defRPr/>
            </a:pPr>
            <a:endParaRPr lang="en-CA" dirty="0"/>
          </a:p>
        </p:txBody>
      </p:sp>
      <p:graphicFrame>
        <p:nvGraphicFramePr>
          <p:cNvPr id="13" name="Content Placeholder 4">
            <a:extLst>
              <a:ext uri="{FF2B5EF4-FFF2-40B4-BE49-F238E27FC236}">
                <a16:creationId xmlns:a16="http://schemas.microsoft.com/office/drawing/2014/main" id="{5A1318C9-FF8F-C1FC-0AAB-A400ABE8710D}"/>
              </a:ext>
            </a:extLst>
          </p:cNvPr>
          <p:cNvGraphicFramePr>
            <a:graphicFrameLocks/>
          </p:cNvGraphicFramePr>
          <p:nvPr/>
        </p:nvGraphicFramePr>
        <p:xfrm>
          <a:off x="6096000" y="788292"/>
          <a:ext cx="5423293" cy="5412448"/>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138248" name="TextBox 1">
            <a:extLst>
              <a:ext uri="{FF2B5EF4-FFF2-40B4-BE49-F238E27FC236}">
                <a16:creationId xmlns:a16="http://schemas.microsoft.com/office/drawing/2014/main" id="{4A9DD844-AA29-F606-DA25-E455F1DEEFEA}"/>
              </a:ext>
            </a:extLst>
          </p:cNvPr>
          <p:cNvSpPr txBox="1">
            <a:spLocks noChangeArrowheads="1"/>
          </p:cNvSpPr>
          <p:nvPr/>
        </p:nvSpPr>
        <p:spPr bwMode="auto">
          <a:xfrm>
            <a:off x="574675" y="6249988"/>
            <a:ext cx="41592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ＭＳ Ｐゴシック" panose="020B0600070205080204" pitchFamily="34" charset="-128"/>
              </a:defRPr>
            </a:lvl1pPr>
            <a:lvl2pPr marL="742950" indent="-285750">
              <a:defRPr>
                <a:solidFill>
                  <a:schemeClr val="tx1"/>
                </a:solidFill>
                <a:latin typeface="Calibri" panose="020F0502020204030204" pitchFamily="34" charset="0"/>
                <a:ea typeface="ＭＳ Ｐゴシック" panose="020B0600070205080204" pitchFamily="34" charset="-128"/>
              </a:defRPr>
            </a:lvl2pPr>
            <a:lvl3pPr marL="1143000" indent="-228600">
              <a:defRPr>
                <a:solidFill>
                  <a:schemeClr val="tx1"/>
                </a:solidFill>
                <a:latin typeface="Calibri" panose="020F0502020204030204" pitchFamily="34" charset="0"/>
                <a:ea typeface="ＭＳ Ｐゴシック" panose="020B0600070205080204" pitchFamily="34" charset="-128"/>
              </a:defRPr>
            </a:lvl3pPr>
            <a:lvl4pPr marL="1600200" indent="-228600">
              <a:defRPr>
                <a:solidFill>
                  <a:schemeClr val="tx1"/>
                </a:solidFill>
                <a:latin typeface="Calibri" panose="020F0502020204030204" pitchFamily="34" charset="0"/>
                <a:ea typeface="ＭＳ Ｐゴシック" panose="020B0600070205080204" pitchFamily="34" charset="-128"/>
              </a:defRPr>
            </a:lvl4pPr>
            <a:lvl5pPr marL="2057400" indent="-228600">
              <a:defRPr>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9pPr>
          </a:lstStyle>
          <a:p>
            <a:pPr algn="ctr"/>
            <a:r>
              <a:rPr lang="en-CA" altLang="en-US">
                <a:solidFill>
                  <a:srgbClr val="000000"/>
                </a:solidFill>
              </a:rPr>
              <a:t>6</a:t>
            </a:r>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7">
            <a:extLst>
              <a:ext uri="{FF2B5EF4-FFF2-40B4-BE49-F238E27FC236}">
                <a16:creationId xmlns:a16="http://schemas.microsoft.com/office/drawing/2014/main" id="{7BAEB084-4531-5786-ED54-7FE0BC6CA836}"/>
              </a:ext>
            </a:extLst>
          </p:cNvPr>
          <p:cNvSpPr>
            <a:spLocks noGrp="1" noChangeArrowheads="1"/>
          </p:cNvSpPr>
          <p:nvPr>
            <p:ph type="title"/>
          </p:nvPr>
        </p:nvSpPr>
        <p:spPr>
          <a:xfrm>
            <a:off x="574675" y="788988"/>
            <a:ext cx="11042650" cy="576262"/>
          </a:xfrm>
        </p:spPr>
        <p:txBody>
          <a:bodyPr/>
          <a:lstStyle/>
          <a:p>
            <a:pPr defTabSz="1219140" fontAlgn="auto">
              <a:spcAft>
                <a:spcPts val="0"/>
              </a:spcAft>
              <a:defRPr/>
            </a:pPr>
            <a:r>
              <a:rPr lang="fr-CA" altLang="en-US" sz="2670" dirty="0"/>
              <a:t>Nouveau manuel d’ARS</a:t>
            </a:r>
            <a:endParaRPr altLang="en-US" sz="2670" dirty="0"/>
          </a:p>
        </p:txBody>
      </p:sp>
      <p:sp>
        <p:nvSpPr>
          <p:cNvPr id="24579" name="Content Placeholder 8">
            <a:extLst>
              <a:ext uri="{FF2B5EF4-FFF2-40B4-BE49-F238E27FC236}">
                <a16:creationId xmlns:a16="http://schemas.microsoft.com/office/drawing/2014/main" id="{B28D2598-30BC-BDD4-2565-A3E14F2A8B4A}"/>
              </a:ext>
            </a:extLst>
          </p:cNvPr>
          <p:cNvSpPr>
            <a:spLocks noGrp="1" noChangeArrowheads="1"/>
          </p:cNvSpPr>
          <p:nvPr>
            <p:ph sz="half" idx="1"/>
          </p:nvPr>
        </p:nvSpPr>
        <p:spPr bwMode="auto">
          <a:xfrm>
            <a:off x="574675" y="1447800"/>
            <a:ext cx="7756525" cy="4525963"/>
          </a:xfrm>
        </p:spPr>
        <p:txBody>
          <a:bodyPr vert="horz" wrap="square" lIns="121920" tIns="60960" rIns="121920" bIns="60960" numCol="1" anchor="t" anchorCtr="0" compatLnSpc="1">
            <a:prstTxWarp prst="textNoShape">
              <a:avLst/>
            </a:prstTxWarp>
            <a:normAutofit fontScale="92500"/>
          </a:bodyPr>
          <a:lstStyle/>
          <a:p>
            <a:pPr marL="304784" indent="-304784" defTabSz="1219140" fontAlgn="auto">
              <a:spcBef>
                <a:spcPts val="1333"/>
              </a:spcBef>
              <a:spcAft>
                <a:spcPts val="0"/>
              </a:spcAft>
              <a:defRPr/>
            </a:pPr>
            <a:r>
              <a:rPr lang="fr-FR" altLang="en-US" sz="2133" dirty="0"/>
              <a:t>Guide sur l’ARS version 3 publié en 2018</a:t>
            </a:r>
            <a:endParaRPr lang="en-CA" altLang="en-US" sz="2133" dirty="0"/>
          </a:p>
          <a:p>
            <a:pPr marL="607469" lvl="1" indent="-298443" defTabSz="1219140" fontAlgn="auto">
              <a:spcBef>
                <a:spcPts val="667"/>
              </a:spcBef>
              <a:spcAft>
                <a:spcPts val="0"/>
              </a:spcAft>
              <a:defRPr/>
            </a:pPr>
            <a:r>
              <a:rPr lang="fr-FR" altLang="en-US" sz="1867" dirty="0"/>
              <a:t>Nécessité reconnue de normaliser et de réduire aux éléments obligatoires.</a:t>
            </a:r>
            <a:r>
              <a:rPr lang="en-CA" altLang="en-US" sz="1867" dirty="0"/>
              <a:t> </a:t>
            </a:r>
          </a:p>
          <a:p>
            <a:pPr marL="607469" lvl="1" indent="-298443" defTabSz="1219140" fontAlgn="auto">
              <a:spcBef>
                <a:spcPts val="667"/>
              </a:spcBef>
              <a:spcAft>
                <a:spcPts val="0"/>
              </a:spcAft>
              <a:defRPr/>
            </a:pPr>
            <a:r>
              <a:rPr lang="fr-FR" altLang="en-US" sz="1867" dirty="0"/>
              <a:t>Mené des exercices de jeux de guerre avec des représentants du DSM, du Directeur des initiatives d'innovation en approvisionnement de SPAC (DIIA), de l'innovation, des sciences et du développement économique (ISDE), des centres d'excellence de soutien (CE) et du Directeur politiques et procédures (Matériel) (DPPM).</a:t>
            </a:r>
            <a:endParaRPr lang="en-CA" altLang="en-US" sz="1867" dirty="0"/>
          </a:p>
          <a:p>
            <a:pPr marL="304784" indent="-304784" defTabSz="1219140" fontAlgn="auto">
              <a:spcBef>
                <a:spcPts val="1333"/>
              </a:spcBef>
              <a:spcAft>
                <a:spcPts val="0"/>
              </a:spcAft>
              <a:defRPr/>
            </a:pPr>
            <a:r>
              <a:rPr lang="fr-FR" altLang="en-US" sz="2133" dirty="0"/>
              <a:t>Le manuel d’ARS a fait l’objet de deux séries d’engagements au niveau des DG : mars 2023 (phase 1 de l’ARS) et août 2023 (phase 2)</a:t>
            </a:r>
            <a:endParaRPr lang="en-CA" altLang="en-US" sz="2133" dirty="0"/>
          </a:p>
          <a:p>
            <a:pPr marL="304784" indent="-304784" defTabSz="1219140" fontAlgn="auto">
              <a:spcBef>
                <a:spcPts val="1333"/>
              </a:spcBef>
              <a:spcAft>
                <a:spcPts val="0"/>
              </a:spcAft>
              <a:defRPr/>
            </a:pPr>
            <a:r>
              <a:rPr lang="fr-FR" altLang="en-US" sz="2133" dirty="0"/>
              <a:t>Le manuel d’ARS terminé. Il faut l'approbation des trois SMA</a:t>
            </a:r>
            <a:endParaRPr lang="en-CA" altLang="en-US" sz="2133" dirty="0"/>
          </a:p>
          <a:p>
            <a:pPr marL="304784" indent="-304784" defTabSz="1219140" fontAlgn="auto">
              <a:spcBef>
                <a:spcPts val="1333"/>
              </a:spcBef>
              <a:spcAft>
                <a:spcPts val="0"/>
              </a:spcAft>
              <a:defRPr/>
            </a:pPr>
            <a:r>
              <a:rPr lang="fr-FR" altLang="en-US" sz="2133" dirty="0"/>
              <a:t>Le manuel d’ARS doit être mis à jour une fois par an</a:t>
            </a:r>
            <a:endParaRPr lang="en-CA" altLang="en-US" sz="2133" dirty="0"/>
          </a:p>
          <a:p>
            <a:pPr marL="304784" indent="-304784" defTabSz="1219140" fontAlgn="auto">
              <a:spcBef>
                <a:spcPts val="1333"/>
              </a:spcBef>
              <a:spcAft>
                <a:spcPts val="0"/>
              </a:spcAft>
              <a:defRPr/>
            </a:pPr>
            <a:r>
              <a:rPr lang="fr-FR" altLang="en-US" sz="2133" dirty="0"/>
              <a:t>Aucun remaniement n'est nécessaire pour les ARS actifs</a:t>
            </a:r>
            <a:endParaRPr lang="en-CA" altLang="en-US" sz="2133" dirty="0"/>
          </a:p>
        </p:txBody>
      </p:sp>
      <p:pic>
        <p:nvPicPr>
          <p:cNvPr id="2" name="Content Placeholder 10">
            <a:extLst>
              <a:ext uri="{FF2B5EF4-FFF2-40B4-BE49-F238E27FC236}">
                <a16:creationId xmlns:a16="http://schemas.microsoft.com/office/drawing/2014/main" id="{86A0ED6E-D111-0AAE-83AE-49705E53D929}"/>
              </a:ext>
            </a:extLst>
          </p:cNvPr>
          <p:cNvPicPr>
            <a:picLocks noChangeAspect="1"/>
          </p:cNvPicPr>
          <p:nvPr/>
        </p:nvPicPr>
        <p:blipFill>
          <a:blip r:embed="rId3"/>
          <a:stretch>
            <a:fillRect/>
          </a:stretch>
        </p:blipFill>
        <p:spPr>
          <a:xfrm>
            <a:off x="8331200" y="1244600"/>
            <a:ext cx="3373438" cy="4368800"/>
          </a:xfrm>
          <a:prstGeom prst="rect">
            <a:avLst/>
          </a:prstGeom>
          <a:ln>
            <a:noFill/>
          </a:ln>
          <a:effectLst>
            <a:outerShdw blurRad="190500" algn="tl" rotWithShape="0">
              <a:srgbClr val="000000">
                <a:alpha val="70000"/>
              </a:srgbClr>
            </a:outerShdw>
          </a:effectLst>
        </p:spPr>
      </p:pic>
      <p:sp>
        <p:nvSpPr>
          <p:cNvPr id="140293" name="TextBox 2">
            <a:extLst>
              <a:ext uri="{FF2B5EF4-FFF2-40B4-BE49-F238E27FC236}">
                <a16:creationId xmlns:a16="http://schemas.microsoft.com/office/drawing/2014/main" id="{949F81F7-F7D2-42CD-867B-61AA2FB018D5}"/>
              </a:ext>
            </a:extLst>
          </p:cNvPr>
          <p:cNvSpPr txBox="1">
            <a:spLocks noChangeArrowheads="1"/>
          </p:cNvSpPr>
          <p:nvPr/>
        </p:nvSpPr>
        <p:spPr bwMode="auto">
          <a:xfrm>
            <a:off x="574675" y="6249988"/>
            <a:ext cx="41592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ＭＳ Ｐゴシック" panose="020B0600070205080204" pitchFamily="34" charset="-128"/>
              </a:defRPr>
            </a:lvl1pPr>
            <a:lvl2pPr marL="742950" indent="-285750">
              <a:defRPr>
                <a:solidFill>
                  <a:schemeClr val="tx1"/>
                </a:solidFill>
                <a:latin typeface="Calibri" panose="020F0502020204030204" pitchFamily="34" charset="0"/>
                <a:ea typeface="ＭＳ Ｐゴシック" panose="020B0600070205080204" pitchFamily="34" charset="-128"/>
              </a:defRPr>
            </a:lvl2pPr>
            <a:lvl3pPr marL="1143000" indent="-228600">
              <a:defRPr>
                <a:solidFill>
                  <a:schemeClr val="tx1"/>
                </a:solidFill>
                <a:latin typeface="Calibri" panose="020F0502020204030204" pitchFamily="34" charset="0"/>
                <a:ea typeface="ＭＳ Ｐゴシック" panose="020B0600070205080204" pitchFamily="34" charset="-128"/>
              </a:defRPr>
            </a:lvl3pPr>
            <a:lvl4pPr marL="1600200" indent="-228600">
              <a:defRPr>
                <a:solidFill>
                  <a:schemeClr val="tx1"/>
                </a:solidFill>
                <a:latin typeface="Calibri" panose="020F0502020204030204" pitchFamily="34" charset="0"/>
                <a:ea typeface="ＭＳ Ｐゴシック" panose="020B0600070205080204" pitchFamily="34" charset="-128"/>
              </a:defRPr>
            </a:lvl4pPr>
            <a:lvl5pPr marL="2057400" indent="-228600">
              <a:defRPr>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9pPr>
          </a:lstStyle>
          <a:p>
            <a:pPr algn="ctr"/>
            <a:r>
              <a:rPr lang="en-CA" altLang="en-US">
                <a:solidFill>
                  <a:srgbClr val="000000"/>
                </a:solidFill>
              </a:rPr>
              <a:t>7</a:t>
            </a:r>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7">
            <a:extLst>
              <a:ext uri="{FF2B5EF4-FFF2-40B4-BE49-F238E27FC236}">
                <a16:creationId xmlns:a16="http://schemas.microsoft.com/office/drawing/2014/main" id="{30ECF707-470B-1D31-BF96-639C095B4CDF}"/>
              </a:ext>
            </a:extLst>
          </p:cNvPr>
          <p:cNvSpPr>
            <a:spLocks noGrp="1" noChangeArrowheads="1"/>
          </p:cNvSpPr>
          <p:nvPr>
            <p:ph type="title"/>
          </p:nvPr>
        </p:nvSpPr>
        <p:spPr>
          <a:xfrm>
            <a:off x="574675" y="788988"/>
            <a:ext cx="7654925" cy="709612"/>
          </a:xfrm>
        </p:spPr>
        <p:txBody>
          <a:bodyPr>
            <a:normAutofit fontScale="90000"/>
          </a:bodyPr>
          <a:lstStyle/>
          <a:p>
            <a:pPr defTabSz="1219140" fontAlgn="auto">
              <a:spcAft>
                <a:spcPts val="0"/>
              </a:spcAft>
              <a:defRPr/>
            </a:pPr>
            <a:r>
              <a:rPr lang="fr-FR" altLang="en-US" sz="2670" dirty="0"/>
              <a:t>Modifications générales par rapport au Guide sur l’ARS</a:t>
            </a:r>
            <a:endParaRPr altLang="en-US" sz="2670" dirty="0"/>
          </a:p>
        </p:txBody>
      </p:sp>
      <p:sp>
        <p:nvSpPr>
          <p:cNvPr id="26627" name="Content Placeholder 8">
            <a:extLst>
              <a:ext uri="{FF2B5EF4-FFF2-40B4-BE49-F238E27FC236}">
                <a16:creationId xmlns:a16="http://schemas.microsoft.com/office/drawing/2014/main" id="{CE04946A-A0C9-3F70-E7E8-819F5EF0FD1E}"/>
              </a:ext>
            </a:extLst>
          </p:cNvPr>
          <p:cNvSpPr>
            <a:spLocks noGrp="1" noChangeArrowheads="1"/>
          </p:cNvSpPr>
          <p:nvPr>
            <p:ph sz="half" idx="1"/>
          </p:nvPr>
        </p:nvSpPr>
        <p:spPr bwMode="auto">
          <a:xfrm>
            <a:off x="574675" y="1498600"/>
            <a:ext cx="7756525" cy="4475163"/>
          </a:xfrm>
        </p:spPr>
        <p:txBody>
          <a:bodyPr vert="horz" wrap="square" lIns="121920" tIns="60960" rIns="121920" bIns="60960" numCol="1" anchor="t" anchorCtr="0" compatLnSpc="1">
            <a:prstTxWarp prst="textNoShape">
              <a:avLst/>
            </a:prstTxWarp>
            <a:normAutofit fontScale="92500" lnSpcReduction="20000"/>
          </a:bodyPr>
          <a:lstStyle/>
          <a:p>
            <a:pPr marL="304784" indent="-304784" defTabSz="1219140" fontAlgn="auto">
              <a:spcBef>
                <a:spcPts val="1333"/>
              </a:spcBef>
              <a:spcAft>
                <a:spcPts val="0"/>
              </a:spcAft>
              <a:defRPr/>
            </a:pPr>
            <a:r>
              <a:rPr lang="fr-FR" altLang="en-US" sz="2133" dirty="0"/>
              <a:t>Concentration sur les éléments obligatoires (pour atteindre les résultats souhaités)</a:t>
            </a:r>
            <a:endParaRPr lang="en-CA" altLang="en-US" sz="2133" dirty="0"/>
          </a:p>
          <a:p>
            <a:pPr marL="304784" indent="-304784" defTabSz="1219140" fontAlgn="auto">
              <a:spcBef>
                <a:spcPts val="1333"/>
              </a:spcBef>
              <a:spcAft>
                <a:spcPts val="0"/>
              </a:spcAft>
              <a:defRPr/>
            </a:pPr>
            <a:r>
              <a:rPr lang="fr-FR" altLang="en-US" sz="2133" dirty="0"/>
              <a:t>Suivi centralisé des déclencheurs de l’ARS</a:t>
            </a:r>
            <a:endParaRPr lang="en-CA" altLang="en-US" sz="2133" dirty="0"/>
          </a:p>
          <a:p>
            <a:pPr marL="304784" indent="-304784" defTabSz="1219140" fontAlgn="auto">
              <a:spcBef>
                <a:spcPts val="1333"/>
              </a:spcBef>
              <a:spcAft>
                <a:spcPts val="0"/>
              </a:spcAft>
              <a:defRPr/>
            </a:pPr>
            <a:r>
              <a:rPr lang="fr-FR" altLang="en-US" sz="2133" dirty="0"/>
              <a:t>Évaluation du dossier d’ARS, intégrée au cycle de planification des activités</a:t>
            </a:r>
            <a:endParaRPr lang="en-CA" altLang="en-US" dirty="0"/>
          </a:p>
          <a:p>
            <a:pPr marL="304784" indent="-304784" defTabSz="1219140" fontAlgn="auto">
              <a:spcBef>
                <a:spcPts val="1333"/>
              </a:spcBef>
              <a:spcAft>
                <a:spcPts val="0"/>
              </a:spcAft>
              <a:defRPr/>
            </a:pPr>
            <a:r>
              <a:rPr lang="fr-FR" altLang="en-US" sz="2133" dirty="0"/>
              <a:t>Renommé et ajouté certains éléments</a:t>
            </a:r>
            <a:endParaRPr lang="en-CA" altLang="en-US" sz="2133" dirty="0"/>
          </a:p>
          <a:p>
            <a:pPr marL="304784" indent="-304784" defTabSz="1219140" fontAlgn="auto">
              <a:spcBef>
                <a:spcPts val="1333"/>
              </a:spcBef>
              <a:spcAft>
                <a:spcPts val="0"/>
              </a:spcAft>
              <a:defRPr/>
            </a:pPr>
            <a:r>
              <a:rPr lang="fr-FR" altLang="en-US" sz="2133" dirty="0"/>
              <a:t>4ème principe modifié de «avantages économiques » à «avantages socio-économiques »</a:t>
            </a:r>
            <a:endParaRPr lang="en-CA" altLang="en-US" sz="2133" dirty="0"/>
          </a:p>
          <a:p>
            <a:pPr marL="304784" indent="-304784" defTabSz="1219140" fontAlgn="auto">
              <a:spcBef>
                <a:spcPts val="1333"/>
              </a:spcBef>
              <a:spcAft>
                <a:spcPts val="0"/>
              </a:spcAft>
              <a:defRPr/>
            </a:pPr>
            <a:r>
              <a:rPr lang="fr-FR" altLang="en-US" sz="2133" dirty="0"/>
              <a:t>Engagements optimisés de la Stratégie en matière d’approvisionnement de la Défense (SAMD)</a:t>
            </a:r>
            <a:endParaRPr lang="en-CA" altLang="en-US" sz="2133" dirty="0"/>
          </a:p>
          <a:p>
            <a:pPr marL="304784" indent="-304784" defTabSz="1219140" fontAlgn="auto">
              <a:spcBef>
                <a:spcPts val="1333"/>
              </a:spcBef>
              <a:spcAft>
                <a:spcPts val="0"/>
              </a:spcAft>
              <a:defRPr/>
            </a:pPr>
            <a:r>
              <a:rPr lang="en-CA" altLang="en-US" sz="2133" dirty="0"/>
              <a:t>Introduction </a:t>
            </a:r>
            <a:r>
              <a:rPr lang="en-CA" altLang="en-US" sz="2133" dirty="0" err="1"/>
              <a:t>d’une</a:t>
            </a:r>
            <a:r>
              <a:rPr lang="en-CA" altLang="en-US" sz="2133" dirty="0"/>
              <a:t> « </a:t>
            </a:r>
            <a:r>
              <a:rPr lang="en-CA" altLang="en-US" sz="2133" dirty="0" err="1"/>
              <a:t>gouvernance</a:t>
            </a:r>
            <a:r>
              <a:rPr lang="en-CA" altLang="en-US" sz="2133" dirty="0"/>
              <a:t> interne »</a:t>
            </a:r>
          </a:p>
          <a:p>
            <a:pPr marL="304784" indent="-304784" defTabSz="1219140" fontAlgn="auto">
              <a:spcBef>
                <a:spcPts val="1333"/>
              </a:spcBef>
              <a:spcAft>
                <a:spcPts val="0"/>
              </a:spcAft>
              <a:defRPr/>
            </a:pPr>
            <a:r>
              <a:rPr lang="fr-FR" altLang="en-US" sz="2133" dirty="0"/>
              <a:t>Plus d'intégration avec le processus d'approvisionnement</a:t>
            </a:r>
          </a:p>
          <a:p>
            <a:pPr marL="304784" indent="-304784" defTabSz="1219140" fontAlgn="auto">
              <a:spcBef>
                <a:spcPts val="1333"/>
              </a:spcBef>
              <a:spcAft>
                <a:spcPts val="0"/>
              </a:spcAft>
              <a:defRPr/>
            </a:pPr>
            <a:r>
              <a:rPr lang="fr-FR" altLang="en-US" sz="2133" dirty="0"/>
              <a:t>Mis davantage l'accent sur la conformité aux politiques</a:t>
            </a:r>
            <a:endParaRPr lang="en-CA" altLang="en-US" sz="2133" dirty="0"/>
          </a:p>
        </p:txBody>
      </p:sp>
      <p:pic>
        <p:nvPicPr>
          <p:cNvPr id="4" name="Picture 3">
            <a:extLst>
              <a:ext uri="{FF2B5EF4-FFF2-40B4-BE49-F238E27FC236}">
                <a16:creationId xmlns:a16="http://schemas.microsoft.com/office/drawing/2014/main" id="{612AE229-3D77-838D-5561-E3968BB92C91}"/>
              </a:ext>
            </a:extLst>
          </p:cNvPr>
          <p:cNvPicPr>
            <a:picLocks noChangeAspect="1"/>
          </p:cNvPicPr>
          <p:nvPr/>
        </p:nvPicPr>
        <p:blipFill>
          <a:blip r:embed="rId3"/>
          <a:stretch>
            <a:fillRect/>
          </a:stretch>
        </p:blipFill>
        <p:spPr>
          <a:xfrm>
            <a:off x="8331200" y="922338"/>
            <a:ext cx="2967038" cy="3832225"/>
          </a:xfrm>
          <a:prstGeom prst="rect">
            <a:avLst/>
          </a:prstGeom>
          <a:ln>
            <a:noFill/>
          </a:ln>
          <a:effectLst>
            <a:outerShdw blurRad="190500" algn="tl" rotWithShape="0">
              <a:srgbClr val="000000">
                <a:alpha val="70000"/>
              </a:srgbClr>
            </a:outerShdw>
          </a:effectLst>
        </p:spPr>
      </p:pic>
      <p:pic>
        <p:nvPicPr>
          <p:cNvPr id="5" name="Content Placeholder 10">
            <a:extLst>
              <a:ext uri="{FF2B5EF4-FFF2-40B4-BE49-F238E27FC236}">
                <a16:creationId xmlns:a16="http://schemas.microsoft.com/office/drawing/2014/main" id="{F5BACE2C-DBDB-E1DE-D5CF-3435E5B71E3B}"/>
              </a:ext>
            </a:extLst>
          </p:cNvPr>
          <p:cNvPicPr>
            <a:picLocks noChangeAspect="1"/>
          </p:cNvPicPr>
          <p:nvPr/>
        </p:nvPicPr>
        <p:blipFill>
          <a:blip r:embed="rId4"/>
          <a:stretch>
            <a:fillRect/>
          </a:stretch>
        </p:blipFill>
        <p:spPr>
          <a:xfrm>
            <a:off x="9550400" y="3022600"/>
            <a:ext cx="2438400" cy="3157538"/>
          </a:xfrm>
          <a:prstGeom prst="rect">
            <a:avLst/>
          </a:prstGeom>
          <a:ln>
            <a:noFill/>
          </a:ln>
          <a:effectLst>
            <a:outerShdw blurRad="190500" algn="tl" rotWithShape="0">
              <a:srgbClr val="000000">
                <a:alpha val="70000"/>
              </a:srgbClr>
            </a:outerShdw>
          </a:effectLst>
        </p:spPr>
      </p:pic>
      <p:sp>
        <p:nvSpPr>
          <p:cNvPr id="142342" name="TextBox 1">
            <a:extLst>
              <a:ext uri="{FF2B5EF4-FFF2-40B4-BE49-F238E27FC236}">
                <a16:creationId xmlns:a16="http://schemas.microsoft.com/office/drawing/2014/main" id="{C8F67FD8-F576-14F4-BFD4-508806E0D4DC}"/>
              </a:ext>
            </a:extLst>
          </p:cNvPr>
          <p:cNvSpPr txBox="1">
            <a:spLocks noChangeArrowheads="1"/>
          </p:cNvSpPr>
          <p:nvPr/>
        </p:nvSpPr>
        <p:spPr bwMode="auto">
          <a:xfrm>
            <a:off x="574675" y="6249988"/>
            <a:ext cx="41592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ＭＳ Ｐゴシック" panose="020B0600070205080204" pitchFamily="34" charset="-128"/>
              </a:defRPr>
            </a:lvl1pPr>
            <a:lvl2pPr marL="742950" indent="-285750">
              <a:defRPr>
                <a:solidFill>
                  <a:schemeClr val="tx1"/>
                </a:solidFill>
                <a:latin typeface="Calibri" panose="020F0502020204030204" pitchFamily="34" charset="0"/>
                <a:ea typeface="ＭＳ Ｐゴシック" panose="020B0600070205080204" pitchFamily="34" charset="-128"/>
              </a:defRPr>
            </a:lvl2pPr>
            <a:lvl3pPr marL="1143000" indent="-228600">
              <a:defRPr>
                <a:solidFill>
                  <a:schemeClr val="tx1"/>
                </a:solidFill>
                <a:latin typeface="Calibri" panose="020F0502020204030204" pitchFamily="34" charset="0"/>
                <a:ea typeface="ＭＳ Ｐゴシック" panose="020B0600070205080204" pitchFamily="34" charset="-128"/>
              </a:defRPr>
            </a:lvl3pPr>
            <a:lvl4pPr marL="1600200" indent="-228600">
              <a:defRPr>
                <a:solidFill>
                  <a:schemeClr val="tx1"/>
                </a:solidFill>
                <a:latin typeface="Calibri" panose="020F0502020204030204" pitchFamily="34" charset="0"/>
                <a:ea typeface="ＭＳ Ｐゴシック" panose="020B0600070205080204" pitchFamily="34" charset="-128"/>
              </a:defRPr>
            </a:lvl4pPr>
            <a:lvl5pPr marL="2057400" indent="-228600">
              <a:defRPr>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9pPr>
          </a:lstStyle>
          <a:p>
            <a:pPr algn="ctr"/>
            <a:r>
              <a:rPr lang="en-CA" altLang="en-US">
                <a:solidFill>
                  <a:srgbClr val="000000"/>
                </a:solidFill>
              </a:rPr>
              <a:t>8</a:t>
            </a:r>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10" name="Rectangle: Top Corners Rounded 6309">
            <a:extLst>
              <a:ext uri="{FF2B5EF4-FFF2-40B4-BE49-F238E27FC236}">
                <a16:creationId xmlns:a16="http://schemas.microsoft.com/office/drawing/2014/main" id="{0CE2BA48-710A-308D-21C8-DB9024A8740B}"/>
              </a:ext>
            </a:extLst>
          </p:cNvPr>
          <p:cNvSpPr/>
          <p:nvPr/>
        </p:nvSpPr>
        <p:spPr>
          <a:xfrm flipV="1">
            <a:off x="2554288" y="3306763"/>
            <a:ext cx="1403350" cy="2668587"/>
          </a:xfrm>
          <a:prstGeom prst="round2SameRect">
            <a:avLst>
              <a:gd name="adj1" fmla="val 3353"/>
              <a:gd name="adj2" fmla="val 0"/>
            </a:avLst>
          </a:prstGeom>
          <a:solidFill>
            <a:srgbClr val="587C56">
              <a:alpha val="25000"/>
            </a:srgbClr>
          </a:solidFill>
          <a:ln w="38100">
            <a:solidFill>
              <a:srgbClr val="555553"/>
            </a:solidFill>
          </a:ln>
        </p:spPr>
        <p:style>
          <a:lnRef idx="2">
            <a:schemeClr val="accent1">
              <a:shade val="15000"/>
            </a:schemeClr>
          </a:lnRef>
          <a:fillRef idx="1">
            <a:schemeClr val="accent1"/>
          </a:fillRef>
          <a:effectRef idx="0">
            <a:schemeClr val="accent1"/>
          </a:effectRef>
          <a:fontRef idx="minor">
            <a:schemeClr val="lt1"/>
          </a:fontRef>
        </p:style>
        <p:txBody>
          <a:bodyPr/>
          <a:lstStyle/>
          <a:p>
            <a:pPr algn="ctr" defTabSz="914377">
              <a:defRPr/>
            </a:pPr>
            <a:endParaRPr lang="en-CA" sz="1000" dirty="0">
              <a:solidFill>
                <a:prstClr val="white"/>
              </a:solidFill>
              <a:latin typeface="Calibri" panose="020F0502020204030204" pitchFamily="34" charset="0"/>
              <a:cs typeface="Calibri" panose="020F0502020204030204" pitchFamily="34" charset="0"/>
            </a:endParaRPr>
          </a:p>
        </p:txBody>
      </p:sp>
      <p:sp>
        <p:nvSpPr>
          <p:cNvPr id="6285" name="Rectangle: Top Corners Rounded 6284">
            <a:extLst>
              <a:ext uri="{FF2B5EF4-FFF2-40B4-BE49-F238E27FC236}">
                <a16:creationId xmlns:a16="http://schemas.microsoft.com/office/drawing/2014/main" id="{0C4FE1B5-4DD8-7DF1-D535-EFC2BDFE8950}"/>
              </a:ext>
            </a:extLst>
          </p:cNvPr>
          <p:cNvSpPr/>
          <p:nvPr/>
        </p:nvSpPr>
        <p:spPr>
          <a:xfrm flipV="1">
            <a:off x="1017588" y="3306763"/>
            <a:ext cx="1403350" cy="2668587"/>
          </a:xfrm>
          <a:prstGeom prst="round2SameRect">
            <a:avLst>
              <a:gd name="adj1" fmla="val 3353"/>
              <a:gd name="adj2" fmla="val 0"/>
            </a:avLst>
          </a:prstGeom>
          <a:solidFill>
            <a:srgbClr val="D8983E">
              <a:alpha val="25000"/>
            </a:srgbClr>
          </a:solidFill>
          <a:ln w="38100">
            <a:solidFill>
              <a:srgbClr val="565553"/>
            </a:solidFill>
          </a:ln>
        </p:spPr>
        <p:style>
          <a:lnRef idx="2">
            <a:schemeClr val="accent1">
              <a:shade val="15000"/>
            </a:schemeClr>
          </a:lnRef>
          <a:fillRef idx="1">
            <a:schemeClr val="accent1"/>
          </a:fillRef>
          <a:effectRef idx="0">
            <a:schemeClr val="accent1"/>
          </a:effectRef>
          <a:fontRef idx="minor">
            <a:schemeClr val="lt1"/>
          </a:fontRef>
        </p:style>
        <p:txBody>
          <a:bodyPr/>
          <a:lstStyle/>
          <a:p>
            <a:pPr algn="ctr" defTabSz="914377">
              <a:defRPr/>
            </a:pPr>
            <a:endParaRPr lang="en-CA" sz="1000" dirty="0">
              <a:solidFill>
                <a:prstClr val="white"/>
              </a:solidFill>
              <a:latin typeface="Calibri" panose="020F0502020204030204" pitchFamily="34" charset="0"/>
              <a:cs typeface="Calibri" panose="020F0502020204030204" pitchFamily="34" charset="0"/>
            </a:endParaRPr>
          </a:p>
        </p:txBody>
      </p:sp>
      <p:sp>
        <p:nvSpPr>
          <p:cNvPr id="6312" name="Rectangle: Top Corners Rounded 6311">
            <a:extLst>
              <a:ext uri="{FF2B5EF4-FFF2-40B4-BE49-F238E27FC236}">
                <a16:creationId xmlns:a16="http://schemas.microsoft.com/office/drawing/2014/main" id="{0AC4F714-7A81-44AE-D2F5-B6D63055DFAE}"/>
              </a:ext>
            </a:extLst>
          </p:cNvPr>
          <p:cNvSpPr/>
          <p:nvPr/>
        </p:nvSpPr>
        <p:spPr>
          <a:xfrm flipV="1">
            <a:off x="4097338" y="3306763"/>
            <a:ext cx="1403350" cy="2667000"/>
          </a:xfrm>
          <a:prstGeom prst="round2SameRect">
            <a:avLst>
              <a:gd name="adj1" fmla="val 3353"/>
              <a:gd name="adj2" fmla="val 0"/>
            </a:avLst>
          </a:prstGeom>
          <a:solidFill>
            <a:srgbClr val="BFB094">
              <a:alpha val="25000"/>
            </a:srgbClr>
          </a:solidFill>
          <a:ln w="38100">
            <a:solidFill>
              <a:srgbClr val="555553"/>
            </a:solidFill>
          </a:ln>
        </p:spPr>
        <p:style>
          <a:lnRef idx="2">
            <a:schemeClr val="accent1">
              <a:shade val="15000"/>
            </a:schemeClr>
          </a:lnRef>
          <a:fillRef idx="1">
            <a:schemeClr val="accent1"/>
          </a:fillRef>
          <a:effectRef idx="0">
            <a:schemeClr val="accent1"/>
          </a:effectRef>
          <a:fontRef idx="minor">
            <a:schemeClr val="lt1"/>
          </a:fontRef>
        </p:style>
        <p:txBody>
          <a:bodyPr/>
          <a:lstStyle/>
          <a:p>
            <a:pPr algn="ctr" defTabSz="914377">
              <a:defRPr/>
            </a:pPr>
            <a:endParaRPr lang="en-CA" sz="1000" dirty="0">
              <a:solidFill>
                <a:prstClr val="white"/>
              </a:solidFill>
              <a:latin typeface="Calibri" panose="020F0502020204030204" pitchFamily="34" charset="0"/>
              <a:cs typeface="Calibri" panose="020F0502020204030204" pitchFamily="34" charset="0"/>
            </a:endParaRPr>
          </a:p>
        </p:txBody>
      </p:sp>
      <p:sp>
        <p:nvSpPr>
          <p:cNvPr id="6314" name="Rectangle: Top Corners Rounded 6313">
            <a:extLst>
              <a:ext uri="{FF2B5EF4-FFF2-40B4-BE49-F238E27FC236}">
                <a16:creationId xmlns:a16="http://schemas.microsoft.com/office/drawing/2014/main" id="{33EE6F30-CCD6-EB73-AC6C-40DFB4F2E1F8}"/>
              </a:ext>
            </a:extLst>
          </p:cNvPr>
          <p:cNvSpPr/>
          <p:nvPr/>
        </p:nvSpPr>
        <p:spPr>
          <a:xfrm flipV="1">
            <a:off x="5975350" y="3306763"/>
            <a:ext cx="1403350" cy="2667000"/>
          </a:xfrm>
          <a:prstGeom prst="round2SameRect">
            <a:avLst>
              <a:gd name="adj1" fmla="val 3353"/>
              <a:gd name="adj2" fmla="val 0"/>
            </a:avLst>
          </a:prstGeom>
          <a:solidFill>
            <a:srgbClr val="994137">
              <a:alpha val="25000"/>
            </a:srgbClr>
          </a:solidFill>
          <a:ln w="38100">
            <a:solidFill>
              <a:srgbClr val="555553"/>
            </a:solidFill>
          </a:ln>
        </p:spPr>
        <p:style>
          <a:lnRef idx="2">
            <a:schemeClr val="accent1">
              <a:shade val="15000"/>
            </a:schemeClr>
          </a:lnRef>
          <a:fillRef idx="1">
            <a:schemeClr val="accent1"/>
          </a:fillRef>
          <a:effectRef idx="0">
            <a:schemeClr val="accent1"/>
          </a:effectRef>
          <a:fontRef idx="minor">
            <a:schemeClr val="lt1"/>
          </a:fontRef>
        </p:style>
        <p:txBody>
          <a:bodyPr/>
          <a:lstStyle/>
          <a:p>
            <a:pPr algn="ctr" defTabSz="914377">
              <a:defRPr/>
            </a:pPr>
            <a:endParaRPr lang="en-CA" sz="1000" dirty="0">
              <a:solidFill>
                <a:prstClr val="white"/>
              </a:solidFill>
              <a:latin typeface="Calibri" panose="020F0502020204030204" pitchFamily="34" charset="0"/>
              <a:cs typeface="Calibri" panose="020F0502020204030204" pitchFamily="34" charset="0"/>
            </a:endParaRPr>
          </a:p>
        </p:txBody>
      </p:sp>
      <p:sp>
        <p:nvSpPr>
          <p:cNvPr id="6316" name="Rectangle: Top Corners Rounded 6315">
            <a:extLst>
              <a:ext uri="{FF2B5EF4-FFF2-40B4-BE49-F238E27FC236}">
                <a16:creationId xmlns:a16="http://schemas.microsoft.com/office/drawing/2014/main" id="{15050536-580B-1FF9-2FB0-0495BF1268AB}"/>
              </a:ext>
            </a:extLst>
          </p:cNvPr>
          <p:cNvSpPr/>
          <p:nvPr/>
        </p:nvSpPr>
        <p:spPr>
          <a:xfrm flipV="1">
            <a:off x="7535863" y="3306763"/>
            <a:ext cx="1404937" cy="2667000"/>
          </a:xfrm>
          <a:prstGeom prst="round2SameRect">
            <a:avLst>
              <a:gd name="adj1" fmla="val 3353"/>
              <a:gd name="adj2" fmla="val 0"/>
            </a:avLst>
          </a:prstGeom>
          <a:solidFill>
            <a:srgbClr val="808AC5">
              <a:alpha val="25000"/>
            </a:srgbClr>
          </a:solidFill>
          <a:ln w="38100">
            <a:solidFill>
              <a:srgbClr val="555553"/>
            </a:solidFill>
          </a:ln>
        </p:spPr>
        <p:style>
          <a:lnRef idx="2">
            <a:schemeClr val="accent1">
              <a:shade val="15000"/>
            </a:schemeClr>
          </a:lnRef>
          <a:fillRef idx="1">
            <a:schemeClr val="accent1"/>
          </a:fillRef>
          <a:effectRef idx="0">
            <a:schemeClr val="accent1"/>
          </a:effectRef>
          <a:fontRef idx="minor">
            <a:schemeClr val="lt1"/>
          </a:fontRef>
        </p:style>
        <p:txBody>
          <a:bodyPr/>
          <a:lstStyle/>
          <a:p>
            <a:pPr algn="ctr" defTabSz="914377">
              <a:defRPr/>
            </a:pPr>
            <a:endParaRPr lang="en-CA" sz="1000" dirty="0">
              <a:solidFill>
                <a:prstClr val="white"/>
              </a:solidFill>
              <a:latin typeface="Calibri" panose="020F0502020204030204" pitchFamily="34" charset="0"/>
              <a:cs typeface="Calibri" panose="020F0502020204030204" pitchFamily="34" charset="0"/>
            </a:endParaRPr>
          </a:p>
        </p:txBody>
      </p:sp>
      <p:sp>
        <p:nvSpPr>
          <p:cNvPr id="6318" name="Rectangle: Top Corners Rounded 6317">
            <a:extLst>
              <a:ext uri="{FF2B5EF4-FFF2-40B4-BE49-F238E27FC236}">
                <a16:creationId xmlns:a16="http://schemas.microsoft.com/office/drawing/2014/main" id="{0518FA0B-0637-CB02-6A42-EF3C9F0B5B46}"/>
              </a:ext>
            </a:extLst>
          </p:cNvPr>
          <p:cNvSpPr/>
          <p:nvPr/>
        </p:nvSpPr>
        <p:spPr>
          <a:xfrm flipV="1">
            <a:off x="9112250" y="3306763"/>
            <a:ext cx="1403350" cy="2667000"/>
          </a:xfrm>
          <a:prstGeom prst="round2SameRect">
            <a:avLst>
              <a:gd name="adj1" fmla="val 3353"/>
              <a:gd name="adj2" fmla="val 0"/>
            </a:avLst>
          </a:prstGeom>
          <a:solidFill>
            <a:srgbClr val="C55D08">
              <a:alpha val="25000"/>
            </a:srgbClr>
          </a:solidFill>
          <a:ln w="38100">
            <a:solidFill>
              <a:srgbClr val="555553"/>
            </a:solidFill>
          </a:ln>
        </p:spPr>
        <p:style>
          <a:lnRef idx="2">
            <a:schemeClr val="accent1">
              <a:shade val="15000"/>
            </a:schemeClr>
          </a:lnRef>
          <a:fillRef idx="1">
            <a:schemeClr val="accent1"/>
          </a:fillRef>
          <a:effectRef idx="0">
            <a:schemeClr val="accent1"/>
          </a:effectRef>
          <a:fontRef idx="minor">
            <a:schemeClr val="lt1"/>
          </a:fontRef>
        </p:style>
        <p:txBody>
          <a:bodyPr/>
          <a:lstStyle/>
          <a:p>
            <a:pPr algn="ctr" defTabSz="914377">
              <a:defRPr/>
            </a:pPr>
            <a:endParaRPr lang="en-CA" sz="1000" dirty="0">
              <a:solidFill>
                <a:prstClr val="white"/>
              </a:solidFill>
              <a:latin typeface="Calibri" panose="020F0502020204030204" pitchFamily="34" charset="0"/>
              <a:cs typeface="Calibri" panose="020F0502020204030204" pitchFamily="34" charset="0"/>
            </a:endParaRPr>
          </a:p>
        </p:txBody>
      </p:sp>
      <p:sp>
        <p:nvSpPr>
          <p:cNvPr id="19" name="Rounded Rectangle 7">
            <a:extLst>
              <a:ext uri="{FF2B5EF4-FFF2-40B4-BE49-F238E27FC236}">
                <a16:creationId xmlns:a16="http://schemas.microsoft.com/office/drawing/2014/main" id="{EA7103F8-2844-AF91-CCC5-5832FA0F7299}"/>
              </a:ext>
            </a:extLst>
          </p:cNvPr>
          <p:cNvSpPr/>
          <p:nvPr/>
        </p:nvSpPr>
        <p:spPr>
          <a:xfrm>
            <a:off x="6059488" y="5029200"/>
            <a:ext cx="1223962" cy="539750"/>
          </a:xfrm>
          <a:prstGeom prst="roundRect">
            <a:avLst/>
          </a:prstGeom>
          <a:solidFill>
            <a:srgbClr val="994137"/>
          </a:solidFill>
          <a:ln w="28575">
            <a:solidFill>
              <a:srgbClr val="565553"/>
            </a:solidFill>
          </a:ln>
        </p:spPr>
        <p:style>
          <a:lnRef idx="2">
            <a:schemeClr val="accent1">
              <a:shade val="50000"/>
            </a:schemeClr>
          </a:lnRef>
          <a:fillRef idx="1">
            <a:schemeClr val="accent1"/>
          </a:fillRef>
          <a:effectRef idx="0">
            <a:schemeClr val="accent1"/>
          </a:effectRef>
          <a:fontRef idx="minor">
            <a:schemeClr val="lt1"/>
          </a:fontRef>
        </p:style>
        <p:txBody>
          <a:bodyPr lIns="0" rIns="0" anchor="ctr"/>
          <a:lstStyle/>
          <a:p>
            <a:pPr algn="ctr" defTabSz="914377" eaLnBrk="1" fontAlgn="auto" hangingPunct="1">
              <a:lnSpc>
                <a:spcPts val="1000"/>
              </a:lnSpc>
              <a:spcBef>
                <a:spcPts val="0"/>
              </a:spcBef>
              <a:spcAft>
                <a:spcPts val="0"/>
              </a:spcAft>
              <a:defRPr/>
            </a:pPr>
            <a:r>
              <a:rPr lang="en-CA" sz="1000" b="1" dirty="0" err="1">
                <a:solidFill>
                  <a:prstClr val="white"/>
                </a:solidFill>
                <a:latin typeface="Calibri" panose="020F0502020204030204" pitchFamily="34" charset="0"/>
                <a:cs typeface="Calibri" panose="020F0502020204030204" pitchFamily="34" charset="0"/>
              </a:rPr>
              <a:t>Stratégie</a:t>
            </a:r>
            <a:r>
              <a:rPr lang="en-CA" sz="1000" b="1" dirty="0">
                <a:solidFill>
                  <a:prstClr val="white"/>
                </a:solidFill>
                <a:latin typeface="Calibri" panose="020F0502020204030204" pitchFamily="34" charset="0"/>
                <a:cs typeface="Calibri" panose="020F0502020204030204" pitchFamily="34" charset="0"/>
              </a:rPr>
              <a:t> </a:t>
            </a:r>
            <a:r>
              <a:rPr lang="en-CA" sz="1000" b="1" dirty="0" err="1">
                <a:solidFill>
                  <a:prstClr val="white"/>
                </a:solidFill>
                <a:latin typeface="Calibri" panose="020F0502020204030204" pitchFamily="34" charset="0"/>
                <a:cs typeface="Calibri" panose="020F0502020204030204" pitchFamily="34" charset="0"/>
              </a:rPr>
              <a:t>d'approvisionnement</a:t>
            </a:r>
            <a:endParaRPr lang="en-CA" sz="1000" b="1" dirty="0">
              <a:solidFill>
                <a:prstClr val="white"/>
              </a:solidFill>
              <a:latin typeface="Calibri" panose="020F0502020204030204" pitchFamily="34" charset="0"/>
              <a:cs typeface="Calibri" panose="020F0502020204030204" pitchFamily="34" charset="0"/>
            </a:endParaRPr>
          </a:p>
        </p:txBody>
      </p:sp>
      <p:sp>
        <p:nvSpPr>
          <p:cNvPr id="20" name="Rounded Rectangle 8">
            <a:extLst>
              <a:ext uri="{FF2B5EF4-FFF2-40B4-BE49-F238E27FC236}">
                <a16:creationId xmlns:a16="http://schemas.microsoft.com/office/drawing/2014/main" id="{A7C7D43E-A555-50F3-1F61-B65F91DCC240}"/>
              </a:ext>
            </a:extLst>
          </p:cNvPr>
          <p:cNvSpPr/>
          <p:nvPr/>
        </p:nvSpPr>
        <p:spPr>
          <a:xfrm>
            <a:off x="9202738" y="5029200"/>
            <a:ext cx="1223962" cy="539750"/>
          </a:xfrm>
          <a:prstGeom prst="roundRect">
            <a:avLst/>
          </a:prstGeom>
          <a:solidFill>
            <a:srgbClr val="C55D08"/>
          </a:solidFill>
          <a:ln w="28575">
            <a:solidFill>
              <a:srgbClr val="565553"/>
            </a:solidFill>
          </a:ln>
        </p:spPr>
        <p:style>
          <a:lnRef idx="2">
            <a:schemeClr val="accent1">
              <a:shade val="50000"/>
            </a:schemeClr>
          </a:lnRef>
          <a:fillRef idx="1">
            <a:schemeClr val="accent1"/>
          </a:fillRef>
          <a:effectRef idx="0">
            <a:schemeClr val="accent1"/>
          </a:effectRef>
          <a:fontRef idx="minor">
            <a:schemeClr val="lt1"/>
          </a:fontRef>
        </p:style>
        <p:txBody>
          <a:bodyPr lIns="0" rIns="0" anchor="ctr"/>
          <a:lstStyle/>
          <a:p>
            <a:pPr algn="ctr" defTabSz="914377" eaLnBrk="1" fontAlgn="auto" hangingPunct="1">
              <a:lnSpc>
                <a:spcPts val="1000"/>
              </a:lnSpc>
              <a:spcBef>
                <a:spcPts val="0"/>
              </a:spcBef>
              <a:spcAft>
                <a:spcPts val="0"/>
              </a:spcAft>
              <a:defRPr/>
            </a:pPr>
            <a:r>
              <a:rPr lang="en-CA" sz="1000" b="1" dirty="0" err="1">
                <a:solidFill>
                  <a:prstClr val="white"/>
                </a:solidFill>
                <a:latin typeface="Calibri" panose="020F0502020204030204" pitchFamily="34" charset="0"/>
                <a:cs typeface="Calibri" panose="020F0502020204030204" pitchFamily="34" charset="0"/>
              </a:rPr>
              <a:t>Approche</a:t>
            </a:r>
            <a:r>
              <a:rPr lang="en-CA" sz="1000" b="1" dirty="0">
                <a:solidFill>
                  <a:prstClr val="white"/>
                </a:solidFill>
                <a:latin typeface="Calibri" panose="020F0502020204030204" pitchFamily="34" charset="0"/>
                <a:cs typeface="Calibri" panose="020F0502020204030204" pitchFamily="34" charset="0"/>
              </a:rPr>
              <a:t> de </a:t>
            </a:r>
            <a:r>
              <a:rPr lang="en-CA" sz="1000" b="1" dirty="0" err="1">
                <a:solidFill>
                  <a:prstClr val="white"/>
                </a:solidFill>
                <a:latin typeface="Calibri" panose="020F0502020204030204" pitchFamily="34" charset="0"/>
                <a:cs typeface="Calibri" panose="020F0502020204030204" pitchFamily="34" charset="0"/>
              </a:rPr>
              <a:t>sollicitation</a:t>
            </a:r>
            <a:r>
              <a:rPr lang="en-CA" sz="1000" b="1" dirty="0">
                <a:solidFill>
                  <a:prstClr val="white"/>
                </a:solidFill>
                <a:latin typeface="Calibri" panose="020F0502020204030204" pitchFamily="34" charset="0"/>
                <a:cs typeface="Calibri" panose="020F0502020204030204" pitchFamily="34" charset="0"/>
              </a:rPr>
              <a:t> (DP)</a:t>
            </a:r>
          </a:p>
        </p:txBody>
      </p:sp>
      <p:sp>
        <p:nvSpPr>
          <p:cNvPr id="50" name="Rounded Rectangle 8">
            <a:extLst>
              <a:ext uri="{FF2B5EF4-FFF2-40B4-BE49-F238E27FC236}">
                <a16:creationId xmlns:a16="http://schemas.microsoft.com/office/drawing/2014/main" id="{B7DD9C15-06B8-43DA-6BE3-9BB0D768100C}"/>
              </a:ext>
            </a:extLst>
          </p:cNvPr>
          <p:cNvSpPr/>
          <p:nvPr/>
        </p:nvSpPr>
        <p:spPr>
          <a:xfrm>
            <a:off x="7627938" y="5029200"/>
            <a:ext cx="1223962" cy="577850"/>
          </a:xfrm>
          <a:prstGeom prst="roundRect">
            <a:avLst/>
          </a:prstGeom>
          <a:solidFill>
            <a:srgbClr val="808AC5"/>
          </a:solidFill>
          <a:ln w="28575">
            <a:solidFill>
              <a:srgbClr val="565553"/>
            </a:solidFill>
          </a:ln>
        </p:spPr>
        <p:style>
          <a:lnRef idx="2">
            <a:schemeClr val="accent1">
              <a:shade val="50000"/>
            </a:schemeClr>
          </a:lnRef>
          <a:fillRef idx="1">
            <a:schemeClr val="accent1"/>
          </a:fillRef>
          <a:effectRef idx="0">
            <a:schemeClr val="accent1"/>
          </a:effectRef>
          <a:fontRef idx="minor">
            <a:schemeClr val="lt1"/>
          </a:fontRef>
        </p:style>
        <p:txBody>
          <a:bodyPr lIns="0" rIns="0" anchor="ctr"/>
          <a:lstStyle/>
          <a:p>
            <a:pPr algn="ctr" defTabSz="914377" eaLnBrk="1" fontAlgn="auto" hangingPunct="1">
              <a:lnSpc>
                <a:spcPts val="1000"/>
              </a:lnSpc>
              <a:spcBef>
                <a:spcPts val="0"/>
              </a:spcBef>
              <a:spcAft>
                <a:spcPts val="0"/>
              </a:spcAft>
              <a:defRPr/>
            </a:pPr>
            <a:r>
              <a:rPr lang="en-CA" sz="1000" b="1" dirty="0" err="1">
                <a:solidFill>
                  <a:prstClr val="white"/>
                </a:solidFill>
                <a:latin typeface="Calibri" panose="020F0502020204030204" pitchFamily="34" charset="0"/>
                <a:cs typeface="Calibri" panose="020F0502020204030204" pitchFamily="34" charset="0"/>
              </a:rPr>
              <a:t>Affinement</a:t>
            </a:r>
            <a:r>
              <a:rPr lang="en-CA" sz="1000" b="1" dirty="0">
                <a:solidFill>
                  <a:prstClr val="white"/>
                </a:solidFill>
                <a:latin typeface="Calibri" panose="020F0502020204030204" pitchFamily="34" charset="0"/>
                <a:cs typeface="Calibri" panose="020F0502020204030204" pitchFamily="34" charset="0"/>
              </a:rPr>
              <a:t> de la </a:t>
            </a:r>
            <a:r>
              <a:rPr lang="en-CA" sz="1000" b="1" dirty="0" err="1">
                <a:solidFill>
                  <a:prstClr val="white"/>
                </a:solidFill>
                <a:latin typeface="Calibri" panose="020F0502020204030204" pitchFamily="34" charset="0"/>
                <a:cs typeface="Calibri" panose="020F0502020204030204" pitchFamily="34" charset="0"/>
              </a:rPr>
              <a:t>portée</a:t>
            </a:r>
            <a:endParaRPr lang="en-CA" sz="1000" b="1" dirty="0">
              <a:solidFill>
                <a:prstClr val="white"/>
              </a:solidFill>
              <a:latin typeface="Calibri" panose="020F0502020204030204" pitchFamily="34" charset="0"/>
              <a:cs typeface="Calibri" panose="020F0502020204030204" pitchFamily="34" charset="0"/>
            </a:endParaRPr>
          </a:p>
          <a:p>
            <a:pPr algn="ctr" defTabSz="914377" eaLnBrk="1" fontAlgn="auto" hangingPunct="1">
              <a:lnSpc>
                <a:spcPts val="1000"/>
              </a:lnSpc>
              <a:spcBef>
                <a:spcPts val="0"/>
              </a:spcBef>
              <a:spcAft>
                <a:spcPts val="0"/>
              </a:spcAft>
              <a:defRPr/>
            </a:pPr>
            <a:r>
              <a:rPr lang="en-CA" sz="1000" b="1" dirty="0" err="1">
                <a:solidFill>
                  <a:prstClr val="white"/>
                </a:solidFill>
                <a:latin typeface="Calibri" panose="020F0502020204030204" pitchFamily="34" charset="0"/>
                <a:cs typeface="Calibri" panose="020F0502020204030204" pitchFamily="34" charset="0"/>
              </a:rPr>
              <a:t>Approche</a:t>
            </a:r>
            <a:r>
              <a:rPr lang="en-CA" sz="1000" b="1" dirty="0">
                <a:solidFill>
                  <a:prstClr val="white"/>
                </a:solidFill>
                <a:latin typeface="Calibri" panose="020F0502020204030204" pitchFamily="34" charset="0"/>
                <a:cs typeface="Calibri" panose="020F0502020204030204" pitchFamily="34" charset="0"/>
              </a:rPr>
              <a:t> </a:t>
            </a:r>
            <a:r>
              <a:rPr lang="en-CA" sz="1000" b="1" dirty="0" err="1">
                <a:solidFill>
                  <a:prstClr val="white"/>
                </a:solidFill>
                <a:latin typeface="Calibri" panose="020F0502020204030204" pitchFamily="34" charset="0"/>
                <a:cs typeface="Calibri" panose="020F0502020204030204" pitchFamily="34" charset="0"/>
              </a:rPr>
              <a:t>tarifaire</a:t>
            </a:r>
            <a:endParaRPr lang="en-CA" sz="1000" b="1" dirty="0">
              <a:solidFill>
                <a:prstClr val="white"/>
              </a:solidFill>
              <a:latin typeface="Calibri" panose="020F0502020204030204" pitchFamily="34" charset="0"/>
              <a:cs typeface="Calibri" panose="020F0502020204030204" pitchFamily="34" charset="0"/>
            </a:endParaRPr>
          </a:p>
          <a:p>
            <a:pPr algn="ctr" defTabSz="914377" eaLnBrk="1" fontAlgn="auto" hangingPunct="1">
              <a:lnSpc>
                <a:spcPts val="1000"/>
              </a:lnSpc>
              <a:spcBef>
                <a:spcPts val="0"/>
              </a:spcBef>
              <a:spcAft>
                <a:spcPts val="0"/>
              </a:spcAft>
              <a:defRPr/>
            </a:pPr>
            <a:r>
              <a:rPr lang="en-CA" sz="1000" b="1" dirty="0">
                <a:solidFill>
                  <a:prstClr val="white"/>
                </a:solidFill>
                <a:latin typeface="Calibri" panose="020F0502020204030204" pitchFamily="34" charset="0"/>
                <a:cs typeface="Calibri" panose="020F0502020204030204" pitchFamily="34" charset="0"/>
              </a:rPr>
              <a:t>Structure du CGR</a:t>
            </a:r>
          </a:p>
        </p:txBody>
      </p:sp>
      <p:sp>
        <p:nvSpPr>
          <p:cNvPr id="7" name="Rounded Rectangle 7">
            <a:extLst>
              <a:ext uri="{FF2B5EF4-FFF2-40B4-BE49-F238E27FC236}">
                <a16:creationId xmlns:a16="http://schemas.microsoft.com/office/drawing/2014/main" id="{1607776B-32DD-44CC-BB93-732BAE4CD6FE}"/>
              </a:ext>
            </a:extLst>
          </p:cNvPr>
          <p:cNvSpPr/>
          <p:nvPr/>
        </p:nvSpPr>
        <p:spPr>
          <a:xfrm>
            <a:off x="6059488" y="4233863"/>
            <a:ext cx="1223962" cy="539750"/>
          </a:xfrm>
          <a:prstGeom prst="roundRect">
            <a:avLst/>
          </a:prstGeom>
          <a:solidFill>
            <a:srgbClr val="994137"/>
          </a:solidFill>
          <a:ln w="28575">
            <a:solidFill>
              <a:srgbClr val="565553"/>
            </a:solidFill>
          </a:ln>
        </p:spPr>
        <p:style>
          <a:lnRef idx="2">
            <a:schemeClr val="accent1">
              <a:shade val="50000"/>
            </a:schemeClr>
          </a:lnRef>
          <a:fillRef idx="1">
            <a:schemeClr val="accent1"/>
          </a:fillRef>
          <a:effectRef idx="0">
            <a:schemeClr val="accent1"/>
          </a:effectRef>
          <a:fontRef idx="minor">
            <a:schemeClr val="lt1"/>
          </a:fontRef>
        </p:style>
        <p:txBody>
          <a:bodyPr lIns="0" rIns="0" anchor="ctr"/>
          <a:lstStyle/>
          <a:p>
            <a:pPr algn="ctr" defTabSz="914377" eaLnBrk="1" fontAlgn="auto" hangingPunct="1">
              <a:lnSpc>
                <a:spcPts val="1000"/>
              </a:lnSpc>
              <a:spcBef>
                <a:spcPts val="0"/>
              </a:spcBef>
              <a:spcAft>
                <a:spcPts val="0"/>
              </a:spcAft>
              <a:defRPr/>
            </a:pPr>
            <a:r>
              <a:rPr lang="en-CA" sz="1000" b="1" dirty="0" err="1">
                <a:solidFill>
                  <a:prstClr val="white"/>
                </a:solidFill>
                <a:latin typeface="Calibri" panose="020F0502020204030204" pitchFamily="34" charset="0"/>
                <a:cs typeface="Calibri" panose="020F0502020204030204" pitchFamily="34" charset="0"/>
              </a:rPr>
              <a:t>Stratégie</a:t>
            </a:r>
            <a:r>
              <a:rPr lang="en-CA" sz="1000" b="1" dirty="0">
                <a:solidFill>
                  <a:prstClr val="white"/>
                </a:solidFill>
                <a:latin typeface="Calibri" panose="020F0502020204030204" pitchFamily="34" charset="0"/>
                <a:cs typeface="Calibri" panose="020F0502020204030204" pitchFamily="34" charset="0"/>
              </a:rPr>
              <a:t> de </a:t>
            </a:r>
            <a:r>
              <a:rPr lang="en-CA" sz="1000" b="1" dirty="0" err="1">
                <a:solidFill>
                  <a:prstClr val="white"/>
                </a:solidFill>
                <a:latin typeface="Calibri" panose="020F0502020204030204" pitchFamily="34" charset="0"/>
                <a:cs typeface="Calibri" panose="020F0502020204030204" pitchFamily="34" charset="0"/>
              </a:rPr>
              <a:t>soutien</a:t>
            </a:r>
            <a:endParaRPr lang="en-CA" sz="1000" b="1" dirty="0">
              <a:solidFill>
                <a:prstClr val="white"/>
              </a:solidFill>
              <a:latin typeface="Calibri" panose="020F0502020204030204" pitchFamily="34" charset="0"/>
              <a:cs typeface="Calibri" panose="020F0502020204030204" pitchFamily="34" charset="0"/>
            </a:endParaRPr>
          </a:p>
        </p:txBody>
      </p:sp>
      <p:pic>
        <p:nvPicPr>
          <p:cNvPr id="2" name="Picture 1">
            <a:extLst>
              <a:ext uri="{FF2B5EF4-FFF2-40B4-BE49-F238E27FC236}">
                <a16:creationId xmlns:a16="http://schemas.microsoft.com/office/drawing/2014/main" id="{C6174ABA-A8B8-62A1-B719-7BAB821CAD48}"/>
              </a:ext>
            </a:extLst>
          </p:cNvPr>
          <p:cNvPicPr>
            <a:picLocks noChangeAspect="1"/>
          </p:cNvPicPr>
          <p:nvPr/>
        </p:nvPicPr>
        <p:blipFill rotWithShape="1">
          <a:blip r:embed="rId3"/>
          <a:srcRect l="4693" t="6011" r="2695" b="3320"/>
          <a:stretch/>
        </p:blipFill>
        <p:spPr>
          <a:xfrm>
            <a:off x="4052667" y="2485046"/>
            <a:ext cx="1478772" cy="1470919"/>
          </a:xfrm>
          <a:prstGeom prst="flowChartConnector">
            <a:avLst/>
          </a:prstGeom>
        </p:spPr>
      </p:pic>
      <p:sp>
        <p:nvSpPr>
          <p:cNvPr id="144397" name="TextBox 2">
            <a:extLst>
              <a:ext uri="{FF2B5EF4-FFF2-40B4-BE49-F238E27FC236}">
                <a16:creationId xmlns:a16="http://schemas.microsoft.com/office/drawing/2014/main" id="{813C0265-44A1-C92D-A119-134D77C7A75D}"/>
              </a:ext>
            </a:extLst>
          </p:cNvPr>
          <p:cNvSpPr txBox="1">
            <a:spLocks noChangeArrowheads="1"/>
          </p:cNvSpPr>
          <p:nvPr/>
        </p:nvSpPr>
        <p:spPr bwMode="auto">
          <a:xfrm>
            <a:off x="3730625" y="2144713"/>
            <a:ext cx="2122488"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685800">
              <a:defRPr>
                <a:solidFill>
                  <a:schemeClr val="tx1"/>
                </a:solidFill>
                <a:latin typeface="Calibri" panose="020F0502020204030204" pitchFamily="34" charset="0"/>
                <a:ea typeface="ＭＳ Ｐゴシック" panose="020B0600070205080204" pitchFamily="34" charset="-128"/>
              </a:defRPr>
            </a:lvl1pPr>
            <a:lvl2pPr marL="742950" indent="-285750" defTabSz="685800">
              <a:defRPr>
                <a:solidFill>
                  <a:schemeClr val="tx1"/>
                </a:solidFill>
                <a:latin typeface="Calibri" panose="020F0502020204030204" pitchFamily="34" charset="0"/>
                <a:ea typeface="ＭＳ Ｐゴシック" panose="020B0600070205080204" pitchFamily="34" charset="-128"/>
              </a:defRPr>
            </a:lvl2pPr>
            <a:lvl3pPr marL="1143000" indent="-228600" defTabSz="685800">
              <a:defRPr>
                <a:solidFill>
                  <a:schemeClr val="tx1"/>
                </a:solidFill>
                <a:latin typeface="Calibri" panose="020F0502020204030204" pitchFamily="34" charset="0"/>
                <a:ea typeface="ＭＳ Ｐゴシック" panose="020B0600070205080204" pitchFamily="34" charset="-128"/>
              </a:defRPr>
            </a:lvl3pPr>
            <a:lvl4pPr marL="1600200" indent="-228600" defTabSz="685800">
              <a:defRPr>
                <a:solidFill>
                  <a:schemeClr val="tx1"/>
                </a:solidFill>
                <a:latin typeface="Calibri" panose="020F0502020204030204" pitchFamily="34" charset="0"/>
                <a:ea typeface="ＭＳ Ｐゴシック" panose="020B0600070205080204" pitchFamily="34" charset="-128"/>
              </a:defRPr>
            </a:lvl4pPr>
            <a:lvl5pPr marL="2057400" indent="-228600" defTabSz="685800">
              <a:defRPr>
                <a:solidFill>
                  <a:schemeClr val="tx1"/>
                </a:solidFill>
                <a:latin typeface="Calibri" panose="020F0502020204030204" pitchFamily="34" charset="0"/>
                <a:ea typeface="ＭＳ Ｐゴシック" panose="020B0600070205080204" pitchFamily="34" charset="-128"/>
              </a:defRPr>
            </a:lvl5pPr>
            <a:lvl6pPr marL="2514600" indent="-228600" defTabSz="6858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6pPr>
            <a:lvl7pPr marL="2971800" indent="-228600" defTabSz="6858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7pPr>
            <a:lvl8pPr marL="3429000" indent="-228600" defTabSz="6858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8pPr>
            <a:lvl9pPr marL="3886200" indent="-228600" defTabSz="6858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9pPr>
          </a:lstStyle>
          <a:p>
            <a:pPr algn="ctr"/>
            <a:r>
              <a:rPr lang="en-CA" altLang="en-US" sz="1600" b="1">
                <a:cs typeface="Calibri" panose="020F0502020204030204" pitchFamily="34" charset="0"/>
              </a:rPr>
              <a:t>Analyse des écarts</a:t>
            </a:r>
          </a:p>
        </p:txBody>
      </p:sp>
      <p:pic>
        <p:nvPicPr>
          <p:cNvPr id="6" name="Picture 5">
            <a:extLst>
              <a:ext uri="{FF2B5EF4-FFF2-40B4-BE49-F238E27FC236}">
                <a16:creationId xmlns:a16="http://schemas.microsoft.com/office/drawing/2014/main" id="{B1003038-AA43-0473-F2A9-B8FEC549865C}"/>
              </a:ext>
            </a:extLst>
          </p:cNvPr>
          <p:cNvPicPr>
            <a:picLocks noChangeAspect="1"/>
          </p:cNvPicPr>
          <p:nvPr/>
        </p:nvPicPr>
        <p:blipFill rotWithShape="1">
          <a:blip r:embed="rId4"/>
          <a:srcRect l="4326" t="5330" r="6005" b="4928"/>
          <a:stretch/>
        </p:blipFill>
        <p:spPr>
          <a:xfrm>
            <a:off x="5948934" y="2485046"/>
            <a:ext cx="1473447" cy="1474455"/>
          </a:xfrm>
          <a:prstGeom prst="flowChartConnector">
            <a:avLst/>
          </a:prstGeom>
        </p:spPr>
      </p:pic>
      <p:sp>
        <p:nvSpPr>
          <p:cNvPr id="144399" name="TextBox 11">
            <a:extLst>
              <a:ext uri="{FF2B5EF4-FFF2-40B4-BE49-F238E27FC236}">
                <a16:creationId xmlns:a16="http://schemas.microsoft.com/office/drawing/2014/main" id="{722928F4-08A2-2A2F-A2F2-01D609F92BE2}"/>
              </a:ext>
            </a:extLst>
          </p:cNvPr>
          <p:cNvSpPr txBox="1">
            <a:spLocks noChangeArrowheads="1"/>
          </p:cNvSpPr>
          <p:nvPr/>
        </p:nvSpPr>
        <p:spPr bwMode="auto">
          <a:xfrm>
            <a:off x="5983288" y="2133600"/>
            <a:ext cx="1389062"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912813">
              <a:defRPr>
                <a:solidFill>
                  <a:schemeClr val="tx1"/>
                </a:solidFill>
                <a:latin typeface="Calibri" panose="020F0502020204030204" pitchFamily="34" charset="0"/>
                <a:ea typeface="ＭＳ Ｐゴシック" panose="020B0600070205080204" pitchFamily="34" charset="-128"/>
              </a:defRPr>
            </a:lvl1pPr>
            <a:lvl2pPr marL="742950" indent="-285750" defTabSz="912813">
              <a:defRPr>
                <a:solidFill>
                  <a:schemeClr val="tx1"/>
                </a:solidFill>
                <a:latin typeface="Calibri" panose="020F0502020204030204" pitchFamily="34" charset="0"/>
                <a:ea typeface="ＭＳ Ｐゴシック" panose="020B0600070205080204" pitchFamily="34" charset="-128"/>
              </a:defRPr>
            </a:lvl2pPr>
            <a:lvl3pPr marL="1143000" indent="-228600" defTabSz="912813">
              <a:defRPr>
                <a:solidFill>
                  <a:schemeClr val="tx1"/>
                </a:solidFill>
                <a:latin typeface="Calibri" panose="020F0502020204030204" pitchFamily="34" charset="0"/>
                <a:ea typeface="ＭＳ Ｐゴシック" panose="020B0600070205080204" pitchFamily="34" charset="-128"/>
              </a:defRPr>
            </a:lvl3pPr>
            <a:lvl4pPr marL="1600200" indent="-228600" defTabSz="912813">
              <a:defRPr>
                <a:solidFill>
                  <a:schemeClr val="tx1"/>
                </a:solidFill>
                <a:latin typeface="Calibri" panose="020F0502020204030204" pitchFamily="34" charset="0"/>
                <a:ea typeface="ＭＳ Ｐゴシック" panose="020B0600070205080204" pitchFamily="34" charset="-128"/>
              </a:defRPr>
            </a:lvl4pPr>
            <a:lvl5pPr marL="2057400" indent="-228600" defTabSz="912813">
              <a:defRPr>
                <a:solidFill>
                  <a:schemeClr val="tx1"/>
                </a:solidFill>
                <a:latin typeface="Calibri" panose="020F0502020204030204" pitchFamily="34" charset="0"/>
                <a:ea typeface="ＭＳ Ｐゴシック" panose="020B0600070205080204" pitchFamily="34" charset="-128"/>
              </a:defRPr>
            </a:lvl5pPr>
            <a:lvl6pPr marL="2514600" indent="-228600" defTabSz="912813"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6pPr>
            <a:lvl7pPr marL="2971800" indent="-228600" defTabSz="912813"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7pPr>
            <a:lvl8pPr marL="3429000" indent="-228600" defTabSz="912813"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8pPr>
            <a:lvl9pPr marL="3886200" indent="-228600" defTabSz="912813"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9pPr>
          </a:lstStyle>
          <a:p>
            <a:pPr algn="ctr"/>
            <a:r>
              <a:rPr lang="en-CA" altLang="en-US" sz="1600" b="1">
                <a:solidFill>
                  <a:srgbClr val="000000"/>
                </a:solidFill>
                <a:cs typeface="Calibri" panose="020F0502020204030204" pitchFamily="34" charset="0"/>
              </a:rPr>
              <a:t>Stratégie</a:t>
            </a:r>
          </a:p>
        </p:txBody>
      </p:sp>
      <p:pic>
        <p:nvPicPr>
          <p:cNvPr id="17" name="Picture 16">
            <a:extLst>
              <a:ext uri="{FF2B5EF4-FFF2-40B4-BE49-F238E27FC236}">
                <a16:creationId xmlns:a16="http://schemas.microsoft.com/office/drawing/2014/main" id="{09B04D7B-EC88-034B-EAEA-DEE714D9C40A}"/>
              </a:ext>
            </a:extLst>
          </p:cNvPr>
          <p:cNvPicPr>
            <a:picLocks noChangeAspect="1"/>
          </p:cNvPicPr>
          <p:nvPr/>
        </p:nvPicPr>
        <p:blipFill rotWithShape="1">
          <a:blip r:embed="rId5"/>
          <a:srcRect b="488"/>
          <a:stretch/>
        </p:blipFill>
        <p:spPr>
          <a:xfrm>
            <a:off x="983432" y="2490623"/>
            <a:ext cx="1473872" cy="1420084"/>
          </a:xfrm>
          <a:prstGeom prst="flowChartConnector">
            <a:avLst/>
          </a:prstGeom>
        </p:spPr>
      </p:pic>
      <p:sp>
        <p:nvSpPr>
          <p:cNvPr id="144401" name="TextBox 21">
            <a:extLst>
              <a:ext uri="{FF2B5EF4-FFF2-40B4-BE49-F238E27FC236}">
                <a16:creationId xmlns:a16="http://schemas.microsoft.com/office/drawing/2014/main" id="{3E5784A8-8B4A-1DD7-9E52-6C86F1FC1F39}"/>
              </a:ext>
            </a:extLst>
          </p:cNvPr>
          <p:cNvSpPr txBox="1">
            <a:spLocks noChangeArrowheads="1"/>
          </p:cNvSpPr>
          <p:nvPr/>
        </p:nvSpPr>
        <p:spPr bwMode="auto">
          <a:xfrm>
            <a:off x="1077913" y="2138363"/>
            <a:ext cx="1238250"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912813">
              <a:defRPr>
                <a:solidFill>
                  <a:schemeClr val="tx1"/>
                </a:solidFill>
                <a:latin typeface="Calibri" panose="020F0502020204030204" pitchFamily="34" charset="0"/>
                <a:ea typeface="ＭＳ Ｐゴシック" panose="020B0600070205080204" pitchFamily="34" charset="-128"/>
              </a:defRPr>
            </a:lvl1pPr>
            <a:lvl2pPr marL="742950" indent="-285750" defTabSz="912813">
              <a:defRPr>
                <a:solidFill>
                  <a:schemeClr val="tx1"/>
                </a:solidFill>
                <a:latin typeface="Calibri" panose="020F0502020204030204" pitchFamily="34" charset="0"/>
                <a:ea typeface="ＭＳ Ｐゴシック" panose="020B0600070205080204" pitchFamily="34" charset="-128"/>
              </a:defRPr>
            </a:lvl2pPr>
            <a:lvl3pPr marL="1143000" indent="-228600" defTabSz="912813">
              <a:defRPr>
                <a:solidFill>
                  <a:schemeClr val="tx1"/>
                </a:solidFill>
                <a:latin typeface="Calibri" panose="020F0502020204030204" pitchFamily="34" charset="0"/>
                <a:ea typeface="ＭＳ Ｐゴシック" panose="020B0600070205080204" pitchFamily="34" charset="-128"/>
              </a:defRPr>
            </a:lvl3pPr>
            <a:lvl4pPr marL="1600200" indent="-228600" defTabSz="912813">
              <a:defRPr>
                <a:solidFill>
                  <a:schemeClr val="tx1"/>
                </a:solidFill>
                <a:latin typeface="Calibri" panose="020F0502020204030204" pitchFamily="34" charset="0"/>
                <a:ea typeface="ＭＳ Ｐゴシック" panose="020B0600070205080204" pitchFamily="34" charset="-128"/>
              </a:defRPr>
            </a:lvl4pPr>
            <a:lvl5pPr marL="2057400" indent="-228600" defTabSz="912813">
              <a:defRPr>
                <a:solidFill>
                  <a:schemeClr val="tx1"/>
                </a:solidFill>
                <a:latin typeface="Calibri" panose="020F0502020204030204" pitchFamily="34" charset="0"/>
                <a:ea typeface="ＭＳ Ｐゴシック" panose="020B0600070205080204" pitchFamily="34" charset="-128"/>
              </a:defRPr>
            </a:lvl5pPr>
            <a:lvl6pPr marL="2514600" indent="-228600" defTabSz="912813"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6pPr>
            <a:lvl7pPr marL="2971800" indent="-228600" defTabSz="912813"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7pPr>
            <a:lvl8pPr marL="3429000" indent="-228600" defTabSz="912813"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8pPr>
            <a:lvl9pPr marL="3886200" indent="-228600" defTabSz="912813"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9pPr>
          </a:lstStyle>
          <a:p>
            <a:pPr algn="ctr"/>
            <a:r>
              <a:rPr lang="en-CA" altLang="en-US" sz="1600" b="1">
                <a:solidFill>
                  <a:srgbClr val="000000"/>
                </a:solidFill>
                <a:cs typeface="Calibri" panose="020F0502020204030204" pitchFamily="34" charset="0"/>
              </a:rPr>
              <a:t>Initiation</a:t>
            </a:r>
          </a:p>
        </p:txBody>
      </p:sp>
      <p:pic>
        <p:nvPicPr>
          <p:cNvPr id="15" name="Picture 14">
            <a:extLst>
              <a:ext uri="{FF2B5EF4-FFF2-40B4-BE49-F238E27FC236}">
                <a16:creationId xmlns:a16="http://schemas.microsoft.com/office/drawing/2014/main" id="{E8F5FDFA-C2D0-F1D6-6331-A3DB6D74AEDA}"/>
              </a:ext>
            </a:extLst>
          </p:cNvPr>
          <p:cNvPicPr>
            <a:picLocks noChangeAspect="1"/>
          </p:cNvPicPr>
          <p:nvPr/>
        </p:nvPicPr>
        <p:blipFill rotWithShape="1">
          <a:blip r:embed="rId6"/>
          <a:srcRect l="3238" t="5444" r="5830" b="2854"/>
          <a:stretch/>
        </p:blipFill>
        <p:spPr>
          <a:xfrm>
            <a:off x="7500158" y="2482395"/>
            <a:ext cx="1473447" cy="1474453"/>
          </a:xfrm>
          <a:prstGeom prst="flowChartConnector">
            <a:avLst/>
          </a:prstGeom>
        </p:spPr>
      </p:pic>
      <p:sp>
        <p:nvSpPr>
          <p:cNvPr id="144403" name="TextBox 25">
            <a:extLst>
              <a:ext uri="{FF2B5EF4-FFF2-40B4-BE49-F238E27FC236}">
                <a16:creationId xmlns:a16="http://schemas.microsoft.com/office/drawing/2014/main" id="{78271637-B001-31B1-F3B6-52E0D531AD5F}"/>
              </a:ext>
            </a:extLst>
          </p:cNvPr>
          <p:cNvSpPr txBox="1">
            <a:spLocks noChangeArrowheads="1"/>
          </p:cNvSpPr>
          <p:nvPr/>
        </p:nvSpPr>
        <p:spPr bwMode="auto">
          <a:xfrm>
            <a:off x="7410450" y="2130425"/>
            <a:ext cx="1595438"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912813">
              <a:defRPr>
                <a:solidFill>
                  <a:schemeClr val="tx1"/>
                </a:solidFill>
                <a:latin typeface="Calibri" panose="020F0502020204030204" pitchFamily="34" charset="0"/>
                <a:ea typeface="ＭＳ Ｐゴシック" panose="020B0600070205080204" pitchFamily="34" charset="-128"/>
              </a:defRPr>
            </a:lvl1pPr>
            <a:lvl2pPr marL="742950" indent="-285750" defTabSz="912813">
              <a:defRPr>
                <a:solidFill>
                  <a:schemeClr val="tx1"/>
                </a:solidFill>
                <a:latin typeface="Calibri" panose="020F0502020204030204" pitchFamily="34" charset="0"/>
                <a:ea typeface="ＭＳ Ｐゴシック" panose="020B0600070205080204" pitchFamily="34" charset="-128"/>
              </a:defRPr>
            </a:lvl2pPr>
            <a:lvl3pPr marL="1143000" indent="-228600" defTabSz="912813">
              <a:defRPr>
                <a:solidFill>
                  <a:schemeClr val="tx1"/>
                </a:solidFill>
                <a:latin typeface="Calibri" panose="020F0502020204030204" pitchFamily="34" charset="0"/>
                <a:ea typeface="ＭＳ Ｐゴシック" panose="020B0600070205080204" pitchFamily="34" charset="-128"/>
              </a:defRPr>
            </a:lvl3pPr>
            <a:lvl4pPr marL="1600200" indent="-228600" defTabSz="912813">
              <a:defRPr>
                <a:solidFill>
                  <a:schemeClr val="tx1"/>
                </a:solidFill>
                <a:latin typeface="Calibri" panose="020F0502020204030204" pitchFamily="34" charset="0"/>
                <a:ea typeface="ＭＳ Ｐゴシック" panose="020B0600070205080204" pitchFamily="34" charset="-128"/>
              </a:defRPr>
            </a:lvl4pPr>
            <a:lvl5pPr marL="2057400" indent="-228600" defTabSz="912813">
              <a:defRPr>
                <a:solidFill>
                  <a:schemeClr val="tx1"/>
                </a:solidFill>
                <a:latin typeface="Calibri" panose="020F0502020204030204" pitchFamily="34" charset="0"/>
                <a:ea typeface="ＭＳ Ｐゴシック" panose="020B0600070205080204" pitchFamily="34" charset="-128"/>
              </a:defRPr>
            </a:lvl5pPr>
            <a:lvl6pPr marL="2514600" indent="-228600" defTabSz="912813"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6pPr>
            <a:lvl7pPr marL="2971800" indent="-228600" defTabSz="912813"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7pPr>
            <a:lvl8pPr marL="3429000" indent="-228600" defTabSz="912813"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8pPr>
            <a:lvl9pPr marL="3886200" indent="-228600" defTabSz="912813"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9pPr>
          </a:lstStyle>
          <a:p>
            <a:pPr algn="ctr"/>
            <a:r>
              <a:rPr lang="en-CA" altLang="en-US" sz="1600" b="1">
                <a:solidFill>
                  <a:srgbClr val="000000"/>
                </a:solidFill>
                <a:cs typeface="Calibri" panose="020F0502020204030204" pitchFamily="34" charset="0"/>
              </a:rPr>
              <a:t>Cadre</a:t>
            </a:r>
          </a:p>
        </p:txBody>
      </p:sp>
      <p:sp>
        <p:nvSpPr>
          <p:cNvPr id="144404" name="TextBox 22">
            <a:extLst>
              <a:ext uri="{FF2B5EF4-FFF2-40B4-BE49-F238E27FC236}">
                <a16:creationId xmlns:a16="http://schemas.microsoft.com/office/drawing/2014/main" id="{E5E61DD6-6638-2A30-4C57-2F839135B943}"/>
              </a:ext>
            </a:extLst>
          </p:cNvPr>
          <p:cNvSpPr txBox="1">
            <a:spLocks noChangeArrowheads="1"/>
          </p:cNvSpPr>
          <p:nvPr/>
        </p:nvSpPr>
        <p:spPr bwMode="auto">
          <a:xfrm>
            <a:off x="2468563" y="2138363"/>
            <a:ext cx="1544637"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912813">
              <a:defRPr>
                <a:solidFill>
                  <a:schemeClr val="tx1"/>
                </a:solidFill>
                <a:latin typeface="Calibri" panose="020F0502020204030204" pitchFamily="34" charset="0"/>
                <a:ea typeface="ＭＳ Ｐゴシック" panose="020B0600070205080204" pitchFamily="34" charset="-128"/>
              </a:defRPr>
            </a:lvl1pPr>
            <a:lvl2pPr marL="742950" indent="-285750" defTabSz="912813">
              <a:defRPr>
                <a:solidFill>
                  <a:schemeClr val="tx1"/>
                </a:solidFill>
                <a:latin typeface="Calibri" panose="020F0502020204030204" pitchFamily="34" charset="0"/>
                <a:ea typeface="ＭＳ Ｐゴシック" panose="020B0600070205080204" pitchFamily="34" charset="-128"/>
              </a:defRPr>
            </a:lvl2pPr>
            <a:lvl3pPr marL="1143000" indent="-228600" defTabSz="912813">
              <a:defRPr>
                <a:solidFill>
                  <a:schemeClr val="tx1"/>
                </a:solidFill>
                <a:latin typeface="Calibri" panose="020F0502020204030204" pitchFamily="34" charset="0"/>
                <a:ea typeface="ＭＳ Ｐゴシック" panose="020B0600070205080204" pitchFamily="34" charset="-128"/>
              </a:defRPr>
            </a:lvl3pPr>
            <a:lvl4pPr marL="1600200" indent="-228600" defTabSz="912813">
              <a:defRPr>
                <a:solidFill>
                  <a:schemeClr val="tx1"/>
                </a:solidFill>
                <a:latin typeface="Calibri" panose="020F0502020204030204" pitchFamily="34" charset="0"/>
                <a:ea typeface="ＭＳ Ｐゴシック" panose="020B0600070205080204" pitchFamily="34" charset="-128"/>
              </a:defRPr>
            </a:lvl4pPr>
            <a:lvl5pPr marL="2057400" indent="-228600" defTabSz="912813">
              <a:defRPr>
                <a:solidFill>
                  <a:schemeClr val="tx1"/>
                </a:solidFill>
                <a:latin typeface="Calibri" panose="020F0502020204030204" pitchFamily="34" charset="0"/>
                <a:ea typeface="ＭＳ Ｐゴシック" panose="020B0600070205080204" pitchFamily="34" charset="-128"/>
              </a:defRPr>
            </a:lvl5pPr>
            <a:lvl6pPr marL="2514600" indent="-228600" defTabSz="912813"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6pPr>
            <a:lvl7pPr marL="2971800" indent="-228600" defTabSz="912813"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7pPr>
            <a:lvl8pPr marL="3429000" indent="-228600" defTabSz="912813"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8pPr>
            <a:lvl9pPr marL="3886200" indent="-228600" defTabSz="912813"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9pPr>
          </a:lstStyle>
          <a:p>
            <a:pPr algn="ctr"/>
            <a:r>
              <a:rPr lang="en-CA" altLang="en-US" sz="1600" b="1">
                <a:cs typeface="Calibri" panose="020F0502020204030204" pitchFamily="34" charset="0"/>
              </a:rPr>
              <a:t>Exigences</a:t>
            </a:r>
            <a:endParaRPr lang="en-CA" altLang="en-US" sz="1600" b="1">
              <a:solidFill>
                <a:srgbClr val="000000"/>
              </a:solidFill>
              <a:cs typeface="Calibri" panose="020F0502020204030204" pitchFamily="34" charset="0"/>
            </a:endParaRPr>
          </a:p>
        </p:txBody>
      </p:sp>
      <p:pic>
        <p:nvPicPr>
          <p:cNvPr id="27" name="Picture 26">
            <a:extLst>
              <a:ext uri="{FF2B5EF4-FFF2-40B4-BE49-F238E27FC236}">
                <a16:creationId xmlns:a16="http://schemas.microsoft.com/office/drawing/2014/main" id="{185DD054-C8C1-B8CA-9493-4C547B6672DD}"/>
              </a:ext>
            </a:extLst>
          </p:cNvPr>
          <p:cNvPicPr>
            <a:picLocks noChangeAspect="1"/>
          </p:cNvPicPr>
          <p:nvPr/>
        </p:nvPicPr>
        <p:blipFill rotWithShape="1">
          <a:blip r:embed="rId7"/>
          <a:srcRect l="2111" t="4820" r="2582" b="5437"/>
          <a:stretch/>
        </p:blipFill>
        <p:spPr>
          <a:xfrm>
            <a:off x="2519215" y="2524689"/>
            <a:ext cx="1471909" cy="1431275"/>
          </a:xfrm>
          <a:prstGeom prst="flowChartConnector">
            <a:avLst/>
          </a:prstGeom>
        </p:spPr>
      </p:pic>
      <p:sp>
        <p:nvSpPr>
          <p:cNvPr id="40" name="Rounded Rectangle 15">
            <a:extLst>
              <a:ext uri="{FF2B5EF4-FFF2-40B4-BE49-F238E27FC236}">
                <a16:creationId xmlns:a16="http://schemas.microsoft.com/office/drawing/2014/main" id="{A9492547-C48D-859E-DEC3-707C844DE02B}"/>
              </a:ext>
            </a:extLst>
          </p:cNvPr>
          <p:cNvSpPr/>
          <p:nvPr/>
        </p:nvSpPr>
        <p:spPr>
          <a:xfrm>
            <a:off x="1116013" y="4233863"/>
            <a:ext cx="1222375" cy="541337"/>
          </a:xfrm>
          <a:prstGeom prst="roundRect">
            <a:avLst/>
          </a:prstGeom>
          <a:solidFill>
            <a:srgbClr val="D8983E"/>
          </a:solidFill>
          <a:ln w="28575">
            <a:solidFill>
              <a:srgbClr val="565553"/>
            </a:solidFill>
          </a:ln>
        </p:spPr>
        <p:style>
          <a:lnRef idx="2">
            <a:schemeClr val="accent1">
              <a:shade val="50000"/>
            </a:schemeClr>
          </a:lnRef>
          <a:fillRef idx="1">
            <a:schemeClr val="accent1"/>
          </a:fillRef>
          <a:effectRef idx="0">
            <a:schemeClr val="accent1"/>
          </a:effectRef>
          <a:fontRef idx="minor">
            <a:schemeClr val="lt1"/>
          </a:fontRef>
        </p:style>
        <p:txBody>
          <a:bodyPr lIns="0" rIns="0" anchor="ctr"/>
          <a:lstStyle/>
          <a:p>
            <a:pPr algn="ctr" defTabSz="914377" eaLnBrk="1" fontAlgn="auto" hangingPunct="1">
              <a:lnSpc>
                <a:spcPts val="1000"/>
              </a:lnSpc>
              <a:spcBef>
                <a:spcPts val="0"/>
              </a:spcBef>
              <a:spcAft>
                <a:spcPts val="0"/>
              </a:spcAft>
              <a:defRPr/>
            </a:pPr>
            <a:r>
              <a:rPr lang="fr-FR" sz="1000" b="1" dirty="0">
                <a:solidFill>
                  <a:prstClr val="white"/>
                </a:solidFill>
                <a:latin typeface="Calibri" panose="020F0502020204030204" pitchFamily="34" charset="0"/>
                <a:cs typeface="Calibri" panose="020F0502020204030204" pitchFamily="34" charset="0"/>
              </a:rPr>
              <a:t>Plan de projet d’ARS</a:t>
            </a:r>
            <a:endParaRPr lang="en-CA" sz="1000" b="1" dirty="0">
              <a:solidFill>
                <a:prstClr val="white"/>
              </a:solidFill>
              <a:latin typeface="Calibri" panose="020F0502020204030204" pitchFamily="34" charset="0"/>
              <a:cs typeface="Calibri" panose="020F0502020204030204" pitchFamily="34" charset="0"/>
            </a:endParaRPr>
          </a:p>
        </p:txBody>
      </p:sp>
      <p:sp>
        <p:nvSpPr>
          <p:cNvPr id="144407" name="TextBox 24">
            <a:extLst>
              <a:ext uri="{FF2B5EF4-FFF2-40B4-BE49-F238E27FC236}">
                <a16:creationId xmlns:a16="http://schemas.microsoft.com/office/drawing/2014/main" id="{02C6832D-7629-FDA7-AB0A-E156909F472D}"/>
              </a:ext>
            </a:extLst>
          </p:cNvPr>
          <p:cNvSpPr txBox="1">
            <a:spLocks noChangeArrowheads="1"/>
          </p:cNvSpPr>
          <p:nvPr/>
        </p:nvSpPr>
        <p:spPr bwMode="auto">
          <a:xfrm>
            <a:off x="9085263" y="2130425"/>
            <a:ext cx="1430337"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912813">
              <a:defRPr>
                <a:solidFill>
                  <a:schemeClr val="tx1"/>
                </a:solidFill>
                <a:latin typeface="Calibri" panose="020F0502020204030204" pitchFamily="34" charset="0"/>
                <a:ea typeface="ＭＳ Ｐゴシック" panose="020B0600070205080204" pitchFamily="34" charset="-128"/>
              </a:defRPr>
            </a:lvl1pPr>
            <a:lvl2pPr marL="742950" indent="-285750" defTabSz="912813">
              <a:defRPr>
                <a:solidFill>
                  <a:schemeClr val="tx1"/>
                </a:solidFill>
                <a:latin typeface="Calibri" panose="020F0502020204030204" pitchFamily="34" charset="0"/>
                <a:ea typeface="ＭＳ Ｐゴシック" panose="020B0600070205080204" pitchFamily="34" charset="-128"/>
              </a:defRPr>
            </a:lvl2pPr>
            <a:lvl3pPr marL="1143000" indent="-228600" defTabSz="912813">
              <a:defRPr>
                <a:solidFill>
                  <a:schemeClr val="tx1"/>
                </a:solidFill>
                <a:latin typeface="Calibri" panose="020F0502020204030204" pitchFamily="34" charset="0"/>
                <a:ea typeface="ＭＳ Ｐゴシック" panose="020B0600070205080204" pitchFamily="34" charset="-128"/>
              </a:defRPr>
            </a:lvl3pPr>
            <a:lvl4pPr marL="1600200" indent="-228600" defTabSz="912813">
              <a:defRPr>
                <a:solidFill>
                  <a:schemeClr val="tx1"/>
                </a:solidFill>
                <a:latin typeface="Calibri" panose="020F0502020204030204" pitchFamily="34" charset="0"/>
                <a:ea typeface="ＭＳ Ｐゴシック" panose="020B0600070205080204" pitchFamily="34" charset="-128"/>
              </a:defRPr>
            </a:lvl4pPr>
            <a:lvl5pPr marL="2057400" indent="-228600" defTabSz="912813">
              <a:defRPr>
                <a:solidFill>
                  <a:schemeClr val="tx1"/>
                </a:solidFill>
                <a:latin typeface="Calibri" panose="020F0502020204030204" pitchFamily="34" charset="0"/>
                <a:ea typeface="ＭＳ Ｐゴシック" panose="020B0600070205080204" pitchFamily="34" charset="-128"/>
              </a:defRPr>
            </a:lvl5pPr>
            <a:lvl6pPr marL="2514600" indent="-228600" defTabSz="912813"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6pPr>
            <a:lvl7pPr marL="2971800" indent="-228600" defTabSz="912813"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7pPr>
            <a:lvl8pPr marL="3429000" indent="-228600" defTabSz="912813"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8pPr>
            <a:lvl9pPr marL="3886200" indent="-228600" defTabSz="912813"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9pPr>
          </a:lstStyle>
          <a:p>
            <a:pPr algn="ctr"/>
            <a:r>
              <a:rPr lang="en-CA" altLang="en-US" sz="1600" b="1">
                <a:solidFill>
                  <a:srgbClr val="000000"/>
                </a:solidFill>
                <a:cs typeface="Calibri" panose="020F0502020204030204" pitchFamily="34" charset="0"/>
              </a:rPr>
              <a:t>Détails</a:t>
            </a:r>
          </a:p>
        </p:txBody>
      </p:sp>
      <p:pic>
        <p:nvPicPr>
          <p:cNvPr id="6286" name="Picture 6285">
            <a:extLst>
              <a:ext uri="{FF2B5EF4-FFF2-40B4-BE49-F238E27FC236}">
                <a16:creationId xmlns:a16="http://schemas.microsoft.com/office/drawing/2014/main" id="{6DD1AD84-075C-0FDD-AC20-D0FC01B36C2E}"/>
              </a:ext>
            </a:extLst>
          </p:cNvPr>
          <p:cNvPicPr>
            <a:picLocks noChangeAspect="1"/>
          </p:cNvPicPr>
          <p:nvPr/>
        </p:nvPicPr>
        <p:blipFill rotWithShape="1">
          <a:blip r:embed="rId8"/>
          <a:srcRect l="82852" t="34631" r="1780" b="8361"/>
          <a:stretch/>
        </p:blipFill>
        <p:spPr>
          <a:xfrm>
            <a:off x="9084333" y="2482396"/>
            <a:ext cx="1481271" cy="1428313"/>
          </a:xfrm>
          <a:prstGeom prst="flowChartConnector">
            <a:avLst/>
          </a:prstGeom>
        </p:spPr>
      </p:pic>
      <p:sp>
        <p:nvSpPr>
          <p:cNvPr id="14" name="Rounded Rectangle 13">
            <a:extLst>
              <a:ext uri="{FF2B5EF4-FFF2-40B4-BE49-F238E27FC236}">
                <a16:creationId xmlns:a16="http://schemas.microsoft.com/office/drawing/2014/main" id="{401E7921-7C9F-0612-C0C5-D8CB34941D76}"/>
              </a:ext>
            </a:extLst>
          </p:cNvPr>
          <p:cNvSpPr/>
          <p:nvPr/>
        </p:nvSpPr>
        <p:spPr>
          <a:xfrm>
            <a:off x="4191000" y="4233863"/>
            <a:ext cx="1223963" cy="539750"/>
          </a:xfrm>
          <a:prstGeom prst="roundRect">
            <a:avLst/>
          </a:prstGeom>
          <a:solidFill>
            <a:srgbClr val="C0AF95"/>
          </a:solidFill>
          <a:ln w="28575">
            <a:solidFill>
              <a:srgbClr val="565553"/>
            </a:solidFill>
          </a:ln>
        </p:spPr>
        <p:style>
          <a:lnRef idx="2">
            <a:schemeClr val="accent1">
              <a:shade val="50000"/>
            </a:schemeClr>
          </a:lnRef>
          <a:fillRef idx="1">
            <a:schemeClr val="accent1"/>
          </a:fillRef>
          <a:effectRef idx="0">
            <a:schemeClr val="accent1"/>
          </a:effectRef>
          <a:fontRef idx="minor">
            <a:schemeClr val="lt1"/>
          </a:fontRef>
        </p:style>
        <p:txBody>
          <a:bodyPr lIns="0" rIns="0" anchor="ctr"/>
          <a:lstStyle/>
          <a:p>
            <a:pPr algn="ctr" defTabSz="914377" eaLnBrk="1" fontAlgn="auto" hangingPunct="1">
              <a:lnSpc>
                <a:spcPts val="1000"/>
              </a:lnSpc>
              <a:spcBef>
                <a:spcPts val="0"/>
              </a:spcBef>
              <a:spcAft>
                <a:spcPts val="0"/>
              </a:spcAft>
              <a:defRPr/>
            </a:pPr>
            <a:r>
              <a:rPr lang="en-CA" sz="1000" b="1" dirty="0">
                <a:solidFill>
                  <a:prstClr val="white"/>
                </a:solidFill>
                <a:latin typeface="Calibri" panose="020F0502020204030204" pitchFamily="34" charset="0"/>
                <a:cs typeface="Calibri" panose="020F0502020204030204" pitchFamily="34" charset="0"/>
              </a:rPr>
              <a:t>A</a:t>
            </a:r>
            <a:r>
              <a:rPr lang="en-CA" sz="1000" b="1" dirty="0" err="1">
                <a:solidFill>
                  <a:prstClr val="white"/>
                </a:solidFill>
                <a:latin typeface="Calibri" panose="020F0502020204030204" pitchFamily="34" charset="0"/>
                <a:cs typeface="Calibri" panose="020F0502020204030204" pitchFamily="34" charset="0"/>
              </a:rPr>
              <a:t>nalyse</a:t>
            </a:r>
            <a:r>
              <a:rPr lang="en-CA" sz="1000" b="1" dirty="0">
                <a:solidFill>
                  <a:prstClr val="white"/>
                </a:solidFill>
                <a:latin typeface="Calibri" panose="020F0502020204030204" pitchFamily="34" charset="0"/>
                <a:cs typeface="Calibri" panose="020F0502020204030204" pitchFamily="34" charset="0"/>
              </a:rPr>
              <a:t> des </a:t>
            </a:r>
            <a:r>
              <a:rPr lang="en-CA" sz="1000" b="1" dirty="0" err="1">
                <a:solidFill>
                  <a:prstClr val="white"/>
                </a:solidFill>
                <a:latin typeface="Calibri" panose="020F0502020204030204" pitchFamily="34" charset="0"/>
                <a:cs typeface="Calibri" panose="020F0502020204030204" pitchFamily="34" charset="0"/>
              </a:rPr>
              <a:t>écarts</a:t>
            </a:r>
            <a:endParaRPr lang="en-CA" sz="1000" b="1" dirty="0">
              <a:solidFill>
                <a:prstClr val="white"/>
              </a:solidFill>
              <a:latin typeface="Calibri" panose="020F0502020204030204" pitchFamily="34" charset="0"/>
              <a:cs typeface="Calibri" panose="020F0502020204030204" pitchFamily="34" charset="0"/>
            </a:endParaRPr>
          </a:p>
        </p:txBody>
      </p:sp>
      <p:sp>
        <p:nvSpPr>
          <p:cNvPr id="56" name="Rounded Rectangle 13">
            <a:extLst>
              <a:ext uri="{FF2B5EF4-FFF2-40B4-BE49-F238E27FC236}">
                <a16:creationId xmlns:a16="http://schemas.microsoft.com/office/drawing/2014/main" id="{96414232-68B2-3167-3278-949E92F795B8}"/>
              </a:ext>
            </a:extLst>
          </p:cNvPr>
          <p:cNvSpPr/>
          <p:nvPr/>
        </p:nvSpPr>
        <p:spPr>
          <a:xfrm>
            <a:off x="4195763" y="5037138"/>
            <a:ext cx="1222375" cy="754062"/>
          </a:xfrm>
          <a:prstGeom prst="roundRect">
            <a:avLst/>
          </a:prstGeom>
          <a:solidFill>
            <a:srgbClr val="C0AF95"/>
          </a:solidFill>
          <a:ln w="28575">
            <a:solidFill>
              <a:srgbClr val="565553"/>
            </a:solidFill>
          </a:ln>
        </p:spPr>
        <p:style>
          <a:lnRef idx="2">
            <a:schemeClr val="accent1">
              <a:shade val="50000"/>
            </a:schemeClr>
          </a:lnRef>
          <a:fillRef idx="1">
            <a:schemeClr val="accent1"/>
          </a:fillRef>
          <a:effectRef idx="0">
            <a:schemeClr val="accent1"/>
          </a:effectRef>
          <a:fontRef idx="minor">
            <a:schemeClr val="lt1"/>
          </a:fontRef>
        </p:style>
        <p:txBody>
          <a:bodyPr lIns="0" rIns="0" anchor="ctr"/>
          <a:lstStyle/>
          <a:p>
            <a:pPr algn="ctr" defTabSz="914377" eaLnBrk="1" fontAlgn="auto" hangingPunct="1">
              <a:lnSpc>
                <a:spcPts val="1000"/>
              </a:lnSpc>
              <a:spcBef>
                <a:spcPts val="0"/>
              </a:spcBef>
              <a:spcAft>
                <a:spcPts val="0"/>
              </a:spcAft>
              <a:defRPr/>
            </a:pPr>
            <a:r>
              <a:rPr lang="fr-FR" sz="1000" b="1" dirty="0">
                <a:solidFill>
                  <a:prstClr val="white"/>
                </a:solidFill>
                <a:latin typeface="Calibri" panose="020F0502020204030204" pitchFamily="34" charset="0"/>
                <a:cs typeface="Calibri" panose="020F0502020204030204" pitchFamily="34" charset="0"/>
              </a:rPr>
              <a:t>Coopération interdépartementale Levier économique</a:t>
            </a:r>
          </a:p>
          <a:p>
            <a:pPr algn="ctr" defTabSz="914377" eaLnBrk="1" fontAlgn="auto" hangingPunct="1">
              <a:lnSpc>
                <a:spcPts val="1000"/>
              </a:lnSpc>
              <a:spcBef>
                <a:spcPts val="0"/>
              </a:spcBef>
              <a:spcAft>
                <a:spcPts val="0"/>
              </a:spcAft>
              <a:defRPr/>
            </a:pPr>
            <a:r>
              <a:rPr lang="fr-FR" sz="1000" b="1" dirty="0">
                <a:solidFill>
                  <a:prstClr val="white"/>
                </a:solidFill>
                <a:latin typeface="Calibri" panose="020F0502020204030204" pitchFamily="34" charset="0"/>
                <a:cs typeface="Calibri" panose="020F0502020204030204" pitchFamily="34" charset="0"/>
              </a:rPr>
              <a:t>Engagement de l'industrie</a:t>
            </a:r>
            <a:endParaRPr lang="en-CA" sz="1000" b="1" dirty="0">
              <a:solidFill>
                <a:prstClr val="white"/>
              </a:solidFill>
              <a:latin typeface="Calibri" panose="020F0502020204030204" pitchFamily="34" charset="0"/>
              <a:cs typeface="Calibri" panose="020F0502020204030204" pitchFamily="34" charset="0"/>
            </a:endParaRPr>
          </a:p>
        </p:txBody>
      </p:sp>
      <p:grpSp>
        <p:nvGrpSpPr>
          <p:cNvPr id="144411" name="Group 74">
            <a:extLst>
              <a:ext uri="{FF2B5EF4-FFF2-40B4-BE49-F238E27FC236}">
                <a16:creationId xmlns:a16="http://schemas.microsoft.com/office/drawing/2014/main" id="{E9C8C99E-14A1-22D9-EEC9-8A844A1CC9EA}"/>
              </a:ext>
            </a:extLst>
          </p:cNvPr>
          <p:cNvGrpSpPr>
            <a:grpSpLocks/>
          </p:cNvGrpSpPr>
          <p:nvPr/>
        </p:nvGrpSpPr>
        <p:grpSpPr bwMode="auto">
          <a:xfrm>
            <a:off x="7073900" y="4597400"/>
            <a:ext cx="414338" cy="279400"/>
            <a:chOff x="10361811" y="6327170"/>
            <a:chExt cx="414338" cy="279400"/>
          </a:xfrm>
        </p:grpSpPr>
        <p:pic>
          <p:nvPicPr>
            <p:cNvPr id="144433" name="Picture 6" descr="Related image">
              <a:extLst>
                <a:ext uri="{FF2B5EF4-FFF2-40B4-BE49-F238E27FC236}">
                  <a16:creationId xmlns:a16="http://schemas.microsoft.com/office/drawing/2014/main" id="{840A34DA-818B-1AF5-70B2-4CE7082AF262}"/>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0429280" y="6327170"/>
              <a:ext cx="279401" cy="27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4434" name="TextBox 2">
              <a:extLst>
                <a:ext uri="{FF2B5EF4-FFF2-40B4-BE49-F238E27FC236}">
                  <a16:creationId xmlns:a16="http://schemas.microsoft.com/office/drawing/2014/main" id="{6A95643D-4FE1-7FBB-94DE-CE6507DF67A0}"/>
                </a:ext>
              </a:extLst>
            </p:cNvPr>
            <p:cNvSpPr txBox="1">
              <a:spLocks noChangeArrowheads="1"/>
            </p:cNvSpPr>
            <p:nvPr/>
          </p:nvSpPr>
          <p:spPr bwMode="auto">
            <a:xfrm>
              <a:off x="10361811" y="6351454"/>
              <a:ext cx="414338"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912813">
                <a:defRPr>
                  <a:solidFill>
                    <a:schemeClr val="tx1"/>
                  </a:solidFill>
                  <a:latin typeface="Calibri" panose="020F0502020204030204" pitchFamily="34" charset="0"/>
                  <a:ea typeface="ＭＳ Ｐゴシック" panose="020B0600070205080204" pitchFamily="34" charset="-128"/>
                </a:defRPr>
              </a:lvl1pPr>
              <a:lvl2pPr marL="742950" indent="-285750" defTabSz="912813">
                <a:defRPr>
                  <a:solidFill>
                    <a:schemeClr val="tx1"/>
                  </a:solidFill>
                  <a:latin typeface="Calibri" panose="020F0502020204030204" pitchFamily="34" charset="0"/>
                  <a:ea typeface="ＭＳ Ｐゴシック" panose="020B0600070205080204" pitchFamily="34" charset="-128"/>
                </a:defRPr>
              </a:lvl2pPr>
              <a:lvl3pPr marL="1143000" indent="-228600" defTabSz="912813">
                <a:defRPr>
                  <a:solidFill>
                    <a:schemeClr val="tx1"/>
                  </a:solidFill>
                  <a:latin typeface="Calibri" panose="020F0502020204030204" pitchFamily="34" charset="0"/>
                  <a:ea typeface="ＭＳ Ｐゴシック" panose="020B0600070205080204" pitchFamily="34" charset="-128"/>
                </a:defRPr>
              </a:lvl3pPr>
              <a:lvl4pPr marL="1600200" indent="-228600" defTabSz="912813">
                <a:defRPr>
                  <a:solidFill>
                    <a:schemeClr val="tx1"/>
                  </a:solidFill>
                  <a:latin typeface="Calibri" panose="020F0502020204030204" pitchFamily="34" charset="0"/>
                  <a:ea typeface="ＭＳ Ｐゴシック" panose="020B0600070205080204" pitchFamily="34" charset="-128"/>
                </a:defRPr>
              </a:lvl4pPr>
              <a:lvl5pPr marL="2057400" indent="-228600" defTabSz="912813">
                <a:defRPr>
                  <a:solidFill>
                    <a:schemeClr val="tx1"/>
                  </a:solidFill>
                  <a:latin typeface="Calibri" panose="020F0502020204030204" pitchFamily="34" charset="0"/>
                  <a:ea typeface="ＭＳ Ｐゴシック" panose="020B0600070205080204" pitchFamily="34" charset="-128"/>
                </a:defRPr>
              </a:lvl5pPr>
              <a:lvl6pPr marL="2514600" indent="-228600" defTabSz="912813"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6pPr>
              <a:lvl7pPr marL="2971800" indent="-228600" defTabSz="912813"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7pPr>
              <a:lvl8pPr marL="3429000" indent="-228600" defTabSz="912813"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8pPr>
              <a:lvl9pPr marL="3886200" indent="-228600" defTabSz="912813"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9pPr>
            </a:lstStyle>
            <a:p>
              <a:pPr algn="ctr" eaLnBrk="1" hangingPunct="1"/>
              <a:r>
                <a:rPr lang="fr-CA" altLang="en-US" sz="800" b="1">
                  <a:solidFill>
                    <a:srgbClr val="000000"/>
                  </a:solidFill>
                  <a:cs typeface="Calibri" panose="020F0502020204030204" pitchFamily="34" charset="0"/>
                </a:rPr>
                <a:t>GI</a:t>
              </a:r>
              <a:endParaRPr lang="en-CA" altLang="en-US" sz="800" b="1">
                <a:solidFill>
                  <a:srgbClr val="000000"/>
                </a:solidFill>
                <a:cs typeface="Calibri" panose="020F0502020204030204" pitchFamily="34" charset="0"/>
              </a:endParaRPr>
            </a:p>
          </p:txBody>
        </p:sp>
      </p:grpSp>
      <p:sp>
        <p:nvSpPr>
          <p:cNvPr id="41" name="Rounded Rectangle 4">
            <a:extLst>
              <a:ext uri="{FF2B5EF4-FFF2-40B4-BE49-F238E27FC236}">
                <a16:creationId xmlns:a16="http://schemas.microsoft.com/office/drawing/2014/main" id="{31CC395C-7252-C8A6-504E-E86134EC8703}"/>
              </a:ext>
            </a:extLst>
          </p:cNvPr>
          <p:cNvSpPr/>
          <p:nvPr/>
        </p:nvSpPr>
        <p:spPr>
          <a:xfrm>
            <a:off x="2640013" y="4235450"/>
            <a:ext cx="1222375" cy="541338"/>
          </a:xfrm>
          <a:prstGeom prst="roundRect">
            <a:avLst/>
          </a:prstGeom>
          <a:solidFill>
            <a:srgbClr val="587C56"/>
          </a:solidFill>
          <a:ln w="28575">
            <a:solidFill>
              <a:srgbClr val="565553"/>
            </a:solidFill>
          </a:ln>
        </p:spPr>
        <p:style>
          <a:lnRef idx="2">
            <a:schemeClr val="accent1">
              <a:shade val="50000"/>
            </a:schemeClr>
          </a:lnRef>
          <a:fillRef idx="1">
            <a:schemeClr val="accent1"/>
          </a:fillRef>
          <a:effectRef idx="0">
            <a:schemeClr val="accent1"/>
          </a:effectRef>
          <a:fontRef idx="minor">
            <a:schemeClr val="lt1"/>
          </a:fontRef>
        </p:style>
        <p:txBody>
          <a:bodyPr lIns="0" rIns="0" anchor="ctr"/>
          <a:lstStyle/>
          <a:p>
            <a:pPr algn="ctr" defTabSz="914377" eaLnBrk="1" fontAlgn="auto" hangingPunct="1">
              <a:lnSpc>
                <a:spcPts val="1000"/>
              </a:lnSpc>
              <a:spcBef>
                <a:spcPts val="0"/>
              </a:spcBef>
              <a:spcAft>
                <a:spcPts val="0"/>
              </a:spcAft>
              <a:defRPr/>
            </a:pPr>
            <a:r>
              <a:rPr lang="en-CA" sz="1000" b="1" dirty="0">
                <a:solidFill>
                  <a:prstClr val="white"/>
                </a:solidFill>
                <a:latin typeface="Calibri" panose="020F0502020204030204" pitchFamily="34" charset="0"/>
                <a:cs typeface="Calibri" panose="020F0502020204030204" pitchFamily="34" charset="0"/>
              </a:rPr>
              <a:t>Exigences des FAC</a:t>
            </a:r>
          </a:p>
        </p:txBody>
      </p:sp>
      <p:sp>
        <p:nvSpPr>
          <p:cNvPr id="42" name="Rounded Rectangle 12">
            <a:extLst>
              <a:ext uri="{FF2B5EF4-FFF2-40B4-BE49-F238E27FC236}">
                <a16:creationId xmlns:a16="http://schemas.microsoft.com/office/drawing/2014/main" id="{1B387657-CF9A-B326-84A4-D160333F7C25}"/>
              </a:ext>
            </a:extLst>
          </p:cNvPr>
          <p:cNvSpPr/>
          <p:nvPr/>
        </p:nvSpPr>
        <p:spPr>
          <a:xfrm>
            <a:off x="2641600" y="5040313"/>
            <a:ext cx="1223963" cy="539750"/>
          </a:xfrm>
          <a:prstGeom prst="roundRect">
            <a:avLst/>
          </a:prstGeom>
          <a:solidFill>
            <a:srgbClr val="587C56"/>
          </a:solidFill>
          <a:ln w="28575">
            <a:solidFill>
              <a:srgbClr val="565553"/>
            </a:solidFill>
          </a:ln>
        </p:spPr>
        <p:style>
          <a:lnRef idx="2">
            <a:schemeClr val="accent1">
              <a:shade val="50000"/>
            </a:schemeClr>
          </a:lnRef>
          <a:fillRef idx="1">
            <a:schemeClr val="accent1"/>
          </a:fillRef>
          <a:effectRef idx="0">
            <a:schemeClr val="accent1"/>
          </a:effectRef>
          <a:fontRef idx="minor">
            <a:schemeClr val="lt1"/>
          </a:fontRef>
        </p:style>
        <p:txBody>
          <a:bodyPr lIns="0" rIns="0" anchor="ctr"/>
          <a:lstStyle/>
          <a:p>
            <a:pPr algn="ctr" defTabSz="914377" eaLnBrk="1" fontAlgn="auto" hangingPunct="1">
              <a:lnSpc>
                <a:spcPts val="1000"/>
              </a:lnSpc>
              <a:spcBef>
                <a:spcPts val="0"/>
              </a:spcBef>
              <a:spcAft>
                <a:spcPts val="0"/>
              </a:spcAft>
              <a:defRPr/>
            </a:pPr>
            <a:r>
              <a:rPr lang="fr-FR" sz="1000" b="1" dirty="0">
                <a:solidFill>
                  <a:prstClr val="white"/>
                </a:solidFill>
                <a:latin typeface="Calibri" panose="020F0502020204030204" pitchFamily="34" charset="0"/>
                <a:cs typeface="Calibri" panose="020F0502020204030204" pitchFamily="34" charset="0"/>
              </a:rPr>
              <a:t>Exigences de soutien</a:t>
            </a:r>
            <a:endParaRPr lang="en-CA" sz="1000" b="1" dirty="0">
              <a:solidFill>
                <a:prstClr val="white"/>
              </a:solidFill>
              <a:latin typeface="Calibri" panose="020F0502020204030204" pitchFamily="34" charset="0"/>
              <a:cs typeface="Calibri" panose="020F0502020204030204" pitchFamily="34" charset="0"/>
            </a:endParaRPr>
          </a:p>
        </p:txBody>
      </p:sp>
      <p:grpSp>
        <p:nvGrpSpPr>
          <p:cNvPr id="144414" name="Group 46">
            <a:extLst>
              <a:ext uri="{FF2B5EF4-FFF2-40B4-BE49-F238E27FC236}">
                <a16:creationId xmlns:a16="http://schemas.microsoft.com/office/drawing/2014/main" id="{C46031AC-CA3F-CFBE-6FCC-29E5329B57B5}"/>
              </a:ext>
            </a:extLst>
          </p:cNvPr>
          <p:cNvGrpSpPr>
            <a:grpSpLocks/>
          </p:cNvGrpSpPr>
          <p:nvPr/>
        </p:nvGrpSpPr>
        <p:grpSpPr bwMode="auto">
          <a:xfrm>
            <a:off x="3643313" y="4616450"/>
            <a:ext cx="414337" cy="279400"/>
            <a:chOff x="10361811" y="6327170"/>
            <a:chExt cx="414338" cy="279400"/>
          </a:xfrm>
        </p:grpSpPr>
        <p:pic>
          <p:nvPicPr>
            <p:cNvPr id="144431" name="Picture 6" descr="Related image">
              <a:extLst>
                <a:ext uri="{FF2B5EF4-FFF2-40B4-BE49-F238E27FC236}">
                  <a16:creationId xmlns:a16="http://schemas.microsoft.com/office/drawing/2014/main" id="{844F7140-73CB-F6F8-47C7-3EAAA0BA5AD1}"/>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0429280" y="6327170"/>
              <a:ext cx="279401" cy="27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4432" name="TextBox 2">
              <a:extLst>
                <a:ext uri="{FF2B5EF4-FFF2-40B4-BE49-F238E27FC236}">
                  <a16:creationId xmlns:a16="http://schemas.microsoft.com/office/drawing/2014/main" id="{1549450B-4020-A6A6-AC7F-41FCD4659465}"/>
                </a:ext>
              </a:extLst>
            </p:cNvPr>
            <p:cNvSpPr txBox="1">
              <a:spLocks noChangeArrowheads="1"/>
            </p:cNvSpPr>
            <p:nvPr/>
          </p:nvSpPr>
          <p:spPr bwMode="auto">
            <a:xfrm>
              <a:off x="10361811" y="6351454"/>
              <a:ext cx="414338"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912813">
                <a:defRPr>
                  <a:solidFill>
                    <a:schemeClr val="tx1"/>
                  </a:solidFill>
                  <a:latin typeface="Calibri" panose="020F0502020204030204" pitchFamily="34" charset="0"/>
                  <a:ea typeface="ＭＳ Ｐゴシック" panose="020B0600070205080204" pitchFamily="34" charset="-128"/>
                </a:defRPr>
              </a:lvl1pPr>
              <a:lvl2pPr marL="742950" indent="-285750" defTabSz="912813">
                <a:defRPr>
                  <a:solidFill>
                    <a:schemeClr val="tx1"/>
                  </a:solidFill>
                  <a:latin typeface="Calibri" panose="020F0502020204030204" pitchFamily="34" charset="0"/>
                  <a:ea typeface="ＭＳ Ｐゴシック" panose="020B0600070205080204" pitchFamily="34" charset="-128"/>
                </a:defRPr>
              </a:lvl2pPr>
              <a:lvl3pPr marL="1143000" indent="-228600" defTabSz="912813">
                <a:defRPr>
                  <a:solidFill>
                    <a:schemeClr val="tx1"/>
                  </a:solidFill>
                  <a:latin typeface="Calibri" panose="020F0502020204030204" pitchFamily="34" charset="0"/>
                  <a:ea typeface="ＭＳ Ｐゴシック" panose="020B0600070205080204" pitchFamily="34" charset="-128"/>
                </a:defRPr>
              </a:lvl3pPr>
              <a:lvl4pPr marL="1600200" indent="-228600" defTabSz="912813">
                <a:defRPr>
                  <a:solidFill>
                    <a:schemeClr val="tx1"/>
                  </a:solidFill>
                  <a:latin typeface="Calibri" panose="020F0502020204030204" pitchFamily="34" charset="0"/>
                  <a:ea typeface="ＭＳ Ｐゴシック" panose="020B0600070205080204" pitchFamily="34" charset="-128"/>
                </a:defRPr>
              </a:lvl4pPr>
              <a:lvl5pPr marL="2057400" indent="-228600" defTabSz="912813">
                <a:defRPr>
                  <a:solidFill>
                    <a:schemeClr val="tx1"/>
                  </a:solidFill>
                  <a:latin typeface="Calibri" panose="020F0502020204030204" pitchFamily="34" charset="0"/>
                  <a:ea typeface="ＭＳ Ｐゴシック" panose="020B0600070205080204" pitchFamily="34" charset="-128"/>
                </a:defRPr>
              </a:lvl5pPr>
              <a:lvl6pPr marL="2514600" indent="-228600" defTabSz="912813"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6pPr>
              <a:lvl7pPr marL="2971800" indent="-228600" defTabSz="912813"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7pPr>
              <a:lvl8pPr marL="3429000" indent="-228600" defTabSz="912813"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8pPr>
              <a:lvl9pPr marL="3886200" indent="-228600" defTabSz="912813"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9pPr>
            </a:lstStyle>
            <a:p>
              <a:pPr algn="ctr" eaLnBrk="1" hangingPunct="1"/>
              <a:r>
                <a:rPr lang="fr-CA" altLang="en-US" sz="800" b="1">
                  <a:solidFill>
                    <a:srgbClr val="000000"/>
                  </a:solidFill>
                  <a:cs typeface="Calibri" panose="020F0502020204030204" pitchFamily="34" charset="0"/>
                </a:rPr>
                <a:t>GI</a:t>
              </a:r>
              <a:endParaRPr lang="en-CA" altLang="en-US" sz="800" b="1">
                <a:solidFill>
                  <a:srgbClr val="000000"/>
                </a:solidFill>
                <a:cs typeface="Calibri" panose="020F0502020204030204" pitchFamily="34" charset="0"/>
              </a:endParaRPr>
            </a:p>
          </p:txBody>
        </p:sp>
      </p:grpSp>
      <p:sp>
        <p:nvSpPr>
          <p:cNvPr id="5" name="Rounded Rectangle 8">
            <a:extLst>
              <a:ext uri="{FF2B5EF4-FFF2-40B4-BE49-F238E27FC236}">
                <a16:creationId xmlns:a16="http://schemas.microsoft.com/office/drawing/2014/main" id="{DF917A44-AE0F-4B60-431F-E7F6132BBFF7}"/>
              </a:ext>
            </a:extLst>
          </p:cNvPr>
          <p:cNvSpPr/>
          <p:nvPr/>
        </p:nvSpPr>
        <p:spPr>
          <a:xfrm>
            <a:off x="7640638" y="4233863"/>
            <a:ext cx="1225550" cy="577850"/>
          </a:xfrm>
          <a:prstGeom prst="roundRect">
            <a:avLst/>
          </a:prstGeom>
          <a:solidFill>
            <a:srgbClr val="808AC5"/>
          </a:solidFill>
          <a:ln w="28575">
            <a:solidFill>
              <a:srgbClr val="565553"/>
            </a:solidFill>
          </a:ln>
        </p:spPr>
        <p:style>
          <a:lnRef idx="2">
            <a:schemeClr val="accent1">
              <a:shade val="50000"/>
            </a:schemeClr>
          </a:lnRef>
          <a:fillRef idx="1">
            <a:schemeClr val="accent1"/>
          </a:fillRef>
          <a:effectRef idx="0">
            <a:schemeClr val="accent1"/>
          </a:effectRef>
          <a:fontRef idx="minor">
            <a:schemeClr val="lt1"/>
          </a:fontRef>
        </p:style>
        <p:txBody>
          <a:bodyPr lIns="0" rIns="0" anchor="ctr"/>
          <a:lstStyle/>
          <a:p>
            <a:pPr algn="ctr" defTabSz="914377" eaLnBrk="1" fontAlgn="auto" hangingPunct="1">
              <a:lnSpc>
                <a:spcPts val="1000"/>
              </a:lnSpc>
              <a:spcBef>
                <a:spcPts val="0"/>
              </a:spcBef>
              <a:spcAft>
                <a:spcPts val="0"/>
              </a:spcAft>
              <a:defRPr/>
            </a:pPr>
            <a:r>
              <a:rPr lang="en-CA" sz="1000" b="1">
                <a:solidFill>
                  <a:prstClr val="white"/>
                </a:solidFill>
                <a:latin typeface="Calibri" panose="020F0502020204030204" pitchFamily="34" charset="0"/>
                <a:cs typeface="Calibri" panose="020F0502020204030204" pitchFamily="34" charset="0"/>
              </a:rPr>
              <a:t>Rôles et responsabilités</a:t>
            </a:r>
            <a:endParaRPr lang="en-CA" sz="1000" b="1" dirty="0">
              <a:solidFill>
                <a:prstClr val="white"/>
              </a:solidFill>
              <a:latin typeface="Calibri" panose="020F0502020204030204" pitchFamily="34" charset="0"/>
              <a:cs typeface="Calibri" panose="020F0502020204030204" pitchFamily="34" charset="0"/>
            </a:endParaRPr>
          </a:p>
        </p:txBody>
      </p:sp>
      <p:sp>
        <p:nvSpPr>
          <p:cNvPr id="8" name="Rounded Rectangle 8">
            <a:extLst>
              <a:ext uri="{FF2B5EF4-FFF2-40B4-BE49-F238E27FC236}">
                <a16:creationId xmlns:a16="http://schemas.microsoft.com/office/drawing/2014/main" id="{A4B1884F-2FB9-F14C-F24F-E5BBE5FA3ABE}"/>
              </a:ext>
            </a:extLst>
          </p:cNvPr>
          <p:cNvSpPr/>
          <p:nvPr/>
        </p:nvSpPr>
        <p:spPr>
          <a:xfrm>
            <a:off x="9202738" y="4281488"/>
            <a:ext cx="1223962" cy="539750"/>
          </a:xfrm>
          <a:prstGeom prst="roundRect">
            <a:avLst/>
          </a:prstGeom>
          <a:solidFill>
            <a:srgbClr val="C55D08"/>
          </a:solidFill>
          <a:ln w="28575">
            <a:solidFill>
              <a:srgbClr val="565553"/>
            </a:solidFill>
          </a:ln>
        </p:spPr>
        <p:style>
          <a:lnRef idx="2">
            <a:schemeClr val="accent1">
              <a:shade val="50000"/>
            </a:schemeClr>
          </a:lnRef>
          <a:fillRef idx="1">
            <a:schemeClr val="accent1"/>
          </a:fillRef>
          <a:effectRef idx="0">
            <a:schemeClr val="accent1"/>
          </a:effectRef>
          <a:fontRef idx="minor">
            <a:schemeClr val="lt1"/>
          </a:fontRef>
        </p:style>
        <p:txBody>
          <a:bodyPr lIns="0" rIns="0" anchor="ctr"/>
          <a:lstStyle/>
          <a:p>
            <a:pPr algn="ctr" defTabSz="914377" eaLnBrk="1" fontAlgn="auto" hangingPunct="1">
              <a:lnSpc>
                <a:spcPts val="1000"/>
              </a:lnSpc>
              <a:spcBef>
                <a:spcPts val="0"/>
              </a:spcBef>
              <a:spcAft>
                <a:spcPts val="0"/>
              </a:spcAft>
              <a:defRPr/>
            </a:pPr>
            <a:r>
              <a:rPr lang="fr-FR" sz="1000" b="1" dirty="0">
                <a:solidFill>
                  <a:prstClr val="white"/>
                </a:solidFill>
                <a:latin typeface="Calibri" panose="020F0502020204030204" pitchFamily="34" charset="0"/>
                <a:cs typeface="Calibri" panose="020F0502020204030204" pitchFamily="34" charset="0"/>
              </a:rPr>
              <a:t>Accord de niveau de service</a:t>
            </a:r>
            <a:endParaRPr lang="en-CA" sz="1000" b="1" dirty="0">
              <a:solidFill>
                <a:prstClr val="white"/>
              </a:solidFill>
              <a:latin typeface="Calibri" panose="020F0502020204030204" pitchFamily="34" charset="0"/>
              <a:cs typeface="Calibri" panose="020F0502020204030204" pitchFamily="34" charset="0"/>
            </a:endParaRPr>
          </a:p>
        </p:txBody>
      </p:sp>
      <p:grpSp>
        <p:nvGrpSpPr>
          <p:cNvPr id="144417" name="Group 10">
            <a:extLst>
              <a:ext uri="{FF2B5EF4-FFF2-40B4-BE49-F238E27FC236}">
                <a16:creationId xmlns:a16="http://schemas.microsoft.com/office/drawing/2014/main" id="{84B0ECB4-E57E-C20C-5490-B712C816754C}"/>
              </a:ext>
            </a:extLst>
          </p:cNvPr>
          <p:cNvGrpSpPr>
            <a:grpSpLocks/>
          </p:cNvGrpSpPr>
          <p:nvPr/>
        </p:nvGrpSpPr>
        <p:grpSpPr bwMode="auto">
          <a:xfrm>
            <a:off x="10198100" y="4672013"/>
            <a:ext cx="414338" cy="279400"/>
            <a:chOff x="10361811" y="6327170"/>
            <a:chExt cx="414338" cy="279400"/>
          </a:xfrm>
        </p:grpSpPr>
        <p:pic>
          <p:nvPicPr>
            <p:cNvPr id="144429" name="Picture 6" descr="Related image">
              <a:extLst>
                <a:ext uri="{FF2B5EF4-FFF2-40B4-BE49-F238E27FC236}">
                  <a16:creationId xmlns:a16="http://schemas.microsoft.com/office/drawing/2014/main" id="{52670B14-D42C-2F5D-6884-0E8E146AEA6F}"/>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0429280" y="6327170"/>
              <a:ext cx="279401" cy="27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4430" name="TextBox 2">
              <a:extLst>
                <a:ext uri="{FF2B5EF4-FFF2-40B4-BE49-F238E27FC236}">
                  <a16:creationId xmlns:a16="http://schemas.microsoft.com/office/drawing/2014/main" id="{4BA3043E-4935-93EB-073F-9F8B94843D9E}"/>
                </a:ext>
              </a:extLst>
            </p:cNvPr>
            <p:cNvSpPr txBox="1">
              <a:spLocks noChangeArrowheads="1"/>
            </p:cNvSpPr>
            <p:nvPr/>
          </p:nvSpPr>
          <p:spPr bwMode="auto">
            <a:xfrm>
              <a:off x="10361811" y="6351454"/>
              <a:ext cx="414338"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912813">
                <a:defRPr>
                  <a:solidFill>
                    <a:schemeClr val="tx1"/>
                  </a:solidFill>
                  <a:latin typeface="Calibri" panose="020F0502020204030204" pitchFamily="34" charset="0"/>
                  <a:ea typeface="ＭＳ Ｐゴシック" panose="020B0600070205080204" pitchFamily="34" charset="-128"/>
                </a:defRPr>
              </a:lvl1pPr>
              <a:lvl2pPr marL="742950" indent="-285750" defTabSz="912813">
                <a:defRPr>
                  <a:solidFill>
                    <a:schemeClr val="tx1"/>
                  </a:solidFill>
                  <a:latin typeface="Calibri" panose="020F0502020204030204" pitchFamily="34" charset="0"/>
                  <a:ea typeface="ＭＳ Ｐゴシック" panose="020B0600070205080204" pitchFamily="34" charset="-128"/>
                </a:defRPr>
              </a:lvl2pPr>
              <a:lvl3pPr marL="1143000" indent="-228600" defTabSz="912813">
                <a:defRPr>
                  <a:solidFill>
                    <a:schemeClr val="tx1"/>
                  </a:solidFill>
                  <a:latin typeface="Calibri" panose="020F0502020204030204" pitchFamily="34" charset="0"/>
                  <a:ea typeface="ＭＳ Ｐゴシック" panose="020B0600070205080204" pitchFamily="34" charset="-128"/>
                </a:defRPr>
              </a:lvl3pPr>
              <a:lvl4pPr marL="1600200" indent="-228600" defTabSz="912813">
                <a:defRPr>
                  <a:solidFill>
                    <a:schemeClr val="tx1"/>
                  </a:solidFill>
                  <a:latin typeface="Calibri" panose="020F0502020204030204" pitchFamily="34" charset="0"/>
                  <a:ea typeface="ＭＳ Ｐゴシック" panose="020B0600070205080204" pitchFamily="34" charset="-128"/>
                </a:defRPr>
              </a:lvl4pPr>
              <a:lvl5pPr marL="2057400" indent="-228600" defTabSz="912813">
                <a:defRPr>
                  <a:solidFill>
                    <a:schemeClr val="tx1"/>
                  </a:solidFill>
                  <a:latin typeface="Calibri" panose="020F0502020204030204" pitchFamily="34" charset="0"/>
                  <a:ea typeface="ＭＳ Ｐゴシック" panose="020B0600070205080204" pitchFamily="34" charset="-128"/>
                </a:defRPr>
              </a:lvl5pPr>
              <a:lvl6pPr marL="2514600" indent="-228600" defTabSz="912813"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6pPr>
              <a:lvl7pPr marL="2971800" indent="-228600" defTabSz="912813"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7pPr>
              <a:lvl8pPr marL="3429000" indent="-228600" defTabSz="912813"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8pPr>
              <a:lvl9pPr marL="3886200" indent="-228600" defTabSz="912813"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9pPr>
            </a:lstStyle>
            <a:p>
              <a:pPr algn="ctr" eaLnBrk="1" hangingPunct="1"/>
              <a:r>
                <a:rPr lang="en-CA" altLang="en-US" sz="800" b="1">
                  <a:solidFill>
                    <a:srgbClr val="000000"/>
                  </a:solidFill>
                  <a:cs typeface="Calibri" panose="020F0502020204030204" pitchFamily="34" charset="0"/>
                </a:rPr>
                <a:t>GI</a:t>
              </a:r>
            </a:p>
          </p:txBody>
        </p:sp>
      </p:grpSp>
      <p:sp>
        <p:nvSpPr>
          <p:cNvPr id="28706" name="Title 38">
            <a:extLst>
              <a:ext uri="{FF2B5EF4-FFF2-40B4-BE49-F238E27FC236}">
                <a16:creationId xmlns:a16="http://schemas.microsoft.com/office/drawing/2014/main" id="{8BF4D804-6A8B-4406-5C9E-D3EB6F44E102}"/>
              </a:ext>
            </a:extLst>
          </p:cNvPr>
          <p:cNvSpPr>
            <a:spLocks noGrp="1" noChangeArrowheads="1"/>
          </p:cNvSpPr>
          <p:nvPr>
            <p:ph type="title"/>
          </p:nvPr>
        </p:nvSpPr>
        <p:spPr>
          <a:xfrm>
            <a:off x="574675" y="788988"/>
            <a:ext cx="11042650" cy="576262"/>
          </a:xfrm>
        </p:spPr>
        <p:txBody>
          <a:bodyPr/>
          <a:lstStyle/>
          <a:p>
            <a:pPr defTabSz="1219140" fontAlgn="auto">
              <a:spcAft>
                <a:spcPts val="0"/>
              </a:spcAft>
              <a:defRPr/>
            </a:pPr>
            <a:r>
              <a:rPr lang="fr-FR" altLang="en-US" sz="2670" dirty="0"/>
              <a:t>Aperçu du processus d’ARS</a:t>
            </a:r>
            <a:endParaRPr altLang="en-US" sz="2670" dirty="0"/>
          </a:p>
        </p:txBody>
      </p:sp>
      <p:sp>
        <p:nvSpPr>
          <p:cNvPr id="144419" name="TextBox 9">
            <a:extLst>
              <a:ext uri="{FF2B5EF4-FFF2-40B4-BE49-F238E27FC236}">
                <a16:creationId xmlns:a16="http://schemas.microsoft.com/office/drawing/2014/main" id="{DA96910C-BFEA-0CB7-7485-DDC664E36790}"/>
              </a:ext>
            </a:extLst>
          </p:cNvPr>
          <p:cNvSpPr txBox="1">
            <a:spLocks noChangeArrowheads="1"/>
          </p:cNvSpPr>
          <p:nvPr/>
        </p:nvSpPr>
        <p:spPr bwMode="auto">
          <a:xfrm>
            <a:off x="4503738" y="6216650"/>
            <a:ext cx="343535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defTabSz="912813">
              <a:defRPr>
                <a:solidFill>
                  <a:schemeClr val="tx1"/>
                </a:solidFill>
                <a:latin typeface="Calibri" panose="020F0502020204030204" pitchFamily="34" charset="0"/>
                <a:ea typeface="ＭＳ Ｐゴシック" panose="020B0600070205080204" pitchFamily="34" charset="-128"/>
              </a:defRPr>
            </a:lvl1pPr>
            <a:lvl2pPr marL="742950" indent="-285750" defTabSz="912813">
              <a:defRPr>
                <a:solidFill>
                  <a:schemeClr val="tx1"/>
                </a:solidFill>
                <a:latin typeface="Calibri" panose="020F0502020204030204" pitchFamily="34" charset="0"/>
                <a:ea typeface="ＭＳ Ｐゴシック" panose="020B0600070205080204" pitchFamily="34" charset="-128"/>
              </a:defRPr>
            </a:lvl2pPr>
            <a:lvl3pPr marL="1143000" indent="-228600" defTabSz="912813">
              <a:defRPr>
                <a:solidFill>
                  <a:schemeClr val="tx1"/>
                </a:solidFill>
                <a:latin typeface="Calibri" panose="020F0502020204030204" pitchFamily="34" charset="0"/>
                <a:ea typeface="ＭＳ Ｐゴシック" panose="020B0600070205080204" pitchFamily="34" charset="-128"/>
              </a:defRPr>
            </a:lvl3pPr>
            <a:lvl4pPr marL="1600200" indent="-228600" defTabSz="912813">
              <a:defRPr>
                <a:solidFill>
                  <a:schemeClr val="tx1"/>
                </a:solidFill>
                <a:latin typeface="Calibri" panose="020F0502020204030204" pitchFamily="34" charset="0"/>
                <a:ea typeface="ＭＳ Ｐゴシック" panose="020B0600070205080204" pitchFamily="34" charset="-128"/>
              </a:defRPr>
            </a:lvl4pPr>
            <a:lvl5pPr marL="2057400" indent="-228600" defTabSz="912813">
              <a:defRPr>
                <a:solidFill>
                  <a:schemeClr val="tx1"/>
                </a:solidFill>
                <a:latin typeface="Calibri" panose="020F0502020204030204" pitchFamily="34" charset="0"/>
                <a:ea typeface="ＭＳ Ｐゴシック" panose="020B0600070205080204" pitchFamily="34" charset="-128"/>
              </a:defRPr>
            </a:lvl5pPr>
            <a:lvl6pPr marL="2514600" indent="-228600" defTabSz="912813"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6pPr>
            <a:lvl7pPr marL="2971800" indent="-228600" defTabSz="912813"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7pPr>
            <a:lvl8pPr marL="3429000" indent="-228600" defTabSz="912813"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8pPr>
            <a:lvl9pPr marL="3886200" indent="-228600" defTabSz="912813"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9pPr>
          </a:lstStyle>
          <a:p>
            <a:r>
              <a:rPr lang="fr-FR" altLang="en-US">
                <a:solidFill>
                  <a:srgbClr val="89BF49"/>
                </a:solidFill>
              </a:rPr>
              <a:t>GI = Gouvernance interne du MDN</a:t>
            </a:r>
            <a:endParaRPr lang="en-CA" altLang="en-US">
              <a:solidFill>
                <a:srgbClr val="89BF49"/>
              </a:solidFill>
            </a:endParaRPr>
          </a:p>
        </p:txBody>
      </p:sp>
      <p:grpSp>
        <p:nvGrpSpPr>
          <p:cNvPr id="144420" name="Group 27">
            <a:extLst>
              <a:ext uri="{FF2B5EF4-FFF2-40B4-BE49-F238E27FC236}">
                <a16:creationId xmlns:a16="http://schemas.microsoft.com/office/drawing/2014/main" id="{FB6DC583-7CD3-6804-3474-E9BCD0496B65}"/>
              </a:ext>
            </a:extLst>
          </p:cNvPr>
          <p:cNvGrpSpPr>
            <a:grpSpLocks/>
          </p:cNvGrpSpPr>
          <p:nvPr/>
        </p:nvGrpSpPr>
        <p:grpSpPr bwMode="auto">
          <a:xfrm>
            <a:off x="4068763" y="6261100"/>
            <a:ext cx="412750" cy="279400"/>
            <a:chOff x="10361811" y="6327170"/>
            <a:chExt cx="414338" cy="279400"/>
          </a:xfrm>
        </p:grpSpPr>
        <p:pic>
          <p:nvPicPr>
            <p:cNvPr id="144427" name="Picture 6" descr="Related image">
              <a:extLst>
                <a:ext uri="{FF2B5EF4-FFF2-40B4-BE49-F238E27FC236}">
                  <a16:creationId xmlns:a16="http://schemas.microsoft.com/office/drawing/2014/main" id="{87AC7CF3-58A2-87A7-87CC-555EA3B07EE8}"/>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0429280" y="6327170"/>
              <a:ext cx="279401" cy="27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4428" name="TextBox 2">
              <a:extLst>
                <a:ext uri="{FF2B5EF4-FFF2-40B4-BE49-F238E27FC236}">
                  <a16:creationId xmlns:a16="http://schemas.microsoft.com/office/drawing/2014/main" id="{6447A738-EC06-CE0F-69EB-67C71F842F5D}"/>
                </a:ext>
              </a:extLst>
            </p:cNvPr>
            <p:cNvSpPr txBox="1">
              <a:spLocks noChangeArrowheads="1"/>
            </p:cNvSpPr>
            <p:nvPr/>
          </p:nvSpPr>
          <p:spPr bwMode="auto">
            <a:xfrm>
              <a:off x="10361811" y="6351454"/>
              <a:ext cx="414338"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912813">
                <a:defRPr>
                  <a:solidFill>
                    <a:schemeClr val="tx1"/>
                  </a:solidFill>
                  <a:latin typeface="Calibri" panose="020F0502020204030204" pitchFamily="34" charset="0"/>
                  <a:ea typeface="ＭＳ Ｐゴシック" panose="020B0600070205080204" pitchFamily="34" charset="-128"/>
                </a:defRPr>
              </a:lvl1pPr>
              <a:lvl2pPr marL="742950" indent="-285750" defTabSz="912813">
                <a:defRPr>
                  <a:solidFill>
                    <a:schemeClr val="tx1"/>
                  </a:solidFill>
                  <a:latin typeface="Calibri" panose="020F0502020204030204" pitchFamily="34" charset="0"/>
                  <a:ea typeface="ＭＳ Ｐゴシック" panose="020B0600070205080204" pitchFamily="34" charset="-128"/>
                </a:defRPr>
              </a:lvl2pPr>
              <a:lvl3pPr marL="1143000" indent="-228600" defTabSz="912813">
                <a:defRPr>
                  <a:solidFill>
                    <a:schemeClr val="tx1"/>
                  </a:solidFill>
                  <a:latin typeface="Calibri" panose="020F0502020204030204" pitchFamily="34" charset="0"/>
                  <a:ea typeface="ＭＳ Ｐゴシック" panose="020B0600070205080204" pitchFamily="34" charset="-128"/>
                </a:defRPr>
              </a:lvl3pPr>
              <a:lvl4pPr marL="1600200" indent="-228600" defTabSz="912813">
                <a:defRPr>
                  <a:solidFill>
                    <a:schemeClr val="tx1"/>
                  </a:solidFill>
                  <a:latin typeface="Calibri" panose="020F0502020204030204" pitchFamily="34" charset="0"/>
                  <a:ea typeface="ＭＳ Ｐゴシック" panose="020B0600070205080204" pitchFamily="34" charset="-128"/>
                </a:defRPr>
              </a:lvl4pPr>
              <a:lvl5pPr marL="2057400" indent="-228600" defTabSz="912813">
                <a:defRPr>
                  <a:solidFill>
                    <a:schemeClr val="tx1"/>
                  </a:solidFill>
                  <a:latin typeface="Calibri" panose="020F0502020204030204" pitchFamily="34" charset="0"/>
                  <a:ea typeface="ＭＳ Ｐゴシック" panose="020B0600070205080204" pitchFamily="34" charset="-128"/>
                </a:defRPr>
              </a:lvl5pPr>
              <a:lvl6pPr marL="2514600" indent="-228600" defTabSz="912813"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6pPr>
              <a:lvl7pPr marL="2971800" indent="-228600" defTabSz="912813"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7pPr>
              <a:lvl8pPr marL="3429000" indent="-228600" defTabSz="912813"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8pPr>
              <a:lvl9pPr marL="3886200" indent="-228600" defTabSz="912813"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9pPr>
            </a:lstStyle>
            <a:p>
              <a:pPr algn="ctr" eaLnBrk="1" hangingPunct="1"/>
              <a:r>
                <a:rPr lang="en-CA" altLang="en-US" sz="800" b="1">
                  <a:solidFill>
                    <a:srgbClr val="000000"/>
                  </a:solidFill>
                  <a:cs typeface="Calibri" panose="020F0502020204030204" pitchFamily="34" charset="0"/>
                </a:rPr>
                <a:t>GI</a:t>
              </a:r>
            </a:p>
          </p:txBody>
        </p:sp>
      </p:grpSp>
      <p:sp>
        <p:nvSpPr>
          <p:cNvPr id="144421" name="TextBox 31">
            <a:extLst>
              <a:ext uri="{FF2B5EF4-FFF2-40B4-BE49-F238E27FC236}">
                <a16:creationId xmlns:a16="http://schemas.microsoft.com/office/drawing/2014/main" id="{108DA2D9-7398-C534-2418-E87E9D0A720B}"/>
              </a:ext>
            </a:extLst>
          </p:cNvPr>
          <p:cNvSpPr txBox="1">
            <a:spLocks noChangeArrowheads="1"/>
          </p:cNvSpPr>
          <p:nvPr/>
        </p:nvSpPr>
        <p:spPr bwMode="auto">
          <a:xfrm>
            <a:off x="984250" y="1695450"/>
            <a:ext cx="4643438" cy="369888"/>
          </a:xfrm>
          <a:prstGeom prst="rect">
            <a:avLst/>
          </a:prstGeom>
          <a:solidFill>
            <a:srgbClr val="555553"/>
          </a:solidFill>
          <a:ln w="12700">
            <a:solidFill>
              <a:schemeClr val="tx1"/>
            </a:solidFill>
            <a:miter lim="800000"/>
            <a:headEnd/>
            <a:tailEnd/>
          </a:ln>
        </p:spPr>
        <p:txBody>
          <a:bodyPr>
            <a:spAutoFit/>
          </a:bodyPr>
          <a:lstStyle>
            <a:lvl1pPr defTabSz="912813">
              <a:defRPr>
                <a:solidFill>
                  <a:schemeClr val="tx1"/>
                </a:solidFill>
                <a:latin typeface="Calibri" panose="020F0502020204030204" pitchFamily="34" charset="0"/>
                <a:ea typeface="ＭＳ Ｐゴシック" panose="020B0600070205080204" pitchFamily="34" charset="-128"/>
              </a:defRPr>
            </a:lvl1pPr>
            <a:lvl2pPr marL="742950" indent="-285750" defTabSz="912813">
              <a:defRPr>
                <a:solidFill>
                  <a:schemeClr val="tx1"/>
                </a:solidFill>
                <a:latin typeface="Calibri" panose="020F0502020204030204" pitchFamily="34" charset="0"/>
                <a:ea typeface="ＭＳ Ｐゴシック" panose="020B0600070205080204" pitchFamily="34" charset="-128"/>
              </a:defRPr>
            </a:lvl2pPr>
            <a:lvl3pPr marL="1143000" indent="-228600" defTabSz="912813">
              <a:defRPr>
                <a:solidFill>
                  <a:schemeClr val="tx1"/>
                </a:solidFill>
                <a:latin typeface="Calibri" panose="020F0502020204030204" pitchFamily="34" charset="0"/>
                <a:ea typeface="ＭＳ Ｐゴシック" panose="020B0600070205080204" pitchFamily="34" charset="-128"/>
              </a:defRPr>
            </a:lvl3pPr>
            <a:lvl4pPr marL="1600200" indent="-228600" defTabSz="912813">
              <a:defRPr>
                <a:solidFill>
                  <a:schemeClr val="tx1"/>
                </a:solidFill>
                <a:latin typeface="Calibri" panose="020F0502020204030204" pitchFamily="34" charset="0"/>
                <a:ea typeface="ＭＳ Ｐゴシック" panose="020B0600070205080204" pitchFamily="34" charset="-128"/>
              </a:defRPr>
            </a:lvl4pPr>
            <a:lvl5pPr marL="2057400" indent="-228600" defTabSz="912813">
              <a:defRPr>
                <a:solidFill>
                  <a:schemeClr val="tx1"/>
                </a:solidFill>
                <a:latin typeface="Calibri" panose="020F0502020204030204" pitchFamily="34" charset="0"/>
                <a:ea typeface="ＭＳ Ｐゴシック" panose="020B0600070205080204" pitchFamily="34" charset="-128"/>
              </a:defRPr>
            </a:lvl5pPr>
            <a:lvl6pPr marL="2514600" indent="-228600" defTabSz="912813"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6pPr>
            <a:lvl7pPr marL="2971800" indent="-228600" defTabSz="912813"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7pPr>
            <a:lvl8pPr marL="3429000" indent="-228600" defTabSz="912813"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8pPr>
            <a:lvl9pPr marL="3886200" indent="-228600" defTabSz="912813"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9pPr>
          </a:lstStyle>
          <a:p>
            <a:pPr algn="ctr"/>
            <a:r>
              <a:rPr lang="en-CA" altLang="en-US">
                <a:solidFill>
                  <a:srgbClr val="FFFFFF"/>
                </a:solidFill>
              </a:rPr>
              <a:t>PHASE 1</a:t>
            </a:r>
          </a:p>
        </p:txBody>
      </p:sp>
      <p:sp>
        <p:nvSpPr>
          <p:cNvPr id="144422" name="TextBox 32">
            <a:extLst>
              <a:ext uri="{FF2B5EF4-FFF2-40B4-BE49-F238E27FC236}">
                <a16:creationId xmlns:a16="http://schemas.microsoft.com/office/drawing/2014/main" id="{0AD86024-1676-05EE-E95B-E33A701545E0}"/>
              </a:ext>
            </a:extLst>
          </p:cNvPr>
          <p:cNvSpPr txBox="1">
            <a:spLocks noChangeArrowheads="1"/>
          </p:cNvSpPr>
          <p:nvPr/>
        </p:nvSpPr>
        <p:spPr bwMode="auto">
          <a:xfrm>
            <a:off x="5975350" y="1690688"/>
            <a:ext cx="4633913" cy="369887"/>
          </a:xfrm>
          <a:prstGeom prst="rect">
            <a:avLst/>
          </a:prstGeom>
          <a:solidFill>
            <a:srgbClr val="555553"/>
          </a:solidFill>
          <a:ln w="12700">
            <a:solidFill>
              <a:schemeClr val="tx1"/>
            </a:solidFill>
            <a:miter lim="800000"/>
            <a:headEnd/>
            <a:tailEnd/>
          </a:ln>
        </p:spPr>
        <p:txBody>
          <a:bodyPr>
            <a:spAutoFit/>
          </a:bodyPr>
          <a:lstStyle>
            <a:lvl1pPr defTabSz="912813">
              <a:defRPr>
                <a:solidFill>
                  <a:schemeClr val="tx1"/>
                </a:solidFill>
                <a:latin typeface="Calibri" panose="020F0502020204030204" pitchFamily="34" charset="0"/>
                <a:ea typeface="ＭＳ Ｐゴシック" panose="020B0600070205080204" pitchFamily="34" charset="-128"/>
              </a:defRPr>
            </a:lvl1pPr>
            <a:lvl2pPr marL="742950" indent="-285750" defTabSz="912813">
              <a:defRPr>
                <a:solidFill>
                  <a:schemeClr val="tx1"/>
                </a:solidFill>
                <a:latin typeface="Calibri" panose="020F0502020204030204" pitchFamily="34" charset="0"/>
                <a:ea typeface="ＭＳ Ｐゴシック" panose="020B0600070205080204" pitchFamily="34" charset="-128"/>
              </a:defRPr>
            </a:lvl2pPr>
            <a:lvl3pPr marL="1143000" indent="-228600" defTabSz="912813">
              <a:defRPr>
                <a:solidFill>
                  <a:schemeClr val="tx1"/>
                </a:solidFill>
                <a:latin typeface="Calibri" panose="020F0502020204030204" pitchFamily="34" charset="0"/>
                <a:ea typeface="ＭＳ Ｐゴシック" panose="020B0600070205080204" pitchFamily="34" charset="-128"/>
              </a:defRPr>
            </a:lvl3pPr>
            <a:lvl4pPr marL="1600200" indent="-228600" defTabSz="912813">
              <a:defRPr>
                <a:solidFill>
                  <a:schemeClr val="tx1"/>
                </a:solidFill>
                <a:latin typeface="Calibri" panose="020F0502020204030204" pitchFamily="34" charset="0"/>
                <a:ea typeface="ＭＳ Ｐゴシック" panose="020B0600070205080204" pitchFamily="34" charset="-128"/>
              </a:defRPr>
            </a:lvl4pPr>
            <a:lvl5pPr marL="2057400" indent="-228600" defTabSz="912813">
              <a:defRPr>
                <a:solidFill>
                  <a:schemeClr val="tx1"/>
                </a:solidFill>
                <a:latin typeface="Calibri" panose="020F0502020204030204" pitchFamily="34" charset="0"/>
                <a:ea typeface="ＭＳ Ｐゴシック" panose="020B0600070205080204" pitchFamily="34" charset="-128"/>
              </a:defRPr>
            </a:lvl5pPr>
            <a:lvl6pPr marL="2514600" indent="-228600" defTabSz="912813"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6pPr>
            <a:lvl7pPr marL="2971800" indent="-228600" defTabSz="912813"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7pPr>
            <a:lvl8pPr marL="3429000" indent="-228600" defTabSz="912813"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8pPr>
            <a:lvl9pPr marL="3886200" indent="-228600" defTabSz="912813"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9pPr>
          </a:lstStyle>
          <a:p>
            <a:pPr algn="ctr"/>
            <a:r>
              <a:rPr lang="en-CA" altLang="en-US">
                <a:solidFill>
                  <a:srgbClr val="FFFFFF"/>
                </a:solidFill>
              </a:rPr>
              <a:t>PHASE 2</a:t>
            </a:r>
          </a:p>
        </p:txBody>
      </p:sp>
      <p:grpSp>
        <p:nvGrpSpPr>
          <p:cNvPr id="144423" name="Group 33">
            <a:extLst>
              <a:ext uri="{FF2B5EF4-FFF2-40B4-BE49-F238E27FC236}">
                <a16:creationId xmlns:a16="http://schemas.microsoft.com/office/drawing/2014/main" id="{E22B6784-3150-B752-4DF6-861CDFDD19EF}"/>
              </a:ext>
            </a:extLst>
          </p:cNvPr>
          <p:cNvGrpSpPr>
            <a:grpSpLocks/>
          </p:cNvGrpSpPr>
          <p:nvPr/>
        </p:nvGrpSpPr>
        <p:grpSpPr bwMode="auto">
          <a:xfrm>
            <a:off x="8653463" y="4597400"/>
            <a:ext cx="414337" cy="279400"/>
            <a:chOff x="10361811" y="6327170"/>
            <a:chExt cx="414338" cy="279400"/>
          </a:xfrm>
        </p:grpSpPr>
        <p:pic>
          <p:nvPicPr>
            <p:cNvPr id="144425" name="Picture 6" descr="Related image">
              <a:extLst>
                <a:ext uri="{FF2B5EF4-FFF2-40B4-BE49-F238E27FC236}">
                  <a16:creationId xmlns:a16="http://schemas.microsoft.com/office/drawing/2014/main" id="{85465DFA-04E7-B704-CAC7-21B363A5E4C8}"/>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0429280" y="6327170"/>
              <a:ext cx="279401" cy="27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4426" name="TextBox 2">
              <a:extLst>
                <a:ext uri="{FF2B5EF4-FFF2-40B4-BE49-F238E27FC236}">
                  <a16:creationId xmlns:a16="http://schemas.microsoft.com/office/drawing/2014/main" id="{71F5EFFD-9397-DE81-0D1F-26E27A93BD54}"/>
                </a:ext>
              </a:extLst>
            </p:cNvPr>
            <p:cNvSpPr txBox="1">
              <a:spLocks noChangeArrowheads="1"/>
            </p:cNvSpPr>
            <p:nvPr/>
          </p:nvSpPr>
          <p:spPr bwMode="auto">
            <a:xfrm>
              <a:off x="10361811" y="6351454"/>
              <a:ext cx="414338"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912813">
                <a:defRPr>
                  <a:solidFill>
                    <a:schemeClr val="tx1"/>
                  </a:solidFill>
                  <a:latin typeface="Calibri" panose="020F0502020204030204" pitchFamily="34" charset="0"/>
                  <a:ea typeface="ＭＳ Ｐゴシック" panose="020B0600070205080204" pitchFamily="34" charset="-128"/>
                </a:defRPr>
              </a:lvl1pPr>
              <a:lvl2pPr marL="742950" indent="-285750" defTabSz="912813">
                <a:defRPr>
                  <a:solidFill>
                    <a:schemeClr val="tx1"/>
                  </a:solidFill>
                  <a:latin typeface="Calibri" panose="020F0502020204030204" pitchFamily="34" charset="0"/>
                  <a:ea typeface="ＭＳ Ｐゴシック" panose="020B0600070205080204" pitchFamily="34" charset="-128"/>
                </a:defRPr>
              </a:lvl2pPr>
              <a:lvl3pPr marL="1143000" indent="-228600" defTabSz="912813">
                <a:defRPr>
                  <a:solidFill>
                    <a:schemeClr val="tx1"/>
                  </a:solidFill>
                  <a:latin typeface="Calibri" panose="020F0502020204030204" pitchFamily="34" charset="0"/>
                  <a:ea typeface="ＭＳ Ｐゴシック" panose="020B0600070205080204" pitchFamily="34" charset="-128"/>
                </a:defRPr>
              </a:lvl3pPr>
              <a:lvl4pPr marL="1600200" indent="-228600" defTabSz="912813">
                <a:defRPr>
                  <a:solidFill>
                    <a:schemeClr val="tx1"/>
                  </a:solidFill>
                  <a:latin typeface="Calibri" panose="020F0502020204030204" pitchFamily="34" charset="0"/>
                  <a:ea typeface="ＭＳ Ｐゴシック" panose="020B0600070205080204" pitchFamily="34" charset="-128"/>
                </a:defRPr>
              </a:lvl4pPr>
              <a:lvl5pPr marL="2057400" indent="-228600" defTabSz="912813">
                <a:defRPr>
                  <a:solidFill>
                    <a:schemeClr val="tx1"/>
                  </a:solidFill>
                  <a:latin typeface="Calibri" panose="020F0502020204030204" pitchFamily="34" charset="0"/>
                  <a:ea typeface="ＭＳ Ｐゴシック" panose="020B0600070205080204" pitchFamily="34" charset="-128"/>
                </a:defRPr>
              </a:lvl5pPr>
              <a:lvl6pPr marL="2514600" indent="-228600" defTabSz="912813"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6pPr>
              <a:lvl7pPr marL="2971800" indent="-228600" defTabSz="912813"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7pPr>
              <a:lvl8pPr marL="3429000" indent="-228600" defTabSz="912813"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8pPr>
              <a:lvl9pPr marL="3886200" indent="-228600" defTabSz="912813"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9pPr>
            </a:lstStyle>
            <a:p>
              <a:pPr algn="ctr" eaLnBrk="1" hangingPunct="1"/>
              <a:r>
                <a:rPr lang="en-CA" altLang="en-US" sz="800" b="1">
                  <a:solidFill>
                    <a:srgbClr val="000000"/>
                  </a:solidFill>
                  <a:cs typeface="Calibri" panose="020F0502020204030204" pitchFamily="34" charset="0"/>
                </a:rPr>
                <a:t>GI</a:t>
              </a:r>
            </a:p>
          </p:txBody>
        </p:sp>
      </p:grpSp>
      <p:sp>
        <p:nvSpPr>
          <p:cNvPr id="144424" name="TextBox 2">
            <a:extLst>
              <a:ext uri="{FF2B5EF4-FFF2-40B4-BE49-F238E27FC236}">
                <a16:creationId xmlns:a16="http://schemas.microsoft.com/office/drawing/2014/main" id="{14DC0EE7-64CF-411D-D702-6634BB8E00A3}"/>
              </a:ext>
            </a:extLst>
          </p:cNvPr>
          <p:cNvSpPr txBox="1">
            <a:spLocks noChangeArrowheads="1"/>
          </p:cNvSpPr>
          <p:nvPr/>
        </p:nvSpPr>
        <p:spPr bwMode="auto">
          <a:xfrm>
            <a:off x="574675" y="6249988"/>
            <a:ext cx="41592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ＭＳ Ｐゴシック" panose="020B0600070205080204" pitchFamily="34" charset="-128"/>
              </a:defRPr>
            </a:lvl1pPr>
            <a:lvl2pPr marL="742950" indent="-285750">
              <a:defRPr>
                <a:solidFill>
                  <a:schemeClr val="tx1"/>
                </a:solidFill>
                <a:latin typeface="Calibri" panose="020F0502020204030204" pitchFamily="34" charset="0"/>
                <a:ea typeface="ＭＳ Ｐゴシック" panose="020B0600070205080204" pitchFamily="34" charset="-128"/>
              </a:defRPr>
            </a:lvl2pPr>
            <a:lvl3pPr marL="1143000" indent="-228600">
              <a:defRPr>
                <a:solidFill>
                  <a:schemeClr val="tx1"/>
                </a:solidFill>
                <a:latin typeface="Calibri" panose="020F0502020204030204" pitchFamily="34" charset="0"/>
                <a:ea typeface="ＭＳ Ｐゴシック" panose="020B0600070205080204" pitchFamily="34" charset="-128"/>
              </a:defRPr>
            </a:lvl3pPr>
            <a:lvl4pPr marL="1600200" indent="-228600">
              <a:defRPr>
                <a:solidFill>
                  <a:schemeClr val="tx1"/>
                </a:solidFill>
                <a:latin typeface="Calibri" panose="020F0502020204030204" pitchFamily="34" charset="0"/>
                <a:ea typeface="ＭＳ Ｐゴシック" panose="020B0600070205080204" pitchFamily="34" charset="-128"/>
              </a:defRPr>
            </a:lvl4pPr>
            <a:lvl5pPr marL="2057400" indent="-228600">
              <a:defRPr>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9pPr>
          </a:lstStyle>
          <a:p>
            <a:pPr algn="ctr"/>
            <a:r>
              <a:rPr lang="en-CA" altLang="en-US">
                <a:solidFill>
                  <a:srgbClr val="000000"/>
                </a:solidFill>
              </a:rPr>
              <a:t>9</a:t>
            </a:r>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Top Corners Rounded 8">
            <a:extLst>
              <a:ext uri="{FF2B5EF4-FFF2-40B4-BE49-F238E27FC236}">
                <a16:creationId xmlns:a16="http://schemas.microsoft.com/office/drawing/2014/main" id="{08DE4F9E-61BA-779A-7292-97DE2C76CB96}"/>
              </a:ext>
            </a:extLst>
          </p:cNvPr>
          <p:cNvSpPr/>
          <p:nvPr/>
        </p:nvSpPr>
        <p:spPr>
          <a:xfrm rot="10800000" flipV="1">
            <a:off x="6434138" y="944563"/>
            <a:ext cx="5300662" cy="5126037"/>
          </a:xfrm>
          <a:prstGeom prst="round2SameRect">
            <a:avLst>
              <a:gd name="adj1" fmla="val 3353"/>
              <a:gd name="adj2" fmla="val 0"/>
            </a:avLst>
          </a:prstGeom>
          <a:solidFill>
            <a:srgbClr val="D8983E">
              <a:alpha val="50000"/>
            </a:srgbClr>
          </a:solidFill>
          <a:ln w="38100">
            <a:solidFill>
              <a:srgbClr val="555553"/>
            </a:solidFill>
          </a:ln>
        </p:spPr>
        <p:style>
          <a:lnRef idx="2">
            <a:schemeClr val="accent1">
              <a:shade val="15000"/>
            </a:schemeClr>
          </a:lnRef>
          <a:fillRef idx="1">
            <a:schemeClr val="accent1"/>
          </a:fillRef>
          <a:effectRef idx="0">
            <a:schemeClr val="accent1"/>
          </a:effectRef>
          <a:fontRef idx="minor">
            <a:schemeClr val="lt1"/>
          </a:fontRef>
        </p:style>
        <p:txBody>
          <a:bodyPr/>
          <a:lstStyle/>
          <a:p>
            <a:pPr defTabSz="914377" eaLnBrk="1" fontAlgn="auto" hangingPunct="1">
              <a:spcBef>
                <a:spcPts val="0"/>
              </a:spcBef>
              <a:spcAft>
                <a:spcPts val="0"/>
              </a:spcAft>
              <a:defRPr/>
            </a:pPr>
            <a:r>
              <a:rPr lang="fr-FR" b="1" dirty="0">
                <a:solidFill>
                  <a:srgbClr val="616161"/>
                </a:solidFill>
              </a:rPr>
              <a:t>Activité : </a:t>
            </a:r>
            <a:r>
              <a:rPr lang="fr-FR" dirty="0">
                <a:solidFill>
                  <a:srgbClr val="616161"/>
                </a:solidFill>
              </a:rPr>
              <a:t>Confirmer le contexte et le plan de l’ARS</a:t>
            </a:r>
            <a:endParaRPr lang="en-CA" i="1" dirty="0">
              <a:solidFill>
                <a:srgbClr val="616161"/>
              </a:solidFill>
            </a:endParaRPr>
          </a:p>
          <a:p>
            <a:pPr marL="353475" indent="-353475" defTabSz="914377" eaLnBrk="1" fontAlgn="auto" hangingPunct="1">
              <a:spcBef>
                <a:spcPts val="0"/>
              </a:spcBef>
              <a:spcAft>
                <a:spcPts val="0"/>
              </a:spcAft>
              <a:buFont typeface="Arial" panose="020B0604020202020204" pitchFamily="34" charset="0"/>
              <a:buChar char="•"/>
              <a:defRPr/>
            </a:pPr>
            <a:r>
              <a:rPr lang="en-CA" dirty="0">
                <a:solidFill>
                  <a:srgbClr val="616161"/>
                </a:solidFill>
              </a:rPr>
              <a:t>Équipe </a:t>
            </a:r>
            <a:r>
              <a:rPr lang="en-CA" dirty="0" err="1">
                <a:solidFill>
                  <a:srgbClr val="616161"/>
                </a:solidFill>
              </a:rPr>
              <a:t>d’ARS</a:t>
            </a:r>
            <a:endParaRPr lang="en-CA" dirty="0">
              <a:solidFill>
                <a:srgbClr val="616161"/>
              </a:solidFill>
            </a:endParaRPr>
          </a:p>
          <a:p>
            <a:pPr marL="353475" indent="-353475" defTabSz="914377" eaLnBrk="1" fontAlgn="auto" hangingPunct="1">
              <a:spcBef>
                <a:spcPts val="0"/>
              </a:spcBef>
              <a:spcAft>
                <a:spcPts val="0"/>
              </a:spcAft>
              <a:buFont typeface="Arial" panose="020B0604020202020204" pitchFamily="34" charset="0"/>
              <a:buChar char="•"/>
              <a:defRPr/>
            </a:pPr>
            <a:r>
              <a:rPr lang="en-CA" dirty="0" err="1">
                <a:solidFill>
                  <a:srgbClr val="616161"/>
                </a:solidFill>
              </a:rPr>
              <a:t>Portée</a:t>
            </a:r>
            <a:r>
              <a:rPr lang="en-CA" dirty="0">
                <a:solidFill>
                  <a:srgbClr val="616161"/>
                </a:solidFill>
              </a:rPr>
              <a:t> de l’ARS</a:t>
            </a:r>
          </a:p>
          <a:p>
            <a:pPr marL="353475" indent="-353475" defTabSz="914377" eaLnBrk="1" fontAlgn="auto" hangingPunct="1">
              <a:spcBef>
                <a:spcPts val="0"/>
              </a:spcBef>
              <a:spcAft>
                <a:spcPts val="0"/>
              </a:spcAft>
              <a:buFont typeface="Arial" panose="020B0604020202020204" pitchFamily="34" charset="0"/>
              <a:buChar char="•"/>
              <a:defRPr/>
            </a:pPr>
            <a:r>
              <a:rPr lang="en-CA" dirty="0" err="1">
                <a:solidFill>
                  <a:srgbClr val="616161"/>
                </a:solidFill>
              </a:rPr>
              <a:t>Contexte</a:t>
            </a:r>
            <a:endParaRPr lang="en-CA" dirty="0">
              <a:solidFill>
                <a:srgbClr val="616161"/>
              </a:solidFill>
            </a:endParaRPr>
          </a:p>
          <a:p>
            <a:pPr marL="353475" indent="-353475" defTabSz="914377" eaLnBrk="1" fontAlgn="auto" hangingPunct="1">
              <a:spcBef>
                <a:spcPts val="0"/>
              </a:spcBef>
              <a:spcAft>
                <a:spcPts val="0"/>
              </a:spcAft>
              <a:buFont typeface="Arial" panose="020B0604020202020204" pitchFamily="34" charset="0"/>
              <a:buChar char="•"/>
              <a:defRPr/>
            </a:pPr>
            <a:r>
              <a:rPr lang="en-CA" dirty="0">
                <a:solidFill>
                  <a:srgbClr val="616161"/>
                </a:solidFill>
              </a:rPr>
              <a:t>Orientation </a:t>
            </a:r>
            <a:r>
              <a:rPr lang="en-CA" dirty="0" err="1">
                <a:solidFill>
                  <a:srgbClr val="616161"/>
                </a:solidFill>
              </a:rPr>
              <a:t>stratégique</a:t>
            </a:r>
            <a:endParaRPr lang="en-CA" dirty="0">
              <a:solidFill>
                <a:srgbClr val="616161"/>
              </a:solidFill>
            </a:endParaRPr>
          </a:p>
          <a:p>
            <a:pPr marL="353475" indent="-353475" defTabSz="914377" eaLnBrk="1" fontAlgn="auto" hangingPunct="1">
              <a:spcBef>
                <a:spcPts val="0"/>
              </a:spcBef>
              <a:spcAft>
                <a:spcPts val="0"/>
              </a:spcAft>
              <a:buFont typeface="Arial" panose="020B0604020202020204" pitchFamily="34" charset="0"/>
              <a:buChar char="•"/>
              <a:defRPr/>
            </a:pPr>
            <a:r>
              <a:rPr lang="fr-FR" dirty="0">
                <a:solidFill>
                  <a:srgbClr val="616161"/>
                </a:solidFill>
              </a:rPr>
              <a:t>Calendrier d’ARS</a:t>
            </a:r>
          </a:p>
          <a:p>
            <a:pPr marL="353475" indent="-353475" defTabSz="914377" eaLnBrk="1" fontAlgn="auto" hangingPunct="1">
              <a:spcBef>
                <a:spcPts val="0"/>
              </a:spcBef>
              <a:spcAft>
                <a:spcPts val="0"/>
              </a:spcAft>
              <a:buFont typeface="Arial" panose="020B0604020202020204" pitchFamily="34" charset="0"/>
              <a:buChar char="•"/>
              <a:defRPr/>
            </a:pPr>
            <a:r>
              <a:rPr lang="fr-FR" dirty="0">
                <a:solidFill>
                  <a:srgbClr val="616161"/>
                </a:solidFill>
              </a:rPr>
              <a:t>Lancement de l’ARS</a:t>
            </a:r>
            <a:endParaRPr lang="en-CA" dirty="0">
              <a:solidFill>
                <a:srgbClr val="616161"/>
              </a:solidFill>
              <a:cs typeface="Calibri" panose="020F0502020204030204" pitchFamily="34" charset="0"/>
            </a:endParaRPr>
          </a:p>
        </p:txBody>
      </p:sp>
      <p:sp>
        <p:nvSpPr>
          <p:cNvPr id="146435" name="Title 1">
            <a:extLst>
              <a:ext uri="{FF2B5EF4-FFF2-40B4-BE49-F238E27FC236}">
                <a16:creationId xmlns:a16="http://schemas.microsoft.com/office/drawing/2014/main" id="{F1B97E8D-89FB-7EEE-F9DC-EF981621B7F5}"/>
              </a:ext>
            </a:extLst>
          </p:cNvPr>
          <p:cNvSpPr>
            <a:spLocks noGrp="1" noChangeArrowheads="1"/>
          </p:cNvSpPr>
          <p:nvPr>
            <p:ph type="title" idx="4294967295"/>
          </p:nvPr>
        </p:nvSpPr>
        <p:spPr bwMode="auto">
          <a:xfrm>
            <a:off x="1795463" y="1173163"/>
            <a:ext cx="3962400" cy="5746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p>
            <a:r>
              <a:rPr altLang="en-US" sz="2400"/>
              <a:t>Phase 1A – Initiation </a:t>
            </a:r>
          </a:p>
        </p:txBody>
      </p:sp>
      <p:sp>
        <p:nvSpPr>
          <p:cNvPr id="30724" name="Content Placeholder 13">
            <a:extLst>
              <a:ext uri="{FF2B5EF4-FFF2-40B4-BE49-F238E27FC236}">
                <a16:creationId xmlns:a16="http://schemas.microsoft.com/office/drawing/2014/main" id="{B3298A45-15CA-ABC8-507A-88C082F7A086}"/>
              </a:ext>
            </a:extLst>
          </p:cNvPr>
          <p:cNvSpPr>
            <a:spLocks noGrp="1" noChangeArrowheads="1"/>
          </p:cNvSpPr>
          <p:nvPr>
            <p:ph sz="half" idx="4294967295"/>
          </p:nvPr>
        </p:nvSpPr>
        <p:spPr bwMode="auto">
          <a:xfrm>
            <a:off x="560388" y="2362200"/>
            <a:ext cx="5535612" cy="3611563"/>
          </a:xfrm>
          <a:prstGeom prst="rect">
            <a:avLst/>
          </a:prstGeom>
        </p:spPr>
        <p:txBody>
          <a:bodyPr lIns="121920" tIns="60960" rIns="121920" bIns="60960">
            <a:normAutofit/>
          </a:bodyPr>
          <a:lstStyle/>
          <a:p>
            <a:pPr marL="304784" indent="-304784" defTabSz="1219140" fontAlgn="auto">
              <a:spcBef>
                <a:spcPts val="1333"/>
              </a:spcBef>
              <a:spcAft>
                <a:spcPts val="0"/>
              </a:spcAft>
              <a:defRPr/>
            </a:pPr>
            <a:r>
              <a:rPr lang="fr-FR" altLang="en-US" sz="2130" dirty="0"/>
              <a:t>Aucun changement significatif par rapport au guide sur l’ARS</a:t>
            </a:r>
            <a:endParaRPr lang="en-CA" altLang="en-US" sz="2130" dirty="0"/>
          </a:p>
        </p:txBody>
      </p:sp>
      <p:pic>
        <p:nvPicPr>
          <p:cNvPr id="17" name="Picture 16">
            <a:extLst>
              <a:ext uri="{FF2B5EF4-FFF2-40B4-BE49-F238E27FC236}">
                <a16:creationId xmlns:a16="http://schemas.microsoft.com/office/drawing/2014/main" id="{1ED6271E-F2C6-846F-7D5D-A3350C0B3922}"/>
              </a:ext>
            </a:extLst>
          </p:cNvPr>
          <p:cNvPicPr>
            <a:picLocks noChangeAspect="1"/>
          </p:cNvPicPr>
          <p:nvPr/>
        </p:nvPicPr>
        <p:blipFill rotWithShape="1">
          <a:blip r:embed="rId3"/>
          <a:srcRect b="488"/>
          <a:stretch/>
        </p:blipFill>
        <p:spPr>
          <a:xfrm>
            <a:off x="560051" y="866466"/>
            <a:ext cx="1234163" cy="1189121"/>
          </a:xfrm>
          <a:prstGeom prst="flowChartConnector">
            <a:avLst/>
          </a:prstGeom>
        </p:spPr>
      </p:pic>
      <p:sp>
        <p:nvSpPr>
          <p:cNvPr id="146438" name="TextBox 1">
            <a:extLst>
              <a:ext uri="{FF2B5EF4-FFF2-40B4-BE49-F238E27FC236}">
                <a16:creationId xmlns:a16="http://schemas.microsoft.com/office/drawing/2014/main" id="{87FFDBBC-AE21-7160-D005-F76CE50A1921}"/>
              </a:ext>
            </a:extLst>
          </p:cNvPr>
          <p:cNvSpPr txBox="1">
            <a:spLocks noChangeArrowheads="1"/>
          </p:cNvSpPr>
          <p:nvPr/>
        </p:nvSpPr>
        <p:spPr bwMode="auto">
          <a:xfrm>
            <a:off x="574675" y="6249988"/>
            <a:ext cx="41592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ＭＳ Ｐゴシック" panose="020B0600070205080204" pitchFamily="34" charset="-128"/>
              </a:defRPr>
            </a:lvl1pPr>
            <a:lvl2pPr marL="742950" indent="-285750">
              <a:defRPr>
                <a:solidFill>
                  <a:schemeClr val="tx1"/>
                </a:solidFill>
                <a:latin typeface="Calibri" panose="020F0502020204030204" pitchFamily="34" charset="0"/>
                <a:ea typeface="ＭＳ Ｐゴシック" panose="020B0600070205080204" pitchFamily="34" charset="-128"/>
              </a:defRPr>
            </a:lvl2pPr>
            <a:lvl3pPr marL="1143000" indent="-228600">
              <a:defRPr>
                <a:solidFill>
                  <a:schemeClr val="tx1"/>
                </a:solidFill>
                <a:latin typeface="Calibri" panose="020F0502020204030204" pitchFamily="34" charset="0"/>
                <a:ea typeface="ＭＳ Ｐゴシック" panose="020B0600070205080204" pitchFamily="34" charset="-128"/>
              </a:defRPr>
            </a:lvl3pPr>
            <a:lvl4pPr marL="1600200" indent="-228600">
              <a:defRPr>
                <a:solidFill>
                  <a:schemeClr val="tx1"/>
                </a:solidFill>
                <a:latin typeface="Calibri" panose="020F0502020204030204" pitchFamily="34" charset="0"/>
                <a:ea typeface="ＭＳ Ｐゴシック" panose="020B0600070205080204" pitchFamily="34" charset="-128"/>
              </a:defRPr>
            </a:lvl4pPr>
            <a:lvl5pPr marL="2057400" indent="-228600">
              <a:defRPr>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9pPr>
          </a:lstStyle>
          <a:p>
            <a:pPr algn="ctr"/>
            <a:r>
              <a:rPr lang="en-CA" altLang="en-US">
                <a:solidFill>
                  <a:srgbClr val="000000"/>
                </a:solidFill>
              </a:rPr>
              <a:t>10</a:t>
            </a:r>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015B8022-DFD5-CBA2-22D7-532F35CBBBC5}"/>
              </a:ext>
            </a:extLst>
          </p:cNvPr>
          <p:cNvPicPr>
            <a:picLocks noChangeAspect="1"/>
          </p:cNvPicPr>
          <p:nvPr/>
        </p:nvPicPr>
        <p:blipFill rotWithShape="1">
          <a:blip r:embed="rId3"/>
          <a:srcRect l="2111" t="4820" r="2582" b="5437"/>
          <a:stretch/>
        </p:blipFill>
        <p:spPr>
          <a:xfrm>
            <a:off x="560052" y="866466"/>
            <a:ext cx="1230329" cy="1196364"/>
          </a:xfrm>
          <a:prstGeom prst="flowChartConnector">
            <a:avLst/>
          </a:prstGeom>
        </p:spPr>
      </p:pic>
      <p:sp>
        <p:nvSpPr>
          <p:cNvPr id="9" name="Rectangle: Top Corners Rounded 8">
            <a:extLst>
              <a:ext uri="{FF2B5EF4-FFF2-40B4-BE49-F238E27FC236}">
                <a16:creationId xmlns:a16="http://schemas.microsoft.com/office/drawing/2014/main" id="{B8A157F6-CD0E-43CF-91F0-8B2777525550}"/>
              </a:ext>
            </a:extLst>
          </p:cNvPr>
          <p:cNvSpPr/>
          <p:nvPr/>
        </p:nvSpPr>
        <p:spPr>
          <a:xfrm rot="10800000" flipV="1">
            <a:off x="6434138" y="944563"/>
            <a:ext cx="5300662" cy="5126037"/>
          </a:xfrm>
          <a:prstGeom prst="round2SameRect">
            <a:avLst>
              <a:gd name="adj1" fmla="val 3353"/>
              <a:gd name="adj2" fmla="val 0"/>
            </a:avLst>
          </a:prstGeom>
          <a:solidFill>
            <a:srgbClr val="587C56">
              <a:alpha val="50000"/>
            </a:srgbClr>
          </a:solidFill>
          <a:ln w="38100">
            <a:solidFill>
              <a:srgbClr val="555553"/>
            </a:solidFill>
          </a:ln>
        </p:spPr>
        <p:style>
          <a:lnRef idx="2">
            <a:schemeClr val="accent1">
              <a:shade val="15000"/>
            </a:schemeClr>
          </a:lnRef>
          <a:fillRef idx="1">
            <a:schemeClr val="accent1"/>
          </a:fillRef>
          <a:effectRef idx="0">
            <a:schemeClr val="accent1"/>
          </a:effectRef>
          <a:fontRef idx="minor">
            <a:schemeClr val="lt1"/>
          </a:fontRef>
        </p:style>
        <p:txBody>
          <a:bodyPr/>
          <a:lstStyle/>
          <a:p>
            <a:pPr defTabSz="914377" eaLnBrk="1" fontAlgn="auto" hangingPunct="1">
              <a:spcBef>
                <a:spcPts val="0"/>
              </a:spcBef>
              <a:spcAft>
                <a:spcPts val="0"/>
              </a:spcAft>
              <a:defRPr/>
            </a:pPr>
            <a:r>
              <a:rPr lang="fr-FR" b="1" dirty="0">
                <a:solidFill>
                  <a:srgbClr val="555553"/>
                </a:solidFill>
              </a:rPr>
              <a:t>Activité : </a:t>
            </a:r>
            <a:r>
              <a:rPr lang="fr-FR" i="1" dirty="0">
                <a:solidFill>
                  <a:srgbClr val="555553"/>
                </a:solidFill>
              </a:rPr>
              <a:t>Définir les exigences des FAC</a:t>
            </a:r>
            <a:r>
              <a:rPr lang="en-CA" i="1" dirty="0">
                <a:solidFill>
                  <a:srgbClr val="555553"/>
                </a:solidFill>
              </a:rPr>
              <a:t> </a:t>
            </a:r>
          </a:p>
          <a:p>
            <a:pPr marL="353475" indent="-353475" defTabSz="914377" eaLnBrk="1" fontAlgn="auto" hangingPunct="1">
              <a:spcBef>
                <a:spcPts val="0"/>
              </a:spcBef>
              <a:spcAft>
                <a:spcPts val="0"/>
              </a:spcAft>
              <a:buFont typeface="Arial" panose="020B0604020202020204" pitchFamily="34" charset="0"/>
              <a:buChar char="•"/>
              <a:defRPr/>
            </a:pPr>
            <a:r>
              <a:rPr lang="en-CA" dirty="0" err="1">
                <a:solidFill>
                  <a:srgbClr val="555553"/>
                </a:solidFill>
              </a:rPr>
              <a:t>Disponibilité</a:t>
            </a:r>
            <a:endParaRPr lang="en-CA" dirty="0">
              <a:solidFill>
                <a:srgbClr val="555553"/>
              </a:solidFill>
            </a:endParaRPr>
          </a:p>
          <a:p>
            <a:pPr marL="353475" indent="-353475" defTabSz="914377" eaLnBrk="1" fontAlgn="auto" hangingPunct="1">
              <a:spcBef>
                <a:spcPts val="0"/>
              </a:spcBef>
              <a:spcAft>
                <a:spcPts val="0"/>
              </a:spcAft>
              <a:buFont typeface="Arial" panose="020B0604020202020204" pitchFamily="34" charset="0"/>
              <a:buChar char="•"/>
              <a:defRPr/>
            </a:pPr>
            <a:r>
              <a:rPr lang="en-CA" dirty="0" err="1">
                <a:solidFill>
                  <a:srgbClr val="555553"/>
                </a:solidFill>
              </a:rPr>
              <a:t>Fiabilité</a:t>
            </a:r>
            <a:endParaRPr lang="en-CA" dirty="0">
              <a:solidFill>
                <a:srgbClr val="555553"/>
              </a:solidFill>
            </a:endParaRPr>
          </a:p>
          <a:p>
            <a:pPr marL="353475" indent="-353475" defTabSz="914377" eaLnBrk="1" fontAlgn="auto" hangingPunct="1">
              <a:spcBef>
                <a:spcPts val="0"/>
              </a:spcBef>
              <a:spcAft>
                <a:spcPts val="0"/>
              </a:spcAft>
              <a:buFont typeface="Arial" panose="020B0604020202020204" pitchFamily="34" charset="0"/>
              <a:buChar char="•"/>
              <a:defRPr/>
            </a:pPr>
            <a:r>
              <a:rPr lang="en-CA" dirty="0">
                <a:solidFill>
                  <a:srgbClr val="555553"/>
                </a:solidFill>
              </a:rPr>
              <a:t>Pertinence</a:t>
            </a:r>
          </a:p>
          <a:p>
            <a:pPr marL="353475" indent="-353475" defTabSz="914377" eaLnBrk="1" fontAlgn="auto" hangingPunct="1">
              <a:spcBef>
                <a:spcPts val="0"/>
              </a:spcBef>
              <a:spcAft>
                <a:spcPts val="0"/>
              </a:spcAft>
              <a:buFont typeface="Arial" panose="020B0604020202020204" pitchFamily="34" charset="0"/>
              <a:buChar char="•"/>
              <a:defRPr/>
            </a:pPr>
            <a:r>
              <a:rPr lang="en-CA" dirty="0" err="1">
                <a:solidFill>
                  <a:srgbClr val="555553"/>
                </a:solidFill>
              </a:rPr>
              <a:t>Sécurité</a:t>
            </a:r>
            <a:endParaRPr lang="en-CA" dirty="0">
              <a:solidFill>
                <a:srgbClr val="555553"/>
              </a:solidFill>
            </a:endParaRPr>
          </a:p>
          <a:p>
            <a:pPr marL="353475" indent="-353475" defTabSz="914377" eaLnBrk="1" fontAlgn="auto" hangingPunct="1">
              <a:spcBef>
                <a:spcPts val="0"/>
              </a:spcBef>
              <a:spcAft>
                <a:spcPts val="0"/>
              </a:spcAft>
              <a:buFont typeface="Arial" panose="020B0604020202020204" pitchFamily="34" charset="0"/>
              <a:buChar char="•"/>
              <a:defRPr/>
            </a:pPr>
            <a:r>
              <a:rPr lang="en-CA" dirty="0" err="1">
                <a:solidFill>
                  <a:srgbClr val="555553"/>
                </a:solidFill>
              </a:rPr>
              <a:t>Déployabilité</a:t>
            </a:r>
            <a:endParaRPr lang="en-CA" dirty="0">
              <a:solidFill>
                <a:srgbClr val="555553"/>
              </a:solidFill>
            </a:endParaRPr>
          </a:p>
          <a:p>
            <a:pPr marL="353475" indent="-353475" defTabSz="914377" eaLnBrk="1" fontAlgn="auto" hangingPunct="1">
              <a:spcBef>
                <a:spcPts val="0"/>
              </a:spcBef>
              <a:spcAft>
                <a:spcPts val="0"/>
              </a:spcAft>
              <a:buFont typeface="Arial" panose="020B0604020202020204" pitchFamily="34" charset="0"/>
              <a:buChar char="•"/>
              <a:defRPr/>
            </a:pPr>
            <a:r>
              <a:rPr lang="en-CA" dirty="0" err="1">
                <a:solidFill>
                  <a:srgbClr val="FF0000"/>
                </a:solidFill>
              </a:rPr>
              <a:t>Résilience</a:t>
            </a:r>
            <a:endParaRPr lang="en-CA" dirty="0">
              <a:solidFill>
                <a:srgbClr val="FF0000"/>
              </a:solidFill>
            </a:endParaRPr>
          </a:p>
          <a:p>
            <a:pPr marL="353475" indent="-353475" defTabSz="914377" eaLnBrk="1" fontAlgn="auto" hangingPunct="1">
              <a:spcBef>
                <a:spcPts val="0"/>
              </a:spcBef>
              <a:spcAft>
                <a:spcPts val="0"/>
              </a:spcAft>
              <a:buFont typeface="Arial" panose="020B0604020202020204" pitchFamily="34" charset="0"/>
              <a:buChar char="•"/>
              <a:defRPr/>
            </a:pPr>
            <a:r>
              <a:rPr lang="en-CA" dirty="0" err="1">
                <a:solidFill>
                  <a:srgbClr val="FF0000"/>
                </a:solidFill>
              </a:rPr>
              <a:t>Évolutivité</a:t>
            </a:r>
            <a:endParaRPr lang="en-CA" dirty="0">
              <a:solidFill>
                <a:srgbClr val="FF0000"/>
              </a:solidFill>
            </a:endParaRPr>
          </a:p>
          <a:p>
            <a:pPr marL="92072" indent="-92072" defTabSz="914377" eaLnBrk="1" fontAlgn="auto" hangingPunct="1">
              <a:spcBef>
                <a:spcPts val="0"/>
              </a:spcBef>
              <a:spcAft>
                <a:spcPts val="0"/>
              </a:spcAft>
              <a:buFont typeface="Arial" panose="020B0604020202020204" pitchFamily="34" charset="0"/>
              <a:buChar char="•"/>
              <a:defRPr/>
            </a:pPr>
            <a:endParaRPr lang="en-CA" dirty="0">
              <a:solidFill>
                <a:srgbClr val="555553"/>
              </a:solidFill>
            </a:endParaRPr>
          </a:p>
          <a:p>
            <a:pPr defTabSz="914377" eaLnBrk="1" fontAlgn="auto" hangingPunct="1">
              <a:spcBef>
                <a:spcPts val="0"/>
              </a:spcBef>
              <a:spcAft>
                <a:spcPts val="0"/>
              </a:spcAft>
              <a:defRPr/>
            </a:pPr>
            <a:r>
              <a:rPr lang="en-CA" b="1" dirty="0" err="1">
                <a:solidFill>
                  <a:srgbClr val="555553"/>
                </a:solidFill>
              </a:rPr>
              <a:t>Activité</a:t>
            </a:r>
            <a:r>
              <a:rPr lang="en-CA" dirty="0">
                <a:solidFill>
                  <a:srgbClr val="555553"/>
                </a:solidFill>
              </a:rPr>
              <a:t>: </a:t>
            </a:r>
            <a:r>
              <a:rPr lang="fr-FR" i="1" dirty="0">
                <a:solidFill>
                  <a:srgbClr val="555553"/>
                </a:solidFill>
              </a:rPr>
              <a:t>Définir les exigences de soutien</a:t>
            </a:r>
            <a:endParaRPr lang="en-CA" i="1" dirty="0">
              <a:solidFill>
                <a:srgbClr val="555553"/>
              </a:solidFill>
            </a:endParaRPr>
          </a:p>
          <a:p>
            <a:pPr marL="353475" indent="-353475" defTabSz="914377" eaLnBrk="1" fontAlgn="auto" hangingPunct="1">
              <a:spcBef>
                <a:spcPts val="0"/>
              </a:spcBef>
              <a:spcAft>
                <a:spcPts val="0"/>
              </a:spcAft>
              <a:buFont typeface="Arial" panose="020B0604020202020204" pitchFamily="34" charset="0"/>
              <a:buChar char="•"/>
              <a:defRPr/>
            </a:pPr>
            <a:r>
              <a:rPr lang="en-CA" dirty="0" err="1">
                <a:solidFill>
                  <a:srgbClr val="555553"/>
                </a:solidFill>
              </a:rPr>
              <a:t>Rendement</a:t>
            </a:r>
            <a:endParaRPr lang="en-CA" dirty="0">
              <a:solidFill>
                <a:srgbClr val="555553"/>
              </a:solidFill>
            </a:endParaRPr>
          </a:p>
          <a:p>
            <a:pPr marL="353475" indent="-353475" defTabSz="914377" eaLnBrk="1" fontAlgn="auto" hangingPunct="1">
              <a:spcBef>
                <a:spcPts val="0"/>
              </a:spcBef>
              <a:spcAft>
                <a:spcPts val="0"/>
              </a:spcAft>
              <a:buFont typeface="Arial" panose="020B0604020202020204" pitchFamily="34" charset="0"/>
              <a:buChar char="•"/>
              <a:defRPr/>
            </a:pPr>
            <a:r>
              <a:rPr lang="en-CA" dirty="0">
                <a:solidFill>
                  <a:srgbClr val="555553"/>
                </a:solidFill>
              </a:rPr>
              <a:t>Optimisation des </a:t>
            </a:r>
            <a:r>
              <a:rPr lang="en-CA" dirty="0" err="1">
                <a:solidFill>
                  <a:srgbClr val="555553"/>
                </a:solidFill>
              </a:rPr>
              <a:t>ressources</a:t>
            </a:r>
            <a:endParaRPr lang="en-CA" dirty="0">
              <a:solidFill>
                <a:srgbClr val="555553"/>
              </a:solidFill>
            </a:endParaRPr>
          </a:p>
          <a:p>
            <a:pPr marL="353475" indent="-353475" defTabSz="914377" eaLnBrk="1" fontAlgn="auto" hangingPunct="1">
              <a:spcBef>
                <a:spcPts val="0"/>
              </a:spcBef>
              <a:spcAft>
                <a:spcPts val="0"/>
              </a:spcAft>
              <a:buFont typeface="Arial" panose="020B0604020202020204" pitchFamily="34" charset="0"/>
              <a:buChar char="•"/>
              <a:defRPr/>
            </a:pPr>
            <a:r>
              <a:rPr lang="en-CA" dirty="0" err="1">
                <a:solidFill>
                  <a:srgbClr val="555553"/>
                </a:solidFill>
              </a:rPr>
              <a:t>Souplesse</a:t>
            </a:r>
            <a:endParaRPr lang="en-CA" dirty="0">
              <a:solidFill>
                <a:srgbClr val="555553"/>
              </a:solidFill>
            </a:endParaRPr>
          </a:p>
          <a:p>
            <a:pPr marL="353475" indent="-353475" defTabSz="914377" eaLnBrk="1" fontAlgn="auto" hangingPunct="1">
              <a:spcBef>
                <a:spcPts val="0"/>
              </a:spcBef>
              <a:spcAft>
                <a:spcPts val="0"/>
              </a:spcAft>
              <a:buFont typeface="Arial" panose="020B0604020202020204" pitchFamily="34" charset="0"/>
              <a:buChar char="•"/>
              <a:defRPr/>
            </a:pPr>
            <a:r>
              <a:rPr lang="en-CA" dirty="0" err="1">
                <a:solidFill>
                  <a:schemeClr val="tx1">
                    <a:lumMod val="65000"/>
                    <a:lumOff val="35000"/>
                  </a:schemeClr>
                </a:solidFill>
              </a:rPr>
              <a:t>Avantages</a:t>
            </a:r>
            <a:r>
              <a:rPr lang="en-CA" dirty="0">
                <a:solidFill>
                  <a:srgbClr val="FF0000"/>
                </a:solidFill>
              </a:rPr>
              <a:t> socio-</a:t>
            </a:r>
            <a:r>
              <a:rPr lang="en-CA" dirty="0" err="1">
                <a:solidFill>
                  <a:schemeClr val="tx1">
                    <a:lumMod val="65000"/>
                    <a:lumOff val="35000"/>
                  </a:schemeClr>
                </a:solidFill>
              </a:rPr>
              <a:t>économiques</a:t>
            </a:r>
            <a:endParaRPr lang="en-CA" dirty="0">
              <a:solidFill>
                <a:schemeClr val="tx1">
                  <a:lumMod val="65000"/>
                  <a:lumOff val="35000"/>
                </a:schemeClr>
              </a:solidFill>
            </a:endParaRPr>
          </a:p>
          <a:p>
            <a:pPr defTabSz="914377" eaLnBrk="1" fontAlgn="auto" hangingPunct="1">
              <a:spcBef>
                <a:spcPts val="0"/>
              </a:spcBef>
              <a:spcAft>
                <a:spcPts val="0"/>
              </a:spcAft>
              <a:defRPr/>
            </a:pPr>
            <a:endParaRPr lang="en-CA" dirty="0">
              <a:solidFill>
                <a:srgbClr val="555553"/>
              </a:solidFill>
            </a:endParaRPr>
          </a:p>
          <a:p>
            <a:pPr defTabSz="914377" eaLnBrk="1" fontAlgn="auto" hangingPunct="1">
              <a:spcBef>
                <a:spcPts val="0"/>
              </a:spcBef>
              <a:spcAft>
                <a:spcPts val="0"/>
              </a:spcAft>
              <a:defRPr/>
            </a:pPr>
            <a:r>
              <a:rPr lang="en-CA" b="1" dirty="0" err="1">
                <a:solidFill>
                  <a:srgbClr val="555553"/>
                </a:solidFill>
              </a:rPr>
              <a:t>Activité</a:t>
            </a:r>
            <a:r>
              <a:rPr lang="en-CA" b="1" dirty="0">
                <a:solidFill>
                  <a:srgbClr val="555553"/>
                </a:solidFill>
              </a:rPr>
              <a:t> </a:t>
            </a:r>
            <a:r>
              <a:rPr lang="en-CA" dirty="0">
                <a:solidFill>
                  <a:srgbClr val="555553"/>
                </a:solidFill>
              </a:rPr>
              <a:t>: </a:t>
            </a:r>
            <a:r>
              <a:rPr lang="fr-FR" i="1" dirty="0">
                <a:solidFill>
                  <a:srgbClr val="FF0000"/>
                </a:solidFill>
              </a:rPr>
              <a:t>Définir les résultats de l’entreprise de soutien</a:t>
            </a:r>
            <a:endParaRPr lang="en-CA" sz="1867" dirty="0">
              <a:solidFill>
                <a:srgbClr val="555553"/>
              </a:solidFill>
            </a:endParaRPr>
          </a:p>
        </p:txBody>
      </p:sp>
      <p:sp>
        <p:nvSpPr>
          <p:cNvPr id="148484" name="Title 1">
            <a:extLst>
              <a:ext uri="{FF2B5EF4-FFF2-40B4-BE49-F238E27FC236}">
                <a16:creationId xmlns:a16="http://schemas.microsoft.com/office/drawing/2014/main" id="{FB56334C-9100-43EF-1029-EC7E274A4C8C}"/>
              </a:ext>
            </a:extLst>
          </p:cNvPr>
          <p:cNvSpPr>
            <a:spLocks noGrp="1" noChangeArrowheads="1"/>
          </p:cNvSpPr>
          <p:nvPr>
            <p:ph type="title" idx="4294967295"/>
          </p:nvPr>
        </p:nvSpPr>
        <p:spPr bwMode="auto">
          <a:xfrm>
            <a:off x="1790700" y="1177925"/>
            <a:ext cx="3962400" cy="5746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p>
            <a:r>
              <a:rPr altLang="en-US" sz="2400"/>
              <a:t>Phase 1B – Exigences </a:t>
            </a:r>
          </a:p>
        </p:txBody>
      </p:sp>
      <p:sp>
        <p:nvSpPr>
          <p:cNvPr id="32773" name="Content Placeholder 13">
            <a:extLst>
              <a:ext uri="{FF2B5EF4-FFF2-40B4-BE49-F238E27FC236}">
                <a16:creationId xmlns:a16="http://schemas.microsoft.com/office/drawing/2014/main" id="{2D05CF19-6570-3B6B-74FA-D170A195E90C}"/>
              </a:ext>
            </a:extLst>
          </p:cNvPr>
          <p:cNvSpPr>
            <a:spLocks noGrp="1" noChangeArrowheads="1"/>
          </p:cNvSpPr>
          <p:nvPr>
            <p:ph sz="half" idx="4294967295"/>
          </p:nvPr>
        </p:nvSpPr>
        <p:spPr bwMode="auto">
          <a:xfrm>
            <a:off x="560388" y="2362200"/>
            <a:ext cx="5688012" cy="3611563"/>
          </a:xfrm>
          <a:prstGeom prst="rect">
            <a:avLst/>
          </a:prstGeom>
        </p:spPr>
        <p:txBody>
          <a:bodyPr lIns="121920" tIns="60960" rIns="121920" bIns="60960">
            <a:normAutofit/>
          </a:bodyPr>
          <a:lstStyle/>
          <a:p>
            <a:pPr marL="304784" indent="-304784" defTabSz="1219140" fontAlgn="auto">
              <a:spcBef>
                <a:spcPts val="1333"/>
              </a:spcBef>
              <a:spcAft>
                <a:spcPts val="0"/>
              </a:spcAft>
              <a:defRPr/>
            </a:pPr>
            <a:r>
              <a:rPr lang="fr-FR" altLang="en-US" sz="2130" dirty="0"/>
              <a:t>Ajout de deux catégories d'exigences des Forces armées canadiennes (FAC) (résilience et évolutivité)</a:t>
            </a:r>
            <a:endParaRPr lang="en-CA" altLang="en-US" sz="2130" dirty="0"/>
          </a:p>
          <a:p>
            <a:pPr marL="304784" indent="-304784" defTabSz="1219140" fontAlgn="auto">
              <a:spcBef>
                <a:spcPts val="1333"/>
              </a:spcBef>
              <a:spcAft>
                <a:spcPts val="0"/>
              </a:spcAft>
              <a:defRPr/>
            </a:pPr>
            <a:r>
              <a:rPr lang="fr-FR" altLang="en-US" sz="2130" dirty="0"/>
              <a:t>Modification des catégories d'exigences du 4e principe de </a:t>
            </a:r>
            <a:r>
              <a:rPr lang="en-CA" altLang="en-US" sz="2130" dirty="0" err="1"/>
              <a:t>soutien</a:t>
            </a:r>
            <a:endParaRPr lang="en-CA" altLang="en-US" sz="2130" dirty="0"/>
          </a:p>
          <a:p>
            <a:pPr marL="304784" indent="-304784" defTabSz="1219140" fontAlgn="auto">
              <a:spcBef>
                <a:spcPts val="1333"/>
              </a:spcBef>
              <a:spcAft>
                <a:spcPts val="0"/>
              </a:spcAft>
              <a:defRPr/>
            </a:pPr>
            <a:r>
              <a:rPr lang="fr-FR" altLang="en-US" sz="2130" dirty="0"/>
              <a:t>Formalisation de la définition des résultats de l'entreprise de soutien</a:t>
            </a:r>
            <a:endParaRPr lang="en-CA" altLang="en-US" sz="2130" dirty="0"/>
          </a:p>
          <a:p>
            <a:pPr marL="304784" indent="-304784" defTabSz="1219140" fontAlgn="auto">
              <a:spcBef>
                <a:spcPts val="1333"/>
              </a:spcBef>
              <a:spcAft>
                <a:spcPts val="0"/>
              </a:spcAft>
              <a:defRPr/>
            </a:pPr>
            <a:r>
              <a:rPr lang="fr-FR" altLang="en-US" sz="2130" dirty="0"/>
              <a:t>Souligné la nécessité de disposer de données pour soutenir l’ARS</a:t>
            </a:r>
            <a:endParaRPr lang="en-CA" altLang="en-US" sz="2130" dirty="0"/>
          </a:p>
        </p:txBody>
      </p:sp>
      <p:sp>
        <p:nvSpPr>
          <p:cNvPr id="148486" name="TextBox 1">
            <a:extLst>
              <a:ext uri="{FF2B5EF4-FFF2-40B4-BE49-F238E27FC236}">
                <a16:creationId xmlns:a16="http://schemas.microsoft.com/office/drawing/2014/main" id="{F3924684-3DA6-6107-F4AB-0227A678E75F}"/>
              </a:ext>
            </a:extLst>
          </p:cNvPr>
          <p:cNvSpPr txBox="1">
            <a:spLocks noChangeArrowheads="1"/>
          </p:cNvSpPr>
          <p:nvPr/>
        </p:nvSpPr>
        <p:spPr bwMode="auto">
          <a:xfrm>
            <a:off x="574675" y="6249988"/>
            <a:ext cx="41592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ＭＳ Ｐゴシック" panose="020B0600070205080204" pitchFamily="34" charset="-128"/>
              </a:defRPr>
            </a:lvl1pPr>
            <a:lvl2pPr marL="742950" indent="-285750">
              <a:defRPr>
                <a:solidFill>
                  <a:schemeClr val="tx1"/>
                </a:solidFill>
                <a:latin typeface="Calibri" panose="020F0502020204030204" pitchFamily="34" charset="0"/>
                <a:ea typeface="ＭＳ Ｐゴシック" panose="020B0600070205080204" pitchFamily="34" charset="-128"/>
              </a:defRPr>
            </a:lvl2pPr>
            <a:lvl3pPr marL="1143000" indent="-228600">
              <a:defRPr>
                <a:solidFill>
                  <a:schemeClr val="tx1"/>
                </a:solidFill>
                <a:latin typeface="Calibri" panose="020F0502020204030204" pitchFamily="34" charset="0"/>
                <a:ea typeface="ＭＳ Ｐゴシック" panose="020B0600070205080204" pitchFamily="34" charset="-128"/>
              </a:defRPr>
            </a:lvl3pPr>
            <a:lvl4pPr marL="1600200" indent="-228600">
              <a:defRPr>
                <a:solidFill>
                  <a:schemeClr val="tx1"/>
                </a:solidFill>
                <a:latin typeface="Calibri" panose="020F0502020204030204" pitchFamily="34" charset="0"/>
                <a:ea typeface="ＭＳ Ｐゴシック" panose="020B0600070205080204" pitchFamily="34" charset="-128"/>
              </a:defRPr>
            </a:lvl4pPr>
            <a:lvl5pPr marL="2057400" indent="-228600">
              <a:defRPr>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9pPr>
          </a:lstStyle>
          <a:p>
            <a:pPr algn="ctr"/>
            <a:r>
              <a:rPr lang="en-CA" altLang="en-US">
                <a:solidFill>
                  <a:srgbClr val="000000"/>
                </a:solidFill>
              </a:rPr>
              <a:t>11</a:t>
            </a:r>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4731912F-C08D-1EDA-FE24-A924D905C906}"/>
              </a:ext>
            </a:extLst>
          </p:cNvPr>
          <p:cNvPicPr>
            <a:picLocks noChangeAspect="1"/>
          </p:cNvPicPr>
          <p:nvPr/>
        </p:nvPicPr>
        <p:blipFill rotWithShape="1">
          <a:blip r:embed="rId3"/>
          <a:srcRect l="4693" t="6011" r="2695" b="3320"/>
          <a:stretch/>
        </p:blipFill>
        <p:spPr>
          <a:xfrm>
            <a:off x="592823" y="859222"/>
            <a:ext cx="1202752" cy="1196364"/>
          </a:xfrm>
          <a:prstGeom prst="flowChartConnector">
            <a:avLst/>
          </a:prstGeom>
        </p:spPr>
      </p:pic>
      <p:sp>
        <p:nvSpPr>
          <p:cNvPr id="9" name="Rectangle: Top Corners Rounded 8">
            <a:extLst>
              <a:ext uri="{FF2B5EF4-FFF2-40B4-BE49-F238E27FC236}">
                <a16:creationId xmlns:a16="http://schemas.microsoft.com/office/drawing/2014/main" id="{A4C76F1A-2DA5-CC07-B49C-D43D72123F64}"/>
              </a:ext>
            </a:extLst>
          </p:cNvPr>
          <p:cNvSpPr/>
          <p:nvPr/>
        </p:nvSpPr>
        <p:spPr>
          <a:xfrm rot="10800000" flipV="1">
            <a:off x="6434138" y="944563"/>
            <a:ext cx="5300662" cy="5126037"/>
          </a:xfrm>
          <a:prstGeom prst="round2SameRect">
            <a:avLst>
              <a:gd name="adj1" fmla="val 3353"/>
              <a:gd name="adj2" fmla="val 0"/>
            </a:avLst>
          </a:prstGeom>
          <a:solidFill>
            <a:srgbClr val="C0AF95">
              <a:alpha val="50000"/>
            </a:srgbClr>
          </a:solidFill>
          <a:ln w="38100">
            <a:solidFill>
              <a:srgbClr val="555553"/>
            </a:solidFill>
          </a:ln>
        </p:spPr>
        <p:style>
          <a:lnRef idx="2">
            <a:schemeClr val="accent1">
              <a:shade val="15000"/>
            </a:schemeClr>
          </a:lnRef>
          <a:fillRef idx="1">
            <a:schemeClr val="accent1"/>
          </a:fillRef>
          <a:effectRef idx="0">
            <a:schemeClr val="accent1"/>
          </a:effectRef>
          <a:fontRef idx="minor">
            <a:schemeClr val="lt1"/>
          </a:fontRef>
        </p:style>
        <p:txBody>
          <a:bodyPr/>
          <a:lstStyle/>
          <a:p>
            <a:pPr defTabSz="914377" eaLnBrk="1" fontAlgn="auto" hangingPunct="1">
              <a:spcBef>
                <a:spcPts val="0"/>
              </a:spcBef>
              <a:spcAft>
                <a:spcPts val="0"/>
              </a:spcAft>
              <a:defRPr/>
            </a:pPr>
            <a:r>
              <a:rPr lang="en-CA" b="1" dirty="0" err="1">
                <a:solidFill>
                  <a:srgbClr val="555553"/>
                </a:solidFill>
              </a:rPr>
              <a:t>Activité</a:t>
            </a:r>
            <a:r>
              <a:rPr lang="en-CA" b="1" dirty="0">
                <a:solidFill>
                  <a:srgbClr val="555553"/>
                </a:solidFill>
              </a:rPr>
              <a:t> </a:t>
            </a:r>
            <a:r>
              <a:rPr lang="en-CA" b="1" dirty="0">
                <a:solidFill>
                  <a:srgbClr val="616161"/>
                </a:solidFill>
              </a:rPr>
              <a:t>: </a:t>
            </a:r>
            <a:r>
              <a:rPr lang="en-CA" i="1" dirty="0">
                <a:solidFill>
                  <a:srgbClr val="616161"/>
                </a:solidFill>
              </a:rPr>
              <a:t>Analyse des </a:t>
            </a:r>
            <a:r>
              <a:rPr lang="en-CA" i="1" dirty="0" err="1">
                <a:solidFill>
                  <a:srgbClr val="616161"/>
                </a:solidFill>
              </a:rPr>
              <a:t>écarts</a:t>
            </a:r>
            <a:endParaRPr lang="en-CA" i="1" dirty="0">
              <a:solidFill>
                <a:srgbClr val="616161"/>
              </a:solidFill>
            </a:endParaRPr>
          </a:p>
          <a:p>
            <a:pPr marL="353475" indent="-353475" defTabSz="914377" eaLnBrk="1" fontAlgn="auto" hangingPunct="1">
              <a:spcBef>
                <a:spcPts val="0"/>
              </a:spcBef>
              <a:spcAft>
                <a:spcPts val="0"/>
              </a:spcAft>
              <a:buFont typeface="Arial" panose="020B0604020202020204" pitchFamily="34" charset="0"/>
              <a:buChar char="•"/>
              <a:defRPr/>
            </a:pPr>
            <a:r>
              <a:rPr lang="en-CA" dirty="0">
                <a:solidFill>
                  <a:srgbClr val="555553"/>
                </a:solidFill>
              </a:rPr>
              <a:t>Exigences de </a:t>
            </a:r>
            <a:r>
              <a:rPr lang="en-CA" dirty="0" err="1">
                <a:solidFill>
                  <a:srgbClr val="555553"/>
                </a:solidFill>
              </a:rPr>
              <a:t>rendement</a:t>
            </a:r>
            <a:endParaRPr lang="en-CA" dirty="0">
              <a:solidFill>
                <a:srgbClr val="555553"/>
              </a:solidFill>
            </a:endParaRPr>
          </a:p>
          <a:p>
            <a:pPr marL="353475" indent="-353475" defTabSz="914377" eaLnBrk="1" fontAlgn="auto" hangingPunct="1">
              <a:spcBef>
                <a:spcPts val="0"/>
              </a:spcBef>
              <a:spcAft>
                <a:spcPts val="0"/>
              </a:spcAft>
              <a:buFont typeface="Arial" panose="020B0604020202020204" pitchFamily="34" charset="0"/>
              <a:buChar char="•"/>
              <a:defRPr/>
            </a:pPr>
            <a:r>
              <a:rPr lang="fr-FR" dirty="0">
                <a:solidFill>
                  <a:srgbClr val="555553"/>
                </a:solidFill>
              </a:rPr>
              <a:t>Exigences d’optimisation des ressources</a:t>
            </a:r>
          </a:p>
          <a:p>
            <a:pPr marL="353475" indent="-353475" defTabSz="914377" eaLnBrk="1" fontAlgn="auto" hangingPunct="1">
              <a:spcBef>
                <a:spcPts val="0"/>
              </a:spcBef>
              <a:spcAft>
                <a:spcPts val="0"/>
              </a:spcAft>
              <a:buFont typeface="Arial" panose="020B0604020202020204" pitchFamily="34" charset="0"/>
              <a:buChar char="•"/>
              <a:defRPr/>
            </a:pPr>
            <a:r>
              <a:rPr lang="en-CA" dirty="0">
                <a:solidFill>
                  <a:srgbClr val="555553"/>
                </a:solidFill>
              </a:rPr>
              <a:t>Exigences de </a:t>
            </a:r>
            <a:r>
              <a:rPr lang="en-CA" dirty="0" err="1">
                <a:solidFill>
                  <a:srgbClr val="555553"/>
                </a:solidFill>
              </a:rPr>
              <a:t>souplesse</a:t>
            </a:r>
            <a:endParaRPr lang="en-CA" dirty="0">
              <a:solidFill>
                <a:srgbClr val="555553"/>
              </a:solidFill>
            </a:endParaRPr>
          </a:p>
          <a:p>
            <a:pPr marL="353475" indent="-353475" defTabSz="914377" eaLnBrk="1" fontAlgn="auto" hangingPunct="1">
              <a:spcBef>
                <a:spcPts val="0"/>
              </a:spcBef>
              <a:spcAft>
                <a:spcPts val="0"/>
              </a:spcAft>
              <a:buFont typeface="Arial" panose="020B0604020202020204" pitchFamily="34" charset="0"/>
              <a:buChar char="•"/>
              <a:defRPr/>
            </a:pPr>
            <a:r>
              <a:rPr lang="fr-FR" dirty="0">
                <a:solidFill>
                  <a:srgbClr val="555553"/>
                </a:solidFill>
              </a:rPr>
              <a:t>Exigences d’avantages socio-économiques</a:t>
            </a:r>
            <a:endParaRPr lang="en-CA" dirty="0">
              <a:solidFill>
                <a:srgbClr val="555553"/>
              </a:solidFill>
            </a:endParaRPr>
          </a:p>
        </p:txBody>
      </p:sp>
      <p:sp>
        <p:nvSpPr>
          <p:cNvPr id="34820" name="Title 1">
            <a:extLst>
              <a:ext uri="{FF2B5EF4-FFF2-40B4-BE49-F238E27FC236}">
                <a16:creationId xmlns:a16="http://schemas.microsoft.com/office/drawing/2014/main" id="{F03C24FC-F869-1EBA-0857-AE4EA8CAF78C}"/>
              </a:ext>
            </a:extLst>
          </p:cNvPr>
          <p:cNvSpPr>
            <a:spLocks noGrp="1" noChangeArrowheads="1"/>
          </p:cNvSpPr>
          <p:nvPr>
            <p:ph type="title"/>
          </p:nvPr>
        </p:nvSpPr>
        <p:spPr>
          <a:xfrm>
            <a:off x="1795463" y="1169988"/>
            <a:ext cx="4452937" cy="574675"/>
          </a:xfrm>
        </p:spPr>
        <p:txBody>
          <a:bodyPr>
            <a:normAutofit fontScale="90000"/>
          </a:bodyPr>
          <a:lstStyle/>
          <a:p>
            <a:pPr defTabSz="1219140" fontAlgn="auto">
              <a:spcAft>
                <a:spcPts val="0"/>
              </a:spcAft>
              <a:defRPr/>
            </a:pPr>
            <a:r>
              <a:rPr altLang="en-US" sz="2400" dirty="0"/>
              <a:t>Phase 1C – Analyse des </a:t>
            </a:r>
            <a:r>
              <a:rPr altLang="en-US" sz="2400" dirty="0" err="1"/>
              <a:t>écarts</a:t>
            </a:r>
            <a:endParaRPr altLang="en-US" sz="2400" dirty="0"/>
          </a:p>
        </p:txBody>
      </p:sp>
      <p:sp>
        <p:nvSpPr>
          <p:cNvPr id="34821" name="Content Placeholder 13">
            <a:extLst>
              <a:ext uri="{FF2B5EF4-FFF2-40B4-BE49-F238E27FC236}">
                <a16:creationId xmlns:a16="http://schemas.microsoft.com/office/drawing/2014/main" id="{8AB0C1BD-03B8-66AC-CE68-B404AFFA7F14}"/>
              </a:ext>
            </a:extLst>
          </p:cNvPr>
          <p:cNvSpPr>
            <a:spLocks noGrp="1" noChangeArrowheads="1"/>
          </p:cNvSpPr>
          <p:nvPr>
            <p:ph sz="half" idx="1"/>
          </p:nvPr>
        </p:nvSpPr>
        <p:spPr bwMode="auto">
          <a:xfrm>
            <a:off x="574675" y="2438400"/>
            <a:ext cx="5859463" cy="3535363"/>
          </a:xfrm>
        </p:spPr>
        <p:txBody>
          <a:bodyPr vert="horz" wrap="square" lIns="121920" tIns="60960" rIns="121920" bIns="60960" numCol="1" anchor="t" anchorCtr="0" compatLnSpc="1">
            <a:prstTxWarp prst="textNoShape">
              <a:avLst/>
            </a:prstTxWarp>
          </a:bodyPr>
          <a:lstStyle/>
          <a:p>
            <a:pPr marL="304784" indent="-304784" defTabSz="1219140" fontAlgn="auto">
              <a:spcBef>
                <a:spcPts val="1333"/>
              </a:spcBef>
              <a:spcAft>
                <a:spcPts val="0"/>
              </a:spcAft>
              <a:defRPr/>
            </a:pPr>
            <a:r>
              <a:rPr lang="fr-FR" altLang="en-US" sz="2130" dirty="0"/>
              <a:t>Formalisation de l’évaluation de l’impact des écarts</a:t>
            </a:r>
          </a:p>
          <a:p>
            <a:pPr marL="304784" indent="-304784" defTabSz="1219140" fontAlgn="auto">
              <a:spcBef>
                <a:spcPts val="1333"/>
              </a:spcBef>
              <a:spcAft>
                <a:spcPts val="0"/>
              </a:spcAft>
              <a:defRPr/>
            </a:pPr>
            <a:r>
              <a:rPr lang="fr-FR" altLang="en-US" sz="2130" dirty="0"/>
              <a:t>Ajout de la possibilité de recommander l’exécution d’une analyse des options sur mesure au cours de la phase 2 (pour l’équipement existant seulement)</a:t>
            </a:r>
            <a:endParaRPr lang="en-CA" altLang="en-US" sz="2130" dirty="0"/>
          </a:p>
        </p:txBody>
      </p:sp>
      <p:sp>
        <p:nvSpPr>
          <p:cNvPr id="150534" name="TextBox 1">
            <a:extLst>
              <a:ext uri="{FF2B5EF4-FFF2-40B4-BE49-F238E27FC236}">
                <a16:creationId xmlns:a16="http://schemas.microsoft.com/office/drawing/2014/main" id="{AB8C59DC-57FA-78D5-225E-EE2DDB8B8527}"/>
              </a:ext>
            </a:extLst>
          </p:cNvPr>
          <p:cNvSpPr txBox="1">
            <a:spLocks noChangeArrowheads="1"/>
          </p:cNvSpPr>
          <p:nvPr/>
        </p:nvSpPr>
        <p:spPr bwMode="auto">
          <a:xfrm>
            <a:off x="574675" y="6249988"/>
            <a:ext cx="41592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ＭＳ Ｐゴシック" panose="020B0600070205080204" pitchFamily="34" charset="-128"/>
              </a:defRPr>
            </a:lvl1pPr>
            <a:lvl2pPr marL="742950" indent="-285750">
              <a:defRPr>
                <a:solidFill>
                  <a:schemeClr val="tx1"/>
                </a:solidFill>
                <a:latin typeface="Calibri" panose="020F0502020204030204" pitchFamily="34" charset="0"/>
                <a:ea typeface="ＭＳ Ｐゴシック" panose="020B0600070205080204" pitchFamily="34" charset="-128"/>
              </a:defRPr>
            </a:lvl2pPr>
            <a:lvl3pPr marL="1143000" indent="-228600">
              <a:defRPr>
                <a:solidFill>
                  <a:schemeClr val="tx1"/>
                </a:solidFill>
                <a:latin typeface="Calibri" panose="020F0502020204030204" pitchFamily="34" charset="0"/>
                <a:ea typeface="ＭＳ Ｐゴシック" panose="020B0600070205080204" pitchFamily="34" charset="-128"/>
              </a:defRPr>
            </a:lvl3pPr>
            <a:lvl4pPr marL="1600200" indent="-228600">
              <a:defRPr>
                <a:solidFill>
                  <a:schemeClr val="tx1"/>
                </a:solidFill>
                <a:latin typeface="Calibri" panose="020F0502020204030204" pitchFamily="34" charset="0"/>
                <a:ea typeface="ＭＳ Ｐゴシック" panose="020B0600070205080204" pitchFamily="34" charset="-128"/>
              </a:defRPr>
            </a:lvl4pPr>
            <a:lvl5pPr marL="2057400" indent="-228600">
              <a:defRPr>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9pPr>
          </a:lstStyle>
          <a:p>
            <a:pPr algn="ctr"/>
            <a:r>
              <a:rPr lang="en-CA" altLang="en-US">
                <a:solidFill>
                  <a:srgbClr val="000000"/>
                </a:solidFill>
              </a:rPr>
              <a:t>12</a:t>
            </a:r>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itle 1">
            <a:extLst>
              <a:ext uri="{FF2B5EF4-FFF2-40B4-BE49-F238E27FC236}">
                <a16:creationId xmlns:a16="http://schemas.microsoft.com/office/drawing/2014/main" id="{1E11EF61-1680-CB90-139D-CDB4AA55C329}"/>
              </a:ext>
            </a:extLst>
          </p:cNvPr>
          <p:cNvSpPr>
            <a:spLocks noGrp="1" noChangeArrowheads="1"/>
          </p:cNvSpPr>
          <p:nvPr>
            <p:ph type="title"/>
          </p:nvPr>
        </p:nvSpPr>
        <p:spPr>
          <a:xfrm>
            <a:off x="574675" y="788988"/>
            <a:ext cx="11042650" cy="576262"/>
          </a:xfrm>
        </p:spPr>
        <p:txBody>
          <a:bodyPr/>
          <a:lstStyle/>
          <a:p>
            <a:pPr defTabSz="1219140" fontAlgn="auto">
              <a:spcAft>
                <a:spcPts val="0"/>
              </a:spcAft>
              <a:defRPr/>
            </a:pPr>
            <a:r>
              <a:rPr altLang="en-US" sz="2670" dirty="0"/>
              <a:t>Phase 2 –  Analyse des options (AOs)</a:t>
            </a:r>
          </a:p>
        </p:txBody>
      </p:sp>
      <p:sp>
        <p:nvSpPr>
          <p:cNvPr id="3" name="Content Placeholder 2">
            <a:extLst>
              <a:ext uri="{FF2B5EF4-FFF2-40B4-BE49-F238E27FC236}">
                <a16:creationId xmlns:a16="http://schemas.microsoft.com/office/drawing/2014/main" id="{46CA5417-741B-FB80-0127-58D53604781F}"/>
              </a:ext>
            </a:extLst>
          </p:cNvPr>
          <p:cNvSpPr>
            <a:spLocks noGrp="1"/>
          </p:cNvSpPr>
          <p:nvPr>
            <p:ph sz="half" idx="1"/>
          </p:nvPr>
        </p:nvSpPr>
        <p:spPr>
          <a:xfrm>
            <a:off x="574675" y="1827213"/>
            <a:ext cx="11042650" cy="4146550"/>
          </a:xfrm>
        </p:spPr>
        <p:txBody>
          <a:bodyPr/>
          <a:lstStyle/>
          <a:p>
            <a:pPr marL="304784" indent="-304784" defTabSz="1219140" fontAlgn="auto">
              <a:spcBef>
                <a:spcPts val="1333"/>
              </a:spcBef>
              <a:spcAft>
                <a:spcPts val="0"/>
              </a:spcAft>
              <a:defRPr/>
            </a:pPr>
            <a:r>
              <a:rPr lang="en-CA" sz="2130" dirty="0"/>
              <a:t>Structure et </a:t>
            </a:r>
            <a:r>
              <a:rPr lang="en-CA" sz="2130" dirty="0" err="1"/>
              <a:t>noms</a:t>
            </a:r>
            <a:r>
              <a:rPr lang="en-CA" sz="2130" dirty="0"/>
              <a:t> </a:t>
            </a:r>
            <a:r>
              <a:rPr lang="en-CA" sz="2130" dirty="0" err="1"/>
              <a:t>modifiés</a:t>
            </a:r>
            <a:endParaRPr lang="en-CA" dirty="0"/>
          </a:p>
          <a:p>
            <a:pPr marL="304784" indent="-304784" defTabSz="1219140" fontAlgn="auto">
              <a:spcBef>
                <a:spcPts val="1333"/>
              </a:spcBef>
              <a:spcAft>
                <a:spcPts val="0"/>
              </a:spcAft>
              <a:defRPr/>
            </a:pPr>
            <a:endParaRPr lang="en-CA" dirty="0"/>
          </a:p>
          <a:p>
            <a:pPr marL="304784" indent="-304784" defTabSz="1219140" fontAlgn="auto">
              <a:spcBef>
                <a:spcPts val="1333"/>
              </a:spcBef>
              <a:spcAft>
                <a:spcPts val="0"/>
              </a:spcAft>
              <a:defRPr/>
            </a:pPr>
            <a:endParaRPr lang="en-CA" dirty="0"/>
          </a:p>
          <a:p>
            <a:pPr marL="0" indent="0" defTabSz="1219140" fontAlgn="auto">
              <a:spcBef>
                <a:spcPts val="1333"/>
              </a:spcBef>
              <a:spcAft>
                <a:spcPts val="0"/>
              </a:spcAft>
              <a:buFont typeface="Arial" panose="020B0604020202020204" pitchFamily="34" charset="0"/>
              <a:buNone/>
              <a:defRPr/>
            </a:pPr>
            <a:endParaRPr lang="en-CA" dirty="0"/>
          </a:p>
        </p:txBody>
      </p:sp>
      <p:graphicFrame>
        <p:nvGraphicFramePr>
          <p:cNvPr id="6" name="Table 5">
            <a:extLst>
              <a:ext uri="{FF2B5EF4-FFF2-40B4-BE49-F238E27FC236}">
                <a16:creationId xmlns:a16="http://schemas.microsoft.com/office/drawing/2014/main" id="{C96BEEB4-F6A9-FD73-08C1-4A0B1DB037FD}"/>
              </a:ext>
            </a:extLst>
          </p:cNvPr>
          <p:cNvGraphicFramePr>
            <a:graphicFrameLocks noGrp="1"/>
          </p:cNvGraphicFramePr>
          <p:nvPr/>
        </p:nvGraphicFramePr>
        <p:xfrm>
          <a:off x="1016000" y="2616200"/>
          <a:ext cx="3759200" cy="2628899"/>
        </p:xfrm>
        <a:graphic>
          <a:graphicData uri="http://schemas.openxmlformats.org/drawingml/2006/table">
            <a:tbl>
              <a:tblPr/>
              <a:tblGrid>
                <a:gridCol w="1170544">
                  <a:extLst>
                    <a:ext uri="{9D8B030D-6E8A-4147-A177-3AD203B41FA5}">
                      <a16:colId xmlns:a16="http://schemas.microsoft.com/office/drawing/2014/main" val="20000"/>
                    </a:ext>
                  </a:extLst>
                </a:gridCol>
                <a:gridCol w="2588656">
                  <a:extLst>
                    <a:ext uri="{9D8B030D-6E8A-4147-A177-3AD203B41FA5}">
                      <a16:colId xmlns:a16="http://schemas.microsoft.com/office/drawing/2014/main" val="20001"/>
                    </a:ext>
                  </a:extLst>
                </a:gridCol>
              </a:tblGrid>
              <a:tr h="702956">
                <a:tc gridSpan="2">
                  <a:txBody>
                    <a:bodyPr/>
                    <a:lstStyle/>
                    <a:p>
                      <a:pPr algn="ctr" fontAlgn="ctr">
                        <a:lnSpc>
                          <a:spcPct val="150000"/>
                        </a:lnSpc>
                        <a:spcBef>
                          <a:spcPts val="600"/>
                        </a:spcBef>
                        <a:spcAft>
                          <a:spcPts val="600"/>
                        </a:spcAft>
                      </a:pPr>
                      <a:r>
                        <a:rPr lang="en-CA" sz="2400" b="1" i="0" u="none" strike="noStrike" dirty="0">
                          <a:solidFill>
                            <a:srgbClr val="000000"/>
                          </a:solidFill>
                          <a:effectLst/>
                          <a:latin typeface="Calibri" panose="020F0502020204030204" pitchFamily="34" charset="0"/>
                        </a:rPr>
                        <a:t>Guide sur </a:t>
                      </a:r>
                      <a:r>
                        <a:rPr lang="en-CA" sz="2400" b="1" i="0" u="none" strike="noStrike" dirty="0" err="1">
                          <a:solidFill>
                            <a:srgbClr val="000000"/>
                          </a:solidFill>
                          <a:effectLst/>
                          <a:latin typeface="Calibri" panose="020F0502020204030204" pitchFamily="34" charset="0"/>
                        </a:rPr>
                        <a:t>l’ARS</a:t>
                      </a:r>
                      <a:endParaRPr lang="en-CA" sz="2400" b="1" i="0" u="none" strike="noStrike" dirty="0">
                        <a:solidFill>
                          <a:srgbClr val="000000"/>
                        </a:solidFill>
                        <a:effectLst/>
                        <a:latin typeface="Calibri" panose="020F0502020204030204" pitchFamily="34" charset="0"/>
                      </a:endParaRPr>
                    </a:p>
                  </a:txBody>
                  <a:tcPr marL="10160" marR="10160" marT="10167" marB="14403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hMerge="1">
                  <a:txBody>
                    <a:bodyPr/>
                    <a:lstStyle/>
                    <a:p>
                      <a:endParaRPr lang="en-CA"/>
                    </a:p>
                  </a:txBody>
                  <a:tcPr/>
                </a:tc>
                <a:extLst>
                  <a:ext uri="{0D108BD9-81ED-4DB2-BD59-A6C34878D82A}">
                    <a16:rowId xmlns:a16="http://schemas.microsoft.com/office/drawing/2014/main" val="10000"/>
                  </a:ext>
                </a:extLst>
              </a:tr>
              <a:tr h="641981">
                <a:tc rowSpan="2">
                  <a:txBody>
                    <a:bodyPr/>
                    <a:lstStyle/>
                    <a:p>
                      <a:pPr algn="l" fontAlgn="ctr">
                        <a:lnSpc>
                          <a:spcPct val="150000"/>
                        </a:lnSpc>
                        <a:spcBef>
                          <a:spcPts val="600"/>
                        </a:spcBef>
                        <a:spcAft>
                          <a:spcPts val="600"/>
                        </a:spcAft>
                      </a:pPr>
                      <a:r>
                        <a:rPr lang="en-CA" sz="2100" b="1" i="0" u="none" strike="noStrike" dirty="0">
                          <a:solidFill>
                            <a:srgbClr val="000000"/>
                          </a:solidFill>
                          <a:effectLst/>
                          <a:latin typeface="Calibri" panose="020F0502020204030204" pitchFamily="34" charset="0"/>
                        </a:rPr>
                        <a:t> Ph 2A</a:t>
                      </a:r>
                    </a:p>
                  </a:txBody>
                  <a:tcPr marL="10160" marR="10160" marT="10167" marB="14403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lnSpc>
                          <a:spcPct val="150000"/>
                        </a:lnSpc>
                        <a:spcBef>
                          <a:spcPts val="0"/>
                        </a:spcBef>
                        <a:spcAft>
                          <a:spcPts val="0"/>
                        </a:spcAft>
                      </a:pPr>
                      <a:r>
                        <a:rPr lang="en-CA" sz="2100" b="0" i="0" u="none" strike="noStrike" dirty="0">
                          <a:solidFill>
                            <a:srgbClr val="000000"/>
                          </a:solidFill>
                          <a:effectLst/>
                          <a:latin typeface="Calibri" panose="020F0502020204030204" pitchFamily="34" charset="0"/>
                        </a:rPr>
                        <a:t> AO </a:t>
                      </a:r>
                      <a:r>
                        <a:rPr lang="en-CA" sz="2100" b="0" i="0" u="none" strike="noStrike" dirty="0" err="1">
                          <a:solidFill>
                            <a:srgbClr val="000000"/>
                          </a:solidFill>
                          <a:effectLst/>
                          <a:latin typeface="Calibri" panose="020F0502020204030204" pitchFamily="34" charset="0"/>
                        </a:rPr>
                        <a:t>initiales</a:t>
                      </a:r>
                      <a:endParaRPr lang="en-CA" sz="2100" b="0" i="0" u="none" strike="noStrike" dirty="0">
                        <a:solidFill>
                          <a:srgbClr val="000000"/>
                        </a:solidFill>
                        <a:effectLst/>
                        <a:latin typeface="Calibri" panose="020F0502020204030204" pitchFamily="34" charset="0"/>
                      </a:endParaRPr>
                    </a:p>
                  </a:txBody>
                  <a:tcPr marL="10160" marR="10160" marT="10167" marB="14403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r h="641981">
                <a:tc vMerge="1">
                  <a:txBody>
                    <a:bodyPr/>
                    <a:lstStyle/>
                    <a:p>
                      <a:endParaRPr lang="en-CA"/>
                    </a:p>
                  </a:txBody>
                  <a:tcPr/>
                </a:tc>
                <a:tc>
                  <a:txBody>
                    <a:bodyPr/>
                    <a:lstStyle/>
                    <a:p>
                      <a:pPr algn="l" fontAlgn="ctr">
                        <a:lnSpc>
                          <a:spcPct val="150000"/>
                        </a:lnSpc>
                        <a:spcBef>
                          <a:spcPts val="600"/>
                        </a:spcBef>
                        <a:spcAft>
                          <a:spcPts val="600"/>
                        </a:spcAft>
                      </a:pPr>
                      <a:r>
                        <a:rPr lang="en-CA" sz="2100" b="0" i="0" u="none" strike="noStrike" dirty="0">
                          <a:solidFill>
                            <a:srgbClr val="000000"/>
                          </a:solidFill>
                          <a:effectLst/>
                          <a:latin typeface="Calibri" panose="020F0502020204030204" pitchFamily="34" charset="0"/>
                        </a:rPr>
                        <a:t> AO </a:t>
                      </a:r>
                      <a:r>
                        <a:rPr lang="en-CA" sz="2100" b="0" i="0" u="none" strike="noStrike" dirty="0" err="1">
                          <a:solidFill>
                            <a:srgbClr val="000000"/>
                          </a:solidFill>
                          <a:effectLst/>
                          <a:latin typeface="Calibri" panose="020F0502020204030204" pitchFamily="34" charset="0"/>
                        </a:rPr>
                        <a:t>intermédiaires</a:t>
                      </a:r>
                      <a:endParaRPr lang="en-CA" sz="2100" b="0" i="0" u="none" strike="noStrike" dirty="0">
                        <a:solidFill>
                          <a:srgbClr val="000000"/>
                        </a:solidFill>
                        <a:effectLst/>
                        <a:latin typeface="Calibri" panose="020F0502020204030204" pitchFamily="34" charset="0"/>
                      </a:endParaRPr>
                    </a:p>
                  </a:txBody>
                  <a:tcPr marL="10160" marR="10160" marT="10167" marB="14403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2"/>
                  </a:ext>
                </a:extLst>
              </a:tr>
              <a:tr h="641981">
                <a:tc>
                  <a:txBody>
                    <a:bodyPr/>
                    <a:lstStyle/>
                    <a:p>
                      <a:pPr algn="l" fontAlgn="ctr">
                        <a:lnSpc>
                          <a:spcPct val="150000"/>
                        </a:lnSpc>
                        <a:spcBef>
                          <a:spcPts val="600"/>
                        </a:spcBef>
                        <a:spcAft>
                          <a:spcPts val="600"/>
                        </a:spcAft>
                      </a:pPr>
                      <a:r>
                        <a:rPr lang="en-CA" sz="2100" b="1" i="0" u="none" strike="noStrike" dirty="0">
                          <a:solidFill>
                            <a:srgbClr val="000000"/>
                          </a:solidFill>
                          <a:effectLst/>
                          <a:latin typeface="Calibri" panose="020F0502020204030204" pitchFamily="34" charset="0"/>
                        </a:rPr>
                        <a:t> Ph 2B</a:t>
                      </a:r>
                    </a:p>
                  </a:txBody>
                  <a:tcPr marL="10160" marR="10160" marT="10167" marB="14403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lnSpc>
                          <a:spcPct val="150000"/>
                        </a:lnSpc>
                        <a:spcBef>
                          <a:spcPts val="600"/>
                        </a:spcBef>
                        <a:spcAft>
                          <a:spcPts val="600"/>
                        </a:spcAft>
                      </a:pPr>
                      <a:r>
                        <a:rPr lang="en-CA" sz="2100" b="0" i="0" u="none" strike="noStrike" dirty="0">
                          <a:solidFill>
                            <a:srgbClr val="000000"/>
                          </a:solidFill>
                          <a:effectLst/>
                          <a:latin typeface="Calibri" panose="020F0502020204030204" pitchFamily="34" charset="0"/>
                        </a:rPr>
                        <a:t> AO finales</a:t>
                      </a:r>
                    </a:p>
                  </a:txBody>
                  <a:tcPr marL="10160" marR="10160" marT="10167" marB="14403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3"/>
                  </a:ext>
                </a:extLst>
              </a:tr>
            </a:tbl>
          </a:graphicData>
        </a:graphic>
      </p:graphicFrame>
      <p:graphicFrame>
        <p:nvGraphicFramePr>
          <p:cNvPr id="7" name="Table 6">
            <a:extLst>
              <a:ext uri="{FF2B5EF4-FFF2-40B4-BE49-F238E27FC236}">
                <a16:creationId xmlns:a16="http://schemas.microsoft.com/office/drawing/2014/main" id="{A6D8DA7B-DF74-D948-30E9-D6CACAF2EFB9}"/>
              </a:ext>
            </a:extLst>
          </p:cNvPr>
          <p:cNvGraphicFramePr>
            <a:graphicFrameLocks noGrp="1"/>
          </p:cNvGraphicFramePr>
          <p:nvPr/>
        </p:nvGraphicFramePr>
        <p:xfrm>
          <a:off x="6096000" y="2616200"/>
          <a:ext cx="5519738" cy="2628899"/>
        </p:xfrm>
        <a:graphic>
          <a:graphicData uri="http://schemas.openxmlformats.org/drawingml/2006/table">
            <a:tbl>
              <a:tblPr/>
              <a:tblGrid>
                <a:gridCol w="1234178">
                  <a:extLst>
                    <a:ext uri="{9D8B030D-6E8A-4147-A177-3AD203B41FA5}">
                      <a16:colId xmlns:a16="http://schemas.microsoft.com/office/drawing/2014/main" val="20000"/>
                    </a:ext>
                  </a:extLst>
                </a:gridCol>
                <a:gridCol w="4285560">
                  <a:extLst>
                    <a:ext uri="{9D8B030D-6E8A-4147-A177-3AD203B41FA5}">
                      <a16:colId xmlns:a16="http://schemas.microsoft.com/office/drawing/2014/main" val="20001"/>
                    </a:ext>
                  </a:extLst>
                </a:gridCol>
              </a:tblGrid>
              <a:tr h="702956">
                <a:tc gridSpan="2">
                  <a:txBody>
                    <a:bodyPr/>
                    <a:lstStyle/>
                    <a:p>
                      <a:pPr algn="ctr" fontAlgn="ctr">
                        <a:lnSpc>
                          <a:spcPct val="150000"/>
                        </a:lnSpc>
                      </a:pPr>
                      <a:r>
                        <a:rPr lang="en-CA" sz="2400" b="1" i="0" u="none" strike="noStrike" dirty="0">
                          <a:solidFill>
                            <a:srgbClr val="000000"/>
                          </a:solidFill>
                          <a:effectLst/>
                          <a:latin typeface="Calibri" panose="020F0502020204030204" pitchFamily="34" charset="0"/>
                        </a:rPr>
                        <a:t>Manuel </a:t>
                      </a:r>
                      <a:r>
                        <a:rPr lang="en-CA" sz="2400" b="1" i="0" u="none" strike="noStrike" dirty="0" err="1">
                          <a:solidFill>
                            <a:srgbClr val="000000"/>
                          </a:solidFill>
                          <a:effectLst/>
                          <a:latin typeface="Calibri" panose="020F0502020204030204" pitchFamily="34" charset="0"/>
                        </a:rPr>
                        <a:t>d’ARS</a:t>
                      </a:r>
                      <a:endParaRPr lang="en-CA" sz="2400" b="1" i="0" u="none" strike="noStrike" dirty="0">
                        <a:solidFill>
                          <a:srgbClr val="000000"/>
                        </a:solidFill>
                        <a:effectLst/>
                        <a:latin typeface="Calibri" panose="020F0502020204030204" pitchFamily="34" charset="0"/>
                      </a:endParaRPr>
                    </a:p>
                  </a:txBody>
                  <a:tcPr marL="10159" marR="10159" marT="10167" marB="14403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hMerge="1">
                  <a:txBody>
                    <a:bodyPr/>
                    <a:lstStyle/>
                    <a:p>
                      <a:endParaRPr lang="en-CA"/>
                    </a:p>
                  </a:txBody>
                  <a:tcPr/>
                </a:tc>
                <a:extLst>
                  <a:ext uri="{0D108BD9-81ED-4DB2-BD59-A6C34878D82A}">
                    <a16:rowId xmlns:a16="http://schemas.microsoft.com/office/drawing/2014/main" val="10000"/>
                  </a:ext>
                </a:extLst>
              </a:tr>
              <a:tr h="641981">
                <a:tc>
                  <a:txBody>
                    <a:bodyPr/>
                    <a:lstStyle/>
                    <a:p>
                      <a:pPr algn="l" fontAlgn="ctr">
                        <a:lnSpc>
                          <a:spcPct val="150000"/>
                        </a:lnSpc>
                      </a:pPr>
                      <a:r>
                        <a:rPr lang="en-CA" sz="2100" b="1" i="0" u="none" strike="noStrike" dirty="0">
                          <a:solidFill>
                            <a:srgbClr val="000000"/>
                          </a:solidFill>
                          <a:effectLst/>
                          <a:latin typeface="Calibri" panose="020F0502020204030204" pitchFamily="34" charset="0"/>
                        </a:rPr>
                        <a:t> Ph 2A </a:t>
                      </a:r>
                    </a:p>
                  </a:txBody>
                  <a:tcPr marL="10159" marR="10159" marT="10167" marB="14403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lnSpc>
                          <a:spcPct val="150000"/>
                        </a:lnSpc>
                      </a:pPr>
                      <a:r>
                        <a:rPr lang="en-CA" sz="2100" b="0" i="0" u="none" strike="noStrike" dirty="0">
                          <a:solidFill>
                            <a:srgbClr val="000000"/>
                          </a:solidFill>
                          <a:effectLst/>
                          <a:latin typeface="Calibri" panose="020F0502020204030204" pitchFamily="34" charset="0"/>
                        </a:rPr>
                        <a:t> </a:t>
                      </a:r>
                      <a:r>
                        <a:rPr lang="en-CA" sz="2100" b="0" i="0" u="none" strike="noStrike" dirty="0" err="1">
                          <a:solidFill>
                            <a:srgbClr val="000000"/>
                          </a:solidFill>
                          <a:effectLst/>
                          <a:latin typeface="Calibri" panose="020F0502020204030204" pitchFamily="34" charset="0"/>
                        </a:rPr>
                        <a:t>Stratégie</a:t>
                      </a:r>
                      <a:r>
                        <a:rPr lang="en-CA" sz="2100" b="0" i="0" u="none" strike="noStrike" dirty="0">
                          <a:solidFill>
                            <a:srgbClr val="000000"/>
                          </a:solidFill>
                          <a:effectLst/>
                          <a:latin typeface="Calibri" panose="020F0502020204030204" pitchFamily="34" charset="0"/>
                        </a:rPr>
                        <a:t> de </a:t>
                      </a:r>
                      <a:r>
                        <a:rPr lang="en-CA" sz="2100" b="0" i="0" u="none" strike="noStrike" dirty="0" err="1">
                          <a:solidFill>
                            <a:srgbClr val="000000"/>
                          </a:solidFill>
                          <a:effectLst/>
                          <a:latin typeface="Calibri" panose="020F0502020204030204" pitchFamily="34" charset="0"/>
                        </a:rPr>
                        <a:t>soutien</a:t>
                      </a:r>
                      <a:endParaRPr lang="en-CA" sz="2100" b="0" i="0" u="none" strike="noStrike" dirty="0">
                        <a:solidFill>
                          <a:srgbClr val="000000"/>
                        </a:solidFill>
                        <a:effectLst/>
                        <a:latin typeface="Calibri" panose="020F0502020204030204" pitchFamily="34" charset="0"/>
                      </a:endParaRPr>
                    </a:p>
                  </a:txBody>
                  <a:tcPr marL="10159" marR="10159" marT="10167" marB="14403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r h="641981">
                <a:tc>
                  <a:txBody>
                    <a:bodyPr/>
                    <a:lstStyle/>
                    <a:p>
                      <a:pPr algn="l" fontAlgn="ctr">
                        <a:lnSpc>
                          <a:spcPct val="150000"/>
                        </a:lnSpc>
                      </a:pPr>
                      <a:r>
                        <a:rPr lang="en-CA" sz="2100" b="1" i="0" u="none" strike="noStrike" dirty="0">
                          <a:solidFill>
                            <a:srgbClr val="000000"/>
                          </a:solidFill>
                          <a:effectLst/>
                          <a:latin typeface="Calibri" panose="020F0502020204030204" pitchFamily="34" charset="0"/>
                        </a:rPr>
                        <a:t> Ph 2B </a:t>
                      </a:r>
                    </a:p>
                  </a:txBody>
                  <a:tcPr marL="10159" marR="10159" marT="10167" marB="14403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lnSpc>
                          <a:spcPct val="150000"/>
                        </a:lnSpc>
                      </a:pPr>
                      <a:r>
                        <a:rPr lang="en-CA" sz="2100" b="0" i="0" u="none" strike="noStrike" dirty="0">
                          <a:solidFill>
                            <a:srgbClr val="000000"/>
                          </a:solidFill>
                          <a:effectLst/>
                          <a:latin typeface="Calibri" panose="020F0502020204030204" pitchFamily="34" charset="0"/>
                        </a:rPr>
                        <a:t> </a:t>
                      </a:r>
                      <a:r>
                        <a:rPr lang="fr-FR" sz="2100" b="0" i="0" u="none" strike="noStrike" dirty="0">
                          <a:solidFill>
                            <a:srgbClr val="000000"/>
                          </a:solidFill>
                          <a:effectLst/>
                          <a:latin typeface="Calibri" panose="020F0502020204030204" pitchFamily="34" charset="0"/>
                        </a:rPr>
                        <a:t>Cadre de la solution de soutien</a:t>
                      </a:r>
                      <a:endParaRPr lang="en-CA" sz="2100" b="0" i="0" u="none" strike="noStrike" dirty="0">
                        <a:solidFill>
                          <a:srgbClr val="000000"/>
                        </a:solidFill>
                        <a:effectLst/>
                        <a:latin typeface="Calibri" panose="020F0502020204030204" pitchFamily="34" charset="0"/>
                      </a:endParaRPr>
                    </a:p>
                  </a:txBody>
                  <a:tcPr marL="10159" marR="10159" marT="10167" marB="14403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2"/>
                  </a:ext>
                </a:extLst>
              </a:tr>
              <a:tr h="641981">
                <a:tc>
                  <a:txBody>
                    <a:bodyPr/>
                    <a:lstStyle/>
                    <a:p>
                      <a:pPr algn="l" fontAlgn="ctr">
                        <a:lnSpc>
                          <a:spcPct val="150000"/>
                        </a:lnSpc>
                      </a:pPr>
                      <a:r>
                        <a:rPr lang="en-CA" sz="2100" b="1" i="0" u="none" strike="noStrike" dirty="0">
                          <a:solidFill>
                            <a:srgbClr val="000000"/>
                          </a:solidFill>
                          <a:effectLst/>
                          <a:latin typeface="Calibri" panose="020F0502020204030204" pitchFamily="34" charset="0"/>
                        </a:rPr>
                        <a:t> Ph 2C </a:t>
                      </a:r>
                    </a:p>
                  </a:txBody>
                  <a:tcPr marL="10159" marR="10159" marT="10167" marB="14403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lnSpc>
                          <a:spcPct val="150000"/>
                        </a:lnSpc>
                      </a:pPr>
                      <a:r>
                        <a:rPr lang="en-CA" sz="2100" b="0" i="0" u="none" strike="noStrike" dirty="0">
                          <a:solidFill>
                            <a:srgbClr val="000000"/>
                          </a:solidFill>
                          <a:effectLst/>
                          <a:latin typeface="Calibri" panose="020F0502020204030204" pitchFamily="34" charset="0"/>
                        </a:rPr>
                        <a:t> </a:t>
                      </a:r>
                      <a:r>
                        <a:rPr lang="fr-FR" sz="2100" b="0" i="0" u="none" strike="noStrike" dirty="0">
                          <a:solidFill>
                            <a:srgbClr val="000000"/>
                          </a:solidFill>
                          <a:effectLst/>
                          <a:latin typeface="Calibri" panose="020F0502020204030204" pitchFamily="34" charset="0"/>
                        </a:rPr>
                        <a:t>Détails de la solution de soutien</a:t>
                      </a:r>
                      <a:endParaRPr lang="en-CA" sz="2100" b="0" i="0" u="none" strike="noStrike" dirty="0">
                        <a:solidFill>
                          <a:srgbClr val="000000"/>
                        </a:solidFill>
                        <a:effectLst/>
                        <a:latin typeface="Calibri" panose="020F0502020204030204" pitchFamily="34" charset="0"/>
                      </a:endParaRPr>
                    </a:p>
                  </a:txBody>
                  <a:tcPr marL="10159" marR="10159" marT="10167" marB="14403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3"/>
                  </a:ext>
                </a:extLst>
              </a:tr>
            </a:tbl>
          </a:graphicData>
        </a:graphic>
      </p:graphicFrame>
      <p:sp>
        <p:nvSpPr>
          <p:cNvPr id="8" name="Arrow: Right 7">
            <a:extLst>
              <a:ext uri="{FF2B5EF4-FFF2-40B4-BE49-F238E27FC236}">
                <a16:creationId xmlns:a16="http://schemas.microsoft.com/office/drawing/2014/main" id="{07A4EF88-5655-C435-AE6D-F16A00F396BA}"/>
              </a:ext>
            </a:extLst>
          </p:cNvPr>
          <p:cNvSpPr/>
          <p:nvPr/>
        </p:nvSpPr>
        <p:spPr>
          <a:xfrm>
            <a:off x="5080000" y="3729568"/>
            <a:ext cx="812800" cy="715433"/>
          </a:xfrm>
          <a:prstGeom prst="rightArrow">
            <a:avLst/>
          </a:prstGeom>
          <a:scene3d>
            <a:camera prst="orthographicFront"/>
            <a:lightRig rig="threePt" dir="t"/>
          </a:scene3d>
          <a:sp3d>
            <a:bevelT/>
          </a:sp3d>
        </p:spPr>
        <p:style>
          <a:lnRef idx="2">
            <a:schemeClr val="accent4">
              <a:shade val="15000"/>
            </a:schemeClr>
          </a:lnRef>
          <a:fillRef idx="1">
            <a:schemeClr val="accent4"/>
          </a:fillRef>
          <a:effectRef idx="0">
            <a:schemeClr val="accent4"/>
          </a:effectRef>
          <a:fontRef idx="minor">
            <a:schemeClr val="lt1"/>
          </a:fontRef>
        </p:style>
        <p:txBody>
          <a:bodyPr anchor="ctr"/>
          <a:lstStyle/>
          <a:p>
            <a:pPr algn="ctr" defTabSz="1219170">
              <a:defRPr/>
            </a:pPr>
            <a:endParaRPr lang="en-CA" sz="2400">
              <a:solidFill>
                <a:prstClr val="white"/>
              </a:solidFill>
            </a:endParaRPr>
          </a:p>
        </p:txBody>
      </p:sp>
      <p:sp>
        <p:nvSpPr>
          <p:cNvPr id="152614" name="TextBox 1">
            <a:extLst>
              <a:ext uri="{FF2B5EF4-FFF2-40B4-BE49-F238E27FC236}">
                <a16:creationId xmlns:a16="http://schemas.microsoft.com/office/drawing/2014/main" id="{4E116BE4-CD52-9BA1-76D3-4178D56780BF}"/>
              </a:ext>
            </a:extLst>
          </p:cNvPr>
          <p:cNvSpPr txBox="1">
            <a:spLocks noChangeArrowheads="1"/>
          </p:cNvSpPr>
          <p:nvPr/>
        </p:nvSpPr>
        <p:spPr bwMode="auto">
          <a:xfrm>
            <a:off x="574675" y="6249988"/>
            <a:ext cx="41592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ＭＳ Ｐゴシック" panose="020B0600070205080204" pitchFamily="34" charset="-128"/>
              </a:defRPr>
            </a:lvl1pPr>
            <a:lvl2pPr marL="742950" indent="-285750">
              <a:defRPr>
                <a:solidFill>
                  <a:schemeClr val="tx1"/>
                </a:solidFill>
                <a:latin typeface="Calibri" panose="020F0502020204030204" pitchFamily="34" charset="0"/>
                <a:ea typeface="ＭＳ Ｐゴシック" panose="020B0600070205080204" pitchFamily="34" charset="-128"/>
              </a:defRPr>
            </a:lvl2pPr>
            <a:lvl3pPr marL="1143000" indent="-228600">
              <a:defRPr>
                <a:solidFill>
                  <a:schemeClr val="tx1"/>
                </a:solidFill>
                <a:latin typeface="Calibri" panose="020F0502020204030204" pitchFamily="34" charset="0"/>
                <a:ea typeface="ＭＳ Ｐゴシック" panose="020B0600070205080204" pitchFamily="34" charset="-128"/>
              </a:defRPr>
            </a:lvl3pPr>
            <a:lvl4pPr marL="1600200" indent="-228600">
              <a:defRPr>
                <a:solidFill>
                  <a:schemeClr val="tx1"/>
                </a:solidFill>
                <a:latin typeface="Calibri" panose="020F0502020204030204" pitchFamily="34" charset="0"/>
                <a:ea typeface="ＭＳ Ｐゴシック" panose="020B0600070205080204" pitchFamily="34" charset="-128"/>
              </a:defRPr>
            </a:lvl4pPr>
            <a:lvl5pPr marL="2057400" indent="-228600">
              <a:defRPr>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9pPr>
          </a:lstStyle>
          <a:p>
            <a:pPr algn="ctr"/>
            <a:r>
              <a:rPr lang="en-CA" altLang="en-US">
                <a:solidFill>
                  <a:srgbClr val="000000"/>
                </a:solidFill>
              </a:rPr>
              <a:t>13</a:t>
            </a:r>
          </a:p>
        </p:txBody>
      </p:sp>
      <p:sp>
        <p:nvSpPr>
          <p:cNvPr id="2" name="TextBox 1">
            <a:extLst>
              <a:ext uri="{FF2B5EF4-FFF2-40B4-BE49-F238E27FC236}">
                <a16:creationId xmlns:a16="http://schemas.microsoft.com/office/drawing/2014/main" id="{8327FCB1-5175-8936-11BA-094ADB84C5FD}"/>
              </a:ext>
            </a:extLst>
          </p:cNvPr>
          <p:cNvSpPr txBox="1"/>
          <p:nvPr/>
        </p:nvSpPr>
        <p:spPr>
          <a:xfrm>
            <a:off x="2209800" y="5424765"/>
            <a:ext cx="2870200" cy="415498"/>
          </a:xfrm>
          <a:prstGeom prst="rect">
            <a:avLst/>
          </a:prstGeom>
          <a:noFill/>
        </p:spPr>
        <p:txBody>
          <a:bodyPr wrap="square" rtlCol="0">
            <a:spAutoFit/>
          </a:bodyPr>
          <a:lstStyle/>
          <a:p>
            <a:r>
              <a:rPr lang="fr-CA" sz="2100" dirty="0"/>
              <a:t>AO = Analyses d’options</a:t>
            </a:r>
            <a:endParaRPr lang="en-CA" sz="2100" dirty="0"/>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344D16C5-F222-BF21-00EB-B76CBBF31C70}"/>
              </a:ext>
            </a:extLst>
          </p:cNvPr>
          <p:cNvPicPr>
            <a:picLocks noChangeAspect="1"/>
          </p:cNvPicPr>
          <p:nvPr/>
        </p:nvPicPr>
        <p:blipFill rotWithShape="1">
          <a:blip r:embed="rId3"/>
          <a:srcRect l="4326" t="5330" r="6005" b="4928"/>
          <a:stretch/>
        </p:blipFill>
        <p:spPr>
          <a:xfrm>
            <a:off x="609600" y="859222"/>
            <a:ext cx="1195547" cy="1196364"/>
          </a:xfrm>
          <a:prstGeom prst="flowChartConnector">
            <a:avLst/>
          </a:prstGeom>
        </p:spPr>
      </p:pic>
      <p:sp>
        <p:nvSpPr>
          <p:cNvPr id="9" name="Rectangle: Top Corners Rounded 8">
            <a:extLst>
              <a:ext uri="{FF2B5EF4-FFF2-40B4-BE49-F238E27FC236}">
                <a16:creationId xmlns:a16="http://schemas.microsoft.com/office/drawing/2014/main" id="{2AB6CC10-7C3C-7FD2-D7DE-01121F47543F}"/>
              </a:ext>
            </a:extLst>
          </p:cNvPr>
          <p:cNvSpPr/>
          <p:nvPr/>
        </p:nvSpPr>
        <p:spPr>
          <a:xfrm rot="10800000" flipV="1">
            <a:off x="6434138" y="944563"/>
            <a:ext cx="5300662" cy="5126037"/>
          </a:xfrm>
          <a:prstGeom prst="round2SameRect">
            <a:avLst>
              <a:gd name="adj1" fmla="val 3353"/>
              <a:gd name="adj2" fmla="val 0"/>
            </a:avLst>
          </a:prstGeom>
          <a:solidFill>
            <a:srgbClr val="994137">
              <a:alpha val="50000"/>
            </a:srgbClr>
          </a:solidFill>
          <a:ln w="38100">
            <a:solidFill>
              <a:srgbClr val="555553"/>
            </a:solidFill>
          </a:ln>
        </p:spPr>
        <p:style>
          <a:lnRef idx="2">
            <a:schemeClr val="accent1">
              <a:shade val="15000"/>
            </a:schemeClr>
          </a:lnRef>
          <a:fillRef idx="1">
            <a:schemeClr val="accent1"/>
          </a:fillRef>
          <a:effectRef idx="0">
            <a:schemeClr val="accent1"/>
          </a:effectRef>
          <a:fontRef idx="minor">
            <a:schemeClr val="lt1"/>
          </a:fontRef>
        </p:style>
        <p:txBody>
          <a:bodyPr/>
          <a:lstStyle/>
          <a:p>
            <a:pPr defTabSz="914377" eaLnBrk="1" fontAlgn="auto" hangingPunct="1">
              <a:spcBef>
                <a:spcPts val="0"/>
              </a:spcBef>
              <a:spcAft>
                <a:spcPts val="0"/>
              </a:spcAft>
              <a:defRPr/>
            </a:pPr>
            <a:r>
              <a:rPr lang="fr-FR" b="1" dirty="0">
                <a:solidFill>
                  <a:srgbClr val="555553"/>
                </a:solidFill>
              </a:rPr>
              <a:t>Division de la portée de l’entreprise</a:t>
            </a:r>
            <a:endParaRPr lang="en-CA" b="1" dirty="0">
              <a:solidFill>
                <a:srgbClr val="555553"/>
              </a:solidFill>
            </a:endParaRPr>
          </a:p>
          <a:p>
            <a:pPr defTabSz="914377" eaLnBrk="1" fontAlgn="auto" hangingPunct="1">
              <a:spcBef>
                <a:spcPts val="800"/>
              </a:spcBef>
              <a:spcAft>
                <a:spcPts val="0"/>
              </a:spcAft>
              <a:defRPr/>
            </a:pPr>
            <a:r>
              <a:rPr lang="en-CA" b="1" dirty="0" err="1">
                <a:solidFill>
                  <a:srgbClr val="555553"/>
                </a:solidFill>
              </a:rPr>
              <a:t>Stratégie</a:t>
            </a:r>
            <a:r>
              <a:rPr lang="en-CA" b="1" dirty="0">
                <a:solidFill>
                  <a:srgbClr val="555553"/>
                </a:solidFill>
              </a:rPr>
              <a:t> interne</a:t>
            </a:r>
          </a:p>
          <a:p>
            <a:pPr marL="380990" indent="-380990" defTabSz="914377" eaLnBrk="1" fontAlgn="auto" hangingPunct="1">
              <a:spcBef>
                <a:spcPts val="0"/>
              </a:spcBef>
              <a:spcAft>
                <a:spcPts val="0"/>
              </a:spcAft>
              <a:buFont typeface="Arial" panose="020B0604020202020204" pitchFamily="34" charset="0"/>
              <a:buChar char="•"/>
              <a:defRPr/>
            </a:pPr>
            <a:r>
              <a:rPr lang="en-CA" sz="1600" dirty="0" err="1">
                <a:solidFill>
                  <a:srgbClr val="FF0000"/>
                </a:solidFill>
              </a:rPr>
              <a:t>Autonomie</a:t>
            </a:r>
            <a:r>
              <a:rPr lang="en-CA" sz="1600" dirty="0">
                <a:solidFill>
                  <a:srgbClr val="FF0000"/>
                </a:solidFill>
              </a:rPr>
              <a:t> et resilience des FAC</a:t>
            </a:r>
          </a:p>
          <a:p>
            <a:pPr marL="380990" indent="-380990" defTabSz="914377" eaLnBrk="1" fontAlgn="auto" hangingPunct="1">
              <a:spcBef>
                <a:spcPts val="0"/>
              </a:spcBef>
              <a:spcAft>
                <a:spcPts val="0"/>
              </a:spcAft>
              <a:buFont typeface="Arial" panose="020B0604020202020204" pitchFamily="34" charset="0"/>
              <a:buChar char="•"/>
              <a:defRPr/>
            </a:pPr>
            <a:r>
              <a:rPr lang="fr-FR" sz="1600" dirty="0">
                <a:solidFill>
                  <a:srgbClr val="FF0000"/>
                </a:solidFill>
              </a:rPr>
              <a:t>Répartition des responsabilités organisationnelles</a:t>
            </a:r>
          </a:p>
          <a:p>
            <a:pPr marL="380990" indent="-380990" defTabSz="914377" eaLnBrk="1" fontAlgn="auto" hangingPunct="1">
              <a:spcBef>
                <a:spcPts val="0"/>
              </a:spcBef>
              <a:spcAft>
                <a:spcPts val="0"/>
              </a:spcAft>
              <a:buFont typeface="Arial" panose="020B0604020202020204" pitchFamily="34" charset="0"/>
              <a:buChar char="•"/>
              <a:defRPr/>
            </a:pPr>
            <a:r>
              <a:rPr lang="en-CA" sz="1600" dirty="0" err="1">
                <a:solidFill>
                  <a:srgbClr val="FF0000"/>
                </a:solidFill>
              </a:rPr>
              <a:t>Stratégie</a:t>
            </a:r>
            <a:r>
              <a:rPr lang="en-CA" sz="1600" dirty="0">
                <a:solidFill>
                  <a:srgbClr val="FF0000"/>
                </a:solidFill>
              </a:rPr>
              <a:t> des arrangements</a:t>
            </a:r>
          </a:p>
          <a:p>
            <a:pPr marL="380990" indent="-380990" defTabSz="914377" eaLnBrk="1" fontAlgn="auto" hangingPunct="1">
              <a:spcBef>
                <a:spcPts val="0"/>
              </a:spcBef>
              <a:spcAft>
                <a:spcPts val="0"/>
              </a:spcAft>
              <a:buFont typeface="Arial" panose="020B0604020202020204" pitchFamily="34" charset="0"/>
              <a:buChar char="•"/>
              <a:defRPr/>
            </a:pPr>
            <a:r>
              <a:rPr lang="en-CA" sz="1600" dirty="0" err="1">
                <a:solidFill>
                  <a:srgbClr val="FF0000"/>
                </a:solidFill>
              </a:rPr>
              <a:t>Résultats</a:t>
            </a:r>
            <a:r>
              <a:rPr lang="en-CA" sz="1600" dirty="0">
                <a:solidFill>
                  <a:srgbClr val="FF0000"/>
                </a:solidFill>
              </a:rPr>
              <a:t> internes</a:t>
            </a:r>
          </a:p>
          <a:p>
            <a:pPr defTabSz="914377" eaLnBrk="1" fontAlgn="auto" hangingPunct="1">
              <a:spcBef>
                <a:spcPts val="800"/>
              </a:spcBef>
              <a:spcAft>
                <a:spcPts val="0"/>
              </a:spcAft>
              <a:defRPr/>
            </a:pPr>
            <a:r>
              <a:rPr lang="en-CA" b="1" dirty="0" err="1">
                <a:solidFill>
                  <a:srgbClr val="555553"/>
                </a:solidFill>
              </a:rPr>
              <a:t>Stratégie</a:t>
            </a:r>
            <a:r>
              <a:rPr lang="en-CA" b="1" dirty="0">
                <a:solidFill>
                  <a:srgbClr val="555553"/>
                </a:solidFill>
              </a:rPr>
              <a:t> </a:t>
            </a:r>
            <a:r>
              <a:rPr lang="en-CA" b="1" dirty="0" err="1">
                <a:solidFill>
                  <a:srgbClr val="555553"/>
                </a:solidFill>
              </a:rPr>
              <a:t>commerciale</a:t>
            </a:r>
            <a:endParaRPr lang="en-CA" b="1" dirty="0">
              <a:solidFill>
                <a:srgbClr val="555553"/>
              </a:solidFill>
            </a:endParaRPr>
          </a:p>
          <a:p>
            <a:pPr marL="380990" indent="-380990" defTabSz="914377" eaLnBrk="1" fontAlgn="auto" hangingPunct="1">
              <a:spcBef>
                <a:spcPts val="0"/>
              </a:spcBef>
              <a:spcAft>
                <a:spcPts val="0"/>
              </a:spcAft>
              <a:buFont typeface="Arial" panose="020B0604020202020204" pitchFamily="34" charset="0"/>
              <a:buChar char="•"/>
              <a:defRPr/>
            </a:pPr>
            <a:r>
              <a:rPr lang="en-CA" sz="1600" dirty="0" err="1">
                <a:solidFill>
                  <a:srgbClr val="555553"/>
                </a:solidFill>
              </a:rPr>
              <a:t>Autonomie</a:t>
            </a:r>
            <a:r>
              <a:rPr lang="en-CA" sz="1600" dirty="0">
                <a:solidFill>
                  <a:srgbClr val="555553"/>
                </a:solidFill>
              </a:rPr>
              <a:t> </a:t>
            </a:r>
            <a:r>
              <a:rPr lang="en-CA" sz="1600" dirty="0" err="1">
                <a:solidFill>
                  <a:srgbClr val="555553"/>
                </a:solidFill>
              </a:rPr>
              <a:t>nationale</a:t>
            </a:r>
            <a:r>
              <a:rPr lang="en-CA" sz="1600" dirty="0">
                <a:solidFill>
                  <a:srgbClr val="555553"/>
                </a:solidFill>
              </a:rPr>
              <a:t> et </a:t>
            </a:r>
            <a:r>
              <a:rPr lang="en-CA" sz="1600" dirty="0" err="1">
                <a:solidFill>
                  <a:srgbClr val="555553"/>
                </a:solidFill>
              </a:rPr>
              <a:t>résilience</a:t>
            </a:r>
            <a:endParaRPr lang="en-CA" sz="1600" dirty="0">
              <a:solidFill>
                <a:srgbClr val="555553"/>
              </a:solidFill>
            </a:endParaRPr>
          </a:p>
          <a:p>
            <a:pPr marL="380990" indent="-380990" defTabSz="914377" eaLnBrk="1" fontAlgn="auto" hangingPunct="1">
              <a:spcBef>
                <a:spcPts val="0"/>
              </a:spcBef>
              <a:spcAft>
                <a:spcPts val="0"/>
              </a:spcAft>
              <a:buFont typeface="Arial" panose="020B0604020202020204" pitchFamily="34" charset="0"/>
              <a:buChar char="•"/>
              <a:defRPr/>
            </a:pPr>
            <a:r>
              <a:rPr lang="en-CA" sz="1600" dirty="0" err="1">
                <a:solidFill>
                  <a:srgbClr val="555553"/>
                </a:solidFill>
              </a:rPr>
              <a:t>Regroupement</a:t>
            </a:r>
            <a:r>
              <a:rPr lang="en-CA" sz="1600" dirty="0">
                <a:solidFill>
                  <a:srgbClr val="555553"/>
                </a:solidFill>
              </a:rPr>
              <a:t> des services </a:t>
            </a:r>
            <a:r>
              <a:rPr lang="en-CA" sz="1600" dirty="0" err="1">
                <a:solidFill>
                  <a:srgbClr val="555553"/>
                </a:solidFill>
              </a:rPr>
              <a:t>contractuels</a:t>
            </a:r>
            <a:endParaRPr lang="en-CA" sz="1600" dirty="0">
              <a:solidFill>
                <a:srgbClr val="555553"/>
              </a:solidFill>
            </a:endParaRPr>
          </a:p>
          <a:p>
            <a:pPr marL="380990" indent="-380990" defTabSz="914377" eaLnBrk="1" fontAlgn="auto" hangingPunct="1">
              <a:spcBef>
                <a:spcPts val="0"/>
              </a:spcBef>
              <a:spcAft>
                <a:spcPts val="0"/>
              </a:spcAft>
              <a:buFont typeface="Arial" panose="020B0604020202020204" pitchFamily="34" charset="0"/>
              <a:buChar char="•"/>
              <a:defRPr/>
            </a:pPr>
            <a:r>
              <a:rPr lang="en-CA" sz="1600" dirty="0" err="1">
                <a:solidFill>
                  <a:srgbClr val="555553"/>
                </a:solidFill>
              </a:rPr>
              <a:t>Approche</a:t>
            </a:r>
            <a:r>
              <a:rPr lang="en-CA" sz="1600" dirty="0">
                <a:solidFill>
                  <a:srgbClr val="555553"/>
                </a:solidFill>
              </a:rPr>
              <a:t> des </a:t>
            </a:r>
            <a:r>
              <a:rPr lang="en-CA" sz="1600" dirty="0" err="1">
                <a:solidFill>
                  <a:srgbClr val="555553"/>
                </a:solidFill>
              </a:rPr>
              <a:t>demandes</a:t>
            </a:r>
            <a:r>
              <a:rPr lang="en-CA" sz="1600" dirty="0">
                <a:solidFill>
                  <a:srgbClr val="555553"/>
                </a:solidFill>
              </a:rPr>
              <a:t> de </a:t>
            </a:r>
            <a:r>
              <a:rPr lang="en-CA" sz="1600" dirty="0" err="1">
                <a:solidFill>
                  <a:srgbClr val="555553"/>
                </a:solidFill>
              </a:rPr>
              <a:t>soumission</a:t>
            </a:r>
            <a:endParaRPr lang="en-CA" sz="1600" dirty="0">
              <a:solidFill>
                <a:srgbClr val="555553"/>
              </a:solidFill>
            </a:endParaRPr>
          </a:p>
          <a:p>
            <a:pPr marL="380990" indent="-380990" defTabSz="914377" eaLnBrk="1" fontAlgn="auto" hangingPunct="1">
              <a:spcBef>
                <a:spcPts val="0"/>
              </a:spcBef>
              <a:spcAft>
                <a:spcPts val="0"/>
              </a:spcAft>
              <a:buFont typeface="Arial" panose="020B0604020202020204" pitchFamily="34" charset="0"/>
              <a:buChar char="•"/>
              <a:defRPr/>
            </a:pPr>
            <a:r>
              <a:rPr lang="en-CA" sz="1600" dirty="0">
                <a:solidFill>
                  <a:srgbClr val="555553"/>
                </a:solidFill>
              </a:rPr>
              <a:t>Nature du </a:t>
            </a:r>
            <a:r>
              <a:rPr lang="en-CA" sz="1600" dirty="0" err="1">
                <a:solidFill>
                  <a:srgbClr val="555553"/>
                </a:solidFill>
              </a:rPr>
              <a:t>contrat</a:t>
            </a:r>
            <a:endParaRPr lang="en-CA" sz="1600" dirty="0">
              <a:solidFill>
                <a:srgbClr val="555553"/>
              </a:solidFill>
            </a:endParaRPr>
          </a:p>
          <a:p>
            <a:pPr marL="380990" indent="-380990" defTabSz="914377" eaLnBrk="1" fontAlgn="auto" hangingPunct="1">
              <a:spcBef>
                <a:spcPts val="0"/>
              </a:spcBef>
              <a:spcAft>
                <a:spcPts val="0"/>
              </a:spcAft>
              <a:buFont typeface="Arial" panose="020B0604020202020204" pitchFamily="34" charset="0"/>
              <a:buChar char="•"/>
              <a:defRPr/>
            </a:pPr>
            <a:r>
              <a:rPr lang="fr-FR" sz="1600" dirty="0">
                <a:solidFill>
                  <a:srgbClr val="555553"/>
                </a:solidFill>
              </a:rPr>
              <a:t>Stratégie pour les avantages socio-économiques</a:t>
            </a:r>
          </a:p>
          <a:p>
            <a:pPr marL="380990" indent="-380990" defTabSz="914377" eaLnBrk="1" fontAlgn="auto" hangingPunct="1">
              <a:spcBef>
                <a:spcPts val="0"/>
              </a:spcBef>
              <a:spcAft>
                <a:spcPts val="0"/>
              </a:spcAft>
              <a:buFont typeface="Arial" panose="020B0604020202020204" pitchFamily="34" charset="0"/>
              <a:buChar char="•"/>
              <a:defRPr/>
            </a:pPr>
            <a:r>
              <a:rPr lang="en-CA" sz="1600" dirty="0" err="1">
                <a:solidFill>
                  <a:srgbClr val="555553"/>
                </a:solidFill>
              </a:rPr>
              <a:t>Résultats</a:t>
            </a:r>
            <a:r>
              <a:rPr lang="en-CA" sz="1600" dirty="0">
                <a:solidFill>
                  <a:srgbClr val="555553"/>
                </a:solidFill>
              </a:rPr>
              <a:t> </a:t>
            </a:r>
            <a:r>
              <a:rPr lang="en-CA" sz="1600" dirty="0" err="1">
                <a:solidFill>
                  <a:srgbClr val="555553"/>
                </a:solidFill>
              </a:rPr>
              <a:t>contractuels</a:t>
            </a:r>
            <a:endParaRPr lang="en-CA" sz="1600" dirty="0">
              <a:solidFill>
                <a:srgbClr val="555553"/>
              </a:solidFill>
            </a:endParaRPr>
          </a:p>
          <a:p>
            <a:pPr defTabSz="914377" eaLnBrk="1" fontAlgn="auto" hangingPunct="1">
              <a:spcBef>
                <a:spcPts val="800"/>
              </a:spcBef>
              <a:spcAft>
                <a:spcPts val="0"/>
              </a:spcAft>
              <a:defRPr/>
            </a:pPr>
            <a:r>
              <a:rPr lang="en-CA" b="1" dirty="0" err="1">
                <a:solidFill>
                  <a:srgbClr val="555553"/>
                </a:solidFill>
              </a:rPr>
              <a:t>Stratégie</a:t>
            </a:r>
            <a:r>
              <a:rPr lang="en-CA" b="1" dirty="0">
                <a:solidFill>
                  <a:srgbClr val="555553"/>
                </a:solidFill>
              </a:rPr>
              <a:t> pour </a:t>
            </a:r>
            <a:r>
              <a:rPr lang="en-CA" b="1" dirty="0" err="1">
                <a:solidFill>
                  <a:srgbClr val="555553"/>
                </a:solidFill>
              </a:rPr>
              <a:t>autres</a:t>
            </a:r>
            <a:r>
              <a:rPr lang="en-CA" b="1" dirty="0">
                <a:solidFill>
                  <a:srgbClr val="555553"/>
                </a:solidFill>
              </a:rPr>
              <a:t> </a:t>
            </a:r>
            <a:r>
              <a:rPr lang="en-CA" b="1" dirty="0" err="1">
                <a:solidFill>
                  <a:srgbClr val="555553"/>
                </a:solidFill>
              </a:rPr>
              <a:t>gouvernements</a:t>
            </a:r>
            <a:endParaRPr lang="en-CA" b="1" dirty="0">
              <a:solidFill>
                <a:srgbClr val="555553"/>
              </a:solidFill>
            </a:endParaRPr>
          </a:p>
          <a:p>
            <a:pPr marL="355591" indent="-355591" defTabSz="914377" eaLnBrk="1" fontAlgn="auto" hangingPunct="1">
              <a:spcBef>
                <a:spcPts val="0"/>
              </a:spcBef>
              <a:spcAft>
                <a:spcPts val="0"/>
              </a:spcAft>
              <a:buFont typeface="Arial" panose="020B0604020202020204" pitchFamily="34" charset="0"/>
              <a:buChar char="•"/>
              <a:defRPr/>
            </a:pPr>
            <a:r>
              <a:rPr lang="en-CA" sz="1600" dirty="0" err="1">
                <a:solidFill>
                  <a:srgbClr val="FF0000"/>
                </a:solidFill>
              </a:rPr>
              <a:t>Regroupement</a:t>
            </a:r>
            <a:r>
              <a:rPr lang="en-CA" sz="1600" dirty="0">
                <a:solidFill>
                  <a:srgbClr val="FF0000"/>
                </a:solidFill>
              </a:rPr>
              <a:t> des services</a:t>
            </a:r>
          </a:p>
          <a:p>
            <a:pPr marL="355591" indent="-355591" defTabSz="914377" eaLnBrk="1" fontAlgn="auto" hangingPunct="1">
              <a:spcBef>
                <a:spcPts val="0"/>
              </a:spcBef>
              <a:spcAft>
                <a:spcPts val="0"/>
              </a:spcAft>
              <a:buFont typeface="Arial" panose="020B0604020202020204" pitchFamily="34" charset="0"/>
              <a:buChar char="•"/>
              <a:defRPr/>
            </a:pPr>
            <a:r>
              <a:rPr lang="fr-FR" sz="1600" dirty="0">
                <a:solidFill>
                  <a:srgbClr val="FF0000"/>
                </a:solidFill>
              </a:rPr>
              <a:t>Stratégie pour les avantages socio-économiques</a:t>
            </a:r>
          </a:p>
          <a:p>
            <a:pPr marL="355591" indent="-355591" defTabSz="914377" eaLnBrk="1" fontAlgn="auto" hangingPunct="1">
              <a:spcBef>
                <a:spcPts val="0"/>
              </a:spcBef>
              <a:spcAft>
                <a:spcPts val="0"/>
              </a:spcAft>
              <a:buFont typeface="Arial" panose="020B0604020202020204" pitchFamily="34" charset="0"/>
              <a:buChar char="•"/>
              <a:defRPr/>
            </a:pPr>
            <a:r>
              <a:rPr lang="en-CA" sz="1600" dirty="0" err="1">
                <a:solidFill>
                  <a:srgbClr val="FF0000"/>
                </a:solidFill>
              </a:rPr>
              <a:t>Résultats</a:t>
            </a:r>
            <a:r>
              <a:rPr lang="en-CA" sz="1600" dirty="0">
                <a:solidFill>
                  <a:srgbClr val="FF0000"/>
                </a:solidFill>
              </a:rPr>
              <a:t> des arrangements</a:t>
            </a:r>
          </a:p>
        </p:txBody>
      </p:sp>
      <p:sp>
        <p:nvSpPr>
          <p:cNvPr id="154628" name="Title 1">
            <a:extLst>
              <a:ext uri="{FF2B5EF4-FFF2-40B4-BE49-F238E27FC236}">
                <a16:creationId xmlns:a16="http://schemas.microsoft.com/office/drawing/2014/main" id="{15918679-16D6-D78D-09A5-94DD55D3BBCF}"/>
              </a:ext>
            </a:extLst>
          </p:cNvPr>
          <p:cNvSpPr>
            <a:spLocks noGrp="1" noChangeArrowheads="1"/>
          </p:cNvSpPr>
          <p:nvPr>
            <p:ph type="title"/>
          </p:nvPr>
        </p:nvSpPr>
        <p:spPr bwMode="auto">
          <a:xfrm>
            <a:off x="1804988" y="1169988"/>
            <a:ext cx="4073525" cy="574675"/>
          </a:xfrm>
        </p:spPr>
        <p:txBody>
          <a:bodyPr wrap="square" numCol="1" anchorCtr="0" compatLnSpc="1">
            <a:prstTxWarp prst="textNoShape">
              <a:avLst/>
            </a:prstTxWarp>
            <a:normAutofit fontScale="90000"/>
          </a:bodyPr>
          <a:lstStyle/>
          <a:p>
            <a:r>
              <a:rPr altLang="en-US" sz="2400"/>
              <a:t>Phase 2A – Stratégie de soutien</a:t>
            </a:r>
          </a:p>
        </p:txBody>
      </p:sp>
      <p:sp>
        <p:nvSpPr>
          <p:cNvPr id="38917" name="Content Placeholder 13">
            <a:extLst>
              <a:ext uri="{FF2B5EF4-FFF2-40B4-BE49-F238E27FC236}">
                <a16:creationId xmlns:a16="http://schemas.microsoft.com/office/drawing/2014/main" id="{1D6E117A-50F4-FA44-6597-38F699CD8DBC}"/>
              </a:ext>
            </a:extLst>
          </p:cNvPr>
          <p:cNvSpPr>
            <a:spLocks noGrp="1" noChangeArrowheads="1"/>
          </p:cNvSpPr>
          <p:nvPr>
            <p:ph sz="half" idx="1"/>
          </p:nvPr>
        </p:nvSpPr>
        <p:spPr bwMode="auto">
          <a:xfrm>
            <a:off x="574675" y="2514600"/>
            <a:ext cx="5826125" cy="3459163"/>
          </a:xfrm>
        </p:spPr>
        <p:txBody>
          <a:bodyPr vert="horz" wrap="square" lIns="121920" tIns="60960" rIns="121920" bIns="60960" numCol="1" anchor="t" anchorCtr="0" compatLnSpc="1">
            <a:prstTxWarp prst="textNoShape">
              <a:avLst/>
            </a:prstTxWarp>
          </a:bodyPr>
          <a:lstStyle/>
          <a:p>
            <a:pPr marL="304784" indent="-304784" defTabSz="1219140" fontAlgn="auto">
              <a:spcBef>
                <a:spcPts val="1333"/>
              </a:spcBef>
              <a:spcAft>
                <a:spcPts val="0"/>
              </a:spcAft>
              <a:defRPr/>
            </a:pPr>
            <a:r>
              <a:rPr lang="en-CA" altLang="en-US" sz="2133" dirty="0" err="1"/>
              <a:t>Précédemment</a:t>
            </a:r>
            <a:r>
              <a:rPr lang="en-CA" altLang="en-US" sz="2133" dirty="0"/>
              <a:t> </a:t>
            </a:r>
            <a:r>
              <a:rPr lang="en-CA" altLang="en-US" sz="2133" dirty="0" err="1"/>
              <a:t>appelée</a:t>
            </a:r>
            <a:r>
              <a:rPr lang="en-CA" altLang="en-US" sz="2133" dirty="0"/>
              <a:t> « analyses </a:t>
            </a:r>
            <a:r>
              <a:rPr lang="en-CA" altLang="en-US" sz="2133" dirty="0" err="1"/>
              <a:t>d’options</a:t>
            </a:r>
            <a:r>
              <a:rPr lang="en-CA" altLang="en-US" sz="2133" dirty="0"/>
              <a:t> </a:t>
            </a:r>
            <a:r>
              <a:rPr lang="en-CA" sz="2400" dirty="0" err="1">
                <a:solidFill>
                  <a:srgbClr val="000000"/>
                </a:solidFill>
                <a:latin typeface="Calibri" panose="020F0502020204030204" pitchFamily="34" charset="0"/>
              </a:rPr>
              <a:t>initiales</a:t>
            </a:r>
            <a:r>
              <a:rPr lang="en-CA" altLang="en-US" sz="2133" dirty="0"/>
              <a:t> »</a:t>
            </a:r>
          </a:p>
          <a:p>
            <a:pPr marL="304784" indent="-304784" defTabSz="1219140" fontAlgn="auto">
              <a:spcBef>
                <a:spcPts val="1333"/>
              </a:spcBef>
              <a:spcAft>
                <a:spcPts val="0"/>
              </a:spcAft>
              <a:defRPr/>
            </a:pPr>
            <a:endParaRPr lang="en-CA" altLang="en-US" sz="2133" dirty="0"/>
          </a:p>
        </p:txBody>
      </p:sp>
      <p:sp>
        <p:nvSpPr>
          <p:cNvPr id="154630" name="TextBox 1">
            <a:extLst>
              <a:ext uri="{FF2B5EF4-FFF2-40B4-BE49-F238E27FC236}">
                <a16:creationId xmlns:a16="http://schemas.microsoft.com/office/drawing/2014/main" id="{56EF0A39-B6EA-557F-CE6A-F71757B9D1F7}"/>
              </a:ext>
            </a:extLst>
          </p:cNvPr>
          <p:cNvSpPr txBox="1">
            <a:spLocks noChangeArrowheads="1"/>
          </p:cNvSpPr>
          <p:nvPr/>
        </p:nvSpPr>
        <p:spPr bwMode="auto">
          <a:xfrm>
            <a:off x="574675" y="6249988"/>
            <a:ext cx="41592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ＭＳ Ｐゴシック" panose="020B0600070205080204" pitchFamily="34" charset="-128"/>
              </a:defRPr>
            </a:lvl1pPr>
            <a:lvl2pPr marL="742950" indent="-285750">
              <a:defRPr>
                <a:solidFill>
                  <a:schemeClr val="tx1"/>
                </a:solidFill>
                <a:latin typeface="Calibri" panose="020F0502020204030204" pitchFamily="34" charset="0"/>
                <a:ea typeface="ＭＳ Ｐゴシック" panose="020B0600070205080204" pitchFamily="34" charset="-128"/>
              </a:defRPr>
            </a:lvl2pPr>
            <a:lvl3pPr marL="1143000" indent="-228600">
              <a:defRPr>
                <a:solidFill>
                  <a:schemeClr val="tx1"/>
                </a:solidFill>
                <a:latin typeface="Calibri" panose="020F0502020204030204" pitchFamily="34" charset="0"/>
                <a:ea typeface="ＭＳ Ｐゴシック" panose="020B0600070205080204" pitchFamily="34" charset="-128"/>
              </a:defRPr>
            </a:lvl3pPr>
            <a:lvl4pPr marL="1600200" indent="-228600">
              <a:defRPr>
                <a:solidFill>
                  <a:schemeClr val="tx1"/>
                </a:solidFill>
                <a:latin typeface="Calibri" panose="020F0502020204030204" pitchFamily="34" charset="0"/>
                <a:ea typeface="ＭＳ Ｐゴシック" panose="020B0600070205080204" pitchFamily="34" charset="-128"/>
              </a:defRPr>
            </a:lvl4pPr>
            <a:lvl5pPr marL="2057400" indent="-228600">
              <a:defRPr>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9pPr>
          </a:lstStyle>
          <a:p>
            <a:pPr algn="ctr"/>
            <a:r>
              <a:rPr lang="en-CA" altLang="en-US">
                <a:solidFill>
                  <a:srgbClr val="000000"/>
                </a:solidFill>
              </a:rPr>
              <a:t>14</a:t>
            </a:r>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2FC0D008-C222-5DF7-20BB-2E317B7562E1}"/>
              </a:ext>
            </a:extLst>
          </p:cNvPr>
          <p:cNvPicPr>
            <a:picLocks noChangeAspect="1"/>
          </p:cNvPicPr>
          <p:nvPr/>
        </p:nvPicPr>
        <p:blipFill rotWithShape="1">
          <a:blip r:embed="rId3"/>
          <a:srcRect l="3238" t="5444" r="5830" b="2854"/>
          <a:stretch/>
        </p:blipFill>
        <p:spPr>
          <a:xfrm>
            <a:off x="627398" y="884717"/>
            <a:ext cx="1170068" cy="1170868"/>
          </a:xfrm>
          <a:prstGeom prst="flowChartConnector">
            <a:avLst/>
          </a:prstGeom>
        </p:spPr>
      </p:pic>
      <p:sp>
        <p:nvSpPr>
          <p:cNvPr id="9" name="Rectangle: Top Corners Rounded 8">
            <a:extLst>
              <a:ext uri="{FF2B5EF4-FFF2-40B4-BE49-F238E27FC236}">
                <a16:creationId xmlns:a16="http://schemas.microsoft.com/office/drawing/2014/main" id="{9A263262-1262-69B4-CC59-B689CCA02EF7}"/>
              </a:ext>
            </a:extLst>
          </p:cNvPr>
          <p:cNvSpPr/>
          <p:nvPr/>
        </p:nvSpPr>
        <p:spPr>
          <a:xfrm rot="10800000" flipV="1">
            <a:off x="6434138" y="944563"/>
            <a:ext cx="5300662" cy="5126037"/>
          </a:xfrm>
          <a:prstGeom prst="round2SameRect">
            <a:avLst>
              <a:gd name="adj1" fmla="val 3353"/>
              <a:gd name="adj2" fmla="val 0"/>
            </a:avLst>
          </a:prstGeom>
          <a:solidFill>
            <a:srgbClr val="808AC5">
              <a:alpha val="50000"/>
            </a:srgbClr>
          </a:solidFill>
          <a:ln w="38100">
            <a:solidFill>
              <a:srgbClr val="555553"/>
            </a:solidFill>
          </a:ln>
        </p:spPr>
        <p:style>
          <a:lnRef idx="2">
            <a:schemeClr val="accent1">
              <a:shade val="15000"/>
            </a:schemeClr>
          </a:lnRef>
          <a:fillRef idx="1">
            <a:schemeClr val="accent1"/>
          </a:fillRef>
          <a:effectRef idx="0">
            <a:schemeClr val="accent1"/>
          </a:effectRef>
          <a:fontRef idx="minor">
            <a:schemeClr val="lt1"/>
          </a:fontRef>
        </p:style>
        <p:txBody>
          <a:bodyPr/>
          <a:lstStyle/>
          <a:p>
            <a:pPr defTabSz="914377" eaLnBrk="1" fontAlgn="auto" hangingPunct="1">
              <a:spcBef>
                <a:spcPts val="0"/>
              </a:spcBef>
              <a:spcAft>
                <a:spcPts val="0"/>
              </a:spcAft>
              <a:defRPr/>
            </a:pPr>
            <a:r>
              <a:rPr lang="en-CA" sz="1600" b="1" dirty="0">
                <a:solidFill>
                  <a:srgbClr val="555553"/>
                </a:solidFill>
              </a:rPr>
              <a:t>Cadre interne</a:t>
            </a:r>
          </a:p>
          <a:p>
            <a:pPr marL="380990" indent="-380990" defTabSz="914377" eaLnBrk="1" fontAlgn="auto" hangingPunct="1">
              <a:lnSpc>
                <a:spcPts val="1867"/>
              </a:lnSpc>
              <a:spcBef>
                <a:spcPts val="0"/>
              </a:spcBef>
              <a:spcAft>
                <a:spcPts val="0"/>
              </a:spcAft>
              <a:buFont typeface="Arial" panose="020B0604020202020204" pitchFamily="34" charset="0"/>
              <a:buChar char="•"/>
              <a:defRPr/>
            </a:pPr>
            <a:r>
              <a:rPr lang="en-CA" sz="1600" dirty="0" err="1">
                <a:solidFill>
                  <a:srgbClr val="FF0000"/>
                </a:solidFill>
              </a:rPr>
              <a:t>Affinement</a:t>
            </a:r>
            <a:r>
              <a:rPr lang="en-CA" sz="1600" dirty="0">
                <a:solidFill>
                  <a:srgbClr val="FF0000"/>
                </a:solidFill>
              </a:rPr>
              <a:t> de la </a:t>
            </a:r>
            <a:r>
              <a:rPr lang="en-CA" sz="1600" dirty="0" err="1">
                <a:solidFill>
                  <a:srgbClr val="FF0000"/>
                </a:solidFill>
              </a:rPr>
              <a:t>portée</a:t>
            </a:r>
            <a:r>
              <a:rPr lang="en-CA" sz="1600" dirty="0">
                <a:solidFill>
                  <a:srgbClr val="FF0000"/>
                </a:solidFill>
              </a:rPr>
              <a:t> </a:t>
            </a:r>
          </a:p>
          <a:p>
            <a:pPr marL="380990" indent="-380990" defTabSz="914377" eaLnBrk="1" fontAlgn="auto" hangingPunct="1">
              <a:lnSpc>
                <a:spcPts val="1867"/>
              </a:lnSpc>
              <a:spcBef>
                <a:spcPts val="0"/>
              </a:spcBef>
              <a:spcAft>
                <a:spcPts val="0"/>
              </a:spcAft>
              <a:buFont typeface="Arial" panose="020B0604020202020204" pitchFamily="34" charset="0"/>
              <a:buChar char="•"/>
              <a:defRPr/>
            </a:pPr>
            <a:r>
              <a:rPr lang="en-CA" sz="1600" dirty="0">
                <a:solidFill>
                  <a:srgbClr val="FF0000"/>
                </a:solidFill>
              </a:rPr>
              <a:t>Gestion du </a:t>
            </a:r>
            <a:r>
              <a:rPr lang="en-CA" sz="1600" dirty="0" err="1">
                <a:solidFill>
                  <a:srgbClr val="FF0000"/>
                </a:solidFill>
              </a:rPr>
              <a:t>rendement</a:t>
            </a:r>
            <a:endParaRPr lang="en-CA" sz="1600" dirty="0">
              <a:solidFill>
                <a:srgbClr val="FF0000"/>
              </a:solidFill>
            </a:endParaRPr>
          </a:p>
          <a:p>
            <a:pPr defTabSz="914377" eaLnBrk="1" fontAlgn="auto" hangingPunct="1">
              <a:spcBef>
                <a:spcPts val="800"/>
              </a:spcBef>
              <a:spcAft>
                <a:spcPts val="0"/>
              </a:spcAft>
              <a:defRPr/>
            </a:pPr>
            <a:r>
              <a:rPr lang="en-CA" sz="1600" b="1" dirty="0">
                <a:solidFill>
                  <a:srgbClr val="555553"/>
                </a:solidFill>
              </a:rPr>
              <a:t>Cadre commercial</a:t>
            </a:r>
          </a:p>
          <a:p>
            <a:pPr marL="380990" indent="-380990" defTabSz="914377" eaLnBrk="1" fontAlgn="auto" hangingPunct="1">
              <a:lnSpc>
                <a:spcPts val="1867"/>
              </a:lnSpc>
              <a:spcBef>
                <a:spcPts val="0"/>
              </a:spcBef>
              <a:spcAft>
                <a:spcPts val="0"/>
              </a:spcAft>
              <a:buFont typeface="Arial" panose="020B0604020202020204" pitchFamily="34" charset="0"/>
              <a:buChar char="•"/>
              <a:defRPr/>
            </a:pPr>
            <a:r>
              <a:rPr lang="fr-FR" sz="1600" dirty="0">
                <a:solidFill>
                  <a:srgbClr val="555553"/>
                </a:solidFill>
              </a:rPr>
              <a:t>Affinement de la portée </a:t>
            </a:r>
          </a:p>
          <a:p>
            <a:pPr marL="380990" indent="-380990" defTabSz="914377" eaLnBrk="1" fontAlgn="auto" hangingPunct="1">
              <a:lnSpc>
                <a:spcPts val="1867"/>
              </a:lnSpc>
              <a:spcBef>
                <a:spcPts val="0"/>
              </a:spcBef>
              <a:spcAft>
                <a:spcPts val="0"/>
              </a:spcAft>
              <a:buFont typeface="Arial" panose="020B0604020202020204" pitchFamily="34" charset="0"/>
              <a:buChar char="•"/>
              <a:defRPr/>
            </a:pPr>
            <a:r>
              <a:rPr lang="fr-FR" sz="1600" dirty="0">
                <a:solidFill>
                  <a:srgbClr val="555553"/>
                </a:solidFill>
              </a:rPr>
              <a:t>Structure du cadre de gestion du rendement</a:t>
            </a:r>
          </a:p>
          <a:p>
            <a:pPr marL="380990" indent="-380990" defTabSz="914377" eaLnBrk="1" fontAlgn="auto" hangingPunct="1">
              <a:lnSpc>
                <a:spcPts val="1867"/>
              </a:lnSpc>
              <a:spcBef>
                <a:spcPts val="0"/>
              </a:spcBef>
              <a:spcAft>
                <a:spcPts val="0"/>
              </a:spcAft>
              <a:buFont typeface="Arial" panose="020B0604020202020204" pitchFamily="34" charset="0"/>
              <a:buChar char="•"/>
              <a:defRPr/>
            </a:pPr>
            <a:r>
              <a:rPr lang="en-CA" sz="1600" dirty="0" err="1">
                <a:solidFill>
                  <a:srgbClr val="555553"/>
                </a:solidFill>
              </a:rPr>
              <a:t>Approche</a:t>
            </a:r>
            <a:r>
              <a:rPr lang="en-CA" sz="1600" dirty="0">
                <a:solidFill>
                  <a:srgbClr val="555553"/>
                </a:solidFill>
              </a:rPr>
              <a:t> </a:t>
            </a:r>
            <a:r>
              <a:rPr lang="en-CA" sz="1600" dirty="0" err="1">
                <a:solidFill>
                  <a:srgbClr val="555553"/>
                </a:solidFill>
              </a:rPr>
              <a:t>d’établissement</a:t>
            </a:r>
            <a:r>
              <a:rPr lang="en-CA" sz="1600" dirty="0">
                <a:solidFill>
                  <a:srgbClr val="555553"/>
                </a:solidFill>
              </a:rPr>
              <a:t> des prix</a:t>
            </a:r>
          </a:p>
          <a:p>
            <a:pPr marL="380990" indent="-380990" defTabSz="914377" eaLnBrk="1" fontAlgn="auto" hangingPunct="1">
              <a:lnSpc>
                <a:spcPts val="1867"/>
              </a:lnSpc>
              <a:spcBef>
                <a:spcPts val="0"/>
              </a:spcBef>
              <a:spcAft>
                <a:spcPts val="0"/>
              </a:spcAft>
              <a:buFont typeface="Arial" panose="020B0604020202020204" pitchFamily="34" charset="0"/>
              <a:buChar char="•"/>
              <a:defRPr/>
            </a:pPr>
            <a:r>
              <a:rPr lang="en-CA" sz="1600" dirty="0">
                <a:solidFill>
                  <a:srgbClr val="555553"/>
                </a:solidFill>
              </a:rPr>
              <a:t>Primes et </a:t>
            </a:r>
            <a:r>
              <a:rPr lang="en-CA" sz="1600" dirty="0" err="1">
                <a:solidFill>
                  <a:srgbClr val="555553"/>
                </a:solidFill>
              </a:rPr>
              <a:t>mesures</a:t>
            </a:r>
            <a:r>
              <a:rPr lang="en-CA" sz="1600" dirty="0">
                <a:solidFill>
                  <a:srgbClr val="555553"/>
                </a:solidFill>
              </a:rPr>
              <a:t> de </a:t>
            </a:r>
            <a:r>
              <a:rPr lang="en-CA" sz="1600" dirty="0" err="1">
                <a:solidFill>
                  <a:srgbClr val="555553"/>
                </a:solidFill>
              </a:rPr>
              <a:t>redressement</a:t>
            </a:r>
            <a:endParaRPr lang="en-CA" sz="1600" dirty="0">
              <a:solidFill>
                <a:srgbClr val="555553"/>
              </a:solidFill>
            </a:endParaRPr>
          </a:p>
          <a:p>
            <a:pPr marL="380990" indent="-380990" defTabSz="914377" eaLnBrk="1" fontAlgn="auto" hangingPunct="1">
              <a:lnSpc>
                <a:spcPts val="1867"/>
              </a:lnSpc>
              <a:spcBef>
                <a:spcPts val="0"/>
              </a:spcBef>
              <a:spcAft>
                <a:spcPts val="0"/>
              </a:spcAft>
              <a:buFont typeface="Arial" panose="020B0604020202020204" pitchFamily="34" charset="0"/>
              <a:buChar char="•"/>
              <a:defRPr/>
            </a:pPr>
            <a:r>
              <a:rPr lang="en-CA" sz="1600" dirty="0">
                <a:solidFill>
                  <a:srgbClr val="555553"/>
                </a:solidFill>
              </a:rPr>
              <a:t>Durée du </a:t>
            </a:r>
            <a:r>
              <a:rPr lang="en-CA" sz="1600" dirty="0" err="1">
                <a:solidFill>
                  <a:srgbClr val="555553"/>
                </a:solidFill>
              </a:rPr>
              <a:t>contrat</a:t>
            </a:r>
            <a:endParaRPr lang="en-CA" sz="1600" dirty="0">
              <a:solidFill>
                <a:srgbClr val="555553"/>
              </a:solidFill>
            </a:endParaRPr>
          </a:p>
          <a:p>
            <a:pPr marL="380990" indent="-380990" defTabSz="914377" eaLnBrk="1" fontAlgn="auto" hangingPunct="1">
              <a:lnSpc>
                <a:spcPts val="1867"/>
              </a:lnSpc>
              <a:spcBef>
                <a:spcPts val="0"/>
              </a:spcBef>
              <a:spcAft>
                <a:spcPts val="0"/>
              </a:spcAft>
              <a:buFont typeface="Arial" panose="020B0604020202020204" pitchFamily="34" charset="0"/>
              <a:buChar char="•"/>
              <a:defRPr/>
            </a:pPr>
            <a:r>
              <a:rPr lang="fr-FR" sz="1600" dirty="0">
                <a:solidFill>
                  <a:srgbClr val="555553"/>
                </a:solidFill>
              </a:rPr>
              <a:t>Approche d’évaluation/négociation – </a:t>
            </a:r>
            <a:r>
              <a:rPr lang="fr-FR" sz="1600" dirty="0">
                <a:solidFill>
                  <a:srgbClr val="FF0000"/>
                </a:solidFill>
              </a:rPr>
              <a:t>Partie 1</a:t>
            </a:r>
          </a:p>
          <a:p>
            <a:pPr marL="380990" indent="-380990" defTabSz="914377" eaLnBrk="1" fontAlgn="auto" hangingPunct="1">
              <a:lnSpc>
                <a:spcPts val="1867"/>
              </a:lnSpc>
              <a:spcBef>
                <a:spcPts val="0"/>
              </a:spcBef>
              <a:spcAft>
                <a:spcPts val="0"/>
              </a:spcAft>
              <a:buFont typeface="Arial" panose="020B0604020202020204" pitchFamily="34" charset="0"/>
              <a:buChar char="•"/>
              <a:defRPr/>
            </a:pPr>
            <a:r>
              <a:rPr lang="en-CA" sz="1600" dirty="0">
                <a:solidFill>
                  <a:srgbClr val="555553"/>
                </a:solidFill>
              </a:rPr>
              <a:t>Proposition de </a:t>
            </a:r>
            <a:r>
              <a:rPr lang="en-CA" sz="1600" dirty="0" err="1">
                <a:solidFill>
                  <a:srgbClr val="555553"/>
                </a:solidFill>
              </a:rPr>
              <a:t>valeur</a:t>
            </a:r>
            <a:r>
              <a:rPr lang="en-CA" sz="1600" dirty="0">
                <a:solidFill>
                  <a:srgbClr val="555553"/>
                </a:solidFill>
              </a:rPr>
              <a:t> – </a:t>
            </a:r>
            <a:r>
              <a:rPr lang="en-CA" sz="1600" dirty="0" err="1">
                <a:solidFill>
                  <a:srgbClr val="FF0000"/>
                </a:solidFill>
              </a:rPr>
              <a:t>Partie</a:t>
            </a:r>
            <a:r>
              <a:rPr lang="en-CA" sz="1600" dirty="0">
                <a:solidFill>
                  <a:srgbClr val="FF0000"/>
                </a:solidFill>
              </a:rPr>
              <a:t> 1</a:t>
            </a:r>
          </a:p>
          <a:p>
            <a:pPr defTabSz="914377" eaLnBrk="1" fontAlgn="auto" hangingPunct="1">
              <a:spcBef>
                <a:spcPts val="800"/>
              </a:spcBef>
              <a:spcAft>
                <a:spcPts val="0"/>
              </a:spcAft>
              <a:defRPr/>
            </a:pPr>
            <a:r>
              <a:rPr lang="en-CA" sz="1600" b="1" dirty="0">
                <a:solidFill>
                  <a:srgbClr val="555553"/>
                </a:solidFill>
              </a:rPr>
              <a:t>Cadre pour </a:t>
            </a:r>
            <a:r>
              <a:rPr lang="en-CA" sz="1600" b="1" dirty="0" err="1">
                <a:solidFill>
                  <a:srgbClr val="555553"/>
                </a:solidFill>
              </a:rPr>
              <a:t>autres</a:t>
            </a:r>
            <a:r>
              <a:rPr lang="en-CA" sz="1600" b="1" dirty="0">
                <a:solidFill>
                  <a:srgbClr val="555553"/>
                </a:solidFill>
              </a:rPr>
              <a:t> </a:t>
            </a:r>
            <a:r>
              <a:rPr lang="en-CA" sz="1600" b="1" dirty="0" err="1">
                <a:solidFill>
                  <a:srgbClr val="555553"/>
                </a:solidFill>
              </a:rPr>
              <a:t>gouvernements</a:t>
            </a:r>
            <a:endParaRPr lang="en-CA" sz="1600" b="1" dirty="0">
              <a:solidFill>
                <a:srgbClr val="555553"/>
              </a:solidFill>
            </a:endParaRPr>
          </a:p>
          <a:p>
            <a:pPr marL="380990" indent="-380990" defTabSz="914377" eaLnBrk="1" fontAlgn="auto" hangingPunct="1">
              <a:lnSpc>
                <a:spcPts val="1867"/>
              </a:lnSpc>
              <a:spcBef>
                <a:spcPts val="0"/>
              </a:spcBef>
              <a:spcAft>
                <a:spcPts val="0"/>
              </a:spcAft>
              <a:buFont typeface="Arial" panose="020B0604020202020204" pitchFamily="34" charset="0"/>
              <a:buChar char="•"/>
              <a:defRPr/>
            </a:pPr>
            <a:r>
              <a:rPr lang="en-CA" sz="1600" dirty="0" err="1">
                <a:solidFill>
                  <a:srgbClr val="FF0000"/>
                </a:solidFill>
              </a:rPr>
              <a:t>Affinement</a:t>
            </a:r>
            <a:r>
              <a:rPr lang="en-CA" sz="1600" dirty="0">
                <a:solidFill>
                  <a:srgbClr val="FF0000"/>
                </a:solidFill>
              </a:rPr>
              <a:t> de la </a:t>
            </a:r>
            <a:r>
              <a:rPr lang="en-CA" sz="1600" dirty="0" err="1">
                <a:solidFill>
                  <a:srgbClr val="FF0000"/>
                </a:solidFill>
              </a:rPr>
              <a:t>portée</a:t>
            </a:r>
            <a:r>
              <a:rPr lang="en-CA" sz="1600" dirty="0">
                <a:solidFill>
                  <a:srgbClr val="FF0000"/>
                </a:solidFill>
              </a:rPr>
              <a:t> </a:t>
            </a:r>
          </a:p>
          <a:p>
            <a:pPr marL="380990" indent="-380990" defTabSz="914377" eaLnBrk="1" fontAlgn="auto" hangingPunct="1">
              <a:lnSpc>
                <a:spcPts val="1867"/>
              </a:lnSpc>
              <a:spcBef>
                <a:spcPts val="0"/>
              </a:spcBef>
              <a:spcAft>
                <a:spcPts val="0"/>
              </a:spcAft>
              <a:buFont typeface="Arial" panose="020B0604020202020204" pitchFamily="34" charset="0"/>
              <a:buChar char="•"/>
              <a:defRPr/>
            </a:pPr>
            <a:r>
              <a:rPr lang="en-CA" sz="1600" dirty="0">
                <a:solidFill>
                  <a:srgbClr val="FF0000"/>
                </a:solidFill>
              </a:rPr>
              <a:t>Gestion du </a:t>
            </a:r>
            <a:r>
              <a:rPr lang="en-CA" sz="1600" dirty="0" err="1">
                <a:solidFill>
                  <a:srgbClr val="FF0000"/>
                </a:solidFill>
              </a:rPr>
              <a:t>rendement</a:t>
            </a:r>
            <a:endParaRPr lang="en-CA" sz="1600" dirty="0">
              <a:solidFill>
                <a:srgbClr val="FF0000"/>
              </a:solidFill>
            </a:endParaRPr>
          </a:p>
          <a:p>
            <a:pPr marL="380990" indent="-380990" defTabSz="914377" eaLnBrk="1" fontAlgn="auto" hangingPunct="1">
              <a:lnSpc>
                <a:spcPts val="1867"/>
              </a:lnSpc>
              <a:spcBef>
                <a:spcPts val="0"/>
              </a:spcBef>
              <a:spcAft>
                <a:spcPts val="0"/>
              </a:spcAft>
              <a:buFont typeface="Arial" panose="020B0604020202020204" pitchFamily="34" charset="0"/>
              <a:buChar char="•"/>
              <a:defRPr/>
            </a:pPr>
            <a:r>
              <a:rPr lang="fr-FR" sz="1600" dirty="0">
                <a:solidFill>
                  <a:srgbClr val="FF0000"/>
                </a:solidFill>
              </a:rPr>
              <a:t>Approche de la durée de l’arrangement</a:t>
            </a:r>
          </a:p>
          <a:p>
            <a:pPr marL="380990" indent="-380990" defTabSz="914377" eaLnBrk="1" fontAlgn="auto" hangingPunct="1">
              <a:lnSpc>
                <a:spcPts val="1867"/>
              </a:lnSpc>
              <a:spcBef>
                <a:spcPts val="0"/>
              </a:spcBef>
              <a:spcAft>
                <a:spcPts val="0"/>
              </a:spcAft>
              <a:buFont typeface="Arial" panose="020B0604020202020204" pitchFamily="34" charset="0"/>
              <a:buChar char="•"/>
              <a:defRPr/>
            </a:pPr>
            <a:r>
              <a:rPr lang="fr-FR" sz="1600" dirty="0">
                <a:solidFill>
                  <a:srgbClr val="FF0000"/>
                </a:solidFill>
              </a:rPr>
              <a:t>Approche de négociation – Partie 1</a:t>
            </a:r>
          </a:p>
          <a:p>
            <a:pPr marL="380990" indent="-380990" defTabSz="914377" eaLnBrk="1" fontAlgn="auto" hangingPunct="1">
              <a:lnSpc>
                <a:spcPts val="1867"/>
              </a:lnSpc>
              <a:spcBef>
                <a:spcPts val="0"/>
              </a:spcBef>
              <a:spcAft>
                <a:spcPts val="0"/>
              </a:spcAft>
              <a:buFont typeface="Arial" panose="020B0604020202020204" pitchFamily="34" charset="0"/>
              <a:buChar char="•"/>
              <a:defRPr/>
            </a:pPr>
            <a:r>
              <a:rPr lang="fr-FR" sz="1600" dirty="0">
                <a:solidFill>
                  <a:srgbClr val="FF0000"/>
                </a:solidFill>
              </a:rPr>
              <a:t>Proposition de valeur – Partie 1</a:t>
            </a:r>
            <a:endParaRPr lang="en-CA" sz="1600" dirty="0">
              <a:solidFill>
                <a:srgbClr val="FF0000"/>
              </a:solidFill>
            </a:endParaRPr>
          </a:p>
          <a:p>
            <a:pPr defTabSz="914377" eaLnBrk="1" fontAlgn="auto" hangingPunct="1">
              <a:spcBef>
                <a:spcPts val="800"/>
              </a:spcBef>
              <a:spcAft>
                <a:spcPts val="0"/>
              </a:spcAft>
              <a:defRPr/>
            </a:pPr>
            <a:r>
              <a:rPr lang="fr-FR" sz="1600" b="1" dirty="0">
                <a:solidFill>
                  <a:srgbClr val="FF0000"/>
                </a:solidFill>
              </a:rPr>
              <a:t>Estimation des coûts de soutien sous contrat et évaluation de l’</a:t>
            </a:r>
            <a:r>
              <a:rPr lang="fr-FR" sz="1600" b="1" dirty="0" err="1">
                <a:solidFill>
                  <a:srgbClr val="FF0000"/>
                </a:solidFill>
              </a:rPr>
              <a:t>abordabilité</a:t>
            </a:r>
            <a:endParaRPr lang="en-CA" sz="1600" b="1" dirty="0">
              <a:solidFill>
                <a:srgbClr val="FF0000"/>
              </a:solidFill>
            </a:endParaRPr>
          </a:p>
        </p:txBody>
      </p:sp>
      <p:sp>
        <p:nvSpPr>
          <p:cNvPr id="156676" name="Title 1">
            <a:extLst>
              <a:ext uri="{FF2B5EF4-FFF2-40B4-BE49-F238E27FC236}">
                <a16:creationId xmlns:a16="http://schemas.microsoft.com/office/drawing/2014/main" id="{54F94A87-6465-8FD4-CE52-AB606C296810}"/>
              </a:ext>
            </a:extLst>
          </p:cNvPr>
          <p:cNvSpPr>
            <a:spLocks noGrp="1" noChangeArrowheads="1"/>
          </p:cNvSpPr>
          <p:nvPr>
            <p:ph type="title"/>
          </p:nvPr>
        </p:nvSpPr>
        <p:spPr bwMode="auto">
          <a:xfrm>
            <a:off x="1797050" y="1182688"/>
            <a:ext cx="4637088" cy="576262"/>
          </a:xfrm>
        </p:spPr>
        <p:txBody>
          <a:bodyPr wrap="square" numCol="1" anchorCtr="0" compatLnSpc="1">
            <a:prstTxWarp prst="textNoShape">
              <a:avLst/>
            </a:prstTxWarp>
            <a:normAutofit fontScale="90000"/>
          </a:bodyPr>
          <a:lstStyle/>
          <a:p>
            <a:r>
              <a:rPr altLang="en-US" sz="2400" dirty="0"/>
              <a:t>Phase 2B – </a:t>
            </a:r>
            <a:r>
              <a:rPr lang="fr-FR" altLang="en-US" sz="2400" dirty="0"/>
              <a:t>Cadre de la solution de soutien</a:t>
            </a:r>
            <a:endParaRPr altLang="en-US" sz="2400" dirty="0"/>
          </a:p>
        </p:txBody>
      </p:sp>
      <p:sp>
        <p:nvSpPr>
          <p:cNvPr id="40965" name="Content Placeholder 13">
            <a:extLst>
              <a:ext uri="{FF2B5EF4-FFF2-40B4-BE49-F238E27FC236}">
                <a16:creationId xmlns:a16="http://schemas.microsoft.com/office/drawing/2014/main" id="{B82417FA-9EAE-F5D1-9FE7-0C6064C8AF6B}"/>
              </a:ext>
            </a:extLst>
          </p:cNvPr>
          <p:cNvSpPr>
            <a:spLocks noGrp="1" noChangeArrowheads="1"/>
          </p:cNvSpPr>
          <p:nvPr>
            <p:ph sz="half" idx="1"/>
          </p:nvPr>
        </p:nvSpPr>
        <p:spPr bwMode="auto">
          <a:xfrm>
            <a:off x="574675" y="2362200"/>
            <a:ext cx="5859463" cy="3611563"/>
          </a:xfrm>
        </p:spPr>
        <p:txBody>
          <a:bodyPr vert="horz" wrap="square" lIns="121920" tIns="60960" rIns="121920" bIns="60960" numCol="1" anchor="t" anchorCtr="0" compatLnSpc="1">
            <a:prstTxWarp prst="textNoShape">
              <a:avLst/>
            </a:prstTxWarp>
            <a:normAutofit/>
          </a:bodyPr>
          <a:lstStyle/>
          <a:p>
            <a:pPr marL="304784" indent="-304784" defTabSz="1219140" fontAlgn="auto">
              <a:spcBef>
                <a:spcPts val="1333"/>
              </a:spcBef>
              <a:spcAft>
                <a:spcPts val="0"/>
              </a:spcAft>
              <a:defRPr/>
            </a:pPr>
            <a:r>
              <a:rPr lang="en-CA" altLang="en-US" sz="2133" dirty="0" err="1"/>
              <a:t>Anciennement</a:t>
            </a:r>
            <a:r>
              <a:rPr lang="en-CA" altLang="en-US" sz="2133" dirty="0"/>
              <a:t> </a:t>
            </a:r>
            <a:r>
              <a:rPr lang="en-CA" altLang="en-US" sz="2133" dirty="0" err="1"/>
              <a:t>appelé</a:t>
            </a:r>
            <a:r>
              <a:rPr lang="en-CA" altLang="en-US" sz="2133" dirty="0"/>
              <a:t> « analyses </a:t>
            </a:r>
            <a:r>
              <a:rPr lang="en-CA" altLang="en-US" sz="2133" dirty="0" err="1"/>
              <a:t>d’options</a:t>
            </a:r>
            <a:r>
              <a:rPr lang="en-CA" altLang="en-US" sz="2133" dirty="0"/>
              <a:t> </a:t>
            </a:r>
            <a:r>
              <a:rPr lang="en-CA" altLang="en-US" sz="2133" dirty="0" err="1"/>
              <a:t>intermédiaires</a:t>
            </a:r>
            <a:r>
              <a:rPr lang="en-CA" altLang="en-US" sz="2133" dirty="0"/>
              <a:t> »</a:t>
            </a:r>
          </a:p>
          <a:p>
            <a:pPr marL="304784" indent="-304784" defTabSz="1219140" fontAlgn="auto">
              <a:spcBef>
                <a:spcPts val="1333"/>
              </a:spcBef>
              <a:spcAft>
                <a:spcPts val="0"/>
              </a:spcAft>
              <a:defRPr/>
            </a:pPr>
            <a:r>
              <a:rPr lang="fr-FR" altLang="en-US" sz="2133" dirty="0"/>
              <a:t>Répartir certaines </a:t>
            </a:r>
            <a:r>
              <a:rPr lang="en-CA" altLang="en-US" sz="2133" dirty="0"/>
              <a:t>analyses </a:t>
            </a:r>
            <a:r>
              <a:rPr lang="en-CA" altLang="en-US" sz="2133" dirty="0" err="1"/>
              <a:t>d’options</a:t>
            </a:r>
            <a:r>
              <a:rPr lang="fr-FR" altLang="en-US" sz="2133" dirty="0"/>
              <a:t> entre les phases 2B et 2C</a:t>
            </a:r>
          </a:p>
          <a:p>
            <a:pPr marL="304784" indent="-304784" defTabSz="1219140" fontAlgn="auto">
              <a:spcBef>
                <a:spcPts val="1333"/>
              </a:spcBef>
              <a:spcAft>
                <a:spcPts val="0"/>
              </a:spcAft>
              <a:defRPr/>
            </a:pPr>
            <a:r>
              <a:rPr lang="fr-FR" altLang="en-US" sz="2133" dirty="0"/>
              <a:t>Formalisation de la nécessité d’une estimation des coûts contractuels de soutien et d’une évaluation de l’</a:t>
            </a:r>
            <a:r>
              <a:rPr lang="fr-FR" altLang="en-US" sz="2133" dirty="0" err="1"/>
              <a:t>abordabilité</a:t>
            </a:r>
            <a:endParaRPr lang="fr-FR" altLang="en-US" sz="2133" dirty="0"/>
          </a:p>
          <a:p>
            <a:pPr marL="304784" indent="-304784" defTabSz="1219140" fontAlgn="auto">
              <a:spcBef>
                <a:spcPts val="1333"/>
              </a:spcBef>
              <a:spcAft>
                <a:spcPts val="0"/>
              </a:spcAft>
              <a:defRPr/>
            </a:pPr>
            <a:r>
              <a:rPr lang="fr-FR" altLang="en-US" sz="2133" dirty="0"/>
              <a:t>Clarification de la manière dont les </a:t>
            </a:r>
            <a:r>
              <a:rPr lang="en-CA" altLang="en-US" sz="2133" dirty="0"/>
              <a:t>analyses </a:t>
            </a:r>
            <a:r>
              <a:rPr lang="en-CA" altLang="en-US" sz="2133" dirty="0" err="1"/>
              <a:t>d’options</a:t>
            </a:r>
            <a:r>
              <a:rPr lang="fr-FR" altLang="en-US" sz="2133" dirty="0"/>
              <a:t> des phases 2B et 2C contribuent à des parties spécifiques de la DP</a:t>
            </a:r>
          </a:p>
        </p:txBody>
      </p:sp>
      <p:sp>
        <p:nvSpPr>
          <p:cNvPr id="156678" name="TextBox 1">
            <a:extLst>
              <a:ext uri="{FF2B5EF4-FFF2-40B4-BE49-F238E27FC236}">
                <a16:creationId xmlns:a16="http://schemas.microsoft.com/office/drawing/2014/main" id="{EDFF8076-732E-FE7B-ADCA-5D0DA4C0FE67}"/>
              </a:ext>
            </a:extLst>
          </p:cNvPr>
          <p:cNvSpPr txBox="1">
            <a:spLocks noChangeArrowheads="1"/>
          </p:cNvSpPr>
          <p:nvPr/>
        </p:nvSpPr>
        <p:spPr bwMode="auto">
          <a:xfrm>
            <a:off x="574675" y="6249988"/>
            <a:ext cx="41592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ＭＳ Ｐゴシック" panose="020B0600070205080204" pitchFamily="34" charset="-128"/>
              </a:defRPr>
            </a:lvl1pPr>
            <a:lvl2pPr marL="742950" indent="-285750">
              <a:defRPr>
                <a:solidFill>
                  <a:schemeClr val="tx1"/>
                </a:solidFill>
                <a:latin typeface="Calibri" panose="020F0502020204030204" pitchFamily="34" charset="0"/>
                <a:ea typeface="ＭＳ Ｐゴシック" panose="020B0600070205080204" pitchFamily="34" charset="-128"/>
              </a:defRPr>
            </a:lvl2pPr>
            <a:lvl3pPr marL="1143000" indent="-228600">
              <a:defRPr>
                <a:solidFill>
                  <a:schemeClr val="tx1"/>
                </a:solidFill>
                <a:latin typeface="Calibri" panose="020F0502020204030204" pitchFamily="34" charset="0"/>
                <a:ea typeface="ＭＳ Ｐゴシック" panose="020B0600070205080204" pitchFamily="34" charset="-128"/>
              </a:defRPr>
            </a:lvl3pPr>
            <a:lvl4pPr marL="1600200" indent="-228600">
              <a:defRPr>
                <a:solidFill>
                  <a:schemeClr val="tx1"/>
                </a:solidFill>
                <a:latin typeface="Calibri" panose="020F0502020204030204" pitchFamily="34" charset="0"/>
                <a:ea typeface="ＭＳ Ｐゴシック" panose="020B0600070205080204" pitchFamily="34" charset="-128"/>
              </a:defRPr>
            </a:lvl4pPr>
            <a:lvl5pPr marL="2057400" indent="-228600">
              <a:defRPr>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9pPr>
          </a:lstStyle>
          <a:p>
            <a:pPr algn="ctr"/>
            <a:r>
              <a:rPr lang="en-CA" altLang="en-US">
                <a:solidFill>
                  <a:srgbClr val="000000"/>
                </a:solidFill>
              </a:rPr>
              <a:t>15</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Number Placeholder 3">
            <a:extLst>
              <a:ext uri="{FF2B5EF4-FFF2-40B4-BE49-F238E27FC236}">
                <a16:creationId xmlns:a16="http://schemas.microsoft.com/office/drawing/2014/main" id="{FDA15E46-04B2-ECF9-B8EE-91C2DF5F977E}"/>
              </a:ext>
            </a:extLst>
          </p:cNvPr>
          <p:cNvSpPr txBox="1">
            <a:spLocks noChangeArrowheads="1"/>
          </p:cNvSpPr>
          <p:nvPr>
            <p:custDataLst>
              <p:tags r:id="rId1"/>
            </p:custDataLst>
          </p:nvPr>
        </p:nvSpPr>
        <p:spPr bwMode="auto">
          <a:xfrm>
            <a:off x="10220326" y="6400801"/>
            <a:ext cx="339725"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Font typeface="Arial" panose="020B0604020202020204" pitchFamily="34" charset="0"/>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Font typeface="Arial" panose="020B0604020202020204" pitchFamily="34" charset="0"/>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9pPr>
          </a:lstStyle>
          <a:p>
            <a:pPr>
              <a:spcBef>
                <a:spcPct val="0"/>
              </a:spcBef>
              <a:buNone/>
            </a:pPr>
            <a:r>
              <a:rPr lang="en-CA" altLang="fr-FR" sz="1200" noProof="1">
                <a:solidFill>
                  <a:srgbClr val="898989"/>
                </a:solidFill>
              </a:rPr>
              <a:t>3</a:t>
            </a:r>
            <a:endParaRPr lang="en-CA" altLang="en-US" sz="1200" noProof="1">
              <a:solidFill>
                <a:srgbClr val="898989"/>
              </a:solidFill>
            </a:endParaRPr>
          </a:p>
        </p:txBody>
      </p:sp>
      <p:sp>
        <p:nvSpPr>
          <p:cNvPr id="6" name="TextBox 5">
            <a:extLst>
              <a:ext uri="{FF2B5EF4-FFF2-40B4-BE49-F238E27FC236}">
                <a16:creationId xmlns:a16="http://schemas.microsoft.com/office/drawing/2014/main" id="{56D30E02-CEBF-74BB-E942-B5CEB7A3DACA}"/>
              </a:ext>
            </a:extLst>
          </p:cNvPr>
          <p:cNvSpPr txBox="1"/>
          <p:nvPr>
            <p:custDataLst>
              <p:tags r:id="rId2"/>
            </p:custDataLst>
          </p:nvPr>
        </p:nvSpPr>
        <p:spPr>
          <a:xfrm>
            <a:off x="1820864" y="952501"/>
            <a:ext cx="8569325" cy="3616325"/>
          </a:xfrm>
          <a:prstGeom prst="rect">
            <a:avLst/>
          </a:prstGeom>
          <a:noFill/>
        </p:spPr>
        <p:txBody>
          <a:bodyPr>
            <a:spAutoFit/>
          </a:bodyPr>
          <a:lstStyle/>
          <a:p>
            <a:pPr>
              <a:spcAft>
                <a:spcPts val="1800"/>
              </a:spcAft>
              <a:buClr>
                <a:srgbClr val="000000"/>
              </a:buClr>
              <a:defRPr/>
            </a:pPr>
            <a:r>
              <a:rPr lang="fr-CA" sz="2400" b="1" noProof="1">
                <a:solidFill>
                  <a:srgbClr val="629DD1">
                    <a:lumMod val="50000"/>
                  </a:srgbClr>
                </a:solidFill>
                <a:effectLst>
                  <a:outerShdw blurRad="38100" dist="38100" dir="2700000" algn="tl">
                    <a:srgbClr val="000000">
                      <a:alpha val="43137"/>
                    </a:srgbClr>
                  </a:outerShdw>
                </a:effectLst>
                <a:latin typeface="Arial" panose="020B0604020202020204" pitchFamily="34" charset="0"/>
                <a:ea typeface="MS PGothic" pitchFamily="34" charset="-128"/>
                <a:cs typeface="Arial" panose="020B0604020202020204" pitchFamily="34" charset="0"/>
              </a:rPr>
              <a:t>Qu’est-ce que le matériel-service (MaaS)*? </a:t>
            </a:r>
          </a:p>
          <a:p>
            <a:pPr marL="0" lvl="1">
              <a:spcAft>
                <a:spcPts val="1200"/>
              </a:spcAft>
              <a:defRPr/>
            </a:pPr>
            <a:r>
              <a:rPr lang="fr-CA" sz="1600" noProof="1">
                <a:solidFill>
                  <a:srgbClr val="000000"/>
                </a:solidFill>
                <a:latin typeface="Arial" panose="020B0604020202020204" pitchFamily="34" charset="0"/>
                <a:ea typeface="Calibri" panose="020F0502020204030204" pitchFamily="34" charset="0"/>
                <a:cs typeface="Arial" panose="020B0604020202020204" pitchFamily="34" charset="0"/>
              </a:rPr>
              <a:t>En théorie:</a:t>
            </a:r>
          </a:p>
          <a:p>
            <a:pPr marL="541338" lvl="1" indent="-187325">
              <a:spcAft>
                <a:spcPts val="1200"/>
              </a:spcAft>
              <a:buFont typeface="Arial" panose="020B0604020202020204" pitchFamily="34" charset="0"/>
              <a:buChar char="•"/>
              <a:defRPr/>
            </a:pPr>
            <a:r>
              <a:rPr lang="fr-CA" sz="1600" noProof="1">
                <a:solidFill>
                  <a:srgbClr val="000000"/>
                </a:solidFill>
                <a:latin typeface="Arial" panose="020B0604020202020204" pitchFamily="34" charset="0"/>
                <a:ea typeface="Calibri" panose="020F0502020204030204" pitchFamily="34" charset="0"/>
                <a:cs typeface="Arial" panose="020B0604020202020204" pitchFamily="34" charset="0"/>
              </a:rPr>
              <a:t>C’est le concept de vendre les services et les résultats d’un produit plutôt que le produit lui-même.</a:t>
            </a:r>
          </a:p>
          <a:p>
            <a:pPr marL="541338" lvl="1" indent="-187325">
              <a:spcAft>
                <a:spcPts val="1200"/>
              </a:spcAft>
              <a:buFont typeface="Arial" panose="020B0604020202020204" pitchFamily="34" charset="0"/>
              <a:buChar char="•"/>
              <a:defRPr/>
            </a:pPr>
            <a:r>
              <a:rPr lang="fr-CA" sz="1600" noProof="1">
                <a:solidFill>
                  <a:srgbClr val="000000"/>
                </a:solidFill>
                <a:latin typeface="Arial" panose="020B0604020202020204" pitchFamily="34" charset="0"/>
                <a:ea typeface="Calibri" panose="020F0502020204030204" pitchFamily="34" charset="0"/>
                <a:cs typeface="Arial" panose="020B0604020202020204" pitchFamily="34" charset="0"/>
              </a:rPr>
              <a:t>Dans sa forme la plus pure, le vendeur continue de posséder le produit et d’en faire l’entretien et le client le loue pour son utilisation ou s’abonne à une gamme de services. Dans d’autres cas, le client possède le produit, mais n’est pas responsable de son entretien, ou ces responsabilités sont partagées conformément à un contrat de licence, un contrat ou une garantie (p. ex., location d’une voiture).</a:t>
            </a:r>
          </a:p>
          <a:p>
            <a:pPr marL="541338" lvl="1" indent="-187325">
              <a:spcAft>
                <a:spcPts val="1200"/>
              </a:spcAft>
              <a:buFont typeface="Arial" panose="020B0604020202020204" pitchFamily="34" charset="0"/>
              <a:buChar char="•"/>
              <a:defRPr/>
            </a:pPr>
            <a:r>
              <a:rPr lang="fr-CA" sz="1600" noProof="1">
                <a:solidFill>
                  <a:srgbClr val="000000"/>
                </a:solidFill>
                <a:latin typeface="Arial" panose="020B0604020202020204" pitchFamily="34" charset="0"/>
                <a:ea typeface="Calibri" panose="020F0502020204030204" pitchFamily="34" charset="0"/>
                <a:cs typeface="Arial" panose="020B0604020202020204" pitchFamily="34" charset="0"/>
              </a:rPr>
              <a:t>Le fabricant utilise le produit comme une plateforme pour fournir des services supplémentaires au client.</a:t>
            </a:r>
          </a:p>
        </p:txBody>
      </p:sp>
      <p:sp>
        <p:nvSpPr>
          <p:cNvPr id="21508" name="TextBox 1">
            <a:extLst>
              <a:ext uri="{FF2B5EF4-FFF2-40B4-BE49-F238E27FC236}">
                <a16:creationId xmlns:a16="http://schemas.microsoft.com/office/drawing/2014/main" id="{2E094476-3A12-BC4D-CE7F-77402B328961}"/>
              </a:ext>
            </a:extLst>
          </p:cNvPr>
          <p:cNvSpPr txBox="1">
            <a:spLocks noChangeArrowheads="1"/>
          </p:cNvSpPr>
          <p:nvPr>
            <p:custDataLst>
              <p:tags r:id="rId3"/>
            </p:custDataLst>
          </p:nvPr>
        </p:nvSpPr>
        <p:spPr bwMode="auto">
          <a:xfrm>
            <a:off x="1930400" y="4968876"/>
            <a:ext cx="873760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Font typeface="Arial" panose="020B0604020202020204" pitchFamily="34" charset="0"/>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Font typeface="Arial" panose="020B0604020202020204" pitchFamily="34" charset="0"/>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9pPr>
          </a:lstStyle>
          <a:p>
            <a:pPr>
              <a:spcBef>
                <a:spcPct val="0"/>
              </a:spcBef>
              <a:buNone/>
            </a:pPr>
            <a:r>
              <a:rPr lang="en-CA" altLang="fr-FR" sz="1200" noProof="1">
                <a:solidFill>
                  <a:srgbClr val="000000"/>
                </a:solidFill>
              </a:rPr>
              <a:t>* Source : David Essex, rédacteur en chef à TechTarget, </a:t>
            </a:r>
            <a:r>
              <a:rPr lang="en-CA" altLang="fr-FR" sz="1200" u="sng" noProof="1">
                <a:solidFill>
                  <a:srgbClr val="0000FF"/>
                </a:solidFill>
                <a:cs typeface="Times New Roman" panose="02020603050405020304" pitchFamily="18" charset="0"/>
                <a:hlinkClick r:id="rId6"/>
              </a:rPr>
              <a:t>https://www.techtarget.com/searcherp/definition/product-as-a-service</a:t>
            </a:r>
            <a:r>
              <a:rPr lang="en-CA" altLang="fr-FR" sz="1200" noProof="1">
                <a:solidFill>
                  <a:srgbClr val="000000"/>
                </a:solidFill>
              </a:rPr>
              <a:t>.</a:t>
            </a:r>
            <a:endParaRPr lang="en-CA" altLang="en-US" sz="1200" noProof="1">
              <a:solidFill>
                <a:srgbClr val="000000"/>
              </a:solidFill>
            </a:endParaRPr>
          </a:p>
        </p:txBody>
      </p:sp>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26C0DCA5-EEB9-F6FD-B65B-858466503340}"/>
              </a:ext>
            </a:extLst>
          </p:cNvPr>
          <p:cNvPicPr>
            <a:picLocks noChangeAspect="1"/>
          </p:cNvPicPr>
          <p:nvPr/>
        </p:nvPicPr>
        <p:blipFill rotWithShape="1">
          <a:blip r:embed="rId3"/>
          <a:srcRect l="82852" t="34631" r="1780" b="8361"/>
          <a:stretch/>
        </p:blipFill>
        <p:spPr>
          <a:xfrm>
            <a:off x="605291" y="875591"/>
            <a:ext cx="1214280" cy="1170868"/>
          </a:xfrm>
          <a:prstGeom prst="flowChartConnector">
            <a:avLst/>
          </a:prstGeom>
        </p:spPr>
      </p:pic>
      <p:sp>
        <p:nvSpPr>
          <p:cNvPr id="158723" name="Title 1">
            <a:extLst>
              <a:ext uri="{FF2B5EF4-FFF2-40B4-BE49-F238E27FC236}">
                <a16:creationId xmlns:a16="http://schemas.microsoft.com/office/drawing/2014/main" id="{EAFC377C-78DF-9FC7-F81B-9BF5081ADAE1}"/>
              </a:ext>
            </a:extLst>
          </p:cNvPr>
          <p:cNvSpPr>
            <a:spLocks noGrp="1" noChangeArrowheads="1"/>
          </p:cNvSpPr>
          <p:nvPr>
            <p:ph type="title"/>
          </p:nvPr>
        </p:nvSpPr>
        <p:spPr bwMode="auto">
          <a:xfrm>
            <a:off x="1819275" y="1173163"/>
            <a:ext cx="4614863" cy="576262"/>
          </a:xfrm>
        </p:spPr>
        <p:txBody>
          <a:bodyPr wrap="square" numCol="1" anchorCtr="0" compatLnSpc="1">
            <a:prstTxWarp prst="textNoShape">
              <a:avLst/>
            </a:prstTxWarp>
            <a:normAutofit fontScale="90000"/>
          </a:bodyPr>
          <a:lstStyle/>
          <a:p>
            <a:r>
              <a:rPr altLang="en-US" sz="2400"/>
              <a:t>Phase 2C – </a:t>
            </a:r>
            <a:r>
              <a:rPr lang="fr-FR" altLang="en-US" sz="2400"/>
              <a:t>Détails de la solution de soutien</a:t>
            </a:r>
            <a:endParaRPr altLang="en-US" sz="2400"/>
          </a:p>
        </p:txBody>
      </p:sp>
      <p:sp>
        <p:nvSpPr>
          <p:cNvPr id="43013" name="Content Placeholder 13">
            <a:extLst>
              <a:ext uri="{FF2B5EF4-FFF2-40B4-BE49-F238E27FC236}">
                <a16:creationId xmlns:a16="http://schemas.microsoft.com/office/drawing/2014/main" id="{FDAF7142-66B3-7A89-4F9A-735B6D66B52D}"/>
              </a:ext>
            </a:extLst>
          </p:cNvPr>
          <p:cNvSpPr>
            <a:spLocks noGrp="1" noChangeArrowheads="1"/>
          </p:cNvSpPr>
          <p:nvPr>
            <p:ph sz="half" idx="1"/>
          </p:nvPr>
        </p:nvSpPr>
        <p:spPr bwMode="auto">
          <a:xfrm>
            <a:off x="574675" y="2343150"/>
            <a:ext cx="5859463" cy="3630613"/>
          </a:xfrm>
        </p:spPr>
        <p:txBody>
          <a:bodyPr vert="horz" wrap="square" lIns="121920" tIns="60960" rIns="121920" bIns="60960" numCol="1" anchor="t" anchorCtr="0" compatLnSpc="1">
            <a:prstTxWarp prst="textNoShape">
              <a:avLst/>
            </a:prstTxWarp>
          </a:bodyPr>
          <a:lstStyle/>
          <a:p>
            <a:pPr marL="304784" indent="-304784" defTabSz="1219140" fontAlgn="auto">
              <a:spcBef>
                <a:spcPts val="1333"/>
              </a:spcBef>
              <a:spcAft>
                <a:spcPts val="0"/>
              </a:spcAft>
              <a:defRPr/>
            </a:pPr>
            <a:r>
              <a:rPr lang="en-CA" altLang="en-US" sz="2133" dirty="0" err="1"/>
              <a:t>Auparavant</a:t>
            </a:r>
            <a:r>
              <a:rPr lang="en-CA" altLang="en-US" sz="2133" dirty="0"/>
              <a:t> </a:t>
            </a:r>
            <a:r>
              <a:rPr lang="en-CA" altLang="en-US" sz="2133" dirty="0" err="1"/>
              <a:t>appelé</a:t>
            </a:r>
            <a:r>
              <a:rPr lang="en-CA" altLang="en-US" sz="2133" dirty="0"/>
              <a:t> «analyses </a:t>
            </a:r>
            <a:r>
              <a:rPr lang="en-CA" altLang="en-US" sz="2133" dirty="0" err="1"/>
              <a:t>d’options</a:t>
            </a:r>
            <a:r>
              <a:rPr lang="en-CA" altLang="en-US" sz="2133" dirty="0"/>
              <a:t> finales »</a:t>
            </a:r>
          </a:p>
          <a:p>
            <a:pPr marL="304784" indent="-304784" defTabSz="1219140" fontAlgn="auto">
              <a:spcBef>
                <a:spcPts val="1333"/>
              </a:spcBef>
              <a:spcAft>
                <a:spcPts val="0"/>
              </a:spcAft>
              <a:defRPr/>
            </a:pPr>
            <a:r>
              <a:rPr lang="fr-FR" altLang="en-US" sz="2133" dirty="0"/>
              <a:t>Répartir certaines </a:t>
            </a:r>
            <a:r>
              <a:rPr lang="en-CA" altLang="en-US" sz="2133" dirty="0"/>
              <a:t>analyses </a:t>
            </a:r>
            <a:r>
              <a:rPr lang="en-CA" altLang="en-US" sz="2133" dirty="0" err="1"/>
              <a:t>d’options</a:t>
            </a:r>
            <a:r>
              <a:rPr lang="fr-FR" altLang="en-US" sz="2133" dirty="0"/>
              <a:t> entre les phases 2B et 2C</a:t>
            </a:r>
          </a:p>
          <a:p>
            <a:pPr marL="304784" indent="-304784" defTabSz="1219140" fontAlgn="auto">
              <a:spcBef>
                <a:spcPts val="1333"/>
              </a:spcBef>
              <a:spcAft>
                <a:spcPts val="0"/>
              </a:spcAft>
              <a:defRPr/>
            </a:pPr>
            <a:r>
              <a:rPr lang="fr-FR" altLang="en-US" sz="2133" dirty="0"/>
              <a:t>Ajout de la nécessité de démontrer l’alignement de la solution de soutien</a:t>
            </a:r>
            <a:endParaRPr lang="en-CA" altLang="en-US" sz="2133" dirty="0"/>
          </a:p>
          <a:p>
            <a:pPr marL="304784" indent="-304784" defTabSz="1219140" fontAlgn="auto">
              <a:spcBef>
                <a:spcPts val="1333"/>
              </a:spcBef>
              <a:spcAft>
                <a:spcPts val="0"/>
              </a:spcAft>
              <a:defRPr/>
            </a:pPr>
            <a:endParaRPr lang="en-CA" altLang="en-US" sz="2133" dirty="0"/>
          </a:p>
          <a:p>
            <a:pPr marL="304784" indent="-304784" defTabSz="1219140" fontAlgn="auto">
              <a:spcBef>
                <a:spcPts val="1333"/>
              </a:spcBef>
              <a:spcAft>
                <a:spcPts val="0"/>
              </a:spcAft>
              <a:defRPr/>
            </a:pPr>
            <a:endParaRPr lang="en-CA" altLang="en-US" sz="2133" dirty="0"/>
          </a:p>
          <a:p>
            <a:pPr marL="304784" indent="-304784" defTabSz="1219140" fontAlgn="auto">
              <a:spcBef>
                <a:spcPts val="1333"/>
              </a:spcBef>
              <a:spcAft>
                <a:spcPts val="0"/>
              </a:spcAft>
              <a:defRPr/>
            </a:pPr>
            <a:endParaRPr lang="en-CA" altLang="en-US" sz="2133" dirty="0"/>
          </a:p>
        </p:txBody>
      </p:sp>
      <p:sp>
        <p:nvSpPr>
          <p:cNvPr id="9" name="Rectangle: Top Corners Rounded 8">
            <a:extLst>
              <a:ext uri="{FF2B5EF4-FFF2-40B4-BE49-F238E27FC236}">
                <a16:creationId xmlns:a16="http://schemas.microsoft.com/office/drawing/2014/main" id="{D4D2115D-BD37-9159-DECD-8FC3B131ADF4}"/>
              </a:ext>
            </a:extLst>
          </p:cNvPr>
          <p:cNvSpPr/>
          <p:nvPr/>
        </p:nvSpPr>
        <p:spPr>
          <a:xfrm rot="10800000" flipV="1">
            <a:off x="6434138" y="944563"/>
            <a:ext cx="5300662" cy="5126037"/>
          </a:xfrm>
          <a:prstGeom prst="round2SameRect">
            <a:avLst>
              <a:gd name="adj1" fmla="val 3353"/>
              <a:gd name="adj2" fmla="val 0"/>
            </a:avLst>
          </a:prstGeom>
          <a:solidFill>
            <a:srgbClr val="C55D08">
              <a:alpha val="50000"/>
            </a:srgbClr>
          </a:solidFill>
          <a:ln w="38100">
            <a:solidFill>
              <a:srgbClr val="555553"/>
            </a:solidFill>
          </a:ln>
        </p:spPr>
        <p:style>
          <a:lnRef idx="2">
            <a:schemeClr val="accent1">
              <a:shade val="15000"/>
            </a:schemeClr>
          </a:lnRef>
          <a:fillRef idx="1">
            <a:schemeClr val="accent1"/>
          </a:fillRef>
          <a:effectRef idx="0">
            <a:schemeClr val="accent1"/>
          </a:effectRef>
          <a:fontRef idx="minor">
            <a:schemeClr val="lt1"/>
          </a:fontRef>
        </p:style>
        <p:txBody>
          <a:bodyPr/>
          <a:lstStyle/>
          <a:p>
            <a:pPr defTabSz="914377" eaLnBrk="1" fontAlgn="auto" hangingPunct="1">
              <a:spcBef>
                <a:spcPts val="0"/>
              </a:spcBef>
              <a:spcAft>
                <a:spcPts val="0"/>
              </a:spcAft>
              <a:defRPr/>
            </a:pPr>
            <a:r>
              <a:rPr lang="en-CA" sz="1867" b="1" dirty="0" err="1">
                <a:solidFill>
                  <a:srgbClr val="555553"/>
                </a:solidFill>
                <a:latin typeface="Calibri" panose="020F0502020204030204"/>
              </a:rPr>
              <a:t>Détails</a:t>
            </a:r>
            <a:r>
              <a:rPr lang="en-CA" sz="1867" b="1" dirty="0">
                <a:solidFill>
                  <a:srgbClr val="555553"/>
                </a:solidFill>
                <a:latin typeface="Calibri" panose="020F0502020204030204"/>
              </a:rPr>
              <a:t> à </a:t>
            </a:r>
            <a:r>
              <a:rPr lang="en-CA" sz="1867" b="1" dirty="0" err="1">
                <a:solidFill>
                  <a:srgbClr val="555553"/>
                </a:solidFill>
                <a:latin typeface="Calibri" panose="020F0502020204030204"/>
              </a:rPr>
              <a:t>l’interne</a:t>
            </a:r>
            <a:endParaRPr lang="en-CA" sz="1867" b="1" dirty="0">
              <a:solidFill>
                <a:srgbClr val="555553"/>
              </a:solidFill>
              <a:latin typeface="Calibri" panose="020F0502020204030204"/>
            </a:endParaRPr>
          </a:p>
          <a:p>
            <a:pPr marL="355591" indent="-355591" defTabSz="914377" eaLnBrk="1" fontAlgn="auto" hangingPunct="1">
              <a:spcBef>
                <a:spcPts val="0"/>
              </a:spcBef>
              <a:spcAft>
                <a:spcPts val="0"/>
              </a:spcAft>
              <a:buFont typeface="Arial" panose="020B0604020202020204" pitchFamily="34" charset="0"/>
              <a:buChar char="•"/>
              <a:defRPr/>
            </a:pPr>
            <a:r>
              <a:rPr lang="en-CA" sz="1733" dirty="0">
                <a:solidFill>
                  <a:srgbClr val="FF0000"/>
                </a:solidFill>
                <a:latin typeface="Calibri" panose="020F0502020204030204"/>
              </a:rPr>
              <a:t>Clauses de </a:t>
            </a:r>
            <a:r>
              <a:rPr lang="en-CA" sz="1733" dirty="0" err="1">
                <a:solidFill>
                  <a:srgbClr val="FF0000"/>
                </a:solidFill>
                <a:latin typeface="Calibri" panose="020F0502020204030204"/>
              </a:rPr>
              <a:t>l’arrangement</a:t>
            </a:r>
            <a:endParaRPr lang="en-CA" sz="1733" dirty="0">
              <a:solidFill>
                <a:srgbClr val="FF0000"/>
              </a:solidFill>
              <a:latin typeface="Calibri" panose="020F0502020204030204"/>
            </a:endParaRPr>
          </a:p>
          <a:p>
            <a:pPr marL="355591" indent="-355591" defTabSz="914377" eaLnBrk="1" fontAlgn="auto" hangingPunct="1">
              <a:spcBef>
                <a:spcPts val="0"/>
              </a:spcBef>
              <a:spcAft>
                <a:spcPts val="0"/>
              </a:spcAft>
              <a:buFont typeface="Arial" panose="020B0604020202020204" pitchFamily="34" charset="0"/>
              <a:buChar char="•"/>
              <a:defRPr/>
            </a:pPr>
            <a:r>
              <a:rPr lang="en-CA" sz="1733" dirty="0" err="1">
                <a:solidFill>
                  <a:srgbClr val="FF0000"/>
                </a:solidFill>
                <a:latin typeface="Calibri" panose="020F0502020204030204"/>
              </a:rPr>
              <a:t>Gouvernance</a:t>
            </a:r>
            <a:r>
              <a:rPr lang="en-CA" sz="1733" dirty="0">
                <a:solidFill>
                  <a:srgbClr val="FF0000"/>
                </a:solidFill>
                <a:latin typeface="Calibri" panose="020F0502020204030204"/>
              </a:rPr>
              <a:t> et gestion</a:t>
            </a:r>
          </a:p>
          <a:p>
            <a:pPr marL="355591" indent="-355591" defTabSz="914377" eaLnBrk="1" fontAlgn="auto" hangingPunct="1">
              <a:spcBef>
                <a:spcPts val="0"/>
              </a:spcBef>
              <a:spcAft>
                <a:spcPts val="0"/>
              </a:spcAft>
              <a:buFont typeface="Arial" panose="020B0604020202020204" pitchFamily="34" charset="0"/>
              <a:buChar char="•"/>
              <a:defRPr/>
            </a:pPr>
            <a:r>
              <a:rPr lang="en-CA" sz="1733" dirty="0" err="1">
                <a:solidFill>
                  <a:srgbClr val="FF0000"/>
                </a:solidFill>
                <a:latin typeface="Calibri" panose="020F0502020204030204"/>
              </a:rPr>
              <a:t>Indicateurs</a:t>
            </a:r>
            <a:r>
              <a:rPr lang="en-CA" sz="1733" dirty="0">
                <a:solidFill>
                  <a:srgbClr val="FF0000"/>
                </a:solidFill>
                <a:latin typeface="Calibri" panose="020F0502020204030204"/>
              </a:rPr>
              <a:t> de </a:t>
            </a:r>
            <a:r>
              <a:rPr lang="en-CA" sz="1733" dirty="0" err="1">
                <a:solidFill>
                  <a:srgbClr val="FF0000"/>
                </a:solidFill>
                <a:latin typeface="Calibri" panose="020F0502020204030204"/>
              </a:rPr>
              <a:t>rendement</a:t>
            </a:r>
            <a:endParaRPr lang="en-CA" sz="1733" dirty="0">
              <a:solidFill>
                <a:srgbClr val="FF0000"/>
              </a:solidFill>
              <a:latin typeface="Calibri" panose="020F0502020204030204"/>
            </a:endParaRPr>
          </a:p>
          <a:p>
            <a:pPr marL="355591" indent="-355591" defTabSz="914377" eaLnBrk="1" fontAlgn="auto" hangingPunct="1">
              <a:spcBef>
                <a:spcPts val="0"/>
              </a:spcBef>
              <a:spcAft>
                <a:spcPts val="0"/>
              </a:spcAft>
              <a:buFont typeface="Arial" panose="020B0604020202020204" pitchFamily="34" charset="0"/>
              <a:buChar char="•"/>
              <a:defRPr/>
            </a:pPr>
            <a:r>
              <a:rPr lang="en-CA" sz="1733" dirty="0">
                <a:solidFill>
                  <a:srgbClr val="FF0000"/>
                </a:solidFill>
                <a:latin typeface="Calibri" panose="020F0502020204030204"/>
              </a:rPr>
              <a:t>Structure des </a:t>
            </a:r>
            <a:r>
              <a:rPr lang="en-CA" sz="1733" dirty="0" err="1">
                <a:solidFill>
                  <a:srgbClr val="FF0000"/>
                </a:solidFill>
                <a:latin typeface="Calibri" panose="020F0502020204030204"/>
              </a:rPr>
              <a:t>données</a:t>
            </a:r>
            <a:endParaRPr lang="en-CA" sz="1733" dirty="0">
              <a:solidFill>
                <a:srgbClr val="FF0000"/>
              </a:solidFill>
              <a:latin typeface="Calibri" panose="020F0502020204030204"/>
            </a:endParaRPr>
          </a:p>
          <a:p>
            <a:pPr defTabSz="914377" eaLnBrk="1" fontAlgn="auto" hangingPunct="1">
              <a:spcBef>
                <a:spcPts val="800"/>
              </a:spcBef>
              <a:spcAft>
                <a:spcPts val="0"/>
              </a:spcAft>
              <a:defRPr/>
            </a:pPr>
            <a:r>
              <a:rPr lang="en-CA" sz="1867" b="1" dirty="0" err="1">
                <a:solidFill>
                  <a:srgbClr val="555553"/>
                </a:solidFill>
                <a:latin typeface="Calibri" panose="020F0502020204030204"/>
              </a:rPr>
              <a:t>Détails</a:t>
            </a:r>
            <a:r>
              <a:rPr lang="en-CA" sz="1867" b="1" dirty="0">
                <a:solidFill>
                  <a:srgbClr val="555553"/>
                </a:solidFill>
                <a:latin typeface="Calibri" panose="020F0502020204030204"/>
              </a:rPr>
              <a:t> </a:t>
            </a:r>
            <a:r>
              <a:rPr lang="en-CA" sz="1867" b="1" dirty="0" err="1">
                <a:solidFill>
                  <a:srgbClr val="555553"/>
                </a:solidFill>
                <a:latin typeface="Calibri" panose="020F0502020204030204"/>
              </a:rPr>
              <a:t>commerciaux</a:t>
            </a:r>
            <a:endParaRPr lang="en-CA" sz="1867" b="1" dirty="0">
              <a:solidFill>
                <a:srgbClr val="555553"/>
              </a:solidFill>
              <a:latin typeface="Calibri" panose="020F0502020204030204"/>
            </a:endParaRPr>
          </a:p>
          <a:p>
            <a:pPr marL="355591" indent="-355591" defTabSz="914377" eaLnBrk="1" fontAlgn="auto" hangingPunct="1">
              <a:spcBef>
                <a:spcPts val="0"/>
              </a:spcBef>
              <a:spcAft>
                <a:spcPts val="0"/>
              </a:spcAft>
              <a:buFont typeface="Arial" panose="020B0604020202020204" pitchFamily="34" charset="0"/>
              <a:buChar char="•"/>
              <a:defRPr/>
            </a:pPr>
            <a:r>
              <a:rPr lang="en-CA" sz="1733" dirty="0">
                <a:solidFill>
                  <a:srgbClr val="555553"/>
                </a:solidFill>
                <a:latin typeface="Calibri" panose="020F0502020204030204"/>
              </a:rPr>
              <a:t>Base de </a:t>
            </a:r>
            <a:r>
              <a:rPr lang="en-CA" sz="1733" dirty="0" err="1">
                <a:solidFill>
                  <a:srgbClr val="555553"/>
                </a:solidFill>
                <a:latin typeface="Calibri" panose="020F0502020204030204"/>
              </a:rPr>
              <a:t>paiement</a:t>
            </a:r>
            <a:endParaRPr lang="en-CA" sz="1733" dirty="0">
              <a:solidFill>
                <a:srgbClr val="555553"/>
              </a:solidFill>
              <a:latin typeface="Calibri" panose="020F0502020204030204"/>
            </a:endParaRPr>
          </a:p>
          <a:p>
            <a:pPr marL="355591" indent="-355591" defTabSz="914377" eaLnBrk="1" fontAlgn="auto" hangingPunct="1">
              <a:spcBef>
                <a:spcPts val="0"/>
              </a:spcBef>
              <a:spcAft>
                <a:spcPts val="0"/>
              </a:spcAft>
              <a:buFont typeface="Arial" panose="020B0604020202020204" pitchFamily="34" charset="0"/>
              <a:buChar char="•"/>
              <a:defRPr/>
            </a:pPr>
            <a:r>
              <a:rPr lang="en-CA" sz="1733" dirty="0" err="1">
                <a:solidFill>
                  <a:srgbClr val="555553"/>
                </a:solidFill>
                <a:latin typeface="Calibri" panose="020F0502020204030204"/>
              </a:rPr>
              <a:t>Modalités</a:t>
            </a:r>
            <a:r>
              <a:rPr lang="en-CA" sz="1733" dirty="0">
                <a:solidFill>
                  <a:srgbClr val="555553"/>
                </a:solidFill>
                <a:latin typeface="Calibri" panose="020F0502020204030204"/>
              </a:rPr>
              <a:t> et conditions</a:t>
            </a:r>
          </a:p>
          <a:p>
            <a:pPr marL="355591" indent="-355591" defTabSz="914377" eaLnBrk="1" fontAlgn="auto" hangingPunct="1">
              <a:spcBef>
                <a:spcPts val="0"/>
              </a:spcBef>
              <a:spcAft>
                <a:spcPts val="0"/>
              </a:spcAft>
              <a:buFont typeface="Arial" panose="020B0604020202020204" pitchFamily="34" charset="0"/>
              <a:buChar char="•"/>
              <a:defRPr/>
            </a:pPr>
            <a:r>
              <a:rPr lang="en-CA" sz="1733" dirty="0" err="1">
                <a:solidFill>
                  <a:srgbClr val="555553"/>
                </a:solidFill>
                <a:latin typeface="Calibri" panose="020F0502020204030204"/>
              </a:rPr>
              <a:t>Gouvernance</a:t>
            </a:r>
            <a:r>
              <a:rPr lang="en-CA" sz="1733" dirty="0">
                <a:solidFill>
                  <a:srgbClr val="555553"/>
                </a:solidFill>
                <a:latin typeface="Calibri" panose="020F0502020204030204"/>
              </a:rPr>
              <a:t> et gestion</a:t>
            </a:r>
          </a:p>
          <a:p>
            <a:pPr marL="355591" indent="-355591" defTabSz="914377" eaLnBrk="1" fontAlgn="auto" hangingPunct="1">
              <a:spcBef>
                <a:spcPts val="0"/>
              </a:spcBef>
              <a:spcAft>
                <a:spcPts val="0"/>
              </a:spcAft>
              <a:buFont typeface="Arial" panose="020B0604020202020204" pitchFamily="34" charset="0"/>
              <a:buChar char="•"/>
              <a:defRPr/>
            </a:pPr>
            <a:r>
              <a:rPr lang="en-CA" sz="1733" dirty="0" err="1">
                <a:solidFill>
                  <a:srgbClr val="555553"/>
                </a:solidFill>
                <a:latin typeface="Calibri" panose="020F0502020204030204"/>
              </a:rPr>
              <a:t>Indicateurs</a:t>
            </a:r>
            <a:r>
              <a:rPr lang="en-CA" sz="1733" dirty="0">
                <a:solidFill>
                  <a:srgbClr val="555553"/>
                </a:solidFill>
                <a:latin typeface="Calibri" panose="020F0502020204030204"/>
              </a:rPr>
              <a:t> de </a:t>
            </a:r>
            <a:r>
              <a:rPr lang="en-CA" sz="1733" dirty="0" err="1">
                <a:solidFill>
                  <a:srgbClr val="555553"/>
                </a:solidFill>
                <a:latin typeface="Calibri" panose="020F0502020204030204"/>
              </a:rPr>
              <a:t>rendement</a:t>
            </a:r>
            <a:endParaRPr lang="en-CA" sz="1733" dirty="0">
              <a:solidFill>
                <a:srgbClr val="555553"/>
              </a:solidFill>
              <a:latin typeface="Calibri" panose="020F0502020204030204"/>
            </a:endParaRPr>
          </a:p>
          <a:p>
            <a:pPr marL="355591" indent="-355591" defTabSz="914377" eaLnBrk="1" fontAlgn="auto" hangingPunct="1">
              <a:spcBef>
                <a:spcPts val="0"/>
              </a:spcBef>
              <a:spcAft>
                <a:spcPts val="0"/>
              </a:spcAft>
              <a:buFont typeface="Arial" panose="020B0604020202020204" pitchFamily="34" charset="0"/>
              <a:buChar char="•"/>
              <a:defRPr/>
            </a:pPr>
            <a:r>
              <a:rPr lang="fr-FR" sz="1733" dirty="0">
                <a:solidFill>
                  <a:srgbClr val="555553"/>
                </a:solidFill>
                <a:latin typeface="Calibri" panose="020F0502020204030204"/>
              </a:rPr>
              <a:t>Approche d’évaluation/négociation – </a:t>
            </a:r>
            <a:r>
              <a:rPr lang="fr-FR" sz="1733" dirty="0">
                <a:solidFill>
                  <a:srgbClr val="FF0000"/>
                </a:solidFill>
                <a:latin typeface="Calibri" panose="020F0502020204030204"/>
              </a:rPr>
              <a:t>Partie 2</a:t>
            </a:r>
          </a:p>
          <a:p>
            <a:pPr marL="355591" indent="-355591" defTabSz="914377" eaLnBrk="1" fontAlgn="auto" hangingPunct="1">
              <a:spcBef>
                <a:spcPts val="0"/>
              </a:spcBef>
              <a:spcAft>
                <a:spcPts val="0"/>
              </a:spcAft>
              <a:buFont typeface="Arial" panose="020B0604020202020204" pitchFamily="34" charset="0"/>
              <a:buChar char="•"/>
              <a:defRPr/>
            </a:pPr>
            <a:r>
              <a:rPr lang="en-CA" sz="1733" dirty="0">
                <a:solidFill>
                  <a:srgbClr val="555553"/>
                </a:solidFill>
                <a:latin typeface="Calibri" panose="020F0502020204030204"/>
              </a:rPr>
              <a:t>Structure des </a:t>
            </a:r>
            <a:r>
              <a:rPr lang="en-CA" sz="1733" dirty="0" err="1">
                <a:solidFill>
                  <a:srgbClr val="555553"/>
                </a:solidFill>
                <a:latin typeface="Calibri" panose="020F0502020204030204"/>
              </a:rPr>
              <a:t>données</a:t>
            </a:r>
            <a:endParaRPr lang="en-CA" sz="1733" dirty="0">
              <a:solidFill>
                <a:srgbClr val="555553"/>
              </a:solidFill>
              <a:latin typeface="Calibri" panose="020F0502020204030204"/>
            </a:endParaRPr>
          </a:p>
          <a:p>
            <a:pPr marL="355591" indent="-355591" defTabSz="914377" eaLnBrk="1" fontAlgn="auto" hangingPunct="1">
              <a:spcBef>
                <a:spcPts val="0"/>
              </a:spcBef>
              <a:spcAft>
                <a:spcPts val="0"/>
              </a:spcAft>
              <a:buFont typeface="Arial" panose="020B0604020202020204" pitchFamily="34" charset="0"/>
              <a:buChar char="•"/>
              <a:defRPr/>
            </a:pPr>
            <a:r>
              <a:rPr lang="fr-FR" sz="1733" dirty="0">
                <a:solidFill>
                  <a:srgbClr val="555553"/>
                </a:solidFill>
                <a:latin typeface="Calibri" panose="020F0502020204030204"/>
              </a:rPr>
              <a:t>Proposition de valeur – </a:t>
            </a:r>
            <a:r>
              <a:rPr lang="fr-FR" sz="1733" dirty="0">
                <a:solidFill>
                  <a:srgbClr val="FF0000"/>
                </a:solidFill>
                <a:latin typeface="Calibri" panose="020F0502020204030204"/>
              </a:rPr>
              <a:t>Partie 2</a:t>
            </a:r>
            <a:endParaRPr lang="en-CA" sz="1733" dirty="0">
              <a:solidFill>
                <a:srgbClr val="FF0000"/>
              </a:solidFill>
              <a:latin typeface="Calibri" panose="020F0502020204030204"/>
            </a:endParaRPr>
          </a:p>
          <a:p>
            <a:pPr defTabSz="914377" eaLnBrk="1" fontAlgn="auto" hangingPunct="1">
              <a:spcBef>
                <a:spcPts val="800"/>
              </a:spcBef>
              <a:spcAft>
                <a:spcPts val="0"/>
              </a:spcAft>
              <a:defRPr/>
            </a:pPr>
            <a:r>
              <a:rPr lang="en-CA" sz="1867" b="1" dirty="0" err="1">
                <a:solidFill>
                  <a:srgbClr val="555553"/>
                </a:solidFill>
                <a:latin typeface="Calibri" panose="020F0502020204030204"/>
              </a:rPr>
              <a:t>Détails</a:t>
            </a:r>
            <a:r>
              <a:rPr lang="en-CA" sz="1867" b="1" dirty="0">
                <a:solidFill>
                  <a:srgbClr val="555553"/>
                </a:solidFill>
                <a:latin typeface="Calibri" panose="020F0502020204030204"/>
              </a:rPr>
              <a:t> pour </a:t>
            </a:r>
            <a:r>
              <a:rPr lang="en-CA" sz="1867" b="1" dirty="0" err="1">
                <a:solidFill>
                  <a:srgbClr val="555553"/>
                </a:solidFill>
                <a:latin typeface="Calibri" panose="020F0502020204030204"/>
              </a:rPr>
              <a:t>autres</a:t>
            </a:r>
            <a:r>
              <a:rPr lang="en-CA" sz="1867" b="1" dirty="0">
                <a:solidFill>
                  <a:srgbClr val="555553"/>
                </a:solidFill>
                <a:latin typeface="Calibri" panose="020F0502020204030204"/>
              </a:rPr>
              <a:t> </a:t>
            </a:r>
            <a:r>
              <a:rPr lang="en-CA" sz="1867" b="1" dirty="0" err="1">
                <a:solidFill>
                  <a:srgbClr val="555553"/>
                </a:solidFill>
                <a:latin typeface="Calibri" panose="020F0502020204030204"/>
              </a:rPr>
              <a:t>gouvernements</a:t>
            </a:r>
            <a:endParaRPr lang="en-CA" sz="1867" b="1" dirty="0">
              <a:solidFill>
                <a:srgbClr val="555553"/>
              </a:solidFill>
              <a:latin typeface="Calibri" panose="020F0502020204030204"/>
            </a:endParaRPr>
          </a:p>
          <a:p>
            <a:pPr marL="355591" indent="-355591" defTabSz="914377" eaLnBrk="1" fontAlgn="auto" hangingPunct="1">
              <a:spcBef>
                <a:spcPts val="0"/>
              </a:spcBef>
              <a:spcAft>
                <a:spcPts val="0"/>
              </a:spcAft>
              <a:buFont typeface="Arial" panose="020B0604020202020204" pitchFamily="34" charset="0"/>
              <a:buChar char="•"/>
              <a:defRPr/>
            </a:pPr>
            <a:r>
              <a:rPr lang="en-CA" sz="1733" dirty="0" err="1">
                <a:solidFill>
                  <a:srgbClr val="FF0000"/>
                </a:solidFill>
                <a:latin typeface="Calibri" panose="020F0502020204030204"/>
              </a:rPr>
              <a:t>Indicateurs</a:t>
            </a:r>
            <a:r>
              <a:rPr lang="en-CA" sz="1733" dirty="0">
                <a:solidFill>
                  <a:srgbClr val="FF0000"/>
                </a:solidFill>
                <a:latin typeface="Calibri" panose="020F0502020204030204"/>
              </a:rPr>
              <a:t> de </a:t>
            </a:r>
            <a:r>
              <a:rPr lang="en-CA" sz="1733" dirty="0" err="1">
                <a:solidFill>
                  <a:srgbClr val="FF0000"/>
                </a:solidFill>
                <a:latin typeface="Calibri" panose="020F0502020204030204"/>
              </a:rPr>
              <a:t>rendement</a:t>
            </a:r>
            <a:endParaRPr lang="en-CA" sz="1733" dirty="0">
              <a:solidFill>
                <a:srgbClr val="FF0000"/>
              </a:solidFill>
              <a:latin typeface="Calibri" panose="020F0502020204030204"/>
            </a:endParaRPr>
          </a:p>
          <a:p>
            <a:pPr marL="355591" indent="-355591" defTabSz="914377" eaLnBrk="1" fontAlgn="auto" hangingPunct="1">
              <a:spcBef>
                <a:spcPts val="0"/>
              </a:spcBef>
              <a:spcAft>
                <a:spcPts val="0"/>
              </a:spcAft>
              <a:buFont typeface="Arial" panose="020B0604020202020204" pitchFamily="34" charset="0"/>
              <a:buChar char="•"/>
              <a:defRPr/>
            </a:pPr>
            <a:r>
              <a:rPr lang="fr-FR" sz="1733" dirty="0">
                <a:solidFill>
                  <a:srgbClr val="FF0000"/>
                </a:solidFill>
                <a:latin typeface="Calibri" panose="020F0502020204030204"/>
              </a:rPr>
              <a:t>Approche de négociation – Partie 2</a:t>
            </a:r>
          </a:p>
          <a:p>
            <a:pPr marL="355591" indent="-355591" defTabSz="914377" eaLnBrk="1" fontAlgn="auto" hangingPunct="1">
              <a:spcBef>
                <a:spcPts val="0"/>
              </a:spcBef>
              <a:spcAft>
                <a:spcPts val="0"/>
              </a:spcAft>
              <a:buFont typeface="Arial" panose="020B0604020202020204" pitchFamily="34" charset="0"/>
              <a:buChar char="•"/>
              <a:defRPr/>
            </a:pPr>
            <a:r>
              <a:rPr lang="fr-FR" sz="1733" dirty="0">
                <a:solidFill>
                  <a:srgbClr val="FF0000"/>
                </a:solidFill>
                <a:latin typeface="Calibri" panose="020F0502020204030204"/>
              </a:rPr>
              <a:t>Proposition de valeur – Partie 2</a:t>
            </a:r>
            <a:endParaRPr lang="en-CA" sz="1733" dirty="0">
              <a:solidFill>
                <a:srgbClr val="FF0000"/>
              </a:solidFill>
              <a:latin typeface="Calibri" panose="020F0502020204030204"/>
            </a:endParaRPr>
          </a:p>
          <a:p>
            <a:pPr defTabSz="914377" eaLnBrk="1" fontAlgn="auto" hangingPunct="1">
              <a:spcBef>
                <a:spcPts val="0"/>
              </a:spcBef>
              <a:spcAft>
                <a:spcPts val="0"/>
              </a:spcAft>
              <a:defRPr/>
            </a:pPr>
            <a:r>
              <a:rPr lang="fr-FR" sz="1733" b="1" dirty="0">
                <a:solidFill>
                  <a:srgbClr val="FF0000"/>
                </a:solidFill>
                <a:latin typeface="Calibri" panose="020F0502020204030204"/>
              </a:rPr>
              <a:t>Alignement de la solution de soutien</a:t>
            </a:r>
            <a:endParaRPr lang="en-CA" sz="1733" b="1" dirty="0">
              <a:solidFill>
                <a:srgbClr val="FF0000"/>
              </a:solidFill>
              <a:latin typeface="Calibri" panose="020F0502020204030204"/>
            </a:endParaRPr>
          </a:p>
        </p:txBody>
      </p:sp>
      <p:sp>
        <p:nvSpPr>
          <p:cNvPr id="158726" name="TextBox 1">
            <a:extLst>
              <a:ext uri="{FF2B5EF4-FFF2-40B4-BE49-F238E27FC236}">
                <a16:creationId xmlns:a16="http://schemas.microsoft.com/office/drawing/2014/main" id="{76107DBD-04CF-85BC-AFAD-D670BD6DC06C}"/>
              </a:ext>
            </a:extLst>
          </p:cNvPr>
          <p:cNvSpPr txBox="1">
            <a:spLocks noChangeArrowheads="1"/>
          </p:cNvSpPr>
          <p:nvPr/>
        </p:nvSpPr>
        <p:spPr bwMode="auto">
          <a:xfrm>
            <a:off x="574675" y="6249988"/>
            <a:ext cx="41592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ＭＳ Ｐゴシック" panose="020B0600070205080204" pitchFamily="34" charset="-128"/>
              </a:defRPr>
            </a:lvl1pPr>
            <a:lvl2pPr marL="742950" indent="-285750">
              <a:defRPr>
                <a:solidFill>
                  <a:schemeClr val="tx1"/>
                </a:solidFill>
                <a:latin typeface="Calibri" panose="020F0502020204030204" pitchFamily="34" charset="0"/>
                <a:ea typeface="ＭＳ Ｐゴシック" panose="020B0600070205080204" pitchFamily="34" charset="-128"/>
              </a:defRPr>
            </a:lvl2pPr>
            <a:lvl3pPr marL="1143000" indent="-228600">
              <a:defRPr>
                <a:solidFill>
                  <a:schemeClr val="tx1"/>
                </a:solidFill>
                <a:latin typeface="Calibri" panose="020F0502020204030204" pitchFamily="34" charset="0"/>
                <a:ea typeface="ＭＳ Ｐゴシック" panose="020B0600070205080204" pitchFamily="34" charset="-128"/>
              </a:defRPr>
            </a:lvl3pPr>
            <a:lvl4pPr marL="1600200" indent="-228600">
              <a:defRPr>
                <a:solidFill>
                  <a:schemeClr val="tx1"/>
                </a:solidFill>
                <a:latin typeface="Calibri" panose="020F0502020204030204" pitchFamily="34" charset="0"/>
                <a:ea typeface="ＭＳ Ｐゴシック" panose="020B0600070205080204" pitchFamily="34" charset="-128"/>
              </a:defRPr>
            </a:lvl4pPr>
            <a:lvl5pPr marL="2057400" indent="-228600">
              <a:defRPr>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9pPr>
          </a:lstStyle>
          <a:p>
            <a:pPr algn="ctr"/>
            <a:r>
              <a:rPr lang="en-CA" altLang="en-US">
                <a:solidFill>
                  <a:srgbClr val="000000"/>
                </a:solidFill>
              </a:rPr>
              <a:t>16</a:t>
            </a:r>
          </a:p>
        </p:txBody>
      </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Title 1">
            <a:extLst>
              <a:ext uri="{FF2B5EF4-FFF2-40B4-BE49-F238E27FC236}">
                <a16:creationId xmlns:a16="http://schemas.microsoft.com/office/drawing/2014/main" id="{0518C9AF-0329-B121-7592-AEAB9060DA9C}"/>
              </a:ext>
            </a:extLst>
          </p:cNvPr>
          <p:cNvSpPr>
            <a:spLocks noGrp="1" noChangeArrowheads="1"/>
          </p:cNvSpPr>
          <p:nvPr>
            <p:ph type="title"/>
          </p:nvPr>
        </p:nvSpPr>
        <p:spPr>
          <a:xfrm>
            <a:off x="574675" y="788988"/>
            <a:ext cx="11042650" cy="576262"/>
          </a:xfrm>
        </p:spPr>
        <p:txBody>
          <a:bodyPr/>
          <a:lstStyle/>
          <a:p>
            <a:pPr defTabSz="1219140" fontAlgn="auto">
              <a:spcAft>
                <a:spcPts val="0"/>
              </a:spcAft>
              <a:defRPr/>
            </a:pPr>
            <a:r>
              <a:rPr lang="fr-FR" altLang="en-US" sz="2670" dirty="0"/>
              <a:t>Soutien à l’ARS</a:t>
            </a:r>
            <a:endParaRPr altLang="en-US" sz="2670" dirty="0"/>
          </a:p>
        </p:txBody>
      </p:sp>
      <p:sp>
        <p:nvSpPr>
          <p:cNvPr id="4" name="Content Placeholder 3">
            <a:extLst>
              <a:ext uri="{FF2B5EF4-FFF2-40B4-BE49-F238E27FC236}">
                <a16:creationId xmlns:a16="http://schemas.microsoft.com/office/drawing/2014/main" id="{B4D65277-D1C0-60BC-3B18-E8E2732A125E}"/>
              </a:ext>
            </a:extLst>
          </p:cNvPr>
          <p:cNvSpPr>
            <a:spLocks noGrp="1"/>
          </p:cNvSpPr>
          <p:nvPr>
            <p:ph sz="half" idx="1"/>
          </p:nvPr>
        </p:nvSpPr>
        <p:spPr>
          <a:xfrm>
            <a:off x="4876800" y="1339849"/>
            <a:ext cx="6740525" cy="4756151"/>
          </a:xfrm>
        </p:spPr>
        <p:txBody>
          <a:bodyPr>
            <a:normAutofit/>
          </a:bodyPr>
          <a:lstStyle/>
          <a:p>
            <a:pPr marL="0" indent="0" defTabSz="1219140" fontAlgn="auto">
              <a:spcBef>
                <a:spcPts val="1333"/>
              </a:spcBef>
              <a:spcAft>
                <a:spcPts val="0"/>
              </a:spcAft>
              <a:buFont typeface="Arial" panose="020B0604020202020204" pitchFamily="34" charset="0"/>
              <a:buNone/>
              <a:defRPr/>
            </a:pPr>
            <a:r>
              <a:rPr lang="en-CA" sz="2100" b="1" dirty="0"/>
              <a:t>Formation</a:t>
            </a:r>
          </a:p>
          <a:p>
            <a:pPr marL="304784" indent="-304784" defTabSz="1219140" fontAlgn="auto">
              <a:spcBef>
                <a:spcPts val="533"/>
              </a:spcBef>
              <a:spcAft>
                <a:spcPts val="0"/>
              </a:spcAft>
              <a:defRPr/>
            </a:pPr>
            <a:r>
              <a:rPr lang="fr-FR" sz="2100" dirty="0"/>
              <a:t>Atelier de l’ARS des cadres supérieurs (atelier de 1/2 jour pour ex-01/col et au-dessus)</a:t>
            </a:r>
          </a:p>
          <a:p>
            <a:pPr marL="304784" indent="-304784" defTabSz="1219140" fontAlgn="auto">
              <a:spcBef>
                <a:spcPts val="533"/>
              </a:spcBef>
              <a:spcAft>
                <a:spcPts val="0"/>
              </a:spcAft>
              <a:defRPr/>
            </a:pPr>
            <a:r>
              <a:rPr lang="fr-FR" sz="2100" dirty="0"/>
              <a:t>Introduction à l’ARS (cours CIGM de 3 jours)</a:t>
            </a:r>
            <a:endParaRPr lang="en-CA" sz="2100" dirty="0"/>
          </a:p>
          <a:p>
            <a:pPr marL="0" indent="0" defTabSz="1219140" fontAlgn="auto">
              <a:spcBef>
                <a:spcPts val="1333"/>
              </a:spcBef>
              <a:spcAft>
                <a:spcPts val="0"/>
              </a:spcAft>
              <a:buFont typeface="Arial" panose="020B0604020202020204" pitchFamily="34" charset="0"/>
              <a:buNone/>
              <a:defRPr/>
            </a:pPr>
            <a:r>
              <a:rPr lang="fr-FR" sz="2100" b="1" dirty="0"/>
              <a:t>Centres d’expertise (CE) de soutien</a:t>
            </a:r>
          </a:p>
          <a:p>
            <a:pPr marL="304784" indent="-304784" defTabSz="1219140" fontAlgn="auto">
              <a:spcBef>
                <a:spcPts val="533"/>
              </a:spcBef>
              <a:spcAft>
                <a:spcPts val="0"/>
              </a:spcAft>
              <a:defRPr/>
            </a:pPr>
            <a:r>
              <a:rPr lang="en-CA" sz="2100" dirty="0"/>
              <a:t>CE-Maritime: Ryan McDermott</a:t>
            </a:r>
          </a:p>
          <a:p>
            <a:pPr marL="304784" indent="-304784" defTabSz="1219140" fontAlgn="auto">
              <a:spcBef>
                <a:spcPts val="533"/>
              </a:spcBef>
              <a:spcAft>
                <a:spcPts val="0"/>
              </a:spcAft>
              <a:defRPr/>
            </a:pPr>
            <a:r>
              <a:rPr lang="en-CA" sz="2100" dirty="0"/>
              <a:t>CE-Terre: Rob McDonald</a:t>
            </a:r>
          </a:p>
          <a:p>
            <a:pPr marL="304784" indent="-304784" defTabSz="1219140" fontAlgn="auto">
              <a:spcBef>
                <a:spcPts val="533"/>
              </a:spcBef>
              <a:spcAft>
                <a:spcPts val="0"/>
              </a:spcAft>
              <a:defRPr/>
            </a:pPr>
            <a:r>
              <a:rPr lang="en-CA" sz="2100" dirty="0"/>
              <a:t>CE-Air: Sébastien Thibault</a:t>
            </a:r>
          </a:p>
          <a:p>
            <a:pPr marL="0" indent="0" defTabSz="1219140" fontAlgn="auto">
              <a:spcBef>
                <a:spcPts val="1333"/>
              </a:spcBef>
              <a:spcAft>
                <a:spcPts val="0"/>
              </a:spcAft>
              <a:buFont typeface="Arial" panose="020B0604020202020204" pitchFamily="34" charset="0"/>
              <a:buNone/>
              <a:defRPr/>
            </a:pPr>
            <a:r>
              <a:rPr lang="en-CA" sz="2100" b="1" dirty="0" err="1"/>
              <a:t>Communauté</a:t>
            </a:r>
            <a:r>
              <a:rPr lang="en-CA" sz="2100" b="1" dirty="0"/>
              <a:t> de pratique</a:t>
            </a:r>
          </a:p>
          <a:p>
            <a:pPr marL="304784" indent="-304784" defTabSz="1219140" fontAlgn="auto">
              <a:spcBef>
                <a:spcPts val="533"/>
              </a:spcBef>
              <a:spcAft>
                <a:spcPts val="0"/>
              </a:spcAft>
              <a:defRPr/>
            </a:pPr>
            <a:r>
              <a:rPr lang="fr-FR" sz="2100" dirty="0"/>
              <a:t>Séminaires sur le soutien du matériel (deux fois l’an)</a:t>
            </a:r>
          </a:p>
          <a:p>
            <a:pPr marL="0" indent="0" defTabSz="1219140" fontAlgn="auto">
              <a:spcBef>
                <a:spcPts val="1333"/>
              </a:spcBef>
              <a:spcAft>
                <a:spcPts val="0"/>
              </a:spcAft>
              <a:buFont typeface="Arial" panose="020B0604020202020204" pitchFamily="34" charset="0"/>
              <a:buNone/>
              <a:defRPr/>
            </a:pPr>
            <a:r>
              <a:rPr lang="en-CA" sz="2100" b="1" dirty="0" err="1"/>
              <a:t>Ressources</a:t>
            </a:r>
            <a:endParaRPr lang="en-CA" sz="2100" b="1" dirty="0"/>
          </a:p>
          <a:p>
            <a:pPr marL="304784" indent="-304784" defTabSz="1219140" fontAlgn="auto">
              <a:spcBef>
                <a:spcPts val="533"/>
              </a:spcBef>
              <a:spcAft>
                <a:spcPts val="0"/>
              </a:spcAft>
              <a:defRPr/>
            </a:pPr>
            <a:r>
              <a:rPr lang="fr-FR" sz="2100" dirty="0" err="1"/>
              <a:t>GCpédia</a:t>
            </a:r>
            <a:r>
              <a:rPr lang="fr-FR" sz="2100" dirty="0"/>
              <a:t> : Soutien du matériel de la défense</a:t>
            </a:r>
            <a:endParaRPr lang="en-CA" sz="2100" dirty="0"/>
          </a:p>
        </p:txBody>
      </p:sp>
      <p:grpSp>
        <p:nvGrpSpPr>
          <p:cNvPr id="160772" name="Group 15">
            <a:extLst>
              <a:ext uri="{FF2B5EF4-FFF2-40B4-BE49-F238E27FC236}">
                <a16:creationId xmlns:a16="http://schemas.microsoft.com/office/drawing/2014/main" id="{50C1EAD3-E614-F626-4801-1D2BE27418CF}"/>
              </a:ext>
            </a:extLst>
          </p:cNvPr>
          <p:cNvGrpSpPr>
            <a:grpSpLocks/>
          </p:cNvGrpSpPr>
          <p:nvPr/>
        </p:nvGrpSpPr>
        <p:grpSpPr bwMode="auto">
          <a:xfrm>
            <a:off x="152400" y="1447800"/>
            <a:ext cx="4784725" cy="4298950"/>
            <a:chOff x="562163" y="1447800"/>
            <a:chExt cx="4784874" cy="4299599"/>
          </a:xfrm>
        </p:grpSpPr>
        <p:pic>
          <p:nvPicPr>
            <p:cNvPr id="3" name="Graphic 2" descr="Signpost outline">
              <a:extLst>
                <a:ext uri="{FF2B5EF4-FFF2-40B4-BE49-F238E27FC236}">
                  <a16:creationId xmlns:a16="http://schemas.microsoft.com/office/drawing/2014/main" id="{4E2F51D4-3F99-21B3-C438-44BC8A9B44B1}"/>
                </a:ext>
              </a:extLst>
            </p:cNvPr>
            <p:cNvPicPr>
              <a:picLocks noChangeAspect="1"/>
            </p:cNvPicPr>
            <p:nvPr/>
          </p:nvPicPr>
          <p:blipFill>
            <a:blip r:embed="rId3"/>
            <a:stretch>
              <a:fillRect/>
            </a:stretch>
          </p:blipFill>
          <p:spPr>
            <a:xfrm>
              <a:off x="562163" y="1447800"/>
              <a:ext cx="4784874" cy="2640412"/>
            </a:xfrm>
            <a:prstGeom prst="rect">
              <a:avLst/>
            </a:prstGeom>
          </p:spPr>
        </p:pic>
        <p:sp>
          <p:nvSpPr>
            <p:cNvPr id="160775" name="TextBox 5">
              <a:extLst>
                <a:ext uri="{FF2B5EF4-FFF2-40B4-BE49-F238E27FC236}">
                  <a16:creationId xmlns:a16="http://schemas.microsoft.com/office/drawing/2014/main" id="{A30055F3-6548-EA1A-28E1-F95FAA26CEE8}"/>
                </a:ext>
              </a:extLst>
            </p:cNvPr>
            <p:cNvSpPr txBox="1">
              <a:spLocks noChangeArrowheads="1"/>
            </p:cNvSpPr>
            <p:nvPr/>
          </p:nvSpPr>
          <p:spPr bwMode="auto">
            <a:xfrm>
              <a:off x="1684682" y="2074733"/>
              <a:ext cx="1226972"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ＭＳ Ｐゴシック" panose="020B0600070205080204" pitchFamily="34" charset="-128"/>
                </a:defRPr>
              </a:lvl1pPr>
              <a:lvl2pPr marL="742950" indent="-285750">
                <a:defRPr>
                  <a:solidFill>
                    <a:schemeClr val="tx1"/>
                  </a:solidFill>
                  <a:latin typeface="Calibri" panose="020F0502020204030204" pitchFamily="34" charset="0"/>
                  <a:ea typeface="ＭＳ Ｐゴシック" panose="020B0600070205080204" pitchFamily="34" charset="-128"/>
                </a:defRPr>
              </a:lvl2pPr>
              <a:lvl3pPr marL="1143000" indent="-228600">
                <a:defRPr>
                  <a:solidFill>
                    <a:schemeClr val="tx1"/>
                  </a:solidFill>
                  <a:latin typeface="Calibri" panose="020F0502020204030204" pitchFamily="34" charset="0"/>
                  <a:ea typeface="ＭＳ Ｐゴシック" panose="020B0600070205080204" pitchFamily="34" charset="-128"/>
                </a:defRPr>
              </a:lvl3pPr>
              <a:lvl4pPr marL="1600200" indent="-228600">
                <a:defRPr>
                  <a:solidFill>
                    <a:schemeClr val="tx1"/>
                  </a:solidFill>
                  <a:latin typeface="Calibri" panose="020F0502020204030204" pitchFamily="34" charset="0"/>
                  <a:ea typeface="ＭＳ Ｐゴシック" panose="020B0600070205080204" pitchFamily="34" charset="-128"/>
                </a:defRPr>
              </a:lvl4pPr>
              <a:lvl5pPr marL="2057400" indent="-228600">
                <a:defRPr>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9pPr>
            </a:lstStyle>
            <a:p>
              <a:pPr algn="ctr"/>
              <a:r>
                <a:rPr lang="en-CA" altLang="en-US" sz="2000" b="1">
                  <a:solidFill>
                    <a:srgbClr val="000000"/>
                  </a:solidFill>
                </a:rPr>
                <a:t>AIDE</a:t>
              </a:r>
            </a:p>
          </p:txBody>
        </p:sp>
        <p:sp>
          <p:nvSpPr>
            <p:cNvPr id="160776" name="TextBox 6">
              <a:extLst>
                <a:ext uri="{FF2B5EF4-FFF2-40B4-BE49-F238E27FC236}">
                  <a16:creationId xmlns:a16="http://schemas.microsoft.com/office/drawing/2014/main" id="{4DDDB7EE-FE08-CE23-8902-A9D72A87C673}"/>
                </a:ext>
              </a:extLst>
            </p:cNvPr>
            <p:cNvSpPr txBox="1">
              <a:spLocks noChangeArrowheads="1"/>
            </p:cNvSpPr>
            <p:nvPr/>
          </p:nvSpPr>
          <p:spPr bwMode="auto">
            <a:xfrm>
              <a:off x="3036546" y="2734506"/>
              <a:ext cx="1226972"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ＭＳ Ｐゴシック" panose="020B0600070205080204" pitchFamily="34" charset="-128"/>
                </a:defRPr>
              </a:lvl1pPr>
              <a:lvl2pPr marL="742950" indent="-285750">
                <a:defRPr>
                  <a:solidFill>
                    <a:schemeClr val="tx1"/>
                  </a:solidFill>
                  <a:latin typeface="Calibri" panose="020F0502020204030204" pitchFamily="34" charset="0"/>
                  <a:ea typeface="ＭＳ Ｐゴシック" panose="020B0600070205080204" pitchFamily="34" charset="-128"/>
                </a:defRPr>
              </a:lvl2pPr>
              <a:lvl3pPr marL="1143000" indent="-228600">
                <a:defRPr>
                  <a:solidFill>
                    <a:schemeClr val="tx1"/>
                  </a:solidFill>
                  <a:latin typeface="Calibri" panose="020F0502020204030204" pitchFamily="34" charset="0"/>
                  <a:ea typeface="ＭＳ Ｐゴシック" panose="020B0600070205080204" pitchFamily="34" charset="-128"/>
                </a:defRPr>
              </a:lvl3pPr>
              <a:lvl4pPr marL="1600200" indent="-228600">
                <a:defRPr>
                  <a:solidFill>
                    <a:schemeClr val="tx1"/>
                  </a:solidFill>
                  <a:latin typeface="Calibri" panose="020F0502020204030204" pitchFamily="34" charset="0"/>
                  <a:ea typeface="ＭＳ Ｐゴシック" panose="020B0600070205080204" pitchFamily="34" charset="-128"/>
                </a:defRPr>
              </a:lvl4pPr>
              <a:lvl5pPr marL="2057400" indent="-228600">
                <a:defRPr>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9pPr>
            </a:lstStyle>
            <a:p>
              <a:r>
                <a:rPr lang="en-CA" altLang="en-US" sz="2000" b="1">
                  <a:solidFill>
                    <a:srgbClr val="000000"/>
                  </a:solidFill>
                </a:rPr>
                <a:t>SOUTIEN</a:t>
              </a:r>
            </a:p>
          </p:txBody>
        </p:sp>
        <p:pic>
          <p:nvPicPr>
            <p:cNvPr id="8" name="Graphic 7" descr="Signpost outline">
              <a:extLst>
                <a:ext uri="{FF2B5EF4-FFF2-40B4-BE49-F238E27FC236}">
                  <a16:creationId xmlns:a16="http://schemas.microsoft.com/office/drawing/2014/main" id="{04ACFCEB-4D4B-5BE2-3367-70BBAEF3BB2D}"/>
                </a:ext>
              </a:extLst>
            </p:cNvPr>
            <p:cNvPicPr>
              <a:picLocks noChangeAspect="1"/>
            </p:cNvPicPr>
            <p:nvPr/>
          </p:nvPicPr>
          <p:blipFill>
            <a:blip r:embed="rId3"/>
            <a:stretch>
              <a:fillRect/>
            </a:stretch>
          </p:blipFill>
          <p:spPr>
            <a:xfrm>
              <a:off x="562163" y="3122866"/>
              <a:ext cx="4784874" cy="2624533"/>
            </a:xfrm>
            <a:prstGeom prst="rect">
              <a:avLst/>
            </a:prstGeom>
          </p:spPr>
        </p:pic>
        <p:sp>
          <p:nvSpPr>
            <p:cNvPr id="160778" name="TextBox 8">
              <a:extLst>
                <a:ext uri="{FF2B5EF4-FFF2-40B4-BE49-F238E27FC236}">
                  <a16:creationId xmlns:a16="http://schemas.microsoft.com/office/drawing/2014/main" id="{ED2F96DD-67B7-B2BD-3570-338D2CC57907}"/>
                </a:ext>
              </a:extLst>
            </p:cNvPr>
            <p:cNvSpPr txBox="1">
              <a:spLocks noChangeArrowheads="1"/>
            </p:cNvSpPr>
            <p:nvPr/>
          </p:nvSpPr>
          <p:spPr bwMode="auto">
            <a:xfrm>
              <a:off x="1684682" y="3749932"/>
              <a:ext cx="1226972"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ＭＳ Ｐゴシック" panose="020B0600070205080204" pitchFamily="34" charset="-128"/>
                </a:defRPr>
              </a:lvl1pPr>
              <a:lvl2pPr marL="742950" indent="-285750">
                <a:defRPr>
                  <a:solidFill>
                    <a:schemeClr val="tx1"/>
                  </a:solidFill>
                  <a:latin typeface="Calibri" panose="020F0502020204030204" pitchFamily="34" charset="0"/>
                  <a:ea typeface="ＭＳ Ｐゴシック" panose="020B0600070205080204" pitchFamily="34" charset="-128"/>
                </a:defRPr>
              </a:lvl2pPr>
              <a:lvl3pPr marL="1143000" indent="-228600">
                <a:defRPr>
                  <a:solidFill>
                    <a:schemeClr val="tx1"/>
                  </a:solidFill>
                  <a:latin typeface="Calibri" panose="020F0502020204030204" pitchFamily="34" charset="0"/>
                  <a:ea typeface="ＭＳ Ｐゴシック" panose="020B0600070205080204" pitchFamily="34" charset="-128"/>
                </a:defRPr>
              </a:lvl3pPr>
              <a:lvl4pPr marL="1600200" indent="-228600">
                <a:defRPr>
                  <a:solidFill>
                    <a:schemeClr val="tx1"/>
                  </a:solidFill>
                  <a:latin typeface="Calibri" panose="020F0502020204030204" pitchFamily="34" charset="0"/>
                  <a:ea typeface="ＭＳ Ｐゴシック" panose="020B0600070205080204" pitchFamily="34" charset="-128"/>
                </a:defRPr>
              </a:lvl4pPr>
              <a:lvl5pPr marL="2057400" indent="-228600">
                <a:defRPr>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9pPr>
            </a:lstStyle>
            <a:p>
              <a:pPr algn="ctr"/>
              <a:r>
                <a:rPr lang="en-CA" altLang="en-US" sz="2000" b="1">
                  <a:solidFill>
                    <a:srgbClr val="000000"/>
                  </a:solidFill>
                </a:rPr>
                <a:t>ASTUCES</a:t>
              </a:r>
            </a:p>
          </p:txBody>
        </p:sp>
        <p:sp>
          <p:nvSpPr>
            <p:cNvPr id="160779" name="TextBox 9">
              <a:extLst>
                <a:ext uri="{FF2B5EF4-FFF2-40B4-BE49-F238E27FC236}">
                  <a16:creationId xmlns:a16="http://schemas.microsoft.com/office/drawing/2014/main" id="{ADC42BA8-191B-FB10-D8A8-46D73F1EF89C}"/>
                </a:ext>
              </a:extLst>
            </p:cNvPr>
            <p:cNvSpPr txBox="1">
              <a:spLocks noChangeArrowheads="1"/>
            </p:cNvSpPr>
            <p:nvPr/>
          </p:nvSpPr>
          <p:spPr bwMode="auto">
            <a:xfrm>
              <a:off x="2956664" y="4407095"/>
              <a:ext cx="1386736"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ＭＳ Ｐゴシック" panose="020B0600070205080204" pitchFamily="34" charset="-128"/>
                </a:defRPr>
              </a:lvl1pPr>
              <a:lvl2pPr marL="742950" indent="-285750">
                <a:defRPr>
                  <a:solidFill>
                    <a:schemeClr val="tx1"/>
                  </a:solidFill>
                  <a:latin typeface="Calibri" panose="020F0502020204030204" pitchFamily="34" charset="0"/>
                  <a:ea typeface="ＭＳ Ｐゴシック" panose="020B0600070205080204" pitchFamily="34" charset="-128"/>
                </a:defRPr>
              </a:lvl2pPr>
              <a:lvl3pPr marL="1143000" indent="-228600">
                <a:defRPr>
                  <a:solidFill>
                    <a:schemeClr val="tx1"/>
                  </a:solidFill>
                  <a:latin typeface="Calibri" panose="020F0502020204030204" pitchFamily="34" charset="0"/>
                  <a:ea typeface="ＭＳ Ｐゴシック" panose="020B0600070205080204" pitchFamily="34" charset="-128"/>
                </a:defRPr>
              </a:lvl3pPr>
              <a:lvl4pPr marL="1600200" indent="-228600">
                <a:defRPr>
                  <a:solidFill>
                    <a:schemeClr val="tx1"/>
                  </a:solidFill>
                  <a:latin typeface="Calibri" panose="020F0502020204030204" pitchFamily="34" charset="0"/>
                  <a:ea typeface="ＭＳ Ｐゴシック" panose="020B0600070205080204" pitchFamily="34" charset="-128"/>
                </a:defRPr>
              </a:lvl4pPr>
              <a:lvl5pPr marL="2057400" indent="-228600">
                <a:defRPr>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9pPr>
            </a:lstStyle>
            <a:p>
              <a:pPr algn="ctr"/>
              <a:r>
                <a:rPr lang="en-CA" altLang="en-US" sz="2000" b="1">
                  <a:solidFill>
                    <a:srgbClr val="000000"/>
                  </a:solidFill>
                </a:rPr>
                <a:t>CONSEILS</a:t>
              </a:r>
            </a:p>
          </p:txBody>
        </p:sp>
      </p:grpSp>
      <p:sp>
        <p:nvSpPr>
          <p:cNvPr id="160773" name="TextBox 1">
            <a:extLst>
              <a:ext uri="{FF2B5EF4-FFF2-40B4-BE49-F238E27FC236}">
                <a16:creationId xmlns:a16="http://schemas.microsoft.com/office/drawing/2014/main" id="{BA2D8E2B-9EDC-89BD-15D9-AFC6A1F30030}"/>
              </a:ext>
            </a:extLst>
          </p:cNvPr>
          <p:cNvSpPr txBox="1">
            <a:spLocks noChangeArrowheads="1"/>
          </p:cNvSpPr>
          <p:nvPr/>
        </p:nvSpPr>
        <p:spPr bwMode="auto">
          <a:xfrm>
            <a:off x="574675" y="6249988"/>
            <a:ext cx="41592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ＭＳ Ｐゴシック" panose="020B0600070205080204" pitchFamily="34" charset="-128"/>
              </a:defRPr>
            </a:lvl1pPr>
            <a:lvl2pPr marL="742950" indent="-285750">
              <a:defRPr>
                <a:solidFill>
                  <a:schemeClr val="tx1"/>
                </a:solidFill>
                <a:latin typeface="Calibri" panose="020F0502020204030204" pitchFamily="34" charset="0"/>
                <a:ea typeface="ＭＳ Ｐゴシック" panose="020B0600070205080204" pitchFamily="34" charset="-128"/>
              </a:defRPr>
            </a:lvl2pPr>
            <a:lvl3pPr marL="1143000" indent="-228600">
              <a:defRPr>
                <a:solidFill>
                  <a:schemeClr val="tx1"/>
                </a:solidFill>
                <a:latin typeface="Calibri" panose="020F0502020204030204" pitchFamily="34" charset="0"/>
                <a:ea typeface="ＭＳ Ｐゴシック" panose="020B0600070205080204" pitchFamily="34" charset="-128"/>
              </a:defRPr>
            </a:lvl3pPr>
            <a:lvl4pPr marL="1600200" indent="-228600">
              <a:defRPr>
                <a:solidFill>
                  <a:schemeClr val="tx1"/>
                </a:solidFill>
                <a:latin typeface="Calibri" panose="020F0502020204030204" pitchFamily="34" charset="0"/>
                <a:ea typeface="ＭＳ Ｐゴシック" panose="020B0600070205080204" pitchFamily="34" charset="-128"/>
              </a:defRPr>
            </a:lvl4pPr>
            <a:lvl5pPr marL="2057400" indent="-228600">
              <a:defRPr>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9pPr>
          </a:lstStyle>
          <a:p>
            <a:pPr algn="ctr"/>
            <a:r>
              <a:rPr lang="en-CA" altLang="en-US">
                <a:solidFill>
                  <a:srgbClr val="000000"/>
                </a:solidFill>
              </a:rPr>
              <a:t>17</a:t>
            </a:r>
          </a:p>
        </p:txBody>
      </p:sp>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a:extLst>
              <a:ext uri="{FF2B5EF4-FFF2-40B4-BE49-F238E27FC236}">
                <a16:creationId xmlns:a16="http://schemas.microsoft.com/office/drawing/2014/main" id="{64602F74-5980-A4CF-28A9-01FE250F0367}"/>
              </a:ext>
            </a:extLst>
          </p:cNvPr>
          <p:cNvSpPr>
            <a:spLocks noGrp="1"/>
          </p:cNvSpPr>
          <p:nvPr>
            <p:ph type="title"/>
          </p:nvPr>
        </p:nvSpPr>
        <p:spPr/>
        <p:txBody>
          <a:bodyPr>
            <a:normAutofit/>
          </a:bodyPr>
          <a:lstStyle/>
          <a:p>
            <a:r>
              <a:rPr lang="en-CA" sz="2669" dirty="0"/>
              <a:t>Discussion / Questions</a:t>
            </a:r>
          </a:p>
        </p:txBody>
      </p:sp>
      <p:pic>
        <p:nvPicPr>
          <p:cNvPr id="19" name="Graphic 18" descr="Questions with solid fill">
            <a:extLst>
              <a:ext uri="{FF2B5EF4-FFF2-40B4-BE49-F238E27FC236}">
                <a16:creationId xmlns:a16="http://schemas.microsoft.com/office/drawing/2014/main" id="{A9990CF8-4B74-93F7-1FBD-F52CFFC4E3DF}"/>
              </a:ext>
            </a:extLst>
          </p:cNvPr>
          <p:cNvPicPr>
            <a:picLocks noChangeAspect="1"/>
          </p:cNvPicPr>
          <p:nvPr/>
        </p:nvPicPr>
        <p:blipFill>
          <a:blip r:embed="rId3">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4343400" y="1993960"/>
            <a:ext cx="3505200" cy="3505200"/>
          </a:xfrm>
          <a:prstGeom prst="rect">
            <a:avLst/>
          </a:prstGeom>
        </p:spPr>
      </p:pic>
      <p:sp>
        <p:nvSpPr>
          <p:cNvPr id="2" name="TextBox 1">
            <a:extLst>
              <a:ext uri="{FF2B5EF4-FFF2-40B4-BE49-F238E27FC236}">
                <a16:creationId xmlns:a16="http://schemas.microsoft.com/office/drawing/2014/main" id="{D8EB2809-AE57-AC72-5BC5-345BDF0B4233}"/>
              </a:ext>
            </a:extLst>
          </p:cNvPr>
          <p:cNvSpPr txBox="1"/>
          <p:nvPr/>
        </p:nvSpPr>
        <p:spPr>
          <a:xfrm>
            <a:off x="575386" y="6250532"/>
            <a:ext cx="415213" cy="369332"/>
          </a:xfrm>
          <a:prstGeom prst="rect">
            <a:avLst/>
          </a:prstGeom>
          <a:noFill/>
        </p:spPr>
        <p:txBody>
          <a:bodyPr wrap="square" rtlCol="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CA" sz="1800" b="0" i="0" u="none" strike="noStrike" kern="1200" cap="none" spc="0" normalizeH="0" baseline="0" noProof="0" dirty="0">
                <a:ln>
                  <a:noFill/>
                </a:ln>
                <a:solidFill>
                  <a:prstClr val="black"/>
                </a:solidFill>
                <a:effectLst/>
                <a:uLnTx/>
                <a:uFillTx/>
                <a:latin typeface="Calibri" panose="020F0502020204030204" pitchFamily="34" charset="0"/>
                <a:ea typeface="ＭＳ Ｐゴシック" panose="020B0600070205080204" pitchFamily="34" charset="-128"/>
                <a:cs typeface="+mn-cs"/>
              </a:rPr>
              <a:t>18</a:t>
            </a:r>
          </a:p>
        </p:txBody>
      </p:sp>
    </p:spTree>
    <p:extLst>
      <p:ext uri="{BB962C8B-B14F-4D97-AF65-F5344CB8AC3E}">
        <p14:creationId xmlns:p14="http://schemas.microsoft.com/office/powerpoint/2010/main" val="3742297497"/>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 Placeholder 11">
            <a:extLst>
              <a:ext uri="{FF2B5EF4-FFF2-40B4-BE49-F238E27FC236}">
                <a16:creationId xmlns:a16="http://schemas.microsoft.com/office/drawing/2014/main" id="{12C6B440-7AA6-E541-B362-738040DEE93A}"/>
              </a:ext>
            </a:extLst>
          </p:cNvPr>
          <p:cNvSpPr>
            <a:spLocks noGrp="1"/>
          </p:cNvSpPr>
          <p:nvPr>
            <p:ph type="body" sz="quarter" idx="11"/>
          </p:nvPr>
        </p:nvSpPr>
        <p:spPr>
          <a:xfrm>
            <a:off x="3503086" y="2133600"/>
            <a:ext cx="5185833" cy="1041349"/>
          </a:xfrm>
        </p:spPr>
        <p:txBody>
          <a:bodyPr wrap="square" lIns="121920" tIns="60960" rIns="121920" bIns="60960" anchor="ctr" anchorCtr="0">
            <a:noAutofit/>
          </a:bodyPr>
          <a:lstStyle/>
          <a:p>
            <a:r>
              <a:rPr lang="en-CA" sz="1800" b="1" dirty="0">
                <a:latin typeface="Calibri"/>
                <a:ea typeface="ＭＳ Ｐゴシック"/>
                <a:cs typeface="Calibri"/>
              </a:rPr>
              <a:t>Randy Cook (CE </a:t>
            </a:r>
            <a:r>
              <a:rPr lang="en-CA" sz="1800" b="1" dirty="0" err="1">
                <a:latin typeface="Calibri"/>
                <a:ea typeface="ＭＳ Ｐゴシック"/>
                <a:cs typeface="Calibri"/>
              </a:rPr>
              <a:t>aérien</a:t>
            </a:r>
            <a:r>
              <a:rPr lang="en-CA" sz="1800" b="1" dirty="0">
                <a:latin typeface="Calibri"/>
                <a:ea typeface="ＭＳ Ｐゴシック"/>
                <a:cs typeface="Calibri"/>
              </a:rPr>
              <a:t>)</a:t>
            </a:r>
          </a:p>
          <a:p>
            <a:r>
              <a:rPr lang="en-CA" sz="1800" b="1" dirty="0">
                <a:latin typeface="Calibri"/>
                <a:ea typeface="ＭＳ Ｐゴシック"/>
                <a:cs typeface="Calibri"/>
              </a:rPr>
              <a:t>Martin Kellen (</a:t>
            </a:r>
            <a:r>
              <a:rPr lang="en-CA" sz="1800" b="1" dirty="0" err="1">
                <a:latin typeface="Calibri"/>
                <a:ea typeface="ＭＳ Ｐゴシック"/>
                <a:cs typeface="Calibri"/>
              </a:rPr>
              <a:t>Autorité</a:t>
            </a:r>
            <a:r>
              <a:rPr lang="en-CA" sz="1800" b="1" dirty="0">
                <a:latin typeface="Calibri"/>
                <a:ea typeface="ＭＳ Ｐゴシック"/>
                <a:cs typeface="Calibri"/>
              </a:rPr>
              <a:t> Technique )</a:t>
            </a:r>
          </a:p>
          <a:p>
            <a:r>
              <a:rPr lang="en-CA" sz="1800" b="1" dirty="0">
                <a:latin typeface="Calibri"/>
                <a:ea typeface="ＭＳ Ｐゴシック"/>
                <a:cs typeface="Calibri"/>
              </a:rPr>
              <a:t>Marisol Dufour (</a:t>
            </a:r>
            <a:r>
              <a:rPr lang="en-CA" sz="1800" b="1" dirty="0" err="1">
                <a:latin typeface="Calibri"/>
                <a:ea typeface="ＭＳ Ｐゴシック"/>
                <a:cs typeface="Calibri"/>
              </a:rPr>
              <a:t>Pouvoir</a:t>
            </a:r>
            <a:r>
              <a:rPr lang="en-CA" sz="1800" b="1" dirty="0">
                <a:latin typeface="Calibri"/>
                <a:ea typeface="ＭＳ Ｐゴシック"/>
                <a:cs typeface="Calibri"/>
              </a:rPr>
              <a:t> </a:t>
            </a:r>
            <a:r>
              <a:rPr lang="en-CA" sz="1800" b="1" dirty="0" err="1">
                <a:latin typeface="Calibri"/>
                <a:ea typeface="ＭＳ Ｐゴシック"/>
                <a:cs typeface="Calibri"/>
              </a:rPr>
              <a:t>d'achat</a:t>
            </a:r>
            <a:r>
              <a:rPr lang="en-CA" sz="1800" b="1" dirty="0">
                <a:latin typeface="Calibri"/>
                <a:ea typeface="ＭＳ Ｐゴシック"/>
                <a:cs typeface="Calibri"/>
              </a:rPr>
              <a:t>)</a:t>
            </a:r>
          </a:p>
        </p:txBody>
      </p:sp>
      <p:sp>
        <p:nvSpPr>
          <p:cNvPr id="3" name="Text Placeholder 2">
            <a:extLst>
              <a:ext uri="{FF2B5EF4-FFF2-40B4-BE49-F238E27FC236}">
                <a16:creationId xmlns:a16="http://schemas.microsoft.com/office/drawing/2014/main" id="{CB92B9C4-142F-08BD-ACBC-145C663B4159}"/>
              </a:ext>
            </a:extLst>
          </p:cNvPr>
          <p:cNvSpPr>
            <a:spLocks noGrp="1"/>
          </p:cNvSpPr>
          <p:nvPr>
            <p:ph type="body" sz="quarter" idx="12"/>
          </p:nvPr>
        </p:nvSpPr>
        <p:spPr>
          <a:xfrm>
            <a:off x="2361143" y="779190"/>
            <a:ext cx="7469716" cy="1354410"/>
          </a:xfrm>
        </p:spPr>
        <p:txBody>
          <a:bodyPr wrap="square" lIns="121920" tIns="60960" rIns="121920" bIns="60960" anchor="ctr" anchorCtr="0">
            <a:spAutoFit/>
          </a:bodyPr>
          <a:lstStyle/>
          <a:p>
            <a:r>
              <a:rPr lang="fr-FR" altLang="en-US" sz="2667" dirty="0">
                <a:solidFill>
                  <a:srgbClr val="000000"/>
                </a:solidFill>
              </a:rPr>
              <a:t>ARS des équipements de soutien à la maintenance des aéronefs, réparation et révision de 3e ligne</a:t>
            </a:r>
          </a:p>
        </p:txBody>
      </p:sp>
    </p:spTree>
    <p:extLst>
      <p:ext uri="{BB962C8B-B14F-4D97-AF65-F5344CB8AC3E}">
        <p14:creationId xmlns:p14="http://schemas.microsoft.com/office/powerpoint/2010/main" val="620911732"/>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5">
            <a:extLst>
              <a:ext uri="{FF2B5EF4-FFF2-40B4-BE49-F238E27FC236}">
                <a16:creationId xmlns:a16="http://schemas.microsoft.com/office/drawing/2014/main" id="{822568A5-1F9C-6F41-B062-C1A5DD0DCC4A}"/>
              </a:ext>
            </a:extLst>
          </p:cNvPr>
          <p:cNvSpPr>
            <a:spLocks noGrp="1" noChangeArrowheads="1"/>
          </p:cNvSpPr>
          <p:nvPr>
            <p:ph type="title"/>
          </p:nvPr>
        </p:nvSpPr>
        <p:spPr>
          <a:xfrm>
            <a:off x="575388" y="788706"/>
            <a:ext cx="11041229" cy="887693"/>
          </a:xfrm>
        </p:spPr>
        <p:txBody>
          <a:bodyPr rtlCol="0">
            <a:normAutofit/>
          </a:bodyPr>
          <a:lstStyle/>
          <a:p>
            <a:pPr defTabSz="1219140" eaLnBrk="1" fontAlgn="auto" hangingPunct="1">
              <a:spcAft>
                <a:spcPts val="0"/>
              </a:spcAft>
              <a:defRPr/>
            </a:pPr>
            <a:r>
              <a:rPr lang="fr-FR" altLang="en-US" sz="2670" dirty="0"/>
              <a:t>Que sont les équipements de Soutien à la Maintenance des aéronefs (ESMA) ?</a:t>
            </a:r>
            <a:endParaRPr lang="en-CA" altLang="en-US" sz="2670" dirty="0"/>
          </a:p>
        </p:txBody>
      </p:sp>
      <p:sp>
        <p:nvSpPr>
          <p:cNvPr id="3" name="Content Placeholder 2">
            <a:extLst>
              <a:ext uri="{FF2B5EF4-FFF2-40B4-BE49-F238E27FC236}">
                <a16:creationId xmlns:a16="http://schemas.microsoft.com/office/drawing/2014/main" id="{242D8A57-21E1-D4A0-D947-05107BBCE27C}"/>
              </a:ext>
            </a:extLst>
          </p:cNvPr>
          <p:cNvSpPr>
            <a:spLocks noGrp="1"/>
          </p:cNvSpPr>
          <p:nvPr>
            <p:ph sz="half" idx="1"/>
          </p:nvPr>
        </p:nvSpPr>
        <p:spPr/>
        <p:txBody>
          <a:bodyPr>
            <a:normAutofit/>
          </a:bodyPr>
          <a:lstStyle/>
          <a:p>
            <a:pPr marL="171442" indent="-171442" defTabSz="1219140" eaLnBrk="1" fontAlgn="auto" hangingPunct="1">
              <a:spcBef>
                <a:spcPct val="20000"/>
              </a:spcBef>
              <a:spcAft>
                <a:spcPts val="0"/>
              </a:spcAft>
              <a:defRPr/>
            </a:pPr>
            <a:r>
              <a:rPr lang="fr-FR" altLang="en-US" sz="2400" dirty="0">
                <a:solidFill>
                  <a:srgbClr val="000000"/>
                </a:solidFill>
                <a:cs typeface="Arial" panose="020B0604020202020204" pitchFamily="34" charset="0"/>
              </a:rPr>
              <a:t>Utilisé par l'ARC pour entretenir les avions militaires.</a:t>
            </a:r>
          </a:p>
          <a:p>
            <a:pPr marL="171442" indent="-171442" defTabSz="1219140" eaLnBrk="1" fontAlgn="auto" hangingPunct="1">
              <a:spcBef>
                <a:spcPct val="20000"/>
              </a:spcBef>
              <a:spcAft>
                <a:spcPts val="0"/>
              </a:spcAft>
              <a:defRPr/>
            </a:pPr>
            <a:r>
              <a:rPr lang="fr-FR" altLang="en-US" sz="2400" dirty="0">
                <a:solidFill>
                  <a:srgbClr val="000000"/>
                </a:solidFill>
                <a:cs typeface="Arial" panose="020B0604020202020204" pitchFamily="34" charset="0"/>
              </a:rPr>
              <a:t>Utilisé par le personnel et les entrepreneurs de l'ARC au pays et lors d'opérations de déploiement.</a:t>
            </a:r>
          </a:p>
          <a:p>
            <a:pPr marL="171442" indent="-171442" defTabSz="1219140" eaLnBrk="1" fontAlgn="auto" hangingPunct="1">
              <a:spcBef>
                <a:spcPct val="20000"/>
              </a:spcBef>
              <a:spcAft>
                <a:spcPts val="0"/>
              </a:spcAft>
              <a:defRPr/>
            </a:pPr>
            <a:r>
              <a:rPr lang="fr-FR" altLang="en-US" sz="2400" dirty="0">
                <a:solidFill>
                  <a:srgbClr val="000000"/>
                </a:solidFill>
                <a:cs typeface="Arial" panose="020B0604020202020204" pitchFamily="34" charset="0"/>
              </a:rPr>
              <a:t>Comprend une gamme d’équipements de complexité technique variable.</a:t>
            </a:r>
          </a:p>
          <a:p>
            <a:pPr marL="647686" lvl="1" indent="-342900">
              <a:spcBef>
                <a:spcPct val="20000"/>
              </a:spcBef>
              <a:buFont typeface="Courier New" panose="02070309020205020404" pitchFamily="49" charset="0"/>
              <a:buChar char="o"/>
              <a:defRPr/>
            </a:pPr>
            <a:r>
              <a:rPr lang="fr-FR" altLang="en-US" sz="2133" dirty="0">
                <a:solidFill>
                  <a:srgbClr val="000000"/>
                </a:solidFill>
                <a:cs typeface="Arial" panose="020B0604020202020204" pitchFamily="34" charset="0"/>
              </a:rPr>
              <a:t>Des attelages et crics aux générateurs mobiles d'azote (MNG) et aux unités de puissance au sol (GPU).</a:t>
            </a:r>
            <a:endParaRPr lang="en-CA" altLang="en-US" sz="2133" dirty="0">
              <a:solidFill>
                <a:srgbClr val="000000"/>
              </a:solidFill>
              <a:cs typeface="Arial" panose="020B0604020202020204" pitchFamily="34" charset="0"/>
            </a:endParaRPr>
          </a:p>
        </p:txBody>
      </p:sp>
      <p:sp>
        <p:nvSpPr>
          <p:cNvPr id="26628" name="Content Placeholder 3">
            <a:extLst>
              <a:ext uri="{FF2B5EF4-FFF2-40B4-BE49-F238E27FC236}">
                <a16:creationId xmlns:a16="http://schemas.microsoft.com/office/drawing/2014/main" id="{139FB7D3-2366-EF6A-618B-2219404C9795}"/>
              </a:ext>
            </a:extLst>
          </p:cNvPr>
          <p:cNvSpPr>
            <a:spLocks noGrp="1" noChangeArrowheads="1"/>
          </p:cNvSpPr>
          <p:nvPr/>
        </p:nvSpPr>
        <p:spPr bwMode="auto">
          <a:xfrm>
            <a:off x="3505200" y="1460500"/>
            <a:ext cx="5192713" cy="2490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21920" tIns="60960" rIns="121920" bIns="60960"/>
          <a:lstStyle>
            <a:lvl1pPr>
              <a:defRPr>
                <a:solidFill>
                  <a:schemeClr val="tx1"/>
                </a:solidFill>
                <a:latin typeface="Calibri" panose="020F0502020204030204" pitchFamily="34" charset="0"/>
                <a:ea typeface="ＭＳ Ｐゴシック" panose="020B0600070205080204" pitchFamily="34" charset="-128"/>
              </a:defRPr>
            </a:lvl1pPr>
            <a:lvl2pPr marL="114300" indent="-114300">
              <a:defRPr>
                <a:solidFill>
                  <a:schemeClr val="tx1"/>
                </a:solidFill>
                <a:latin typeface="Calibri" panose="020F0502020204030204" pitchFamily="34" charset="0"/>
                <a:ea typeface="ＭＳ Ｐゴシック" panose="020B0600070205080204" pitchFamily="34" charset="-128"/>
              </a:defRPr>
            </a:lvl2pPr>
            <a:lvl3pPr marL="688975" indent="-231775">
              <a:defRPr>
                <a:solidFill>
                  <a:schemeClr val="tx1"/>
                </a:solidFill>
                <a:latin typeface="Calibri" panose="020F0502020204030204" pitchFamily="34" charset="0"/>
                <a:ea typeface="ＭＳ Ｐゴシック" panose="020B0600070205080204" pitchFamily="34" charset="-128"/>
              </a:defRPr>
            </a:lvl3pPr>
            <a:lvl4pPr marL="914400" indent="-225425">
              <a:defRPr>
                <a:solidFill>
                  <a:schemeClr val="tx1"/>
                </a:solidFill>
                <a:latin typeface="Calibri" panose="020F0502020204030204" pitchFamily="34" charset="0"/>
                <a:ea typeface="ＭＳ Ｐゴシック" panose="020B0600070205080204" pitchFamily="34" charset="-128"/>
              </a:defRPr>
            </a:lvl4pPr>
            <a:lvl5pPr marL="1146175" indent="-231775">
              <a:defRPr>
                <a:solidFill>
                  <a:schemeClr val="tx1"/>
                </a:solidFill>
                <a:latin typeface="Calibri" panose="020F0502020204030204" pitchFamily="34" charset="0"/>
                <a:ea typeface="ＭＳ Ｐゴシック" panose="020B0600070205080204" pitchFamily="34" charset="-128"/>
              </a:defRPr>
            </a:lvl5pPr>
            <a:lvl6pPr marL="1603375" indent="-231775"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6pPr>
            <a:lvl7pPr marL="2060575" indent="-231775"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7pPr>
            <a:lvl8pPr marL="2517775" indent="-231775"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8pPr>
            <a:lvl9pPr marL="2974975" indent="-231775"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9pPr>
          </a:lstStyle>
          <a:p>
            <a:pPr marL="0" marR="0" lvl="0" indent="0" algn="l" defTabSz="914400" rtl="0" eaLnBrk="1" fontAlgn="base" latinLnBrk="0" hangingPunct="1">
              <a:lnSpc>
                <a:spcPct val="100000"/>
              </a:lnSpc>
              <a:spcBef>
                <a:spcPct val="20000"/>
              </a:spcBef>
              <a:spcAft>
                <a:spcPct val="0"/>
              </a:spcAft>
              <a:buClrTx/>
              <a:buSzTx/>
              <a:buFont typeface="Arial" panose="020B0604020202020204" pitchFamily="34" charset="0"/>
              <a:buNone/>
              <a:tabLst/>
              <a:defRPr/>
            </a:pPr>
            <a:endParaRPr kumimoji="0" lang="en-CA" altLang="en-US" sz="18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34" charset="-128"/>
              <a:cs typeface="Arial" panose="020B0604020202020204" pitchFamily="34" charset="0"/>
            </a:endParaRPr>
          </a:p>
        </p:txBody>
      </p:sp>
      <p:pic>
        <p:nvPicPr>
          <p:cNvPr id="26629" name="Picture 4">
            <a:extLst>
              <a:ext uri="{FF2B5EF4-FFF2-40B4-BE49-F238E27FC236}">
                <a16:creationId xmlns:a16="http://schemas.microsoft.com/office/drawing/2014/main" id="{4F9E550E-E92A-544F-6974-45E392123ECC}"/>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695450" y="4413250"/>
            <a:ext cx="1809750" cy="152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630" name="Content Placeholder 2">
            <a:extLst>
              <a:ext uri="{FF2B5EF4-FFF2-40B4-BE49-F238E27FC236}">
                <a16:creationId xmlns:a16="http://schemas.microsoft.com/office/drawing/2014/main" id="{AF092C18-59A2-2FA1-9536-43CD7BF22B79}"/>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824288" y="4318000"/>
            <a:ext cx="6692900" cy="173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a:extLst>
              <a:ext uri="{FF2B5EF4-FFF2-40B4-BE49-F238E27FC236}">
                <a16:creationId xmlns:a16="http://schemas.microsoft.com/office/drawing/2014/main" id="{01A2C509-3D75-384E-D878-1300F560F578}"/>
              </a:ext>
            </a:extLst>
          </p:cNvPr>
          <p:cNvSpPr txBox="1"/>
          <p:nvPr/>
        </p:nvSpPr>
        <p:spPr>
          <a:xfrm>
            <a:off x="575386" y="6250532"/>
            <a:ext cx="415213" cy="369332"/>
          </a:xfrm>
          <a:prstGeom prst="rect">
            <a:avLst/>
          </a:prstGeom>
          <a:noFill/>
        </p:spPr>
        <p:txBody>
          <a:bodyPr wrap="square" rtlCol="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CA" sz="1800" b="0" i="0" u="none" strike="noStrike" kern="1200" cap="none" spc="0" normalizeH="0" baseline="0" noProof="0" dirty="0">
                <a:ln>
                  <a:noFill/>
                </a:ln>
                <a:solidFill>
                  <a:prstClr val="black"/>
                </a:solidFill>
                <a:effectLst/>
                <a:uLnTx/>
                <a:uFillTx/>
                <a:latin typeface="Calibri" panose="020F0502020204030204" pitchFamily="34" charset="0"/>
                <a:ea typeface="ＭＳ Ｐゴシック" panose="020B0600070205080204" pitchFamily="34" charset="-128"/>
                <a:cs typeface="+mn-cs"/>
              </a:rPr>
              <a:t>2</a:t>
            </a:r>
          </a:p>
        </p:txBody>
      </p:sp>
    </p:spTree>
  </p:cSld>
  <p:clrMapOvr>
    <a:masterClrMapping/>
  </p:clrMapOvr>
  <p:transition spd="slow"/>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64D482-DDC8-497C-E330-623DBDBA1720}"/>
              </a:ext>
            </a:extLst>
          </p:cNvPr>
          <p:cNvSpPr>
            <a:spLocks noGrp="1"/>
          </p:cNvSpPr>
          <p:nvPr>
            <p:ph type="title"/>
          </p:nvPr>
        </p:nvSpPr>
        <p:spPr/>
        <p:txBody>
          <a:bodyPr rtlCol="0">
            <a:normAutofit/>
          </a:bodyPr>
          <a:lstStyle/>
          <a:p>
            <a:pPr defTabSz="1219140" eaLnBrk="1" fontAlgn="auto" hangingPunct="1">
              <a:spcAft>
                <a:spcPts val="0"/>
              </a:spcAft>
              <a:defRPr/>
            </a:pPr>
            <a:r>
              <a:rPr lang="fr-FR" sz="2667" dirty="0"/>
              <a:t>Pourquoi changer de solution de soutien?</a:t>
            </a:r>
            <a:endParaRPr lang="en-US" sz="2667" dirty="0"/>
          </a:p>
        </p:txBody>
      </p:sp>
      <p:sp>
        <p:nvSpPr>
          <p:cNvPr id="22" name="Content Placeholder 21">
            <a:extLst>
              <a:ext uri="{FF2B5EF4-FFF2-40B4-BE49-F238E27FC236}">
                <a16:creationId xmlns:a16="http://schemas.microsoft.com/office/drawing/2014/main" id="{955D4A6B-4984-6BF4-7CC4-52DBDFF9E9A5}"/>
              </a:ext>
            </a:extLst>
          </p:cNvPr>
          <p:cNvSpPr>
            <a:spLocks noGrp="1"/>
          </p:cNvSpPr>
          <p:nvPr>
            <p:ph sz="half" idx="1"/>
          </p:nvPr>
        </p:nvSpPr>
        <p:spPr>
          <a:xfrm>
            <a:off x="575388" y="1364772"/>
            <a:ext cx="11041227" cy="4704522"/>
          </a:xfrm>
        </p:spPr>
        <p:txBody>
          <a:bodyPr>
            <a:noAutofit/>
          </a:bodyPr>
          <a:lstStyle/>
          <a:p>
            <a:pPr marL="0" indent="0" defTabSz="1219140" eaLnBrk="1" fontAlgn="auto" hangingPunct="1">
              <a:spcBef>
                <a:spcPts val="1333"/>
              </a:spcBef>
              <a:spcAft>
                <a:spcPts val="0"/>
              </a:spcAft>
              <a:buFont typeface="Arial" panose="020B0604020202020204" pitchFamily="34" charset="0"/>
              <a:buNone/>
              <a:defRPr/>
            </a:pPr>
            <a:r>
              <a:rPr lang="en-CA" sz="2400" b="1" dirty="0" err="1"/>
              <a:t>Ancienne</a:t>
            </a:r>
            <a:r>
              <a:rPr lang="en-CA" sz="2400" b="1" dirty="0"/>
              <a:t> </a:t>
            </a:r>
            <a:r>
              <a:rPr lang="en-CA" sz="2400" b="1" dirty="0" err="1"/>
              <a:t>entreprise</a:t>
            </a:r>
            <a:endParaRPr lang="en-CA" sz="2400" b="1" dirty="0"/>
          </a:p>
          <a:p>
            <a:pPr>
              <a:defRPr/>
            </a:pPr>
            <a:r>
              <a:rPr lang="fr-FR" sz="1867" dirty="0"/>
              <a:t>3 contrats de réparation et de révision (R&amp;R) (valeur totale +20 M$) :</a:t>
            </a:r>
          </a:p>
          <a:p>
            <a:pPr lvl="1">
              <a:buFont typeface="Courier New" panose="02070309020205020404" pitchFamily="49" charset="0"/>
              <a:buChar char="o"/>
              <a:defRPr/>
            </a:pPr>
            <a:r>
              <a:rPr lang="fr-FR" sz="1870" dirty="0"/>
              <a:t>2 attribués à fournisseur unique (propriété intellectuelle)</a:t>
            </a:r>
          </a:p>
          <a:p>
            <a:pPr lvl="1">
              <a:buFont typeface="Courier New" panose="02070309020205020404" pitchFamily="49" charset="0"/>
              <a:buChar char="o"/>
              <a:defRPr/>
            </a:pPr>
            <a:r>
              <a:rPr lang="en-CA" sz="1867" dirty="0"/>
              <a:t>1 </a:t>
            </a:r>
            <a:r>
              <a:rPr lang="en-CA" sz="1867" dirty="0" err="1"/>
              <a:t>contrat</a:t>
            </a:r>
            <a:r>
              <a:rPr lang="en-CA" sz="1867" dirty="0"/>
              <a:t> </a:t>
            </a:r>
            <a:r>
              <a:rPr lang="fr-CA" sz="1867" dirty="0"/>
              <a:t>concurrentiel</a:t>
            </a:r>
            <a:endParaRPr lang="en-CA" sz="1867" dirty="0"/>
          </a:p>
          <a:p>
            <a:pPr marL="304784" indent="-304784" defTabSz="1219140" eaLnBrk="1" fontAlgn="auto" hangingPunct="1">
              <a:spcBef>
                <a:spcPts val="1333"/>
              </a:spcBef>
              <a:spcAft>
                <a:spcPts val="0"/>
              </a:spcAft>
              <a:defRPr/>
            </a:pPr>
            <a:r>
              <a:rPr lang="fr-FR" sz="1867" dirty="0"/>
              <a:t>Tous les contrats ont expiré presque au même moment (fin de l’exercice 2019).</a:t>
            </a:r>
          </a:p>
          <a:p>
            <a:pPr marL="304784" indent="-304784" defTabSz="1219140" eaLnBrk="1" fontAlgn="auto" hangingPunct="1">
              <a:spcBef>
                <a:spcPts val="1333"/>
              </a:spcBef>
              <a:spcAft>
                <a:spcPts val="0"/>
              </a:spcAft>
              <a:defRPr/>
            </a:pPr>
            <a:r>
              <a:rPr lang="fr-FR" sz="1867" dirty="0"/>
              <a:t>Des prolongations étaient nécessaires pour compléter l’ARS.</a:t>
            </a:r>
          </a:p>
          <a:p>
            <a:pPr marL="0" indent="0" defTabSz="1219140" eaLnBrk="1" fontAlgn="auto" hangingPunct="1">
              <a:spcBef>
                <a:spcPts val="1333"/>
              </a:spcBef>
              <a:spcAft>
                <a:spcPts val="0"/>
              </a:spcAft>
              <a:buNone/>
              <a:defRPr/>
            </a:pPr>
            <a:r>
              <a:rPr lang="en-CA" sz="2400" b="1" dirty="0" err="1"/>
              <a:t>Défis</a:t>
            </a:r>
            <a:endParaRPr lang="en-CA" sz="2400" b="1" dirty="0"/>
          </a:p>
          <a:p>
            <a:pPr>
              <a:defRPr/>
            </a:pPr>
            <a:r>
              <a:rPr lang="fr-FR" sz="1867" dirty="0"/>
              <a:t>Âge de l'équipement – aucune espérance de vie estimée.</a:t>
            </a:r>
            <a:r>
              <a:rPr lang="en-CA" sz="1867" dirty="0"/>
              <a:t> </a:t>
            </a:r>
          </a:p>
          <a:p>
            <a:pPr marL="304784" indent="-304784" defTabSz="1219140" eaLnBrk="1" fontAlgn="auto" hangingPunct="1">
              <a:spcBef>
                <a:spcPts val="1333"/>
              </a:spcBef>
              <a:spcAft>
                <a:spcPts val="0"/>
              </a:spcAft>
              <a:defRPr/>
            </a:pPr>
            <a:r>
              <a:rPr lang="fr-FR" sz="1867" dirty="0"/>
              <a:t>Manque de données transactionnelles historiques pour encourager les contrats et éclairer les décisions de réparation ou de remplacement.</a:t>
            </a:r>
          </a:p>
          <a:p>
            <a:pPr marL="304784" indent="-304784" defTabSz="1219140" eaLnBrk="1" fontAlgn="auto" hangingPunct="1">
              <a:spcBef>
                <a:spcPts val="1333"/>
              </a:spcBef>
              <a:spcAft>
                <a:spcPts val="0"/>
              </a:spcAft>
              <a:defRPr/>
            </a:pPr>
            <a:r>
              <a:rPr lang="fr-FR" sz="1867" dirty="0"/>
              <a:t>Connaissance limitée du secteur – les contrats étaient détenus par les mêmes entrepreneurs depuis plus de 15 ans.</a:t>
            </a:r>
            <a:endParaRPr lang="en-CA" sz="1867" dirty="0"/>
          </a:p>
        </p:txBody>
      </p:sp>
      <p:sp>
        <p:nvSpPr>
          <p:cNvPr id="3" name="TextBox 2">
            <a:extLst>
              <a:ext uri="{FF2B5EF4-FFF2-40B4-BE49-F238E27FC236}">
                <a16:creationId xmlns:a16="http://schemas.microsoft.com/office/drawing/2014/main" id="{1453DA50-69C9-C1B2-0FD3-C8AC76F40B0B}"/>
              </a:ext>
            </a:extLst>
          </p:cNvPr>
          <p:cNvSpPr txBox="1"/>
          <p:nvPr/>
        </p:nvSpPr>
        <p:spPr>
          <a:xfrm>
            <a:off x="575386" y="6250532"/>
            <a:ext cx="415213" cy="369332"/>
          </a:xfrm>
          <a:prstGeom prst="rect">
            <a:avLst/>
          </a:prstGeom>
          <a:noFill/>
        </p:spPr>
        <p:txBody>
          <a:bodyPr wrap="square" rtlCol="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CA" sz="1800" b="0" i="0" u="none" strike="noStrike" kern="1200" cap="none" spc="0" normalizeH="0" baseline="0" noProof="0" dirty="0">
                <a:ln>
                  <a:noFill/>
                </a:ln>
                <a:solidFill>
                  <a:prstClr val="black"/>
                </a:solidFill>
                <a:effectLst/>
                <a:uLnTx/>
                <a:uFillTx/>
                <a:latin typeface="Calibri" panose="020F0502020204030204" pitchFamily="34" charset="0"/>
                <a:ea typeface="ＭＳ Ｐゴシック" panose="020B0600070205080204" pitchFamily="34" charset="-128"/>
                <a:cs typeface="+mn-cs"/>
              </a:rPr>
              <a:t>3</a:t>
            </a:r>
          </a:p>
        </p:txBody>
      </p:sp>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7">
            <a:extLst>
              <a:ext uri="{FF2B5EF4-FFF2-40B4-BE49-F238E27FC236}">
                <a16:creationId xmlns:a16="http://schemas.microsoft.com/office/drawing/2014/main" id="{B4A9ADAF-F104-EB42-6BE3-9782E3BAB478}"/>
              </a:ext>
            </a:extLst>
          </p:cNvPr>
          <p:cNvSpPr>
            <a:spLocks noGrp="1" noChangeArrowheads="1"/>
          </p:cNvSpPr>
          <p:nvPr>
            <p:ph type="title"/>
          </p:nvPr>
        </p:nvSpPr>
        <p:spPr/>
        <p:txBody>
          <a:bodyPr rtlCol="0">
            <a:normAutofit/>
          </a:bodyPr>
          <a:lstStyle/>
          <a:p>
            <a:pPr defTabSz="1219140" eaLnBrk="1" fontAlgn="auto" hangingPunct="1">
              <a:spcAft>
                <a:spcPts val="0"/>
              </a:spcAft>
              <a:defRPr/>
            </a:pPr>
            <a:r>
              <a:rPr lang="fr-FR" altLang="en-US" sz="2667" dirty="0"/>
              <a:t>Portée de l’ARS</a:t>
            </a:r>
            <a:endParaRPr altLang="en-US" sz="2667" dirty="0"/>
          </a:p>
        </p:txBody>
      </p:sp>
      <p:sp>
        <p:nvSpPr>
          <p:cNvPr id="10244" name="Content Placeholder 8">
            <a:extLst>
              <a:ext uri="{FF2B5EF4-FFF2-40B4-BE49-F238E27FC236}">
                <a16:creationId xmlns:a16="http://schemas.microsoft.com/office/drawing/2014/main" id="{2BA901F3-CF31-62DA-F538-BADF483DA4EF}"/>
              </a:ext>
            </a:extLst>
          </p:cNvPr>
          <p:cNvSpPr>
            <a:spLocks noGrp="1" noChangeArrowheads="1"/>
          </p:cNvSpPr>
          <p:nvPr>
            <p:ph sz="half" idx="1"/>
          </p:nvPr>
        </p:nvSpPr>
        <p:spPr/>
        <p:txBody>
          <a:bodyPr>
            <a:normAutofit/>
          </a:bodyPr>
          <a:lstStyle/>
          <a:p>
            <a:pPr marL="285737" lvl="1" indent="-285737" defTabSz="1219140" eaLnBrk="1" fontAlgn="auto" hangingPunct="1">
              <a:spcBef>
                <a:spcPts val="667"/>
              </a:spcBef>
              <a:spcAft>
                <a:spcPts val="0"/>
              </a:spcAft>
              <a:buFont typeface="Arial" panose="020B0604020202020204" pitchFamily="34" charset="0"/>
              <a:buChar char="•"/>
              <a:defRPr/>
            </a:pPr>
            <a:r>
              <a:rPr lang="fr-FR" dirty="0"/>
              <a:t>Réparation et révision de 3e ligne uniquement.</a:t>
            </a:r>
          </a:p>
          <a:p>
            <a:pPr marL="0" lvl="1" indent="0" defTabSz="1219140" eaLnBrk="1" fontAlgn="auto" hangingPunct="1">
              <a:spcBef>
                <a:spcPts val="667"/>
              </a:spcBef>
              <a:spcAft>
                <a:spcPts val="0"/>
              </a:spcAft>
              <a:buNone/>
              <a:defRPr/>
            </a:pPr>
            <a:endParaRPr lang="en-CA" dirty="0"/>
          </a:p>
          <a:p>
            <a:pPr marL="285737" lvl="1" indent="-285737">
              <a:buFont typeface="Arial" panose="020B0604020202020204" pitchFamily="34" charset="0"/>
              <a:buChar char="•"/>
              <a:defRPr/>
            </a:pPr>
            <a:r>
              <a:rPr lang="fr-FR" dirty="0"/>
              <a:t>Compte tenu du manque de données transactionnelles historiques, , il a été décidé de rechercher une solution provisoire pour améliorer la visibilité et le contrôle d’acheteur avisé.</a:t>
            </a:r>
          </a:p>
          <a:p>
            <a:pPr marL="0" lvl="1" indent="0" defTabSz="1219140" eaLnBrk="1" fontAlgn="auto" hangingPunct="1">
              <a:spcBef>
                <a:spcPts val="667"/>
              </a:spcBef>
              <a:spcAft>
                <a:spcPts val="0"/>
              </a:spcAft>
              <a:buNone/>
              <a:defRPr/>
            </a:pPr>
            <a:endParaRPr lang="en-CA" dirty="0"/>
          </a:p>
          <a:p>
            <a:pPr marL="285737" lvl="1" indent="-285737" defTabSz="1219140" eaLnBrk="1" fontAlgn="auto" hangingPunct="1">
              <a:spcBef>
                <a:spcPts val="667"/>
              </a:spcBef>
              <a:spcAft>
                <a:spcPts val="0"/>
              </a:spcAft>
              <a:buFont typeface="Arial" panose="020B0604020202020204" pitchFamily="34" charset="0"/>
              <a:buChar char="•"/>
              <a:defRPr/>
            </a:pPr>
            <a:r>
              <a:rPr lang="fr-FR" dirty="0"/>
              <a:t>ARS de suivi (~ 2024-2025) pour exploiter les informations de l’acheteur avisé et établir une solution optimisée à plus long terme.</a:t>
            </a:r>
            <a:endParaRPr lang="en-CA" dirty="0"/>
          </a:p>
        </p:txBody>
      </p:sp>
      <p:sp>
        <p:nvSpPr>
          <p:cNvPr id="2" name="TextBox 1">
            <a:extLst>
              <a:ext uri="{FF2B5EF4-FFF2-40B4-BE49-F238E27FC236}">
                <a16:creationId xmlns:a16="http://schemas.microsoft.com/office/drawing/2014/main" id="{2D2B4FDF-7F6F-5DCC-3CE5-EBDC39CF6F48}"/>
              </a:ext>
            </a:extLst>
          </p:cNvPr>
          <p:cNvSpPr txBox="1"/>
          <p:nvPr/>
        </p:nvSpPr>
        <p:spPr>
          <a:xfrm>
            <a:off x="575386" y="6250532"/>
            <a:ext cx="415213" cy="369332"/>
          </a:xfrm>
          <a:prstGeom prst="rect">
            <a:avLst/>
          </a:prstGeom>
          <a:noFill/>
        </p:spPr>
        <p:txBody>
          <a:bodyPr wrap="square" rtlCol="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CA" sz="1800" b="0" i="0" u="none" strike="noStrike" kern="1200" cap="none" spc="0" normalizeH="0" baseline="0" noProof="0" dirty="0">
                <a:ln>
                  <a:noFill/>
                </a:ln>
                <a:solidFill>
                  <a:prstClr val="black"/>
                </a:solidFill>
                <a:effectLst/>
                <a:uLnTx/>
                <a:uFillTx/>
                <a:latin typeface="Calibri" panose="020F0502020204030204" pitchFamily="34" charset="0"/>
                <a:ea typeface="ＭＳ Ｐゴシック" panose="020B0600070205080204" pitchFamily="34" charset="-128"/>
                <a:cs typeface="+mn-cs"/>
              </a:rPr>
              <a:t>4</a:t>
            </a:r>
          </a:p>
        </p:txBody>
      </p:sp>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7">
            <a:extLst>
              <a:ext uri="{FF2B5EF4-FFF2-40B4-BE49-F238E27FC236}">
                <a16:creationId xmlns:a16="http://schemas.microsoft.com/office/drawing/2014/main" id="{80DA991A-1820-9711-89D1-32A151FC783F}"/>
              </a:ext>
            </a:extLst>
          </p:cNvPr>
          <p:cNvSpPr>
            <a:spLocks noGrp="1" noChangeArrowheads="1"/>
          </p:cNvSpPr>
          <p:nvPr>
            <p:ph type="title"/>
          </p:nvPr>
        </p:nvSpPr>
        <p:spPr>
          <a:xfrm>
            <a:off x="574675" y="788988"/>
            <a:ext cx="11042650" cy="576262"/>
          </a:xfrm>
        </p:spPr>
        <p:txBody>
          <a:bodyPr rtlCol="0">
            <a:normAutofit/>
          </a:bodyPr>
          <a:lstStyle/>
          <a:p>
            <a:pPr defTabSz="1219140" eaLnBrk="1" fontAlgn="auto" hangingPunct="1">
              <a:spcAft>
                <a:spcPts val="0"/>
              </a:spcAft>
              <a:defRPr/>
            </a:pPr>
            <a:r>
              <a:rPr lang="en-CA" sz="2400" dirty="0"/>
              <a:t>Équipe </a:t>
            </a:r>
            <a:r>
              <a:rPr lang="en-CA" sz="2400" dirty="0" err="1"/>
              <a:t>d’ARS</a:t>
            </a:r>
            <a:endParaRPr altLang="en-US" sz="2667" dirty="0"/>
          </a:p>
        </p:txBody>
      </p:sp>
      <p:graphicFrame>
        <p:nvGraphicFramePr>
          <p:cNvPr id="39" name="Table 39">
            <a:extLst>
              <a:ext uri="{FF2B5EF4-FFF2-40B4-BE49-F238E27FC236}">
                <a16:creationId xmlns:a16="http://schemas.microsoft.com/office/drawing/2014/main" id="{9CF91EC6-70E8-0564-B431-1C9F100116C2}"/>
              </a:ext>
            </a:extLst>
          </p:cNvPr>
          <p:cNvGraphicFramePr>
            <a:graphicFrameLocks noGrp="1"/>
          </p:cNvGraphicFramePr>
          <p:nvPr>
            <p:extLst>
              <p:ext uri="{D42A27DB-BD31-4B8C-83A1-F6EECF244321}">
                <p14:modId xmlns:p14="http://schemas.microsoft.com/office/powerpoint/2010/main" val="237332715"/>
              </p:ext>
            </p:extLst>
          </p:nvPr>
        </p:nvGraphicFramePr>
        <p:xfrm>
          <a:off x="2362200" y="1524000"/>
          <a:ext cx="7467600" cy="4426874"/>
        </p:xfrm>
        <a:graphic>
          <a:graphicData uri="http://schemas.openxmlformats.org/drawingml/2006/table">
            <a:tbl>
              <a:tblPr firstRow="1" bandRow="1">
                <a:tableStyleId>{5940675A-B579-460E-94D1-54222C63F5DA}</a:tableStyleId>
              </a:tblPr>
              <a:tblGrid>
                <a:gridCol w="2514600">
                  <a:extLst>
                    <a:ext uri="{9D8B030D-6E8A-4147-A177-3AD203B41FA5}">
                      <a16:colId xmlns:a16="http://schemas.microsoft.com/office/drawing/2014/main" val="20000"/>
                    </a:ext>
                  </a:extLst>
                </a:gridCol>
                <a:gridCol w="4953000">
                  <a:extLst>
                    <a:ext uri="{9D8B030D-6E8A-4147-A177-3AD203B41FA5}">
                      <a16:colId xmlns:a16="http://schemas.microsoft.com/office/drawing/2014/main" val="20001"/>
                    </a:ext>
                  </a:extLst>
                </a:gridCol>
              </a:tblGrid>
              <a:tr h="923018">
                <a:tc>
                  <a:txBody>
                    <a:bodyPr/>
                    <a:lstStyle/>
                    <a:p>
                      <a:r>
                        <a:rPr lang="en-CA" sz="1800" b="1" dirty="0">
                          <a:latin typeface="+mn-lt"/>
                        </a:rPr>
                        <a:t>Martin Kellen</a:t>
                      </a:r>
                    </a:p>
                  </a:txBody>
                  <a:tcPr marL="121921" marR="121921" marT="60939" marB="60939" anchor="ctr">
                    <a:solidFill>
                      <a:schemeClr val="accent1">
                        <a:lumMod val="20000"/>
                        <a:lumOff val="80000"/>
                      </a:schemeClr>
                    </a:solidFill>
                  </a:tcPr>
                </a:tc>
                <a:tc>
                  <a:txBody>
                    <a:bodyPr/>
                    <a:lstStyle/>
                    <a:p>
                      <a:r>
                        <a:rPr lang="fr-FR" sz="1800" dirty="0">
                          <a:latin typeface="+mn-lt"/>
                          <a:cs typeface="Calibri" panose="020F0502020204030204" pitchFamily="34" charset="0"/>
                        </a:rPr>
                        <a:t>Autorité Technique du MDN</a:t>
                      </a:r>
                    </a:p>
                    <a:p>
                      <a:r>
                        <a:rPr lang="fr-FR" sz="1800" dirty="0">
                          <a:latin typeface="+mn-lt"/>
                          <a:cs typeface="Calibri" panose="020F0502020204030204" pitchFamily="34" charset="0"/>
                        </a:rPr>
                        <a:t>DPEAG Avions-écoles et chasseurs</a:t>
                      </a:r>
                    </a:p>
                  </a:txBody>
                  <a:tcPr marL="121921" marR="121921" marT="60939" marB="60939" anchor="ctr"/>
                </a:tc>
                <a:extLst>
                  <a:ext uri="{0D108BD9-81ED-4DB2-BD59-A6C34878D82A}">
                    <a16:rowId xmlns:a16="http://schemas.microsoft.com/office/drawing/2014/main" val="10000"/>
                  </a:ext>
                </a:extLst>
              </a:tr>
              <a:tr h="729965">
                <a:tc>
                  <a:txBody>
                    <a:bodyPr/>
                    <a:lstStyle/>
                    <a:p>
                      <a:r>
                        <a:rPr lang="en-CA" sz="1800" b="1" dirty="0">
                          <a:latin typeface="+mn-lt"/>
                        </a:rPr>
                        <a:t>Randy Cook</a:t>
                      </a:r>
                    </a:p>
                  </a:txBody>
                  <a:tcPr marL="121921" marR="121921" marT="60939" marB="60939" anchor="ctr">
                    <a:solidFill>
                      <a:schemeClr val="accent1">
                        <a:lumMod val="20000"/>
                        <a:lumOff val="80000"/>
                      </a:schemeClr>
                    </a:solidFill>
                  </a:tcPr>
                </a:tc>
                <a:tc>
                  <a:txBody>
                    <a:bodyPr/>
                    <a:lstStyle/>
                    <a:p>
                      <a:r>
                        <a:rPr lang="fr-FR" sz="1800" dirty="0">
                          <a:latin typeface="+mn-lt"/>
                          <a:cs typeface="Calibri" panose="020F0502020204030204" pitchFamily="34" charset="0"/>
                        </a:rPr>
                        <a:t>Consultant en processus d’ARS et SLI du MDN</a:t>
                      </a:r>
                    </a:p>
                    <a:p>
                      <a:r>
                        <a:rPr lang="fr-FR" sz="1800" dirty="0">
                          <a:latin typeface="+mn-lt"/>
                          <a:cs typeface="Calibri" panose="020F0502020204030204" pitchFamily="34" charset="0"/>
                        </a:rPr>
                        <a:t>DPEAG CE aérien</a:t>
                      </a:r>
                    </a:p>
                  </a:txBody>
                  <a:tcPr marL="121921" marR="121921" marT="60939" marB="60939" anchor="ctr"/>
                </a:tc>
                <a:extLst>
                  <a:ext uri="{0D108BD9-81ED-4DB2-BD59-A6C34878D82A}">
                    <a16:rowId xmlns:a16="http://schemas.microsoft.com/office/drawing/2014/main" val="10001"/>
                  </a:ext>
                </a:extLst>
              </a:tr>
              <a:tr h="853006">
                <a:tc>
                  <a:txBody>
                    <a:bodyPr/>
                    <a:lstStyle/>
                    <a:p>
                      <a:r>
                        <a:rPr lang="en-CA" sz="1800" b="1" dirty="0" err="1">
                          <a:latin typeface="+mn-lt"/>
                          <a:cs typeface="Arial" panose="020B0604020202020204" pitchFamily="34" charset="0"/>
                        </a:rPr>
                        <a:t>Weihong</a:t>
                      </a:r>
                      <a:r>
                        <a:rPr lang="en-CA" sz="1800" b="1" dirty="0">
                          <a:latin typeface="+mn-lt"/>
                          <a:cs typeface="Arial" panose="020B0604020202020204" pitchFamily="34" charset="0"/>
                        </a:rPr>
                        <a:t> (Daisy) Jin</a:t>
                      </a:r>
                    </a:p>
                  </a:txBody>
                  <a:tcPr marL="121921" marR="121921" marT="60939" marB="60939" anchor="ctr">
                    <a:solidFill>
                      <a:schemeClr val="accent1">
                        <a:lumMod val="20000"/>
                        <a:lumOff val="80000"/>
                      </a:schemeClr>
                    </a:solidFill>
                  </a:tcPr>
                </a:tc>
                <a:tc>
                  <a:txBody>
                    <a:bodyPr/>
                    <a:lstStyle/>
                    <a:p>
                      <a:pPr marL="0" indent="0">
                        <a:buFont typeface="Arial" panose="020B0604020202020204" pitchFamily="34" charset="0"/>
                        <a:buNone/>
                      </a:pPr>
                      <a:r>
                        <a:rPr lang="fr-FR" sz="1800" noProof="0" dirty="0">
                          <a:latin typeface="+mn-lt"/>
                          <a:cs typeface="Calibri" panose="020F0502020204030204" pitchFamily="34" charset="0"/>
                        </a:rPr>
                        <a:t>Pouvoir d'achat du MDN</a:t>
                      </a:r>
                    </a:p>
                    <a:p>
                      <a:pPr marL="0" indent="0">
                        <a:buFont typeface="Arial" panose="020B0604020202020204" pitchFamily="34" charset="0"/>
                        <a:buNone/>
                      </a:pPr>
                      <a:r>
                        <a:rPr lang="fr-FR" sz="1800" noProof="0" dirty="0">
                          <a:latin typeface="+mn-lt"/>
                          <a:cs typeface="Calibri" panose="020F0502020204030204" pitchFamily="34" charset="0"/>
                        </a:rPr>
                        <a:t>DPEAG Direction – Obtention (aérospatiale)</a:t>
                      </a:r>
                    </a:p>
                  </a:txBody>
                  <a:tcPr marL="121921" marR="121921" marT="60939" marB="60939" anchor="ctr"/>
                </a:tc>
                <a:extLst>
                  <a:ext uri="{0D108BD9-81ED-4DB2-BD59-A6C34878D82A}">
                    <a16:rowId xmlns:a16="http://schemas.microsoft.com/office/drawing/2014/main" val="10002"/>
                  </a:ext>
                </a:extLst>
              </a:tr>
              <a:tr h="853006">
                <a:tc>
                  <a:txBody>
                    <a:bodyPr/>
                    <a:lstStyle/>
                    <a:p>
                      <a:r>
                        <a:rPr lang="en-CA" sz="1800" b="1" dirty="0">
                          <a:latin typeface="+mn-lt"/>
                        </a:rPr>
                        <a:t>Marisol Dufour</a:t>
                      </a:r>
                    </a:p>
                  </a:txBody>
                  <a:tcPr marL="121921" marR="121921" marT="60939" marB="60939" anchor="ctr">
                    <a:solidFill>
                      <a:schemeClr val="accent2">
                        <a:lumMod val="20000"/>
                        <a:lumOff val="80000"/>
                      </a:schemeClr>
                    </a:solidFill>
                  </a:tcPr>
                </a:tc>
                <a:tc>
                  <a:txBody>
                    <a:bodyPr/>
                    <a:lstStyle/>
                    <a:p>
                      <a:r>
                        <a:rPr lang="fr-FR" sz="1800" dirty="0">
                          <a:latin typeface="+mn-lt"/>
                          <a:cs typeface="Calibri" panose="020F0502020204030204" pitchFamily="34" charset="0"/>
                        </a:rPr>
                        <a:t>Autorisation de programme du SPAC</a:t>
                      </a:r>
                    </a:p>
                    <a:p>
                      <a:r>
                        <a:rPr lang="fr-FR" sz="1800" dirty="0">
                          <a:latin typeface="+mn-lt"/>
                          <a:cs typeface="Calibri" panose="020F0502020204030204" pitchFamily="34" charset="0"/>
                        </a:rPr>
                        <a:t>Approvisionnement maritime et de défense PA</a:t>
                      </a:r>
                    </a:p>
                  </a:txBody>
                  <a:tcPr marL="121921" marR="121921" marT="60939" marB="60939" anchor="ctr"/>
                </a:tc>
                <a:extLst>
                  <a:ext uri="{0D108BD9-81ED-4DB2-BD59-A6C34878D82A}">
                    <a16:rowId xmlns:a16="http://schemas.microsoft.com/office/drawing/2014/main" val="10003"/>
                  </a:ext>
                </a:extLst>
              </a:tr>
              <a:tr h="853006">
                <a:tc>
                  <a:txBody>
                    <a:bodyPr/>
                    <a:lstStyle/>
                    <a:p>
                      <a:r>
                        <a:rPr lang="en-CA" sz="1800" b="1" dirty="0">
                          <a:latin typeface="+mn-lt"/>
                        </a:rPr>
                        <a:t>Jennifer </a:t>
                      </a:r>
                      <a:r>
                        <a:rPr lang="en-CA" sz="1800" b="1" dirty="0" err="1">
                          <a:latin typeface="+mn-lt"/>
                        </a:rPr>
                        <a:t>Naddaf</a:t>
                      </a:r>
                      <a:endParaRPr lang="en-CA" sz="1800" b="1" dirty="0">
                        <a:latin typeface="+mn-lt"/>
                      </a:endParaRPr>
                    </a:p>
                  </a:txBody>
                  <a:tcPr marL="121921" marR="121921" marT="60939" marB="60939" anchor="ctr">
                    <a:solidFill>
                      <a:schemeClr val="accent3">
                        <a:lumMod val="20000"/>
                        <a:lumOff val="80000"/>
                      </a:schemeClr>
                    </a:solidFill>
                  </a:tcPr>
                </a:tc>
                <a:tc>
                  <a:txBody>
                    <a:bodyPr/>
                    <a:lstStyle/>
                    <a:p>
                      <a:pPr marL="0" marR="0" lvl="0" indent="0" algn="l" defTabSz="1219170" rtl="0" eaLnBrk="1" fontAlgn="auto" latinLnBrk="0" hangingPunct="1">
                        <a:lnSpc>
                          <a:spcPct val="100000"/>
                        </a:lnSpc>
                        <a:spcBef>
                          <a:spcPts val="0"/>
                        </a:spcBef>
                        <a:spcAft>
                          <a:spcPts val="0"/>
                        </a:spcAft>
                        <a:buClrTx/>
                        <a:buSzTx/>
                        <a:buFont typeface="Arial" panose="020B0604020202020204" pitchFamily="34" charset="0"/>
                        <a:buNone/>
                        <a:tabLst/>
                        <a:defRPr/>
                      </a:pPr>
                      <a:r>
                        <a:rPr lang="en-CA" sz="1800" dirty="0" err="1">
                          <a:cs typeface="Calibri" panose="020F0502020204030204" pitchFamily="34" charset="0"/>
                        </a:rPr>
                        <a:t>Représentant</a:t>
                      </a:r>
                      <a:r>
                        <a:rPr lang="en-CA" sz="1800" dirty="0">
                          <a:cs typeface="Calibri" panose="020F0502020204030204" pitchFamily="34" charset="0"/>
                        </a:rPr>
                        <a:t> </a:t>
                      </a:r>
                      <a:r>
                        <a:rPr lang="en-CA" sz="1800" dirty="0" err="1">
                          <a:cs typeface="Calibri" panose="020F0502020204030204" pitchFamily="34" charset="0"/>
                        </a:rPr>
                        <a:t>d'ISDE</a:t>
                      </a:r>
                      <a:endParaRPr lang="en-CA" sz="1800" dirty="0">
                        <a:latin typeface="+mn-lt"/>
                      </a:endParaRPr>
                    </a:p>
                  </a:txBody>
                  <a:tcPr marL="121921" marR="121921" marT="60939" marB="60939" anchor="ctr"/>
                </a:tc>
                <a:extLst>
                  <a:ext uri="{0D108BD9-81ED-4DB2-BD59-A6C34878D82A}">
                    <a16:rowId xmlns:a16="http://schemas.microsoft.com/office/drawing/2014/main" val="10004"/>
                  </a:ext>
                </a:extLst>
              </a:tr>
            </a:tbl>
          </a:graphicData>
        </a:graphic>
      </p:graphicFrame>
      <p:sp>
        <p:nvSpPr>
          <p:cNvPr id="2" name="TextBox 1">
            <a:extLst>
              <a:ext uri="{FF2B5EF4-FFF2-40B4-BE49-F238E27FC236}">
                <a16:creationId xmlns:a16="http://schemas.microsoft.com/office/drawing/2014/main" id="{0F3D4898-B2EF-8547-892B-BBE6F4B81828}"/>
              </a:ext>
            </a:extLst>
          </p:cNvPr>
          <p:cNvSpPr txBox="1"/>
          <p:nvPr/>
        </p:nvSpPr>
        <p:spPr>
          <a:xfrm>
            <a:off x="575386" y="6250532"/>
            <a:ext cx="415213" cy="369332"/>
          </a:xfrm>
          <a:prstGeom prst="rect">
            <a:avLst/>
          </a:prstGeom>
          <a:noFill/>
        </p:spPr>
        <p:txBody>
          <a:bodyPr wrap="square" rtlCol="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CA" sz="1800" b="0" i="0" u="none" strike="noStrike" kern="1200" cap="none" spc="0" normalizeH="0" baseline="0" noProof="0" dirty="0">
                <a:ln>
                  <a:noFill/>
                </a:ln>
                <a:solidFill>
                  <a:prstClr val="black"/>
                </a:solidFill>
                <a:effectLst/>
                <a:uLnTx/>
                <a:uFillTx/>
                <a:latin typeface="Calibri" panose="020F0502020204030204" pitchFamily="34" charset="0"/>
                <a:ea typeface="ＭＳ Ｐゴシック" panose="020B0600070205080204" pitchFamily="34" charset="-128"/>
                <a:cs typeface="+mn-cs"/>
              </a:rPr>
              <a:t>5</a:t>
            </a:r>
          </a:p>
        </p:txBody>
      </p:sp>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7">
            <a:extLst>
              <a:ext uri="{FF2B5EF4-FFF2-40B4-BE49-F238E27FC236}">
                <a16:creationId xmlns:a16="http://schemas.microsoft.com/office/drawing/2014/main" id="{F541A1B3-ABF8-2552-96B4-2AD8C9C74783}"/>
              </a:ext>
            </a:extLst>
          </p:cNvPr>
          <p:cNvSpPr>
            <a:spLocks noGrp="1" noChangeArrowheads="1"/>
          </p:cNvSpPr>
          <p:nvPr>
            <p:ph type="title"/>
          </p:nvPr>
        </p:nvSpPr>
        <p:spPr>
          <a:xfrm>
            <a:off x="574675" y="788988"/>
            <a:ext cx="11042650" cy="576262"/>
          </a:xfrm>
        </p:spPr>
        <p:txBody>
          <a:bodyPr rtlCol="0">
            <a:normAutofit/>
          </a:bodyPr>
          <a:lstStyle/>
          <a:p>
            <a:pPr defTabSz="1219140" eaLnBrk="1" fontAlgn="auto" hangingPunct="1">
              <a:spcAft>
                <a:spcPts val="0"/>
              </a:spcAft>
              <a:defRPr/>
            </a:pPr>
            <a:r>
              <a:rPr lang="en-CA" altLang="en-US" sz="2667" dirty="0" err="1"/>
              <a:t>Chronologie</a:t>
            </a:r>
            <a:r>
              <a:rPr lang="en-CA" altLang="en-US" sz="2667" dirty="0"/>
              <a:t> de </a:t>
            </a:r>
            <a:r>
              <a:rPr lang="en-CA" altLang="en-US" sz="2667" dirty="0" err="1"/>
              <a:t>l’ARS</a:t>
            </a:r>
            <a:r>
              <a:rPr lang="en-CA" altLang="en-US" sz="2667" dirty="0"/>
              <a:t> et e</a:t>
            </a:r>
            <a:r>
              <a:rPr lang="en-CA" sz="2667" dirty="0"/>
              <a:t>ngagement de </a:t>
            </a:r>
            <a:r>
              <a:rPr lang="en-CA" sz="2667" dirty="0" err="1"/>
              <a:t>l'industrie</a:t>
            </a:r>
            <a:endParaRPr altLang="en-US" sz="2667" dirty="0"/>
          </a:p>
        </p:txBody>
      </p:sp>
      <p:cxnSp>
        <p:nvCxnSpPr>
          <p:cNvPr id="24" name="Straight Connector 23">
            <a:extLst>
              <a:ext uri="{FF2B5EF4-FFF2-40B4-BE49-F238E27FC236}">
                <a16:creationId xmlns:a16="http://schemas.microsoft.com/office/drawing/2014/main" id="{13CEC006-B117-AAA6-9889-8610C154804A}"/>
              </a:ext>
            </a:extLst>
          </p:cNvPr>
          <p:cNvCxnSpPr>
            <a:cxnSpLocks/>
            <a:stCxn id="34832" idx="3"/>
            <a:endCxn id="34838" idx="1"/>
          </p:cNvCxnSpPr>
          <p:nvPr/>
        </p:nvCxnSpPr>
        <p:spPr>
          <a:xfrm>
            <a:off x="1406526" y="4652126"/>
            <a:ext cx="555625" cy="0"/>
          </a:xfrm>
          <a:prstGeom prst="line">
            <a:avLst/>
          </a:prstGeom>
          <a:ln w="76200">
            <a:solidFill>
              <a:srgbClr val="D8983E"/>
            </a:solidFill>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FAA18F09-098B-372C-BB68-DBC17DA584D0}"/>
              </a:ext>
            </a:extLst>
          </p:cNvPr>
          <p:cNvCxnSpPr>
            <a:cxnSpLocks/>
            <a:stCxn id="34838" idx="3"/>
            <a:endCxn id="34840" idx="1"/>
          </p:cNvCxnSpPr>
          <p:nvPr/>
        </p:nvCxnSpPr>
        <p:spPr>
          <a:xfrm>
            <a:off x="2940051" y="4652126"/>
            <a:ext cx="554038" cy="0"/>
          </a:xfrm>
          <a:prstGeom prst="line">
            <a:avLst/>
          </a:prstGeom>
          <a:ln w="76200">
            <a:solidFill>
              <a:srgbClr val="577B55"/>
            </a:solidFill>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2171CB82-126E-C255-5F95-F1A176EA4709}"/>
              </a:ext>
            </a:extLst>
          </p:cNvPr>
          <p:cNvCxnSpPr>
            <a:cxnSpLocks/>
            <a:stCxn id="34840" idx="3"/>
            <a:endCxn id="34842" idx="1"/>
          </p:cNvCxnSpPr>
          <p:nvPr/>
        </p:nvCxnSpPr>
        <p:spPr>
          <a:xfrm>
            <a:off x="4503739" y="4652126"/>
            <a:ext cx="554037" cy="0"/>
          </a:xfrm>
          <a:prstGeom prst="line">
            <a:avLst/>
          </a:prstGeom>
          <a:ln w="76200">
            <a:solidFill>
              <a:srgbClr val="C0AF95"/>
            </a:solidFill>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654556E8-4EBB-9624-4372-965D776B5ECF}"/>
              </a:ext>
            </a:extLst>
          </p:cNvPr>
          <p:cNvCxnSpPr>
            <a:cxnSpLocks/>
            <a:stCxn id="34842" idx="3"/>
            <a:endCxn id="34844" idx="1"/>
          </p:cNvCxnSpPr>
          <p:nvPr/>
        </p:nvCxnSpPr>
        <p:spPr>
          <a:xfrm>
            <a:off x="6064251" y="4652126"/>
            <a:ext cx="554038" cy="0"/>
          </a:xfrm>
          <a:prstGeom prst="line">
            <a:avLst/>
          </a:prstGeom>
          <a:ln w="76200">
            <a:solidFill>
              <a:srgbClr val="984036"/>
            </a:solidFill>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795C16FA-019C-D5D9-E673-17EF7C8B3252}"/>
              </a:ext>
            </a:extLst>
          </p:cNvPr>
          <p:cNvCxnSpPr>
            <a:cxnSpLocks/>
            <a:stCxn id="34844" idx="3"/>
            <a:endCxn id="34846" idx="1"/>
          </p:cNvCxnSpPr>
          <p:nvPr/>
        </p:nvCxnSpPr>
        <p:spPr>
          <a:xfrm>
            <a:off x="7618414" y="4652126"/>
            <a:ext cx="554037" cy="0"/>
          </a:xfrm>
          <a:prstGeom prst="line">
            <a:avLst/>
          </a:prstGeom>
          <a:ln w="76200">
            <a:solidFill>
              <a:srgbClr val="808AC5"/>
            </a:solidFill>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E9ECBCB9-2B2F-FB4C-1B1F-A0F079CCDA60}"/>
              </a:ext>
            </a:extLst>
          </p:cNvPr>
          <p:cNvCxnSpPr>
            <a:cxnSpLocks/>
            <a:stCxn id="34846" idx="3"/>
            <a:endCxn id="16389" idx="2"/>
          </p:cNvCxnSpPr>
          <p:nvPr/>
        </p:nvCxnSpPr>
        <p:spPr>
          <a:xfrm flipV="1">
            <a:off x="9148764" y="4652126"/>
            <a:ext cx="554037" cy="0"/>
          </a:xfrm>
          <a:prstGeom prst="line">
            <a:avLst/>
          </a:prstGeom>
          <a:ln w="76200">
            <a:solidFill>
              <a:srgbClr val="C55D08"/>
            </a:solidFill>
          </a:ln>
        </p:spPr>
        <p:style>
          <a:lnRef idx="1">
            <a:schemeClr val="accent1"/>
          </a:lnRef>
          <a:fillRef idx="0">
            <a:schemeClr val="accent1"/>
          </a:fillRef>
          <a:effectRef idx="0">
            <a:schemeClr val="accent1"/>
          </a:effectRef>
          <a:fontRef idx="minor">
            <a:schemeClr val="tx1"/>
          </a:fontRef>
        </p:style>
      </p:cxnSp>
      <p:sp>
        <p:nvSpPr>
          <p:cNvPr id="30" name="Hexagon 29">
            <a:extLst>
              <a:ext uri="{FF2B5EF4-FFF2-40B4-BE49-F238E27FC236}">
                <a16:creationId xmlns:a16="http://schemas.microsoft.com/office/drawing/2014/main" id="{08420843-EF6F-5DDB-5F67-DAAD1A0F332E}"/>
              </a:ext>
            </a:extLst>
          </p:cNvPr>
          <p:cNvSpPr/>
          <p:nvPr/>
        </p:nvSpPr>
        <p:spPr>
          <a:xfrm rot="16200000">
            <a:off x="10791032" y="4362408"/>
            <a:ext cx="682625" cy="579438"/>
          </a:xfrm>
          <a:custGeom>
            <a:avLst/>
            <a:gdLst>
              <a:gd name="connsiteX0" fmla="*/ 0 w 417539"/>
              <a:gd name="connsiteY0" fmla="*/ 188081 h 376161"/>
              <a:gd name="connsiteX1" fmla="*/ 94040 w 417539"/>
              <a:gd name="connsiteY1" fmla="*/ 0 h 376161"/>
              <a:gd name="connsiteX2" fmla="*/ 323499 w 417539"/>
              <a:gd name="connsiteY2" fmla="*/ 0 h 376161"/>
              <a:gd name="connsiteX3" fmla="*/ 417539 w 417539"/>
              <a:gd name="connsiteY3" fmla="*/ 188081 h 376161"/>
              <a:gd name="connsiteX4" fmla="*/ 323499 w 417539"/>
              <a:gd name="connsiteY4" fmla="*/ 376161 h 376161"/>
              <a:gd name="connsiteX5" fmla="*/ 94040 w 417539"/>
              <a:gd name="connsiteY5" fmla="*/ 376161 h 376161"/>
              <a:gd name="connsiteX6" fmla="*/ 0 w 417539"/>
              <a:gd name="connsiteY6" fmla="*/ 188081 h 376161"/>
              <a:gd name="connsiteX0" fmla="*/ 0 w 417539"/>
              <a:gd name="connsiteY0" fmla="*/ 188081 h 376161"/>
              <a:gd name="connsiteX1" fmla="*/ 94040 w 417539"/>
              <a:gd name="connsiteY1" fmla="*/ 0 h 376161"/>
              <a:gd name="connsiteX2" fmla="*/ 207878 w 417539"/>
              <a:gd name="connsiteY2" fmla="*/ 985 h 376161"/>
              <a:gd name="connsiteX3" fmla="*/ 323499 w 417539"/>
              <a:gd name="connsiteY3" fmla="*/ 0 h 376161"/>
              <a:gd name="connsiteX4" fmla="*/ 417539 w 417539"/>
              <a:gd name="connsiteY4" fmla="*/ 188081 h 376161"/>
              <a:gd name="connsiteX5" fmla="*/ 323499 w 417539"/>
              <a:gd name="connsiteY5" fmla="*/ 376161 h 376161"/>
              <a:gd name="connsiteX6" fmla="*/ 94040 w 417539"/>
              <a:gd name="connsiteY6" fmla="*/ 376161 h 376161"/>
              <a:gd name="connsiteX7" fmla="*/ 0 w 417539"/>
              <a:gd name="connsiteY7" fmla="*/ 188081 h 3761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17539" h="376161">
                <a:moveTo>
                  <a:pt x="0" y="188081"/>
                </a:moveTo>
                <a:lnTo>
                  <a:pt x="94040" y="0"/>
                </a:lnTo>
                <a:lnTo>
                  <a:pt x="207878" y="985"/>
                </a:lnTo>
                <a:lnTo>
                  <a:pt x="323499" y="0"/>
                </a:lnTo>
                <a:lnTo>
                  <a:pt x="417539" y="188081"/>
                </a:lnTo>
                <a:lnTo>
                  <a:pt x="323499" y="376161"/>
                </a:lnTo>
                <a:lnTo>
                  <a:pt x="94040" y="376161"/>
                </a:lnTo>
                <a:lnTo>
                  <a:pt x="0" y="188081"/>
                </a:lnTo>
                <a:close/>
              </a:path>
            </a:pathLst>
          </a:custGeom>
          <a:solidFill>
            <a:schemeClr val="tx1"/>
          </a:solidFill>
          <a:ln>
            <a:solidFill>
              <a:srgbClr val="565553"/>
            </a:solidFill>
          </a:ln>
        </p:spPr>
        <p:style>
          <a:lnRef idx="2">
            <a:schemeClr val="accent1">
              <a:shade val="50000"/>
            </a:schemeClr>
          </a:lnRef>
          <a:fillRef idx="1">
            <a:schemeClr val="accent1"/>
          </a:fillRef>
          <a:effectRef idx="0">
            <a:schemeClr val="accent1"/>
          </a:effectRef>
          <a:fontRef idx="minor">
            <a:schemeClr val="lt1"/>
          </a:fontRef>
        </p:style>
        <p:txBody>
          <a:bodyPr vert="vert" wrap="none" lIns="0" tIns="0" rIns="36000" bIns="0" anchor="ctr"/>
          <a:lstStyle/>
          <a:p>
            <a:pPr marL="0" marR="0" lvl="0" indent="0" algn="ctr" defTabSz="914400" rtl="0" eaLnBrk="1" fontAlgn="auto" latinLnBrk="0" hangingPunct="1">
              <a:lnSpc>
                <a:spcPts val="1100"/>
              </a:lnSpc>
              <a:spcBef>
                <a:spcPts val="0"/>
              </a:spcBef>
              <a:spcAft>
                <a:spcPts val="0"/>
              </a:spcAft>
              <a:buClrTx/>
              <a:buSzTx/>
              <a:buFontTx/>
              <a:buNone/>
              <a:tabLst/>
              <a:defRPr/>
            </a:pPr>
            <a:endParaRPr kumimoji="0" lang="en-CA" sz="1000" b="1" i="0" u="none" strike="noStrike" kern="1200" cap="none" spc="0" normalizeH="0" baseline="0" noProof="0" dirty="0">
              <a:ln>
                <a:noFill/>
              </a:ln>
              <a:solidFill>
                <a:prstClr val="white"/>
              </a:solidFill>
              <a:effectLst/>
              <a:uLnTx/>
              <a:uFillTx/>
              <a:latin typeface="Arial"/>
              <a:ea typeface="+mn-ea"/>
              <a:cs typeface="+mn-cs"/>
            </a:endParaRPr>
          </a:p>
        </p:txBody>
      </p:sp>
      <p:cxnSp>
        <p:nvCxnSpPr>
          <p:cNvPr id="57" name="Straight Connector 56">
            <a:extLst>
              <a:ext uri="{FF2B5EF4-FFF2-40B4-BE49-F238E27FC236}">
                <a16:creationId xmlns:a16="http://schemas.microsoft.com/office/drawing/2014/main" id="{85C9ECE3-1849-EE7E-6B82-4603ED63EC88}"/>
              </a:ext>
            </a:extLst>
          </p:cNvPr>
          <p:cNvCxnSpPr>
            <a:cxnSpLocks/>
            <a:stCxn id="34832" idx="2"/>
            <a:endCxn id="59" idx="0"/>
          </p:cNvCxnSpPr>
          <p:nvPr/>
        </p:nvCxnSpPr>
        <p:spPr>
          <a:xfrm>
            <a:off x="908845" y="5145839"/>
            <a:ext cx="0" cy="179387"/>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59" name="TextBox 58">
            <a:extLst>
              <a:ext uri="{FF2B5EF4-FFF2-40B4-BE49-F238E27FC236}">
                <a16:creationId xmlns:a16="http://schemas.microsoft.com/office/drawing/2014/main" id="{A5AE0A0F-DB5C-7B47-4EC5-5AB6EE004256}"/>
              </a:ext>
            </a:extLst>
          </p:cNvPr>
          <p:cNvSpPr txBox="1"/>
          <p:nvPr/>
        </p:nvSpPr>
        <p:spPr>
          <a:xfrm>
            <a:off x="396876" y="5325226"/>
            <a:ext cx="1023938" cy="307777"/>
          </a:xfrm>
          <a:prstGeom prst="rect">
            <a:avLst/>
          </a:prstGeom>
          <a:noFill/>
        </p:spPr>
        <p:txBody>
          <a:bodyPr>
            <a:spAutoFit/>
          </a:bodyPr>
          <a:lstStyle/>
          <a:p>
            <a:pPr algn="ctr"/>
            <a:r>
              <a:rPr lang="en-CA" sz="1400" dirty="0" err="1"/>
              <a:t>Juin</a:t>
            </a:r>
            <a:r>
              <a:rPr lang="en-CA" sz="1400" dirty="0"/>
              <a:t> 2017</a:t>
            </a:r>
          </a:p>
        </p:txBody>
      </p:sp>
      <p:cxnSp>
        <p:nvCxnSpPr>
          <p:cNvPr id="16391" name="Straight Connector 16390">
            <a:extLst>
              <a:ext uri="{FF2B5EF4-FFF2-40B4-BE49-F238E27FC236}">
                <a16:creationId xmlns:a16="http://schemas.microsoft.com/office/drawing/2014/main" id="{E1EA506B-34C6-1FC1-DDD6-B2C1B87FAA5A}"/>
              </a:ext>
            </a:extLst>
          </p:cNvPr>
          <p:cNvCxnSpPr>
            <a:cxnSpLocks/>
            <a:endCxn id="30" idx="2"/>
          </p:cNvCxnSpPr>
          <p:nvPr/>
        </p:nvCxnSpPr>
        <p:spPr>
          <a:xfrm>
            <a:off x="10296526" y="4652126"/>
            <a:ext cx="547688" cy="1588"/>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sp>
        <p:nvSpPr>
          <p:cNvPr id="16389" name="Hexagon 16388">
            <a:extLst>
              <a:ext uri="{FF2B5EF4-FFF2-40B4-BE49-F238E27FC236}">
                <a16:creationId xmlns:a16="http://schemas.microsoft.com/office/drawing/2014/main" id="{FD2E1379-D755-5AB5-1DED-DAC175AFE55B}"/>
              </a:ext>
            </a:extLst>
          </p:cNvPr>
          <p:cNvSpPr/>
          <p:nvPr/>
        </p:nvSpPr>
        <p:spPr>
          <a:xfrm rot="16200000">
            <a:off x="9654382" y="4359233"/>
            <a:ext cx="682625" cy="585788"/>
          </a:xfrm>
          <a:custGeom>
            <a:avLst/>
            <a:gdLst>
              <a:gd name="connsiteX0" fmla="*/ 0 w 417538"/>
              <a:gd name="connsiteY0" fmla="*/ 190152 h 380304"/>
              <a:gd name="connsiteX1" fmla="*/ 95076 w 417538"/>
              <a:gd name="connsiteY1" fmla="*/ 0 h 380304"/>
              <a:gd name="connsiteX2" fmla="*/ 322462 w 417538"/>
              <a:gd name="connsiteY2" fmla="*/ 0 h 380304"/>
              <a:gd name="connsiteX3" fmla="*/ 417538 w 417538"/>
              <a:gd name="connsiteY3" fmla="*/ 190152 h 380304"/>
              <a:gd name="connsiteX4" fmla="*/ 322462 w 417538"/>
              <a:gd name="connsiteY4" fmla="*/ 380304 h 380304"/>
              <a:gd name="connsiteX5" fmla="*/ 95076 w 417538"/>
              <a:gd name="connsiteY5" fmla="*/ 380304 h 380304"/>
              <a:gd name="connsiteX6" fmla="*/ 0 w 417538"/>
              <a:gd name="connsiteY6" fmla="*/ 190152 h 380304"/>
              <a:gd name="connsiteX0" fmla="*/ 0 w 417538"/>
              <a:gd name="connsiteY0" fmla="*/ 190608 h 380760"/>
              <a:gd name="connsiteX1" fmla="*/ 95076 w 417538"/>
              <a:gd name="connsiteY1" fmla="*/ 456 h 380760"/>
              <a:gd name="connsiteX2" fmla="*/ 208980 w 417538"/>
              <a:gd name="connsiteY2" fmla="*/ 0 h 380760"/>
              <a:gd name="connsiteX3" fmla="*/ 322462 w 417538"/>
              <a:gd name="connsiteY3" fmla="*/ 456 h 380760"/>
              <a:gd name="connsiteX4" fmla="*/ 417538 w 417538"/>
              <a:gd name="connsiteY4" fmla="*/ 190608 h 380760"/>
              <a:gd name="connsiteX5" fmla="*/ 322462 w 417538"/>
              <a:gd name="connsiteY5" fmla="*/ 380760 h 380760"/>
              <a:gd name="connsiteX6" fmla="*/ 95076 w 417538"/>
              <a:gd name="connsiteY6" fmla="*/ 380760 h 380760"/>
              <a:gd name="connsiteX7" fmla="*/ 0 w 417538"/>
              <a:gd name="connsiteY7" fmla="*/ 190608 h 380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17538" h="380760">
                <a:moveTo>
                  <a:pt x="0" y="190608"/>
                </a:moveTo>
                <a:lnTo>
                  <a:pt x="95076" y="456"/>
                </a:lnTo>
                <a:lnTo>
                  <a:pt x="208980" y="0"/>
                </a:lnTo>
                <a:lnTo>
                  <a:pt x="322462" y="456"/>
                </a:lnTo>
                <a:lnTo>
                  <a:pt x="417538" y="190608"/>
                </a:lnTo>
                <a:lnTo>
                  <a:pt x="322462" y="380760"/>
                </a:lnTo>
                <a:lnTo>
                  <a:pt x="95076" y="380760"/>
                </a:lnTo>
                <a:lnTo>
                  <a:pt x="0" y="190608"/>
                </a:lnTo>
                <a:close/>
              </a:path>
            </a:pathLst>
          </a:custGeom>
          <a:solidFill>
            <a:schemeClr val="tx1"/>
          </a:solidFill>
          <a:ln>
            <a:solidFill>
              <a:srgbClr val="565553"/>
            </a:solidFill>
          </a:ln>
        </p:spPr>
        <p:style>
          <a:lnRef idx="2">
            <a:schemeClr val="accent1">
              <a:shade val="50000"/>
            </a:schemeClr>
          </a:lnRef>
          <a:fillRef idx="1">
            <a:schemeClr val="accent1"/>
          </a:fillRef>
          <a:effectRef idx="0">
            <a:schemeClr val="accent1"/>
          </a:effectRef>
          <a:fontRef idx="minor">
            <a:schemeClr val="lt1"/>
          </a:fontRef>
        </p:style>
        <p:txBody>
          <a:bodyPr vert="vert" wrap="none" lIns="0" tIns="0" rIns="36000" bIns="0" anchor="ctr"/>
          <a:lstStyle/>
          <a:p>
            <a:pPr marL="0" marR="0" lvl="0" indent="0" algn="ctr" defTabSz="914400" rtl="0" eaLnBrk="1" fontAlgn="auto" latinLnBrk="0" hangingPunct="1">
              <a:lnSpc>
                <a:spcPts val="1100"/>
              </a:lnSpc>
              <a:spcBef>
                <a:spcPts val="0"/>
              </a:spcBef>
              <a:spcAft>
                <a:spcPts val="0"/>
              </a:spcAft>
              <a:buClrTx/>
              <a:buSzTx/>
              <a:buFontTx/>
              <a:buNone/>
              <a:tabLst/>
              <a:defRPr/>
            </a:pPr>
            <a:endParaRPr kumimoji="0" lang="en-CA" sz="800" b="1" i="0" u="none" strike="noStrike" kern="1200" cap="none" spc="0" normalizeH="0" baseline="0" noProof="0" dirty="0">
              <a:ln>
                <a:noFill/>
              </a:ln>
              <a:solidFill>
                <a:prstClr val="white"/>
              </a:solidFill>
              <a:effectLst/>
              <a:uLnTx/>
              <a:uFillTx/>
              <a:latin typeface="Arial"/>
              <a:ea typeface="+mn-ea"/>
              <a:cs typeface="+mn-cs"/>
            </a:endParaRPr>
          </a:p>
        </p:txBody>
      </p:sp>
      <p:cxnSp>
        <p:nvCxnSpPr>
          <p:cNvPr id="16396" name="Straight Connector 16395">
            <a:extLst>
              <a:ext uri="{FF2B5EF4-FFF2-40B4-BE49-F238E27FC236}">
                <a16:creationId xmlns:a16="http://schemas.microsoft.com/office/drawing/2014/main" id="{14C118D6-2627-8D7E-76C1-DD8C897BCCA4}"/>
              </a:ext>
            </a:extLst>
          </p:cNvPr>
          <p:cNvCxnSpPr>
            <a:cxnSpLocks/>
            <a:stCxn id="16397" idx="2"/>
            <a:endCxn id="16389" idx="4"/>
          </p:cNvCxnSpPr>
          <p:nvPr/>
        </p:nvCxnSpPr>
        <p:spPr>
          <a:xfrm>
            <a:off x="9992520" y="3879490"/>
            <a:ext cx="3526" cy="431325"/>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16397" name="TextBox 16396">
            <a:extLst>
              <a:ext uri="{FF2B5EF4-FFF2-40B4-BE49-F238E27FC236}">
                <a16:creationId xmlns:a16="http://schemas.microsoft.com/office/drawing/2014/main" id="{91D37154-2EAB-DFA4-0C74-775ACAE84758}"/>
              </a:ext>
            </a:extLst>
          </p:cNvPr>
          <p:cNvSpPr txBox="1"/>
          <p:nvPr/>
        </p:nvSpPr>
        <p:spPr>
          <a:xfrm>
            <a:off x="9182101" y="3140826"/>
            <a:ext cx="1620838" cy="738664"/>
          </a:xfrm>
          <a:prstGeom prst="rect">
            <a:avLst/>
          </a:prstGeom>
          <a:noFill/>
        </p:spPr>
        <p:txBody>
          <a:bodyPr>
            <a:spAutoFit/>
          </a:bodyPr>
          <a:lstStyle/>
          <a:p>
            <a:pPr algn="ctr"/>
            <a:r>
              <a:rPr lang="fr-FR" sz="1400" dirty="0"/>
              <a:t>Sollicitation (DP publiée)</a:t>
            </a:r>
          </a:p>
          <a:p>
            <a:pPr algn="ctr"/>
            <a:r>
              <a:rPr lang="en-CA" sz="1400" dirty="0"/>
              <a:t>Mars à </a:t>
            </a:r>
            <a:r>
              <a:rPr lang="en-CA" sz="1400" dirty="0" err="1"/>
              <a:t>mai</a:t>
            </a:r>
            <a:r>
              <a:rPr lang="en-CA" sz="1400" dirty="0"/>
              <a:t> 2021</a:t>
            </a:r>
          </a:p>
        </p:txBody>
      </p:sp>
      <p:pic>
        <p:nvPicPr>
          <p:cNvPr id="34832" name="Picture 20">
            <a:extLst>
              <a:ext uri="{FF2B5EF4-FFF2-40B4-BE49-F238E27FC236}">
                <a16:creationId xmlns:a16="http://schemas.microsoft.com/office/drawing/2014/main" id="{40AC764D-3A8A-82DA-4C21-45037CE0AA9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t="4616" b="4616"/>
          <a:stretch>
            <a:fillRect/>
          </a:stretch>
        </p:blipFill>
        <p:spPr bwMode="auto">
          <a:xfrm>
            <a:off x="411164" y="4156826"/>
            <a:ext cx="995362" cy="989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412" name="TextBox 16411">
            <a:extLst>
              <a:ext uri="{FF2B5EF4-FFF2-40B4-BE49-F238E27FC236}">
                <a16:creationId xmlns:a16="http://schemas.microsoft.com/office/drawing/2014/main" id="{B153666D-4BCD-BE4D-7817-D82CE4F73387}"/>
              </a:ext>
            </a:extLst>
          </p:cNvPr>
          <p:cNvSpPr txBox="1"/>
          <p:nvPr/>
        </p:nvSpPr>
        <p:spPr>
          <a:xfrm>
            <a:off x="460376" y="3877426"/>
            <a:ext cx="1011238" cy="307777"/>
          </a:xfrm>
          <a:prstGeom prst="rect">
            <a:avLst/>
          </a:prstGeom>
          <a:noFill/>
        </p:spPr>
        <p:txBody>
          <a:bodyPr>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CA" sz="1400" b="1" i="0" u="none" strike="noStrike" kern="1200" cap="none" spc="0" normalizeH="0" baseline="0" noProof="0" dirty="0">
                <a:ln>
                  <a:noFill/>
                </a:ln>
                <a:solidFill>
                  <a:prstClr val="black"/>
                </a:solidFill>
                <a:effectLst/>
                <a:uLnTx/>
                <a:uFillTx/>
                <a:latin typeface="Arial" panose="020B0604020202020204" pitchFamily="34" charset="0"/>
                <a:ea typeface="ＭＳ Ｐゴシック" panose="020B0600070205080204" pitchFamily="34" charset="-128"/>
                <a:cs typeface="Arial" panose="020B0604020202020204" pitchFamily="34" charset="0"/>
              </a:rPr>
              <a:t>Initiation</a:t>
            </a:r>
          </a:p>
        </p:txBody>
      </p:sp>
      <p:cxnSp>
        <p:nvCxnSpPr>
          <p:cNvPr id="1030" name="Straight Connector 1029">
            <a:extLst>
              <a:ext uri="{FF2B5EF4-FFF2-40B4-BE49-F238E27FC236}">
                <a16:creationId xmlns:a16="http://schemas.microsoft.com/office/drawing/2014/main" id="{CF2F65EE-8021-1C85-4C04-315CB96D87CF}"/>
              </a:ext>
            </a:extLst>
          </p:cNvPr>
          <p:cNvCxnSpPr>
            <a:cxnSpLocks/>
            <a:endCxn id="1033" idx="2"/>
          </p:cNvCxnSpPr>
          <p:nvPr/>
        </p:nvCxnSpPr>
        <p:spPr>
          <a:xfrm flipV="1">
            <a:off x="6440488" y="3879490"/>
            <a:ext cx="794" cy="772305"/>
          </a:xfrm>
          <a:prstGeom prst="line">
            <a:avLst/>
          </a:prstGeom>
          <a:ln w="12700">
            <a:solidFill>
              <a:schemeClr val="tx1"/>
            </a:solidFill>
            <a:headEnd type="diamond" w="lg" len="lg"/>
          </a:ln>
        </p:spPr>
        <p:style>
          <a:lnRef idx="1">
            <a:schemeClr val="accent1"/>
          </a:lnRef>
          <a:fillRef idx="0">
            <a:schemeClr val="accent1"/>
          </a:fillRef>
          <a:effectRef idx="0">
            <a:schemeClr val="accent1"/>
          </a:effectRef>
          <a:fontRef idx="minor">
            <a:schemeClr val="tx1"/>
          </a:fontRef>
        </p:style>
      </p:cxnSp>
      <p:sp>
        <p:nvSpPr>
          <p:cNvPr id="1033" name="TextBox 1032">
            <a:extLst>
              <a:ext uri="{FF2B5EF4-FFF2-40B4-BE49-F238E27FC236}">
                <a16:creationId xmlns:a16="http://schemas.microsoft.com/office/drawing/2014/main" id="{3DCA990B-F69C-C196-9C70-6E30500D3598}"/>
              </a:ext>
            </a:extLst>
          </p:cNvPr>
          <p:cNvSpPr txBox="1"/>
          <p:nvPr/>
        </p:nvSpPr>
        <p:spPr>
          <a:xfrm>
            <a:off x="5791201" y="3140826"/>
            <a:ext cx="1300162" cy="738664"/>
          </a:xfrm>
          <a:prstGeom prst="rect">
            <a:avLst/>
          </a:prstGeom>
          <a:noFill/>
        </p:spPr>
        <p:txBody>
          <a:bodyPr>
            <a:spAutoFit/>
          </a:bodyPr>
          <a:lstStyle/>
          <a:p>
            <a:pPr algn="ctr"/>
            <a:r>
              <a:rPr lang="fr-FR" sz="1400" dirty="0"/>
              <a:t>LDI mise à jour</a:t>
            </a:r>
          </a:p>
          <a:p>
            <a:pPr algn="ctr"/>
            <a:r>
              <a:rPr lang="en-CA" sz="1400" dirty="0" err="1"/>
              <a:t>Déc</a:t>
            </a:r>
            <a:r>
              <a:rPr lang="en-CA" sz="1400" dirty="0"/>
              <a:t>. 2019 à </a:t>
            </a:r>
            <a:r>
              <a:rPr lang="en-CA" sz="1400" dirty="0" err="1"/>
              <a:t>janv</a:t>
            </a:r>
            <a:r>
              <a:rPr lang="en-CA" sz="1400" dirty="0"/>
              <a:t>. 2020</a:t>
            </a:r>
          </a:p>
        </p:txBody>
      </p:sp>
      <p:sp>
        <p:nvSpPr>
          <p:cNvPr id="1035" name="TextBox 1034">
            <a:extLst>
              <a:ext uri="{FF2B5EF4-FFF2-40B4-BE49-F238E27FC236}">
                <a16:creationId xmlns:a16="http://schemas.microsoft.com/office/drawing/2014/main" id="{D4D803FF-766B-1DAE-B31A-F5FA89EE6BC3}"/>
              </a:ext>
            </a:extLst>
          </p:cNvPr>
          <p:cNvSpPr txBox="1"/>
          <p:nvPr/>
        </p:nvSpPr>
        <p:spPr>
          <a:xfrm>
            <a:off x="7194551" y="3140826"/>
            <a:ext cx="1296988" cy="738664"/>
          </a:xfrm>
          <a:prstGeom prst="rect">
            <a:avLst/>
          </a:prstGeom>
          <a:noFill/>
        </p:spPr>
        <p:txBody>
          <a:bodyPr>
            <a:spAutoFit/>
          </a:bodyPr>
          <a:lstStyle/>
          <a:p>
            <a:pPr algn="ctr"/>
            <a:r>
              <a:rPr lang="fr-FR" sz="1400" dirty="0"/>
              <a:t>LDI mise à jour</a:t>
            </a:r>
          </a:p>
          <a:p>
            <a:pPr algn="ctr"/>
            <a:r>
              <a:rPr lang="en-CA" sz="1400" dirty="0"/>
              <a:t>Avril 2020 à </a:t>
            </a:r>
            <a:r>
              <a:rPr lang="en-CA" sz="1400" dirty="0" err="1"/>
              <a:t>mai</a:t>
            </a:r>
            <a:r>
              <a:rPr lang="en-CA" sz="1400" dirty="0"/>
              <a:t> 2020</a:t>
            </a:r>
          </a:p>
        </p:txBody>
      </p:sp>
      <p:cxnSp>
        <p:nvCxnSpPr>
          <p:cNvPr id="1041" name="Straight Connector 1040">
            <a:extLst>
              <a:ext uri="{FF2B5EF4-FFF2-40B4-BE49-F238E27FC236}">
                <a16:creationId xmlns:a16="http://schemas.microsoft.com/office/drawing/2014/main" id="{40D7DB61-E1DF-BED9-059F-624302D48284}"/>
              </a:ext>
            </a:extLst>
          </p:cNvPr>
          <p:cNvCxnSpPr>
            <a:cxnSpLocks/>
            <a:endCxn id="1035" idx="2"/>
          </p:cNvCxnSpPr>
          <p:nvPr/>
        </p:nvCxnSpPr>
        <p:spPr>
          <a:xfrm flipH="1" flipV="1">
            <a:off x="7843045" y="3879490"/>
            <a:ext cx="9524" cy="772304"/>
          </a:xfrm>
          <a:prstGeom prst="line">
            <a:avLst/>
          </a:prstGeom>
          <a:ln w="12700">
            <a:solidFill>
              <a:schemeClr val="tx1"/>
            </a:solidFill>
            <a:headEnd type="diamond" w="lg" len="lg"/>
          </a:ln>
        </p:spPr>
        <p:style>
          <a:lnRef idx="1">
            <a:schemeClr val="accent1"/>
          </a:lnRef>
          <a:fillRef idx="0">
            <a:schemeClr val="accent1"/>
          </a:fillRef>
          <a:effectRef idx="0">
            <a:schemeClr val="accent1"/>
          </a:effectRef>
          <a:fontRef idx="minor">
            <a:schemeClr val="tx1"/>
          </a:fontRef>
        </p:style>
      </p:cxnSp>
      <p:pic>
        <p:nvPicPr>
          <p:cNvPr id="34838" name="Picture 21">
            <a:extLst>
              <a:ext uri="{FF2B5EF4-FFF2-40B4-BE49-F238E27FC236}">
                <a16:creationId xmlns:a16="http://schemas.microsoft.com/office/drawing/2014/main" id="{E7FC7484-E35D-BD38-921B-D88CF4D577B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l="2373" t="4608" r="4880" b="4608"/>
          <a:stretch>
            <a:fillRect/>
          </a:stretch>
        </p:blipFill>
        <p:spPr bwMode="auto">
          <a:xfrm>
            <a:off x="1962151" y="4156826"/>
            <a:ext cx="977900" cy="989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43" name="TextBox 1042">
            <a:extLst>
              <a:ext uri="{FF2B5EF4-FFF2-40B4-BE49-F238E27FC236}">
                <a16:creationId xmlns:a16="http://schemas.microsoft.com/office/drawing/2014/main" id="{7A5D5569-A54A-B242-D00E-2C9316ACFE3F}"/>
              </a:ext>
            </a:extLst>
          </p:cNvPr>
          <p:cNvSpPr txBox="1"/>
          <p:nvPr/>
        </p:nvSpPr>
        <p:spPr>
          <a:xfrm>
            <a:off x="1735139" y="3877426"/>
            <a:ext cx="1501775" cy="307777"/>
          </a:xfrm>
          <a:prstGeom prst="rect">
            <a:avLst/>
          </a:prstGeom>
          <a:noFill/>
        </p:spPr>
        <p:txBody>
          <a:bodyPr>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lang="en-CA" sz="1400" b="1" dirty="0">
                <a:latin typeface="Arial" panose="020B0604020202020204" pitchFamily="34" charset="0"/>
                <a:cs typeface="Arial" panose="020B0604020202020204" pitchFamily="34" charset="0"/>
              </a:rPr>
              <a:t>Exigences</a:t>
            </a:r>
            <a:endParaRPr kumimoji="0" lang="en-CA" sz="1400" b="1" i="0" u="none" strike="noStrike" kern="1200" cap="none" spc="0" normalizeH="0" baseline="0" noProof="0" dirty="0">
              <a:ln>
                <a:noFill/>
              </a:ln>
              <a:solidFill>
                <a:prstClr val="black"/>
              </a:solidFill>
              <a:effectLst/>
              <a:uLnTx/>
              <a:uFillTx/>
              <a:latin typeface="Arial" panose="020B0604020202020204" pitchFamily="34" charset="0"/>
              <a:ea typeface="ＭＳ Ｐゴシック" panose="020B0600070205080204" pitchFamily="34" charset="-128"/>
              <a:cs typeface="Arial" panose="020B0604020202020204" pitchFamily="34" charset="0"/>
            </a:endParaRPr>
          </a:p>
        </p:txBody>
      </p:sp>
      <p:pic>
        <p:nvPicPr>
          <p:cNvPr id="34840" name="Picture 16">
            <a:extLst>
              <a:ext uri="{FF2B5EF4-FFF2-40B4-BE49-F238E27FC236}">
                <a16:creationId xmlns:a16="http://schemas.microsoft.com/office/drawing/2014/main" id="{16BECC89-097C-3102-E9FC-18031CC27B46}"/>
              </a:ext>
            </a:extLst>
          </p:cNvPr>
          <p:cNvPicPr>
            <a:picLocks noChangeAspect="1" noChangeArrowheads="1"/>
          </p:cNvPicPr>
          <p:nvPr/>
        </p:nvPicPr>
        <p:blipFill>
          <a:blip r:embed="rId5">
            <a:extLst>
              <a:ext uri="{28A0092B-C50C-407E-A947-70E740481C1C}">
                <a14:useLocalDpi xmlns:a14="http://schemas.microsoft.com/office/drawing/2010/main" val="0"/>
              </a:ext>
            </a:extLst>
          </a:blip>
          <a:srcRect l="3151" t="4388" b="2196"/>
          <a:stretch>
            <a:fillRect/>
          </a:stretch>
        </p:blipFill>
        <p:spPr bwMode="auto">
          <a:xfrm>
            <a:off x="3494089" y="4156826"/>
            <a:ext cx="1009650" cy="989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44" name="TextBox 1043">
            <a:extLst>
              <a:ext uri="{FF2B5EF4-FFF2-40B4-BE49-F238E27FC236}">
                <a16:creationId xmlns:a16="http://schemas.microsoft.com/office/drawing/2014/main" id="{AA5ACCBD-1AD5-F9C2-F80B-9EA9EADADF36}"/>
              </a:ext>
            </a:extLst>
          </p:cNvPr>
          <p:cNvSpPr txBox="1"/>
          <p:nvPr/>
        </p:nvSpPr>
        <p:spPr>
          <a:xfrm>
            <a:off x="3065463" y="3877426"/>
            <a:ext cx="1863039" cy="307777"/>
          </a:xfrm>
          <a:prstGeom prst="rect">
            <a:avLst/>
          </a:prstGeom>
          <a:noFill/>
        </p:spPr>
        <p:txBody>
          <a:bodyPr wrap="square">
            <a:spAutoFit/>
          </a:bodyPr>
          <a:lstStyle/>
          <a:p>
            <a:pPr algn="ctr"/>
            <a:r>
              <a:rPr lang="en-CA" sz="1400" b="1" dirty="0">
                <a:latin typeface="Arial" panose="020B0604020202020204" pitchFamily="34" charset="0"/>
                <a:cs typeface="Arial" panose="020B0604020202020204" pitchFamily="34" charset="0"/>
              </a:rPr>
              <a:t>Analyse des </a:t>
            </a:r>
            <a:r>
              <a:rPr lang="en-CA" sz="1400" b="1" dirty="0" err="1">
                <a:latin typeface="Arial" panose="020B0604020202020204" pitchFamily="34" charset="0"/>
                <a:cs typeface="Arial" panose="020B0604020202020204" pitchFamily="34" charset="0"/>
              </a:rPr>
              <a:t>écarts</a:t>
            </a:r>
            <a:endParaRPr lang="en-CA" sz="1400" b="1" dirty="0">
              <a:latin typeface="Arial" panose="020B0604020202020204" pitchFamily="34" charset="0"/>
              <a:cs typeface="Arial" panose="020B0604020202020204" pitchFamily="34" charset="0"/>
            </a:endParaRPr>
          </a:p>
        </p:txBody>
      </p:sp>
      <p:pic>
        <p:nvPicPr>
          <p:cNvPr id="34842" name="Picture 17">
            <a:extLst>
              <a:ext uri="{FF2B5EF4-FFF2-40B4-BE49-F238E27FC236}">
                <a16:creationId xmlns:a16="http://schemas.microsoft.com/office/drawing/2014/main" id="{6A63E10B-70FD-2888-29BD-265EB0027DDF}"/>
              </a:ext>
            </a:extLst>
          </p:cNvPr>
          <p:cNvPicPr>
            <a:picLocks noChangeAspect="1" noChangeArrowheads="1"/>
          </p:cNvPicPr>
          <p:nvPr/>
        </p:nvPicPr>
        <p:blipFill>
          <a:blip r:embed="rId6">
            <a:extLst>
              <a:ext uri="{28A0092B-C50C-407E-A947-70E740481C1C}">
                <a14:useLocalDpi xmlns:a14="http://schemas.microsoft.com/office/drawing/2010/main" val="0"/>
              </a:ext>
            </a:extLst>
          </a:blip>
          <a:srcRect l="1051" t="6120" r="5579" b="2135"/>
          <a:stretch>
            <a:fillRect/>
          </a:stretch>
        </p:blipFill>
        <p:spPr bwMode="auto">
          <a:xfrm>
            <a:off x="5057776" y="4156826"/>
            <a:ext cx="1006475" cy="989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45" name="TextBox 1044">
            <a:extLst>
              <a:ext uri="{FF2B5EF4-FFF2-40B4-BE49-F238E27FC236}">
                <a16:creationId xmlns:a16="http://schemas.microsoft.com/office/drawing/2014/main" id="{EC3334AA-F8B0-D17E-8D87-97A902CFA3FB}"/>
              </a:ext>
            </a:extLst>
          </p:cNvPr>
          <p:cNvSpPr txBox="1"/>
          <p:nvPr/>
        </p:nvSpPr>
        <p:spPr>
          <a:xfrm>
            <a:off x="5113339" y="3877426"/>
            <a:ext cx="954087" cy="307777"/>
          </a:xfrm>
          <a:prstGeom prst="rect">
            <a:avLst/>
          </a:prstGeom>
          <a:noFill/>
        </p:spPr>
        <p:txBody>
          <a:bodyPr>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lang="en-CA" sz="1400" b="1" dirty="0" err="1">
                <a:latin typeface="Arial" panose="020B0604020202020204" pitchFamily="34" charset="0"/>
                <a:cs typeface="Arial" panose="020B0604020202020204" pitchFamily="34" charset="0"/>
              </a:rPr>
              <a:t>Stratégie</a:t>
            </a:r>
            <a:endParaRPr kumimoji="0" lang="en-CA" sz="1400" b="1" i="0" u="none" strike="noStrike" kern="1200" cap="none" spc="0" normalizeH="0" baseline="0" noProof="0" dirty="0">
              <a:ln>
                <a:noFill/>
              </a:ln>
              <a:solidFill>
                <a:prstClr val="black"/>
              </a:solidFill>
              <a:effectLst/>
              <a:uLnTx/>
              <a:uFillTx/>
              <a:latin typeface="Arial" panose="020B0604020202020204" pitchFamily="34" charset="0"/>
              <a:ea typeface="ＭＳ Ｐゴシック" panose="020B0600070205080204" pitchFamily="34" charset="-128"/>
              <a:cs typeface="Arial" panose="020B0604020202020204" pitchFamily="34" charset="0"/>
            </a:endParaRPr>
          </a:p>
        </p:txBody>
      </p:sp>
      <p:pic>
        <p:nvPicPr>
          <p:cNvPr id="34844" name="Picture 18">
            <a:extLst>
              <a:ext uri="{FF2B5EF4-FFF2-40B4-BE49-F238E27FC236}">
                <a16:creationId xmlns:a16="http://schemas.microsoft.com/office/drawing/2014/main" id="{8259250F-A24F-9F3A-B776-24AD52DF67C5}"/>
              </a:ext>
            </a:extLst>
          </p:cNvPr>
          <p:cNvPicPr>
            <a:picLocks noChangeAspect="1" noChangeArrowheads="1"/>
          </p:cNvPicPr>
          <p:nvPr/>
        </p:nvPicPr>
        <p:blipFill>
          <a:blip r:embed="rId7">
            <a:extLst>
              <a:ext uri="{28A0092B-C50C-407E-A947-70E740481C1C}">
                <a14:useLocalDpi xmlns:a14="http://schemas.microsoft.com/office/drawing/2010/main" val="0"/>
              </a:ext>
            </a:extLst>
          </a:blip>
          <a:srcRect t="4414" r="4150"/>
          <a:stretch>
            <a:fillRect/>
          </a:stretch>
        </p:blipFill>
        <p:spPr bwMode="auto">
          <a:xfrm>
            <a:off x="6618289" y="4156826"/>
            <a:ext cx="1000125" cy="989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47" name="TextBox 1046">
            <a:extLst>
              <a:ext uri="{FF2B5EF4-FFF2-40B4-BE49-F238E27FC236}">
                <a16:creationId xmlns:a16="http://schemas.microsoft.com/office/drawing/2014/main" id="{25A57855-3A9D-EB80-9B4A-8DB31C6348E7}"/>
              </a:ext>
            </a:extLst>
          </p:cNvPr>
          <p:cNvSpPr txBox="1"/>
          <p:nvPr/>
        </p:nvSpPr>
        <p:spPr>
          <a:xfrm>
            <a:off x="6550026" y="3882189"/>
            <a:ext cx="1185863" cy="307777"/>
          </a:xfrm>
          <a:prstGeom prst="rect">
            <a:avLst/>
          </a:prstGeom>
          <a:noFill/>
        </p:spPr>
        <p:txBody>
          <a:bodyPr>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lang="en-CA" sz="1400" b="1" dirty="0">
                <a:latin typeface="Arial" panose="020B0604020202020204" pitchFamily="34" charset="0"/>
                <a:cs typeface="Arial" panose="020B0604020202020204" pitchFamily="34" charset="0"/>
              </a:rPr>
              <a:t>Cadre</a:t>
            </a:r>
            <a:endParaRPr kumimoji="0" lang="en-CA" sz="1400" b="1" i="0" u="none" strike="noStrike" kern="1200" cap="none" spc="0" normalizeH="0" baseline="0" noProof="0" dirty="0">
              <a:ln>
                <a:noFill/>
              </a:ln>
              <a:solidFill>
                <a:prstClr val="black"/>
              </a:solidFill>
              <a:effectLst/>
              <a:uLnTx/>
              <a:uFillTx/>
              <a:latin typeface="Arial" panose="020B0604020202020204" pitchFamily="34" charset="0"/>
              <a:ea typeface="ＭＳ Ｐゴシック" panose="020B0600070205080204" pitchFamily="34" charset="-128"/>
              <a:cs typeface="Arial" panose="020B0604020202020204" pitchFamily="34" charset="0"/>
            </a:endParaRPr>
          </a:p>
        </p:txBody>
      </p:sp>
      <p:pic>
        <p:nvPicPr>
          <p:cNvPr id="34846" name="Picture 19">
            <a:extLst>
              <a:ext uri="{FF2B5EF4-FFF2-40B4-BE49-F238E27FC236}">
                <a16:creationId xmlns:a16="http://schemas.microsoft.com/office/drawing/2014/main" id="{2B1E44E5-5391-E275-7552-FC9C072EA861}"/>
              </a:ext>
            </a:extLst>
          </p:cNvPr>
          <p:cNvPicPr>
            <a:picLocks noChangeAspect="1" noChangeArrowheads="1"/>
          </p:cNvPicPr>
          <p:nvPr/>
        </p:nvPicPr>
        <p:blipFill>
          <a:blip r:embed="rId8">
            <a:extLst>
              <a:ext uri="{28A0092B-C50C-407E-A947-70E740481C1C}">
                <a14:useLocalDpi xmlns:a14="http://schemas.microsoft.com/office/drawing/2010/main" val="0"/>
              </a:ext>
            </a:extLst>
          </a:blip>
          <a:srcRect l="5702" t="4414" r="6010"/>
          <a:stretch>
            <a:fillRect/>
          </a:stretch>
        </p:blipFill>
        <p:spPr bwMode="auto">
          <a:xfrm>
            <a:off x="8172451" y="4156826"/>
            <a:ext cx="976313" cy="989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46" name="TextBox 1045">
            <a:extLst>
              <a:ext uri="{FF2B5EF4-FFF2-40B4-BE49-F238E27FC236}">
                <a16:creationId xmlns:a16="http://schemas.microsoft.com/office/drawing/2014/main" id="{C3394B33-4A1C-AEDA-1558-E48A625D1D51}"/>
              </a:ext>
            </a:extLst>
          </p:cNvPr>
          <p:cNvSpPr txBox="1"/>
          <p:nvPr/>
        </p:nvSpPr>
        <p:spPr>
          <a:xfrm>
            <a:off x="8235951" y="3877426"/>
            <a:ext cx="846138" cy="307777"/>
          </a:xfrm>
          <a:prstGeom prst="rect">
            <a:avLst/>
          </a:prstGeom>
          <a:noFill/>
        </p:spPr>
        <p:txBody>
          <a:bodyPr>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lang="en-CA" sz="1400" b="1" dirty="0" err="1">
                <a:latin typeface="Arial" panose="020B0604020202020204" pitchFamily="34" charset="0"/>
                <a:cs typeface="Arial" panose="020B0604020202020204" pitchFamily="34" charset="0"/>
              </a:rPr>
              <a:t>Détails</a:t>
            </a:r>
            <a:endParaRPr kumimoji="0" lang="en-CA" sz="1400" b="1" i="0" u="none" strike="noStrike" kern="1200" cap="none" spc="0" normalizeH="0" baseline="0" noProof="0" dirty="0">
              <a:ln>
                <a:noFill/>
              </a:ln>
              <a:solidFill>
                <a:prstClr val="black"/>
              </a:solidFill>
              <a:effectLst/>
              <a:uLnTx/>
              <a:uFillTx/>
              <a:latin typeface="Arial" panose="020B0604020202020204" pitchFamily="34" charset="0"/>
              <a:ea typeface="ＭＳ Ｐゴシック" panose="020B0600070205080204" pitchFamily="34" charset="-128"/>
              <a:cs typeface="Arial" panose="020B0604020202020204" pitchFamily="34" charset="0"/>
            </a:endParaRPr>
          </a:p>
        </p:txBody>
      </p:sp>
      <p:sp>
        <p:nvSpPr>
          <p:cNvPr id="10299" name="TextBox 10298">
            <a:extLst>
              <a:ext uri="{FF2B5EF4-FFF2-40B4-BE49-F238E27FC236}">
                <a16:creationId xmlns:a16="http://schemas.microsoft.com/office/drawing/2014/main" id="{8775BC4C-FC5B-8907-99A5-1BFB674B2478}"/>
              </a:ext>
            </a:extLst>
          </p:cNvPr>
          <p:cNvSpPr txBox="1"/>
          <p:nvPr/>
        </p:nvSpPr>
        <p:spPr>
          <a:xfrm>
            <a:off x="4114801" y="2771389"/>
            <a:ext cx="1562101" cy="954107"/>
          </a:xfrm>
          <a:prstGeom prst="rect">
            <a:avLst/>
          </a:prstGeom>
          <a:noFill/>
        </p:spPr>
        <p:txBody>
          <a:bodyPr wrap="square">
            <a:spAutoFit/>
          </a:bodyPr>
          <a:lstStyle/>
          <a:p>
            <a:pPr algn="ctr"/>
            <a:r>
              <a:rPr lang="fr-FR" sz="1400" dirty="0"/>
              <a:t>LDI initiale</a:t>
            </a:r>
          </a:p>
          <a:p>
            <a:pPr algn="ctr"/>
            <a:r>
              <a:rPr lang="fr-FR" sz="1400" dirty="0"/>
              <a:t>juillet à août 2018 avec la Journée de l'Industrie</a:t>
            </a:r>
            <a:endParaRPr lang="en-CA" sz="1400" dirty="0"/>
          </a:p>
        </p:txBody>
      </p:sp>
      <p:sp>
        <p:nvSpPr>
          <p:cNvPr id="10302" name="TextBox 10301">
            <a:extLst>
              <a:ext uri="{FF2B5EF4-FFF2-40B4-BE49-F238E27FC236}">
                <a16:creationId xmlns:a16="http://schemas.microsoft.com/office/drawing/2014/main" id="{1BEC33EB-911F-1627-C45D-FABDFF8C9493}"/>
              </a:ext>
            </a:extLst>
          </p:cNvPr>
          <p:cNvSpPr txBox="1"/>
          <p:nvPr/>
        </p:nvSpPr>
        <p:spPr>
          <a:xfrm>
            <a:off x="8839201" y="5318876"/>
            <a:ext cx="1200150" cy="719034"/>
          </a:xfrm>
          <a:prstGeom prst="rect">
            <a:avLst/>
          </a:prstGeom>
          <a:noFill/>
        </p:spPr>
        <p:txBody>
          <a:bodyPr lIns="36000" tIns="36000" rIns="36000" bIns="36000">
            <a:spAutoFit/>
          </a:bodyPr>
          <a:lstStyle/>
          <a:p>
            <a:pPr algn="ctr"/>
            <a:r>
              <a:rPr lang="en-CA" sz="1400" dirty="0" err="1"/>
              <a:t>Achèvement</a:t>
            </a:r>
            <a:r>
              <a:rPr lang="en-CA" sz="1400" dirty="0"/>
              <a:t> de </a:t>
            </a:r>
            <a:r>
              <a:rPr lang="en-CA" sz="1400" dirty="0" err="1"/>
              <a:t>l’ARS</a:t>
            </a:r>
            <a:endParaRPr lang="en-CA" sz="1400" dirty="0"/>
          </a:p>
          <a:p>
            <a:pPr algn="ctr"/>
            <a:r>
              <a:rPr lang="en-CA" sz="1400" dirty="0" err="1"/>
              <a:t>Févr</a:t>
            </a:r>
            <a:r>
              <a:rPr lang="en-CA" sz="1400" dirty="0"/>
              <a:t>. 2021</a:t>
            </a:r>
          </a:p>
        </p:txBody>
      </p:sp>
      <p:sp>
        <p:nvSpPr>
          <p:cNvPr id="10303" name="TextBox 10302">
            <a:extLst>
              <a:ext uri="{FF2B5EF4-FFF2-40B4-BE49-F238E27FC236}">
                <a16:creationId xmlns:a16="http://schemas.microsoft.com/office/drawing/2014/main" id="{AD6C86A2-52EB-1E62-8D1A-154421261705}"/>
              </a:ext>
            </a:extLst>
          </p:cNvPr>
          <p:cNvSpPr txBox="1"/>
          <p:nvPr/>
        </p:nvSpPr>
        <p:spPr>
          <a:xfrm>
            <a:off x="10475914" y="3140826"/>
            <a:ext cx="1312862" cy="738664"/>
          </a:xfrm>
          <a:prstGeom prst="rect">
            <a:avLst/>
          </a:prstGeom>
          <a:noFill/>
        </p:spPr>
        <p:txBody>
          <a:bodyPr>
            <a:spAutoFit/>
          </a:bodyPr>
          <a:lstStyle/>
          <a:p>
            <a:pPr algn="ctr"/>
            <a:r>
              <a:rPr lang="en-CA" sz="1400" dirty="0" err="1"/>
              <a:t>Contrats</a:t>
            </a:r>
            <a:r>
              <a:rPr lang="en-CA" sz="1400" dirty="0"/>
              <a:t> </a:t>
            </a:r>
            <a:r>
              <a:rPr lang="en-CA" sz="1400" dirty="0" err="1"/>
              <a:t>attribués</a:t>
            </a:r>
            <a:endParaRPr lang="en-CA" sz="1400" dirty="0"/>
          </a:p>
          <a:p>
            <a:pPr algn="ctr"/>
            <a:r>
              <a:rPr lang="en-CA" sz="1400" dirty="0"/>
              <a:t>Sept. 2021</a:t>
            </a:r>
          </a:p>
        </p:txBody>
      </p:sp>
      <p:cxnSp>
        <p:nvCxnSpPr>
          <p:cNvPr id="16448" name="Straight Connector 16447">
            <a:extLst>
              <a:ext uri="{FF2B5EF4-FFF2-40B4-BE49-F238E27FC236}">
                <a16:creationId xmlns:a16="http://schemas.microsoft.com/office/drawing/2014/main" id="{5ACE7318-05C9-99F0-3962-4BE8AC0A7E51}"/>
              </a:ext>
            </a:extLst>
          </p:cNvPr>
          <p:cNvCxnSpPr>
            <a:cxnSpLocks/>
            <a:endCxn id="10299" idx="2"/>
          </p:cNvCxnSpPr>
          <p:nvPr/>
        </p:nvCxnSpPr>
        <p:spPr>
          <a:xfrm flipV="1">
            <a:off x="4895852" y="3725496"/>
            <a:ext cx="0" cy="923455"/>
          </a:xfrm>
          <a:prstGeom prst="line">
            <a:avLst/>
          </a:prstGeom>
          <a:ln w="12700">
            <a:solidFill>
              <a:schemeClr val="tx1"/>
            </a:solidFill>
            <a:headEnd type="diamond" w="lg" len="lg"/>
          </a:ln>
        </p:spPr>
        <p:style>
          <a:lnRef idx="1">
            <a:schemeClr val="accent1"/>
          </a:lnRef>
          <a:fillRef idx="0">
            <a:schemeClr val="accent1"/>
          </a:fillRef>
          <a:effectRef idx="0">
            <a:schemeClr val="accent1"/>
          </a:effectRef>
          <a:fontRef idx="minor">
            <a:schemeClr val="tx1"/>
          </a:fontRef>
        </p:style>
      </p:cxnSp>
      <p:cxnSp>
        <p:nvCxnSpPr>
          <p:cNvPr id="16480" name="Straight Connector 16479">
            <a:extLst>
              <a:ext uri="{FF2B5EF4-FFF2-40B4-BE49-F238E27FC236}">
                <a16:creationId xmlns:a16="http://schemas.microsoft.com/office/drawing/2014/main" id="{F769D1E2-371C-99A6-B09D-492F27758AE6}"/>
              </a:ext>
            </a:extLst>
          </p:cNvPr>
          <p:cNvCxnSpPr>
            <a:cxnSpLocks/>
            <a:stCxn id="10303" idx="2"/>
            <a:endCxn id="30" idx="4"/>
          </p:cNvCxnSpPr>
          <p:nvPr/>
        </p:nvCxnSpPr>
        <p:spPr>
          <a:xfrm>
            <a:off x="11132345" y="3879490"/>
            <a:ext cx="1" cy="431325"/>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77" name="Straight Connector 1076">
            <a:extLst>
              <a:ext uri="{FF2B5EF4-FFF2-40B4-BE49-F238E27FC236}">
                <a16:creationId xmlns:a16="http://schemas.microsoft.com/office/drawing/2014/main" id="{FE7CA8B8-B95A-A2C2-7454-2BF6D2EB691F}"/>
              </a:ext>
            </a:extLst>
          </p:cNvPr>
          <p:cNvCxnSpPr>
            <a:cxnSpLocks/>
            <a:endCxn id="10302" idx="0"/>
          </p:cNvCxnSpPr>
          <p:nvPr/>
        </p:nvCxnSpPr>
        <p:spPr>
          <a:xfrm>
            <a:off x="9439276" y="4652126"/>
            <a:ext cx="0" cy="666750"/>
          </a:xfrm>
          <a:prstGeom prst="line">
            <a:avLst/>
          </a:prstGeom>
          <a:ln w="12700">
            <a:solidFill>
              <a:schemeClr val="tx1"/>
            </a:solidFill>
            <a:headEnd type="diamond" w="lg" len="lg"/>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25E6CC3F-3761-0CF0-B8FD-0FAC25A86388}"/>
              </a:ext>
            </a:extLst>
          </p:cNvPr>
          <p:cNvSpPr txBox="1"/>
          <p:nvPr/>
        </p:nvSpPr>
        <p:spPr>
          <a:xfrm>
            <a:off x="3886201" y="5312857"/>
            <a:ext cx="1562101" cy="523220"/>
          </a:xfrm>
          <a:prstGeom prst="rect">
            <a:avLst/>
          </a:prstGeom>
          <a:noFill/>
        </p:spPr>
        <p:txBody>
          <a:bodyPr wrap="square">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CA" sz="1400" b="0" i="0" u="none" strike="noStrike" kern="1200" cap="none" spc="0" normalizeH="0" baseline="0" noProof="0" dirty="0">
                <a:ln>
                  <a:noFill/>
                </a:ln>
                <a:solidFill>
                  <a:prstClr val="black"/>
                </a:solidFill>
                <a:effectLst/>
                <a:uLnTx/>
                <a:uFillTx/>
                <a:latin typeface="Calibri" panose="020F0502020204030204" pitchFamily="34" charset="0"/>
                <a:ea typeface="ＭＳ Ｐゴシック" panose="020B0600070205080204" pitchFamily="34" charset="-128"/>
                <a:cs typeface="+mn-cs"/>
              </a:rPr>
              <a:t>DPS 1</a:t>
            </a:r>
          </a:p>
          <a:p>
            <a:pPr marL="0" marR="0" lvl="0" indent="0" algn="ctr" defTabSz="914400" rtl="0" eaLnBrk="0" fontAlgn="base" latinLnBrk="0" hangingPunct="0">
              <a:lnSpc>
                <a:spcPct val="100000"/>
              </a:lnSpc>
              <a:spcBef>
                <a:spcPct val="0"/>
              </a:spcBef>
              <a:spcAft>
                <a:spcPct val="0"/>
              </a:spcAft>
              <a:buClrTx/>
              <a:buSzTx/>
              <a:buFontTx/>
              <a:buNone/>
              <a:tabLst/>
              <a:defRPr/>
            </a:pPr>
            <a:r>
              <a:rPr lang="en-CA" sz="1400" dirty="0">
                <a:solidFill>
                  <a:prstClr val="black"/>
                </a:solidFill>
              </a:rPr>
              <a:t>J</a:t>
            </a:r>
            <a:r>
              <a:rPr kumimoji="0" lang="en-CA" sz="1400" b="0" i="0" u="none" strike="noStrike" kern="1200" cap="none" spc="0" normalizeH="0" baseline="0" noProof="0" dirty="0" err="1">
                <a:ln>
                  <a:noFill/>
                </a:ln>
                <a:solidFill>
                  <a:prstClr val="black"/>
                </a:solidFill>
                <a:effectLst/>
                <a:uLnTx/>
                <a:uFillTx/>
                <a:latin typeface="Calibri" panose="020F0502020204030204" pitchFamily="34" charset="0"/>
                <a:ea typeface="ＭＳ Ｐゴシック" panose="020B0600070205080204" pitchFamily="34" charset="-128"/>
                <a:cs typeface="+mn-cs"/>
              </a:rPr>
              <a:t>anv</a:t>
            </a:r>
            <a:r>
              <a:rPr kumimoji="0" lang="en-CA" sz="1400" b="0" i="0" u="none" strike="noStrike" kern="1200" cap="none" spc="0" normalizeH="0" baseline="0" noProof="0" dirty="0">
                <a:ln>
                  <a:noFill/>
                </a:ln>
                <a:solidFill>
                  <a:prstClr val="black"/>
                </a:solidFill>
                <a:effectLst/>
                <a:uLnTx/>
                <a:uFillTx/>
                <a:latin typeface="Calibri" panose="020F0502020204030204" pitchFamily="34" charset="0"/>
                <a:ea typeface="ＭＳ Ｐゴシック" panose="020B0600070205080204" pitchFamily="34" charset="-128"/>
                <a:cs typeface="+mn-cs"/>
              </a:rPr>
              <a:t>.</a:t>
            </a:r>
            <a:r>
              <a:rPr lang="en-CA" sz="1400" dirty="0">
                <a:solidFill>
                  <a:prstClr val="black"/>
                </a:solidFill>
              </a:rPr>
              <a:t> </a:t>
            </a:r>
            <a:r>
              <a:rPr kumimoji="0" lang="en-CA" sz="1400" b="0" i="0" u="none" strike="noStrike" kern="1200" cap="none" spc="0" normalizeH="0" baseline="0" noProof="0" dirty="0">
                <a:ln>
                  <a:noFill/>
                </a:ln>
                <a:solidFill>
                  <a:prstClr val="black"/>
                </a:solidFill>
                <a:effectLst/>
                <a:uLnTx/>
                <a:uFillTx/>
                <a:latin typeface="Calibri" panose="020F0502020204030204" pitchFamily="34" charset="0"/>
                <a:ea typeface="ＭＳ Ｐゴシック" panose="020B0600070205080204" pitchFamily="34" charset="-128"/>
                <a:cs typeface="+mn-cs"/>
              </a:rPr>
              <a:t>2018</a:t>
            </a:r>
          </a:p>
        </p:txBody>
      </p:sp>
      <p:cxnSp>
        <p:nvCxnSpPr>
          <p:cNvPr id="11" name="Straight Connector 10">
            <a:extLst>
              <a:ext uri="{FF2B5EF4-FFF2-40B4-BE49-F238E27FC236}">
                <a16:creationId xmlns:a16="http://schemas.microsoft.com/office/drawing/2014/main" id="{DE262877-493B-049B-535F-4DCD22B08CE8}"/>
              </a:ext>
            </a:extLst>
          </p:cNvPr>
          <p:cNvCxnSpPr>
            <a:cxnSpLocks/>
          </p:cNvCxnSpPr>
          <p:nvPr/>
        </p:nvCxnSpPr>
        <p:spPr>
          <a:xfrm>
            <a:off x="4669524" y="4648951"/>
            <a:ext cx="0" cy="666750"/>
          </a:xfrm>
          <a:prstGeom prst="line">
            <a:avLst/>
          </a:prstGeom>
          <a:ln w="12700">
            <a:solidFill>
              <a:schemeClr val="tx1"/>
            </a:solidFill>
            <a:headEnd type="diamond" w="lg" len="lg"/>
          </a:ln>
        </p:spPr>
        <p:style>
          <a:lnRef idx="1">
            <a:schemeClr val="accent1"/>
          </a:lnRef>
          <a:fillRef idx="0">
            <a:schemeClr val="accent1"/>
          </a:fillRef>
          <a:effectRef idx="0">
            <a:schemeClr val="accent1"/>
          </a:effectRef>
          <a:fontRef idx="minor">
            <a:schemeClr val="tx1"/>
          </a:fontRef>
        </p:style>
      </p:cxnSp>
      <p:sp>
        <p:nvSpPr>
          <p:cNvPr id="12" name="TextBox 11">
            <a:extLst>
              <a:ext uri="{FF2B5EF4-FFF2-40B4-BE49-F238E27FC236}">
                <a16:creationId xmlns:a16="http://schemas.microsoft.com/office/drawing/2014/main" id="{8FE4ACFA-4822-AABE-32A4-A65077F1F0AE}"/>
              </a:ext>
            </a:extLst>
          </p:cNvPr>
          <p:cNvSpPr txBox="1"/>
          <p:nvPr/>
        </p:nvSpPr>
        <p:spPr>
          <a:xfrm>
            <a:off x="5410201" y="5312857"/>
            <a:ext cx="1562101" cy="523220"/>
          </a:xfrm>
          <a:prstGeom prst="rect">
            <a:avLst/>
          </a:prstGeom>
          <a:noFill/>
        </p:spPr>
        <p:txBody>
          <a:bodyPr wrap="square">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CA" sz="1400" b="0" i="0" u="none" strike="noStrike" kern="1200" cap="none" spc="0" normalizeH="0" baseline="0" noProof="0" dirty="0">
                <a:ln>
                  <a:noFill/>
                </a:ln>
                <a:solidFill>
                  <a:prstClr val="black"/>
                </a:solidFill>
                <a:effectLst/>
                <a:uLnTx/>
                <a:uFillTx/>
                <a:latin typeface="Calibri" panose="020F0502020204030204" pitchFamily="34" charset="0"/>
                <a:ea typeface="ＭＳ Ｐゴシック" panose="020B0600070205080204" pitchFamily="34" charset="-128"/>
                <a:cs typeface="+mn-cs"/>
              </a:rPr>
              <a:t>DPS 2</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CA" sz="1400" b="0" i="0" u="none" strike="noStrike" kern="1200" cap="none" spc="0" normalizeH="0" baseline="0" noProof="0" dirty="0" err="1">
                <a:ln>
                  <a:noFill/>
                </a:ln>
                <a:solidFill>
                  <a:prstClr val="black"/>
                </a:solidFill>
                <a:effectLst/>
                <a:uLnTx/>
                <a:uFillTx/>
                <a:latin typeface="Calibri" panose="020F0502020204030204" pitchFamily="34" charset="0"/>
                <a:ea typeface="ＭＳ Ｐゴシック" panose="020B0600070205080204" pitchFamily="34" charset="-128"/>
                <a:cs typeface="+mn-cs"/>
              </a:rPr>
              <a:t>Juill</a:t>
            </a:r>
            <a:r>
              <a:rPr kumimoji="0" lang="en-CA" sz="1400" b="0" i="0" u="none" strike="noStrike" kern="1200" cap="none" spc="0" normalizeH="0" baseline="0" noProof="0" dirty="0">
                <a:ln>
                  <a:noFill/>
                </a:ln>
                <a:solidFill>
                  <a:prstClr val="black"/>
                </a:solidFill>
                <a:effectLst/>
                <a:uLnTx/>
                <a:uFillTx/>
                <a:latin typeface="Calibri" panose="020F0502020204030204" pitchFamily="34" charset="0"/>
                <a:ea typeface="ＭＳ Ｐゴシック" panose="020B0600070205080204" pitchFamily="34" charset="-128"/>
                <a:cs typeface="+mn-cs"/>
              </a:rPr>
              <a:t>.</a:t>
            </a:r>
            <a:r>
              <a:rPr lang="en-CA" sz="1400" dirty="0">
                <a:solidFill>
                  <a:prstClr val="black"/>
                </a:solidFill>
              </a:rPr>
              <a:t> </a:t>
            </a:r>
            <a:r>
              <a:rPr kumimoji="0" lang="en-CA" sz="1400" b="0" i="0" u="none" strike="noStrike" kern="1200" cap="none" spc="0" normalizeH="0" baseline="0" noProof="0" dirty="0">
                <a:ln>
                  <a:noFill/>
                </a:ln>
                <a:solidFill>
                  <a:prstClr val="black"/>
                </a:solidFill>
                <a:effectLst/>
                <a:uLnTx/>
                <a:uFillTx/>
                <a:latin typeface="Calibri" panose="020F0502020204030204" pitchFamily="34" charset="0"/>
                <a:ea typeface="ＭＳ Ｐゴシック" panose="020B0600070205080204" pitchFamily="34" charset="-128"/>
                <a:cs typeface="+mn-cs"/>
              </a:rPr>
              <a:t>2019</a:t>
            </a:r>
          </a:p>
        </p:txBody>
      </p:sp>
      <p:cxnSp>
        <p:nvCxnSpPr>
          <p:cNvPr id="13" name="Straight Connector 12">
            <a:extLst>
              <a:ext uri="{FF2B5EF4-FFF2-40B4-BE49-F238E27FC236}">
                <a16:creationId xmlns:a16="http://schemas.microsoft.com/office/drawing/2014/main" id="{B6D2C9A6-0205-54B5-F7EF-4D8569D50737}"/>
              </a:ext>
            </a:extLst>
          </p:cNvPr>
          <p:cNvCxnSpPr>
            <a:cxnSpLocks/>
          </p:cNvCxnSpPr>
          <p:nvPr/>
        </p:nvCxnSpPr>
        <p:spPr>
          <a:xfrm>
            <a:off x="6193524" y="4648951"/>
            <a:ext cx="0" cy="666750"/>
          </a:xfrm>
          <a:prstGeom prst="line">
            <a:avLst/>
          </a:prstGeom>
          <a:ln w="12700">
            <a:solidFill>
              <a:schemeClr val="tx1"/>
            </a:solidFill>
            <a:headEnd type="diamond" w="lg" len="lg"/>
          </a:ln>
        </p:spPr>
        <p:style>
          <a:lnRef idx="1">
            <a:schemeClr val="accent1"/>
          </a:lnRef>
          <a:fillRef idx="0">
            <a:schemeClr val="accent1"/>
          </a:fillRef>
          <a:effectRef idx="0">
            <a:schemeClr val="accent1"/>
          </a:effectRef>
          <a:fontRef idx="minor">
            <a:schemeClr val="tx1"/>
          </a:fontRef>
        </p:style>
      </p:cxnSp>
      <p:sp>
        <p:nvSpPr>
          <p:cNvPr id="3" name="TextBox 2">
            <a:extLst>
              <a:ext uri="{FF2B5EF4-FFF2-40B4-BE49-F238E27FC236}">
                <a16:creationId xmlns:a16="http://schemas.microsoft.com/office/drawing/2014/main" id="{90A25E98-03C8-F643-C15E-A25C70C5D50F}"/>
              </a:ext>
            </a:extLst>
          </p:cNvPr>
          <p:cNvSpPr txBox="1"/>
          <p:nvPr/>
        </p:nvSpPr>
        <p:spPr>
          <a:xfrm>
            <a:off x="574674" y="1339021"/>
            <a:ext cx="11537600" cy="1523494"/>
          </a:xfrm>
          <a:prstGeom prst="rect">
            <a:avLst/>
          </a:prstGeom>
          <a:noFill/>
        </p:spPr>
        <p:txBody>
          <a:bodyPr wrap="square">
            <a:spAutoFit/>
          </a:bodyPr>
          <a:lstStyle/>
          <a:p>
            <a:pPr marL="457200" indent="-342900" eaLnBrk="1" hangingPunct="1">
              <a:buFont typeface="Arial" panose="020B0604020202020204" pitchFamily="34" charset="0"/>
              <a:buChar char="•"/>
            </a:pPr>
            <a:r>
              <a:rPr lang="en-CA" altLang="en-US" sz="1900" dirty="0"/>
              <a:t>8 </a:t>
            </a:r>
            <a:r>
              <a:rPr lang="en-CA" altLang="en-US" sz="1900" dirty="0" err="1"/>
              <a:t>fournisseurs</a:t>
            </a:r>
            <a:r>
              <a:rPr lang="en-CA" altLang="en-US" sz="1900" dirty="0"/>
              <a:t> </a:t>
            </a:r>
            <a:r>
              <a:rPr lang="en-CA" altLang="en-US" sz="1900" dirty="0" err="1"/>
              <a:t>ont</a:t>
            </a:r>
            <a:r>
              <a:rPr lang="en-CA" altLang="en-US" sz="1900" dirty="0"/>
              <a:t> </a:t>
            </a:r>
            <a:r>
              <a:rPr lang="en-CA" altLang="en-US" sz="1900" dirty="0" err="1"/>
              <a:t>participé</a:t>
            </a:r>
            <a:endParaRPr lang="en-CA" altLang="en-US" sz="1900" dirty="0"/>
          </a:p>
          <a:p>
            <a:pPr marL="457200" indent="-342900" eaLnBrk="1" hangingPunct="1">
              <a:buFont typeface="Arial" panose="020B0604020202020204" pitchFamily="34" charset="0"/>
              <a:buChar char="•"/>
            </a:pPr>
            <a:r>
              <a:rPr lang="fr-FR" altLang="en-US" sz="1900" dirty="0"/>
              <a:t>Lettre d'intérêt initiale (LDI) – après analyse initiale des options – de juillet à août 2018 avec la Journée de l’Industrie.</a:t>
            </a:r>
          </a:p>
          <a:p>
            <a:pPr marL="1066770" lvl="1" indent="-342900" eaLnBrk="1" hangingPunct="1">
              <a:buFont typeface="Arial" panose="020B0604020202020204" pitchFamily="34" charset="0"/>
              <a:buChar char="•"/>
            </a:pPr>
            <a:r>
              <a:rPr lang="fr-FR" altLang="en-US" sz="1700" dirty="0"/>
              <a:t>Publication des numéros de stock OTAN (NSO) dans la lettre d'intention pour obtenir les commentaires de l'industrie sur les capacités et </a:t>
            </a:r>
            <a:r>
              <a:rPr lang="fr-FR" altLang="en-US" sz="1700" u="sng" dirty="0"/>
              <a:t>les problèmes potentiels de propriété intellectuelle</a:t>
            </a:r>
            <a:r>
              <a:rPr lang="fr-FR" altLang="en-US" sz="1700" dirty="0"/>
              <a:t>.</a:t>
            </a:r>
            <a:endParaRPr lang="en-CA" altLang="en-US" sz="1700" dirty="0"/>
          </a:p>
        </p:txBody>
      </p:sp>
      <p:sp>
        <p:nvSpPr>
          <p:cNvPr id="2" name="TextBox 1">
            <a:extLst>
              <a:ext uri="{FF2B5EF4-FFF2-40B4-BE49-F238E27FC236}">
                <a16:creationId xmlns:a16="http://schemas.microsoft.com/office/drawing/2014/main" id="{C3717A57-585E-C41E-1890-D20080FF1B90}"/>
              </a:ext>
            </a:extLst>
          </p:cNvPr>
          <p:cNvSpPr txBox="1"/>
          <p:nvPr/>
        </p:nvSpPr>
        <p:spPr>
          <a:xfrm>
            <a:off x="575386" y="6250532"/>
            <a:ext cx="415213" cy="369332"/>
          </a:xfrm>
          <a:prstGeom prst="rect">
            <a:avLst/>
          </a:prstGeom>
          <a:noFill/>
        </p:spPr>
        <p:txBody>
          <a:bodyPr wrap="square" rtlCol="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CA" sz="1800" b="0" i="0" u="none" strike="noStrike" kern="1200" cap="none" spc="0" normalizeH="0" baseline="0" noProof="0" dirty="0">
                <a:ln>
                  <a:noFill/>
                </a:ln>
                <a:solidFill>
                  <a:prstClr val="black"/>
                </a:solidFill>
                <a:effectLst/>
                <a:uLnTx/>
                <a:uFillTx/>
                <a:latin typeface="Calibri" panose="020F0502020204030204" pitchFamily="34" charset="0"/>
                <a:ea typeface="ＭＳ Ｐゴシック" panose="020B0600070205080204" pitchFamily="34" charset="-128"/>
                <a:cs typeface="+mn-cs"/>
              </a:rPr>
              <a:t>6</a:t>
            </a:r>
          </a:p>
        </p:txBody>
      </p:sp>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5F15A9-9157-22FE-8425-F3A50E0B647A}"/>
              </a:ext>
            </a:extLst>
          </p:cNvPr>
          <p:cNvSpPr>
            <a:spLocks noGrp="1"/>
          </p:cNvSpPr>
          <p:nvPr>
            <p:ph type="title"/>
          </p:nvPr>
        </p:nvSpPr>
        <p:spPr>
          <a:xfrm>
            <a:off x="574675" y="788988"/>
            <a:ext cx="11042650" cy="576262"/>
          </a:xfrm>
        </p:spPr>
        <p:txBody>
          <a:bodyPr rtlCol="0">
            <a:normAutofit/>
          </a:bodyPr>
          <a:lstStyle/>
          <a:p>
            <a:pPr defTabSz="1219140" eaLnBrk="1" fontAlgn="auto" hangingPunct="1">
              <a:spcAft>
                <a:spcPts val="0"/>
              </a:spcAft>
              <a:defRPr/>
            </a:pPr>
            <a:r>
              <a:rPr lang="fr-FR" sz="2667" dirty="0"/>
              <a:t>ARS Phase 1 – Exigences</a:t>
            </a:r>
            <a:endParaRPr sz="2667" dirty="0"/>
          </a:p>
        </p:txBody>
      </p:sp>
      <p:sp>
        <p:nvSpPr>
          <p:cNvPr id="3" name="Content Placeholder 2">
            <a:extLst>
              <a:ext uri="{FF2B5EF4-FFF2-40B4-BE49-F238E27FC236}">
                <a16:creationId xmlns:a16="http://schemas.microsoft.com/office/drawing/2014/main" id="{DC08E6E9-42AF-2A97-7CCB-83D464877E37}"/>
              </a:ext>
            </a:extLst>
          </p:cNvPr>
          <p:cNvSpPr>
            <a:spLocks noGrp="1"/>
          </p:cNvSpPr>
          <p:nvPr>
            <p:ph sz="half" idx="1"/>
          </p:nvPr>
        </p:nvSpPr>
        <p:spPr>
          <a:xfrm>
            <a:off x="574675" y="1827213"/>
            <a:ext cx="11042650" cy="4146550"/>
          </a:xfrm>
        </p:spPr>
        <p:txBody>
          <a:bodyPr>
            <a:normAutofit/>
          </a:bodyPr>
          <a:lstStyle/>
          <a:p>
            <a:pPr marL="400031" indent="-285737" defTabSz="1219140" eaLnBrk="1" fontAlgn="auto" hangingPunct="1">
              <a:spcBef>
                <a:spcPts val="1333"/>
              </a:spcBef>
              <a:spcAft>
                <a:spcPts val="0"/>
              </a:spcAft>
              <a:defRPr/>
            </a:pPr>
            <a:r>
              <a:rPr lang="fr-FR" altLang="en-US" sz="2400" dirty="0">
                <a:cs typeface="Arial" panose="020B0604020202020204" pitchFamily="34" charset="0"/>
              </a:rPr>
              <a:t>Analyse approfondie de tous les NSO pour fournir une indication claire des réparations nécessaires </a:t>
            </a:r>
            <a:r>
              <a:rPr lang="en-CA" altLang="en-US" sz="2400" dirty="0">
                <a:cs typeface="Arial" panose="020B0604020202020204" pitchFamily="34" charset="0"/>
              </a:rPr>
              <a:t>:</a:t>
            </a:r>
          </a:p>
          <a:p>
            <a:pPr marL="925468" lvl="1" indent="-285737" defTabSz="1219140" eaLnBrk="1" fontAlgn="auto" hangingPunct="1">
              <a:spcBef>
                <a:spcPts val="667"/>
              </a:spcBef>
              <a:spcAft>
                <a:spcPts val="0"/>
              </a:spcAft>
              <a:defRPr/>
            </a:pPr>
            <a:r>
              <a:rPr lang="fr-FR" altLang="en-US" sz="2000" b="1" dirty="0">
                <a:cs typeface="Arial" panose="020B0604020202020204" pitchFamily="34" charset="0"/>
              </a:rPr>
              <a:t>37 % </a:t>
            </a:r>
            <a:r>
              <a:rPr lang="fr-FR" altLang="en-US" sz="2000" dirty="0">
                <a:cs typeface="Arial" panose="020B0604020202020204" pitchFamily="34" charset="0"/>
              </a:rPr>
              <a:t>des articles des anciens contrats ne nécessitaient plus de R&amp;R de 3</a:t>
            </a:r>
            <a:r>
              <a:rPr lang="fr-FR" altLang="en-US" sz="2000" baseline="30000" dirty="0">
                <a:cs typeface="Arial" panose="020B0604020202020204" pitchFamily="34" charset="0"/>
              </a:rPr>
              <a:t>e</a:t>
            </a:r>
            <a:r>
              <a:rPr lang="fr-FR" altLang="en-US" sz="2000" dirty="0">
                <a:cs typeface="Arial" panose="020B0604020202020204" pitchFamily="34" charset="0"/>
              </a:rPr>
              <a:t> ligne.</a:t>
            </a:r>
          </a:p>
          <a:p>
            <a:pPr marL="925468" lvl="1" indent="-285737" defTabSz="1219140" eaLnBrk="1" fontAlgn="auto" hangingPunct="1">
              <a:spcBef>
                <a:spcPts val="667"/>
              </a:spcBef>
              <a:spcAft>
                <a:spcPts val="0"/>
              </a:spcAft>
              <a:defRPr/>
            </a:pPr>
            <a:r>
              <a:rPr lang="fr-FR" altLang="en-US" sz="2000" dirty="0">
                <a:cs typeface="Arial" panose="020B0604020202020204" pitchFamily="34" charset="0"/>
              </a:rPr>
              <a:t>Un NSO (200012741) utilisé principalement par la Marine (75 %), l'Armée (21 %) et l'Air (4 %) au coût d'environ </a:t>
            </a:r>
            <a:r>
              <a:rPr lang="fr-FR" altLang="en-US" sz="2000" b="1" dirty="0">
                <a:cs typeface="Arial" panose="020B0604020202020204" pitchFamily="34" charset="0"/>
              </a:rPr>
              <a:t>400 000  $ par année</a:t>
            </a:r>
            <a:r>
              <a:rPr lang="fr-FR" altLang="en-US" sz="2000" dirty="0">
                <a:cs typeface="Arial" panose="020B0604020202020204" pitchFamily="34" charset="0"/>
              </a:rPr>
              <a:t> n'est plus nécessaire.</a:t>
            </a:r>
          </a:p>
          <a:p>
            <a:pPr marL="925468" lvl="1" indent="-285737" defTabSz="1219140" eaLnBrk="1" fontAlgn="auto" hangingPunct="1">
              <a:spcBef>
                <a:spcPts val="667"/>
              </a:spcBef>
              <a:spcAft>
                <a:spcPts val="0"/>
              </a:spcAft>
              <a:defRPr/>
            </a:pPr>
            <a:r>
              <a:rPr lang="fr-FR" altLang="en-US" sz="2000" dirty="0">
                <a:cs typeface="Arial" panose="020B0604020202020204" pitchFamily="34" charset="0"/>
              </a:rPr>
              <a:t>L'examen a révélé un dépassement budgétaire de </a:t>
            </a:r>
            <a:r>
              <a:rPr lang="fr-FR" altLang="en-US" sz="2000" b="1" dirty="0">
                <a:cs typeface="Arial" panose="020B0604020202020204" pitchFamily="34" charset="0"/>
              </a:rPr>
              <a:t>3 millions de dollars par année</a:t>
            </a:r>
            <a:r>
              <a:rPr lang="fr-FR" altLang="en-US" sz="2000" dirty="0">
                <a:cs typeface="Arial" panose="020B0604020202020204" pitchFamily="34" charset="0"/>
              </a:rPr>
              <a:t>.</a:t>
            </a:r>
          </a:p>
          <a:p>
            <a:pPr marL="619111" indent="-285737" defTabSz="1219140" eaLnBrk="1" fontAlgn="auto" hangingPunct="1">
              <a:spcBef>
                <a:spcPts val="667"/>
              </a:spcBef>
              <a:spcAft>
                <a:spcPts val="0"/>
              </a:spcAft>
              <a:defRPr/>
            </a:pPr>
            <a:r>
              <a:rPr lang="fr-FR" altLang="en-US" sz="2400" dirty="0">
                <a:cs typeface="Arial" panose="020B0604020202020204" pitchFamily="34" charset="0"/>
              </a:rPr>
              <a:t>Élaboration d'exigences de rendement, d’optimisation des ressources et de souplesse pour parvenir à :</a:t>
            </a:r>
          </a:p>
          <a:p>
            <a:pPr marL="925468" lvl="1" indent="-285737" defTabSz="1219140" eaLnBrk="1" fontAlgn="auto" hangingPunct="1">
              <a:spcBef>
                <a:spcPts val="667"/>
              </a:spcBef>
              <a:spcAft>
                <a:spcPts val="0"/>
              </a:spcAft>
              <a:defRPr/>
            </a:pPr>
            <a:r>
              <a:rPr lang="fr-FR" altLang="en-US" sz="2000" dirty="0">
                <a:cs typeface="Arial" panose="020B0604020202020204" pitchFamily="34" charset="0"/>
              </a:rPr>
              <a:t>Un stock suffisant, sûr et fiable.</a:t>
            </a:r>
          </a:p>
          <a:p>
            <a:pPr marL="925468" lvl="1" indent="-285737" defTabSz="1219140" eaLnBrk="1" fontAlgn="auto" hangingPunct="1">
              <a:spcBef>
                <a:spcPts val="667"/>
              </a:spcBef>
              <a:spcAft>
                <a:spcPts val="0"/>
              </a:spcAft>
              <a:defRPr/>
            </a:pPr>
            <a:r>
              <a:rPr lang="fr-FR" altLang="en-US" sz="2000" dirty="0">
                <a:cs typeface="Arial" panose="020B0604020202020204" pitchFamily="34" charset="0"/>
              </a:rPr>
              <a:t>Une meilleure optimisation des ressources possible.</a:t>
            </a:r>
          </a:p>
          <a:p>
            <a:pPr marL="925468" lvl="1" indent="-285737" defTabSz="1219140" eaLnBrk="1" fontAlgn="auto" hangingPunct="1">
              <a:spcBef>
                <a:spcPts val="667"/>
              </a:spcBef>
              <a:spcAft>
                <a:spcPts val="0"/>
              </a:spcAft>
              <a:defRPr/>
            </a:pPr>
            <a:r>
              <a:rPr lang="fr-FR" altLang="en-US" sz="2000" dirty="0">
                <a:cs typeface="Arial" panose="020B0604020202020204" pitchFamily="34" charset="0"/>
              </a:rPr>
              <a:t>Une souplesse pour prioriser les réparations de 3</a:t>
            </a:r>
            <a:r>
              <a:rPr lang="fr-FR" altLang="en-US" sz="2000" baseline="30000" dirty="0">
                <a:cs typeface="Arial" panose="020B0604020202020204" pitchFamily="34" charset="0"/>
              </a:rPr>
              <a:t>e</a:t>
            </a:r>
            <a:r>
              <a:rPr lang="fr-FR" altLang="en-US" sz="2000" dirty="0">
                <a:cs typeface="Arial" panose="020B0604020202020204" pitchFamily="34" charset="0"/>
              </a:rPr>
              <a:t> ligne.</a:t>
            </a:r>
            <a:endParaRPr lang="en-CA" altLang="en-US" sz="2000" dirty="0">
              <a:cs typeface="Arial" panose="020B0604020202020204" pitchFamily="34" charset="0"/>
            </a:endParaRPr>
          </a:p>
        </p:txBody>
      </p:sp>
      <p:sp>
        <p:nvSpPr>
          <p:cNvPr id="4" name="TextBox 3">
            <a:extLst>
              <a:ext uri="{FF2B5EF4-FFF2-40B4-BE49-F238E27FC236}">
                <a16:creationId xmlns:a16="http://schemas.microsoft.com/office/drawing/2014/main" id="{1B38D245-7860-5A09-8612-2606FFA97DD4}"/>
              </a:ext>
            </a:extLst>
          </p:cNvPr>
          <p:cNvSpPr txBox="1"/>
          <p:nvPr/>
        </p:nvSpPr>
        <p:spPr>
          <a:xfrm>
            <a:off x="575386" y="6250532"/>
            <a:ext cx="415213" cy="369332"/>
          </a:xfrm>
          <a:prstGeom prst="rect">
            <a:avLst/>
          </a:prstGeom>
          <a:noFill/>
        </p:spPr>
        <p:txBody>
          <a:bodyPr wrap="square" rtlCol="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CA" sz="1800" b="0" i="0" u="none" strike="noStrike" kern="1200" cap="none" spc="0" normalizeH="0" baseline="0" noProof="0" dirty="0">
                <a:ln>
                  <a:noFill/>
                </a:ln>
                <a:solidFill>
                  <a:prstClr val="black"/>
                </a:solidFill>
                <a:effectLst/>
                <a:uLnTx/>
                <a:uFillTx/>
                <a:latin typeface="Calibri" panose="020F0502020204030204" pitchFamily="34" charset="0"/>
                <a:ea typeface="ＭＳ Ｐゴシック" panose="020B0600070205080204" pitchFamily="34" charset="-128"/>
                <a:cs typeface="+mn-cs"/>
              </a:rPr>
              <a:t>7</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Number Placeholder 3">
            <a:extLst>
              <a:ext uri="{FF2B5EF4-FFF2-40B4-BE49-F238E27FC236}">
                <a16:creationId xmlns:a16="http://schemas.microsoft.com/office/drawing/2014/main" id="{56EA2941-9B0F-44D1-FF8B-74455CA223F9}"/>
              </a:ext>
            </a:extLst>
          </p:cNvPr>
          <p:cNvSpPr txBox="1">
            <a:spLocks noChangeArrowheads="1"/>
          </p:cNvSpPr>
          <p:nvPr>
            <p:custDataLst>
              <p:tags r:id="rId1"/>
            </p:custDataLst>
          </p:nvPr>
        </p:nvSpPr>
        <p:spPr bwMode="auto">
          <a:xfrm>
            <a:off x="10220326" y="6400801"/>
            <a:ext cx="339725"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Font typeface="Arial" panose="020B0604020202020204" pitchFamily="34" charset="0"/>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Font typeface="Arial" panose="020B0604020202020204" pitchFamily="34" charset="0"/>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9pPr>
          </a:lstStyle>
          <a:p>
            <a:pPr>
              <a:spcBef>
                <a:spcPct val="0"/>
              </a:spcBef>
              <a:buNone/>
            </a:pPr>
            <a:r>
              <a:rPr lang="en-CA" altLang="fr-FR" sz="1200" noProof="1">
                <a:solidFill>
                  <a:srgbClr val="898989"/>
                </a:solidFill>
              </a:rPr>
              <a:t>4</a:t>
            </a:r>
            <a:endParaRPr lang="en-CA" altLang="en-US" sz="1200" noProof="1">
              <a:solidFill>
                <a:srgbClr val="898989"/>
              </a:solidFill>
            </a:endParaRPr>
          </a:p>
        </p:txBody>
      </p:sp>
      <p:sp>
        <p:nvSpPr>
          <p:cNvPr id="6" name="TextBox 5">
            <a:extLst>
              <a:ext uri="{FF2B5EF4-FFF2-40B4-BE49-F238E27FC236}">
                <a16:creationId xmlns:a16="http://schemas.microsoft.com/office/drawing/2014/main" id="{E29EF70B-C5AA-3BA9-882A-DED105EDDA27}"/>
              </a:ext>
            </a:extLst>
          </p:cNvPr>
          <p:cNvSpPr txBox="1"/>
          <p:nvPr>
            <p:custDataLst>
              <p:tags r:id="rId2"/>
            </p:custDataLst>
          </p:nvPr>
        </p:nvSpPr>
        <p:spPr>
          <a:xfrm>
            <a:off x="1820864" y="952500"/>
            <a:ext cx="8569325" cy="5354638"/>
          </a:xfrm>
          <a:prstGeom prst="rect">
            <a:avLst/>
          </a:prstGeom>
          <a:noFill/>
        </p:spPr>
        <p:txBody>
          <a:bodyPr>
            <a:spAutoFit/>
          </a:bodyPr>
          <a:lstStyle/>
          <a:p>
            <a:pPr>
              <a:spcAft>
                <a:spcPts val="1200"/>
              </a:spcAft>
              <a:buClr>
                <a:srgbClr val="000000"/>
              </a:buClr>
              <a:defRPr/>
            </a:pPr>
            <a:r>
              <a:rPr lang="fr-CA" sz="2400" b="1" noProof="1">
                <a:solidFill>
                  <a:srgbClr val="629DD1">
                    <a:lumMod val="50000"/>
                  </a:srgbClr>
                </a:solidFill>
                <a:effectLst>
                  <a:outerShdw blurRad="38100" dist="38100" dir="2700000" algn="tl">
                    <a:srgbClr val="000000">
                      <a:alpha val="43137"/>
                    </a:srgbClr>
                  </a:outerShdw>
                </a:effectLst>
                <a:latin typeface="Arial" panose="020B0604020202020204" pitchFamily="34" charset="0"/>
                <a:ea typeface="MS PGothic" pitchFamily="34" charset="-128"/>
                <a:cs typeface="Arial" panose="020B0604020202020204" pitchFamily="34" charset="0"/>
              </a:rPr>
              <a:t>Qu’est-ce que le matériel-service (MaaS)*? </a:t>
            </a:r>
          </a:p>
          <a:p>
            <a:pPr marL="541338" lvl="1" indent="-187325">
              <a:spcAft>
                <a:spcPts val="1200"/>
              </a:spcAft>
              <a:buFont typeface="Arial" panose="020B0604020202020204" pitchFamily="34" charset="0"/>
              <a:buChar char="•"/>
              <a:defRPr/>
            </a:pPr>
            <a:r>
              <a:rPr lang="fr-CA" sz="1600" noProof="1">
                <a:solidFill>
                  <a:srgbClr val="000000"/>
                </a:solidFill>
                <a:latin typeface="Arial" panose="020B0604020202020204" pitchFamily="34" charset="0"/>
                <a:ea typeface="Calibri" panose="020F0502020204030204" pitchFamily="34" charset="0"/>
                <a:cs typeface="Arial" panose="020B0604020202020204" pitchFamily="34" charset="0"/>
              </a:rPr>
              <a:t>Dans certains contrats, le Canada possède le produit (p. ex., avion, char d’assaut, navire) et l’entreprise privée gère les activités de soutien suivant un contrat axé sur le rendement. Dans ces cas, la majorité du matériel servant aux activités de soutien (p. ex., les pièces de rechange) appartient à l’entreprise et est fourni au Canada comme couverture complète (en tant que service). </a:t>
            </a:r>
          </a:p>
          <a:p>
            <a:pPr marL="541338" lvl="1" indent="-187325">
              <a:spcAft>
                <a:spcPts val="1200"/>
              </a:spcAft>
              <a:buFont typeface="Arial" panose="020B0604020202020204" pitchFamily="34" charset="0"/>
              <a:buChar char="•"/>
              <a:defRPr/>
            </a:pPr>
            <a:r>
              <a:rPr lang="fr-CA" sz="1600" noProof="1">
                <a:solidFill>
                  <a:srgbClr val="000000"/>
                </a:solidFill>
                <a:latin typeface="Arial" panose="020B0604020202020204" pitchFamily="34" charset="0"/>
                <a:ea typeface="Calibri" panose="020F0502020204030204" pitchFamily="34" charset="0"/>
                <a:cs typeface="Arial" panose="020B0604020202020204" pitchFamily="34" charset="0"/>
              </a:rPr>
              <a:t>Le Canada paie cette couverture à des taux et des intervalles prédéterminés en fonction des paramètres de rendement. </a:t>
            </a:r>
          </a:p>
          <a:p>
            <a:pPr marL="541338" lvl="1" indent="-187325">
              <a:spcAft>
                <a:spcPts val="1200"/>
              </a:spcAft>
              <a:buFont typeface="Arial" panose="020B0604020202020204" pitchFamily="34" charset="0"/>
              <a:buChar char="•"/>
              <a:defRPr/>
            </a:pPr>
            <a:r>
              <a:rPr lang="fr-CA" sz="1600" noProof="1">
                <a:solidFill>
                  <a:srgbClr val="000000"/>
                </a:solidFill>
                <a:latin typeface="Arial" panose="020B0604020202020204" pitchFamily="34" charset="0"/>
                <a:ea typeface="Calibri" panose="020F0502020204030204" pitchFamily="34" charset="0"/>
                <a:cs typeface="Arial" panose="020B0604020202020204" pitchFamily="34" charset="0"/>
              </a:rPr>
              <a:t>L’entreprise transfère la propriété du matériel de soutien au Canada dès qu’il est installé dans son produit. Le matériel inutilisable retiré du produit du Canada devient la propriété de l’entreprise.</a:t>
            </a:r>
          </a:p>
          <a:p>
            <a:pPr marL="354013" lvl="1">
              <a:spcAft>
                <a:spcPts val="0"/>
              </a:spcAft>
              <a:defRPr/>
            </a:pPr>
            <a:r>
              <a:rPr lang="fr-CA" kern="100" dirty="0">
                <a:solidFill>
                  <a:srgbClr val="595959"/>
                </a:solidFill>
                <a:latin typeface="Arial" panose="020B0604020202020204" pitchFamily="34" charset="0"/>
                <a:cs typeface="Arial" panose="020B0604020202020204" pitchFamily="34" charset="0"/>
              </a:rPr>
              <a:t> </a:t>
            </a:r>
            <a:endParaRPr lang="fr-CA" sz="1200" noProof="1">
              <a:solidFill>
                <a:srgbClr val="000000"/>
              </a:solidFill>
              <a:latin typeface="Arial" panose="020B0604020202020204" pitchFamily="34" charset="0"/>
              <a:ea typeface="Calibri" panose="020F0502020204030204" pitchFamily="34" charset="0"/>
              <a:cs typeface="Arial" panose="020B0604020202020204" pitchFamily="34" charset="0"/>
            </a:endParaRPr>
          </a:p>
          <a:p>
            <a:pPr marL="717550" lvl="2" indent="-176213">
              <a:spcAft>
                <a:spcPts val="1200"/>
              </a:spcAft>
              <a:buFont typeface="Arial" panose="020B0604020202020204" pitchFamily="34" charset="0"/>
              <a:buChar char="─"/>
              <a:defRPr/>
            </a:pPr>
            <a:endParaRPr lang="fr-CA" sz="1200" noProof="1">
              <a:solidFill>
                <a:srgbClr val="000000"/>
              </a:solidFill>
              <a:latin typeface="Arial" panose="020B0604020202020204" pitchFamily="34" charset="0"/>
              <a:ea typeface="Calibri" panose="020F0502020204030204" pitchFamily="34" charset="0"/>
              <a:cs typeface="Arial" panose="020B0604020202020204" pitchFamily="34" charset="0"/>
            </a:endParaRPr>
          </a:p>
          <a:p>
            <a:pPr marL="717550" lvl="2" indent="-176213">
              <a:spcAft>
                <a:spcPts val="1200"/>
              </a:spcAft>
              <a:buFont typeface="Arial" panose="020B0604020202020204" pitchFamily="34" charset="0"/>
              <a:buChar char="─"/>
              <a:defRPr/>
            </a:pPr>
            <a:endParaRPr lang="fr-CA" sz="1200" noProof="1">
              <a:solidFill>
                <a:srgbClr val="000000"/>
              </a:solidFill>
              <a:latin typeface="Arial" panose="020B0604020202020204" pitchFamily="34" charset="0"/>
              <a:ea typeface="Calibri" panose="020F0502020204030204" pitchFamily="34" charset="0"/>
              <a:cs typeface="Arial" panose="020B0604020202020204" pitchFamily="34" charset="0"/>
            </a:endParaRPr>
          </a:p>
          <a:p>
            <a:pPr marL="717550" lvl="2" indent="-176213">
              <a:spcAft>
                <a:spcPts val="1200"/>
              </a:spcAft>
              <a:buFont typeface="Arial" panose="020B0604020202020204" pitchFamily="34" charset="0"/>
              <a:buChar char="─"/>
              <a:defRPr/>
            </a:pPr>
            <a:endParaRPr lang="fr-CA" sz="1200" noProof="1">
              <a:solidFill>
                <a:srgbClr val="000000"/>
              </a:solidFill>
              <a:latin typeface="Arial" panose="020B0604020202020204" pitchFamily="34" charset="0"/>
              <a:ea typeface="Calibri" panose="020F0502020204030204" pitchFamily="34" charset="0"/>
              <a:cs typeface="Arial" panose="020B0604020202020204" pitchFamily="34" charset="0"/>
            </a:endParaRPr>
          </a:p>
          <a:p>
            <a:pPr marL="717550" lvl="2" indent="-176213">
              <a:spcAft>
                <a:spcPts val="1200"/>
              </a:spcAft>
              <a:buFont typeface="Arial" panose="020B0604020202020204" pitchFamily="34" charset="0"/>
              <a:buChar char="─"/>
              <a:defRPr/>
            </a:pPr>
            <a:endParaRPr lang="fr-CA" sz="1200" noProof="1">
              <a:solidFill>
                <a:srgbClr val="000000"/>
              </a:solidFill>
              <a:latin typeface="Arial" panose="020B0604020202020204" pitchFamily="34" charset="0"/>
              <a:ea typeface="Calibri" panose="020F0502020204030204" pitchFamily="34" charset="0"/>
              <a:cs typeface="Arial" panose="020B0604020202020204" pitchFamily="34" charset="0"/>
            </a:endParaRPr>
          </a:p>
          <a:p>
            <a:pPr marL="541337" lvl="2">
              <a:spcAft>
                <a:spcPts val="1200"/>
              </a:spcAft>
              <a:defRPr/>
            </a:pPr>
            <a:endParaRPr lang="fr-CA" sz="1200" noProof="1">
              <a:solidFill>
                <a:srgbClr val="000000"/>
              </a:solidFill>
              <a:latin typeface="Arial" panose="020B0604020202020204" pitchFamily="34" charset="0"/>
              <a:ea typeface="Calibri" panose="020F0502020204030204" pitchFamily="34" charset="0"/>
              <a:cs typeface="Arial" panose="020B0604020202020204" pitchFamily="34" charset="0"/>
            </a:endParaRPr>
          </a:p>
        </p:txBody>
      </p:sp>
      <p:pic>
        <p:nvPicPr>
          <p:cNvPr id="23556" name="Picture 2">
            <a:extLst>
              <a:ext uri="{FF2B5EF4-FFF2-40B4-BE49-F238E27FC236}">
                <a16:creationId xmlns:a16="http://schemas.microsoft.com/office/drawing/2014/main" id="{F5A79BF0-7AD9-D36F-E34D-838B14C4230E}"/>
              </a:ext>
            </a:extLst>
          </p:cNvPr>
          <p:cNvPicPr>
            <a:picLocks noChangeAspect="1" noChangeArrowheads="1"/>
          </p:cNvPicPr>
          <p:nvPr>
            <p:custDataLst>
              <p:tags r:id="rId3"/>
            </p:custDataLst>
          </p:nvPr>
        </p:nvPicPr>
        <p:blipFill>
          <a:blip r:embed="rId6">
            <a:extLst>
              <a:ext uri="{28A0092B-C50C-407E-A947-70E740481C1C}">
                <a14:useLocalDpi xmlns:a14="http://schemas.microsoft.com/office/drawing/2010/main" val="0"/>
              </a:ext>
            </a:extLst>
          </a:blip>
          <a:srcRect/>
          <a:stretch>
            <a:fillRect/>
          </a:stretch>
        </p:blipFill>
        <p:spPr bwMode="auto">
          <a:xfrm>
            <a:off x="2343151" y="4505326"/>
            <a:ext cx="7877175" cy="1876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3" name="Table 2">
            <a:extLst>
              <a:ext uri="{FF2B5EF4-FFF2-40B4-BE49-F238E27FC236}">
                <a16:creationId xmlns:a16="http://schemas.microsoft.com/office/drawing/2014/main" id="{A88FB865-84D9-D26C-EFB9-881E45F260CB}"/>
              </a:ext>
            </a:extLst>
          </p:cNvPr>
          <p:cNvGraphicFramePr>
            <a:graphicFrameLocks noGrp="1"/>
          </p:cNvGraphicFramePr>
          <p:nvPr/>
        </p:nvGraphicFramePr>
        <p:xfrm>
          <a:off x="2460626" y="4548189"/>
          <a:ext cx="2740025" cy="166687"/>
        </p:xfrm>
        <a:graphic>
          <a:graphicData uri="http://schemas.openxmlformats.org/drawingml/2006/table">
            <a:tbl>
              <a:tblPr firstRow="1" firstCol="1" bandRow="1">
                <a:tableStyleId>{5C22544A-7EE6-4342-B048-85BDC9FD1C3A}</a:tableStyleId>
              </a:tblPr>
              <a:tblGrid>
                <a:gridCol w="2740025">
                  <a:extLst>
                    <a:ext uri="{9D8B030D-6E8A-4147-A177-3AD203B41FA5}">
                      <a16:colId xmlns:a16="http://schemas.microsoft.com/office/drawing/2014/main" val="20000"/>
                    </a:ext>
                  </a:extLst>
                </a:gridCol>
              </a:tblGrid>
              <a:tr h="166687">
                <a:tc>
                  <a:txBody>
                    <a:bodyPr/>
                    <a:lstStyle/>
                    <a:p>
                      <a:pPr>
                        <a:lnSpc>
                          <a:spcPct val="107000"/>
                        </a:lnSpc>
                        <a:spcAft>
                          <a:spcPts val="800"/>
                        </a:spcAft>
                      </a:pPr>
                      <a:r>
                        <a:rPr lang="fr-CA" sz="1100" b="0" kern="100" dirty="0">
                          <a:solidFill>
                            <a:schemeClr val="tx1">
                              <a:lumMod val="65000"/>
                              <a:lumOff val="35000"/>
                            </a:schemeClr>
                          </a:solidFill>
                          <a:effectLst/>
                          <a:latin typeface="Arial" panose="020B0604020202020204" pitchFamily="34" charset="0"/>
                          <a:cs typeface="Arial" panose="020B0604020202020204" pitchFamily="34" charset="0"/>
                        </a:rPr>
                        <a:t>Matériel appartenant à l’entrepreneur</a:t>
                      </a:r>
                      <a:endParaRPr lang="en-CA" sz="1100" b="0" kern="100" dirty="0">
                        <a:solidFill>
                          <a:schemeClr val="tx1">
                            <a:lumMod val="65000"/>
                            <a:lumOff val="35000"/>
                          </a:schemeClr>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solidFill>
                      <a:schemeClr val="bg1"/>
                    </a:solidFill>
                  </a:tcPr>
                </a:tc>
                <a:extLst>
                  <a:ext uri="{0D108BD9-81ED-4DB2-BD59-A6C34878D82A}">
                    <a16:rowId xmlns:a16="http://schemas.microsoft.com/office/drawing/2014/main" val="10000"/>
                  </a:ext>
                </a:extLst>
              </a:tr>
            </a:tbl>
          </a:graphicData>
        </a:graphic>
      </p:graphicFrame>
      <p:graphicFrame>
        <p:nvGraphicFramePr>
          <p:cNvPr id="4" name="Table 3">
            <a:extLst>
              <a:ext uri="{FF2B5EF4-FFF2-40B4-BE49-F238E27FC236}">
                <a16:creationId xmlns:a16="http://schemas.microsoft.com/office/drawing/2014/main" id="{250C6000-DDD4-FF9D-4D8B-FA6FB57DC4E5}"/>
              </a:ext>
            </a:extLst>
          </p:cNvPr>
          <p:cNvGraphicFramePr>
            <a:graphicFrameLocks noGrp="1"/>
          </p:cNvGraphicFramePr>
          <p:nvPr/>
        </p:nvGraphicFramePr>
        <p:xfrm>
          <a:off x="5629275" y="5443538"/>
          <a:ext cx="1944688" cy="260350"/>
        </p:xfrm>
        <a:graphic>
          <a:graphicData uri="http://schemas.openxmlformats.org/drawingml/2006/table">
            <a:tbl>
              <a:tblPr firstRow="1" firstCol="1" bandRow="1">
                <a:tableStyleId>{5C22544A-7EE6-4342-B048-85BDC9FD1C3A}</a:tableStyleId>
              </a:tblPr>
              <a:tblGrid>
                <a:gridCol w="1944688">
                  <a:extLst>
                    <a:ext uri="{9D8B030D-6E8A-4147-A177-3AD203B41FA5}">
                      <a16:colId xmlns:a16="http://schemas.microsoft.com/office/drawing/2014/main" val="20000"/>
                    </a:ext>
                  </a:extLst>
                </a:gridCol>
              </a:tblGrid>
              <a:tr h="260350">
                <a:tc>
                  <a:txBody>
                    <a:bodyPr/>
                    <a:lstStyle/>
                    <a:p>
                      <a:pPr>
                        <a:lnSpc>
                          <a:spcPct val="107000"/>
                        </a:lnSpc>
                        <a:spcAft>
                          <a:spcPts val="800"/>
                        </a:spcAft>
                      </a:pPr>
                      <a:r>
                        <a:rPr lang="fr-CA" sz="1100" b="0" kern="100" dirty="0">
                          <a:solidFill>
                            <a:schemeClr val="tx1">
                              <a:lumMod val="65000"/>
                              <a:lumOff val="35000"/>
                            </a:schemeClr>
                          </a:solidFill>
                          <a:effectLst/>
                          <a:latin typeface="Arial" panose="020B0604020202020204" pitchFamily="34" charset="0"/>
                          <a:cs typeface="Arial" panose="020B0604020202020204" pitchFamily="34" charset="0"/>
                        </a:rPr>
                        <a:t>Moteur du MDN retiré</a:t>
                      </a:r>
                      <a:endParaRPr lang="en-CA" sz="1100" b="0" kern="100" dirty="0">
                        <a:solidFill>
                          <a:schemeClr val="tx1">
                            <a:lumMod val="65000"/>
                            <a:lumOff val="35000"/>
                          </a:schemeClr>
                        </a:solidFill>
                        <a:effectLst/>
                        <a:latin typeface="Arial" panose="020B0604020202020204" pitchFamily="34" charset="0"/>
                        <a:ea typeface="Calibri" panose="020F0502020204030204" pitchFamily="34" charset="0"/>
                        <a:cs typeface="Arial" panose="020B0604020202020204" pitchFamily="34" charset="0"/>
                      </a:endParaRPr>
                    </a:p>
                  </a:txBody>
                  <a:tcPr marL="68597" marR="68597" marT="0" marB="0">
                    <a:solidFill>
                      <a:schemeClr val="bg1"/>
                    </a:solidFill>
                  </a:tcPr>
                </a:tc>
                <a:extLst>
                  <a:ext uri="{0D108BD9-81ED-4DB2-BD59-A6C34878D82A}">
                    <a16:rowId xmlns:a16="http://schemas.microsoft.com/office/drawing/2014/main" val="10000"/>
                  </a:ext>
                </a:extLst>
              </a:tr>
            </a:tbl>
          </a:graphicData>
        </a:graphic>
      </p:graphicFrame>
      <p:sp>
        <p:nvSpPr>
          <p:cNvPr id="7" name="TextBox 6">
            <a:extLst>
              <a:ext uri="{FF2B5EF4-FFF2-40B4-BE49-F238E27FC236}">
                <a16:creationId xmlns:a16="http://schemas.microsoft.com/office/drawing/2014/main" id="{FCA9EB40-C52D-3BBD-289D-4CC613FC7D0B}"/>
              </a:ext>
            </a:extLst>
          </p:cNvPr>
          <p:cNvSpPr txBox="1"/>
          <p:nvPr/>
        </p:nvSpPr>
        <p:spPr>
          <a:xfrm>
            <a:off x="5546726" y="4881563"/>
            <a:ext cx="3311525" cy="260350"/>
          </a:xfrm>
          <a:prstGeom prst="rect">
            <a:avLst/>
          </a:prstGeom>
          <a:solidFill>
            <a:schemeClr val="bg1"/>
          </a:solidFill>
        </p:spPr>
        <p:txBody>
          <a:bodyPr>
            <a:spAutoFit/>
          </a:bodyPr>
          <a:lstStyle/>
          <a:p>
            <a:pPr>
              <a:defRPr/>
            </a:pPr>
            <a:r>
              <a:rPr lang="fr-CA" sz="1100" dirty="0">
                <a:solidFill>
                  <a:srgbClr val="000000">
                    <a:lumMod val="65000"/>
                    <a:lumOff val="35000"/>
                  </a:srgbClr>
                </a:solidFill>
                <a:latin typeface="Arial" panose="020B0604020202020204" pitchFamily="34" charset="0"/>
                <a:ea typeface="Calibri" panose="020F0502020204030204" pitchFamily="34" charset="0"/>
                <a:cs typeface="Arial" panose="020B0604020202020204" pitchFamily="34" charset="0"/>
              </a:rPr>
              <a:t>Moteur de remplacement fourni par l’entrepreneur</a:t>
            </a:r>
            <a:endParaRPr lang="en-CA" sz="1100" dirty="0">
              <a:solidFill>
                <a:srgbClr val="000000">
                  <a:lumMod val="65000"/>
                  <a:lumOff val="35000"/>
                </a:srgbClr>
              </a:solidFill>
              <a:latin typeface="Arial" panose="020B0604020202020204" pitchFamily="34" charset="0"/>
              <a:cs typeface="Arial" panose="020B0604020202020204" pitchFamily="34" charset="0"/>
            </a:endParaRPr>
          </a:p>
        </p:txBody>
      </p:sp>
      <p:graphicFrame>
        <p:nvGraphicFramePr>
          <p:cNvPr id="8" name="Table 7">
            <a:extLst>
              <a:ext uri="{FF2B5EF4-FFF2-40B4-BE49-F238E27FC236}">
                <a16:creationId xmlns:a16="http://schemas.microsoft.com/office/drawing/2014/main" id="{D2831C06-D6BD-3173-9F2D-63F43F978979}"/>
              </a:ext>
            </a:extLst>
          </p:cNvPr>
          <p:cNvGraphicFramePr>
            <a:graphicFrameLocks noGrp="1"/>
          </p:cNvGraphicFramePr>
          <p:nvPr/>
        </p:nvGraphicFramePr>
        <p:xfrm>
          <a:off x="8607426" y="4630739"/>
          <a:ext cx="1922463" cy="166687"/>
        </p:xfrm>
        <a:graphic>
          <a:graphicData uri="http://schemas.openxmlformats.org/drawingml/2006/table">
            <a:tbl>
              <a:tblPr firstRow="1" firstCol="1" bandRow="1">
                <a:tableStyleId>{5C22544A-7EE6-4342-B048-85BDC9FD1C3A}</a:tableStyleId>
              </a:tblPr>
              <a:tblGrid>
                <a:gridCol w="1922463">
                  <a:extLst>
                    <a:ext uri="{9D8B030D-6E8A-4147-A177-3AD203B41FA5}">
                      <a16:colId xmlns:a16="http://schemas.microsoft.com/office/drawing/2014/main" val="20000"/>
                    </a:ext>
                  </a:extLst>
                </a:gridCol>
              </a:tblGrid>
              <a:tr h="166687">
                <a:tc>
                  <a:txBody>
                    <a:bodyPr/>
                    <a:lstStyle/>
                    <a:p>
                      <a:pPr>
                        <a:lnSpc>
                          <a:spcPct val="107000"/>
                        </a:lnSpc>
                        <a:spcAft>
                          <a:spcPts val="800"/>
                        </a:spcAft>
                      </a:pPr>
                      <a:r>
                        <a:rPr lang="fr-CA" sz="1100" b="0" kern="100" dirty="0">
                          <a:solidFill>
                            <a:schemeClr val="tx1">
                              <a:lumMod val="65000"/>
                              <a:lumOff val="35000"/>
                            </a:schemeClr>
                          </a:solidFill>
                          <a:effectLst/>
                          <a:latin typeface="Arial" panose="020B0604020202020204" pitchFamily="34" charset="0"/>
                          <a:ea typeface="Calibri" panose="020F0502020204030204" pitchFamily="34" charset="0"/>
                          <a:cs typeface="Arial" panose="020B0604020202020204" pitchFamily="34" charset="0"/>
                        </a:rPr>
                        <a:t>Produit détenu par le MDN</a:t>
                      </a:r>
                      <a:endParaRPr lang="en-CA" sz="1100" b="0" kern="100" dirty="0">
                        <a:solidFill>
                          <a:schemeClr val="tx1">
                            <a:lumMod val="65000"/>
                            <a:lumOff val="35000"/>
                          </a:schemeClr>
                        </a:solidFill>
                        <a:effectLst/>
                        <a:latin typeface="Arial" panose="020B0604020202020204" pitchFamily="34" charset="0"/>
                        <a:ea typeface="Calibri" panose="020F0502020204030204" pitchFamily="34" charset="0"/>
                        <a:cs typeface="Arial" panose="020B0604020202020204" pitchFamily="34" charset="0"/>
                      </a:endParaRPr>
                    </a:p>
                  </a:txBody>
                  <a:tcPr marL="68579" marR="68579" marT="0" marB="0">
                    <a:solidFill>
                      <a:schemeClr val="bg1"/>
                    </a:solidFill>
                  </a:tcPr>
                </a:tc>
                <a:extLst>
                  <a:ext uri="{0D108BD9-81ED-4DB2-BD59-A6C34878D82A}">
                    <a16:rowId xmlns:a16="http://schemas.microsoft.com/office/drawing/2014/main" val="10000"/>
                  </a:ext>
                </a:extLst>
              </a:tr>
            </a:tbl>
          </a:graphicData>
        </a:graphic>
      </p:graphicFrame>
      <p:sp>
        <p:nvSpPr>
          <p:cNvPr id="13" name="TextBox 12">
            <a:extLst>
              <a:ext uri="{FF2B5EF4-FFF2-40B4-BE49-F238E27FC236}">
                <a16:creationId xmlns:a16="http://schemas.microsoft.com/office/drawing/2014/main" id="{600BEECB-44CB-B2B9-3300-EC2554836D5D}"/>
              </a:ext>
            </a:extLst>
          </p:cNvPr>
          <p:cNvSpPr txBox="1"/>
          <p:nvPr/>
        </p:nvSpPr>
        <p:spPr>
          <a:xfrm>
            <a:off x="7429501" y="5259388"/>
            <a:ext cx="1717675" cy="430212"/>
          </a:xfrm>
          <a:prstGeom prst="rect">
            <a:avLst/>
          </a:prstGeom>
          <a:solidFill>
            <a:schemeClr val="bg1"/>
          </a:solidFill>
        </p:spPr>
        <p:txBody>
          <a:bodyPr>
            <a:spAutoFit/>
          </a:bodyPr>
          <a:lstStyle/>
          <a:p>
            <a:pPr>
              <a:defRPr/>
            </a:pPr>
            <a:r>
              <a:rPr lang="fr-CA" sz="1100" dirty="0">
                <a:solidFill>
                  <a:srgbClr val="000000">
                    <a:lumMod val="65000"/>
                    <a:lumOff val="35000"/>
                  </a:srgbClr>
                </a:solidFill>
                <a:latin typeface="Arial" panose="020B0604020202020204" pitchFamily="34" charset="0"/>
                <a:ea typeface="Calibri" panose="020F0502020204030204" pitchFamily="34" charset="0"/>
                <a:cs typeface="Arial" panose="020B0604020202020204" pitchFamily="34" charset="0"/>
              </a:rPr>
              <a:t>Changement propriété dès l’installation/retrait</a:t>
            </a:r>
            <a:endParaRPr lang="en-CA" sz="1100" dirty="0">
              <a:solidFill>
                <a:srgbClr val="000000">
                  <a:lumMod val="65000"/>
                  <a:lumOff val="35000"/>
                </a:srgbClr>
              </a:solidFill>
              <a:latin typeface="Arial" panose="020B0604020202020204" pitchFamily="34" charset="0"/>
              <a:cs typeface="Arial" panose="020B0604020202020204" pitchFamily="34" charset="0"/>
            </a:endParaRPr>
          </a:p>
        </p:txBody>
      </p:sp>
      <p:sp>
        <p:nvSpPr>
          <p:cNvPr id="17" name="TextBox 16">
            <a:extLst>
              <a:ext uri="{FF2B5EF4-FFF2-40B4-BE49-F238E27FC236}">
                <a16:creationId xmlns:a16="http://schemas.microsoft.com/office/drawing/2014/main" id="{F1B2EA86-DB97-D5D1-8166-5772213B0844}"/>
              </a:ext>
            </a:extLst>
          </p:cNvPr>
          <p:cNvSpPr txBox="1"/>
          <p:nvPr/>
        </p:nvSpPr>
        <p:spPr>
          <a:xfrm>
            <a:off x="2468563" y="6048375"/>
            <a:ext cx="8012112" cy="260350"/>
          </a:xfrm>
          <a:prstGeom prst="rect">
            <a:avLst/>
          </a:prstGeom>
          <a:solidFill>
            <a:schemeClr val="bg1"/>
          </a:solidFill>
        </p:spPr>
        <p:txBody>
          <a:bodyPr>
            <a:spAutoFit/>
          </a:bodyPr>
          <a:lstStyle/>
          <a:p>
            <a:pPr>
              <a:defRPr/>
            </a:pPr>
            <a:r>
              <a:rPr lang="fr-CA" sz="1100" dirty="0">
                <a:solidFill>
                  <a:srgbClr val="000000">
                    <a:lumMod val="65000"/>
                    <a:lumOff val="35000"/>
                  </a:srgbClr>
                </a:solidFill>
                <a:latin typeface="Arial" panose="020B0604020202020204" pitchFamily="34" charset="0"/>
                <a:ea typeface="Calibri" panose="020F0502020204030204" pitchFamily="34" charset="0"/>
                <a:cs typeface="Arial" panose="020B0604020202020204" pitchFamily="34" charset="0"/>
              </a:rPr>
              <a:t>Paiement d’un montant fixe à l’entrepreneur pour le soutien en service, ou le rendement, pour la durée du contrat de service</a:t>
            </a:r>
            <a:endParaRPr lang="en-CA" sz="1100" dirty="0">
              <a:solidFill>
                <a:srgbClr val="000000">
                  <a:lumMod val="65000"/>
                  <a:lumOff val="35000"/>
                </a:srgbClr>
              </a:solidFill>
              <a:latin typeface="Arial" panose="020B0604020202020204" pitchFamily="34" charset="0"/>
              <a:cs typeface="Arial" panose="020B0604020202020204" pitchFamily="34" charset="0"/>
            </a:endParaRPr>
          </a:p>
        </p:txBody>
      </p:sp>
    </p:spTree>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a:extLst>
              <a:ext uri="{FF2B5EF4-FFF2-40B4-BE49-F238E27FC236}">
                <a16:creationId xmlns:a16="http://schemas.microsoft.com/office/drawing/2014/main" id="{E470DE86-D2EE-BCD8-5AB5-2EAA0019CC47}"/>
              </a:ext>
            </a:extLst>
          </p:cNvPr>
          <p:cNvGraphicFramePr>
            <a:graphicFrameLocks noGrp="1"/>
          </p:cNvGraphicFramePr>
          <p:nvPr>
            <p:extLst>
              <p:ext uri="{D42A27DB-BD31-4B8C-83A1-F6EECF244321}">
                <p14:modId xmlns:p14="http://schemas.microsoft.com/office/powerpoint/2010/main" val="2633960083"/>
              </p:ext>
            </p:extLst>
          </p:nvPr>
        </p:nvGraphicFramePr>
        <p:xfrm>
          <a:off x="574675" y="1365250"/>
          <a:ext cx="11042650" cy="4664370"/>
        </p:xfrm>
        <a:graphic>
          <a:graphicData uri="http://schemas.openxmlformats.org/drawingml/2006/table">
            <a:tbl>
              <a:tblPr firstRow="1" bandRow="1">
                <a:tableStyleId>{5C22544A-7EE6-4342-B048-85BDC9FD1C3A}</a:tableStyleId>
              </a:tblPr>
              <a:tblGrid>
                <a:gridCol w="5521325">
                  <a:extLst>
                    <a:ext uri="{9D8B030D-6E8A-4147-A177-3AD203B41FA5}">
                      <a16:colId xmlns:a16="http://schemas.microsoft.com/office/drawing/2014/main" val="20000"/>
                    </a:ext>
                  </a:extLst>
                </a:gridCol>
                <a:gridCol w="5521325">
                  <a:extLst>
                    <a:ext uri="{9D8B030D-6E8A-4147-A177-3AD203B41FA5}">
                      <a16:colId xmlns:a16="http://schemas.microsoft.com/office/drawing/2014/main" val="20001"/>
                    </a:ext>
                  </a:extLst>
                </a:gridCol>
              </a:tblGrid>
              <a:tr h="369805">
                <a:tc>
                  <a:txBody>
                    <a:bodyPr/>
                    <a:lstStyle/>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CA" sz="1900" b="1" noProof="0" dirty="0" err="1">
                          <a:solidFill>
                            <a:schemeClr val="tx1"/>
                          </a:solidFill>
                          <a:latin typeface="Arial" panose="020B0604020202020204" pitchFamily="34" charset="0"/>
                          <a:cs typeface="Arial" panose="020B0604020202020204" pitchFamily="34" charset="0"/>
                        </a:rPr>
                        <a:t>Rendement</a:t>
                      </a:r>
                      <a:endParaRPr lang="en-CA" sz="1900" b="0" noProof="0" dirty="0">
                        <a:solidFill>
                          <a:schemeClr val="tx1"/>
                        </a:solidFill>
                        <a:latin typeface="Arial" panose="020B0604020202020204" pitchFamily="34" charset="0"/>
                        <a:cs typeface="Arial" panose="020B0604020202020204" pitchFamily="34" charset="0"/>
                      </a:endParaRPr>
                    </a:p>
                  </a:txBody>
                  <a:tcPr marL="91453" marR="91453" marT="45729" marB="4572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60000"/>
                        <a:lumOff val="4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CA" sz="1900" b="1" noProof="0" dirty="0">
                          <a:solidFill>
                            <a:schemeClr val="tx1"/>
                          </a:solidFill>
                          <a:latin typeface="Arial" panose="020B0604020202020204" pitchFamily="34" charset="0"/>
                          <a:cs typeface="Arial" panose="020B0604020202020204" pitchFamily="34" charset="0"/>
                        </a:rPr>
                        <a:t>Optimisation des </a:t>
                      </a:r>
                      <a:r>
                        <a:rPr lang="en-CA" sz="1900" b="1" noProof="0" dirty="0" err="1">
                          <a:solidFill>
                            <a:schemeClr val="tx1"/>
                          </a:solidFill>
                          <a:latin typeface="Arial" panose="020B0604020202020204" pitchFamily="34" charset="0"/>
                          <a:cs typeface="Arial" panose="020B0604020202020204" pitchFamily="34" charset="0"/>
                        </a:rPr>
                        <a:t>ressources</a:t>
                      </a:r>
                      <a:endParaRPr lang="en-CA" sz="1900" b="0" kern="1200" baseline="0" noProof="0" dirty="0">
                        <a:solidFill>
                          <a:schemeClr val="tx1"/>
                        </a:solidFill>
                        <a:latin typeface="Arial" panose="020B0604020202020204" pitchFamily="34" charset="0"/>
                        <a:ea typeface="+mn-ea"/>
                        <a:cs typeface="Arial" panose="020B0604020202020204" pitchFamily="34" charset="0"/>
                      </a:endParaRPr>
                    </a:p>
                  </a:txBody>
                  <a:tcPr marL="91453" marR="91453" marT="45729" marB="4572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60000"/>
                        <a:lumOff val="40000"/>
                      </a:schemeClr>
                    </a:solidFill>
                  </a:tcPr>
                </a:tc>
                <a:extLst>
                  <a:ext uri="{0D108BD9-81ED-4DB2-BD59-A6C34878D82A}">
                    <a16:rowId xmlns:a16="http://schemas.microsoft.com/office/drawing/2014/main" val="10000"/>
                  </a:ext>
                </a:extLst>
              </a:tr>
              <a:tr h="1851230">
                <a:tc>
                  <a:txBody>
                    <a:bodyPr/>
                    <a:lstStyle/>
                    <a:p>
                      <a:pPr marL="285750" indent="-285750">
                        <a:buFont typeface="Arial" panose="020B0604020202020204" pitchFamily="34" charset="0"/>
                        <a:buChar char="•"/>
                      </a:pPr>
                      <a:r>
                        <a:rPr lang="en-CA" sz="1500" b="1" baseline="0" noProof="0" dirty="0" err="1">
                          <a:solidFill>
                            <a:schemeClr val="tx1"/>
                          </a:solidFill>
                          <a:latin typeface="Arial" panose="020B0604020202020204" pitchFamily="34" charset="0"/>
                          <a:cs typeface="Arial" panose="020B0604020202020204" pitchFamily="34" charset="0"/>
                        </a:rPr>
                        <a:t>Disponibilité</a:t>
                      </a:r>
                      <a:r>
                        <a:rPr lang="en-CA" sz="1500" b="0" baseline="0" noProof="0" dirty="0">
                          <a:solidFill>
                            <a:schemeClr val="tx1"/>
                          </a:solidFill>
                          <a:latin typeface="Arial" panose="020B0604020202020204" pitchFamily="34" charset="0"/>
                          <a:cs typeface="Arial" panose="020B0604020202020204" pitchFamily="34" charset="0"/>
                        </a:rPr>
                        <a:t> - </a:t>
                      </a:r>
                      <a:r>
                        <a:rPr lang="fr-FR" sz="1500" b="0" baseline="0" noProof="0" dirty="0">
                          <a:solidFill>
                            <a:schemeClr val="tx1"/>
                          </a:solidFill>
                          <a:latin typeface="Arial" panose="020B0604020202020204" pitchFamily="34" charset="0"/>
                          <a:cs typeface="Arial" panose="020B0604020202020204" pitchFamily="34" charset="0"/>
                        </a:rPr>
                        <a:t>Les opérations sont parfois affectées, en raison de problèmes à tous les niveaux de la chaîne d'approvisionnement.</a:t>
                      </a:r>
                      <a:endParaRPr lang="en-CA" sz="1500" b="0" baseline="0" noProof="0" dirty="0">
                        <a:solidFill>
                          <a:schemeClr val="tx1"/>
                        </a:solidFill>
                        <a:latin typeface="Arial" panose="020B0604020202020204" pitchFamily="34" charset="0"/>
                        <a:cs typeface="Arial" panose="020B0604020202020204" pitchFamily="34" charset="0"/>
                      </a:endParaRPr>
                    </a:p>
                    <a:p>
                      <a:pPr marL="0" indent="0">
                        <a:buFont typeface="Arial" panose="020B0604020202020204" pitchFamily="34" charset="0"/>
                        <a:buNone/>
                      </a:pPr>
                      <a:endParaRPr lang="en-CA" sz="1500" b="0" noProof="0" dirty="0">
                        <a:solidFill>
                          <a:schemeClr val="tx1"/>
                        </a:solidFill>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CA" sz="1500" b="1" noProof="0" dirty="0" err="1">
                          <a:solidFill>
                            <a:schemeClr val="tx1"/>
                          </a:solidFill>
                          <a:latin typeface="Arial" panose="020B0604020202020204" pitchFamily="34" charset="0"/>
                          <a:cs typeface="Arial" panose="020B0604020202020204" pitchFamily="34" charset="0"/>
                        </a:rPr>
                        <a:t>Fiabilité</a:t>
                      </a:r>
                      <a:r>
                        <a:rPr lang="en-CA" sz="1500" b="1" noProof="0" dirty="0">
                          <a:solidFill>
                            <a:schemeClr val="tx1"/>
                          </a:solidFill>
                          <a:latin typeface="Arial" panose="020B0604020202020204" pitchFamily="34" charset="0"/>
                          <a:cs typeface="Arial" panose="020B0604020202020204" pitchFamily="34" charset="0"/>
                        </a:rPr>
                        <a:t>, </a:t>
                      </a:r>
                      <a:r>
                        <a:rPr kumimoji="0" lang="en-CA" sz="1500" b="1"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Efficacité</a:t>
                      </a:r>
                      <a:r>
                        <a:rPr kumimoji="0" lang="en-CA" sz="15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&amp; </a:t>
                      </a:r>
                      <a:r>
                        <a:rPr lang="fr-FR" sz="1500" b="1" noProof="0" dirty="0">
                          <a:solidFill>
                            <a:schemeClr val="tx1"/>
                          </a:solidFill>
                          <a:latin typeface="Arial" panose="020B0604020202020204" pitchFamily="34" charset="0"/>
                          <a:cs typeface="Arial" panose="020B0604020202020204" pitchFamily="34" charset="0"/>
                        </a:rPr>
                        <a:t>SLI intégrés</a:t>
                      </a:r>
                      <a:r>
                        <a:rPr lang="en-CA" sz="1500" b="0" noProof="0" dirty="0">
                          <a:solidFill>
                            <a:schemeClr val="tx1"/>
                          </a:solidFill>
                          <a:latin typeface="Arial" panose="020B0604020202020204" pitchFamily="34" charset="0"/>
                          <a:cs typeface="Arial" panose="020B0604020202020204" pitchFamily="34" charset="0"/>
                        </a:rPr>
                        <a:t>  - </a:t>
                      </a:r>
                      <a:r>
                        <a:rPr lang="fr-FR" sz="1500" b="0" noProof="0" dirty="0">
                          <a:solidFill>
                            <a:schemeClr val="tx1"/>
                          </a:solidFill>
                          <a:latin typeface="Arial" panose="020B0604020202020204" pitchFamily="34" charset="0"/>
                          <a:cs typeface="Arial" panose="020B0604020202020204" pitchFamily="34" charset="0"/>
                        </a:rPr>
                        <a:t>Impossible de quantifier en raison du manque de données des entrepreneurs de 3e ligne.</a:t>
                      </a:r>
                      <a:endParaRPr lang="en-CA" sz="1500" b="0" noProof="0" dirty="0">
                        <a:solidFill>
                          <a:schemeClr val="tx1"/>
                        </a:solidFill>
                        <a:latin typeface="Arial" panose="020B0604020202020204" pitchFamily="34" charset="0"/>
                        <a:cs typeface="Arial" panose="020B0604020202020204" pitchFamily="34" charset="0"/>
                      </a:endParaRPr>
                    </a:p>
                  </a:txBody>
                  <a:tcPr marL="91453" marR="91453" marT="45729" marB="4572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285750" indent="-285750">
                        <a:buFont typeface="Arial" panose="020B0604020202020204" pitchFamily="34" charset="0"/>
                        <a:buChar char="•"/>
                      </a:pPr>
                      <a:r>
                        <a:rPr lang="en-CA" sz="1500" b="1" kern="1200" baseline="0" noProof="0" dirty="0" err="1">
                          <a:solidFill>
                            <a:schemeClr val="tx1"/>
                          </a:solidFill>
                          <a:latin typeface="Arial" panose="020B0604020202020204" pitchFamily="34" charset="0"/>
                          <a:ea typeface="+mn-ea"/>
                          <a:cs typeface="Arial" panose="020B0604020202020204" pitchFamily="34" charset="0"/>
                        </a:rPr>
                        <a:t>Acheteur</a:t>
                      </a:r>
                      <a:r>
                        <a:rPr lang="en-CA" sz="1500" b="1" kern="1200" baseline="0" noProof="0" dirty="0">
                          <a:solidFill>
                            <a:schemeClr val="tx1"/>
                          </a:solidFill>
                          <a:latin typeface="Arial" panose="020B0604020202020204" pitchFamily="34" charset="0"/>
                          <a:ea typeface="+mn-ea"/>
                          <a:cs typeface="Arial" panose="020B0604020202020204" pitchFamily="34" charset="0"/>
                        </a:rPr>
                        <a:t> </a:t>
                      </a:r>
                      <a:r>
                        <a:rPr lang="en-CA" sz="1500" b="1" kern="1200" baseline="0" noProof="0" dirty="0" err="1">
                          <a:solidFill>
                            <a:schemeClr val="tx1"/>
                          </a:solidFill>
                          <a:latin typeface="Arial" panose="020B0604020202020204" pitchFamily="34" charset="0"/>
                          <a:ea typeface="+mn-ea"/>
                          <a:cs typeface="Arial" panose="020B0604020202020204" pitchFamily="34" charset="0"/>
                        </a:rPr>
                        <a:t>avisé</a:t>
                      </a:r>
                      <a:r>
                        <a:rPr lang="en-CA" sz="1500" b="1" kern="1200" baseline="0" noProof="0" dirty="0">
                          <a:solidFill>
                            <a:schemeClr val="tx1"/>
                          </a:solidFill>
                          <a:latin typeface="Arial" panose="020B0604020202020204" pitchFamily="34" charset="0"/>
                          <a:ea typeface="+mn-ea"/>
                          <a:cs typeface="Arial" panose="020B0604020202020204" pitchFamily="34" charset="0"/>
                        </a:rPr>
                        <a:t>, </a:t>
                      </a:r>
                      <a:r>
                        <a:rPr lang="en-CA" sz="1500" b="1" kern="1200" baseline="0" noProof="0" dirty="0" err="1">
                          <a:solidFill>
                            <a:schemeClr val="tx1"/>
                          </a:solidFill>
                          <a:latin typeface="Arial" panose="020B0604020202020204" pitchFamily="34" charset="0"/>
                          <a:ea typeface="+mn-ea"/>
                          <a:cs typeface="Arial" panose="020B0604020202020204" pitchFamily="34" charset="0"/>
                        </a:rPr>
                        <a:t>efficience</a:t>
                      </a:r>
                      <a:r>
                        <a:rPr lang="en-CA" sz="1500" b="1" kern="1200" baseline="0" noProof="0" dirty="0">
                          <a:solidFill>
                            <a:schemeClr val="tx1"/>
                          </a:solidFill>
                          <a:latin typeface="Arial" panose="020B0604020202020204" pitchFamily="34" charset="0"/>
                          <a:ea typeface="+mn-ea"/>
                          <a:cs typeface="Arial" panose="020B0604020202020204" pitchFamily="34" charset="0"/>
                        </a:rPr>
                        <a:t> &amp; </a:t>
                      </a:r>
                      <a:r>
                        <a:rPr lang="en-CA" sz="1500" b="1" kern="1200" baseline="0" noProof="0" dirty="0" err="1">
                          <a:solidFill>
                            <a:schemeClr val="tx1"/>
                          </a:solidFill>
                          <a:latin typeface="Arial" panose="020B0604020202020204" pitchFamily="34" charset="0"/>
                          <a:ea typeface="+mn-ea"/>
                          <a:cs typeface="Arial" panose="020B0604020202020204" pitchFamily="34" charset="0"/>
                        </a:rPr>
                        <a:t>coûts</a:t>
                      </a:r>
                      <a:r>
                        <a:rPr lang="en-CA" sz="1500" b="1" kern="1200" baseline="0" noProof="0" dirty="0">
                          <a:solidFill>
                            <a:schemeClr val="tx1"/>
                          </a:solidFill>
                          <a:latin typeface="Arial" panose="020B0604020202020204" pitchFamily="34" charset="0"/>
                          <a:ea typeface="+mn-ea"/>
                          <a:cs typeface="Arial" panose="020B0604020202020204" pitchFamily="34" charset="0"/>
                        </a:rPr>
                        <a:t> </a:t>
                      </a:r>
                      <a:r>
                        <a:rPr lang="en-CA" sz="1500" b="1" kern="1200" baseline="0" noProof="0" dirty="0" err="1">
                          <a:solidFill>
                            <a:schemeClr val="tx1"/>
                          </a:solidFill>
                          <a:latin typeface="Arial" panose="020B0604020202020204" pitchFamily="34" charset="0"/>
                          <a:ea typeface="+mn-ea"/>
                          <a:cs typeface="Arial" panose="020B0604020202020204" pitchFamily="34" charset="0"/>
                        </a:rPr>
                        <a:t>théoriques</a:t>
                      </a:r>
                      <a:r>
                        <a:rPr lang="en-CA" sz="1500" b="0" kern="1200" baseline="0" noProof="0" dirty="0">
                          <a:solidFill>
                            <a:schemeClr val="tx1"/>
                          </a:solidFill>
                          <a:latin typeface="Arial" panose="020B0604020202020204" pitchFamily="34" charset="0"/>
                          <a:ea typeface="+mn-ea"/>
                          <a:cs typeface="Arial" panose="020B0604020202020204" pitchFamily="34" charset="0"/>
                        </a:rPr>
                        <a:t> - </a:t>
                      </a:r>
                      <a:r>
                        <a:rPr lang="fr-FR" sz="1500" b="0" noProof="0" dirty="0">
                          <a:solidFill>
                            <a:schemeClr val="tx1"/>
                          </a:solidFill>
                          <a:latin typeface="Arial" panose="020B0604020202020204" pitchFamily="34" charset="0"/>
                          <a:cs typeface="Arial" panose="020B0604020202020204" pitchFamily="34" charset="0"/>
                        </a:rPr>
                        <a:t>Impossible de quantifier en raison du manque de données des entrepreneurs de 3</a:t>
                      </a:r>
                      <a:r>
                        <a:rPr lang="fr-FR" sz="1500" b="0" baseline="30000" noProof="0" dirty="0">
                          <a:solidFill>
                            <a:schemeClr val="tx1"/>
                          </a:solidFill>
                          <a:latin typeface="Arial" panose="020B0604020202020204" pitchFamily="34" charset="0"/>
                          <a:cs typeface="Arial" panose="020B0604020202020204" pitchFamily="34" charset="0"/>
                        </a:rPr>
                        <a:t>e</a:t>
                      </a:r>
                      <a:r>
                        <a:rPr lang="fr-FR" sz="1500" b="0" noProof="0" dirty="0">
                          <a:solidFill>
                            <a:schemeClr val="tx1"/>
                          </a:solidFill>
                          <a:latin typeface="Arial" panose="020B0604020202020204" pitchFamily="34" charset="0"/>
                          <a:cs typeface="Arial" panose="020B0604020202020204" pitchFamily="34" charset="0"/>
                        </a:rPr>
                        <a:t> ligne.</a:t>
                      </a:r>
                    </a:p>
                    <a:p>
                      <a:pPr marL="285750" indent="-285750">
                        <a:buFont typeface="Arial" panose="020B0604020202020204" pitchFamily="34" charset="0"/>
                        <a:buChar char="•"/>
                      </a:pPr>
                      <a:r>
                        <a:rPr lang="en-CA" sz="1500" b="1" kern="1200" baseline="0" noProof="0" dirty="0" err="1">
                          <a:solidFill>
                            <a:schemeClr val="tx1"/>
                          </a:solidFill>
                          <a:latin typeface="Arial" panose="020B0604020202020204" pitchFamily="34" charset="0"/>
                          <a:ea typeface="+mn-ea"/>
                          <a:cs typeface="Arial" panose="020B0604020202020204" pitchFamily="34" charset="0"/>
                        </a:rPr>
                        <a:t>Mesures</a:t>
                      </a:r>
                      <a:r>
                        <a:rPr lang="en-CA" sz="1500" b="1" kern="1200" baseline="0" noProof="0" dirty="0">
                          <a:solidFill>
                            <a:schemeClr val="tx1"/>
                          </a:solidFill>
                          <a:latin typeface="Arial" panose="020B0604020202020204" pitchFamily="34" charset="0"/>
                          <a:ea typeface="+mn-ea"/>
                          <a:cs typeface="Arial" panose="020B0604020202020204" pitchFamily="34" charset="0"/>
                        </a:rPr>
                        <a:t> </a:t>
                      </a:r>
                      <a:r>
                        <a:rPr lang="en-CA" sz="1500" b="1" kern="1200" baseline="0" noProof="0" dirty="0" err="1">
                          <a:solidFill>
                            <a:schemeClr val="tx1"/>
                          </a:solidFill>
                          <a:latin typeface="Arial" panose="020B0604020202020204" pitchFamily="34" charset="0"/>
                          <a:ea typeface="+mn-ea"/>
                          <a:cs typeface="Arial" panose="020B0604020202020204" pitchFamily="34" charset="0"/>
                        </a:rPr>
                        <a:t>incitatives</a:t>
                      </a:r>
                      <a:r>
                        <a:rPr lang="en-CA" sz="1500" b="0" kern="1200" baseline="0" noProof="0" dirty="0">
                          <a:solidFill>
                            <a:schemeClr val="tx1"/>
                          </a:solidFill>
                          <a:latin typeface="Arial" panose="020B0604020202020204" pitchFamily="34" charset="0"/>
                          <a:ea typeface="+mn-ea"/>
                          <a:cs typeface="Arial" panose="020B0604020202020204" pitchFamily="34" charset="0"/>
                        </a:rPr>
                        <a:t> - </a:t>
                      </a:r>
                      <a:r>
                        <a:rPr lang="fr-FR" sz="1500" b="0" kern="1200" baseline="0" noProof="0" dirty="0">
                          <a:solidFill>
                            <a:schemeClr val="tx1"/>
                          </a:solidFill>
                          <a:latin typeface="Arial" panose="020B0604020202020204" pitchFamily="34" charset="0"/>
                          <a:ea typeface="+mn-ea"/>
                          <a:cs typeface="Arial" panose="020B0604020202020204" pitchFamily="34" charset="0"/>
                        </a:rPr>
                        <a:t>Pas de spécification de gestion du rendement dans les contrats de </a:t>
                      </a:r>
                      <a:r>
                        <a:rPr lang="fr-FR" sz="1500" b="0" noProof="0" dirty="0">
                          <a:solidFill>
                            <a:schemeClr val="tx1"/>
                          </a:solidFill>
                          <a:latin typeface="Arial" panose="020B0604020202020204" pitchFamily="34" charset="0"/>
                          <a:cs typeface="Arial" panose="020B0604020202020204" pitchFamily="34" charset="0"/>
                        </a:rPr>
                        <a:t>3</a:t>
                      </a:r>
                      <a:r>
                        <a:rPr lang="fr-FR" sz="1500" b="0" baseline="30000" noProof="0" dirty="0">
                          <a:solidFill>
                            <a:schemeClr val="tx1"/>
                          </a:solidFill>
                          <a:latin typeface="Arial" panose="020B0604020202020204" pitchFamily="34" charset="0"/>
                          <a:cs typeface="Arial" panose="020B0604020202020204" pitchFamily="34" charset="0"/>
                        </a:rPr>
                        <a:t>e</a:t>
                      </a:r>
                      <a:r>
                        <a:rPr lang="fr-FR" sz="1500" b="0" kern="1200" baseline="0" noProof="0" dirty="0">
                          <a:solidFill>
                            <a:schemeClr val="tx1"/>
                          </a:solidFill>
                          <a:latin typeface="Arial" panose="020B0604020202020204" pitchFamily="34" charset="0"/>
                          <a:ea typeface="+mn-ea"/>
                          <a:cs typeface="Arial" panose="020B0604020202020204" pitchFamily="34" charset="0"/>
                        </a:rPr>
                        <a:t> ligne.</a:t>
                      </a:r>
                    </a:p>
                    <a:p>
                      <a:pPr marL="285750" indent="-285750">
                        <a:buFont typeface="Arial" panose="020B0604020202020204" pitchFamily="34" charset="0"/>
                        <a:buChar char="•"/>
                      </a:pPr>
                      <a:r>
                        <a:rPr lang="en-CA" sz="1500" b="1" kern="1200" baseline="0" noProof="0" dirty="0" err="1">
                          <a:solidFill>
                            <a:schemeClr val="tx1"/>
                          </a:solidFill>
                          <a:latin typeface="Arial" panose="020B0604020202020204" pitchFamily="34" charset="0"/>
                          <a:ea typeface="+mn-ea"/>
                          <a:cs typeface="Arial" panose="020B0604020202020204" pitchFamily="34" charset="0"/>
                        </a:rPr>
                        <a:t>Continuité</a:t>
                      </a:r>
                      <a:r>
                        <a:rPr lang="en-CA" sz="1500" b="0" kern="1200" baseline="0" noProof="0" dirty="0">
                          <a:solidFill>
                            <a:schemeClr val="tx1"/>
                          </a:solidFill>
                          <a:latin typeface="Arial" panose="020B0604020202020204" pitchFamily="34" charset="0"/>
                          <a:ea typeface="+mn-ea"/>
                          <a:cs typeface="Arial" panose="020B0604020202020204" pitchFamily="34" charset="0"/>
                        </a:rPr>
                        <a:t> – </a:t>
                      </a:r>
                      <a:r>
                        <a:rPr lang="fr-FR" sz="1500" b="0" kern="1200" baseline="0" noProof="0" dirty="0">
                          <a:solidFill>
                            <a:schemeClr val="tx1"/>
                          </a:solidFill>
                          <a:latin typeface="Arial" panose="020B0604020202020204" pitchFamily="34" charset="0"/>
                          <a:ea typeface="+mn-ea"/>
                          <a:cs typeface="Arial" panose="020B0604020202020204" pitchFamily="34" charset="0"/>
                        </a:rPr>
                        <a:t>Manque de continuité, causé par les changements fréquents de personnel du MDN et les contrats de </a:t>
                      </a:r>
                      <a:r>
                        <a:rPr lang="fr-FR" sz="1500" b="0" noProof="0" dirty="0">
                          <a:solidFill>
                            <a:schemeClr val="tx1"/>
                          </a:solidFill>
                          <a:latin typeface="Arial" panose="020B0604020202020204" pitchFamily="34" charset="0"/>
                          <a:cs typeface="Arial" panose="020B0604020202020204" pitchFamily="34" charset="0"/>
                        </a:rPr>
                        <a:t>3</a:t>
                      </a:r>
                      <a:r>
                        <a:rPr lang="fr-FR" sz="1500" b="0" baseline="30000" noProof="0" dirty="0">
                          <a:solidFill>
                            <a:schemeClr val="tx1"/>
                          </a:solidFill>
                          <a:latin typeface="Arial" panose="020B0604020202020204" pitchFamily="34" charset="0"/>
                          <a:cs typeface="Arial" panose="020B0604020202020204" pitchFamily="34" charset="0"/>
                        </a:rPr>
                        <a:t>e</a:t>
                      </a:r>
                      <a:r>
                        <a:rPr lang="fr-FR" sz="1500" b="0" kern="1200" baseline="0" noProof="0" dirty="0">
                          <a:solidFill>
                            <a:schemeClr val="tx1"/>
                          </a:solidFill>
                          <a:latin typeface="Arial" panose="020B0604020202020204" pitchFamily="34" charset="0"/>
                          <a:ea typeface="+mn-ea"/>
                          <a:cs typeface="Arial" panose="020B0604020202020204" pitchFamily="34" charset="0"/>
                        </a:rPr>
                        <a:t> ligne à court terme.</a:t>
                      </a:r>
                      <a:endParaRPr lang="en-CA" sz="1500" b="0" kern="1200" baseline="0" noProof="0" dirty="0">
                        <a:solidFill>
                          <a:schemeClr val="tx1"/>
                        </a:solidFill>
                        <a:latin typeface="Arial" panose="020B0604020202020204" pitchFamily="34" charset="0"/>
                        <a:ea typeface="+mn-ea"/>
                        <a:cs typeface="Arial" panose="020B0604020202020204" pitchFamily="34" charset="0"/>
                      </a:endParaRPr>
                    </a:p>
                  </a:txBody>
                  <a:tcPr marL="91453" marR="91453" marT="45729" marB="4572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369805">
                <a:tc>
                  <a:txBody>
                    <a:bodyPr/>
                    <a:lstStyle/>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CA" sz="1900" b="1" noProof="0" dirty="0" err="1">
                          <a:solidFill>
                            <a:schemeClr val="tx1"/>
                          </a:solidFill>
                          <a:latin typeface="Arial" panose="020B0604020202020204" pitchFamily="34" charset="0"/>
                          <a:cs typeface="Arial" panose="020B0604020202020204" pitchFamily="34" charset="0"/>
                        </a:rPr>
                        <a:t>Souplesse</a:t>
                      </a:r>
                      <a:endParaRPr lang="en-CA" sz="1900" b="0" noProof="0" dirty="0">
                        <a:solidFill>
                          <a:schemeClr val="tx1"/>
                        </a:solidFill>
                        <a:latin typeface="Arial" panose="020B0604020202020204" pitchFamily="34" charset="0"/>
                        <a:cs typeface="Arial" panose="020B0604020202020204" pitchFamily="34" charset="0"/>
                      </a:endParaRPr>
                    </a:p>
                  </a:txBody>
                  <a:tcPr marL="91453" marR="91453" marT="45729" marB="4572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00"/>
                    </a:solidFill>
                  </a:tcPr>
                </a:tc>
                <a:tc>
                  <a:txBody>
                    <a:bodyPr/>
                    <a:lstStyle/>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CA" sz="1900" b="1" noProof="0" dirty="0" err="1">
                          <a:solidFill>
                            <a:schemeClr val="tx1"/>
                          </a:solidFill>
                          <a:latin typeface="Arial" panose="020B0604020202020204" pitchFamily="34" charset="0"/>
                          <a:cs typeface="Arial" panose="020B0604020202020204" pitchFamily="34" charset="0"/>
                        </a:rPr>
                        <a:t>Avantages</a:t>
                      </a:r>
                      <a:r>
                        <a:rPr lang="en-CA" sz="1900" b="1" noProof="0" dirty="0">
                          <a:solidFill>
                            <a:schemeClr val="tx1"/>
                          </a:solidFill>
                          <a:latin typeface="Arial" panose="020B0604020202020204" pitchFamily="34" charset="0"/>
                          <a:cs typeface="Arial" panose="020B0604020202020204" pitchFamily="34" charset="0"/>
                        </a:rPr>
                        <a:t> </a:t>
                      </a:r>
                      <a:r>
                        <a:rPr lang="en-CA" sz="1900" b="1" noProof="0" dirty="0" err="1">
                          <a:solidFill>
                            <a:schemeClr val="tx1"/>
                          </a:solidFill>
                          <a:latin typeface="Arial" panose="020B0604020202020204" pitchFamily="34" charset="0"/>
                          <a:cs typeface="Arial" panose="020B0604020202020204" pitchFamily="34" charset="0"/>
                        </a:rPr>
                        <a:t>économiques</a:t>
                      </a:r>
                      <a:endParaRPr lang="en-CA" sz="1900" b="0" noProof="0" dirty="0">
                        <a:solidFill>
                          <a:schemeClr val="tx1"/>
                        </a:solidFill>
                        <a:latin typeface="Arial" panose="020B0604020202020204" pitchFamily="34" charset="0"/>
                        <a:cs typeface="Arial" panose="020B0604020202020204" pitchFamily="34" charset="0"/>
                      </a:endParaRPr>
                    </a:p>
                  </a:txBody>
                  <a:tcPr marL="91453" marR="91453" marT="45729" marB="4572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AE78D6"/>
                    </a:solidFill>
                  </a:tcPr>
                </a:tc>
                <a:extLst>
                  <a:ext uri="{0D108BD9-81ED-4DB2-BD59-A6C34878D82A}">
                    <a16:rowId xmlns:a16="http://schemas.microsoft.com/office/drawing/2014/main" val="10002"/>
                  </a:ext>
                </a:extLst>
              </a:tr>
              <a:tr h="1982076">
                <a:tc>
                  <a:txBody>
                    <a:bodyPr/>
                    <a:lstStyle/>
                    <a:p>
                      <a:pPr marL="285750" indent="-285750">
                        <a:buFont typeface="Arial" panose="020B0604020202020204" pitchFamily="34" charset="0"/>
                        <a:buChar char="•"/>
                      </a:pPr>
                      <a:r>
                        <a:rPr lang="en-CA" sz="1500" b="1" noProof="0" dirty="0" err="1">
                          <a:solidFill>
                            <a:schemeClr val="tx1"/>
                          </a:solidFill>
                          <a:latin typeface="Arial" panose="020B0604020202020204" pitchFamily="34" charset="0"/>
                          <a:cs typeface="Arial" panose="020B0604020202020204" pitchFamily="34" charset="0"/>
                        </a:rPr>
                        <a:t>Adaptabilité</a:t>
                      </a:r>
                      <a:r>
                        <a:rPr lang="en-CA" sz="1500" b="1" noProof="0" dirty="0">
                          <a:solidFill>
                            <a:schemeClr val="tx1"/>
                          </a:solidFill>
                          <a:latin typeface="Arial" panose="020B0604020202020204" pitchFamily="34" charset="0"/>
                          <a:cs typeface="Arial" panose="020B0604020202020204" pitchFamily="34" charset="0"/>
                        </a:rPr>
                        <a:t> &amp; Plan B</a:t>
                      </a:r>
                      <a:r>
                        <a:rPr lang="en-CA" sz="1500" b="0" noProof="0" dirty="0">
                          <a:solidFill>
                            <a:schemeClr val="tx1"/>
                          </a:solidFill>
                          <a:latin typeface="Arial" panose="020B0604020202020204" pitchFamily="34" charset="0"/>
                          <a:cs typeface="Arial" panose="020B0604020202020204" pitchFamily="34" charset="0"/>
                        </a:rPr>
                        <a:t>  - </a:t>
                      </a:r>
                      <a:r>
                        <a:rPr lang="fr-FR" sz="1500" b="0" noProof="0" dirty="0">
                          <a:solidFill>
                            <a:schemeClr val="tx1"/>
                          </a:solidFill>
                          <a:latin typeface="Arial" panose="020B0604020202020204" pitchFamily="34" charset="0"/>
                          <a:cs typeface="Arial" panose="020B0604020202020204" pitchFamily="34" charset="0"/>
                        </a:rPr>
                        <a:t>Difficile d'ajouter de nouveaux articles aux contrats à fournisseur unique, c'est pourquoi la plupart des nouveaux articles sont réparés par un expéditeur tiers avec des frais de manutention supplémentaires.</a:t>
                      </a:r>
                      <a:endParaRPr lang="en-CA" sz="1500" b="0" noProof="0" dirty="0">
                        <a:solidFill>
                          <a:schemeClr val="tx1"/>
                        </a:solidFill>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CA" sz="1500" b="1" noProof="0" dirty="0" err="1">
                          <a:solidFill>
                            <a:schemeClr val="tx1"/>
                          </a:solidFill>
                          <a:latin typeface="Arial" panose="020B0604020202020204" pitchFamily="34" charset="0"/>
                          <a:cs typeface="Arial" panose="020B0604020202020204" pitchFamily="34" charset="0"/>
                        </a:rPr>
                        <a:t>Évolution</a:t>
                      </a:r>
                      <a:r>
                        <a:rPr lang="en-CA" sz="1500" b="0" noProof="0" dirty="0">
                          <a:solidFill>
                            <a:schemeClr val="tx1"/>
                          </a:solidFill>
                          <a:latin typeface="Arial" panose="020B0604020202020204" pitchFamily="34" charset="0"/>
                          <a:cs typeface="Arial" panose="020B0604020202020204" pitchFamily="34" charset="0"/>
                        </a:rPr>
                        <a:t> – </a:t>
                      </a:r>
                      <a:r>
                        <a:rPr lang="fr-FR" sz="1500" b="0" noProof="0" dirty="0">
                          <a:solidFill>
                            <a:schemeClr val="tx1"/>
                          </a:solidFill>
                          <a:latin typeface="Arial" panose="020B0604020202020204" pitchFamily="34" charset="0"/>
                          <a:cs typeface="Arial" panose="020B0604020202020204" pitchFamily="34" charset="0"/>
                        </a:rPr>
                        <a:t>En l’absence de résultats clairs, il n’existe pas de référence sur laquelle des améliorations pourraient être identifiées et mises en œuvre.</a:t>
                      </a:r>
                      <a:endParaRPr lang="en-CA" sz="1500" b="0" noProof="0" dirty="0">
                        <a:solidFill>
                          <a:schemeClr val="tx1"/>
                        </a:solidFill>
                        <a:latin typeface="Arial" panose="020B0604020202020204" pitchFamily="34" charset="0"/>
                        <a:cs typeface="Arial" panose="020B0604020202020204" pitchFamily="34" charset="0"/>
                      </a:endParaRPr>
                    </a:p>
                  </a:txBody>
                  <a:tcPr marL="91453" marR="91453" marT="45729" marB="4572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285750" indent="-285750">
                        <a:buFont typeface="Arial" panose="020B0604020202020204" pitchFamily="34" charset="0"/>
                        <a:buChar char="•"/>
                      </a:pPr>
                      <a:r>
                        <a:rPr lang="en-CA" sz="1500" b="1" noProof="0" dirty="0" err="1">
                          <a:solidFill>
                            <a:schemeClr val="tx1"/>
                          </a:solidFill>
                          <a:latin typeface="Arial" panose="020B0604020202020204" pitchFamily="34" charset="0"/>
                          <a:cs typeface="Arial" panose="020B0604020202020204" pitchFamily="34" charset="0"/>
                        </a:rPr>
                        <a:t>Avantages</a:t>
                      </a:r>
                      <a:r>
                        <a:rPr lang="en-CA" sz="1500" b="1" noProof="0" dirty="0">
                          <a:solidFill>
                            <a:schemeClr val="tx1"/>
                          </a:solidFill>
                          <a:latin typeface="Arial" panose="020B0604020202020204" pitchFamily="34" charset="0"/>
                          <a:cs typeface="Arial" panose="020B0604020202020204" pitchFamily="34" charset="0"/>
                        </a:rPr>
                        <a:t> </a:t>
                      </a:r>
                      <a:r>
                        <a:rPr lang="en-CA" sz="1500" b="1" noProof="0" dirty="0" err="1">
                          <a:solidFill>
                            <a:schemeClr val="tx1"/>
                          </a:solidFill>
                          <a:latin typeface="Arial" panose="020B0604020202020204" pitchFamily="34" charset="0"/>
                          <a:cs typeface="Arial" panose="020B0604020202020204" pitchFamily="34" charset="0"/>
                        </a:rPr>
                        <a:t>économiques</a:t>
                      </a:r>
                      <a:r>
                        <a:rPr lang="en-CA" sz="1500" b="0" noProof="0" dirty="0">
                          <a:solidFill>
                            <a:schemeClr val="tx1"/>
                          </a:solidFill>
                          <a:latin typeface="Arial" panose="020B0604020202020204" pitchFamily="34" charset="0"/>
                          <a:cs typeface="Arial" panose="020B0604020202020204" pitchFamily="34" charset="0"/>
                        </a:rPr>
                        <a:t> – </a:t>
                      </a:r>
                      <a:r>
                        <a:rPr lang="fr-FR" sz="1500" b="0" noProof="0" dirty="0">
                          <a:solidFill>
                            <a:schemeClr val="tx1"/>
                          </a:solidFill>
                          <a:latin typeface="Arial" panose="020B0604020202020204" pitchFamily="34" charset="0"/>
                          <a:cs typeface="Arial" panose="020B0604020202020204" pitchFamily="34" charset="0"/>
                        </a:rPr>
                        <a:t>Non applicable en raison des contrats de 3</a:t>
                      </a:r>
                      <a:r>
                        <a:rPr lang="fr-FR" sz="1500" b="0" baseline="30000" noProof="0" dirty="0">
                          <a:solidFill>
                            <a:schemeClr val="tx1"/>
                          </a:solidFill>
                          <a:latin typeface="Arial" panose="020B0604020202020204" pitchFamily="34" charset="0"/>
                          <a:cs typeface="Arial" panose="020B0604020202020204" pitchFamily="34" charset="0"/>
                        </a:rPr>
                        <a:t>e</a:t>
                      </a:r>
                      <a:r>
                        <a:rPr lang="fr-FR" sz="1500" b="0" noProof="0" dirty="0">
                          <a:solidFill>
                            <a:schemeClr val="tx1"/>
                          </a:solidFill>
                          <a:latin typeface="Arial" panose="020B0604020202020204" pitchFamily="34" charset="0"/>
                          <a:cs typeface="Arial" panose="020B0604020202020204" pitchFamily="34" charset="0"/>
                        </a:rPr>
                        <a:t> ligne multiples et de faible valeur/à fournisseur unique.</a:t>
                      </a:r>
                      <a:endParaRPr lang="en-CA" sz="1500" b="0" noProof="0" dirty="0">
                        <a:solidFill>
                          <a:schemeClr val="tx1"/>
                        </a:solidFill>
                        <a:latin typeface="Arial" panose="020B0604020202020204" pitchFamily="34" charset="0"/>
                        <a:cs typeface="Arial" panose="020B0604020202020204" pitchFamily="34" charset="0"/>
                      </a:endParaRPr>
                    </a:p>
                  </a:txBody>
                  <a:tcPr marL="91453" marR="91453" marT="45729" marB="4572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bl>
          </a:graphicData>
        </a:graphic>
      </p:graphicFrame>
      <p:sp>
        <p:nvSpPr>
          <p:cNvPr id="6" name="Title 5">
            <a:extLst>
              <a:ext uri="{FF2B5EF4-FFF2-40B4-BE49-F238E27FC236}">
                <a16:creationId xmlns:a16="http://schemas.microsoft.com/office/drawing/2014/main" id="{14726425-F9FD-BBF2-808B-718BBCB8459D}"/>
              </a:ext>
            </a:extLst>
          </p:cNvPr>
          <p:cNvSpPr>
            <a:spLocks noGrp="1"/>
          </p:cNvSpPr>
          <p:nvPr>
            <p:ph type="title"/>
          </p:nvPr>
        </p:nvSpPr>
        <p:spPr>
          <a:xfrm>
            <a:off x="574675" y="788988"/>
            <a:ext cx="11042650" cy="576262"/>
          </a:xfrm>
        </p:spPr>
        <p:txBody>
          <a:bodyPr rtlCol="0">
            <a:normAutofit/>
          </a:bodyPr>
          <a:lstStyle/>
          <a:p>
            <a:pPr defTabSz="1219140" eaLnBrk="1" fontAlgn="auto" hangingPunct="1">
              <a:spcAft>
                <a:spcPts val="0"/>
              </a:spcAft>
              <a:defRPr/>
            </a:pPr>
            <a:r>
              <a:rPr lang="en-CA" sz="2667" dirty="0"/>
              <a:t>Analyse des </a:t>
            </a:r>
            <a:r>
              <a:rPr lang="en-CA" sz="2667" dirty="0" err="1"/>
              <a:t>écarts</a:t>
            </a:r>
            <a:endParaRPr sz="2667" dirty="0"/>
          </a:p>
        </p:txBody>
      </p:sp>
      <p:sp>
        <p:nvSpPr>
          <p:cNvPr id="2" name="TextBox 1">
            <a:extLst>
              <a:ext uri="{FF2B5EF4-FFF2-40B4-BE49-F238E27FC236}">
                <a16:creationId xmlns:a16="http://schemas.microsoft.com/office/drawing/2014/main" id="{5B314C7A-B197-F689-C233-4DC2040CC133}"/>
              </a:ext>
            </a:extLst>
          </p:cNvPr>
          <p:cNvSpPr txBox="1"/>
          <p:nvPr/>
        </p:nvSpPr>
        <p:spPr>
          <a:xfrm>
            <a:off x="575386" y="6250532"/>
            <a:ext cx="415213" cy="369332"/>
          </a:xfrm>
          <a:prstGeom prst="rect">
            <a:avLst/>
          </a:prstGeom>
          <a:noFill/>
        </p:spPr>
        <p:txBody>
          <a:bodyPr wrap="square" rtlCol="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CA" sz="1800" b="0" i="0" u="none" strike="noStrike" kern="1200" cap="none" spc="0" normalizeH="0" baseline="0" noProof="0" dirty="0">
                <a:ln>
                  <a:noFill/>
                </a:ln>
                <a:solidFill>
                  <a:prstClr val="black"/>
                </a:solidFill>
                <a:effectLst/>
                <a:uLnTx/>
                <a:uFillTx/>
                <a:latin typeface="Calibri" panose="020F0502020204030204" pitchFamily="34" charset="0"/>
                <a:ea typeface="ＭＳ Ｐゴシック" panose="020B0600070205080204" pitchFamily="34" charset="-128"/>
                <a:cs typeface="+mn-cs"/>
              </a:rPr>
              <a:t>8</a:t>
            </a:r>
          </a:p>
        </p:txBody>
      </p:sp>
    </p:spTree>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315A4274-5A8A-F6D0-D33E-E569342DE420}"/>
              </a:ext>
            </a:extLst>
          </p:cNvPr>
          <p:cNvSpPr>
            <a:spLocks noGrp="1"/>
          </p:cNvSpPr>
          <p:nvPr>
            <p:ph type="title"/>
          </p:nvPr>
        </p:nvSpPr>
        <p:spPr>
          <a:xfrm>
            <a:off x="575388" y="788708"/>
            <a:ext cx="11041229" cy="811493"/>
          </a:xfrm>
        </p:spPr>
        <p:txBody>
          <a:bodyPr>
            <a:noAutofit/>
          </a:bodyPr>
          <a:lstStyle/>
          <a:p>
            <a:r>
              <a:rPr lang="fr-FR" sz="2667" dirty="0">
                <a:latin typeface="Arial" panose="020B0604020202020204" pitchFamily="34" charset="0"/>
                <a:cs typeface="Arial" panose="020B0604020202020204" pitchFamily="34" charset="0"/>
              </a:rPr>
              <a:t>Résultat de la phase 2 de l’analyse initiale des options – Division de la portée et regroupement des services contractuels</a:t>
            </a:r>
            <a:endParaRPr lang="en-CA" sz="2667" dirty="0">
              <a:latin typeface="Arial" panose="020B0604020202020204" pitchFamily="34" charset="0"/>
              <a:cs typeface="Arial" panose="020B0604020202020204" pitchFamily="34" charset="0"/>
            </a:endParaRPr>
          </a:p>
        </p:txBody>
      </p:sp>
      <p:sp>
        <p:nvSpPr>
          <p:cNvPr id="4" name="Content Placeholder 3">
            <a:extLst>
              <a:ext uri="{FF2B5EF4-FFF2-40B4-BE49-F238E27FC236}">
                <a16:creationId xmlns:a16="http://schemas.microsoft.com/office/drawing/2014/main" id="{F9ACB056-0A96-0545-9066-9C18DF392621}"/>
              </a:ext>
            </a:extLst>
          </p:cNvPr>
          <p:cNvSpPr>
            <a:spLocks noGrp="1"/>
          </p:cNvSpPr>
          <p:nvPr>
            <p:ph type="body" sz="quarter" idx="11"/>
          </p:nvPr>
        </p:nvSpPr>
        <p:spPr>
          <a:xfrm>
            <a:off x="1930400" y="1600201"/>
            <a:ext cx="8331200" cy="4447859"/>
          </a:xfrm>
          <a:prstGeom prst="roundRect">
            <a:avLst>
              <a:gd name="adj" fmla="val 6316"/>
            </a:avLst>
          </a:prstGeom>
        </p:spPr>
        <p:style>
          <a:lnRef idx="2">
            <a:schemeClr val="dk1"/>
          </a:lnRef>
          <a:fillRef idx="1">
            <a:schemeClr val="lt1"/>
          </a:fillRef>
          <a:effectRef idx="0">
            <a:schemeClr val="dk1"/>
          </a:effectRef>
          <a:fontRef idx="minor">
            <a:schemeClr val="dk1"/>
          </a:fontRef>
        </p:style>
        <p:txBody>
          <a:bodyPr rtlCol="0" anchor="t">
            <a:normAutofit/>
          </a:bodyPr>
          <a:lstStyle/>
          <a:p>
            <a:pPr algn="ctr">
              <a:defRPr/>
            </a:pPr>
            <a:r>
              <a:rPr lang="fr-CA" sz="3200" u="sng" dirty="0">
                <a:solidFill>
                  <a:schemeClr val="tx1"/>
                </a:solidFill>
                <a:latin typeface="Arial" panose="020B0604020202020204" pitchFamily="34" charset="0"/>
                <a:cs typeface="Arial" panose="020B0604020202020204" pitchFamily="34" charset="0"/>
              </a:rPr>
              <a:t>Entreprise de soutien d’ESMA</a:t>
            </a:r>
          </a:p>
        </p:txBody>
      </p:sp>
      <p:sp>
        <p:nvSpPr>
          <p:cNvPr id="5" name="Rounded Rectangle 4">
            <a:extLst>
              <a:ext uri="{FF2B5EF4-FFF2-40B4-BE49-F238E27FC236}">
                <a16:creationId xmlns:a16="http://schemas.microsoft.com/office/drawing/2014/main" id="{76A2531B-3D7A-7A56-E4FD-1055823F98BB}"/>
              </a:ext>
            </a:extLst>
          </p:cNvPr>
          <p:cNvSpPr/>
          <p:nvPr/>
        </p:nvSpPr>
        <p:spPr>
          <a:xfrm>
            <a:off x="7479880" y="2462719"/>
            <a:ext cx="2558400" cy="1639128"/>
          </a:xfrm>
          <a:prstGeom prst="roundRect">
            <a:avLst>
              <a:gd name="adj" fmla="val 9516"/>
            </a:avLst>
          </a:prstGeom>
          <a:solidFill>
            <a:srgbClr val="92D050"/>
          </a:solidFill>
        </p:spPr>
        <p:style>
          <a:lnRef idx="2">
            <a:schemeClr val="dk1">
              <a:shade val="50000"/>
            </a:schemeClr>
          </a:lnRef>
          <a:fillRef idx="1">
            <a:schemeClr val="dk1"/>
          </a:fillRef>
          <a:effectRef idx="0">
            <a:schemeClr val="dk1"/>
          </a:effectRef>
          <a:fontRef idx="minor">
            <a:schemeClr val="lt1"/>
          </a:fontRef>
        </p:style>
        <p:txBody>
          <a:bodyPr/>
          <a:lstStyle/>
          <a:p>
            <a:pPr algn="ctr">
              <a:defRPr/>
            </a:pPr>
            <a:r>
              <a:rPr lang="pt-BR" b="1" u="sng" dirty="0">
                <a:solidFill>
                  <a:sysClr val="windowText" lastClr="000000"/>
                </a:solidFill>
                <a:latin typeface="Arial" panose="020B0604020202020204" pitchFamily="34" charset="0"/>
                <a:cs typeface="Arial" panose="020B0604020202020204" pitchFamily="34" charset="0"/>
              </a:rPr>
              <a:t>Contrat R&amp;R</a:t>
            </a:r>
          </a:p>
          <a:p>
            <a:pPr algn="ctr">
              <a:defRPr/>
            </a:pPr>
            <a:r>
              <a:rPr lang="pt-BR" dirty="0">
                <a:solidFill>
                  <a:sysClr val="windowText" lastClr="000000"/>
                </a:solidFill>
                <a:latin typeface="Arial" panose="020B0604020202020204" pitchFamily="34" charset="0"/>
                <a:cs typeface="Arial" panose="020B0604020202020204" pitchFamily="34" charset="0"/>
              </a:rPr>
              <a:t>«ESMA simple»</a:t>
            </a:r>
          </a:p>
          <a:p>
            <a:pPr marL="342882" indent="-342882">
              <a:buFont typeface="Arial" panose="020B0604020202020204" pitchFamily="34" charset="0"/>
              <a:buChar char="•"/>
              <a:defRPr/>
            </a:pPr>
            <a:r>
              <a:rPr lang="fr-FR" sz="1600" dirty="0">
                <a:solidFill>
                  <a:sysClr val="windowText" lastClr="000000"/>
                </a:solidFill>
                <a:latin typeface="Arial" panose="020B0604020202020204" pitchFamily="34" charset="0"/>
                <a:cs typeface="Arial" panose="020B0604020202020204" pitchFamily="34" charset="0"/>
              </a:rPr>
              <a:t>R&amp;R </a:t>
            </a:r>
            <a:r>
              <a:rPr lang="fr-FR" sz="1600" b="0" noProof="0" dirty="0">
                <a:solidFill>
                  <a:schemeClr val="tx1"/>
                </a:solidFill>
                <a:latin typeface="Arial" panose="020B0604020202020204" pitchFamily="34" charset="0"/>
                <a:cs typeface="Arial" panose="020B0604020202020204" pitchFamily="34" charset="0"/>
              </a:rPr>
              <a:t>3</a:t>
            </a:r>
            <a:r>
              <a:rPr lang="fr-FR" sz="1600" b="0" baseline="30000" noProof="0" dirty="0">
                <a:solidFill>
                  <a:schemeClr val="tx1"/>
                </a:solidFill>
                <a:latin typeface="Arial" panose="020B0604020202020204" pitchFamily="34" charset="0"/>
                <a:cs typeface="Arial" panose="020B0604020202020204" pitchFamily="34" charset="0"/>
              </a:rPr>
              <a:t>e</a:t>
            </a:r>
            <a:r>
              <a:rPr lang="fr-FR" sz="1600" dirty="0">
                <a:solidFill>
                  <a:sysClr val="windowText" lastClr="000000"/>
                </a:solidFill>
                <a:latin typeface="Arial" panose="020B0604020202020204" pitchFamily="34" charset="0"/>
                <a:cs typeface="Arial" panose="020B0604020202020204" pitchFamily="34" charset="0"/>
              </a:rPr>
              <a:t> ligne</a:t>
            </a:r>
          </a:p>
          <a:p>
            <a:pPr marL="342882" indent="-342882">
              <a:buFont typeface="Arial" panose="020B0604020202020204" pitchFamily="34" charset="0"/>
              <a:buChar char="•"/>
              <a:defRPr/>
            </a:pPr>
            <a:r>
              <a:rPr lang="en-CA" sz="1600" dirty="0">
                <a:solidFill>
                  <a:sysClr val="windowText" lastClr="000000"/>
                </a:solidFill>
                <a:latin typeface="Arial" panose="020B0604020202020204" pitchFamily="34" charset="0"/>
                <a:cs typeface="Arial" panose="020B0604020202020204" pitchFamily="34" charset="0"/>
              </a:rPr>
              <a:t>Soutien technique</a:t>
            </a:r>
          </a:p>
        </p:txBody>
      </p:sp>
      <p:sp>
        <p:nvSpPr>
          <p:cNvPr id="6" name="Rounded Rectangle 5">
            <a:extLst>
              <a:ext uri="{FF2B5EF4-FFF2-40B4-BE49-F238E27FC236}">
                <a16:creationId xmlns:a16="http://schemas.microsoft.com/office/drawing/2014/main" id="{1DD75F50-A52A-22E1-173E-8885BAE4CEA8}"/>
              </a:ext>
            </a:extLst>
          </p:cNvPr>
          <p:cNvSpPr/>
          <p:nvPr/>
        </p:nvSpPr>
        <p:spPr>
          <a:xfrm>
            <a:off x="7479880" y="4229413"/>
            <a:ext cx="2558400" cy="1639128"/>
          </a:xfrm>
          <a:prstGeom prst="roundRect">
            <a:avLst>
              <a:gd name="adj" fmla="val 9516"/>
            </a:avLst>
          </a:prstGeom>
          <a:solidFill>
            <a:schemeClr val="accent3">
              <a:lumMod val="75000"/>
            </a:schemeClr>
          </a:solidFill>
        </p:spPr>
        <p:style>
          <a:lnRef idx="2">
            <a:schemeClr val="dk1">
              <a:shade val="50000"/>
            </a:schemeClr>
          </a:lnRef>
          <a:fillRef idx="1">
            <a:schemeClr val="dk1"/>
          </a:fillRef>
          <a:effectRef idx="0">
            <a:schemeClr val="dk1"/>
          </a:effectRef>
          <a:fontRef idx="minor">
            <a:schemeClr val="lt1"/>
          </a:fontRef>
        </p:style>
        <p:txBody>
          <a:bodyPr/>
          <a:lstStyle/>
          <a:p>
            <a:pPr algn="ctr">
              <a:spcAft>
                <a:spcPts val="0"/>
              </a:spcAft>
            </a:pPr>
            <a:r>
              <a:rPr lang="pt-BR" b="1" u="sng" dirty="0">
                <a:solidFill>
                  <a:srgbClr val="000000"/>
                </a:solidFill>
                <a:latin typeface="Arial"/>
                <a:ea typeface="Times New Roman"/>
                <a:cs typeface="Times New Roman"/>
              </a:rPr>
              <a:t>Contrat R&amp;R </a:t>
            </a:r>
          </a:p>
          <a:p>
            <a:pPr algn="ctr">
              <a:spcAft>
                <a:spcPts val="0"/>
              </a:spcAft>
            </a:pPr>
            <a:r>
              <a:rPr lang="pt-BR" dirty="0">
                <a:solidFill>
                  <a:srgbClr val="000000"/>
                </a:solidFill>
                <a:latin typeface="Arial"/>
                <a:ea typeface="Times New Roman"/>
                <a:cs typeface="Times New Roman"/>
              </a:rPr>
              <a:t>«ESMA complexe»</a:t>
            </a:r>
          </a:p>
          <a:p>
            <a:pPr marL="342882" indent="-342882">
              <a:buFont typeface="Arial" panose="020B0604020202020204" pitchFamily="34" charset="0"/>
              <a:buChar char="•"/>
              <a:defRPr/>
            </a:pPr>
            <a:r>
              <a:rPr lang="fr-FR" sz="1600" dirty="0">
                <a:solidFill>
                  <a:sysClr val="windowText" lastClr="000000"/>
                </a:solidFill>
                <a:latin typeface="Arial" panose="020B0604020202020204" pitchFamily="34" charset="0"/>
                <a:cs typeface="Arial" panose="020B0604020202020204" pitchFamily="34" charset="0"/>
              </a:rPr>
              <a:t>R&amp;R </a:t>
            </a:r>
            <a:r>
              <a:rPr lang="fr-FR" sz="1600" dirty="0">
                <a:solidFill>
                  <a:sysClr val="windowText" lastClr="000000"/>
                </a:solidFill>
                <a:cs typeface="Arial" panose="020B0604020202020204" pitchFamily="34" charset="0"/>
              </a:rPr>
              <a:t>3</a:t>
            </a:r>
            <a:r>
              <a:rPr lang="fr-FR" sz="1600" baseline="30000" dirty="0">
                <a:solidFill>
                  <a:sysClr val="windowText" lastClr="000000"/>
                </a:solidFill>
                <a:cs typeface="Arial" panose="020B0604020202020204" pitchFamily="34" charset="0"/>
              </a:rPr>
              <a:t>e</a:t>
            </a:r>
            <a:r>
              <a:rPr lang="fr-FR" sz="1600" dirty="0">
                <a:solidFill>
                  <a:sysClr val="windowText" lastClr="000000"/>
                </a:solidFill>
                <a:latin typeface="Arial" panose="020B0604020202020204" pitchFamily="34" charset="0"/>
                <a:cs typeface="Arial" panose="020B0604020202020204" pitchFamily="34" charset="0"/>
              </a:rPr>
              <a:t> ligne</a:t>
            </a:r>
          </a:p>
          <a:p>
            <a:pPr marL="342882" indent="-342882">
              <a:buFont typeface="Arial" panose="020B0604020202020204" pitchFamily="34" charset="0"/>
              <a:buChar char="•"/>
              <a:defRPr/>
            </a:pPr>
            <a:r>
              <a:rPr lang="en-CA" sz="1600" dirty="0">
                <a:solidFill>
                  <a:sysClr val="windowText" lastClr="000000"/>
                </a:solidFill>
                <a:latin typeface="Arial" panose="020B0604020202020204" pitchFamily="34" charset="0"/>
                <a:cs typeface="Arial" panose="020B0604020202020204" pitchFamily="34" charset="0"/>
              </a:rPr>
              <a:t>Soutien technique</a:t>
            </a:r>
          </a:p>
        </p:txBody>
      </p:sp>
      <p:sp>
        <p:nvSpPr>
          <p:cNvPr id="9" name="Rounded Rectangle 8">
            <a:extLst>
              <a:ext uri="{FF2B5EF4-FFF2-40B4-BE49-F238E27FC236}">
                <a16:creationId xmlns:a16="http://schemas.microsoft.com/office/drawing/2014/main" id="{9D71D1F6-A2D5-E065-4A36-B8753329429A}"/>
              </a:ext>
            </a:extLst>
          </p:cNvPr>
          <p:cNvSpPr/>
          <p:nvPr/>
        </p:nvSpPr>
        <p:spPr>
          <a:xfrm>
            <a:off x="2133602" y="4229417"/>
            <a:ext cx="2578519" cy="1639127"/>
          </a:xfrm>
          <a:prstGeom prst="roundRect">
            <a:avLst>
              <a:gd name="adj" fmla="val 10503"/>
            </a:avLst>
          </a:prstGeom>
          <a:solidFill>
            <a:schemeClr val="accent1">
              <a:lumMod val="60000"/>
              <a:lumOff val="40000"/>
            </a:schemeClr>
          </a:solidFill>
        </p:spPr>
        <p:style>
          <a:lnRef idx="2">
            <a:schemeClr val="dk1">
              <a:shade val="50000"/>
            </a:schemeClr>
          </a:lnRef>
          <a:fillRef idx="1">
            <a:schemeClr val="dk1"/>
          </a:fillRef>
          <a:effectRef idx="0">
            <a:schemeClr val="dk1"/>
          </a:effectRef>
          <a:fontRef idx="minor">
            <a:schemeClr val="lt1"/>
          </a:fontRef>
        </p:style>
        <p:txBody>
          <a:bodyPr/>
          <a:lstStyle/>
          <a:p>
            <a:pPr algn="ctr">
              <a:defRPr/>
            </a:pPr>
            <a:r>
              <a:rPr lang="en-CA" b="1" u="sng" dirty="0">
                <a:solidFill>
                  <a:sysClr val="windowText" lastClr="000000"/>
                </a:solidFill>
                <a:latin typeface="Arial" panose="020B0604020202020204" pitchFamily="34" charset="0"/>
                <a:cs typeface="Arial" panose="020B0604020202020204" pitchFamily="34" charset="0"/>
              </a:rPr>
              <a:t>FAC / ARC</a:t>
            </a:r>
          </a:p>
          <a:p>
            <a:pPr marL="342882" indent="-342882">
              <a:buFont typeface="Arial" panose="020B0604020202020204" pitchFamily="34" charset="0"/>
              <a:buChar char="•"/>
              <a:defRPr/>
            </a:pPr>
            <a:r>
              <a:rPr lang="fr-FR" sz="1600" dirty="0">
                <a:solidFill>
                  <a:sysClr val="windowText" lastClr="000000"/>
                </a:solidFill>
                <a:latin typeface="Arial" panose="020B0604020202020204" pitchFamily="34" charset="0"/>
                <a:cs typeface="Arial" panose="020B0604020202020204" pitchFamily="34" charset="0"/>
              </a:rPr>
              <a:t>Maint.</a:t>
            </a:r>
            <a:r>
              <a:rPr lang="fr-FR" sz="1600" dirty="0">
                <a:solidFill>
                  <a:sysClr val="windowText" lastClr="000000"/>
                </a:solidFill>
                <a:cs typeface="Arial" panose="020B0604020202020204" pitchFamily="34" charset="0"/>
              </a:rPr>
              <a:t> 1</a:t>
            </a:r>
            <a:r>
              <a:rPr lang="fr-FR" sz="1600" baseline="30000" dirty="0">
                <a:solidFill>
                  <a:sysClr val="windowText" lastClr="000000"/>
                </a:solidFill>
                <a:cs typeface="Arial" panose="020B0604020202020204" pitchFamily="34" charset="0"/>
              </a:rPr>
              <a:t>re</a:t>
            </a:r>
            <a:r>
              <a:rPr lang="fr-FR" sz="1600" dirty="0">
                <a:solidFill>
                  <a:sysClr val="windowText" lastClr="000000"/>
                </a:solidFill>
                <a:latin typeface="Arial" panose="020B0604020202020204" pitchFamily="34" charset="0"/>
                <a:cs typeface="Arial" panose="020B0604020202020204" pitchFamily="34" charset="0"/>
              </a:rPr>
              <a:t> ligne</a:t>
            </a:r>
          </a:p>
          <a:p>
            <a:pPr marL="342882" indent="-342882">
              <a:buFont typeface="Arial" panose="020B0604020202020204" pitchFamily="34" charset="0"/>
              <a:buChar char="•"/>
              <a:defRPr/>
            </a:pPr>
            <a:r>
              <a:rPr lang="fr-FR" sz="1600" dirty="0">
                <a:solidFill>
                  <a:sysClr val="windowText" lastClr="000000"/>
                </a:solidFill>
                <a:latin typeface="Arial" panose="020B0604020202020204" pitchFamily="34" charset="0"/>
                <a:cs typeface="Arial" panose="020B0604020202020204" pitchFamily="34" charset="0"/>
              </a:rPr>
              <a:t>Maint. de </a:t>
            </a:r>
            <a:r>
              <a:rPr lang="fr-FR" sz="1600" dirty="0">
                <a:solidFill>
                  <a:sysClr val="windowText" lastClr="000000"/>
                </a:solidFill>
                <a:cs typeface="Arial" panose="020B0604020202020204" pitchFamily="34" charset="0"/>
              </a:rPr>
              <a:t>2</a:t>
            </a:r>
            <a:r>
              <a:rPr lang="fr-FR" sz="1600" baseline="30000" dirty="0">
                <a:solidFill>
                  <a:sysClr val="windowText" lastClr="000000"/>
                </a:solidFill>
                <a:cs typeface="Arial" panose="020B0604020202020204" pitchFamily="34" charset="0"/>
              </a:rPr>
              <a:t>e</a:t>
            </a:r>
            <a:r>
              <a:rPr lang="fr-FR" sz="1600" dirty="0">
                <a:solidFill>
                  <a:sysClr val="windowText" lastClr="000000"/>
                </a:solidFill>
                <a:latin typeface="Arial" panose="020B0604020202020204" pitchFamily="34" charset="0"/>
                <a:cs typeface="Arial" panose="020B0604020202020204" pitchFamily="34" charset="0"/>
              </a:rPr>
              <a:t> ligne</a:t>
            </a:r>
          </a:p>
          <a:p>
            <a:pPr marL="342882" indent="-342882">
              <a:buFont typeface="Arial" panose="020B0604020202020204" pitchFamily="34" charset="0"/>
              <a:buChar char="•"/>
              <a:defRPr/>
            </a:pPr>
            <a:r>
              <a:rPr lang="en-CA" sz="1600" dirty="0" err="1">
                <a:solidFill>
                  <a:sysClr val="windowText" lastClr="000000"/>
                </a:solidFill>
                <a:latin typeface="Arial" panose="020B0604020202020204" pitchFamily="34" charset="0"/>
                <a:cs typeface="Arial" panose="020B0604020202020204" pitchFamily="34" charset="0"/>
              </a:rPr>
              <a:t>Chaîne</a:t>
            </a:r>
            <a:r>
              <a:rPr lang="en-CA" sz="1600" dirty="0">
                <a:solidFill>
                  <a:sysClr val="windowText" lastClr="000000"/>
                </a:solidFill>
                <a:latin typeface="Arial" panose="020B0604020202020204" pitchFamily="34" charset="0"/>
                <a:cs typeface="Arial" panose="020B0604020202020204" pitchFamily="34" charset="0"/>
              </a:rPr>
              <a:t> </a:t>
            </a:r>
            <a:r>
              <a:rPr lang="en-CA" sz="1600" dirty="0" err="1">
                <a:solidFill>
                  <a:sysClr val="windowText" lastClr="000000"/>
                </a:solidFill>
                <a:latin typeface="Arial" panose="020B0604020202020204" pitchFamily="34" charset="0"/>
                <a:cs typeface="Arial" panose="020B0604020202020204" pitchFamily="34" charset="0"/>
              </a:rPr>
              <a:t>d'approvisionnement</a:t>
            </a:r>
            <a:endParaRPr lang="en-CA" sz="1600" dirty="0">
              <a:solidFill>
                <a:sysClr val="windowText" lastClr="000000"/>
              </a:solidFill>
              <a:latin typeface="Arial" panose="020B0604020202020204" pitchFamily="34" charset="0"/>
              <a:cs typeface="Arial" panose="020B0604020202020204" pitchFamily="34" charset="0"/>
            </a:endParaRPr>
          </a:p>
        </p:txBody>
      </p:sp>
      <p:sp>
        <p:nvSpPr>
          <p:cNvPr id="10" name="Rounded Rectangle 9">
            <a:extLst>
              <a:ext uri="{FF2B5EF4-FFF2-40B4-BE49-F238E27FC236}">
                <a16:creationId xmlns:a16="http://schemas.microsoft.com/office/drawing/2014/main" id="{286A24AC-6A17-209B-27D1-9E694AF5894A}"/>
              </a:ext>
            </a:extLst>
          </p:cNvPr>
          <p:cNvSpPr/>
          <p:nvPr/>
        </p:nvSpPr>
        <p:spPr>
          <a:xfrm>
            <a:off x="4800600" y="2462722"/>
            <a:ext cx="2558400" cy="1639127"/>
          </a:xfrm>
          <a:prstGeom prst="roundRect">
            <a:avLst>
              <a:gd name="adj" fmla="val 12975"/>
            </a:avLst>
          </a:prstGeom>
          <a:solidFill>
            <a:schemeClr val="accent3">
              <a:lumMod val="60000"/>
              <a:lumOff val="40000"/>
            </a:schemeClr>
          </a:solidFill>
        </p:spPr>
        <p:style>
          <a:lnRef idx="2">
            <a:schemeClr val="dk1">
              <a:shade val="50000"/>
            </a:schemeClr>
          </a:lnRef>
          <a:fillRef idx="1">
            <a:schemeClr val="dk1"/>
          </a:fillRef>
          <a:effectRef idx="0">
            <a:schemeClr val="dk1"/>
          </a:effectRef>
          <a:fontRef idx="minor">
            <a:schemeClr val="lt1"/>
          </a:fontRef>
        </p:style>
        <p:txBody>
          <a:bodyPr/>
          <a:lstStyle/>
          <a:p>
            <a:pPr algn="ctr">
              <a:defRPr/>
            </a:pPr>
            <a:r>
              <a:rPr lang="en-CA" sz="1600" b="1" u="sng" dirty="0" err="1">
                <a:solidFill>
                  <a:sysClr val="windowText" lastClr="000000"/>
                </a:solidFill>
                <a:latin typeface="Arial" panose="020B0604020202020204" pitchFamily="34" charset="0"/>
                <a:cs typeface="Arial" panose="020B0604020202020204" pitchFamily="34" charset="0"/>
              </a:rPr>
              <a:t>Contrats</a:t>
            </a:r>
            <a:r>
              <a:rPr lang="en-CA" sz="1600" b="1" u="sng" dirty="0">
                <a:solidFill>
                  <a:sysClr val="windowText" lastClr="000000"/>
                </a:solidFill>
                <a:latin typeface="Arial" panose="020B0604020202020204" pitchFamily="34" charset="0"/>
                <a:cs typeface="Arial" panose="020B0604020202020204" pitchFamily="34" charset="0"/>
              </a:rPr>
              <a:t> de services personnels</a:t>
            </a:r>
          </a:p>
          <a:p>
            <a:pPr marL="342882" indent="-342882">
              <a:buFont typeface="Arial" panose="020B0604020202020204" pitchFamily="34" charset="0"/>
              <a:buChar char="•"/>
              <a:defRPr/>
            </a:pPr>
            <a:r>
              <a:rPr lang="en-CA" sz="1600" dirty="0">
                <a:solidFill>
                  <a:sysClr val="windowText" lastClr="000000"/>
                </a:solidFill>
                <a:latin typeface="Arial" panose="020B0604020202020204" pitchFamily="34" charset="0"/>
                <a:cs typeface="Arial" panose="020B0604020202020204" pitchFamily="34" charset="0"/>
              </a:rPr>
              <a:t>GCVM</a:t>
            </a:r>
          </a:p>
        </p:txBody>
      </p:sp>
      <p:sp>
        <p:nvSpPr>
          <p:cNvPr id="11" name="Rounded Rectangle 8">
            <a:extLst>
              <a:ext uri="{FF2B5EF4-FFF2-40B4-BE49-F238E27FC236}">
                <a16:creationId xmlns:a16="http://schemas.microsoft.com/office/drawing/2014/main" id="{5954176A-9877-427B-0B29-5DAA1404BDD2}"/>
              </a:ext>
            </a:extLst>
          </p:cNvPr>
          <p:cNvSpPr/>
          <p:nvPr/>
        </p:nvSpPr>
        <p:spPr>
          <a:xfrm>
            <a:off x="2133602" y="2462722"/>
            <a:ext cx="2558257" cy="1639127"/>
          </a:xfrm>
          <a:prstGeom prst="roundRect">
            <a:avLst>
              <a:gd name="adj" fmla="val 10503"/>
            </a:avLst>
          </a:prstGeom>
          <a:solidFill>
            <a:schemeClr val="accent1">
              <a:lumMod val="40000"/>
              <a:lumOff val="60000"/>
            </a:schemeClr>
          </a:solidFill>
        </p:spPr>
        <p:style>
          <a:lnRef idx="2">
            <a:schemeClr val="dk1">
              <a:shade val="50000"/>
            </a:schemeClr>
          </a:lnRef>
          <a:fillRef idx="1">
            <a:schemeClr val="dk1"/>
          </a:fillRef>
          <a:effectRef idx="0">
            <a:schemeClr val="dk1"/>
          </a:effectRef>
          <a:fontRef idx="minor">
            <a:schemeClr val="lt1"/>
          </a:fontRef>
        </p:style>
        <p:txBody>
          <a:bodyPr/>
          <a:lstStyle/>
          <a:p>
            <a:pPr algn="ctr">
              <a:defRPr/>
            </a:pPr>
            <a:r>
              <a:rPr lang="en-CA" b="1" u="sng" dirty="0">
                <a:solidFill>
                  <a:sysClr val="windowText" lastClr="000000"/>
                </a:solidFill>
                <a:latin typeface="Arial" panose="020B0604020202020204" pitchFamily="34" charset="0"/>
                <a:cs typeface="Arial" panose="020B0604020202020204" pitchFamily="34" charset="0"/>
              </a:rPr>
              <a:t>MDN / EGE</a:t>
            </a:r>
          </a:p>
          <a:p>
            <a:pPr marL="342882" indent="-342882">
              <a:buFont typeface="Arial" panose="020B0604020202020204" pitchFamily="34" charset="0"/>
              <a:buChar char="•"/>
              <a:defRPr/>
            </a:pPr>
            <a:r>
              <a:rPr lang="fr-FR" sz="1600" dirty="0">
                <a:solidFill>
                  <a:sysClr val="windowText" lastClr="000000"/>
                </a:solidFill>
                <a:latin typeface="Arial" panose="020B0604020202020204" pitchFamily="34" charset="0"/>
                <a:cs typeface="Arial" panose="020B0604020202020204" pitchFamily="34" charset="0"/>
              </a:rPr>
              <a:t>Exigences et gestion du programme</a:t>
            </a:r>
          </a:p>
          <a:p>
            <a:pPr marL="342882" indent="-342882">
              <a:buFont typeface="Arial" panose="020B0604020202020204" pitchFamily="34" charset="0"/>
              <a:buChar char="•"/>
              <a:defRPr/>
            </a:pPr>
            <a:r>
              <a:rPr lang="en-CA" sz="1600" dirty="0">
                <a:solidFill>
                  <a:sysClr val="windowText" lastClr="000000"/>
                </a:solidFill>
                <a:latin typeface="Arial" panose="020B0604020202020204" pitchFamily="34" charset="0"/>
                <a:cs typeface="Arial" panose="020B0604020202020204" pitchFamily="34" charset="0"/>
              </a:rPr>
              <a:t>GCVM</a:t>
            </a:r>
          </a:p>
        </p:txBody>
      </p:sp>
      <p:sp>
        <p:nvSpPr>
          <p:cNvPr id="2" name="TextBox 1">
            <a:extLst>
              <a:ext uri="{FF2B5EF4-FFF2-40B4-BE49-F238E27FC236}">
                <a16:creationId xmlns:a16="http://schemas.microsoft.com/office/drawing/2014/main" id="{30A1706F-F566-B39F-6E2A-2FF68D2B5F98}"/>
              </a:ext>
            </a:extLst>
          </p:cNvPr>
          <p:cNvSpPr txBox="1"/>
          <p:nvPr/>
        </p:nvSpPr>
        <p:spPr>
          <a:xfrm>
            <a:off x="575386" y="6250532"/>
            <a:ext cx="415213" cy="369332"/>
          </a:xfrm>
          <a:prstGeom prst="rect">
            <a:avLst/>
          </a:prstGeom>
          <a:noFill/>
        </p:spPr>
        <p:txBody>
          <a:bodyPr wrap="square" rtlCol="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CA" sz="1800" b="0" i="0" u="none" strike="noStrike" kern="1200" cap="none" spc="0" normalizeH="0" baseline="0" noProof="0" dirty="0">
                <a:ln>
                  <a:noFill/>
                </a:ln>
                <a:solidFill>
                  <a:prstClr val="black"/>
                </a:solidFill>
                <a:effectLst/>
                <a:uLnTx/>
                <a:uFillTx/>
                <a:latin typeface="Calibri" panose="020F0502020204030204" pitchFamily="34" charset="0"/>
                <a:ea typeface="ＭＳ Ｐゴシック" panose="020B0600070205080204" pitchFamily="34" charset="-128"/>
                <a:cs typeface="+mn-cs"/>
              </a:rPr>
              <a:t>9</a:t>
            </a:r>
          </a:p>
        </p:txBody>
      </p:sp>
    </p:spTree>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a:extLst>
              <a:ext uri="{FF2B5EF4-FFF2-40B4-BE49-F238E27FC236}">
                <a16:creationId xmlns:a16="http://schemas.microsoft.com/office/drawing/2014/main" id="{1046B1ED-3F52-6B67-6224-3A73BBCF5715}"/>
              </a:ext>
            </a:extLst>
          </p:cNvPr>
          <p:cNvSpPr>
            <a:spLocks noGrp="1"/>
          </p:cNvSpPr>
          <p:nvPr>
            <p:ph type="title"/>
          </p:nvPr>
        </p:nvSpPr>
        <p:spPr>
          <a:xfrm>
            <a:off x="574675" y="788988"/>
            <a:ext cx="11042650" cy="576262"/>
          </a:xfrm>
        </p:spPr>
        <p:txBody>
          <a:bodyPr rtlCol="0">
            <a:normAutofit/>
          </a:bodyPr>
          <a:lstStyle/>
          <a:p>
            <a:pPr defTabSz="1219140" eaLnBrk="1" fontAlgn="auto" hangingPunct="1">
              <a:spcAft>
                <a:spcPts val="0"/>
              </a:spcAft>
              <a:defRPr/>
            </a:pPr>
            <a:r>
              <a:rPr lang="fr-FR" altLang="en-US" sz="2667" dirty="0"/>
              <a:t>Résultat de la phase 2 de l’analyse initiale des options</a:t>
            </a:r>
            <a:endParaRPr altLang="en-US" sz="2667" dirty="0"/>
          </a:p>
        </p:txBody>
      </p:sp>
      <p:graphicFrame>
        <p:nvGraphicFramePr>
          <p:cNvPr id="2" name="Table 1">
            <a:extLst>
              <a:ext uri="{FF2B5EF4-FFF2-40B4-BE49-F238E27FC236}">
                <a16:creationId xmlns:a16="http://schemas.microsoft.com/office/drawing/2014/main" id="{731A008B-73DD-9706-6464-0DF2852E398F}"/>
              </a:ext>
            </a:extLst>
          </p:cNvPr>
          <p:cNvGraphicFramePr>
            <a:graphicFrameLocks noGrp="1"/>
          </p:cNvGraphicFramePr>
          <p:nvPr>
            <p:extLst>
              <p:ext uri="{D42A27DB-BD31-4B8C-83A1-F6EECF244321}">
                <p14:modId xmlns:p14="http://schemas.microsoft.com/office/powerpoint/2010/main" val="450307539"/>
              </p:ext>
            </p:extLst>
          </p:nvPr>
        </p:nvGraphicFramePr>
        <p:xfrm>
          <a:off x="574675" y="1411400"/>
          <a:ext cx="11042650" cy="4657611"/>
        </p:xfrm>
        <a:graphic>
          <a:graphicData uri="http://schemas.openxmlformats.org/drawingml/2006/table">
            <a:tbl>
              <a:tblPr firstRow="1" firstCol="1" bandRow="1"/>
              <a:tblGrid>
                <a:gridCol w="3033527">
                  <a:extLst>
                    <a:ext uri="{9D8B030D-6E8A-4147-A177-3AD203B41FA5}">
                      <a16:colId xmlns:a16="http://schemas.microsoft.com/office/drawing/2014/main" val="20000"/>
                    </a:ext>
                  </a:extLst>
                </a:gridCol>
                <a:gridCol w="8009123">
                  <a:extLst>
                    <a:ext uri="{9D8B030D-6E8A-4147-A177-3AD203B41FA5}">
                      <a16:colId xmlns:a16="http://schemas.microsoft.com/office/drawing/2014/main" val="20001"/>
                    </a:ext>
                  </a:extLst>
                </a:gridCol>
              </a:tblGrid>
              <a:tr h="327048">
                <a:tc>
                  <a:txBody>
                    <a:bodyPr/>
                    <a:lstStyle>
                      <a:lvl1pPr marL="0" algn="l" defTabSz="914400" rtl="0" eaLnBrk="1" latinLnBrk="0" hangingPunct="1">
                        <a:defRPr sz="1800" kern="1200">
                          <a:solidFill>
                            <a:schemeClr val="tx1"/>
                          </a:solidFill>
                          <a:latin typeface="Times New Roman"/>
                        </a:defRPr>
                      </a:lvl1pPr>
                      <a:lvl2pPr marL="457200" algn="l" defTabSz="914400" rtl="0" eaLnBrk="1" latinLnBrk="0" hangingPunct="1">
                        <a:defRPr sz="1800" kern="1200">
                          <a:solidFill>
                            <a:schemeClr val="tx1"/>
                          </a:solidFill>
                          <a:latin typeface="Times New Roman"/>
                        </a:defRPr>
                      </a:lvl2pPr>
                      <a:lvl3pPr marL="914400" algn="l" defTabSz="914400" rtl="0" eaLnBrk="1" latinLnBrk="0" hangingPunct="1">
                        <a:defRPr sz="1800" kern="1200">
                          <a:solidFill>
                            <a:schemeClr val="tx1"/>
                          </a:solidFill>
                          <a:latin typeface="Times New Roman"/>
                        </a:defRPr>
                      </a:lvl3pPr>
                      <a:lvl4pPr marL="1371600" algn="l" defTabSz="914400" rtl="0" eaLnBrk="1" latinLnBrk="0" hangingPunct="1">
                        <a:defRPr sz="1800" kern="1200">
                          <a:solidFill>
                            <a:schemeClr val="tx1"/>
                          </a:solidFill>
                          <a:latin typeface="Times New Roman"/>
                        </a:defRPr>
                      </a:lvl4pPr>
                      <a:lvl5pPr marL="1828800" algn="l" defTabSz="914400" rtl="0" eaLnBrk="1" latinLnBrk="0" hangingPunct="1">
                        <a:defRPr sz="1800" kern="1200">
                          <a:solidFill>
                            <a:schemeClr val="tx1"/>
                          </a:solidFill>
                          <a:latin typeface="Times New Roman"/>
                        </a:defRPr>
                      </a:lvl5pPr>
                      <a:lvl6pPr marL="2286000" algn="l" defTabSz="914400" rtl="0" eaLnBrk="1" latinLnBrk="0" hangingPunct="1">
                        <a:defRPr sz="1800" kern="1200">
                          <a:solidFill>
                            <a:schemeClr val="tx1"/>
                          </a:solidFill>
                          <a:latin typeface="Times New Roman"/>
                        </a:defRPr>
                      </a:lvl6pPr>
                      <a:lvl7pPr marL="2743200" algn="l" defTabSz="914400" rtl="0" eaLnBrk="1" latinLnBrk="0" hangingPunct="1">
                        <a:defRPr sz="1800" kern="1200">
                          <a:solidFill>
                            <a:schemeClr val="tx1"/>
                          </a:solidFill>
                          <a:latin typeface="Times New Roman"/>
                        </a:defRPr>
                      </a:lvl7pPr>
                      <a:lvl8pPr marL="3200400" algn="l" defTabSz="914400" rtl="0" eaLnBrk="1" latinLnBrk="0" hangingPunct="1">
                        <a:defRPr sz="1800" kern="1200">
                          <a:solidFill>
                            <a:schemeClr val="tx1"/>
                          </a:solidFill>
                          <a:latin typeface="Times New Roman"/>
                        </a:defRPr>
                      </a:lvl8pPr>
                      <a:lvl9pPr marL="3657600" algn="l" defTabSz="914400" rtl="0" eaLnBrk="1" latinLnBrk="0" hangingPunct="1">
                        <a:defRPr sz="1800" kern="1200">
                          <a:solidFill>
                            <a:schemeClr val="tx1"/>
                          </a:solidFill>
                          <a:latin typeface="Times New Roman"/>
                        </a:defRPr>
                      </a:lvl9pPr>
                    </a:lstStyle>
                    <a:p>
                      <a:pPr algn="ctr">
                        <a:spcAft>
                          <a:spcPts val="0"/>
                        </a:spcAft>
                      </a:pPr>
                      <a:r>
                        <a:rPr lang="en-CA" sz="1600" b="1" dirty="0">
                          <a:effectLst/>
                          <a:latin typeface="Arial"/>
                          <a:ea typeface="Calibri"/>
                          <a:cs typeface="Times New Roman"/>
                        </a:rPr>
                        <a:t>Analyse </a:t>
                      </a:r>
                      <a:r>
                        <a:rPr lang="en-CA" sz="1600" b="1" dirty="0" err="1">
                          <a:effectLst/>
                          <a:latin typeface="Arial"/>
                          <a:ea typeface="Calibri"/>
                          <a:cs typeface="Times New Roman"/>
                        </a:rPr>
                        <a:t>initiale</a:t>
                      </a:r>
                      <a:r>
                        <a:rPr lang="en-CA" sz="1600" b="1" dirty="0">
                          <a:effectLst/>
                          <a:latin typeface="Arial"/>
                          <a:ea typeface="Calibri"/>
                          <a:cs typeface="Times New Roman"/>
                        </a:rPr>
                        <a:t> des options</a:t>
                      </a:r>
                    </a:p>
                  </a:txBody>
                  <a:tcPr marL="68575" marR="6857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B8CCE4"/>
                    </a:solidFill>
                  </a:tcPr>
                </a:tc>
                <a:tc>
                  <a:txBody>
                    <a:bodyPr/>
                    <a:lstStyle>
                      <a:lvl1pPr marL="0" algn="l" defTabSz="914400" rtl="0" eaLnBrk="1" latinLnBrk="0" hangingPunct="1">
                        <a:defRPr sz="1800" kern="1200">
                          <a:solidFill>
                            <a:schemeClr val="tx1"/>
                          </a:solidFill>
                          <a:latin typeface="Times New Roman"/>
                        </a:defRPr>
                      </a:lvl1pPr>
                      <a:lvl2pPr marL="457200" algn="l" defTabSz="914400" rtl="0" eaLnBrk="1" latinLnBrk="0" hangingPunct="1">
                        <a:defRPr sz="1800" kern="1200">
                          <a:solidFill>
                            <a:schemeClr val="tx1"/>
                          </a:solidFill>
                          <a:latin typeface="Times New Roman"/>
                        </a:defRPr>
                      </a:lvl2pPr>
                      <a:lvl3pPr marL="914400" algn="l" defTabSz="914400" rtl="0" eaLnBrk="1" latinLnBrk="0" hangingPunct="1">
                        <a:defRPr sz="1800" kern="1200">
                          <a:solidFill>
                            <a:schemeClr val="tx1"/>
                          </a:solidFill>
                          <a:latin typeface="Times New Roman"/>
                        </a:defRPr>
                      </a:lvl3pPr>
                      <a:lvl4pPr marL="1371600" algn="l" defTabSz="914400" rtl="0" eaLnBrk="1" latinLnBrk="0" hangingPunct="1">
                        <a:defRPr sz="1800" kern="1200">
                          <a:solidFill>
                            <a:schemeClr val="tx1"/>
                          </a:solidFill>
                          <a:latin typeface="Times New Roman"/>
                        </a:defRPr>
                      </a:lvl4pPr>
                      <a:lvl5pPr marL="1828800" algn="l" defTabSz="914400" rtl="0" eaLnBrk="1" latinLnBrk="0" hangingPunct="1">
                        <a:defRPr sz="1800" kern="1200">
                          <a:solidFill>
                            <a:schemeClr val="tx1"/>
                          </a:solidFill>
                          <a:latin typeface="Times New Roman"/>
                        </a:defRPr>
                      </a:lvl5pPr>
                      <a:lvl6pPr marL="2286000" algn="l" defTabSz="914400" rtl="0" eaLnBrk="1" latinLnBrk="0" hangingPunct="1">
                        <a:defRPr sz="1800" kern="1200">
                          <a:solidFill>
                            <a:schemeClr val="tx1"/>
                          </a:solidFill>
                          <a:latin typeface="Times New Roman"/>
                        </a:defRPr>
                      </a:lvl6pPr>
                      <a:lvl7pPr marL="2743200" algn="l" defTabSz="914400" rtl="0" eaLnBrk="1" latinLnBrk="0" hangingPunct="1">
                        <a:defRPr sz="1800" kern="1200">
                          <a:solidFill>
                            <a:schemeClr val="tx1"/>
                          </a:solidFill>
                          <a:latin typeface="Times New Roman"/>
                        </a:defRPr>
                      </a:lvl7pPr>
                      <a:lvl8pPr marL="3200400" algn="l" defTabSz="914400" rtl="0" eaLnBrk="1" latinLnBrk="0" hangingPunct="1">
                        <a:defRPr sz="1800" kern="1200">
                          <a:solidFill>
                            <a:schemeClr val="tx1"/>
                          </a:solidFill>
                          <a:latin typeface="Times New Roman"/>
                        </a:defRPr>
                      </a:lvl8pPr>
                      <a:lvl9pPr marL="3657600" algn="l" defTabSz="914400" rtl="0" eaLnBrk="1" latinLnBrk="0" hangingPunct="1">
                        <a:defRPr sz="1800" kern="1200">
                          <a:solidFill>
                            <a:schemeClr val="tx1"/>
                          </a:solidFill>
                          <a:latin typeface="Times New Roman"/>
                        </a:defRPr>
                      </a:lvl9pPr>
                    </a:lstStyle>
                    <a:p>
                      <a:pPr algn="ctr">
                        <a:spcAft>
                          <a:spcPts val="0"/>
                        </a:spcAft>
                      </a:pPr>
                      <a:r>
                        <a:rPr lang="en-US" sz="1600" b="1" dirty="0" err="1">
                          <a:effectLst/>
                          <a:latin typeface="Arial"/>
                          <a:ea typeface="Calibri"/>
                          <a:cs typeface="Times New Roman"/>
                        </a:rPr>
                        <a:t>Recommandations</a:t>
                      </a:r>
                      <a:endParaRPr lang="en-CA" sz="1600" dirty="0">
                        <a:effectLst/>
                        <a:latin typeface="Times New Roman"/>
                        <a:ea typeface="Calibri"/>
                        <a:cs typeface="Times New Roman"/>
                      </a:endParaRPr>
                    </a:p>
                  </a:txBody>
                  <a:tcPr marL="68575" marR="6857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B8CCE4"/>
                    </a:solidFill>
                  </a:tcPr>
                </a:tc>
                <a:extLst>
                  <a:ext uri="{0D108BD9-81ED-4DB2-BD59-A6C34878D82A}">
                    <a16:rowId xmlns:a16="http://schemas.microsoft.com/office/drawing/2014/main" val="10000"/>
                  </a:ext>
                </a:extLst>
              </a:tr>
              <a:tr h="1121628">
                <a:tc>
                  <a:txBody>
                    <a:bodyPr/>
                    <a:lstStyle>
                      <a:lvl1pPr marL="0" algn="l" defTabSz="914400" rtl="0" eaLnBrk="1" latinLnBrk="0" hangingPunct="1">
                        <a:defRPr sz="1800" kern="1200">
                          <a:solidFill>
                            <a:schemeClr val="tx1"/>
                          </a:solidFill>
                          <a:latin typeface="Times New Roman"/>
                        </a:defRPr>
                      </a:lvl1pPr>
                      <a:lvl2pPr marL="457200" algn="l" defTabSz="914400" rtl="0" eaLnBrk="1" latinLnBrk="0" hangingPunct="1">
                        <a:defRPr sz="1800" kern="1200">
                          <a:solidFill>
                            <a:schemeClr val="tx1"/>
                          </a:solidFill>
                          <a:latin typeface="Times New Roman"/>
                        </a:defRPr>
                      </a:lvl2pPr>
                      <a:lvl3pPr marL="914400" algn="l" defTabSz="914400" rtl="0" eaLnBrk="1" latinLnBrk="0" hangingPunct="1">
                        <a:defRPr sz="1800" kern="1200">
                          <a:solidFill>
                            <a:schemeClr val="tx1"/>
                          </a:solidFill>
                          <a:latin typeface="Times New Roman"/>
                        </a:defRPr>
                      </a:lvl3pPr>
                      <a:lvl4pPr marL="1371600" algn="l" defTabSz="914400" rtl="0" eaLnBrk="1" latinLnBrk="0" hangingPunct="1">
                        <a:defRPr sz="1800" kern="1200">
                          <a:solidFill>
                            <a:schemeClr val="tx1"/>
                          </a:solidFill>
                          <a:latin typeface="Times New Roman"/>
                        </a:defRPr>
                      </a:lvl4pPr>
                      <a:lvl5pPr marL="1828800" algn="l" defTabSz="914400" rtl="0" eaLnBrk="1" latinLnBrk="0" hangingPunct="1">
                        <a:defRPr sz="1800" kern="1200">
                          <a:solidFill>
                            <a:schemeClr val="tx1"/>
                          </a:solidFill>
                          <a:latin typeface="Times New Roman"/>
                        </a:defRPr>
                      </a:lvl5pPr>
                      <a:lvl6pPr marL="2286000" algn="l" defTabSz="914400" rtl="0" eaLnBrk="1" latinLnBrk="0" hangingPunct="1">
                        <a:defRPr sz="1800" kern="1200">
                          <a:solidFill>
                            <a:schemeClr val="tx1"/>
                          </a:solidFill>
                          <a:latin typeface="Times New Roman"/>
                        </a:defRPr>
                      </a:lvl6pPr>
                      <a:lvl7pPr marL="2743200" algn="l" defTabSz="914400" rtl="0" eaLnBrk="1" latinLnBrk="0" hangingPunct="1">
                        <a:defRPr sz="1800" kern="1200">
                          <a:solidFill>
                            <a:schemeClr val="tx1"/>
                          </a:solidFill>
                          <a:latin typeface="Times New Roman"/>
                        </a:defRPr>
                      </a:lvl7pPr>
                      <a:lvl8pPr marL="3200400" algn="l" defTabSz="914400" rtl="0" eaLnBrk="1" latinLnBrk="0" hangingPunct="1">
                        <a:defRPr sz="1800" kern="1200">
                          <a:solidFill>
                            <a:schemeClr val="tx1"/>
                          </a:solidFill>
                          <a:latin typeface="Times New Roman"/>
                        </a:defRPr>
                      </a:lvl8pPr>
                      <a:lvl9pPr marL="3657600" algn="l" defTabSz="914400" rtl="0" eaLnBrk="1" latinLnBrk="0" hangingPunct="1">
                        <a:defRPr sz="1800" kern="1200">
                          <a:solidFill>
                            <a:schemeClr val="tx1"/>
                          </a:solidFill>
                          <a:latin typeface="Times New Roman"/>
                        </a:defRPr>
                      </a:lvl9pPr>
                    </a:lstStyle>
                    <a:p>
                      <a:pPr>
                        <a:spcAft>
                          <a:spcPts val="0"/>
                        </a:spcAft>
                      </a:pPr>
                      <a:r>
                        <a:rPr lang="en-US" sz="1600" b="1" dirty="0" err="1">
                          <a:effectLst/>
                          <a:latin typeface="Arial"/>
                          <a:ea typeface="Calibri"/>
                          <a:cs typeface="Times New Roman"/>
                        </a:rPr>
                        <a:t>Approche</a:t>
                      </a:r>
                      <a:r>
                        <a:rPr lang="en-US" sz="1600" b="1" dirty="0">
                          <a:effectLst/>
                          <a:latin typeface="Arial"/>
                          <a:ea typeface="Calibri"/>
                          <a:cs typeface="Times New Roman"/>
                        </a:rPr>
                        <a:t> de la solicitation</a:t>
                      </a:r>
                    </a:p>
                  </a:txBody>
                  <a:tcPr marL="68575" marR="6857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lvl1pPr marL="0" algn="l" defTabSz="914400" rtl="0" eaLnBrk="1" latinLnBrk="0" hangingPunct="1">
                        <a:defRPr sz="1800" kern="1200">
                          <a:solidFill>
                            <a:schemeClr val="tx1"/>
                          </a:solidFill>
                          <a:latin typeface="Times New Roman"/>
                        </a:defRPr>
                      </a:lvl1pPr>
                      <a:lvl2pPr marL="457200" algn="l" defTabSz="914400" rtl="0" eaLnBrk="1" latinLnBrk="0" hangingPunct="1">
                        <a:defRPr sz="1800" kern="1200">
                          <a:solidFill>
                            <a:schemeClr val="tx1"/>
                          </a:solidFill>
                          <a:latin typeface="Times New Roman"/>
                        </a:defRPr>
                      </a:lvl2pPr>
                      <a:lvl3pPr marL="914400" algn="l" defTabSz="914400" rtl="0" eaLnBrk="1" latinLnBrk="0" hangingPunct="1">
                        <a:defRPr sz="1800" kern="1200">
                          <a:solidFill>
                            <a:schemeClr val="tx1"/>
                          </a:solidFill>
                          <a:latin typeface="Times New Roman"/>
                        </a:defRPr>
                      </a:lvl3pPr>
                      <a:lvl4pPr marL="1371600" algn="l" defTabSz="914400" rtl="0" eaLnBrk="1" latinLnBrk="0" hangingPunct="1">
                        <a:defRPr sz="1800" kern="1200">
                          <a:solidFill>
                            <a:schemeClr val="tx1"/>
                          </a:solidFill>
                          <a:latin typeface="Times New Roman"/>
                        </a:defRPr>
                      </a:lvl4pPr>
                      <a:lvl5pPr marL="1828800" algn="l" defTabSz="914400" rtl="0" eaLnBrk="1" latinLnBrk="0" hangingPunct="1">
                        <a:defRPr sz="1800" kern="1200">
                          <a:solidFill>
                            <a:schemeClr val="tx1"/>
                          </a:solidFill>
                          <a:latin typeface="Times New Roman"/>
                        </a:defRPr>
                      </a:lvl5pPr>
                      <a:lvl6pPr marL="2286000" algn="l" defTabSz="914400" rtl="0" eaLnBrk="1" latinLnBrk="0" hangingPunct="1">
                        <a:defRPr sz="1800" kern="1200">
                          <a:solidFill>
                            <a:schemeClr val="tx1"/>
                          </a:solidFill>
                          <a:latin typeface="Times New Roman"/>
                        </a:defRPr>
                      </a:lvl6pPr>
                      <a:lvl7pPr marL="2743200" algn="l" defTabSz="914400" rtl="0" eaLnBrk="1" latinLnBrk="0" hangingPunct="1">
                        <a:defRPr sz="1800" kern="1200">
                          <a:solidFill>
                            <a:schemeClr val="tx1"/>
                          </a:solidFill>
                          <a:latin typeface="Times New Roman"/>
                        </a:defRPr>
                      </a:lvl7pPr>
                      <a:lvl8pPr marL="3200400" algn="l" defTabSz="914400" rtl="0" eaLnBrk="1" latinLnBrk="0" hangingPunct="1">
                        <a:defRPr sz="1800" kern="1200">
                          <a:solidFill>
                            <a:schemeClr val="tx1"/>
                          </a:solidFill>
                          <a:latin typeface="Times New Roman"/>
                        </a:defRPr>
                      </a:lvl8pPr>
                      <a:lvl9pPr marL="3657600" algn="l" defTabSz="914400" rtl="0" eaLnBrk="1" latinLnBrk="0" hangingPunct="1">
                        <a:defRPr sz="1800" kern="1200">
                          <a:solidFill>
                            <a:schemeClr val="tx1"/>
                          </a:solidFill>
                          <a:latin typeface="Times New Roman"/>
                        </a:defRPr>
                      </a:lvl9pPr>
                    </a:lstStyle>
                    <a:p>
                      <a:pPr marL="0" indent="0">
                        <a:spcAft>
                          <a:spcPts val="0"/>
                        </a:spcAft>
                        <a:buFont typeface="Arial" panose="020B0604020202020204" pitchFamily="34" charset="0"/>
                        <a:buNone/>
                      </a:pPr>
                      <a:r>
                        <a:rPr lang="fr-FR" sz="1800" b="1" u="none" kern="1200" dirty="0">
                          <a:solidFill>
                            <a:srgbClr val="000000"/>
                          </a:solidFill>
                          <a:effectLst/>
                          <a:latin typeface="Arial"/>
                          <a:ea typeface="Times New Roman"/>
                          <a:cs typeface="Times New Roman"/>
                        </a:rPr>
                        <a:t>Remplir</a:t>
                      </a:r>
                      <a:r>
                        <a:rPr lang="fr-FR" sz="1800" b="0" u="none" kern="1200" dirty="0">
                          <a:solidFill>
                            <a:srgbClr val="000000"/>
                          </a:solidFill>
                          <a:effectLst/>
                          <a:latin typeface="Arial"/>
                          <a:ea typeface="Times New Roman"/>
                          <a:cs typeface="Times New Roman"/>
                        </a:rPr>
                        <a:t> les deux contrats : les éléments de l'ESMA sont censés contenir des éléments soumis à des restrictions de propriété intellectuelle, mais les commentaires de l'industrie obtenus via une lettre d'intérêt ont réfuté cette affirmation.</a:t>
                      </a:r>
                    </a:p>
                  </a:txBody>
                  <a:tcPr marL="68584" marR="685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2F2F2"/>
                    </a:solidFill>
                  </a:tcPr>
                </a:tc>
                <a:extLst>
                  <a:ext uri="{0D108BD9-81ED-4DB2-BD59-A6C34878D82A}">
                    <a16:rowId xmlns:a16="http://schemas.microsoft.com/office/drawing/2014/main" val="10001"/>
                  </a:ext>
                </a:extLst>
              </a:tr>
              <a:tr h="1236819">
                <a:tc>
                  <a:txBody>
                    <a:bodyPr/>
                    <a:lstStyle>
                      <a:lvl1pPr marL="0" algn="l" defTabSz="914400" rtl="0" eaLnBrk="1" latinLnBrk="0" hangingPunct="1">
                        <a:defRPr sz="1800" kern="1200">
                          <a:solidFill>
                            <a:schemeClr val="tx1"/>
                          </a:solidFill>
                          <a:latin typeface="Times New Roman"/>
                        </a:defRPr>
                      </a:lvl1pPr>
                      <a:lvl2pPr marL="457200" algn="l" defTabSz="914400" rtl="0" eaLnBrk="1" latinLnBrk="0" hangingPunct="1">
                        <a:defRPr sz="1800" kern="1200">
                          <a:solidFill>
                            <a:schemeClr val="tx1"/>
                          </a:solidFill>
                          <a:latin typeface="Times New Roman"/>
                        </a:defRPr>
                      </a:lvl2pPr>
                      <a:lvl3pPr marL="914400" algn="l" defTabSz="914400" rtl="0" eaLnBrk="1" latinLnBrk="0" hangingPunct="1">
                        <a:defRPr sz="1800" kern="1200">
                          <a:solidFill>
                            <a:schemeClr val="tx1"/>
                          </a:solidFill>
                          <a:latin typeface="Times New Roman"/>
                        </a:defRPr>
                      </a:lvl3pPr>
                      <a:lvl4pPr marL="1371600" algn="l" defTabSz="914400" rtl="0" eaLnBrk="1" latinLnBrk="0" hangingPunct="1">
                        <a:defRPr sz="1800" kern="1200">
                          <a:solidFill>
                            <a:schemeClr val="tx1"/>
                          </a:solidFill>
                          <a:latin typeface="Times New Roman"/>
                        </a:defRPr>
                      </a:lvl4pPr>
                      <a:lvl5pPr marL="1828800" algn="l" defTabSz="914400" rtl="0" eaLnBrk="1" latinLnBrk="0" hangingPunct="1">
                        <a:defRPr sz="1800" kern="1200">
                          <a:solidFill>
                            <a:schemeClr val="tx1"/>
                          </a:solidFill>
                          <a:latin typeface="Times New Roman"/>
                        </a:defRPr>
                      </a:lvl5pPr>
                      <a:lvl6pPr marL="2286000" algn="l" defTabSz="914400" rtl="0" eaLnBrk="1" latinLnBrk="0" hangingPunct="1">
                        <a:defRPr sz="1800" kern="1200">
                          <a:solidFill>
                            <a:schemeClr val="tx1"/>
                          </a:solidFill>
                          <a:latin typeface="Times New Roman"/>
                        </a:defRPr>
                      </a:lvl6pPr>
                      <a:lvl7pPr marL="2743200" algn="l" defTabSz="914400" rtl="0" eaLnBrk="1" latinLnBrk="0" hangingPunct="1">
                        <a:defRPr sz="1800" kern="1200">
                          <a:solidFill>
                            <a:schemeClr val="tx1"/>
                          </a:solidFill>
                          <a:latin typeface="Times New Roman"/>
                        </a:defRPr>
                      </a:lvl7pPr>
                      <a:lvl8pPr marL="3200400" algn="l" defTabSz="914400" rtl="0" eaLnBrk="1" latinLnBrk="0" hangingPunct="1">
                        <a:defRPr sz="1800" kern="1200">
                          <a:solidFill>
                            <a:schemeClr val="tx1"/>
                          </a:solidFill>
                          <a:latin typeface="Times New Roman"/>
                        </a:defRPr>
                      </a:lvl8pPr>
                      <a:lvl9pPr marL="3657600" algn="l" defTabSz="914400" rtl="0" eaLnBrk="1" latinLnBrk="0" hangingPunct="1">
                        <a:defRPr sz="1800" kern="1200">
                          <a:solidFill>
                            <a:schemeClr val="tx1"/>
                          </a:solidFill>
                          <a:latin typeface="Times New Roman"/>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b="1" kern="1200" baseline="0" dirty="0">
                          <a:solidFill>
                            <a:schemeClr val="tx1"/>
                          </a:solidFill>
                          <a:effectLst/>
                          <a:latin typeface="Arial"/>
                          <a:ea typeface="Calibri"/>
                          <a:cs typeface="Times New Roman"/>
                        </a:rPr>
                        <a:t>Nature du </a:t>
                      </a:r>
                      <a:r>
                        <a:rPr lang="en-US" sz="1600" b="1" kern="1200" baseline="0" dirty="0" err="1">
                          <a:solidFill>
                            <a:schemeClr val="tx1"/>
                          </a:solidFill>
                          <a:effectLst/>
                          <a:latin typeface="Arial"/>
                          <a:ea typeface="Calibri"/>
                          <a:cs typeface="Times New Roman"/>
                        </a:rPr>
                        <a:t>contrat</a:t>
                      </a:r>
                      <a:endParaRPr lang="en-US" sz="1600" b="1" kern="1200" baseline="0" dirty="0">
                        <a:solidFill>
                          <a:schemeClr val="tx1"/>
                        </a:solidFill>
                        <a:effectLst/>
                        <a:latin typeface="Arial"/>
                        <a:ea typeface="Calibri"/>
                        <a:cs typeface="Times New Roman"/>
                      </a:endParaRPr>
                    </a:p>
                  </a:txBody>
                  <a:tcPr marL="68575" marR="6857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lvl1pPr marL="0" algn="l" defTabSz="914400" rtl="0" eaLnBrk="1" latinLnBrk="0" hangingPunct="1">
                        <a:defRPr sz="1800" kern="1200">
                          <a:solidFill>
                            <a:schemeClr val="tx1"/>
                          </a:solidFill>
                          <a:latin typeface="Times New Roman"/>
                        </a:defRPr>
                      </a:lvl1pPr>
                      <a:lvl2pPr marL="457200" algn="l" defTabSz="914400" rtl="0" eaLnBrk="1" latinLnBrk="0" hangingPunct="1">
                        <a:defRPr sz="1800" kern="1200">
                          <a:solidFill>
                            <a:schemeClr val="tx1"/>
                          </a:solidFill>
                          <a:latin typeface="Times New Roman"/>
                        </a:defRPr>
                      </a:lvl2pPr>
                      <a:lvl3pPr marL="914400" algn="l" defTabSz="914400" rtl="0" eaLnBrk="1" latinLnBrk="0" hangingPunct="1">
                        <a:defRPr sz="1800" kern="1200">
                          <a:solidFill>
                            <a:schemeClr val="tx1"/>
                          </a:solidFill>
                          <a:latin typeface="Times New Roman"/>
                        </a:defRPr>
                      </a:lvl3pPr>
                      <a:lvl4pPr marL="1371600" algn="l" defTabSz="914400" rtl="0" eaLnBrk="1" latinLnBrk="0" hangingPunct="1">
                        <a:defRPr sz="1800" kern="1200">
                          <a:solidFill>
                            <a:schemeClr val="tx1"/>
                          </a:solidFill>
                          <a:latin typeface="Times New Roman"/>
                        </a:defRPr>
                      </a:lvl4pPr>
                      <a:lvl5pPr marL="1828800" algn="l" defTabSz="914400" rtl="0" eaLnBrk="1" latinLnBrk="0" hangingPunct="1">
                        <a:defRPr sz="1800" kern="1200">
                          <a:solidFill>
                            <a:schemeClr val="tx1"/>
                          </a:solidFill>
                          <a:latin typeface="Times New Roman"/>
                        </a:defRPr>
                      </a:lvl5pPr>
                      <a:lvl6pPr marL="2286000" algn="l" defTabSz="914400" rtl="0" eaLnBrk="1" latinLnBrk="0" hangingPunct="1">
                        <a:defRPr sz="1800" kern="1200">
                          <a:solidFill>
                            <a:schemeClr val="tx1"/>
                          </a:solidFill>
                          <a:latin typeface="Times New Roman"/>
                        </a:defRPr>
                      </a:lvl6pPr>
                      <a:lvl7pPr marL="2743200" algn="l" defTabSz="914400" rtl="0" eaLnBrk="1" latinLnBrk="0" hangingPunct="1">
                        <a:defRPr sz="1800" kern="1200">
                          <a:solidFill>
                            <a:schemeClr val="tx1"/>
                          </a:solidFill>
                          <a:latin typeface="Times New Roman"/>
                        </a:defRPr>
                      </a:lvl7pPr>
                      <a:lvl8pPr marL="3200400" algn="l" defTabSz="914400" rtl="0" eaLnBrk="1" latinLnBrk="0" hangingPunct="1">
                        <a:defRPr sz="1800" kern="1200">
                          <a:solidFill>
                            <a:schemeClr val="tx1"/>
                          </a:solidFill>
                          <a:latin typeface="Times New Roman"/>
                        </a:defRPr>
                      </a:lvl8pPr>
                      <a:lvl9pPr marL="3657600" algn="l" defTabSz="914400" rtl="0" eaLnBrk="1" latinLnBrk="0" hangingPunct="1">
                        <a:defRPr sz="1800" kern="1200">
                          <a:solidFill>
                            <a:schemeClr val="tx1"/>
                          </a:solidFill>
                          <a:latin typeface="Times New Roman"/>
                        </a:defRPr>
                      </a:lvl9p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fr-FR" sz="1800" b="0" u="none" kern="1200" dirty="0">
                          <a:solidFill>
                            <a:srgbClr val="000000"/>
                          </a:solidFill>
                          <a:effectLst/>
                          <a:latin typeface="Arial"/>
                          <a:ea typeface="Times New Roman"/>
                          <a:cs typeface="Times New Roman"/>
                        </a:rPr>
                        <a:t>Les deux contrats R&amp;R seront :</a:t>
                      </a:r>
                    </a:p>
                    <a:p>
                      <a:pPr marL="342900" marR="0" lvl="0" indent="-342900" algn="l" defTabSz="914400" rtl="0" eaLnBrk="1" fontAlgn="auto" latinLnBrk="0" hangingPunct="1">
                        <a:lnSpc>
                          <a:spcPct val="100000"/>
                        </a:lnSpc>
                        <a:spcBef>
                          <a:spcPts val="0"/>
                        </a:spcBef>
                        <a:spcAft>
                          <a:spcPts val="0"/>
                        </a:spcAft>
                        <a:buClrTx/>
                        <a:buSzTx/>
                        <a:buFont typeface="+mj-lt"/>
                        <a:buAutoNum type="arabicParenR"/>
                        <a:tabLst/>
                        <a:defRPr/>
                      </a:pPr>
                      <a:r>
                        <a:rPr lang="fr-FR" sz="1800" b="0" u="none" kern="1200" dirty="0">
                          <a:solidFill>
                            <a:srgbClr val="000000"/>
                          </a:solidFill>
                          <a:effectLst/>
                          <a:latin typeface="Arial"/>
                          <a:ea typeface="Times New Roman"/>
                          <a:cs typeface="Times New Roman"/>
                        </a:rPr>
                        <a:t>De nature </a:t>
                      </a:r>
                      <a:r>
                        <a:rPr lang="fr-FR" sz="1800" b="1" u="none" kern="1200" dirty="0">
                          <a:solidFill>
                            <a:srgbClr val="000000"/>
                          </a:solidFill>
                          <a:effectLst/>
                          <a:latin typeface="Arial"/>
                          <a:ea typeface="Times New Roman"/>
                          <a:cs typeface="Times New Roman"/>
                        </a:rPr>
                        <a:t>« transactionnelle »</a:t>
                      </a:r>
                      <a:r>
                        <a:rPr lang="fr-FR" sz="1800" b="0" u="none" kern="1200" dirty="0">
                          <a:solidFill>
                            <a:srgbClr val="000000"/>
                          </a:solidFill>
                          <a:effectLst/>
                          <a:latin typeface="Arial"/>
                          <a:ea typeface="Times New Roman"/>
                          <a:cs typeface="Times New Roman"/>
                        </a:rPr>
                        <a:t> avec des éléments de performance limités (c'est-à-dire délai d'exécution, coût, qualité).</a:t>
                      </a:r>
                    </a:p>
                    <a:p>
                      <a:pPr marL="342900" marR="0" lvl="0" indent="-342900" algn="l" defTabSz="914400" rtl="0" eaLnBrk="1" fontAlgn="auto" latinLnBrk="0" hangingPunct="1">
                        <a:lnSpc>
                          <a:spcPct val="100000"/>
                        </a:lnSpc>
                        <a:spcBef>
                          <a:spcPts val="0"/>
                        </a:spcBef>
                        <a:spcAft>
                          <a:spcPts val="0"/>
                        </a:spcAft>
                        <a:buClrTx/>
                        <a:buSzTx/>
                        <a:buFont typeface="+mj-lt"/>
                        <a:buAutoNum type="arabicParenR"/>
                        <a:tabLst/>
                        <a:defRPr/>
                      </a:pPr>
                      <a:r>
                        <a:rPr lang="pt-BR" sz="1800" b="0" u="none" kern="1200" dirty="0">
                          <a:solidFill>
                            <a:srgbClr val="000000"/>
                          </a:solidFill>
                          <a:effectLst/>
                          <a:latin typeface="Arial"/>
                          <a:ea typeface="Times New Roman"/>
                          <a:cs typeface="Times New Roman"/>
                        </a:rPr>
                        <a:t>R&amp;R </a:t>
                      </a:r>
                      <a:r>
                        <a:rPr lang="pt-BR" sz="1800" b="1" u="none" kern="1200" dirty="0">
                          <a:solidFill>
                            <a:srgbClr val="000000"/>
                          </a:solidFill>
                          <a:effectLst/>
                          <a:latin typeface="Arial"/>
                          <a:ea typeface="Times New Roman"/>
                          <a:cs typeface="Times New Roman"/>
                        </a:rPr>
                        <a:t>géré</a:t>
                      </a:r>
                      <a:r>
                        <a:rPr lang="pt-BR" sz="1800" b="0" u="none" kern="1200" dirty="0">
                          <a:solidFill>
                            <a:srgbClr val="000000"/>
                          </a:solidFill>
                          <a:effectLst/>
                          <a:latin typeface="Arial"/>
                          <a:ea typeface="Times New Roman"/>
                          <a:cs typeface="Times New Roman"/>
                        </a:rPr>
                        <a:t> vs flux libre.</a:t>
                      </a:r>
                      <a:endParaRPr lang="fr-FR" sz="1800" b="0" u="none" kern="1200" dirty="0">
                        <a:solidFill>
                          <a:srgbClr val="000000"/>
                        </a:solidFill>
                        <a:effectLst/>
                        <a:latin typeface="Arial"/>
                        <a:ea typeface="Times New Roman"/>
                        <a:cs typeface="Times New Roman"/>
                      </a:endParaRPr>
                    </a:p>
                  </a:txBody>
                  <a:tcPr marL="68584" marR="685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2F2F2"/>
                    </a:solidFill>
                  </a:tcPr>
                </a:tc>
                <a:extLst>
                  <a:ext uri="{0D108BD9-81ED-4DB2-BD59-A6C34878D82A}">
                    <a16:rowId xmlns:a16="http://schemas.microsoft.com/office/drawing/2014/main" val="10002"/>
                  </a:ext>
                </a:extLst>
              </a:tr>
              <a:tr h="1296460">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spcAft>
                          <a:spcPts val="0"/>
                        </a:spcAft>
                      </a:pPr>
                      <a:r>
                        <a:rPr lang="en-CA" sz="1600" b="1" dirty="0" err="1">
                          <a:effectLst/>
                          <a:latin typeface="Arial" panose="020B0604020202020204" pitchFamily="34" charset="0"/>
                          <a:ea typeface="Calibri"/>
                          <a:cs typeface="Arial" panose="020B0604020202020204" pitchFamily="34" charset="0"/>
                        </a:rPr>
                        <a:t>Intérêts</a:t>
                      </a:r>
                      <a:r>
                        <a:rPr lang="en-CA" sz="1600" b="1" dirty="0">
                          <a:effectLst/>
                          <a:latin typeface="Arial" panose="020B0604020202020204" pitchFamily="34" charset="0"/>
                          <a:ea typeface="Calibri"/>
                          <a:cs typeface="Arial" panose="020B0604020202020204" pitchFamily="34" charset="0"/>
                        </a:rPr>
                        <a:t> de </a:t>
                      </a:r>
                      <a:r>
                        <a:rPr lang="en-CA" sz="1600" b="1" dirty="0" err="1">
                          <a:effectLst/>
                          <a:latin typeface="Arial" panose="020B0604020202020204" pitchFamily="34" charset="0"/>
                          <a:ea typeface="Calibri"/>
                          <a:cs typeface="Arial" panose="020B0604020202020204" pitchFamily="34" charset="0"/>
                        </a:rPr>
                        <a:t>sécurité</a:t>
                      </a:r>
                      <a:r>
                        <a:rPr lang="en-CA" sz="1600" b="1" dirty="0">
                          <a:effectLst/>
                          <a:latin typeface="Arial" panose="020B0604020202020204" pitchFamily="34" charset="0"/>
                          <a:ea typeface="Calibri"/>
                          <a:cs typeface="Arial" panose="020B0604020202020204" pitchFamily="34" charset="0"/>
                        </a:rPr>
                        <a:t> </a:t>
                      </a:r>
                      <a:r>
                        <a:rPr lang="en-CA" sz="1600" b="1" dirty="0" err="1">
                          <a:effectLst/>
                          <a:latin typeface="Arial" panose="020B0604020202020204" pitchFamily="34" charset="0"/>
                          <a:ea typeface="Calibri"/>
                          <a:cs typeface="Arial" panose="020B0604020202020204" pitchFamily="34" charset="0"/>
                        </a:rPr>
                        <a:t>nationale</a:t>
                      </a:r>
                      <a:endParaRPr lang="en-CA" sz="1600" b="1" dirty="0">
                        <a:effectLst/>
                        <a:latin typeface="Arial" panose="020B0604020202020204" pitchFamily="34" charset="0"/>
                        <a:ea typeface="Calibri"/>
                        <a:cs typeface="Arial" panose="020B0604020202020204" pitchFamily="34" charset="0"/>
                      </a:endParaRPr>
                    </a:p>
                  </a:txBody>
                  <a:tcPr marL="68575" marR="6857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marL="0" indent="0" eaLnBrk="0" fontAlgn="base" hangingPunct="0">
                        <a:spcAft>
                          <a:spcPts val="0"/>
                        </a:spcAft>
                        <a:buFont typeface="Arial" panose="020B0604020202020204" pitchFamily="34" charset="0"/>
                        <a:buNone/>
                      </a:pPr>
                      <a:r>
                        <a:rPr lang="fr-FR" sz="1800" kern="1200" dirty="0">
                          <a:solidFill>
                            <a:srgbClr val="000000"/>
                          </a:solidFill>
                          <a:effectLst/>
                          <a:latin typeface="Arial"/>
                          <a:ea typeface="Times New Roman"/>
                          <a:cs typeface="Times New Roman"/>
                        </a:rPr>
                        <a:t>L'exception de sécurité nationale (ESN) 2001-8A a fait l'objet d'une enquête, mais s'est avérée invalide. </a:t>
                      </a:r>
                    </a:p>
                    <a:p>
                      <a:pPr marL="285750" indent="-285750" eaLnBrk="0" fontAlgn="base" hangingPunct="0">
                        <a:spcAft>
                          <a:spcPts val="0"/>
                        </a:spcAft>
                        <a:buFont typeface="Arial" panose="020B0604020202020204" pitchFamily="34" charset="0"/>
                        <a:buChar char="•"/>
                      </a:pPr>
                      <a:r>
                        <a:rPr lang="fr-FR" sz="1800" kern="1200" dirty="0">
                          <a:solidFill>
                            <a:srgbClr val="000000"/>
                          </a:solidFill>
                          <a:effectLst/>
                          <a:latin typeface="Arial"/>
                          <a:ea typeface="Times New Roman"/>
                          <a:cs typeface="Times New Roman"/>
                        </a:rPr>
                        <a:t>Pas d’ESN</a:t>
                      </a:r>
                    </a:p>
                    <a:p>
                      <a:pPr marL="285750" indent="-285750" eaLnBrk="0" fontAlgn="base" hangingPunct="0">
                        <a:spcAft>
                          <a:spcPts val="0"/>
                        </a:spcAft>
                        <a:buFont typeface="Arial" panose="020B0604020202020204" pitchFamily="34" charset="0"/>
                        <a:buChar char="•"/>
                      </a:pPr>
                      <a:r>
                        <a:rPr lang="fr-FR" sz="1800" kern="1200" dirty="0">
                          <a:solidFill>
                            <a:srgbClr val="000000"/>
                          </a:solidFill>
                          <a:effectLst/>
                          <a:latin typeface="Arial"/>
                          <a:ea typeface="Times New Roman"/>
                          <a:cs typeface="Times New Roman"/>
                        </a:rPr>
                        <a:t>Les accords commerciaux internationaux s’appliqueront</a:t>
                      </a:r>
                    </a:p>
                  </a:txBody>
                  <a:tcPr marL="68584" marR="685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2F2F2"/>
                    </a:solidFill>
                  </a:tcPr>
                </a:tc>
                <a:extLst>
                  <a:ext uri="{0D108BD9-81ED-4DB2-BD59-A6C34878D82A}">
                    <a16:rowId xmlns:a16="http://schemas.microsoft.com/office/drawing/2014/main" val="10003"/>
                  </a:ext>
                </a:extLst>
              </a:tr>
              <a:tr h="675656">
                <a:tc>
                  <a:txBody>
                    <a:bodyPr/>
                    <a:lstStyle>
                      <a:lvl1pPr marL="0" algn="l" defTabSz="914400" rtl="0" eaLnBrk="1" latinLnBrk="0" hangingPunct="1">
                        <a:defRPr sz="1800" kern="1200">
                          <a:solidFill>
                            <a:schemeClr val="tx1"/>
                          </a:solidFill>
                          <a:latin typeface="Times New Roman"/>
                        </a:defRPr>
                      </a:lvl1pPr>
                      <a:lvl2pPr marL="457200" algn="l" defTabSz="914400" rtl="0" eaLnBrk="1" latinLnBrk="0" hangingPunct="1">
                        <a:defRPr sz="1800" kern="1200">
                          <a:solidFill>
                            <a:schemeClr val="tx1"/>
                          </a:solidFill>
                          <a:latin typeface="Times New Roman"/>
                        </a:defRPr>
                      </a:lvl2pPr>
                      <a:lvl3pPr marL="914400" algn="l" defTabSz="914400" rtl="0" eaLnBrk="1" latinLnBrk="0" hangingPunct="1">
                        <a:defRPr sz="1800" kern="1200">
                          <a:solidFill>
                            <a:schemeClr val="tx1"/>
                          </a:solidFill>
                          <a:latin typeface="Times New Roman"/>
                        </a:defRPr>
                      </a:lvl3pPr>
                      <a:lvl4pPr marL="1371600" algn="l" defTabSz="914400" rtl="0" eaLnBrk="1" latinLnBrk="0" hangingPunct="1">
                        <a:defRPr sz="1800" kern="1200">
                          <a:solidFill>
                            <a:schemeClr val="tx1"/>
                          </a:solidFill>
                          <a:latin typeface="Times New Roman"/>
                        </a:defRPr>
                      </a:lvl4pPr>
                      <a:lvl5pPr marL="1828800" algn="l" defTabSz="914400" rtl="0" eaLnBrk="1" latinLnBrk="0" hangingPunct="1">
                        <a:defRPr sz="1800" kern="1200">
                          <a:solidFill>
                            <a:schemeClr val="tx1"/>
                          </a:solidFill>
                          <a:latin typeface="Times New Roman"/>
                        </a:defRPr>
                      </a:lvl5pPr>
                      <a:lvl6pPr marL="2286000" algn="l" defTabSz="914400" rtl="0" eaLnBrk="1" latinLnBrk="0" hangingPunct="1">
                        <a:defRPr sz="1800" kern="1200">
                          <a:solidFill>
                            <a:schemeClr val="tx1"/>
                          </a:solidFill>
                          <a:latin typeface="Times New Roman"/>
                        </a:defRPr>
                      </a:lvl6pPr>
                      <a:lvl7pPr marL="2743200" algn="l" defTabSz="914400" rtl="0" eaLnBrk="1" latinLnBrk="0" hangingPunct="1">
                        <a:defRPr sz="1800" kern="1200">
                          <a:solidFill>
                            <a:schemeClr val="tx1"/>
                          </a:solidFill>
                          <a:latin typeface="Times New Roman"/>
                        </a:defRPr>
                      </a:lvl7pPr>
                      <a:lvl8pPr marL="3200400" algn="l" defTabSz="914400" rtl="0" eaLnBrk="1" latinLnBrk="0" hangingPunct="1">
                        <a:defRPr sz="1800" kern="1200">
                          <a:solidFill>
                            <a:schemeClr val="tx1"/>
                          </a:solidFill>
                          <a:latin typeface="Times New Roman"/>
                        </a:defRPr>
                      </a:lvl8pPr>
                      <a:lvl9pPr marL="3657600" algn="l" defTabSz="914400" rtl="0" eaLnBrk="1" latinLnBrk="0" hangingPunct="1">
                        <a:defRPr sz="1800" kern="1200">
                          <a:solidFill>
                            <a:schemeClr val="tx1"/>
                          </a:solidFill>
                          <a:latin typeface="Times New Roman"/>
                        </a:defRPr>
                      </a:lvl9pPr>
                    </a:lstStyle>
                    <a:p>
                      <a:pPr>
                        <a:spcAft>
                          <a:spcPts val="0"/>
                        </a:spcAft>
                      </a:pPr>
                      <a:r>
                        <a:rPr lang="en-US" sz="1600" b="1" dirty="0" err="1">
                          <a:effectLst/>
                          <a:latin typeface="Arial"/>
                          <a:ea typeface="Calibri"/>
                          <a:cs typeface="Times New Roman"/>
                        </a:rPr>
                        <a:t>Stratégie</a:t>
                      </a:r>
                      <a:r>
                        <a:rPr lang="en-US" sz="1600" b="1" dirty="0">
                          <a:effectLst/>
                          <a:latin typeface="Arial"/>
                          <a:ea typeface="Calibri"/>
                          <a:cs typeface="Times New Roman"/>
                        </a:rPr>
                        <a:t> des </a:t>
                      </a:r>
                      <a:r>
                        <a:rPr lang="en-US" sz="1600" b="1" dirty="0" err="1">
                          <a:effectLst/>
                          <a:latin typeface="Arial"/>
                          <a:ea typeface="Calibri"/>
                          <a:cs typeface="Times New Roman"/>
                        </a:rPr>
                        <a:t>retombées</a:t>
                      </a:r>
                      <a:r>
                        <a:rPr lang="en-US" sz="1600" b="1" dirty="0">
                          <a:effectLst/>
                          <a:latin typeface="Arial"/>
                          <a:ea typeface="Calibri"/>
                          <a:cs typeface="Times New Roman"/>
                        </a:rPr>
                        <a:t> </a:t>
                      </a:r>
                      <a:r>
                        <a:rPr lang="en-US" sz="1600" b="1" dirty="0" err="1">
                          <a:effectLst/>
                          <a:latin typeface="Arial"/>
                          <a:ea typeface="Calibri"/>
                          <a:cs typeface="Times New Roman"/>
                        </a:rPr>
                        <a:t>économiques</a:t>
                      </a:r>
                      <a:endParaRPr lang="en-US" sz="1600" b="1" dirty="0">
                        <a:effectLst/>
                        <a:latin typeface="Arial"/>
                        <a:ea typeface="Calibri"/>
                        <a:cs typeface="Times New Roman"/>
                      </a:endParaRPr>
                    </a:p>
                  </a:txBody>
                  <a:tcPr marL="68575" marR="6857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lvl1pPr marL="0" algn="l" defTabSz="914400" rtl="0" eaLnBrk="1" latinLnBrk="0" hangingPunct="1">
                        <a:defRPr sz="1800" kern="1200">
                          <a:solidFill>
                            <a:schemeClr val="tx1"/>
                          </a:solidFill>
                          <a:latin typeface="Times New Roman"/>
                        </a:defRPr>
                      </a:lvl1pPr>
                      <a:lvl2pPr marL="457200" algn="l" defTabSz="914400" rtl="0" eaLnBrk="1" latinLnBrk="0" hangingPunct="1">
                        <a:defRPr sz="1800" kern="1200">
                          <a:solidFill>
                            <a:schemeClr val="tx1"/>
                          </a:solidFill>
                          <a:latin typeface="Times New Roman"/>
                        </a:defRPr>
                      </a:lvl2pPr>
                      <a:lvl3pPr marL="914400" algn="l" defTabSz="914400" rtl="0" eaLnBrk="1" latinLnBrk="0" hangingPunct="1">
                        <a:defRPr sz="1800" kern="1200">
                          <a:solidFill>
                            <a:schemeClr val="tx1"/>
                          </a:solidFill>
                          <a:latin typeface="Times New Roman"/>
                        </a:defRPr>
                      </a:lvl3pPr>
                      <a:lvl4pPr marL="1371600" algn="l" defTabSz="914400" rtl="0" eaLnBrk="1" latinLnBrk="0" hangingPunct="1">
                        <a:defRPr sz="1800" kern="1200">
                          <a:solidFill>
                            <a:schemeClr val="tx1"/>
                          </a:solidFill>
                          <a:latin typeface="Times New Roman"/>
                        </a:defRPr>
                      </a:lvl4pPr>
                      <a:lvl5pPr marL="1828800" algn="l" defTabSz="914400" rtl="0" eaLnBrk="1" latinLnBrk="0" hangingPunct="1">
                        <a:defRPr sz="1800" kern="1200">
                          <a:solidFill>
                            <a:schemeClr val="tx1"/>
                          </a:solidFill>
                          <a:latin typeface="Times New Roman"/>
                        </a:defRPr>
                      </a:lvl5pPr>
                      <a:lvl6pPr marL="2286000" algn="l" defTabSz="914400" rtl="0" eaLnBrk="1" latinLnBrk="0" hangingPunct="1">
                        <a:defRPr sz="1800" kern="1200">
                          <a:solidFill>
                            <a:schemeClr val="tx1"/>
                          </a:solidFill>
                          <a:latin typeface="Times New Roman"/>
                        </a:defRPr>
                      </a:lvl6pPr>
                      <a:lvl7pPr marL="2743200" algn="l" defTabSz="914400" rtl="0" eaLnBrk="1" latinLnBrk="0" hangingPunct="1">
                        <a:defRPr sz="1800" kern="1200">
                          <a:solidFill>
                            <a:schemeClr val="tx1"/>
                          </a:solidFill>
                          <a:latin typeface="Times New Roman"/>
                        </a:defRPr>
                      </a:lvl7pPr>
                      <a:lvl8pPr marL="3200400" algn="l" defTabSz="914400" rtl="0" eaLnBrk="1" latinLnBrk="0" hangingPunct="1">
                        <a:defRPr sz="1800" kern="1200">
                          <a:solidFill>
                            <a:schemeClr val="tx1"/>
                          </a:solidFill>
                          <a:latin typeface="Times New Roman"/>
                        </a:defRPr>
                      </a:lvl8pPr>
                      <a:lvl9pPr marL="3657600" algn="l" defTabSz="914400" rtl="0" eaLnBrk="1" latinLnBrk="0" hangingPunct="1">
                        <a:defRPr sz="1800" kern="1200">
                          <a:solidFill>
                            <a:schemeClr val="tx1"/>
                          </a:solidFill>
                          <a:latin typeface="Times New Roman"/>
                        </a:defRPr>
                      </a:lvl9pPr>
                    </a:lstStyle>
                    <a:p>
                      <a:pPr marL="0" indent="0" eaLnBrk="0" fontAlgn="base" hangingPunct="0">
                        <a:spcAft>
                          <a:spcPts val="0"/>
                        </a:spcAft>
                        <a:buFont typeface="Arial" panose="020B0604020202020204" pitchFamily="34" charset="0"/>
                        <a:buNone/>
                      </a:pPr>
                      <a:r>
                        <a:rPr lang="fr-FR" sz="1800" kern="1200" baseline="0" dirty="0">
                          <a:solidFill>
                            <a:srgbClr val="000000"/>
                          </a:solidFill>
                          <a:effectLst/>
                          <a:latin typeface="Arial"/>
                          <a:ea typeface="Times New Roman"/>
                          <a:cs typeface="Times New Roman"/>
                        </a:rPr>
                        <a:t>D'après la valeur estimée du besoin, la politique des RIT n'a pas été appliquée.</a:t>
                      </a:r>
                    </a:p>
                  </a:txBody>
                  <a:tcPr marL="68584" marR="685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2F2F2"/>
                    </a:solidFill>
                  </a:tcPr>
                </a:tc>
                <a:extLst>
                  <a:ext uri="{0D108BD9-81ED-4DB2-BD59-A6C34878D82A}">
                    <a16:rowId xmlns:a16="http://schemas.microsoft.com/office/drawing/2014/main" val="10004"/>
                  </a:ext>
                </a:extLst>
              </a:tr>
            </a:tbl>
          </a:graphicData>
        </a:graphic>
      </p:graphicFrame>
      <p:sp>
        <p:nvSpPr>
          <p:cNvPr id="3" name="TextBox 2">
            <a:extLst>
              <a:ext uri="{FF2B5EF4-FFF2-40B4-BE49-F238E27FC236}">
                <a16:creationId xmlns:a16="http://schemas.microsoft.com/office/drawing/2014/main" id="{957C91BA-9077-F9E1-3E45-C76A468DA222}"/>
              </a:ext>
            </a:extLst>
          </p:cNvPr>
          <p:cNvSpPr txBox="1"/>
          <p:nvPr/>
        </p:nvSpPr>
        <p:spPr>
          <a:xfrm>
            <a:off x="575386" y="6250532"/>
            <a:ext cx="415213" cy="369332"/>
          </a:xfrm>
          <a:prstGeom prst="rect">
            <a:avLst/>
          </a:prstGeom>
          <a:noFill/>
        </p:spPr>
        <p:txBody>
          <a:bodyPr wrap="square" rtlCol="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CA" sz="1800" b="0" i="0" u="none" strike="noStrike" kern="1200" cap="none" spc="0" normalizeH="0" baseline="0" noProof="0" dirty="0">
                <a:ln>
                  <a:noFill/>
                </a:ln>
                <a:solidFill>
                  <a:prstClr val="black"/>
                </a:solidFill>
                <a:effectLst/>
                <a:uLnTx/>
                <a:uFillTx/>
                <a:latin typeface="Calibri" panose="020F0502020204030204" pitchFamily="34" charset="0"/>
                <a:ea typeface="ＭＳ Ｐゴシック" panose="020B0600070205080204" pitchFamily="34" charset="-128"/>
                <a:cs typeface="+mn-cs"/>
              </a:rPr>
              <a:t>10</a:t>
            </a:r>
          </a:p>
        </p:txBody>
      </p:sp>
    </p:spTree>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a:extLst>
              <a:ext uri="{FF2B5EF4-FFF2-40B4-BE49-F238E27FC236}">
                <a16:creationId xmlns:a16="http://schemas.microsoft.com/office/drawing/2014/main" id="{E42B3B5F-7CB7-8020-9B06-6EC834A64A96}"/>
              </a:ext>
            </a:extLst>
          </p:cNvPr>
          <p:cNvSpPr>
            <a:spLocks noGrp="1"/>
          </p:cNvSpPr>
          <p:nvPr>
            <p:ph type="title"/>
          </p:nvPr>
        </p:nvSpPr>
        <p:spPr/>
        <p:txBody>
          <a:bodyPr rtlCol="0">
            <a:normAutofit/>
          </a:bodyPr>
          <a:lstStyle/>
          <a:p>
            <a:pPr defTabSz="1219140" eaLnBrk="1" fontAlgn="auto" hangingPunct="1">
              <a:spcAft>
                <a:spcPts val="0"/>
              </a:spcAft>
              <a:defRPr/>
            </a:pPr>
            <a:r>
              <a:rPr lang="en-CA" altLang="en-US" sz="2667" dirty="0"/>
              <a:t>Flux libre c. R&amp;R </a:t>
            </a:r>
            <a:r>
              <a:rPr lang="en-CA" altLang="en-US" sz="2667" dirty="0" err="1"/>
              <a:t>gérée</a:t>
            </a:r>
            <a:endParaRPr altLang="en-US" sz="2667" dirty="0"/>
          </a:p>
        </p:txBody>
      </p:sp>
      <p:sp>
        <p:nvSpPr>
          <p:cNvPr id="5" name="Content Placeholder 2">
            <a:extLst>
              <a:ext uri="{FF2B5EF4-FFF2-40B4-BE49-F238E27FC236}">
                <a16:creationId xmlns:a16="http://schemas.microsoft.com/office/drawing/2014/main" id="{9F964000-F8D8-7BA4-AA49-263E80760DFE}"/>
              </a:ext>
            </a:extLst>
          </p:cNvPr>
          <p:cNvSpPr txBox="1">
            <a:spLocks noChangeArrowheads="1"/>
          </p:cNvSpPr>
          <p:nvPr/>
        </p:nvSpPr>
        <p:spPr bwMode="auto">
          <a:xfrm>
            <a:off x="203200" y="1498600"/>
            <a:ext cx="5622925" cy="4570413"/>
          </a:xfrm>
          <a:prstGeom prst="rect">
            <a:avLst/>
          </a:prstGeom>
          <a:ln w="15875">
            <a:solidFill>
              <a:schemeClr val="accent1"/>
            </a:solidFill>
          </a:ln>
        </p:spPr>
        <p:txBody>
          <a:bodyPr/>
          <a:lstStyle>
            <a:lvl1pPr marL="342900" indent="-34290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18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0" fontAlgn="base" latinLnBrk="0" hangingPunct="0">
              <a:lnSpc>
                <a:spcPct val="100000"/>
              </a:lnSpc>
              <a:spcBef>
                <a:spcPct val="20000"/>
              </a:spcBef>
              <a:spcAft>
                <a:spcPct val="0"/>
              </a:spcAft>
              <a:buClrTx/>
              <a:buSzTx/>
              <a:buFont typeface="Arial" panose="020B0604020202020204" pitchFamily="34" charset="0"/>
              <a:buNone/>
              <a:tabLst/>
              <a:defRPr/>
            </a:pPr>
            <a:r>
              <a:rPr kumimoji="0" lang="en-CA" altLang="en-US" sz="2133" b="1" i="0" u="sng" strike="noStrike" kern="1200" cap="none" spc="0" normalizeH="0" baseline="0" noProof="0" dirty="0">
                <a:ln>
                  <a:noFill/>
                </a:ln>
                <a:solidFill>
                  <a:sysClr val="windowText" lastClr="000000"/>
                </a:solidFill>
                <a:effectLst/>
                <a:uLnTx/>
                <a:uFillTx/>
                <a:latin typeface="Arial"/>
                <a:ea typeface="+mn-ea"/>
                <a:cs typeface="Arial" panose="020B0604020202020204" pitchFamily="34" charset="0"/>
              </a:rPr>
              <a:t>Flux libre</a:t>
            </a:r>
          </a:p>
          <a:p>
            <a:pPr marL="243405" marR="0" lvl="0" indent="-243405" algn="l" defTabSz="914400" rtl="0" eaLnBrk="0" fontAlgn="base" latinLnBrk="0" hangingPunct="0">
              <a:lnSpc>
                <a:spcPct val="100000"/>
              </a:lnSpc>
              <a:spcBef>
                <a:spcPct val="20000"/>
              </a:spcBef>
              <a:spcAft>
                <a:spcPct val="0"/>
              </a:spcAft>
              <a:buClrTx/>
              <a:buSzTx/>
              <a:buFont typeface="Arial" panose="020B0604020202020204" pitchFamily="34" charset="0"/>
              <a:buChar char="•"/>
              <a:tabLst/>
              <a:defRPr/>
            </a:pPr>
            <a:r>
              <a:rPr kumimoji="0" lang="fr-FR" altLang="en-US" sz="1600" b="0" i="0" u="none" strike="noStrike" kern="1200" cap="none" spc="0" normalizeH="0" baseline="0" noProof="0" dirty="0">
                <a:ln>
                  <a:noFill/>
                </a:ln>
                <a:solidFill>
                  <a:sysClr val="windowText" lastClr="000000"/>
                </a:solidFill>
                <a:effectLst/>
                <a:uLnTx/>
                <a:uFillTx/>
                <a:latin typeface="Arial"/>
                <a:ea typeface="+mn-ea"/>
                <a:cs typeface="Arial" panose="020B0604020202020204" pitchFamily="34" charset="0"/>
              </a:rPr>
              <a:t>Les réparations de </a:t>
            </a:r>
            <a:r>
              <a:rPr lang="fr-FR" sz="1600" dirty="0">
                <a:solidFill>
                  <a:sysClr val="windowText" lastClr="000000"/>
                </a:solidFill>
                <a:cs typeface="Arial" panose="020B0604020202020204" pitchFamily="34" charset="0"/>
              </a:rPr>
              <a:t>3</a:t>
            </a:r>
            <a:r>
              <a:rPr lang="fr-FR" sz="1600" baseline="30000" dirty="0">
                <a:solidFill>
                  <a:sysClr val="windowText" lastClr="000000"/>
                </a:solidFill>
                <a:cs typeface="Arial" panose="020B0604020202020204" pitchFamily="34" charset="0"/>
              </a:rPr>
              <a:t>e</a:t>
            </a:r>
            <a:r>
              <a:rPr kumimoji="0" lang="fr-FR" altLang="en-US" sz="1600" b="0" i="0" u="none" strike="noStrike" kern="1200" cap="none" spc="0" normalizeH="0" baseline="0" noProof="0" dirty="0">
                <a:ln>
                  <a:noFill/>
                </a:ln>
                <a:solidFill>
                  <a:sysClr val="windowText" lastClr="000000"/>
                </a:solidFill>
                <a:effectLst/>
                <a:uLnTx/>
                <a:uFillTx/>
                <a:latin typeface="Arial"/>
                <a:ea typeface="+mn-ea"/>
                <a:cs typeface="Arial" panose="020B0604020202020204" pitchFamily="34" charset="0"/>
              </a:rPr>
              <a:t> ligne circulent librement vers et depuis l'entrepreneur.</a:t>
            </a:r>
          </a:p>
          <a:p>
            <a:pPr marL="243405" marR="0" lvl="0" indent="-243405" algn="l" defTabSz="914400" rtl="0" eaLnBrk="0" fontAlgn="base" latinLnBrk="0" hangingPunct="0">
              <a:lnSpc>
                <a:spcPct val="100000"/>
              </a:lnSpc>
              <a:spcBef>
                <a:spcPct val="20000"/>
              </a:spcBef>
              <a:spcAft>
                <a:spcPct val="0"/>
              </a:spcAft>
              <a:buClrTx/>
              <a:buSzTx/>
              <a:buFont typeface="Arial" panose="020B0604020202020204" pitchFamily="34" charset="0"/>
              <a:buChar char="•"/>
              <a:tabLst/>
              <a:defRPr/>
            </a:pPr>
            <a:r>
              <a:rPr lang="fr-FR" sz="1600" dirty="0">
                <a:solidFill>
                  <a:sysClr val="windowText" lastClr="000000"/>
                </a:solidFill>
                <a:cs typeface="Arial" panose="020B0604020202020204" pitchFamily="34" charset="0"/>
              </a:rPr>
              <a:t>3</a:t>
            </a:r>
            <a:r>
              <a:rPr lang="fr-FR" sz="1600" baseline="30000" dirty="0">
                <a:solidFill>
                  <a:sysClr val="windowText" lastClr="000000"/>
                </a:solidFill>
                <a:cs typeface="Arial" panose="020B0604020202020204" pitchFamily="34" charset="0"/>
              </a:rPr>
              <a:t>e</a:t>
            </a:r>
            <a:r>
              <a:rPr kumimoji="0" lang="fr-FR" altLang="en-US" sz="1600" b="0" i="0" u="none" strike="noStrike" kern="1200" cap="none" spc="0" normalizeH="0" baseline="0" noProof="0" dirty="0">
                <a:ln>
                  <a:noFill/>
                </a:ln>
                <a:solidFill>
                  <a:sysClr val="windowText" lastClr="000000"/>
                </a:solidFill>
                <a:effectLst/>
                <a:uLnTx/>
                <a:uFillTx/>
                <a:latin typeface="Arial"/>
                <a:ea typeface="+mn-ea"/>
                <a:cs typeface="Arial" panose="020B0604020202020204" pitchFamily="34" charset="0"/>
              </a:rPr>
              <a:t> ligne </a:t>
            </a:r>
            <a:r>
              <a:rPr kumimoji="0" lang="en-CA" altLang="en-US" sz="1600" b="0" i="0" u="none" strike="noStrike" kern="1200" cap="none" spc="0" normalizeH="0" baseline="0" noProof="0" dirty="0">
                <a:ln>
                  <a:noFill/>
                </a:ln>
                <a:solidFill>
                  <a:sysClr val="windowText" lastClr="000000"/>
                </a:solidFill>
                <a:effectLst/>
                <a:uLnTx/>
                <a:uFillTx/>
                <a:latin typeface="Arial"/>
                <a:ea typeface="+mn-ea"/>
                <a:cs typeface="Arial" panose="020B0604020202020204" pitchFamily="34" charset="0"/>
              </a:rPr>
              <a:t>:</a:t>
            </a:r>
          </a:p>
          <a:p>
            <a:pPr marL="776779" marR="0" lvl="1" indent="-243405" algn="l" defTabSz="914400" rtl="0" eaLnBrk="0" fontAlgn="base" latinLnBrk="0" hangingPunct="0">
              <a:lnSpc>
                <a:spcPct val="100000"/>
              </a:lnSpc>
              <a:spcBef>
                <a:spcPct val="20000"/>
              </a:spcBef>
              <a:spcAft>
                <a:spcPct val="0"/>
              </a:spcAft>
              <a:buClrTx/>
              <a:buSzTx/>
              <a:buFont typeface="Arial" panose="020B0604020202020204" pitchFamily="34" charset="0"/>
              <a:buChar char="–"/>
              <a:tabLst/>
              <a:defRPr/>
            </a:pPr>
            <a:r>
              <a:rPr kumimoji="0" lang="fr-FR" altLang="en-US" sz="1600" b="0" i="0" u="none" strike="noStrike" kern="1200" cap="none" spc="0" normalizeH="0" baseline="0" noProof="0" dirty="0">
                <a:ln>
                  <a:noFill/>
                </a:ln>
                <a:solidFill>
                  <a:sysClr val="windowText" lastClr="000000"/>
                </a:solidFill>
                <a:effectLst/>
                <a:uLnTx/>
                <a:uFillTx/>
                <a:latin typeface="Arial"/>
                <a:ea typeface="+mn-ea"/>
                <a:cs typeface="Arial" panose="020B0604020202020204" pitchFamily="34" charset="0"/>
              </a:rPr>
              <a:t>autorisé à réparer jusqu'aux prévisions de l'exercice en cours (PEC).</a:t>
            </a:r>
          </a:p>
          <a:p>
            <a:pPr marL="776779" marR="0" lvl="1" indent="-243405" algn="l" defTabSz="914400" rtl="0" eaLnBrk="0" fontAlgn="base" latinLnBrk="0" hangingPunct="0">
              <a:lnSpc>
                <a:spcPct val="100000"/>
              </a:lnSpc>
              <a:spcBef>
                <a:spcPct val="20000"/>
              </a:spcBef>
              <a:spcAft>
                <a:spcPct val="0"/>
              </a:spcAft>
              <a:buClrTx/>
              <a:buSzTx/>
              <a:buFont typeface="Arial" panose="020B0604020202020204" pitchFamily="34" charset="0"/>
              <a:buChar char="–"/>
              <a:tabLst/>
              <a:defRPr/>
            </a:pPr>
            <a:r>
              <a:rPr kumimoji="0" lang="fr-FR" altLang="en-US" sz="1600" b="0" i="0" u="none" strike="noStrike" kern="1200" cap="none" spc="0" normalizeH="0" baseline="0" noProof="0" dirty="0">
                <a:ln>
                  <a:noFill/>
                </a:ln>
                <a:solidFill>
                  <a:sysClr val="windowText" lastClr="000000"/>
                </a:solidFill>
                <a:effectLst/>
                <a:uLnTx/>
                <a:uFillTx/>
                <a:latin typeface="Arial"/>
                <a:ea typeface="+mn-ea"/>
                <a:cs typeface="Arial" panose="020B0604020202020204" pitchFamily="34" charset="0"/>
              </a:rPr>
              <a:t>autorisé à dépenser jusqu'à concurrence du coût de réparation maximum (CRM).</a:t>
            </a:r>
            <a:endParaRPr kumimoji="0" lang="en-CA" altLang="en-US" sz="1600" b="0" i="0" u="none" strike="noStrike" kern="1200" cap="none" spc="0" normalizeH="0" baseline="0" noProof="0" dirty="0">
              <a:ln>
                <a:noFill/>
              </a:ln>
              <a:solidFill>
                <a:sysClr val="windowText" lastClr="000000"/>
              </a:solidFill>
              <a:effectLst/>
              <a:uLnTx/>
              <a:uFillTx/>
              <a:latin typeface="Arial"/>
              <a:ea typeface="+mn-ea"/>
              <a:cs typeface="Arial" panose="020B0604020202020204" pitchFamily="34" charset="0"/>
            </a:endParaRPr>
          </a:p>
          <a:p>
            <a:pPr marL="776779" marR="0" lvl="1" indent="-243405" algn="l" defTabSz="914400" rtl="0" eaLnBrk="0" fontAlgn="base" latinLnBrk="0" hangingPunct="0">
              <a:lnSpc>
                <a:spcPct val="100000"/>
              </a:lnSpc>
              <a:spcBef>
                <a:spcPct val="20000"/>
              </a:spcBef>
              <a:spcAft>
                <a:spcPct val="0"/>
              </a:spcAft>
              <a:buClrTx/>
              <a:buSzTx/>
              <a:buFont typeface="Arial" panose="020B0604020202020204" pitchFamily="34" charset="0"/>
              <a:buChar char="–"/>
              <a:tabLst/>
              <a:defRPr/>
            </a:pPr>
            <a:r>
              <a:rPr kumimoji="0" lang="fr-FR" altLang="en-US" sz="1600" b="0" i="0" u="none" strike="noStrike" kern="1200" cap="none" spc="0" normalizeH="0" baseline="0" noProof="0" dirty="0">
                <a:ln>
                  <a:noFill/>
                </a:ln>
                <a:solidFill>
                  <a:sysClr val="windowText" lastClr="000000"/>
                </a:solidFill>
                <a:effectLst/>
                <a:uLnTx/>
                <a:uFillTx/>
                <a:latin typeface="Arial"/>
                <a:ea typeface="+mn-ea"/>
                <a:cs typeface="Arial" panose="020B0604020202020204" pitchFamily="34" charset="0"/>
              </a:rPr>
              <a:t>l'approbation écrite n'est requise que si l'autorisation ci-dessus est dépassée.</a:t>
            </a:r>
            <a:endParaRPr kumimoji="0" lang="en-CA" altLang="en-US" sz="1600" b="0" i="0" u="none" strike="noStrike" kern="1200" cap="none" spc="0" normalizeH="0" baseline="0" noProof="0" dirty="0">
              <a:ln>
                <a:noFill/>
              </a:ln>
              <a:solidFill>
                <a:sysClr val="windowText" lastClr="000000"/>
              </a:solidFill>
              <a:effectLst/>
              <a:uLnTx/>
              <a:uFillTx/>
              <a:latin typeface="Arial"/>
              <a:ea typeface="+mn-ea"/>
              <a:cs typeface="Arial" panose="020B0604020202020204" pitchFamily="34" charset="0"/>
            </a:endParaRPr>
          </a:p>
          <a:p>
            <a:pPr marL="243405" marR="0" lvl="0" indent="-243405" algn="l" defTabSz="914400" rtl="0" eaLnBrk="0" fontAlgn="base" latinLnBrk="0" hangingPunct="0">
              <a:lnSpc>
                <a:spcPct val="100000"/>
              </a:lnSpc>
              <a:spcBef>
                <a:spcPct val="20000"/>
              </a:spcBef>
              <a:spcAft>
                <a:spcPct val="0"/>
              </a:spcAft>
              <a:buClrTx/>
              <a:buSzTx/>
              <a:buFont typeface="Arial" panose="020B0604020202020204" pitchFamily="34" charset="0"/>
              <a:buChar char="•"/>
              <a:tabLst/>
              <a:defRPr/>
            </a:pPr>
            <a:r>
              <a:rPr kumimoji="0" lang="fr-FR" altLang="en-US" sz="1600" b="0" i="0" u="none" strike="noStrike" kern="1200" cap="none" spc="0" normalizeH="0" baseline="0" noProof="0" dirty="0">
                <a:ln>
                  <a:noFill/>
                </a:ln>
                <a:solidFill>
                  <a:sysClr val="windowText" lastClr="000000"/>
                </a:solidFill>
                <a:effectLst/>
                <a:uLnTx/>
                <a:uFillTx/>
                <a:latin typeface="Arial"/>
                <a:ea typeface="+mn-ea"/>
                <a:cs typeface="Arial" panose="020B0604020202020204" pitchFamily="34" charset="0"/>
              </a:rPr>
              <a:t>Devis écrits et approbation requis uniquement pour le support technique.</a:t>
            </a:r>
          </a:p>
          <a:p>
            <a:pPr marL="243405" marR="0" lvl="0" indent="-243405" algn="l" defTabSz="914400" rtl="0" eaLnBrk="0" fontAlgn="base" latinLnBrk="0" hangingPunct="0">
              <a:lnSpc>
                <a:spcPct val="100000"/>
              </a:lnSpc>
              <a:spcBef>
                <a:spcPct val="20000"/>
              </a:spcBef>
              <a:spcAft>
                <a:spcPct val="0"/>
              </a:spcAft>
              <a:buClrTx/>
              <a:buSzTx/>
              <a:buFont typeface="Arial" panose="020B0604020202020204" pitchFamily="34" charset="0"/>
              <a:buChar char="•"/>
              <a:tabLst/>
              <a:defRPr/>
            </a:pPr>
            <a:r>
              <a:rPr kumimoji="0" lang="fr-FR" altLang="en-US" sz="1600" b="0" i="0" u="none" strike="noStrike" kern="1200" cap="none" spc="0" normalizeH="0" baseline="0" noProof="0" dirty="0">
                <a:ln>
                  <a:noFill/>
                </a:ln>
                <a:solidFill>
                  <a:sysClr val="windowText" lastClr="000000"/>
                </a:solidFill>
                <a:effectLst/>
                <a:uLnTx/>
                <a:uFillTx/>
                <a:latin typeface="Arial"/>
                <a:ea typeface="+mn-ea"/>
                <a:cs typeface="Arial" panose="020B0604020202020204" pitchFamily="34" charset="0"/>
              </a:rPr>
              <a:t>Visibilité limitée sur l’état, les coûts et la priorité de chaque réparation.</a:t>
            </a:r>
          </a:p>
          <a:p>
            <a:pPr marL="243405" marR="0" lvl="0" indent="-243405" algn="l" defTabSz="914400" rtl="0" eaLnBrk="0" fontAlgn="base" latinLnBrk="0" hangingPunct="0">
              <a:lnSpc>
                <a:spcPct val="100000"/>
              </a:lnSpc>
              <a:spcBef>
                <a:spcPct val="20000"/>
              </a:spcBef>
              <a:spcAft>
                <a:spcPct val="0"/>
              </a:spcAft>
              <a:buClrTx/>
              <a:buSzTx/>
              <a:buFont typeface="Arial" panose="020B0604020202020204" pitchFamily="34" charset="0"/>
              <a:buChar char="•"/>
              <a:tabLst/>
              <a:defRPr/>
            </a:pPr>
            <a:r>
              <a:rPr kumimoji="0" lang="fr-FR" altLang="en-US" sz="1600" b="0" i="0" u="none" strike="noStrike" kern="1200" cap="none" spc="0" normalizeH="0" baseline="0" noProof="0" dirty="0">
                <a:ln>
                  <a:noFill/>
                </a:ln>
                <a:solidFill>
                  <a:sysClr val="windowText" lastClr="000000"/>
                </a:solidFill>
                <a:effectLst/>
                <a:uLnTx/>
                <a:uFillTx/>
                <a:latin typeface="Arial"/>
                <a:ea typeface="+mn-ea"/>
                <a:cs typeface="Arial" panose="020B0604020202020204" pitchFamily="34" charset="0"/>
              </a:rPr>
              <a:t>Les réparations sont retournées au dépôt désigné une fois terminées.</a:t>
            </a:r>
            <a:endParaRPr kumimoji="0" lang="en-CA" altLang="en-US" sz="1600" b="0" i="0" u="none" strike="noStrike" kern="1200" cap="none" spc="0" normalizeH="0" baseline="0" noProof="0" dirty="0">
              <a:ln>
                <a:noFill/>
              </a:ln>
              <a:solidFill>
                <a:sysClr val="windowText" lastClr="000000"/>
              </a:solidFill>
              <a:effectLst/>
              <a:uLnTx/>
              <a:uFillTx/>
              <a:latin typeface="Arial"/>
              <a:ea typeface="+mn-ea"/>
              <a:cs typeface="+mn-cs"/>
            </a:endParaRPr>
          </a:p>
        </p:txBody>
      </p:sp>
      <p:sp>
        <p:nvSpPr>
          <p:cNvPr id="6" name="Content Placeholder 3">
            <a:extLst>
              <a:ext uri="{FF2B5EF4-FFF2-40B4-BE49-F238E27FC236}">
                <a16:creationId xmlns:a16="http://schemas.microsoft.com/office/drawing/2014/main" id="{DD431618-6AA7-BD8F-EF0E-215B1862220D}"/>
              </a:ext>
            </a:extLst>
          </p:cNvPr>
          <p:cNvSpPr txBox="1">
            <a:spLocks noChangeArrowheads="1"/>
          </p:cNvSpPr>
          <p:nvPr/>
        </p:nvSpPr>
        <p:spPr bwMode="auto">
          <a:xfrm>
            <a:off x="5927725" y="1498600"/>
            <a:ext cx="6061075" cy="4570413"/>
          </a:xfrm>
          <a:prstGeom prst="rect">
            <a:avLst/>
          </a:prstGeom>
          <a:ln w="19050">
            <a:solidFill>
              <a:schemeClr val="accent1"/>
            </a:solidFill>
          </a:ln>
        </p:spPr>
        <p:txBody>
          <a:bodyPr/>
          <a:lstStyle>
            <a:lvl1pPr marL="342900" indent="-34290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18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0" fontAlgn="base" latinLnBrk="0" hangingPunct="0">
              <a:lnSpc>
                <a:spcPct val="100000"/>
              </a:lnSpc>
              <a:spcBef>
                <a:spcPct val="20000"/>
              </a:spcBef>
              <a:spcAft>
                <a:spcPct val="0"/>
              </a:spcAft>
              <a:buClrTx/>
              <a:buSzTx/>
              <a:buFont typeface="Arial" panose="020B0604020202020204" pitchFamily="34" charset="0"/>
              <a:buNone/>
              <a:tabLst/>
              <a:defRPr/>
            </a:pPr>
            <a:r>
              <a:rPr kumimoji="0" lang="en-CA" altLang="en-US" sz="2133" b="1" i="0" u="sng" strike="noStrike" kern="1200" cap="none" spc="0" normalizeH="0" baseline="0" noProof="0" dirty="0">
                <a:ln>
                  <a:noFill/>
                </a:ln>
                <a:solidFill>
                  <a:sysClr val="windowText" lastClr="000000"/>
                </a:solidFill>
                <a:effectLst/>
                <a:uLnTx/>
                <a:uFillTx/>
                <a:latin typeface="Arial"/>
                <a:ea typeface="+mn-ea"/>
                <a:cs typeface="Arial" panose="020B0604020202020204" pitchFamily="34" charset="0"/>
              </a:rPr>
              <a:t>R&amp;R </a:t>
            </a:r>
            <a:r>
              <a:rPr kumimoji="0" lang="en-CA" altLang="en-US" sz="2133" b="1" i="0" u="sng" strike="noStrike" kern="1200" cap="none" spc="0" normalizeH="0" baseline="0" noProof="0" dirty="0" err="1">
                <a:ln>
                  <a:noFill/>
                </a:ln>
                <a:solidFill>
                  <a:sysClr val="windowText" lastClr="000000"/>
                </a:solidFill>
                <a:effectLst/>
                <a:uLnTx/>
                <a:uFillTx/>
                <a:latin typeface="Arial"/>
                <a:ea typeface="+mn-ea"/>
                <a:cs typeface="Arial" panose="020B0604020202020204" pitchFamily="34" charset="0"/>
              </a:rPr>
              <a:t>gérée</a:t>
            </a:r>
            <a:endParaRPr kumimoji="0" lang="en-CA" altLang="en-US" sz="2133" b="1" i="0" u="sng" strike="noStrike" kern="1200" cap="none" spc="0" normalizeH="0" baseline="0" noProof="0" dirty="0">
              <a:ln>
                <a:noFill/>
              </a:ln>
              <a:solidFill>
                <a:sysClr val="windowText" lastClr="000000"/>
              </a:solidFill>
              <a:effectLst/>
              <a:uLnTx/>
              <a:uFillTx/>
              <a:latin typeface="Arial"/>
              <a:ea typeface="+mn-ea"/>
              <a:cs typeface="Arial" panose="020B0604020202020204" pitchFamily="34" charset="0"/>
            </a:endParaRPr>
          </a:p>
          <a:p>
            <a:pPr marL="243405" marR="0" lvl="0" indent="-243405" algn="l" defTabSz="914400" rtl="0" eaLnBrk="0" fontAlgn="base" latinLnBrk="0" hangingPunct="0">
              <a:lnSpc>
                <a:spcPct val="100000"/>
              </a:lnSpc>
              <a:spcBef>
                <a:spcPct val="20000"/>
              </a:spcBef>
              <a:spcAft>
                <a:spcPct val="0"/>
              </a:spcAft>
              <a:buClrTx/>
              <a:buSzTx/>
              <a:buFont typeface="Arial" panose="020B0604020202020204" pitchFamily="34" charset="0"/>
              <a:buChar char="•"/>
              <a:tabLst/>
              <a:defRPr/>
            </a:pPr>
            <a:r>
              <a:rPr kumimoji="0" lang="fr-FR" altLang="en-US" sz="1600" b="0" i="0" u="none" strike="noStrike" kern="1200" cap="none" spc="0" normalizeH="0" baseline="0" noProof="0" dirty="0">
                <a:ln>
                  <a:noFill/>
                </a:ln>
                <a:solidFill>
                  <a:sysClr val="windowText" lastClr="000000"/>
                </a:solidFill>
                <a:effectLst/>
                <a:uLnTx/>
                <a:uFillTx/>
                <a:latin typeface="Arial"/>
                <a:ea typeface="+mn-ea"/>
                <a:cs typeface="Arial" panose="020B0604020202020204" pitchFamily="34" charset="0"/>
              </a:rPr>
              <a:t>Devis écrit </a:t>
            </a:r>
            <a:r>
              <a:rPr kumimoji="0" lang="fr-FR" altLang="en-US" sz="1600" b="1" i="0" u="none" strike="noStrike" kern="1200" cap="none" spc="0" normalizeH="0" baseline="0" noProof="0" dirty="0">
                <a:ln>
                  <a:noFill/>
                </a:ln>
                <a:solidFill>
                  <a:sysClr val="windowText" lastClr="000000"/>
                </a:solidFill>
                <a:effectLst/>
                <a:uLnTx/>
                <a:uFillTx/>
                <a:latin typeface="Arial"/>
                <a:ea typeface="+mn-ea"/>
                <a:cs typeface="Arial" panose="020B0604020202020204" pitchFamily="34" charset="0"/>
              </a:rPr>
              <a:t>requis pour toutes les réparations </a:t>
            </a:r>
            <a:r>
              <a:rPr kumimoji="0" lang="fr-FR" altLang="en-US" sz="1600" b="0" i="0" u="none" strike="noStrike" kern="1200" cap="none" spc="0" normalizeH="0" baseline="0" noProof="0" dirty="0">
                <a:ln>
                  <a:noFill/>
                </a:ln>
                <a:solidFill>
                  <a:sysClr val="windowText" lastClr="000000"/>
                </a:solidFill>
                <a:effectLst/>
                <a:uLnTx/>
                <a:uFillTx/>
                <a:latin typeface="Arial"/>
                <a:ea typeface="+mn-ea"/>
                <a:cs typeface="Arial" panose="020B0604020202020204" pitchFamily="34" charset="0"/>
              </a:rPr>
              <a:t>de </a:t>
            </a:r>
            <a:r>
              <a:rPr lang="fr-FR" sz="1600" dirty="0">
                <a:solidFill>
                  <a:sysClr val="windowText" lastClr="000000"/>
                </a:solidFill>
                <a:cs typeface="Arial" panose="020B0604020202020204" pitchFamily="34" charset="0"/>
              </a:rPr>
              <a:t>3</a:t>
            </a:r>
            <a:r>
              <a:rPr lang="fr-FR" sz="1600" baseline="30000" dirty="0">
                <a:solidFill>
                  <a:sysClr val="windowText" lastClr="000000"/>
                </a:solidFill>
                <a:cs typeface="Arial" panose="020B0604020202020204" pitchFamily="34" charset="0"/>
              </a:rPr>
              <a:t>e</a:t>
            </a:r>
            <a:r>
              <a:rPr kumimoji="0" lang="fr-FR" altLang="en-US" sz="1600" b="0" i="0" u="none" strike="noStrike" kern="1200" cap="none" spc="0" normalizeH="0" baseline="0" noProof="0" dirty="0">
                <a:ln>
                  <a:noFill/>
                </a:ln>
                <a:solidFill>
                  <a:sysClr val="windowText" lastClr="000000"/>
                </a:solidFill>
                <a:effectLst/>
                <a:uLnTx/>
                <a:uFillTx/>
                <a:latin typeface="Arial"/>
                <a:ea typeface="+mn-ea"/>
                <a:cs typeface="Arial" panose="020B0604020202020204" pitchFamily="34" charset="0"/>
              </a:rPr>
              <a:t> ligne et le support technique.</a:t>
            </a:r>
            <a:r>
              <a:rPr kumimoji="0" lang="en-CA" altLang="en-US" sz="1600" b="0" i="0" u="none" strike="noStrike" kern="1200" cap="none" spc="0" normalizeH="0" baseline="0" noProof="0" dirty="0">
                <a:ln>
                  <a:noFill/>
                </a:ln>
                <a:solidFill>
                  <a:sysClr val="windowText" lastClr="000000"/>
                </a:solidFill>
                <a:effectLst/>
                <a:uLnTx/>
                <a:uFillTx/>
                <a:latin typeface="Arial"/>
                <a:ea typeface="+mn-ea"/>
                <a:cs typeface="Arial" panose="020B0604020202020204" pitchFamily="34" charset="0"/>
              </a:rPr>
              <a:t> </a:t>
            </a:r>
          </a:p>
          <a:p>
            <a:pPr marL="243405" marR="0" lvl="0" indent="-243405" algn="l" defTabSz="914400" rtl="0" eaLnBrk="0" fontAlgn="base" latinLnBrk="0" hangingPunct="0">
              <a:lnSpc>
                <a:spcPct val="100000"/>
              </a:lnSpc>
              <a:spcBef>
                <a:spcPct val="20000"/>
              </a:spcBef>
              <a:spcAft>
                <a:spcPct val="0"/>
              </a:spcAft>
              <a:buClrTx/>
              <a:buSzTx/>
              <a:buFont typeface="Arial" panose="020B0604020202020204" pitchFamily="34" charset="0"/>
              <a:buChar char="•"/>
              <a:tabLst/>
              <a:defRPr/>
            </a:pPr>
            <a:r>
              <a:rPr kumimoji="0" lang="fr-FR" altLang="en-US" sz="1600" b="0" i="0" u="none" strike="noStrike" kern="1200" cap="none" spc="0" normalizeH="0" baseline="0" noProof="0" dirty="0">
                <a:ln>
                  <a:noFill/>
                </a:ln>
                <a:solidFill>
                  <a:sysClr val="windowText" lastClr="000000"/>
                </a:solidFill>
                <a:effectLst/>
                <a:uLnTx/>
                <a:uFillTx/>
                <a:latin typeface="Arial"/>
                <a:ea typeface="+mn-ea"/>
                <a:cs typeface="Arial" panose="020B0604020202020204" pitchFamily="34" charset="0"/>
              </a:rPr>
              <a:t>Les devis </a:t>
            </a:r>
            <a:r>
              <a:rPr kumimoji="0" lang="fr-FR" altLang="en-US" sz="1600" b="1" i="0" u="none" strike="noStrike" kern="1200" cap="none" spc="0" normalizeH="0" baseline="0" noProof="0" dirty="0">
                <a:ln>
                  <a:noFill/>
                </a:ln>
                <a:solidFill>
                  <a:sysClr val="windowText" lastClr="000000"/>
                </a:solidFill>
                <a:effectLst/>
                <a:uLnTx/>
                <a:uFillTx/>
                <a:latin typeface="Arial"/>
                <a:ea typeface="+mn-ea"/>
                <a:cs typeface="Arial" panose="020B0604020202020204" pitchFamily="34" charset="0"/>
              </a:rPr>
              <a:t>doivent être approuvés avant de </a:t>
            </a:r>
            <a:r>
              <a:rPr kumimoji="0" lang="fr-FR" altLang="en-US" sz="1600" b="0" i="0" u="none" strike="noStrike" kern="1200" cap="none" spc="0" normalizeH="0" baseline="0" noProof="0" dirty="0">
                <a:ln>
                  <a:noFill/>
                </a:ln>
                <a:solidFill>
                  <a:sysClr val="windowText" lastClr="000000"/>
                </a:solidFill>
                <a:effectLst/>
                <a:uLnTx/>
                <a:uFillTx/>
                <a:latin typeface="Arial"/>
                <a:ea typeface="+mn-ea"/>
                <a:cs typeface="Arial" panose="020B0604020202020204" pitchFamily="34" charset="0"/>
              </a:rPr>
              <a:t>commencer les travaux. L'approbation est </a:t>
            </a:r>
            <a:r>
              <a:rPr lang="fr-FR" altLang="en-US" sz="1600" dirty="0">
                <a:solidFill>
                  <a:sysClr val="windowText" lastClr="000000"/>
                </a:solidFill>
                <a:cs typeface="Arial" panose="020B0604020202020204" pitchFamily="34" charset="0"/>
              </a:rPr>
              <a:t>fondée</a:t>
            </a:r>
            <a:r>
              <a:rPr kumimoji="0" lang="fr-FR" altLang="en-US" sz="1600" b="0" i="0" u="none" strike="noStrike" kern="1200" cap="none" spc="0" normalizeH="0" baseline="0" noProof="0" dirty="0">
                <a:ln>
                  <a:noFill/>
                </a:ln>
                <a:solidFill>
                  <a:sysClr val="windowText" lastClr="000000"/>
                </a:solidFill>
                <a:effectLst/>
                <a:uLnTx/>
                <a:uFillTx/>
                <a:latin typeface="Arial"/>
                <a:ea typeface="+mn-ea"/>
                <a:cs typeface="Arial" panose="020B0604020202020204" pitchFamily="34" charset="0"/>
              </a:rPr>
              <a:t> sur </a:t>
            </a:r>
            <a:r>
              <a:rPr kumimoji="0" lang="en-CA" altLang="en-US" sz="1600" b="0" i="0" u="none" strike="noStrike" kern="1200" cap="none" spc="0" normalizeH="0" baseline="0" noProof="0" dirty="0">
                <a:ln>
                  <a:noFill/>
                </a:ln>
                <a:solidFill>
                  <a:sysClr val="windowText" lastClr="000000"/>
                </a:solidFill>
                <a:effectLst/>
                <a:uLnTx/>
                <a:uFillTx/>
                <a:latin typeface="Arial"/>
                <a:ea typeface="+mn-ea"/>
                <a:cs typeface="Arial" panose="020B0604020202020204" pitchFamily="34" charset="0"/>
              </a:rPr>
              <a:t>:</a:t>
            </a:r>
          </a:p>
          <a:p>
            <a:pPr marL="643455" marR="0" lvl="1" indent="-243405" algn="l" defTabSz="914400" rtl="0" eaLnBrk="0" fontAlgn="base" latinLnBrk="0" hangingPunct="0">
              <a:lnSpc>
                <a:spcPct val="100000"/>
              </a:lnSpc>
              <a:spcBef>
                <a:spcPct val="20000"/>
              </a:spcBef>
              <a:spcAft>
                <a:spcPct val="0"/>
              </a:spcAft>
              <a:buClrTx/>
              <a:buSzTx/>
              <a:buFont typeface="Arial" panose="020B0604020202020204" pitchFamily="34" charset="0"/>
              <a:buChar char="–"/>
              <a:tabLst/>
              <a:defRPr/>
            </a:pPr>
            <a:r>
              <a:rPr lang="en-CA" altLang="en-US" sz="1600" dirty="0">
                <a:solidFill>
                  <a:sysClr val="windowText" lastClr="000000"/>
                </a:solidFill>
                <a:latin typeface="Arial"/>
                <a:cs typeface="Arial" panose="020B0604020202020204" pitchFamily="34" charset="0"/>
              </a:rPr>
              <a:t>l</a:t>
            </a:r>
            <a:r>
              <a:rPr kumimoji="0" lang="en-CA" altLang="en-US" sz="1600" b="0" i="0" u="none" strike="noStrike" kern="1200" cap="none" spc="0" normalizeH="0" baseline="0" noProof="0" dirty="0">
                <a:ln>
                  <a:noFill/>
                </a:ln>
                <a:solidFill>
                  <a:sysClr val="windowText" lastClr="000000"/>
                </a:solidFill>
                <a:effectLst/>
                <a:uLnTx/>
                <a:uFillTx/>
                <a:latin typeface="Arial"/>
                <a:ea typeface="+mn-ea"/>
                <a:cs typeface="Arial" panose="020B0604020202020204" pitchFamily="34" charset="0"/>
              </a:rPr>
              <a:t>es </a:t>
            </a:r>
            <a:r>
              <a:rPr lang="en-CA" altLang="en-US" sz="1600" dirty="0">
                <a:solidFill>
                  <a:sysClr val="windowText" lastClr="000000"/>
                </a:solidFill>
                <a:latin typeface="Arial"/>
                <a:cs typeface="Arial" panose="020B0604020202020204" pitchFamily="34" charset="0"/>
              </a:rPr>
              <a:t>e</a:t>
            </a:r>
            <a:r>
              <a:rPr kumimoji="0" lang="en-CA" altLang="en-US" sz="1600" b="0" i="0" u="none" strike="noStrike" kern="1200" cap="none" spc="0" normalizeH="0" baseline="0" noProof="0" dirty="0" err="1">
                <a:ln>
                  <a:noFill/>
                </a:ln>
                <a:solidFill>
                  <a:sysClr val="windowText" lastClr="000000"/>
                </a:solidFill>
                <a:effectLst/>
                <a:uLnTx/>
                <a:uFillTx/>
                <a:latin typeface="Arial"/>
                <a:ea typeface="+mn-ea"/>
                <a:cs typeface="Arial" panose="020B0604020202020204" pitchFamily="34" charset="0"/>
              </a:rPr>
              <a:t>xigences</a:t>
            </a:r>
            <a:r>
              <a:rPr kumimoji="0" lang="en-CA" altLang="en-US" sz="1600" b="0" i="0" u="none" strike="noStrike" kern="1200" cap="none" spc="0" normalizeH="0" baseline="0" noProof="0" dirty="0">
                <a:ln>
                  <a:noFill/>
                </a:ln>
                <a:solidFill>
                  <a:sysClr val="windowText" lastClr="000000"/>
                </a:solidFill>
                <a:effectLst/>
                <a:uLnTx/>
                <a:uFillTx/>
                <a:latin typeface="Arial"/>
                <a:ea typeface="+mn-ea"/>
                <a:cs typeface="Arial" panose="020B0604020202020204" pitchFamily="34" charset="0"/>
              </a:rPr>
              <a:t> </a:t>
            </a:r>
            <a:r>
              <a:rPr kumimoji="0" lang="en-CA" altLang="en-US" sz="1600" b="0" i="0" u="none" strike="noStrike" kern="1200" cap="none" spc="0" normalizeH="0" baseline="0" noProof="0" dirty="0" err="1">
                <a:ln>
                  <a:noFill/>
                </a:ln>
                <a:solidFill>
                  <a:sysClr val="windowText" lastClr="000000"/>
                </a:solidFill>
                <a:effectLst/>
                <a:uLnTx/>
                <a:uFillTx/>
                <a:latin typeface="Arial"/>
                <a:ea typeface="+mn-ea"/>
                <a:cs typeface="Arial" panose="020B0604020202020204" pitchFamily="34" charset="0"/>
              </a:rPr>
              <a:t>opérationnelles</a:t>
            </a:r>
            <a:endParaRPr kumimoji="0" lang="en-CA" altLang="en-US" sz="1600" b="0" i="0" u="none" strike="noStrike" kern="1200" cap="none" spc="0" normalizeH="0" baseline="0" noProof="0" dirty="0">
              <a:ln>
                <a:noFill/>
              </a:ln>
              <a:solidFill>
                <a:sysClr val="windowText" lastClr="000000"/>
              </a:solidFill>
              <a:effectLst/>
              <a:uLnTx/>
              <a:uFillTx/>
              <a:latin typeface="Arial"/>
              <a:ea typeface="+mn-ea"/>
              <a:cs typeface="Arial" panose="020B0604020202020204" pitchFamily="34" charset="0"/>
            </a:endParaRPr>
          </a:p>
          <a:p>
            <a:pPr marL="643455" marR="0" lvl="1" indent="-243405" algn="l" defTabSz="914400" rtl="0" eaLnBrk="0" fontAlgn="base" latinLnBrk="0" hangingPunct="0">
              <a:lnSpc>
                <a:spcPct val="100000"/>
              </a:lnSpc>
              <a:spcBef>
                <a:spcPct val="20000"/>
              </a:spcBef>
              <a:spcAft>
                <a:spcPct val="0"/>
              </a:spcAft>
              <a:buClrTx/>
              <a:buSzTx/>
              <a:buFont typeface="Arial" panose="020B0604020202020204" pitchFamily="34" charset="0"/>
              <a:buChar char="–"/>
              <a:tabLst/>
              <a:defRPr/>
            </a:pPr>
            <a:r>
              <a:rPr kumimoji="0" lang="en-CA" altLang="en-US" sz="1600" b="0" i="0" u="none" strike="noStrike" kern="1200" cap="none" spc="0" normalizeH="0" baseline="0" noProof="0" dirty="0">
                <a:ln>
                  <a:noFill/>
                </a:ln>
                <a:solidFill>
                  <a:sysClr val="windowText" lastClr="000000"/>
                </a:solidFill>
                <a:effectLst/>
                <a:uLnTx/>
                <a:uFillTx/>
                <a:latin typeface="Arial"/>
                <a:ea typeface="+mn-ea"/>
                <a:cs typeface="Arial" panose="020B0604020202020204" pitchFamily="34" charset="0"/>
              </a:rPr>
              <a:t>les </a:t>
            </a:r>
            <a:r>
              <a:rPr lang="en-CA" altLang="en-US" sz="1600" dirty="0">
                <a:solidFill>
                  <a:sysClr val="windowText" lastClr="000000"/>
                </a:solidFill>
                <a:latin typeface="Arial"/>
                <a:cs typeface="Arial" panose="020B0604020202020204" pitchFamily="34" charset="0"/>
              </a:rPr>
              <a:t>n</a:t>
            </a:r>
            <a:r>
              <a:rPr kumimoji="0" lang="en-CA" altLang="en-US" sz="1600" b="0" i="0" u="none" strike="noStrike" kern="1200" cap="none" spc="0" normalizeH="0" baseline="0" noProof="0" dirty="0" err="1">
                <a:ln>
                  <a:noFill/>
                </a:ln>
                <a:solidFill>
                  <a:sysClr val="windowText" lastClr="000000"/>
                </a:solidFill>
                <a:effectLst/>
                <a:uLnTx/>
                <a:uFillTx/>
                <a:latin typeface="Arial"/>
                <a:ea typeface="+mn-ea"/>
                <a:cs typeface="Arial" panose="020B0604020202020204" pitchFamily="34" charset="0"/>
              </a:rPr>
              <a:t>iveaux</a:t>
            </a:r>
            <a:r>
              <a:rPr kumimoji="0" lang="en-CA" altLang="en-US" sz="1600" b="0" i="0" u="none" strike="noStrike" kern="1200" cap="none" spc="0" normalizeH="0" baseline="0" noProof="0" dirty="0">
                <a:ln>
                  <a:noFill/>
                </a:ln>
                <a:solidFill>
                  <a:sysClr val="windowText" lastClr="000000"/>
                </a:solidFill>
                <a:effectLst/>
                <a:uLnTx/>
                <a:uFillTx/>
                <a:latin typeface="Arial"/>
                <a:ea typeface="+mn-ea"/>
                <a:cs typeface="Arial" panose="020B0604020202020204" pitchFamily="34" charset="0"/>
              </a:rPr>
              <a:t> </a:t>
            </a:r>
            <a:r>
              <a:rPr kumimoji="0" lang="en-CA" altLang="en-US" sz="1600" b="0" i="0" u="none" strike="noStrike" kern="1200" cap="none" spc="0" normalizeH="0" baseline="0" noProof="0" dirty="0" err="1">
                <a:ln>
                  <a:noFill/>
                </a:ln>
                <a:solidFill>
                  <a:sysClr val="windowText" lastClr="000000"/>
                </a:solidFill>
                <a:effectLst/>
                <a:uLnTx/>
                <a:uFillTx/>
                <a:latin typeface="Arial"/>
                <a:ea typeface="+mn-ea"/>
                <a:cs typeface="Arial" panose="020B0604020202020204" pitchFamily="34" charset="0"/>
              </a:rPr>
              <a:t>d'épargne</a:t>
            </a:r>
            <a:endParaRPr kumimoji="0" lang="en-CA" altLang="en-US" sz="1600" b="0" i="0" u="none" strike="noStrike" kern="1200" cap="none" spc="0" normalizeH="0" baseline="0" noProof="0" dirty="0">
              <a:ln>
                <a:noFill/>
              </a:ln>
              <a:solidFill>
                <a:sysClr val="windowText" lastClr="000000"/>
              </a:solidFill>
              <a:effectLst/>
              <a:uLnTx/>
              <a:uFillTx/>
              <a:latin typeface="Arial"/>
              <a:ea typeface="+mn-ea"/>
              <a:cs typeface="Arial" panose="020B0604020202020204" pitchFamily="34" charset="0"/>
            </a:endParaRPr>
          </a:p>
          <a:p>
            <a:pPr marL="643455" marR="0" lvl="1" indent="-243405" algn="l" defTabSz="914400" rtl="0" eaLnBrk="0" fontAlgn="base" latinLnBrk="0" hangingPunct="0">
              <a:lnSpc>
                <a:spcPct val="100000"/>
              </a:lnSpc>
              <a:spcBef>
                <a:spcPct val="20000"/>
              </a:spcBef>
              <a:spcAft>
                <a:spcPct val="0"/>
              </a:spcAft>
              <a:buClrTx/>
              <a:buSzTx/>
              <a:buFont typeface="Arial" panose="020B0604020202020204" pitchFamily="34" charset="0"/>
              <a:buChar char="–"/>
              <a:tabLst/>
              <a:defRPr/>
            </a:pPr>
            <a:r>
              <a:rPr kumimoji="0" lang="en-CA" altLang="en-US" sz="1600" b="0" i="0" u="none" strike="noStrike" kern="1200" cap="none" spc="0" normalizeH="0" baseline="0" noProof="0" dirty="0">
                <a:ln>
                  <a:noFill/>
                </a:ln>
                <a:solidFill>
                  <a:sysClr val="windowText" lastClr="000000"/>
                </a:solidFill>
                <a:effectLst/>
                <a:uLnTx/>
                <a:uFillTx/>
                <a:latin typeface="Arial"/>
                <a:ea typeface="+mn-ea"/>
                <a:cs typeface="Arial" panose="020B0604020202020204" pitchFamily="34" charset="0"/>
              </a:rPr>
              <a:t>les </a:t>
            </a:r>
            <a:r>
              <a:rPr lang="en-CA" altLang="en-US" sz="1600" dirty="0">
                <a:solidFill>
                  <a:sysClr val="windowText" lastClr="000000"/>
                </a:solidFill>
                <a:latin typeface="Arial"/>
                <a:cs typeface="Arial" panose="020B0604020202020204" pitchFamily="34" charset="0"/>
              </a:rPr>
              <a:t>r</a:t>
            </a:r>
            <a:r>
              <a:rPr kumimoji="0" lang="en-CA" altLang="en-US" sz="1600" b="0" i="0" u="none" strike="noStrike" kern="1200" cap="none" spc="0" normalizeH="0" baseline="0" noProof="0" dirty="0" err="1">
                <a:ln>
                  <a:noFill/>
                </a:ln>
                <a:solidFill>
                  <a:sysClr val="windowText" lastClr="000000"/>
                </a:solidFill>
                <a:effectLst/>
                <a:uLnTx/>
                <a:uFillTx/>
                <a:latin typeface="Arial"/>
                <a:ea typeface="+mn-ea"/>
                <a:cs typeface="Arial" panose="020B0604020202020204" pitchFamily="34" charset="0"/>
              </a:rPr>
              <a:t>éparation</a:t>
            </a:r>
            <a:r>
              <a:rPr kumimoji="0" lang="en-CA" altLang="en-US" sz="1600" b="0" i="0" u="none" strike="noStrike" kern="1200" cap="none" spc="0" normalizeH="0" baseline="0" noProof="0" dirty="0">
                <a:ln>
                  <a:noFill/>
                </a:ln>
                <a:solidFill>
                  <a:sysClr val="windowText" lastClr="000000"/>
                </a:solidFill>
                <a:effectLst/>
                <a:uLnTx/>
                <a:uFillTx/>
                <a:latin typeface="Arial"/>
                <a:ea typeface="+mn-ea"/>
                <a:cs typeface="Arial" panose="020B0604020202020204" pitchFamily="34" charset="0"/>
              </a:rPr>
              <a:t> c. le </a:t>
            </a:r>
            <a:r>
              <a:rPr kumimoji="0" lang="en-CA" altLang="en-US" sz="1600" b="0" i="0" u="none" strike="noStrike" kern="1200" cap="none" spc="0" normalizeH="0" baseline="0" noProof="0" dirty="0" err="1">
                <a:ln>
                  <a:noFill/>
                </a:ln>
                <a:solidFill>
                  <a:sysClr val="windowText" lastClr="000000"/>
                </a:solidFill>
                <a:effectLst/>
                <a:uLnTx/>
                <a:uFillTx/>
                <a:latin typeface="Arial"/>
                <a:ea typeface="+mn-ea"/>
                <a:cs typeface="Arial" panose="020B0604020202020204" pitchFamily="34" charset="0"/>
              </a:rPr>
              <a:t>remplacement</a:t>
            </a:r>
            <a:endParaRPr kumimoji="0" lang="en-CA" altLang="en-US" sz="1600" b="0" i="0" u="none" strike="noStrike" kern="1200" cap="none" spc="0" normalizeH="0" baseline="0" noProof="0" dirty="0">
              <a:ln>
                <a:noFill/>
              </a:ln>
              <a:solidFill>
                <a:sysClr val="windowText" lastClr="000000"/>
              </a:solidFill>
              <a:effectLst/>
              <a:uLnTx/>
              <a:uFillTx/>
              <a:latin typeface="Arial"/>
              <a:ea typeface="+mn-ea"/>
              <a:cs typeface="Arial" panose="020B0604020202020204" pitchFamily="34" charset="0"/>
            </a:endParaRPr>
          </a:p>
          <a:p>
            <a:pPr marL="643455" marR="0" lvl="1" indent="-243405" algn="l" defTabSz="914400" rtl="0" eaLnBrk="0" fontAlgn="base" latinLnBrk="0" hangingPunct="0">
              <a:lnSpc>
                <a:spcPct val="100000"/>
              </a:lnSpc>
              <a:spcBef>
                <a:spcPct val="20000"/>
              </a:spcBef>
              <a:spcAft>
                <a:spcPct val="0"/>
              </a:spcAft>
              <a:buClrTx/>
              <a:buSzTx/>
              <a:buFont typeface="Arial" panose="020B0604020202020204" pitchFamily="34" charset="0"/>
              <a:buChar char="–"/>
              <a:tabLst/>
              <a:defRPr/>
            </a:pPr>
            <a:r>
              <a:rPr kumimoji="0" lang="en-CA" altLang="en-US" sz="1600" b="0" i="0" u="none" strike="noStrike" kern="1200" cap="none" spc="0" normalizeH="0" baseline="0" noProof="0" dirty="0">
                <a:ln>
                  <a:noFill/>
                </a:ln>
                <a:solidFill>
                  <a:sysClr val="windowText" lastClr="000000"/>
                </a:solidFill>
                <a:effectLst/>
                <a:uLnTx/>
                <a:uFillTx/>
                <a:latin typeface="Arial"/>
                <a:ea typeface="+mn-ea"/>
                <a:cs typeface="Arial" panose="020B0604020202020204" pitchFamily="34" charset="0"/>
              </a:rPr>
              <a:t>les </a:t>
            </a:r>
            <a:r>
              <a:rPr lang="en-CA" altLang="en-US" sz="1600" dirty="0">
                <a:solidFill>
                  <a:sysClr val="windowText" lastClr="000000"/>
                </a:solidFill>
                <a:latin typeface="Arial"/>
                <a:cs typeface="Arial" panose="020B0604020202020204" pitchFamily="34" charset="0"/>
              </a:rPr>
              <a:t>f</a:t>
            </a:r>
            <a:r>
              <a:rPr kumimoji="0" lang="en-CA" altLang="en-US" sz="1600" b="0" i="0" u="none" strike="noStrike" kern="1200" cap="none" spc="0" normalizeH="0" baseline="0" noProof="0" dirty="0" err="1">
                <a:ln>
                  <a:noFill/>
                </a:ln>
                <a:solidFill>
                  <a:sysClr val="windowText" lastClr="000000"/>
                </a:solidFill>
                <a:effectLst/>
                <a:uLnTx/>
                <a:uFillTx/>
                <a:latin typeface="Arial"/>
                <a:ea typeface="+mn-ea"/>
                <a:cs typeface="Arial" panose="020B0604020202020204" pitchFamily="34" charset="0"/>
              </a:rPr>
              <a:t>onds</a:t>
            </a:r>
            <a:r>
              <a:rPr kumimoji="0" lang="en-CA" altLang="en-US" sz="1600" b="0" i="0" u="none" strike="noStrike" kern="1200" cap="none" spc="0" normalizeH="0" baseline="0" noProof="0" dirty="0">
                <a:ln>
                  <a:noFill/>
                </a:ln>
                <a:solidFill>
                  <a:sysClr val="windowText" lastClr="000000"/>
                </a:solidFill>
                <a:effectLst/>
                <a:uLnTx/>
                <a:uFillTx/>
                <a:latin typeface="Arial"/>
                <a:ea typeface="+mn-ea"/>
                <a:cs typeface="Arial" panose="020B0604020202020204" pitchFamily="34" charset="0"/>
              </a:rPr>
              <a:t> </a:t>
            </a:r>
            <a:r>
              <a:rPr kumimoji="0" lang="en-CA" altLang="en-US" sz="1600" b="0" i="0" u="none" strike="noStrike" kern="1200" cap="none" spc="0" normalizeH="0" baseline="0" noProof="0" dirty="0" err="1">
                <a:ln>
                  <a:noFill/>
                </a:ln>
                <a:solidFill>
                  <a:sysClr val="windowText" lastClr="000000"/>
                </a:solidFill>
                <a:effectLst/>
                <a:uLnTx/>
                <a:uFillTx/>
                <a:latin typeface="Arial"/>
                <a:ea typeface="+mn-ea"/>
                <a:cs typeface="Arial" panose="020B0604020202020204" pitchFamily="34" charset="0"/>
              </a:rPr>
              <a:t>disponibles</a:t>
            </a:r>
            <a:endParaRPr kumimoji="0" lang="en-CA" altLang="en-US" sz="1600" b="0" i="0" u="none" strike="noStrike" kern="1200" cap="none" spc="0" normalizeH="0" baseline="0" noProof="0" dirty="0">
              <a:ln>
                <a:noFill/>
              </a:ln>
              <a:solidFill>
                <a:sysClr val="windowText" lastClr="000000"/>
              </a:solidFill>
              <a:effectLst/>
              <a:uLnTx/>
              <a:uFillTx/>
              <a:latin typeface="Arial"/>
              <a:ea typeface="+mn-ea"/>
              <a:cs typeface="Arial" panose="020B0604020202020204" pitchFamily="34" charset="0"/>
            </a:endParaRPr>
          </a:p>
          <a:p>
            <a:pPr marL="243405" marR="0" lvl="0" indent="-243405" algn="l" defTabSz="914400" rtl="0" eaLnBrk="0" fontAlgn="base" latinLnBrk="0" hangingPunct="0">
              <a:lnSpc>
                <a:spcPct val="100000"/>
              </a:lnSpc>
              <a:spcBef>
                <a:spcPct val="20000"/>
              </a:spcBef>
              <a:spcAft>
                <a:spcPct val="0"/>
              </a:spcAft>
              <a:buClrTx/>
              <a:buSzTx/>
              <a:buFont typeface="Arial" panose="020B0604020202020204" pitchFamily="34" charset="0"/>
              <a:buChar char="•"/>
              <a:tabLst/>
              <a:defRPr/>
            </a:pPr>
            <a:r>
              <a:rPr kumimoji="0" lang="fr-FR" altLang="en-US" sz="1600" b="1" i="0" u="none" strike="noStrike" kern="1200" cap="none" spc="0" normalizeH="0" baseline="0" noProof="0" dirty="0">
                <a:ln>
                  <a:noFill/>
                </a:ln>
                <a:solidFill>
                  <a:sysClr val="windowText" lastClr="000000"/>
                </a:solidFill>
                <a:effectLst/>
                <a:uLnTx/>
                <a:uFillTx/>
                <a:latin typeface="Arial"/>
                <a:ea typeface="+mn-ea"/>
                <a:cs typeface="Arial" panose="020B0604020202020204" pitchFamily="34" charset="0"/>
              </a:rPr>
              <a:t>Rapports sommaires et détaillés </a:t>
            </a:r>
            <a:r>
              <a:rPr kumimoji="0" lang="fr-FR" altLang="en-US" sz="1600" b="0" i="0" u="none" strike="noStrike" kern="1200" cap="none" spc="0" normalizeH="0" baseline="0" noProof="0" dirty="0">
                <a:ln>
                  <a:noFill/>
                </a:ln>
                <a:solidFill>
                  <a:sysClr val="windowText" lastClr="000000"/>
                </a:solidFill>
                <a:effectLst/>
                <a:uLnTx/>
                <a:uFillTx/>
                <a:latin typeface="Arial"/>
                <a:ea typeface="+mn-ea"/>
                <a:cs typeface="Arial" panose="020B0604020202020204" pitchFamily="34" charset="0"/>
              </a:rPr>
              <a:t>soumis avec la facture mensuelle.</a:t>
            </a:r>
            <a:r>
              <a:rPr kumimoji="0" lang="en-CA" altLang="en-US" sz="1600" b="0" i="0" u="none" strike="noStrike" kern="1200" cap="none" spc="0" normalizeH="0" baseline="0" noProof="0" dirty="0">
                <a:ln>
                  <a:noFill/>
                </a:ln>
                <a:solidFill>
                  <a:sysClr val="windowText" lastClr="000000"/>
                </a:solidFill>
                <a:effectLst/>
                <a:uLnTx/>
                <a:uFillTx/>
                <a:latin typeface="Arial"/>
                <a:ea typeface="+mn-ea"/>
                <a:cs typeface="Arial" panose="020B0604020202020204" pitchFamily="34" charset="0"/>
              </a:rPr>
              <a:t> </a:t>
            </a:r>
          </a:p>
          <a:p>
            <a:pPr marL="243405" marR="0" lvl="0" indent="-243405" algn="l" defTabSz="914400" rtl="0" eaLnBrk="0" fontAlgn="base" latinLnBrk="0" hangingPunct="0">
              <a:lnSpc>
                <a:spcPct val="100000"/>
              </a:lnSpc>
              <a:spcBef>
                <a:spcPct val="20000"/>
              </a:spcBef>
              <a:spcAft>
                <a:spcPct val="0"/>
              </a:spcAft>
              <a:buClrTx/>
              <a:buSzTx/>
              <a:buFont typeface="Arial" panose="020B0604020202020204" pitchFamily="34" charset="0"/>
              <a:buChar char="•"/>
              <a:tabLst/>
              <a:defRPr/>
            </a:pPr>
            <a:r>
              <a:rPr kumimoji="0" lang="fr-FR" altLang="en-US" sz="1600" b="0" i="0" u="none" strike="noStrike" kern="1200" cap="none" spc="0" normalizeH="0" baseline="0" noProof="0" dirty="0">
                <a:ln>
                  <a:noFill/>
                </a:ln>
                <a:solidFill>
                  <a:sysClr val="windowText" lastClr="000000"/>
                </a:solidFill>
                <a:effectLst/>
                <a:uLnTx/>
                <a:uFillTx/>
                <a:latin typeface="Arial"/>
                <a:ea typeface="+mn-ea"/>
                <a:cs typeface="Arial" panose="020B0604020202020204" pitchFamily="34" charset="0"/>
              </a:rPr>
              <a:t>Les réparations terminées </a:t>
            </a:r>
            <a:r>
              <a:rPr kumimoji="0" lang="fr-FR" altLang="en-US" sz="1600" b="1" i="0" u="none" strike="noStrike" kern="1200" cap="none" spc="0" normalizeH="0" baseline="0" noProof="0" dirty="0">
                <a:ln>
                  <a:noFill/>
                </a:ln>
                <a:solidFill>
                  <a:sysClr val="windowText" lastClr="000000"/>
                </a:solidFill>
                <a:effectLst/>
                <a:uLnTx/>
                <a:uFillTx/>
                <a:latin typeface="Arial"/>
                <a:ea typeface="+mn-ea"/>
                <a:cs typeface="Arial" panose="020B0604020202020204" pitchFamily="34" charset="0"/>
              </a:rPr>
              <a:t>peuvent être envoyées directement à une escadre ou à une unité</a:t>
            </a:r>
            <a:r>
              <a:rPr kumimoji="0" lang="fr-FR" altLang="en-US" sz="1600" b="0" i="0" u="none" strike="noStrike" kern="1200" cap="none" spc="0" normalizeH="0" baseline="0" noProof="0" dirty="0">
                <a:ln>
                  <a:noFill/>
                </a:ln>
                <a:solidFill>
                  <a:sysClr val="windowText" lastClr="000000"/>
                </a:solidFill>
                <a:effectLst/>
                <a:uLnTx/>
                <a:uFillTx/>
                <a:latin typeface="Arial"/>
                <a:ea typeface="+mn-ea"/>
                <a:cs typeface="Arial" panose="020B0604020202020204" pitchFamily="34" charset="0"/>
              </a:rPr>
              <a:t>, selon les besoins, pour répondre aux exigences opérationnelles.</a:t>
            </a:r>
            <a:endParaRPr kumimoji="0" lang="en-CA" altLang="en-US" sz="1600" b="0" i="0" u="none" strike="noStrike" kern="1200" cap="none" spc="0" normalizeH="0" baseline="0" noProof="0" dirty="0">
              <a:ln>
                <a:noFill/>
              </a:ln>
              <a:solidFill>
                <a:sysClr val="windowText" lastClr="000000"/>
              </a:solidFill>
              <a:effectLst/>
              <a:uLnTx/>
              <a:uFillTx/>
              <a:latin typeface="Arial"/>
              <a:ea typeface="+mn-ea"/>
              <a:cs typeface="Arial" panose="020B0604020202020204" pitchFamily="34" charset="0"/>
            </a:endParaRPr>
          </a:p>
          <a:p>
            <a:pPr marL="243405" indent="-243405">
              <a:defRPr/>
            </a:pPr>
            <a:r>
              <a:rPr kumimoji="0" lang="fr-FR" sz="1600" b="0" i="0" u="none" strike="noStrike" kern="1200" cap="none" spc="0" normalizeH="0" baseline="0" noProof="0" dirty="0">
                <a:ln>
                  <a:noFill/>
                </a:ln>
                <a:solidFill>
                  <a:srgbClr val="000000"/>
                </a:solidFill>
                <a:effectLst/>
                <a:uLnTx/>
                <a:uFillTx/>
                <a:latin typeface="Arial"/>
                <a:ea typeface="Times New Roman"/>
                <a:cs typeface="Times New Roman"/>
              </a:rPr>
              <a:t>Voir la présentation RDIMS </a:t>
            </a:r>
            <a:r>
              <a:rPr kumimoji="0" lang="en-CA" sz="1600" b="0" i="0" u="none" strike="noStrike" kern="1200" cap="none" spc="0" normalizeH="0" baseline="0" noProof="0" dirty="0">
                <a:ln>
                  <a:noFill/>
                </a:ln>
                <a:solidFill>
                  <a:srgbClr val="000000"/>
                </a:solidFill>
                <a:effectLst/>
                <a:uLnTx/>
                <a:uFillTx/>
                <a:latin typeface="Arial"/>
                <a:ea typeface="Times New Roman"/>
                <a:cs typeface="Times New Roman"/>
                <a:hlinkClick r:id="rId2"/>
              </a:rPr>
              <a:t>1928875</a:t>
            </a:r>
            <a:r>
              <a:rPr kumimoji="0" lang="fr-FR" sz="1600" b="0" i="0" u="none" strike="noStrike" kern="1200" cap="none" spc="0" normalizeH="0" baseline="0" noProof="0" dirty="0">
                <a:ln>
                  <a:noFill/>
                </a:ln>
                <a:solidFill>
                  <a:srgbClr val="000000"/>
                </a:solidFill>
                <a:effectLst/>
                <a:uLnTx/>
                <a:uFillTx/>
                <a:latin typeface="Arial"/>
                <a:ea typeface="Times New Roman"/>
                <a:cs typeface="Times New Roman"/>
              </a:rPr>
              <a:t> pour plus de détails.</a:t>
            </a:r>
            <a:endParaRPr kumimoji="0" lang="en-CA" altLang="en-US" sz="1600" b="0" i="0" u="none" strike="noStrike" kern="1200" cap="none" spc="0" normalizeH="0" baseline="0" noProof="0" dirty="0">
              <a:ln>
                <a:noFill/>
              </a:ln>
              <a:solidFill>
                <a:sysClr val="windowText" lastClr="000000"/>
              </a:solidFill>
              <a:effectLst/>
              <a:uLnTx/>
              <a:uFillTx/>
              <a:latin typeface="Arial"/>
              <a:ea typeface="+mn-ea"/>
              <a:cs typeface="+mn-cs"/>
            </a:endParaRPr>
          </a:p>
        </p:txBody>
      </p:sp>
      <p:sp>
        <p:nvSpPr>
          <p:cNvPr id="2" name="TextBox 1">
            <a:extLst>
              <a:ext uri="{FF2B5EF4-FFF2-40B4-BE49-F238E27FC236}">
                <a16:creationId xmlns:a16="http://schemas.microsoft.com/office/drawing/2014/main" id="{B0B3D26A-8264-CA68-D835-564610A1B4EB}"/>
              </a:ext>
            </a:extLst>
          </p:cNvPr>
          <p:cNvSpPr txBox="1"/>
          <p:nvPr/>
        </p:nvSpPr>
        <p:spPr>
          <a:xfrm>
            <a:off x="575386" y="6250532"/>
            <a:ext cx="415213" cy="369332"/>
          </a:xfrm>
          <a:prstGeom prst="rect">
            <a:avLst/>
          </a:prstGeom>
          <a:noFill/>
        </p:spPr>
        <p:txBody>
          <a:bodyPr wrap="square" rtlCol="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CA" sz="1800" b="0" i="0" u="none" strike="noStrike" kern="1200" cap="none" spc="0" normalizeH="0" baseline="0" noProof="0" dirty="0">
                <a:ln>
                  <a:noFill/>
                </a:ln>
                <a:solidFill>
                  <a:prstClr val="black"/>
                </a:solidFill>
                <a:effectLst/>
                <a:uLnTx/>
                <a:uFillTx/>
                <a:latin typeface="Calibri" panose="020F0502020204030204" pitchFamily="34" charset="0"/>
                <a:ea typeface="ＭＳ Ｐゴシック" panose="020B0600070205080204" pitchFamily="34" charset="-128"/>
                <a:cs typeface="+mn-cs"/>
              </a:rPr>
              <a:t>11</a:t>
            </a:r>
          </a:p>
        </p:txBody>
      </p:sp>
    </p:spTree>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a:extLst>
              <a:ext uri="{FF2B5EF4-FFF2-40B4-BE49-F238E27FC236}">
                <a16:creationId xmlns:a16="http://schemas.microsoft.com/office/drawing/2014/main" id="{992840EA-5A57-7CF5-163E-726D15CD075B}"/>
              </a:ext>
            </a:extLst>
          </p:cNvPr>
          <p:cNvSpPr>
            <a:spLocks noGrp="1"/>
          </p:cNvSpPr>
          <p:nvPr>
            <p:ph type="title"/>
          </p:nvPr>
        </p:nvSpPr>
        <p:spPr>
          <a:xfrm>
            <a:off x="574675" y="788988"/>
            <a:ext cx="11042650" cy="576262"/>
          </a:xfrm>
        </p:spPr>
        <p:txBody>
          <a:bodyPr rtlCol="0">
            <a:normAutofit/>
          </a:bodyPr>
          <a:lstStyle/>
          <a:p>
            <a:pPr defTabSz="1219140" eaLnBrk="1" fontAlgn="auto" hangingPunct="1">
              <a:spcAft>
                <a:spcPts val="0"/>
              </a:spcAft>
              <a:defRPr/>
            </a:pPr>
            <a:r>
              <a:rPr lang="fr-FR" altLang="en-US" sz="2667" dirty="0"/>
              <a:t>Résultat de l’analyse des options intermédiaires</a:t>
            </a:r>
            <a:endParaRPr altLang="en-US" sz="2667" dirty="0"/>
          </a:p>
        </p:txBody>
      </p:sp>
      <p:graphicFrame>
        <p:nvGraphicFramePr>
          <p:cNvPr id="3" name="Table 2">
            <a:extLst>
              <a:ext uri="{FF2B5EF4-FFF2-40B4-BE49-F238E27FC236}">
                <a16:creationId xmlns:a16="http://schemas.microsoft.com/office/drawing/2014/main" id="{3F63BDB4-6552-B4B1-EB33-00DABAF70D26}"/>
              </a:ext>
            </a:extLst>
          </p:cNvPr>
          <p:cNvGraphicFramePr>
            <a:graphicFrameLocks noGrp="1"/>
          </p:cNvGraphicFramePr>
          <p:nvPr>
            <p:extLst>
              <p:ext uri="{D42A27DB-BD31-4B8C-83A1-F6EECF244321}">
                <p14:modId xmlns:p14="http://schemas.microsoft.com/office/powerpoint/2010/main" val="2506490443"/>
              </p:ext>
            </p:extLst>
          </p:nvPr>
        </p:nvGraphicFramePr>
        <p:xfrm>
          <a:off x="304800" y="1389063"/>
          <a:ext cx="11658600" cy="4679948"/>
        </p:xfrm>
        <a:graphic>
          <a:graphicData uri="http://schemas.openxmlformats.org/drawingml/2006/table">
            <a:tbl>
              <a:tblPr firstRow="1" firstCol="1" bandRow="1"/>
              <a:tblGrid>
                <a:gridCol w="2819400">
                  <a:extLst>
                    <a:ext uri="{9D8B030D-6E8A-4147-A177-3AD203B41FA5}">
                      <a16:colId xmlns:a16="http://schemas.microsoft.com/office/drawing/2014/main" val="20000"/>
                    </a:ext>
                  </a:extLst>
                </a:gridCol>
                <a:gridCol w="8839200">
                  <a:extLst>
                    <a:ext uri="{9D8B030D-6E8A-4147-A177-3AD203B41FA5}">
                      <a16:colId xmlns:a16="http://schemas.microsoft.com/office/drawing/2014/main" val="20001"/>
                    </a:ext>
                  </a:extLst>
                </a:gridCol>
              </a:tblGrid>
              <a:tr h="478123">
                <a:tc>
                  <a:txBody>
                    <a:bodyPr/>
                    <a:lstStyle>
                      <a:lvl1pPr marL="0" algn="l" defTabSz="914400" rtl="0" eaLnBrk="1" latinLnBrk="0" hangingPunct="1">
                        <a:defRPr sz="1800" kern="1200">
                          <a:solidFill>
                            <a:schemeClr val="tx1"/>
                          </a:solidFill>
                          <a:latin typeface="Times New Roman"/>
                        </a:defRPr>
                      </a:lvl1pPr>
                      <a:lvl2pPr marL="457200" algn="l" defTabSz="914400" rtl="0" eaLnBrk="1" latinLnBrk="0" hangingPunct="1">
                        <a:defRPr sz="1800" kern="1200">
                          <a:solidFill>
                            <a:schemeClr val="tx1"/>
                          </a:solidFill>
                          <a:latin typeface="Times New Roman"/>
                        </a:defRPr>
                      </a:lvl2pPr>
                      <a:lvl3pPr marL="914400" algn="l" defTabSz="914400" rtl="0" eaLnBrk="1" latinLnBrk="0" hangingPunct="1">
                        <a:defRPr sz="1800" kern="1200">
                          <a:solidFill>
                            <a:schemeClr val="tx1"/>
                          </a:solidFill>
                          <a:latin typeface="Times New Roman"/>
                        </a:defRPr>
                      </a:lvl3pPr>
                      <a:lvl4pPr marL="1371600" algn="l" defTabSz="914400" rtl="0" eaLnBrk="1" latinLnBrk="0" hangingPunct="1">
                        <a:defRPr sz="1800" kern="1200">
                          <a:solidFill>
                            <a:schemeClr val="tx1"/>
                          </a:solidFill>
                          <a:latin typeface="Times New Roman"/>
                        </a:defRPr>
                      </a:lvl4pPr>
                      <a:lvl5pPr marL="1828800" algn="l" defTabSz="914400" rtl="0" eaLnBrk="1" latinLnBrk="0" hangingPunct="1">
                        <a:defRPr sz="1800" kern="1200">
                          <a:solidFill>
                            <a:schemeClr val="tx1"/>
                          </a:solidFill>
                          <a:latin typeface="Times New Roman"/>
                        </a:defRPr>
                      </a:lvl5pPr>
                      <a:lvl6pPr marL="2286000" algn="l" defTabSz="914400" rtl="0" eaLnBrk="1" latinLnBrk="0" hangingPunct="1">
                        <a:defRPr sz="1800" kern="1200">
                          <a:solidFill>
                            <a:schemeClr val="tx1"/>
                          </a:solidFill>
                          <a:latin typeface="Times New Roman"/>
                        </a:defRPr>
                      </a:lvl6pPr>
                      <a:lvl7pPr marL="2743200" algn="l" defTabSz="914400" rtl="0" eaLnBrk="1" latinLnBrk="0" hangingPunct="1">
                        <a:defRPr sz="1800" kern="1200">
                          <a:solidFill>
                            <a:schemeClr val="tx1"/>
                          </a:solidFill>
                          <a:latin typeface="Times New Roman"/>
                        </a:defRPr>
                      </a:lvl7pPr>
                      <a:lvl8pPr marL="3200400" algn="l" defTabSz="914400" rtl="0" eaLnBrk="1" latinLnBrk="0" hangingPunct="1">
                        <a:defRPr sz="1800" kern="1200">
                          <a:solidFill>
                            <a:schemeClr val="tx1"/>
                          </a:solidFill>
                          <a:latin typeface="Times New Roman"/>
                        </a:defRPr>
                      </a:lvl8pPr>
                      <a:lvl9pPr marL="3657600" algn="l" defTabSz="914400" rtl="0" eaLnBrk="1" latinLnBrk="0" hangingPunct="1">
                        <a:defRPr sz="1800" kern="1200">
                          <a:solidFill>
                            <a:schemeClr val="tx1"/>
                          </a:solidFill>
                          <a:latin typeface="Times New Roman"/>
                        </a:defRPr>
                      </a:lvl9pPr>
                    </a:lstStyle>
                    <a:p>
                      <a:pPr algn="ctr">
                        <a:spcAft>
                          <a:spcPts val="0"/>
                        </a:spcAft>
                      </a:pPr>
                      <a:r>
                        <a:rPr lang="en-US" sz="1500" b="1" kern="1200" dirty="0" err="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Analyse</a:t>
                      </a:r>
                      <a:r>
                        <a:rPr lang="en-US" sz="1500" b="1" kern="12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des options </a:t>
                      </a:r>
                      <a:r>
                        <a:rPr lang="en-US" sz="1500" b="1" kern="1200" dirty="0" err="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intermédiaires</a:t>
                      </a:r>
                      <a:endParaRPr lang="en-US" sz="1500" b="1" kern="12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68597" marR="68597" marT="949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C6D9F1"/>
                    </a:solidFill>
                  </a:tcPr>
                </a:tc>
                <a:tc>
                  <a:txBody>
                    <a:bodyPr/>
                    <a:lstStyle>
                      <a:lvl1pPr marL="0" algn="l" defTabSz="914400" rtl="0" eaLnBrk="1" latinLnBrk="0" hangingPunct="1">
                        <a:defRPr sz="1800" kern="1200">
                          <a:solidFill>
                            <a:schemeClr val="tx1"/>
                          </a:solidFill>
                          <a:latin typeface="Times New Roman"/>
                        </a:defRPr>
                      </a:lvl1pPr>
                      <a:lvl2pPr marL="457200" algn="l" defTabSz="914400" rtl="0" eaLnBrk="1" latinLnBrk="0" hangingPunct="1">
                        <a:defRPr sz="1800" kern="1200">
                          <a:solidFill>
                            <a:schemeClr val="tx1"/>
                          </a:solidFill>
                          <a:latin typeface="Times New Roman"/>
                        </a:defRPr>
                      </a:lvl2pPr>
                      <a:lvl3pPr marL="914400" algn="l" defTabSz="914400" rtl="0" eaLnBrk="1" latinLnBrk="0" hangingPunct="1">
                        <a:defRPr sz="1800" kern="1200">
                          <a:solidFill>
                            <a:schemeClr val="tx1"/>
                          </a:solidFill>
                          <a:latin typeface="Times New Roman"/>
                        </a:defRPr>
                      </a:lvl3pPr>
                      <a:lvl4pPr marL="1371600" algn="l" defTabSz="914400" rtl="0" eaLnBrk="1" latinLnBrk="0" hangingPunct="1">
                        <a:defRPr sz="1800" kern="1200">
                          <a:solidFill>
                            <a:schemeClr val="tx1"/>
                          </a:solidFill>
                          <a:latin typeface="Times New Roman"/>
                        </a:defRPr>
                      </a:lvl4pPr>
                      <a:lvl5pPr marL="1828800" algn="l" defTabSz="914400" rtl="0" eaLnBrk="1" latinLnBrk="0" hangingPunct="1">
                        <a:defRPr sz="1800" kern="1200">
                          <a:solidFill>
                            <a:schemeClr val="tx1"/>
                          </a:solidFill>
                          <a:latin typeface="Times New Roman"/>
                        </a:defRPr>
                      </a:lvl5pPr>
                      <a:lvl6pPr marL="2286000" algn="l" defTabSz="914400" rtl="0" eaLnBrk="1" latinLnBrk="0" hangingPunct="1">
                        <a:defRPr sz="1800" kern="1200">
                          <a:solidFill>
                            <a:schemeClr val="tx1"/>
                          </a:solidFill>
                          <a:latin typeface="Times New Roman"/>
                        </a:defRPr>
                      </a:lvl6pPr>
                      <a:lvl7pPr marL="2743200" algn="l" defTabSz="914400" rtl="0" eaLnBrk="1" latinLnBrk="0" hangingPunct="1">
                        <a:defRPr sz="1800" kern="1200">
                          <a:solidFill>
                            <a:schemeClr val="tx1"/>
                          </a:solidFill>
                          <a:latin typeface="Times New Roman"/>
                        </a:defRPr>
                      </a:lvl7pPr>
                      <a:lvl8pPr marL="3200400" algn="l" defTabSz="914400" rtl="0" eaLnBrk="1" latinLnBrk="0" hangingPunct="1">
                        <a:defRPr sz="1800" kern="1200">
                          <a:solidFill>
                            <a:schemeClr val="tx1"/>
                          </a:solidFill>
                          <a:latin typeface="Times New Roman"/>
                        </a:defRPr>
                      </a:lvl8pPr>
                      <a:lvl9pPr marL="3657600" algn="l" defTabSz="914400" rtl="0" eaLnBrk="1" latinLnBrk="0" hangingPunct="1">
                        <a:defRPr sz="1800" kern="1200">
                          <a:solidFill>
                            <a:schemeClr val="tx1"/>
                          </a:solidFill>
                          <a:latin typeface="Times New Roman"/>
                        </a:defRPr>
                      </a:lvl9pPr>
                    </a:lstStyle>
                    <a:p>
                      <a:pPr algn="ctr">
                        <a:spcAft>
                          <a:spcPts val="0"/>
                        </a:spcAft>
                      </a:pPr>
                      <a:r>
                        <a:rPr lang="en-US" sz="1500" b="1" kern="1200" dirty="0" err="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Recommandations</a:t>
                      </a:r>
                      <a:endParaRPr lang="en-CA" sz="15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97" marR="68597" marT="949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C6D9F1"/>
                    </a:solidFill>
                  </a:tcPr>
                </a:tc>
                <a:extLst>
                  <a:ext uri="{0D108BD9-81ED-4DB2-BD59-A6C34878D82A}">
                    <a16:rowId xmlns:a16="http://schemas.microsoft.com/office/drawing/2014/main" val="10000"/>
                  </a:ext>
                </a:extLst>
              </a:tr>
              <a:tr h="1199792">
                <a:tc>
                  <a:txBody>
                    <a:bodyPr/>
                    <a:lstStyle>
                      <a:lvl1pPr marL="0" algn="l" defTabSz="914400" rtl="0" eaLnBrk="1" latinLnBrk="0" hangingPunct="1">
                        <a:defRPr sz="1800" kern="1200">
                          <a:solidFill>
                            <a:schemeClr val="tx1"/>
                          </a:solidFill>
                          <a:latin typeface="Times New Roman"/>
                        </a:defRPr>
                      </a:lvl1pPr>
                      <a:lvl2pPr marL="457200" algn="l" defTabSz="914400" rtl="0" eaLnBrk="1" latinLnBrk="0" hangingPunct="1">
                        <a:defRPr sz="1800" kern="1200">
                          <a:solidFill>
                            <a:schemeClr val="tx1"/>
                          </a:solidFill>
                          <a:latin typeface="Times New Roman"/>
                        </a:defRPr>
                      </a:lvl2pPr>
                      <a:lvl3pPr marL="914400" algn="l" defTabSz="914400" rtl="0" eaLnBrk="1" latinLnBrk="0" hangingPunct="1">
                        <a:defRPr sz="1800" kern="1200">
                          <a:solidFill>
                            <a:schemeClr val="tx1"/>
                          </a:solidFill>
                          <a:latin typeface="Times New Roman"/>
                        </a:defRPr>
                      </a:lvl3pPr>
                      <a:lvl4pPr marL="1371600" algn="l" defTabSz="914400" rtl="0" eaLnBrk="1" latinLnBrk="0" hangingPunct="1">
                        <a:defRPr sz="1800" kern="1200">
                          <a:solidFill>
                            <a:schemeClr val="tx1"/>
                          </a:solidFill>
                          <a:latin typeface="Times New Roman"/>
                        </a:defRPr>
                      </a:lvl4pPr>
                      <a:lvl5pPr marL="1828800" algn="l" defTabSz="914400" rtl="0" eaLnBrk="1" latinLnBrk="0" hangingPunct="1">
                        <a:defRPr sz="1800" kern="1200">
                          <a:solidFill>
                            <a:schemeClr val="tx1"/>
                          </a:solidFill>
                          <a:latin typeface="Times New Roman"/>
                        </a:defRPr>
                      </a:lvl5pPr>
                      <a:lvl6pPr marL="2286000" algn="l" defTabSz="914400" rtl="0" eaLnBrk="1" latinLnBrk="0" hangingPunct="1">
                        <a:defRPr sz="1800" kern="1200">
                          <a:solidFill>
                            <a:schemeClr val="tx1"/>
                          </a:solidFill>
                          <a:latin typeface="Times New Roman"/>
                        </a:defRPr>
                      </a:lvl6pPr>
                      <a:lvl7pPr marL="2743200" algn="l" defTabSz="914400" rtl="0" eaLnBrk="1" latinLnBrk="0" hangingPunct="1">
                        <a:defRPr sz="1800" kern="1200">
                          <a:solidFill>
                            <a:schemeClr val="tx1"/>
                          </a:solidFill>
                          <a:latin typeface="Times New Roman"/>
                        </a:defRPr>
                      </a:lvl7pPr>
                      <a:lvl8pPr marL="3200400" algn="l" defTabSz="914400" rtl="0" eaLnBrk="1" latinLnBrk="0" hangingPunct="1">
                        <a:defRPr sz="1800" kern="1200">
                          <a:solidFill>
                            <a:schemeClr val="tx1"/>
                          </a:solidFill>
                          <a:latin typeface="Times New Roman"/>
                        </a:defRPr>
                      </a:lvl8pPr>
                      <a:lvl9pPr marL="3657600" algn="l" defTabSz="914400" rtl="0" eaLnBrk="1" latinLnBrk="0" hangingPunct="1">
                        <a:defRPr sz="1800" kern="1200">
                          <a:solidFill>
                            <a:schemeClr val="tx1"/>
                          </a:solidFill>
                          <a:latin typeface="Times New Roman"/>
                        </a:defRPr>
                      </a:lvl9pPr>
                    </a:lstStyle>
                    <a:p>
                      <a:pPr>
                        <a:spcAft>
                          <a:spcPts val="0"/>
                        </a:spcAft>
                      </a:pPr>
                      <a:r>
                        <a:rPr lang="fr-FR" sz="1500" b="1" kern="12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Affinement de la portée du contrat</a:t>
                      </a:r>
                    </a:p>
                  </a:txBody>
                  <a:tcPr marL="68597" marR="68597" marT="949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lvl1pPr marL="0" algn="l" defTabSz="914400" rtl="0" eaLnBrk="1" latinLnBrk="0" hangingPunct="1">
                        <a:defRPr sz="1800" kern="1200">
                          <a:solidFill>
                            <a:schemeClr val="tx1"/>
                          </a:solidFill>
                          <a:latin typeface="Times New Roman"/>
                        </a:defRPr>
                      </a:lvl1pPr>
                      <a:lvl2pPr marL="457200" algn="l" defTabSz="914400" rtl="0" eaLnBrk="1" latinLnBrk="0" hangingPunct="1">
                        <a:defRPr sz="1800" kern="1200">
                          <a:solidFill>
                            <a:schemeClr val="tx1"/>
                          </a:solidFill>
                          <a:latin typeface="Times New Roman"/>
                        </a:defRPr>
                      </a:lvl2pPr>
                      <a:lvl3pPr marL="914400" algn="l" defTabSz="914400" rtl="0" eaLnBrk="1" latinLnBrk="0" hangingPunct="1">
                        <a:defRPr sz="1800" kern="1200">
                          <a:solidFill>
                            <a:schemeClr val="tx1"/>
                          </a:solidFill>
                          <a:latin typeface="Times New Roman"/>
                        </a:defRPr>
                      </a:lvl3pPr>
                      <a:lvl4pPr marL="1371600" algn="l" defTabSz="914400" rtl="0" eaLnBrk="1" latinLnBrk="0" hangingPunct="1">
                        <a:defRPr sz="1800" kern="1200">
                          <a:solidFill>
                            <a:schemeClr val="tx1"/>
                          </a:solidFill>
                          <a:latin typeface="Times New Roman"/>
                        </a:defRPr>
                      </a:lvl4pPr>
                      <a:lvl5pPr marL="1828800" algn="l" defTabSz="914400" rtl="0" eaLnBrk="1" latinLnBrk="0" hangingPunct="1">
                        <a:defRPr sz="1800" kern="1200">
                          <a:solidFill>
                            <a:schemeClr val="tx1"/>
                          </a:solidFill>
                          <a:latin typeface="Times New Roman"/>
                        </a:defRPr>
                      </a:lvl5pPr>
                      <a:lvl6pPr marL="2286000" algn="l" defTabSz="914400" rtl="0" eaLnBrk="1" latinLnBrk="0" hangingPunct="1">
                        <a:defRPr sz="1800" kern="1200">
                          <a:solidFill>
                            <a:schemeClr val="tx1"/>
                          </a:solidFill>
                          <a:latin typeface="Times New Roman"/>
                        </a:defRPr>
                      </a:lvl6pPr>
                      <a:lvl7pPr marL="2743200" algn="l" defTabSz="914400" rtl="0" eaLnBrk="1" latinLnBrk="0" hangingPunct="1">
                        <a:defRPr sz="1800" kern="1200">
                          <a:solidFill>
                            <a:schemeClr val="tx1"/>
                          </a:solidFill>
                          <a:latin typeface="Times New Roman"/>
                        </a:defRPr>
                      </a:lvl7pPr>
                      <a:lvl8pPr marL="3200400" algn="l" defTabSz="914400" rtl="0" eaLnBrk="1" latinLnBrk="0" hangingPunct="1">
                        <a:defRPr sz="1800" kern="1200">
                          <a:solidFill>
                            <a:schemeClr val="tx1"/>
                          </a:solidFill>
                          <a:latin typeface="Times New Roman"/>
                        </a:defRPr>
                      </a:lvl8pPr>
                      <a:lvl9pPr marL="3657600" algn="l" defTabSz="914400" rtl="0" eaLnBrk="1" latinLnBrk="0" hangingPunct="1">
                        <a:defRPr sz="1800" kern="1200">
                          <a:solidFill>
                            <a:schemeClr val="tx1"/>
                          </a:solidFill>
                          <a:latin typeface="Times New Roman"/>
                        </a:defRPr>
                      </a:lvl9pPr>
                    </a:lstStyle>
                    <a:p>
                      <a:pPr marL="182563" indent="-182563">
                        <a:spcAft>
                          <a:spcPts val="0"/>
                        </a:spcAft>
                        <a:buFont typeface="Arial" panose="020B0604020202020204" pitchFamily="34" charset="0"/>
                        <a:buChar char="•"/>
                      </a:pPr>
                      <a:r>
                        <a:rPr lang="fr-FR" sz="1500" kern="12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Introduction d'un </a:t>
                      </a:r>
                      <a:r>
                        <a:rPr lang="fr-FR" sz="1500" b="1" kern="12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processus de</a:t>
                      </a:r>
                      <a:r>
                        <a:rPr lang="fr-FR" sz="1500" kern="12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 </a:t>
                      </a:r>
                      <a:r>
                        <a:rPr lang="fr-FR" sz="1500" b="1" kern="12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R&amp;R gérée </a:t>
                      </a:r>
                      <a:r>
                        <a:rPr lang="fr-FR" sz="1500" kern="12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pour remédier aux inefficacités du processus actuel de « R&amp;R à flux libre ».</a:t>
                      </a:r>
                    </a:p>
                    <a:p>
                      <a:pPr marL="182563" indent="-182563">
                        <a:spcAft>
                          <a:spcPts val="0"/>
                        </a:spcAft>
                        <a:buFont typeface="Arial" panose="020B0604020202020204" pitchFamily="34" charset="0"/>
                        <a:buChar char="•"/>
                      </a:pPr>
                      <a:r>
                        <a:rPr lang="fr-FR" sz="1500" kern="12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L'entrepreneur doit fournir au Canada des </a:t>
                      </a:r>
                      <a:r>
                        <a:rPr lang="fr-FR" sz="1500" b="1" kern="12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données techniques et financières </a:t>
                      </a:r>
                      <a:r>
                        <a:rPr lang="fr-FR" sz="1500" kern="12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spécifiques pour améliorer </a:t>
                      </a:r>
                      <a:r>
                        <a:rPr lang="fr-FR" sz="1500" b="1" kern="12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Acheteur avisé.</a:t>
                      </a:r>
                    </a:p>
                  </a:txBody>
                  <a:tcPr marL="68597" marR="68597" marT="949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2F2F2"/>
                    </a:solidFill>
                  </a:tcPr>
                </a:tc>
                <a:extLst>
                  <a:ext uri="{0D108BD9-81ED-4DB2-BD59-A6C34878D82A}">
                    <a16:rowId xmlns:a16="http://schemas.microsoft.com/office/drawing/2014/main" val="10001"/>
                  </a:ext>
                </a:extLst>
              </a:tr>
              <a:tr h="1437893">
                <a:tc>
                  <a:txBody>
                    <a:bodyPr/>
                    <a:lstStyle>
                      <a:lvl1pPr marL="0" algn="l" defTabSz="914400" rtl="0" eaLnBrk="1" latinLnBrk="0" hangingPunct="1">
                        <a:defRPr sz="1800" kern="1200">
                          <a:solidFill>
                            <a:schemeClr val="tx1"/>
                          </a:solidFill>
                          <a:latin typeface="Times New Roman"/>
                        </a:defRPr>
                      </a:lvl1pPr>
                      <a:lvl2pPr marL="457200" algn="l" defTabSz="914400" rtl="0" eaLnBrk="1" latinLnBrk="0" hangingPunct="1">
                        <a:defRPr sz="1800" kern="1200">
                          <a:solidFill>
                            <a:schemeClr val="tx1"/>
                          </a:solidFill>
                          <a:latin typeface="Times New Roman"/>
                        </a:defRPr>
                      </a:lvl2pPr>
                      <a:lvl3pPr marL="914400" algn="l" defTabSz="914400" rtl="0" eaLnBrk="1" latinLnBrk="0" hangingPunct="1">
                        <a:defRPr sz="1800" kern="1200">
                          <a:solidFill>
                            <a:schemeClr val="tx1"/>
                          </a:solidFill>
                          <a:latin typeface="Times New Roman"/>
                        </a:defRPr>
                      </a:lvl3pPr>
                      <a:lvl4pPr marL="1371600" algn="l" defTabSz="914400" rtl="0" eaLnBrk="1" latinLnBrk="0" hangingPunct="1">
                        <a:defRPr sz="1800" kern="1200">
                          <a:solidFill>
                            <a:schemeClr val="tx1"/>
                          </a:solidFill>
                          <a:latin typeface="Times New Roman"/>
                        </a:defRPr>
                      </a:lvl4pPr>
                      <a:lvl5pPr marL="1828800" algn="l" defTabSz="914400" rtl="0" eaLnBrk="1" latinLnBrk="0" hangingPunct="1">
                        <a:defRPr sz="1800" kern="1200">
                          <a:solidFill>
                            <a:schemeClr val="tx1"/>
                          </a:solidFill>
                          <a:latin typeface="Times New Roman"/>
                        </a:defRPr>
                      </a:lvl5pPr>
                      <a:lvl6pPr marL="2286000" algn="l" defTabSz="914400" rtl="0" eaLnBrk="1" latinLnBrk="0" hangingPunct="1">
                        <a:defRPr sz="1800" kern="1200">
                          <a:solidFill>
                            <a:schemeClr val="tx1"/>
                          </a:solidFill>
                          <a:latin typeface="Times New Roman"/>
                        </a:defRPr>
                      </a:lvl6pPr>
                      <a:lvl7pPr marL="2743200" algn="l" defTabSz="914400" rtl="0" eaLnBrk="1" latinLnBrk="0" hangingPunct="1">
                        <a:defRPr sz="1800" kern="1200">
                          <a:solidFill>
                            <a:schemeClr val="tx1"/>
                          </a:solidFill>
                          <a:latin typeface="Times New Roman"/>
                        </a:defRPr>
                      </a:lvl7pPr>
                      <a:lvl8pPr marL="3200400" algn="l" defTabSz="914400" rtl="0" eaLnBrk="1" latinLnBrk="0" hangingPunct="1">
                        <a:defRPr sz="1800" kern="1200">
                          <a:solidFill>
                            <a:schemeClr val="tx1"/>
                          </a:solidFill>
                          <a:latin typeface="Times New Roman"/>
                        </a:defRPr>
                      </a:lvl8pPr>
                      <a:lvl9pPr marL="3657600" algn="l" defTabSz="914400" rtl="0" eaLnBrk="1" latinLnBrk="0" hangingPunct="1">
                        <a:defRPr sz="1800" kern="1200">
                          <a:solidFill>
                            <a:schemeClr val="tx1"/>
                          </a:solidFill>
                          <a:latin typeface="Times New Roman"/>
                        </a:defRPr>
                      </a:lvl9pPr>
                    </a:lstStyle>
                    <a:p>
                      <a:pPr>
                        <a:spcAft>
                          <a:spcPts val="0"/>
                        </a:spcAft>
                      </a:pPr>
                      <a:r>
                        <a:rPr lang="en-US" sz="1500" b="1" kern="12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Structure du CGR</a:t>
                      </a:r>
                    </a:p>
                  </a:txBody>
                  <a:tcPr marL="68597" marR="68597" marT="949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lvl1pPr marL="0" algn="l" defTabSz="914400" rtl="0" eaLnBrk="1" latinLnBrk="0" hangingPunct="1">
                        <a:defRPr sz="1800" kern="1200">
                          <a:solidFill>
                            <a:schemeClr val="tx1"/>
                          </a:solidFill>
                          <a:latin typeface="Times New Roman"/>
                        </a:defRPr>
                      </a:lvl1pPr>
                      <a:lvl2pPr marL="457200" algn="l" defTabSz="914400" rtl="0" eaLnBrk="1" latinLnBrk="0" hangingPunct="1">
                        <a:defRPr sz="1800" kern="1200">
                          <a:solidFill>
                            <a:schemeClr val="tx1"/>
                          </a:solidFill>
                          <a:latin typeface="Times New Roman"/>
                        </a:defRPr>
                      </a:lvl2pPr>
                      <a:lvl3pPr marL="914400" algn="l" defTabSz="914400" rtl="0" eaLnBrk="1" latinLnBrk="0" hangingPunct="1">
                        <a:defRPr sz="1800" kern="1200">
                          <a:solidFill>
                            <a:schemeClr val="tx1"/>
                          </a:solidFill>
                          <a:latin typeface="Times New Roman"/>
                        </a:defRPr>
                      </a:lvl3pPr>
                      <a:lvl4pPr marL="1371600" algn="l" defTabSz="914400" rtl="0" eaLnBrk="1" latinLnBrk="0" hangingPunct="1">
                        <a:defRPr sz="1800" kern="1200">
                          <a:solidFill>
                            <a:schemeClr val="tx1"/>
                          </a:solidFill>
                          <a:latin typeface="Times New Roman"/>
                        </a:defRPr>
                      </a:lvl4pPr>
                      <a:lvl5pPr marL="1828800" algn="l" defTabSz="914400" rtl="0" eaLnBrk="1" latinLnBrk="0" hangingPunct="1">
                        <a:defRPr sz="1800" kern="1200">
                          <a:solidFill>
                            <a:schemeClr val="tx1"/>
                          </a:solidFill>
                          <a:latin typeface="Times New Roman"/>
                        </a:defRPr>
                      </a:lvl5pPr>
                      <a:lvl6pPr marL="2286000" algn="l" defTabSz="914400" rtl="0" eaLnBrk="1" latinLnBrk="0" hangingPunct="1">
                        <a:defRPr sz="1800" kern="1200">
                          <a:solidFill>
                            <a:schemeClr val="tx1"/>
                          </a:solidFill>
                          <a:latin typeface="Times New Roman"/>
                        </a:defRPr>
                      </a:lvl6pPr>
                      <a:lvl7pPr marL="2743200" algn="l" defTabSz="914400" rtl="0" eaLnBrk="1" latinLnBrk="0" hangingPunct="1">
                        <a:defRPr sz="1800" kern="1200">
                          <a:solidFill>
                            <a:schemeClr val="tx1"/>
                          </a:solidFill>
                          <a:latin typeface="Times New Roman"/>
                        </a:defRPr>
                      </a:lvl7pPr>
                      <a:lvl8pPr marL="3200400" algn="l" defTabSz="914400" rtl="0" eaLnBrk="1" latinLnBrk="0" hangingPunct="1">
                        <a:defRPr sz="1800" kern="1200">
                          <a:solidFill>
                            <a:schemeClr val="tx1"/>
                          </a:solidFill>
                          <a:latin typeface="Times New Roman"/>
                        </a:defRPr>
                      </a:lvl8pPr>
                      <a:lvl9pPr marL="3657600" algn="l" defTabSz="914400" rtl="0" eaLnBrk="1" latinLnBrk="0" hangingPunct="1">
                        <a:defRPr sz="1800" kern="1200">
                          <a:solidFill>
                            <a:schemeClr val="tx1"/>
                          </a:solidFill>
                          <a:latin typeface="Times New Roman"/>
                        </a:defRPr>
                      </a:lvl9pPr>
                    </a:lstStyle>
                    <a:p>
                      <a:pPr marL="182563" indent="-182563">
                        <a:spcAft>
                          <a:spcPts val="0"/>
                        </a:spcAft>
                        <a:buFont typeface="Arial" panose="020B0604020202020204" pitchFamily="34" charset="0"/>
                        <a:buChar char="•"/>
                      </a:pPr>
                      <a:r>
                        <a:rPr lang="fr-FR" sz="1500" kern="12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8 indicateurs de performance mesurant les résultats contractuels.</a:t>
                      </a:r>
                    </a:p>
                    <a:p>
                      <a:pPr marL="639763" lvl="1" indent="-182563">
                        <a:spcAft>
                          <a:spcPts val="0"/>
                        </a:spcAft>
                        <a:buFont typeface="Arial" panose="020B0604020202020204" pitchFamily="34" charset="0"/>
                        <a:buChar char="•"/>
                      </a:pPr>
                      <a:r>
                        <a:rPr lang="en-CA" sz="1500" b="1" kern="1200" baseline="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IRC1</a:t>
                      </a:r>
                      <a:r>
                        <a:rPr lang="en-CA" sz="1500" kern="1200" baseline="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 </a:t>
                      </a:r>
                      <a:r>
                        <a:rPr lang="en-CA" sz="1500" kern="1200" baseline="0" dirty="0" err="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Délai</a:t>
                      </a:r>
                      <a:r>
                        <a:rPr lang="en-CA" sz="1500" kern="1200" baseline="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r>
                        <a:rPr lang="en-CA" sz="1500" kern="1200" baseline="0" dirty="0" err="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d’exécution</a:t>
                      </a:r>
                      <a:r>
                        <a:rPr lang="en-CA" sz="1500" kern="1200" baseline="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des </a:t>
                      </a:r>
                      <a:r>
                        <a:rPr lang="en-CA" sz="1500" kern="1200" baseline="0" dirty="0" err="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réparations</a:t>
                      </a:r>
                      <a:r>
                        <a:rPr lang="en-CA" sz="1500" kern="1200" baseline="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&lt;= Estimation </a:t>
                      </a:r>
                      <a:r>
                        <a:rPr lang="en-CA" sz="1500" kern="1200" baseline="0" dirty="0" err="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approuvée</a:t>
                      </a:r>
                      <a:endParaRPr lang="en-CA" sz="1500" kern="1200" baseline="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p>
                      <a:pPr marL="639763" lvl="1" indent="-182563">
                        <a:spcAft>
                          <a:spcPts val="0"/>
                        </a:spcAft>
                        <a:buFont typeface="Arial" panose="020B0604020202020204" pitchFamily="34" charset="0"/>
                        <a:buChar char="•"/>
                      </a:pPr>
                      <a:r>
                        <a:rPr lang="en-CA" sz="1500" b="1" kern="1200" baseline="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IRC2</a:t>
                      </a:r>
                      <a:r>
                        <a:rPr lang="en-CA" sz="1500" kern="1200" baseline="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 </a:t>
                      </a:r>
                      <a:r>
                        <a:rPr lang="en-CA" sz="1500" kern="1200" baseline="0" dirty="0" err="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Forme</a:t>
                      </a:r>
                      <a:r>
                        <a:rPr lang="en-CA" sz="1500" kern="1200" baseline="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pertinence et function </a:t>
                      </a:r>
                      <a:r>
                        <a:rPr lang="en-CA" sz="1500" kern="1200" baseline="0" dirty="0" err="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conforme</a:t>
                      </a:r>
                      <a:endParaRPr lang="en-CA" sz="1500" kern="1200" baseline="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p>
                      <a:pPr marL="639763" lvl="1" indent="-182563">
                        <a:spcAft>
                          <a:spcPts val="0"/>
                        </a:spcAft>
                        <a:buFont typeface="Arial" panose="020B0604020202020204" pitchFamily="34" charset="0"/>
                        <a:buChar char="•"/>
                      </a:pPr>
                      <a:r>
                        <a:rPr lang="en-CA" sz="1500" b="1" kern="1200" baseline="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IRC3</a:t>
                      </a:r>
                      <a:r>
                        <a:rPr lang="en-CA" sz="1500" kern="1200" baseline="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 </a:t>
                      </a:r>
                      <a:r>
                        <a:rPr lang="en-CA" sz="1500" kern="1200" baseline="0" dirty="0" err="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Coût</a:t>
                      </a:r>
                      <a:r>
                        <a:rPr lang="en-CA" sz="1500" kern="1200" baseline="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de R&amp;R &lt;= Estimation </a:t>
                      </a:r>
                      <a:r>
                        <a:rPr lang="en-CA" sz="1500" kern="1200" baseline="0" dirty="0" err="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approuvée</a:t>
                      </a:r>
                      <a:endParaRPr lang="en-CA" sz="1500" kern="1200" baseline="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p>
                      <a:pPr marL="639763" lvl="1" indent="-182563">
                        <a:spcAft>
                          <a:spcPts val="0"/>
                        </a:spcAft>
                        <a:buFont typeface="Arial" panose="020B0604020202020204" pitchFamily="34" charset="0"/>
                        <a:buChar char="•"/>
                      </a:pPr>
                      <a:r>
                        <a:rPr lang="en-CA" sz="1500" b="1" kern="1200" baseline="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IP1</a:t>
                      </a:r>
                      <a:r>
                        <a:rPr lang="en-CA" sz="1500" kern="1200" baseline="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 MDN 626 &lt;= Estimation </a:t>
                      </a:r>
                      <a:r>
                        <a:rPr lang="en-CA" sz="1500" kern="1200" baseline="0" dirty="0" err="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approuvée</a:t>
                      </a:r>
                      <a:endParaRPr lang="en-CA" sz="1500" kern="1200" baseline="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p>
                      <a:pPr marL="639763" lvl="2" indent="-182563">
                        <a:spcAft>
                          <a:spcPts val="0"/>
                        </a:spcAft>
                        <a:buFont typeface="Arial" panose="020B0604020202020204" pitchFamily="34" charset="0"/>
                        <a:buChar char="•"/>
                      </a:pPr>
                      <a:r>
                        <a:rPr lang="en-CA" sz="1500" kern="1200" baseline="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Etc.</a:t>
                      </a:r>
                    </a:p>
                  </a:txBody>
                  <a:tcPr marL="68597" marR="68597" marT="949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2F2F2"/>
                    </a:solidFill>
                  </a:tcPr>
                </a:tc>
                <a:extLst>
                  <a:ext uri="{0D108BD9-81ED-4DB2-BD59-A6C34878D82A}">
                    <a16:rowId xmlns:a16="http://schemas.microsoft.com/office/drawing/2014/main" val="10002"/>
                  </a:ext>
                </a:extLst>
              </a:tr>
              <a:tr h="1564140">
                <a:tc>
                  <a:txBody>
                    <a:bodyPr/>
                    <a:lstStyle>
                      <a:lvl1pPr marL="0" algn="l" defTabSz="914400" rtl="0" eaLnBrk="1" latinLnBrk="0" hangingPunct="1">
                        <a:defRPr sz="1800" kern="1200">
                          <a:solidFill>
                            <a:schemeClr val="tx1"/>
                          </a:solidFill>
                          <a:latin typeface="Times New Roman"/>
                        </a:defRPr>
                      </a:lvl1pPr>
                      <a:lvl2pPr marL="457200" algn="l" defTabSz="914400" rtl="0" eaLnBrk="1" latinLnBrk="0" hangingPunct="1">
                        <a:defRPr sz="1800" kern="1200">
                          <a:solidFill>
                            <a:schemeClr val="tx1"/>
                          </a:solidFill>
                          <a:latin typeface="Times New Roman"/>
                        </a:defRPr>
                      </a:lvl2pPr>
                      <a:lvl3pPr marL="914400" algn="l" defTabSz="914400" rtl="0" eaLnBrk="1" latinLnBrk="0" hangingPunct="1">
                        <a:defRPr sz="1800" kern="1200">
                          <a:solidFill>
                            <a:schemeClr val="tx1"/>
                          </a:solidFill>
                          <a:latin typeface="Times New Roman"/>
                        </a:defRPr>
                      </a:lvl3pPr>
                      <a:lvl4pPr marL="1371600" algn="l" defTabSz="914400" rtl="0" eaLnBrk="1" latinLnBrk="0" hangingPunct="1">
                        <a:defRPr sz="1800" kern="1200">
                          <a:solidFill>
                            <a:schemeClr val="tx1"/>
                          </a:solidFill>
                          <a:latin typeface="Times New Roman"/>
                        </a:defRPr>
                      </a:lvl4pPr>
                      <a:lvl5pPr marL="1828800" algn="l" defTabSz="914400" rtl="0" eaLnBrk="1" latinLnBrk="0" hangingPunct="1">
                        <a:defRPr sz="1800" kern="1200">
                          <a:solidFill>
                            <a:schemeClr val="tx1"/>
                          </a:solidFill>
                          <a:latin typeface="Times New Roman"/>
                        </a:defRPr>
                      </a:lvl5pPr>
                      <a:lvl6pPr marL="2286000" algn="l" defTabSz="914400" rtl="0" eaLnBrk="1" latinLnBrk="0" hangingPunct="1">
                        <a:defRPr sz="1800" kern="1200">
                          <a:solidFill>
                            <a:schemeClr val="tx1"/>
                          </a:solidFill>
                          <a:latin typeface="Times New Roman"/>
                        </a:defRPr>
                      </a:lvl6pPr>
                      <a:lvl7pPr marL="2743200" algn="l" defTabSz="914400" rtl="0" eaLnBrk="1" latinLnBrk="0" hangingPunct="1">
                        <a:defRPr sz="1800" kern="1200">
                          <a:solidFill>
                            <a:schemeClr val="tx1"/>
                          </a:solidFill>
                          <a:latin typeface="Times New Roman"/>
                        </a:defRPr>
                      </a:lvl7pPr>
                      <a:lvl8pPr marL="3200400" algn="l" defTabSz="914400" rtl="0" eaLnBrk="1" latinLnBrk="0" hangingPunct="1">
                        <a:defRPr sz="1800" kern="1200">
                          <a:solidFill>
                            <a:schemeClr val="tx1"/>
                          </a:solidFill>
                          <a:latin typeface="Times New Roman"/>
                        </a:defRPr>
                      </a:lvl8pPr>
                      <a:lvl9pPr marL="3657600" algn="l" defTabSz="914400" rtl="0" eaLnBrk="1" latinLnBrk="0" hangingPunct="1">
                        <a:defRPr sz="1800" kern="1200">
                          <a:solidFill>
                            <a:schemeClr val="tx1"/>
                          </a:solidFill>
                          <a:latin typeface="Times New Roman"/>
                        </a:defRPr>
                      </a:lvl9pPr>
                    </a:lstStyle>
                    <a:p>
                      <a:pPr>
                        <a:spcAft>
                          <a:spcPts val="0"/>
                        </a:spcAft>
                      </a:pPr>
                      <a:r>
                        <a:rPr lang="fr-FR" sz="1500" b="1" kern="12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Structure de la base de paiement (</a:t>
                      </a:r>
                      <a:r>
                        <a:rPr lang="fr-FR" sz="1500" b="1" kern="1200" dirty="0" err="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BdP</a:t>
                      </a:r>
                      <a:r>
                        <a:rPr lang="fr-FR" sz="1500" b="1" kern="12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a:t>
                      </a:r>
                    </a:p>
                  </a:txBody>
                  <a:tcPr marL="68597" marR="68597" marT="949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lvl1pPr marL="0" algn="l" defTabSz="914400" rtl="0" eaLnBrk="1" latinLnBrk="0" hangingPunct="1">
                        <a:defRPr sz="1800" kern="1200">
                          <a:solidFill>
                            <a:schemeClr val="tx1"/>
                          </a:solidFill>
                          <a:latin typeface="Times New Roman"/>
                        </a:defRPr>
                      </a:lvl1pPr>
                      <a:lvl2pPr marL="457200" algn="l" defTabSz="914400" rtl="0" eaLnBrk="1" latinLnBrk="0" hangingPunct="1">
                        <a:defRPr sz="1800" kern="1200">
                          <a:solidFill>
                            <a:schemeClr val="tx1"/>
                          </a:solidFill>
                          <a:latin typeface="Times New Roman"/>
                        </a:defRPr>
                      </a:lvl2pPr>
                      <a:lvl3pPr marL="914400" algn="l" defTabSz="914400" rtl="0" eaLnBrk="1" latinLnBrk="0" hangingPunct="1">
                        <a:defRPr sz="1800" kern="1200">
                          <a:solidFill>
                            <a:schemeClr val="tx1"/>
                          </a:solidFill>
                          <a:latin typeface="Times New Roman"/>
                        </a:defRPr>
                      </a:lvl3pPr>
                      <a:lvl4pPr marL="1371600" algn="l" defTabSz="914400" rtl="0" eaLnBrk="1" latinLnBrk="0" hangingPunct="1">
                        <a:defRPr sz="1800" kern="1200">
                          <a:solidFill>
                            <a:schemeClr val="tx1"/>
                          </a:solidFill>
                          <a:latin typeface="Times New Roman"/>
                        </a:defRPr>
                      </a:lvl4pPr>
                      <a:lvl5pPr marL="1828800" algn="l" defTabSz="914400" rtl="0" eaLnBrk="1" latinLnBrk="0" hangingPunct="1">
                        <a:defRPr sz="1800" kern="1200">
                          <a:solidFill>
                            <a:schemeClr val="tx1"/>
                          </a:solidFill>
                          <a:latin typeface="Times New Roman"/>
                        </a:defRPr>
                      </a:lvl5pPr>
                      <a:lvl6pPr marL="2286000" algn="l" defTabSz="914400" rtl="0" eaLnBrk="1" latinLnBrk="0" hangingPunct="1">
                        <a:defRPr sz="1800" kern="1200">
                          <a:solidFill>
                            <a:schemeClr val="tx1"/>
                          </a:solidFill>
                          <a:latin typeface="Times New Roman"/>
                        </a:defRPr>
                      </a:lvl6pPr>
                      <a:lvl7pPr marL="2743200" algn="l" defTabSz="914400" rtl="0" eaLnBrk="1" latinLnBrk="0" hangingPunct="1">
                        <a:defRPr sz="1800" kern="1200">
                          <a:solidFill>
                            <a:schemeClr val="tx1"/>
                          </a:solidFill>
                          <a:latin typeface="Times New Roman"/>
                        </a:defRPr>
                      </a:lvl7pPr>
                      <a:lvl8pPr marL="3200400" algn="l" defTabSz="914400" rtl="0" eaLnBrk="1" latinLnBrk="0" hangingPunct="1">
                        <a:defRPr sz="1800" kern="1200">
                          <a:solidFill>
                            <a:schemeClr val="tx1"/>
                          </a:solidFill>
                          <a:latin typeface="Times New Roman"/>
                        </a:defRPr>
                      </a:lvl8pPr>
                      <a:lvl9pPr marL="3657600" algn="l" defTabSz="914400" rtl="0" eaLnBrk="1" latinLnBrk="0" hangingPunct="1">
                        <a:defRPr sz="1800" kern="1200">
                          <a:solidFill>
                            <a:schemeClr val="tx1"/>
                          </a:solidFill>
                          <a:latin typeface="Times New Roman"/>
                        </a:defRPr>
                      </a:lvl9p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FR" sz="1500" b="0" kern="1200" baseline="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Structure de base de paiement sur mesure alignée sur les 3 groupes d'activités suivants :</a:t>
                      </a: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FR" sz="1500" b="0" kern="1200" baseline="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Regroupement d'activités récurrentes.</a:t>
                      </a:r>
                    </a:p>
                    <a:p>
                      <a:pPr marL="1200150" marR="0" lvl="2"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FR" sz="1500" b="0" kern="1200" baseline="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Réception, inspection, devis, emballage, manutention et rapports.</a:t>
                      </a: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FR" sz="1500" b="0" kern="1200" baseline="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Regroupement d'activités R&amp;R.</a:t>
                      </a: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FR" sz="1500" b="0" kern="1200" baseline="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Regroupement de soutien technique (MDN 626).</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FR" sz="1500" b="0" kern="1200" baseline="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Paiement mensuel à la livraison, </a:t>
                      </a:r>
                      <a:r>
                        <a:rPr lang="fr-FR" sz="1500" b="1" u="sng" kern="1200" baseline="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pas de facturation progressive</a:t>
                      </a:r>
                      <a:endParaRPr lang="en-CA" sz="1500" b="1" u="sng" kern="1200" baseline="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97" marR="68597" marT="949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2F2F2"/>
                    </a:solidFill>
                  </a:tcPr>
                </a:tc>
                <a:extLst>
                  <a:ext uri="{0D108BD9-81ED-4DB2-BD59-A6C34878D82A}">
                    <a16:rowId xmlns:a16="http://schemas.microsoft.com/office/drawing/2014/main" val="10003"/>
                  </a:ext>
                </a:extLst>
              </a:tr>
            </a:tbl>
          </a:graphicData>
        </a:graphic>
      </p:graphicFrame>
      <p:sp>
        <p:nvSpPr>
          <p:cNvPr id="2" name="TextBox 1">
            <a:extLst>
              <a:ext uri="{FF2B5EF4-FFF2-40B4-BE49-F238E27FC236}">
                <a16:creationId xmlns:a16="http://schemas.microsoft.com/office/drawing/2014/main" id="{F7A22BD2-EAE6-012E-F7C8-49804008AF48}"/>
              </a:ext>
            </a:extLst>
          </p:cNvPr>
          <p:cNvSpPr txBox="1"/>
          <p:nvPr/>
        </p:nvSpPr>
        <p:spPr>
          <a:xfrm>
            <a:off x="575386" y="6250532"/>
            <a:ext cx="415213" cy="369332"/>
          </a:xfrm>
          <a:prstGeom prst="rect">
            <a:avLst/>
          </a:prstGeom>
          <a:noFill/>
        </p:spPr>
        <p:txBody>
          <a:bodyPr wrap="square" rtlCol="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CA" sz="1800" b="0" i="0" u="none" strike="noStrike" kern="1200" cap="none" spc="0" normalizeH="0" baseline="0" noProof="0" dirty="0">
                <a:ln>
                  <a:noFill/>
                </a:ln>
                <a:solidFill>
                  <a:prstClr val="black"/>
                </a:solidFill>
                <a:effectLst/>
                <a:uLnTx/>
                <a:uFillTx/>
                <a:latin typeface="Calibri" panose="020F0502020204030204" pitchFamily="34" charset="0"/>
                <a:ea typeface="ＭＳ Ｐゴシック" panose="020B0600070205080204" pitchFamily="34" charset="-128"/>
                <a:cs typeface="+mn-cs"/>
              </a:rPr>
              <a:t>12</a:t>
            </a:r>
          </a:p>
        </p:txBody>
      </p:sp>
    </p:spTree>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a:extLst>
              <a:ext uri="{FF2B5EF4-FFF2-40B4-BE49-F238E27FC236}">
                <a16:creationId xmlns:a16="http://schemas.microsoft.com/office/drawing/2014/main" id="{F12D25F5-763C-957A-9FE6-EF10A5CCB7B3}"/>
              </a:ext>
            </a:extLst>
          </p:cNvPr>
          <p:cNvSpPr>
            <a:spLocks noGrp="1"/>
          </p:cNvSpPr>
          <p:nvPr>
            <p:ph type="title"/>
          </p:nvPr>
        </p:nvSpPr>
        <p:spPr>
          <a:xfrm>
            <a:off x="574675" y="788988"/>
            <a:ext cx="11042650" cy="576262"/>
          </a:xfrm>
        </p:spPr>
        <p:txBody>
          <a:bodyPr rtlCol="0">
            <a:normAutofit/>
          </a:bodyPr>
          <a:lstStyle/>
          <a:p>
            <a:pPr defTabSz="1219140" eaLnBrk="1" fontAlgn="auto" hangingPunct="1">
              <a:spcAft>
                <a:spcPts val="0"/>
              </a:spcAft>
              <a:defRPr/>
            </a:pPr>
            <a:r>
              <a:rPr lang="fr-FR" altLang="en-US" sz="2667" dirty="0"/>
              <a:t>Résultat de l’analyse des options intermédiaires</a:t>
            </a:r>
            <a:endParaRPr altLang="en-US" sz="2667" dirty="0"/>
          </a:p>
        </p:txBody>
      </p:sp>
      <p:graphicFrame>
        <p:nvGraphicFramePr>
          <p:cNvPr id="3" name="Table 2">
            <a:extLst>
              <a:ext uri="{FF2B5EF4-FFF2-40B4-BE49-F238E27FC236}">
                <a16:creationId xmlns:a16="http://schemas.microsoft.com/office/drawing/2014/main" id="{50D22B72-6A18-FFF1-FFA6-967D39D1EF53}"/>
              </a:ext>
            </a:extLst>
          </p:cNvPr>
          <p:cNvGraphicFramePr>
            <a:graphicFrameLocks noGrp="1"/>
          </p:cNvGraphicFramePr>
          <p:nvPr>
            <p:extLst>
              <p:ext uri="{D42A27DB-BD31-4B8C-83A1-F6EECF244321}">
                <p14:modId xmlns:p14="http://schemas.microsoft.com/office/powerpoint/2010/main" val="1621829423"/>
              </p:ext>
            </p:extLst>
          </p:nvPr>
        </p:nvGraphicFramePr>
        <p:xfrm>
          <a:off x="574675" y="1498600"/>
          <a:ext cx="11042650" cy="4573588"/>
        </p:xfrm>
        <a:graphic>
          <a:graphicData uri="http://schemas.openxmlformats.org/drawingml/2006/table">
            <a:tbl>
              <a:tblPr firstRow="1" firstCol="1" bandRow="1"/>
              <a:tblGrid>
                <a:gridCol w="2727186">
                  <a:extLst>
                    <a:ext uri="{9D8B030D-6E8A-4147-A177-3AD203B41FA5}">
                      <a16:colId xmlns:a16="http://schemas.microsoft.com/office/drawing/2014/main" val="20000"/>
                    </a:ext>
                  </a:extLst>
                </a:gridCol>
                <a:gridCol w="8315464">
                  <a:extLst>
                    <a:ext uri="{9D8B030D-6E8A-4147-A177-3AD203B41FA5}">
                      <a16:colId xmlns:a16="http://schemas.microsoft.com/office/drawing/2014/main" val="20001"/>
                    </a:ext>
                  </a:extLst>
                </a:gridCol>
              </a:tblGrid>
              <a:tr h="524498">
                <a:tc>
                  <a:txBody>
                    <a:bodyPr/>
                    <a:lstStyle>
                      <a:lvl1pPr marL="0" algn="l" defTabSz="914400" rtl="0" eaLnBrk="1" latinLnBrk="0" hangingPunct="1">
                        <a:defRPr sz="1800" kern="1200">
                          <a:solidFill>
                            <a:schemeClr val="tx1"/>
                          </a:solidFill>
                          <a:latin typeface="Times New Roman"/>
                        </a:defRPr>
                      </a:lvl1pPr>
                      <a:lvl2pPr marL="457200" algn="l" defTabSz="914400" rtl="0" eaLnBrk="1" latinLnBrk="0" hangingPunct="1">
                        <a:defRPr sz="1800" kern="1200">
                          <a:solidFill>
                            <a:schemeClr val="tx1"/>
                          </a:solidFill>
                          <a:latin typeface="Times New Roman"/>
                        </a:defRPr>
                      </a:lvl2pPr>
                      <a:lvl3pPr marL="914400" algn="l" defTabSz="914400" rtl="0" eaLnBrk="1" latinLnBrk="0" hangingPunct="1">
                        <a:defRPr sz="1800" kern="1200">
                          <a:solidFill>
                            <a:schemeClr val="tx1"/>
                          </a:solidFill>
                          <a:latin typeface="Times New Roman"/>
                        </a:defRPr>
                      </a:lvl3pPr>
                      <a:lvl4pPr marL="1371600" algn="l" defTabSz="914400" rtl="0" eaLnBrk="1" latinLnBrk="0" hangingPunct="1">
                        <a:defRPr sz="1800" kern="1200">
                          <a:solidFill>
                            <a:schemeClr val="tx1"/>
                          </a:solidFill>
                          <a:latin typeface="Times New Roman"/>
                        </a:defRPr>
                      </a:lvl4pPr>
                      <a:lvl5pPr marL="1828800" algn="l" defTabSz="914400" rtl="0" eaLnBrk="1" latinLnBrk="0" hangingPunct="1">
                        <a:defRPr sz="1800" kern="1200">
                          <a:solidFill>
                            <a:schemeClr val="tx1"/>
                          </a:solidFill>
                          <a:latin typeface="Times New Roman"/>
                        </a:defRPr>
                      </a:lvl5pPr>
                      <a:lvl6pPr marL="2286000" algn="l" defTabSz="914400" rtl="0" eaLnBrk="1" latinLnBrk="0" hangingPunct="1">
                        <a:defRPr sz="1800" kern="1200">
                          <a:solidFill>
                            <a:schemeClr val="tx1"/>
                          </a:solidFill>
                          <a:latin typeface="Times New Roman"/>
                        </a:defRPr>
                      </a:lvl6pPr>
                      <a:lvl7pPr marL="2743200" algn="l" defTabSz="914400" rtl="0" eaLnBrk="1" latinLnBrk="0" hangingPunct="1">
                        <a:defRPr sz="1800" kern="1200">
                          <a:solidFill>
                            <a:schemeClr val="tx1"/>
                          </a:solidFill>
                          <a:latin typeface="Times New Roman"/>
                        </a:defRPr>
                      </a:lvl7pPr>
                      <a:lvl8pPr marL="3200400" algn="l" defTabSz="914400" rtl="0" eaLnBrk="1" latinLnBrk="0" hangingPunct="1">
                        <a:defRPr sz="1800" kern="1200">
                          <a:solidFill>
                            <a:schemeClr val="tx1"/>
                          </a:solidFill>
                          <a:latin typeface="Times New Roman"/>
                        </a:defRPr>
                      </a:lvl8pPr>
                      <a:lvl9pPr marL="3657600" algn="l" defTabSz="914400" rtl="0" eaLnBrk="1" latinLnBrk="0" hangingPunct="1">
                        <a:defRPr sz="1800" kern="1200">
                          <a:solidFill>
                            <a:schemeClr val="tx1"/>
                          </a:solidFill>
                          <a:latin typeface="Times New Roman"/>
                        </a:defRPr>
                      </a:lvl9pPr>
                    </a:lstStyle>
                    <a:p>
                      <a:pPr algn="ctr">
                        <a:spcAft>
                          <a:spcPts val="0"/>
                        </a:spcAft>
                      </a:pPr>
                      <a:r>
                        <a:rPr lang="en-US" sz="1500" b="1" kern="1200" dirty="0" err="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Analyse</a:t>
                      </a:r>
                      <a:r>
                        <a:rPr lang="en-US" sz="1500" b="1" kern="12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des options </a:t>
                      </a:r>
                      <a:r>
                        <a:rPr lang="en-US" sz="1500" b="1" kern="1200" dirty="0" err="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intermédiaires</a:t>
                      </a:r>
                      <a:endParaRPr lang="en-US" sz="1500" b="1" kern="12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68597" marR="68597" marT="949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C6D9F1"/>
                    </a:solidFill>
                  </a:tcPr>
                </a:tc>
                <a:tc>
                  <a:txBody>
                    <a:bodyPr/>
                    <a:lstStyle>
                      <a:lvl1pPr marL="0" algn="l" defTabSz="914400" rtl="0" eaLnBrk="1" latinLnBrk="0" hangingPunct="1">
                        <a:defRPr sz="1800" kern="1200">
                          <a:solidFill>
                            <a:schemeClr val="tx1"/>
                          </a:solidFill>
                          <a:latin typeface="Times New Roman"/>
                        </a:defRPr>
                      </a:lvl1pPr>
                      <a:lvl2pPr marL="457200" algn="l" defTabSz="914400" rtl="0" eaLnBrk="1" latinLnBrk="0" hangingPunct="1">
                        <a:defRPr sz="1800" kern="1200">
                          <a:solidFill>
                            <a:schemeClr val="tx1"/>
                          </a:solidFill>
                          <a:latin typeface="Times New Roman"/>
                        </a:defRPr>
                      </a:lvl2pPr>
                      <a:lvl3pPr marL="914400" algn="l" defTabSz="914400" rtl="0" eaLnBrk="1" latinLnBrk="0" hangingPunct="1">
                        <a:defRPr sz="1800" kern="1200">
                          <a:solidFill>
                            <a:schemeClr val="tx1"/>
                          </a:solidFill>
                          <a:latin typeface="Times New Roman"/>
                        </a:defRPr>
                      </a:lvl3pPr>
                      <a:lvl4pPr marL="1371600" algn="l" defTabSz="914400" rtl="0" eaLnBrk="1" latinLnBrk="0" hangingPunct="1">
                        <a:defRPr sz="1800" kern="1200">
                          <a:solidFill>
                            <a:schemeClr val="tx1"/>
                          </a:solidFill>
                          <a:latin typeface="Times New Roman"/>
                        </a:defRPr>
                      </a:lvl4pPr>
                      <a:lvl5pPr marL="1828800" algn="l" defTabSz="914400" rtl="0" eaLnBrk="1" latinLnBrk="0" hangingPunct="1">
                        <a:defRPr sz="1800" kern="1200">
                          <a:solidFill>
                            <a:schemeClr val="tx1"/>
                          </a:solidFill>
                          <a:latin typeface="Times New Roman"/>
                        </a:defRPr>
                      </a:lvl5pPr>
                      <a:lvl6pPr marL="2286000" algn="l" defTabSz="914400" rtl="0" eaLnBrk="1" latinLnBrk="0" hangingPunct="1">
                        <a:defRPr sz="1800" kern="1200">
                          <a:solidFill>
                            <a:schemeClr val="tx1"/>
                          </a:solidFill>
                          <a:latin typeface="Times New Roman"/>
                        </a:defRPr>
                      </a:lvl6pPr>
                      <a:lvl7pPr marL="2743200" algn="l" defTabSz="914400" rtl="0" eaLnBrk="1" latinLnBrk="0" hangingPunct="1">
                        <a:defRPr sz="1800" kern="1200">
                          <a:solidFill>
                            <a:schemeClr val="tx1"/>
                          </a:solidFill>
                          <a:latin typeface="Times New Roman"/>
                        </a:defRPr>
                      </a:lvl7pPr>
                      <a:lvl8pPr marL="3200400" algn="l" defTabSz="914400" rtl="0" eaLnBrk="1" latinLnBrk="0" hangingPunct="1">
                        <a:defRPr sz="1800" kern="1200">
                          <a:solidFill>
                            <a:schemeClr val="tx1"/>
                          </a:solidFill>
                          <a:latin typeface="Times New Roman"/>
                        </a:defRPr>
                      </a:lvl8pPr>
                      <a:lvl9pPr marL="3657600" algn="l" defTabSz="914400" rtl="0" eaLnBrk="1" latinLnBrk="0" hangingPunct="1">
                        <a:defRPr sz="1800" kern="1200">
                          <a:solidFill>
                            <a:schemeClr val="tx1"/>
                          </a:solidFill>
                          <a:latin typeface="Times New Roman"/>
                        </a:defRPr>
                      </a:lvl9pPr>
                    </a:lstStyle>
                    <a:p>
                      <a:pPr algn="ctr">
                        <a:spcAft>
                          <a:spcPts val="0"/>
                        </a:spcAft>
                      </a:pPr>
                      <a:r>
                        <a:rPr lang="en-US" sz="1500" b="1" kern="1200" dirty="0" err="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Recommandations</a:t>
                      </a:r>
                      <a:endParaRPr lang="en-CA" sz="15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97" marR="68597" marT="949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C6D9F1"/>
                    </a:solidFill>
                  </a:tcPr>
                </a:tc>
                <a:extLst>
                  <a:ext uri="{0D108BD9-81ED-4DB2-BD59-A6C34878D82A}">
                    <a16:rowId xmlns:a16="http://schemas.microsoft.com/office/drawing/2014/main" val="10000"/>
                  </a:ext>
                </a:extLst>
              </a:tr>
              <a:tr h="902079">
                <a:tc>
                  <a:txBody>
                    <a:bodyPr/>
                    <a:lstStyle>
                      <a:lvl1pPr marL="0" algn="l" defTabSz="914400" rtl="0" eaLnBrk="1" latinLnBrk="0" hangingPunct="1">
                        <a:defRPr sz="1800" kern="1200">
                          <a:solidFill>
                            <a:schemeClr val="tx1"/>
                          </a:solidFill>
                          <a:latin typeface="Times New Roman"/>
                        </a:defRPr>
                      </a:lvl1pPr>
                      <a:lvl2pPr marL="457200" algn="l" defTabSz="914400" rtl="0" eaLnBrk="1" latinLnBrk="0" hangingPunct="1">
                        <a:defRPr sz="1800" kern="1200">
                          <a:solidFill>
                            <a:schemeClr val="tx1"/>
                          </a:solidFill>
                          <a:latin typeface="Times New Roman"/>
                        </a:defRPr>
                      </a:lvl2pPr>
                      <a:lvl3pPr marL="914400" algn="l" defTabSz="914400" rtl="0" eaLnBrk="1" latinLnBrk="0" hangingPunct="1">
                        <a:defRPr sz="1800" kern="1200">
                          <a:solidFill>
                            <a:schemeClr val="tx1"/>
                          </a:solidFill>
                          <a:latin typeface="Times New Roman"/>
                        </a:defRPr>
                      </a:lvl3pPr>
                      <a:lvl4pPr marL="1371600" algn="l" defTabSz="914400" rtl="0" eaLnBrk="1" latinLnBrk="0" hangingPunct="1">
                        <a:defRPr sz="1800" kern="1200">
                          <a:solidFill>
                            <a:schemeClr val="tx1"/>
                          </a:solidFill>
                          <a:latin typeface="Times New Roman"/>
                        </a:defRPr>
                      </a:lvl4pPr>
                      <a:lvl5pPr marL="1828800" algn="l" defTabSz="914400" rtl="0" eaLnBrk="1" latinLnBrk="0" hangingPunct="1">
                        <a:defRPr sz="1800" kern="1200">
                          <a:solidFill>
                            <a:schemeClr val="tx1"/>
                          </a:solidFill>
                          <a:latin typeface="Times New Roman"/>
                        </a:defRPr>
                      </a:lvl5pPr>
                      <a:lvl6pPr marL="2286000" algn="l" defTabSz="914400" rtl="0" eaLnBrk="1" latinLnBrk="0" hangingPunct="1">
                        <a:defRPr sz="1800" kern="1200">
                          <a:solidFill>
                            <a:schemeClr val="tx1"/>
                          </a:solidFill>
                          <a:latin typeface="Times New Roman"/>
                        </a:defRPr>
                      </a:lvl6pPr>
                      <a:lvl7pPr marL="2743200" algn="l" defTabSz="914400" rtl="0" eaLnBrk="1" latinLnBrk="0" hangingPunct="1">
                        <a:defRPr sz="1800" kern="1200">
                          <a:solidFill>
                            <a:schemeClr val="tx1"/>
                          </a:solidFill>
                          <a:latin typeface="Times New Roman"/>
                        </a:defRPr>
                      </a:lvl7pPr>
                      <a:lvl8pPr marL="3200400" algn="l" defTabSz="914400" rtl="0" eaLnBrk="1" latinLnBrk="0" hangingPunct="1">
                        <a:defRPr sz="1800" kern="1200">
                          <a:solidFill>
                            <a:schemeClr val="tx1"/>
                          </a:solidFill>
                          <a:latin typeface="Times New Roman"/>
                        </a:defRPr>
                      </a:lvl8pPr>
                      <a:lvl9pPr marL="3657600" algn="l" defTabSz="914400" rtl="0" eaLnBrk="1" latinLnBrk="0" hangingPunct="1">
                        <a:defRPr sz="1800" kern="1200">
                          <a:solidFill>
                            <a:schemeClr val="tx1"/>
                          </a:solidFill>
                          <a:latin typeface="Times New Roman"/>
                        </a:defRPr>
                      </a:lvl9pPr>
                    </a:lstStyle>
                    <a:p>
                      <a:pPr>
                        <a:spcAft>
                          <a:spcPts val="0"/>
                        </a:spcAft>
                      </a:pPr>
                      <a:r>
                        <a:rPr lang="fr-FR" sz="1600" b="1" kern="12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Structure des récompenses et des recours</a:t>
                      </a:r>
                    </a:p>
                  </a:txBody>
                  <a:tcPr marL="68606" marR="68606" marT="949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lvl1pPr marL="0" algn="l" defTabSz="914400" rtl="0" eaLnBrk="1" latinLnBrk="0" hangingPunct="1">
                        <a:defRPr sz="1800" kern="1200">
                          <a:solidFill>
                            <a:schemeClr val="tx1"/>
                          </a:solidFill>
                          <a:latin typeface="Times New Roman"/>
                        </a:defRPr>
                      </a:lvl1pPr>
                      <a:lvl2pPr marL="457200" algn="l" defTabSz="914400" rtl="0" eaLnBrk="1" latinLnBrk="0" hangingPunct="1">
                        <a:defRPr sz="1800" kern="1200">
                          <a:solidFill>
                            <a:schemeClr val="tx1"/>
                          </a:solidFill>
                          <a:latin typeface="Times New Roman"/>
                        </a:defRPr>
                      </a:lvl2pPr>
                      <a:lvl3pPr marL="914400" algn="l" defTabSz="914400" rtl="0" eaLnBrk="1" latinLnBrk="0" hangingPunct="1">
                        <a:defRPr sz="1800" kern="1200">
                          <a:solidFill>
                            <a:schemeClr val="tx1"/>
                          </a:solidFill>
                          <a:latin typeface="Times New Roman"/>
                        </a:defRPr>
                      </a:lvl3pPr>
                      <a:lvl4pPr marL="1371600" algn="l" defTabSz="914400" rtl="0" eaLnBrk="1" latinLnBrk="0" hangingPunct="1">
                        <a:defRPr sz="1800" kern="1200">
                          <a:solidFill>
                            <a:schemeClr val="tx1"/>
                          </a:solidFill>
                          <a:latin typeface="Times New Roman"/>
                        </a:defRPr>
                      </a:lvl4pPr>
                      <a:lvl5pPr marL="1828800" algn="l" defTabSz="914400" rtl="0" eaLnBrk="1" latinLnBrk="0" hangingPunct="1">
                        <a:defRPr sz="1800" kern="1200">
                          <a:solidFill>
                            <a:schemeClr val="tx1"/>
                          </a:solidFill>
                          <a:latin typeface="Times New Roman"/>
                        </a:defRPr>
                      </a:lvl5pPr>
                      <a:lvl6pPr marL="2286000" algn="l" defTabSz="914400" rtl="0" eaLnBrk="1" latinLnBrk="0" hangingPunct="1">
                        <a:defRPr sz="1800" kern="1200">
                          <a:solidFill>
                            <a:schemeClr val="tx1"/>
                          </a:solidFill>
                          <a:latin typeface="Times New Roman"/>
                        </a:defRPr>
                      </a:lvl6pPr>
                      <a:lvl7pPr marL="2743200" algn="l" defTabSz="914400" rtl="0" eaLnBrk="1" latinLnBrk="0" hangingPunct="1">
                        <a:defRPr sz="1800" kern="1200">
                          <a:solidFill>
                            <a:schemeClr val="tx1"/>
                          </a:solidFill>
                          <a:latin typeface="Times New Roman"/>
                        </a:defRPr>
                      </a:lvl7pPr>
                      <a:lvl8pPr marL="3200400" algn="l" defTabSz="914400" rtl="0" eaLnBrk="1" latinLnBrk="0" hangingPunct="1">
                        <a:defRPr sz="1800" kern="1200">
                          <a:solidFill>
                            <a:schemeClr val="tx1"/>
                          </a:solidFill>
                          <a:latin typeface="Times New Roman"/>
                        </a:defRPr>
                      </a:lvl8pPr>
                      <a:lvl9pPr marL="3657600" algn="l" defTabSz="914400" rtl="0" eaLnBrk="1" latinLnBrk="0" hangingPunct="1">
                        <a:defRPr sz="1800" kern="1200">
                          <a:solidFill>
                            <a:schemeClr val="tx1"/>
                          </a:solidFill>
                          <a:latin typeface="Times New Roman"/>
                        </a:defRPr>
                      </a:lvl9pPr>
                    </a:lstStyle>
                    <a:p>
                      <a:pPr marL="182563" indent="-182563">
                        <a:spcBef>
                          <a:spcPts val="600"/>
                        </a:spcBef>
                        <a:spcAft>
                          <a:spcPts val="0"/>
                        </a:spcAft>
                        <a:buFont typeface="Arial" panose="020B0604020202020204" pitchFamily="34" charset="0"/>
                        <a:buChar char="•"/>
                      </a:pPr>
                      <a:r>
                        <a:rPr lang="fr-FR" sz="1600" baseline="0" dirty="0">
                          <a:effectLst/>
                          <a:latin typeface="Arial" panose="020B0604020202020204" pitchFamily="34" charset="0"/>
                          <a:ea typeface="Calibri" panose="020F0502020204030204" pitchFamily="34" charset="0"/>
                          <a:cs typeface="Arial" panose="020B0604020202020204" pitchFamily="34" charset="0"/>
                        </a:rPr>
                        <a:t>Les coûts dépassant l'estimation approuvée seront absorbés par l'entrepreneur.</a:t>
                      </a:r>
                    </a:p>
                    <a:p>
                      <a:pPr marL="182563" indent="-182563">
                        <a:spcBef>
                          <a:spcPts val="600"/>
                        </a:spcBef>
                        <a:spcAft>
                          <a:spcPts val="0"/>
                        </a:spcAft>
                        <a:buFont typeface="Arial" panose="020B0604020202020204" pitchFamily="34" charset="0"/>
                        <a:buChar char="•"/>
                      </a:pPr>
                      <a:r>
                        <a:rPr lang="en-CA" sz="1600" kern="1200" baseline="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Le </a:t>
                      </a:r>
                      <a:r>
                        <a:rPr lang="en-CA" sz="1600" kern="1200" baseline="0" dirty="0" err="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délai</a:t>
                      </a:r>
                      <a:r>
                        <a:rPr lang="en-CA" sz="1600" kern="1200" baseline="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r>
                        <a:rPr lang="en-CA" sz="1600" kern="1200" baseline="0" dirty="0" err="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d’exécution</a:t>
                      </a:r>
                      <a:r>
                        <a:rPr lang="en-CA" sz="1600" kern="1200" baseline="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des </a:t>
                      </a:r>
                      <a:r>
                        <a:rPr lang="en-CA" sz="1600" kern="1200" baseline="0" dirty="0" err="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réparations</a:t>
                      </a:r>
                      <a:r>
                        <a:rPr lang="en-CA" sz="1600" kern="1200" baseline="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r>
                        <a:rPr lang="fr-FR" sz="1600" baseline="0" dirty="0">
                          <a:effectLst/>
                          <a:latin typeface="Arial" panose="020B0604020202020204" pitchFamily="34" charset="0"/>
                          <a:ea typeface="Calibri" panose="020F0502020204030204" pitchFamily="34" charset="0"/>
                          <a:cs typeface="Arial" panose="020B0604020202020204" pitchFamily="34" charset="0"/>
                        </a:rPr>
                        <a:t>pour les réparations critiques au-delà de la date estimée approuvée sera expédié aux frais des fournisseurs.</a:t>
                      </a:r>
                    </a:p>
                  </a:txBody>
                  <a:tcPr marL="68606" marR="68606" marT="9497"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2F2F2"/>
                    </a:solidFill>
                  </a:tcPr>
                </a:tc>
                <a:extLst>
                  <a:ext uri="{0D108BD9-81ED-4DB2-BD59-A6C34878D82A}">
                    <a16:rowId xmlns:a16="http://schemas.microsoft.com/office/drawing/2014/main" val="10001"/>
                  </a:ext>
                </a:extLst>
              </a:tr>
              <a:tr h="678734">
                <a:tc>
                  <a:txBody>
                    <a:bodyPr/>
                    <a:lstStyle>
                      <a:lvl1pPr marL="0" algn="l" defTabSz="914400" rtl="0" eaLnBrk="1" latinLnBrk="0" hangingPunct="1">
                        <a:defRPr sz="1800" kern="1200">
                          <a:solidFill>
                            <a:schemeClr val="tx1"/>
                          </a:solidFill>
                          <a:latin typeface="Times New Roman"/>
                        </a:defRPr>
                      </a:lvl1pPr>
                      <a:lvl2pPr marL="457200" algn="l" defTabSz="914400" rtl="0" eaLnBrk="1" latinLnBrk="0" hangingPunct="1">
                        <a:defRPr sz="1800" kern="1200">
                          <a:solidFill>
                            <a:schemeClr val="tx1"/>
                          </a:solidFill>
                          <a:latin typeface="Times New Roman"/>
                        </a:defRPr>
                      </a:lvl2pPr>
                      <a:lvl3pPr marL="914400" algn="l" defTabSz="914400" rtl="0" eaLnBrk="1" latinLnBrk="0" hangingPunct="1">
                        <a:defRPr sz="1800" kern="1200">
                          <a:solidFill>
                            <a:schemeClr val="tx1"/>
                          </a:solidFill>
                          <a:latin typeface="Times New Roman"/>
                        </a:defRPr>
                      </a:lvl3pPr>
                      <a:lvl4pPr marL="1371600" algn="l" defTabSz="914400" rtl="0" eaLnBrk="1" latinLnBrk="0" hangingPunct="1">
                        <a:defRPr sz="1800" kern="1200">
                          <a:solidFill>
                            <a:schemeClr val="tx1"/>
                          </a:solidFill>
                          <a:latin typeface="Times New Roman"/>
                        </a:defRPr>
                      </a:lvl4pPr>
                      <a:lvl5pPr marL="1828800" algn="l" defTabSz="914400" rtl="0" eaLnBrk="1" latinLnBrk="0" hangingPunct="1">
                        <a:defRPr sz="1800" kern="1200">
                          <a:solidFill>
                            <a:schemeClr val="tx1"/>
                          </a:solidFill>
                          <a:latin typeface="Times New Roman"/>
                        </a:defRPr>
                      </a:lvl5pPr>
                      <a:lvl6pPr marL="2286000" algn="l" defTabSz="914400" rtl="0" eaLnBrk="1" latinLnBrk="0" hangingPunct="1">
                        <a:defRPr sz="1800" kern="1200">
                          <a:solidFill>
                            <a:schemeClr val="tx1"/>
                          </a:solidFill>
                          <a:latin typeface="Times New Roman"/>
                        </a:defRPr>
                      </a:lvl6pPr>
                      <a:lvl7pPr marL="2743200" algn="l" defTabSz="914400" rtl="0" eaLnBrk="1" latinLnBrk="0" hangingPunct="1">
                        <a:defRPr sz="1800" kern="1200">
                          <a:solidFill>
                            <a:schemeClr val="tx1"/>
                          </a:solidFill>
                          <a:latin typeface="Times New Roman"/>
                        </a:defRPr>
                      </a:lvl7pPr>
                      <a:lvl8pPr marL="3200400" algn="l" defTabSz="914400" rtl="0" eaLnBrk="1" latinLnBrk="0" hangingPunct="1">
                        <a:defRPr sz="1800" kern="1200">
                          <a:solidFill>
                            <a:schemeClr val="tx1"/>
                          </a:solidFill>
                          <a:latin typeface="Times New Roman"/>
                        </a:defRPr>
                      </a:lvl8pPr>
                      <a:lvl9pPr marL="3657600" algn="l" defTabSz="914400" rtl="0" eaLnBrk="1" latinLnBrk="0" hangingPunct="1">
                        <a:defRPr sz="1800" kern="1200">
                          <a:solidFill>
                            <a:schemeClr val="tx1"/>
                          </a:solidFill>
                          <a:latin typeface="Times New Roman"/>
                        </a:defRPr>
                      </a:lvl9pPr>
                    </a:lstStyle>
                    <a:p>
                      <a:pPr>
                        <a:spcAft>
                          <a:spcPts val="0"/>
                        </a:spcAft>
                      </a:pPr>
                      <a:r>
                        <a:rPr lang="fr-FR" sz="1600" b="1" kern="12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Approche de la durée du contrat</a:t>
                      </a:r>
                    </a:p>
                  </a:txBody>
                  <a:tcPr marL="68606" marR="68606" marT="949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lvl1pPr marL="0" algn="l" defTabSz="914400" rtl="0" eaLnBrk="1" latinLnBrk="0" hangingPunct="1">
                        <a:defRPr sz="1800" kern="1200">
                          <a:solidFill>
                            <a:schemeClr val="tx1"/>
                          </a:solidFill>
                          <a:latin typeface="Times New Roman"/>
                        </a:defRPr>
                      </a:lvl1pPr>
                      <a:lvl2pPr marL="457200" algn="l" defTabSz="914400" rtl="0" eaLnBrk="1" latinLnBrk="0" hangingPunct="1">
                        <a:defRPr sz="1800" kern="1200">
                          <a:solidFill>
                            <a:schemeClr val="tx1"/>
                          </a:solidFill>
                          <a:latin typeface="Times New Roman"/>
                        </a:defRPr>
                      </a:lvl2pPr>
                      <a:lvl3pPr marL="914400" algn="l" defTabSz="914400" rtl="0" eaLnBrk="1" latinLnBrk="0" hangingPunct="1">
                        <a:defRPr sz="1800" kern="1200">
                          <a:solidFill>
                            <a:schemeClr val="tx1"/>
                          </a:solidFill>
                          <a:latin typeface="Times New Roman"/>
                        </a:defRPr>
                      </a:lvl3pPr>
                      <a:lvl4pPr marL="1371600" algn="l" defTabSz="914400" rtl="0" eaLnBrk="1" latinLnBrk="0" hangingPunct="1">
                        <a:defRPr sz="1800" kern="1200">
                          <a:solidFill>
                            <a:schemeClr val="tx1"/>
                          </a:solidFill>
                          <a:latin typeface="Times New Roman"/>
                        </a:defRPr>
                      </a:lvl4pPr>
                      <a:lvl5pPr marL="1828800" algn="l" defTabSz="914400" rtl="0" eaLnBrk="1" latinLnBrk="0" hangingPunct="1">
                        <a:defRPr sz="1800" kern="1200">
                          <a:solidFill>
                            <a:schemeClr val="tx1"/>
                          </a:solidFill>
                          <a:latin typeface="Times New Roman"/>
                        </a:defRPr>
                      </a:lvl5pPr>
                      <a:lvl6pPr marL="2286000" algn="l" defTabSz="914400" rtl="0" eaLnBrk="1" latinLnBrk="0" hangingPunct="1">
                        <a:defRPr sz="1800" kern="1200">
                          <a:solidFill>
                            <a:schemeClr val="tx1"/>
                          </a:solidFill>
                          <a:latin typeface="Times New Roman"/>
                        </a:defRPr>
                      </a:lvl6pPr>
                      <a:lvl7pPr marL="2743200" algn="l" defTabSz="914400" rtl="0" eaLnBrk="1" latinLnBrk="0" hangingPunct="1">
                        <a:defRPr sz="1800" kern="1200">
                          <a:solidFill>
                            <a:schemeClr val="tx1"/>
                          </a:solidFill>
                          <a:latin typeface="Times New Roman"/>
                        </a:defRPr>
                      </a:lvl7pPr>
                      <a:lvl8pPr marL="3200400" algn="l" defTabSz="914400" rtl="0" eaLnBrk="1" latinLnBrk="0" hangingPunct="1">
                        <a:defRPr sz="1800" kern="1200">
                          <a:solidFill>
                            <a:schemeClr val="tx1"/>
                          </a:solidFill>
                          <a:latin typeface="Times New Roman"/>
                        </a:defRPr>
                      </a:lvl8pPr>
                      <a:lvl9pPr marL="3657600" algn="l" defTabSz="914400" rtl="0" eaLnBrk="1" latinLnBrk="0" hangingPunct="1">
                        <a:defRPr sz="1800" kern="1200">
                          <a:solidFill>
                            <a:schemeClr val="tx1"/>
                          </a:solidFill>
                          <a:latin typeface="Times New Roman"/>
                        </a:defRPr>
                      </a:lvl9pPr>
                    </a:lstStyle>
                    <a:p>
                      <a:pPr marL="182563" indent="-182563">
                        <a:spcBef>
                          <a:spcPts val="600"/>
                        </a:spcBef>
                        <a:spcAft>
                          <a:spcPts val="0"/>
                        </a:spcAft>
                        <a:buFont typeface="Arial" panose="020B0604020202020204" pitchFamily="34" charset="0"/>
                        <a:buChar char="•"/>
                      </a:pPr>
                      <a:r>
                        <a:rPr lang="fr-FR" sz="1600" b="0" kern="12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Contrat initial de « 5 ans » avec deux périodes d'option « 1 an ».</a:t>
                      </a:r>
                    </a:p>
                    <a:p>
                      <a:pPr marL="182563" indent="-182563">
                        <a:spcBef>
                          <a:spcPts val="600"/>
                        </a:spcBef>
                        <a:spcAft>
                          <a:spcPts val="0"/>
                        </a:spcAft>
                        <a:buFont typeface="Arial" panose="020B0604020202020204" pitchFamily="34" charset="0"/>
                        <a:buChar char="•"/>
                      </a:pPr>
                      <a:r>
                        <a:rPr lang="fr-FR" sz="1600" b="0" kern="12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Décision 1</a:t>
                      </a:r>
                      <a:r>
                        <a:rPr lang="fr-FR" sz="1600" b="0" kern="1200" baseline="300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re</a:t>
                      </a:r>
                      <a:r>
                        <a:rPr lang="fr-FR" sz="1600" b="0" kern="12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année d'option - en fin de 4</a:t>
                      </a:r>
                      <a:r>
                        <a:rPr lang="fr-FR" sz="1600" b="0" kern="1200" baseline="300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e </a:t>
                      </a:r>
                      <a:r>
                        <a:rPr lang="fr-FR" sz="1600" b="0" kern="12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année.</a:t>
                      </a:r>
                    </a:p>
                  </a:txBody>
                  <a:tcPr marL="68606" marR="68606" marT="9497"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2F2F2"/>
                    </a:solidFill>
                  </a:tcPr>
                </a:tc>
                <a:extLst>
                  <a:ext uri="{0D108BD9-81ED-4DB2-BD59-A6C34878D82A}">
                    <a16:rowId xmlns:a16="http://schemas.microsoft.com/office/drawing/2014/main" val="10002"/>
                  </a:ext>
                </a:extLst>
              </a:tr>
              <a:tr h="2468277">
                <a:tc>
                  <a:txBody>
                    <a:bodyPr/>
                    <a:lstStyle>
                      <a:lvl1pPr marL="0" algn="l" defTabSz="914400" rtl="0" eaLnBrk="1" latinLnBrk="0" hangingPunct="1">
                        <a:defRPr sz="1800" kern="1200">
                          <a:solidFill>
                            <a:schemeClr val="tx1"/>
                          </a:solidFill>
                          <a:latin typeface="Times New Roman"/>
                        </a:defRPr>
                      </a:lvl1pPr>
                      <a:lvl2pPr marL="457200" algn="l" defTabSz="914400" rtl="0" eaLnBrk="1" latinLnBrk="0" hangingPunct="1">
                        <a:defRPr sz="1800" kern="1200">
                          <a:solidFill>
                            <a:schemeClr val="tx1"/>
                          </a:solidFill>
                          <a:latin typeface="Times New Roman"/>
                        </a:defRPr>
                      </a:lvl2pPr>
                      <a:lvl3pPr marL="914400" algn="l" defTabSz="914400" rtl="0" eaLnBrk="1" latinLnBrk="0" hangingPunct="1">
                        <a:defRPr sz="1800" kern="1200">
                          <a:solidFill>
                            <a:schemeClr val="tx1"/>
                          </a:solidFill>
                          <a:latin typeface="Times New Roman"/>
                        </a:defRPr>
                      </a:lvl3pPr>
                      <a:lvl4pPr marL="1371600" algn="l" defTabSz="914400" rtl="0" eaLnBrk="1" latinLnBrk="0" hangingPunct="1">
                        <a:defRPr sz="1800" kern="1200">
                          <a:solidFill>
                            <a:schemeClr val="tx1"/>
                          </a:solidFill>
                          <a:latin typeface="Times New Roman"/>
                        </a:defRPr>
                      </a:lvl4pPr>
                      <a:lvl5pPr marL="1828800" algn="l" defTabSz="914400" rtl="0" eaLnBrk="1" latinLnBrk="0" hangingPunct="1">
                        <a:defRPr sz="1800" kern="1200">
                          <a:solidFill>
                            <a:schemeClr val="tx1"/>
                          </a:solidFill>
                          <a:latin typeface="Times New Roman"/>
                        </a:defRPr>
                      </a:lvl5pPr>
                      <a:lvl6pPr marL="2286000" algn="l" defTabSz="914400" rtl="0" eaLnBrk="1" latinLnBrk="0" hangingPunct="1">
                        <a:defRPr sz="1800" kern="1200">
                          <a:solidFill>
                            <a:schemeClr val="tx1"/>
                          </a:solidFill>
                          <a:latin typeface="Times New Roman"/>
                        </a:defRPr>
                      </a:lvl6pPr>
                      <a:lvl7pPr marL="2743200" algn="l" defTabSz="914400" rtl="0" eaLnBrk="1" latinLnBrk="0" hangingPunct="1">
                        <a:defRPr sz="1800" kern="1200">
                          <a:solidFill>
                            <a:schemeClr val="tx1"/>
                          </a:solidFill>
                          <a:latin typeface="Times New Roman"/>
                        </a:defRPr>
                      </a:lvl7pPr>
                      <a:lvl8pPr marL="3200400" algn="l" defTabSz="914400" rtl="0" eaLnBrk="1" latinLnBrk="0" hangingPunct="1">
                        <a:defRPr sz="1800" kern="1200">
                          <a:solidFill>
                            <a:schemeClr val="tx1"/>
                          </a:solidFill>
                          <a:latin typeface="Times New Roman"/>
                        </a:defRPr>
                      </a:lvl8pPr>
                      <a:lvl9pPr marL="3657600" algn="l" defTabSz="914400" rtl="0" eaLnBrk="1" latinLnBrk="0" hangingPunct="1">
                        <a:defRPr sz="1800" kern="1200">
                          <a:solidFill>
                            <a:schemeClr val="tx1"/>
                          </a:solidFill>
                          <a:latin typeface="Times New Roman"/>
                        </a:defRPr>
                      </a:lvl9pPr>
                    </a:lstStyle>
                    <a:p>
                      <a:pPr>
                        <a:spcAft>
                          <a:spcPts val="0"/>
                        </a:spcAft>
                      </a:pPr>
                      <a:r>
                        <a:rPr lang="fr-CA" sz="1600" b="1" kern="1200" noProof="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Démarche</a:t>
                      </a:r>
                      <a:r>
                        <a:rPr lang="en-US" sz="1600" b="1" kern="12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r>
                        <a:rPr lang="en-US" sz="1600" b="1" kern="1200" dirty="0" err="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d’évaluation</a:t>
                      </a:r>
                      <a:r>
                        <a:rPr lang="en-US" sz="1600" b="1" kern="12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des </a:t>
                      </a:r>
                      <a:r>
                        <a:rPr lang="en-US" sz="1600" b="1" kern="1200" dirty="0" err="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offres</a:t>
                      </a:r>
                      <a:endParaRPr lang="en-US" sz="1600" b="1" kern="12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68606" marR="68606" marT="949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lvl1pPr marL="0" algn="l" defTabSz="914400" rtl="0" eaLnBrk="1" latinLnBrk="0" hangingPunct="1">
                        <a:defRPr sz="1800" kern="1200">
                          <a:solidFill>
                            <a:schemeClr val="tx1"/>
                          </a:solidFill>
                          <a:latin typeface="Times New Roman"/>
                        </a:defRPr>
                      </a:lvl1pPr>
                      <a:lvl2pPr marL="457200" algn="l" defTabSz="914400" rtl="0" eaLnBrk="1" latinLnBrk="0" hangingPunct="1">
                        <a:defRPr sz="1800" kern="1200">
                          <a:solidFill>
                            <a:schemeClr val="tx1"/>
                          </a:solidFill>
                          <a:latin typeface="Times New Roman"/>
                        </a:defRPr>
                      </a:lvl2pPr>
                      <a:lvl3pPr marL="914400" algn="l" defTabSz="914400" rtl="0" eaLnBrk="1" latinLnBrk="0" hangingPunct="1">
                        <a:defRPr sz="1800" kern="1200">
                          <a:solidFill>
                            <a:schemeClr val="tx1"/>
                          </a:solidFill>
                          <a:latin typeface="Times New Roman"/>
                        </a:defRPr>
                      </a:lvl3pPr>
                      <a:lvl4pPr marL="1371600" algn="l" defTabSz="914400" rtl="0" eaLnBrk="1" latinLnBrk="0" hangingPunct="1">
                        <a:defRPr sz="1800" kern="1200">
                          <a:solidFill>
                            <a:schemeClr val="tx1"/>
                          </a:solidFill>
                          <a:latin typeface="Times New Roman"/>
                        </a:defRPr>
                      </a:lvl4pPr>
                      <a:lvl5pPr marL="1828800" algn="l" defTabSz="914400" rtl="0" eaLnBrk="1" latinLnBrk="0" hangingPunct="1">
                        <a:defRPr sz="1800" kern="1200">
                          <a:solidFill>
                            <a:schemeClr val="tx1"/>
                          </a:solidFill>
                          <a:latin typeface="Times New Roman"/>
                        </a:defRPr>
                      </a:lvl5pPr>
                      <a:lvl6pPr marL="2286000" algn="l" defTabSz="914400" rtl="0" eaLnBrk="1" latinLnBrk="0" hangingPunct="1">
                        <a:defRPr sz="1800" kern="1200">
                          <a:solidFill>
                            <a:schemeClr val="tx1"/>
                          </a:solidFill>
                          <a:latin typeface="Times New Roman"/>
                        </a:defRPr>
                      </a:lvl6pPr>
                      <a:lvl7pPr marL="2743200" algn="l" defTabSz="914400" rtl="0" eaLnBrk="1" latinLnBrk="0" hangingPunct="1">
                        <a:defRPr sz="1800" kern="1200">
                          <a:solidFill>
                            <a:schemeClr val="tx1"/>
                          </a:solidFill>
                          <a:latin typeface="Times New Roman"/>
                        </a:defRPr>
                      </a:lvl7pPr>
                      <a:lvl8pPr marL="3200400" algn="l" defTabSz="914400" rtl="0" eaLnBrk="1" latinLnBrk="0" hangingPunct="1">
                        <a:defRPr sz="1800" kern="1200">
                          <a:solidFill>
                            <a:schemeClr val="tx1"/>
                          </a:solidFill>
                          <a:latin typeface="Times New Roman"/>
                        </a:defRPr>
                      </a:lvl8pPr>
                      <a:lvl9pPr marL="3657600" algn="l" defTabSz="914400" rtl="0" eaLnBrk="1" latinLnBrk="0" hangingPunct="1">
                        <a:defRPr sz="1800" kern="1200">
                          <a:solidFill>
                            <a:schemeClr val="tx1"/>
                          </a:solidFill>
                          <a:latin typeface="Times New Roman"/>
                        </a:defRPr>
                      </a:lvl9pPr>
                    </a:lstStyle>
                    <a:p>
                      <a:pPr marL="182563" indent="-182563">
                        <a:spcBef>
                          <a:spcPts val="600"/>
                        </a:spcBef>
                        <a:spcAft>
                          <a:spcPts val="0"/>
                        </a:spcAft>
                        <a:buFont typeface="Arial" panose="020B0604020202020204" pitchFamily="34" charset="0"/>
                        <a:buChar char="•"/>
                      </a:pPr>
                      <a:r>
                        <a:rPr lang="fr-FR" sz="1600" b="1" kern="1200" baseline="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Prix le plus bas par point </a:t>
                      </a:r>
                      <a:r>
                        <a:rPr lang="fr-FR" sz="1600" b="0" kern="1200" baseline="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obligatoires avec critères cotés.</a:t>
                      </a:r>
                    </a:p>
                    <a:p>
                      <a:pPr marL="182563" indent="-182563">
                        <a:spcBef>
                          <a:spcPts val="600"/>
                        </a:spcBef>
                        <a:spcAft>
                          <a:spcPts val="0"/>
                        </a:spcAft>
                        <a:buFont typeface="Arial" panose="020B0604020202020204" pitchFamily="34" charset="0"/>
                        <a:buChar char="•"/>
                      </a:pPr>
                      <a:r>
                        <a:rPr lang="fr-FR" sz="1600" b="0" kern="1200" baseline="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Soumissionnaire en mesure de soumettre :</a:t>
                      </a:r>
                    </a:p>
                    <a:p>
                      <a:pPr marL="639763" lvl="1" indent="-182563">
                        <a:spcBef>
                          <a:spcPts val="600"/>
                        </a:spcBef>
                        <a:spcAft>
                          <a:spcPts val="0"/>
                        </a:spcAft>
                        <a:buFont typeface="Arial" panose="020B0604020202020204" pitchFamily="34" charset="0"/>
                        <a:buChar char="•"/>
                      </a:pPr>
                      <a:r>
                        <a:rPr lang="fr-FR" sz="1600" b="0" kern="1200" baseline="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une offre unique pour l’ESMA Simple ou Complexe, ou</a:t>
                      </a:r>
                    </a:p>
                    <a:p>
                      <a:pPr marL="639763" marR="0" lvl="1" indent="-182563" algn="l" defTabSz="914400" rtl="0" eaLnBrk="1" fontAlgn="auto" latinLnBrk="0" hangingPunct="1">
                        <a:lnSpc>
                          <a:spcPct val="100000"/>
                        </a:lnSpc>
                        <a:spcBef>
                          <a:spcPts val="600"/>
                        </a:spcBef>
                        <a:spcAft>
                          <a:spcPts val="0"/>
                        </a:spcAft>
                        <a:buClrTx/>
                        <a:buSzTx/>
                        <a:buFont typeface="Arial" panose="020B0604020202020204" pitchFamily="34" charset="0"/>
                        <a:buChar char="•"/>
                        <a:tabLst/>
                        <a:defRPr/>
                      </a:pPr>
                      <a:r>
                        <a:rPr lang="fr-FR" sz="1600" b="0" kern="1200" baseline="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deux offres, une pour le simple et l’autre pour le complexe.</a:t>
                      </a:r>
                    </a:p>
                    <a:p>
                      <a:pPr marL="182563" lvl="0" indent="-182563">
                        <a:spcBef>
                          <a:spcPts val="600"/>
                        </a:spcBef>
                        <a:spcAft>
                          <a:spcPts val="0"/>
                        </a:spcAft>
                        <a:buFont typeface="Arial" panose="020B0604020202020204" pitchFamily="34" charset="0"/>
                        <a:buChar char="•"/>
                      </a:pPr>
                      <a:r>
                        <a:rPr lang="fr-FR" sz="1600" b="0" kern="1200" baseline="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La soumission financière doit être soumise pour les cinq (5) premières années du contrat. Plus de poids accordé aux critères techniques et aux catégories financières les plus courants qui représentent la plus grande partie du coût.</a:t>
                      </a:r>
                    </a:p>
                    <a:p>
                      <a:pPr marL="182563" lvl="0" indent="-182563">
                        <a:spcBef>
                          <a:spcPts val="600"/>
                        </a:spcBef>
                        <a:spcAft>
                          <a:spcPts val="0"/>
                        </a:spcAft>
                        <a:buFont typeface="Arial" panose="020B0604020202020204" pitchFamily="34" charset="0"/>
                        <a:buChar char="•"/>
                      </a:pPr>
                      <a:r>
                        <a:rPr lang="fr-FR" sz="1600" b="0" kern="1200" baseline="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Critères structurés pour promouvoir un haut niveau de R&amp;R en interne.</a:t>
                      </a:r>
                    </a:p>
                  </a:txBody>
                  <a:tcPr marL="68606" marR="68606" marT="9497"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2F2F2"/>
                    </a:solidFill>
                  </a:tcPr>
                </a:tc>
                <a:extLst>
                  <a:ext uri="{0D108BD9-81ED-4DB2-BD59-A6C34878D82A}">
                    <a16:rowId xmlns:a16="http://schemas.microsoft.com/office/drawing/2014/main" val="10003"/>
                  </a:ext>
                </a:extLst>
              </a:tr>
            </a:tbl>
          </a:graphicData>
        </a:graphic>
      </p:graphicFrame>
      <p:sp>
        <p:nvSpPr>
          <p:cNvPr id="2" name="TextBox 1">
            <a:extLst>
              <a:ext uri="{FF2B5EF4-FFF2-40B4-BE49-F238E27FC236}">
                <a16:creationId xmlns:a16="http://schemas.microsoft.com/office/drawing/2014/main" id="{2E200E1E-D605-8A3C-3F69-117ED6ECEEBA}"/>
              </a:ext>
            </a:extLst>
          </p:cNvPr>
          <p:cNvSpPr txBox="1"/>
          <p:nvPr/>
        </p:nvSpPr>
        <p:spPr>
          <a:xfrm>
            <a:off x="575386" y="6250532"/>
            <a:ext cx="415213" cy="369332"/>
          </a:xfrm>
          <a:prstGeom prst="rect">
            <a:avLst/>
          </a:prstGeom>
          <a:noFill/>
        </p:spPr>
        <p:txBody>
          <a:bodyPr wrap="square" rtlCol="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CA" sz="1800" b="0" i="0" u="none" strike="noStrike" kern="1200" cap="none" spc="0" normalizeH="0" baseline="0" noProof="0" dirty="0">
                <a:ln>
                  <a:noFill/>
                </a:ln>
                <a:solidFill>
                  <a:prstClr val="black"/>
                </a:solidFill>
                <a:effectLst/>
                <a:uLnTx/>
                <a:uFillTx/>
                <a:latin typeface="Calibri" panose="020F0502020204030204" pitchFamily="34" charset="0"/>
                <a:ea typeface="ＭＳ Ｐゴシック" panose="020B0600070205080204" pitchFamily="34" charset="-128"/>
                <a:cs typeface="+mn-cs"/>
              </a:rPr>
              <a:t>13</a:t>
            </a:r>
          </a:p>
        </p:txBody>
      </p:sp>
    </p:spTree>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a:extLst>
              <a:ext uri="{FF2B5EF4-FFF2-40B4-BE49-F238E27FC236}">
                <a16:creationId xmlns:a16="http://schemas.microsoft.com/office/drawing/2014/main" id="{E3430EFA-421A-FD00-3E62-F9C5ECE7CF4B}"/>
              </a:ext>
            </a:extLst>
          </p:cNvPr>
          <p:cNvSpPr>
            <a:spLocks noGrp="1"/>
          </p:cNvSpPr>
          <p:nvPr>
            <p:ph type="title"/>
          </p:nvPr>
        </p:nvSpPr>
        <p:spPr/>
        <p:txBody>
          <a:bodyPr rtlCol="0">
            <a:normAutofit/>
          </a:bodyPr>
          <a:lstStyle/>
          <a:p>
            <a:pPr defTabSz="1219140" eaLnBrk="1" fontAlgn="auto" hangingPunct="1">
              <a:spcAft>
                <a:spcPts val="0"/>
              </a:spcAft>
              <a:defRPr/>
            </a:pPr>
            <a:r>
              <a:rPr lang="fr-FR" altLang="en-US" sz="2667" dirty="0"/>
              <a:t>Avantages de la solution d’ARS</a:t>
            </a:r>
            <a:endParaRPr altLang="en-US" sz="2667" dirty="0"/>
          </a:p>
        </p:txBody>
      </p:sp>
      <p:sp>
        <p:nvSpPr>
          <p:cNvPr id="21507" name="Content Placeholder 6">
            <a:extLst>
              <a:ext uri="{FF2B5EF4-FFF2-40B4-BE49-F238E27FC236}">
                <a16:creationId xmlns:a16="http://schemas.microsoft.com/office/drawing/2014/main" id="{66D68DC4-63C6-90F2-C92A-30BEFF0D1A28}"/>
              </a:ext>
            </a:extLst>
          </p:cNvPr>
          <p:cNvSpPr>
            <a:spLocks noGrp="1"/>
          </p:cNvSpPr>
          <p:nvPr>
            <p:ph sz="half" idx="1"/>
          </p:nvPr>
        </p:nvSpPr>
        <p:spPr>
          <a:xfrm>
            <a:off x="575389" y="1364772"/>
            <a:ext cx="11041228" cy="4704521"/>
          </a:xfrm>
        </p:spPr>
        <p:txBody>
          <a:bodyPr>
            <a:noAutofit/>
          </a:bodyPr>
          <a:lstStyle/>
          <a:p>
            <a:pPr marL="243405" indent="-243405" defTabSz="1219140" eaLnBrk="1" fontAlgn="auto" hangingPunct="1">
              <a:lnSpc>
                <a:spcPct val="100000"/>
              </a:lnSpc>
              <a:spcBef>
                <a:spcPts val="1600"/>
              </a:spcBef>
              <a:spcAft>
                <a:spcPts val="0"/>
              </a:spcAft>
              <a:defRPr/>
            </a:pPr>
            <a:r>
              <a:rPr lang="fr-FR" altLang="en-US" sz="1700" dirty="0">
                <a:cs typeface="Arial" panose="020B0604020202020204" pitchFamily="34" charset="0"/>
              </a:rPr>
              <a:t>Remplacement de </a:t>
            </a:r>
            <a:r>
              <a:rPr lang="fr-FR" altLang="en-US" sz="1700" dirty="0" err="1">
                <a:cs typeface="Arial" panose="020B0604020202020204" pitchFamily="34" charset="0"/>
              </a:rPr>
              <a:t>dexu</a:t>
            </a:r>
            <a:r>
              <a:rPr lang="fr-FR" altLang="en-US" sz="1700" dirty="0">
                <a:cs typeface="Arial" panose="020B0604020202020204" pitchFamily="34" charset="0"/>
              </a:rPr>
              <a:t> contrats à fournisseur unique et d’un contrat concurrentiel par deux contrats concurrentiels </a:t>
            </a:r>
            <a:r>
              <a:rPr lang="en-CA" altLang="en-US" sz="1700" dirty="0">
                <a:cs typeface="Arial" panose="020B0604020202020204" pitchFamily="34" charset="0"/>
              </a:rPr>
              <a:t>(</a:t>
            </a:r>
            <a:r>
              <a:rPr lang="en-CA" altLang="en-US" sz="1700" b="1" dirty="0">
                <a:cs typeface="Arial" panose="020B0604020202020204" pitchFamily="34" charset="0"/>
              </a:rPr>
              <a:t>↑</a:t>
            </a:r>
            <a:r>
              <a:rPr lang="en-CA" altLang="en-US" sz="1700" b="1" dirty="0" err="1">
                <a:cs typeface="Arial" panose="020B0604020202020204" pitchFamily="34" charset="0"/>
              </a:rPr>
              <a:t>OdR</a:t>
            </a:r>
            <a:r>
              <a:rPr lang="en-CA" altLang="en-US" sz="1700" dirty="0">
                <a:cs typeface="Arial" panose="020B0604020202020204" pitchFamily="34" charset="0"/>
              </a:rPr>
              <a:t>)</a:t>
            </a:r>
          </a:p>
          <a:p>
            <a:pPr marL="548190" lvl="1" indent="-243405" defTabSz="1219140" eaLnBrk="1" fontAlgn="auto" hangingPunct="1">
              <a:lnSpc>
                <a:spcPct val="100000"/>
              </a:lnSpc>
              <a:spcBef>
                <a:spcPts val="1600"/>
              </a:spcBef>
              <a:spcAft>
                <a:spcPts val="0"/>
              </a:spcAft>
              <a:defRPr/>
            </a:pPr>
            <a:r>
              <a:rPr lang="fr-FR" altLang="en-US" sz="1600" dirty="0">
                <a:cs typeface="Arial" panose="020B0604020202020204" pitchFamily="34" charset="0"/>
              </a:rPr>
              <a:t>Les tarifs des contrats de remplacement sont </a:t>
            </a:r>
            <a:r>
              <a:rPr lang="fr-FR" altLang="en-US" sz="1600" b="1" dirty="0">
                <a:cs typeface="Arial" panose="020B0604020202020204" pitchFamily="34" charset="0"/>
              </a:rPr>
              <a:t>d’environ 30 % inférieurs</a:t>
            </a:r>
            <a:r>
              <a:rPr lang="fr-FR" altLang="en-US" sz="1600" dirty="0">
                <a:cs typeface="Arial" panose="020B0604020202020204" pitchFamily="34" charset="0"/>
              </a:rPr>
              <a:t> à ceux du contrat précédent</a:t>
            </a:r>
            <a:endParaRPr lang="en-CA" altLang="en-US" sz="1600" dirty="0">
              <a:cs typeface="Arial" panose="020B0604020202020204" pitchFamily="34" charset="0"/>
            </a:endParaRPr>
          </a:p>
          <a:p>
            <a:pPr marL="243405" indent="-243405" defTabSz="1219140" eaLnBrk="1" fontAlgn="auto" hangingPunct="1">
              <a:lnSpc>
                <a:spcPct val="100000"/>
              </a:lnSpc>
              <a:spcBef>
                <a:spcPts val="1600"/>
              </a:spcBef>
              <a:spcAft>
                <a:spcPts val="0"/>
              </a:spcAft>
              <a:defRPr/>
            </a:pPr>
            <a:r>
              <a:rPr lang="fr-FR" altLang="en-US" sz="1700" dirty="0">
                <a:cs typeface="Arial" panose="020B0604020202020204" pitchFamily="34" charset="0"/>
              </a:rPr>
              <a:t>Un examen détaillé des exigences (à l'aide de l'outil de planification de la gestion logistique) a permis de réaliser des économies.</a:t>
            </a:r>
            <a:endParaRPr lang="en-CA" altLang="en-US" sz="1700" dirty="0">
              <a:cs typeface="Arial" panose="020B0604020202020204" pitchFamily="34" charset="0"/>
            </a:endParaRPr>
          </a:p>
          <a:p>
            <a:pPr marL="548190" lvl="1" indent="-243405" defTabSz="1219140" eaLnBrk="1" fontAlgn="auto" hangingPunct="1">
              <a:lnSpc>
                <a:spcPct val="100000"/>
              </a:lnSpc>
              <a:spcBef>
                <a:spcPts val="1600"/>
              </a:spcBef>
              <a:spcAft>
                <a:spcPts val="0"/>
              </a:spcAft>
              <a:defRPr/>
            </a:pPr>
            <a:r>
              <a:rPr lang="fr-FR" altLang="en-US" sz="1600" dirty="0">
                <a:cs typeface="Arial" panose="020B0604020202020204" pitchFamily="34" charset="0"/>
              </a:rPr>
              <a:t>Les coûts de réparation maximum (CRM) sur 14 % des articles ont été réduits, ce qui a entraîné une </a:t>
            </a:r>
            <a:r>
              <a:rPr lang="fr-FR" altLang="en-US" sz="1600" b="1" dirty="0">
                <a:cs typeface="Arial" panose="020B0604020202020204" pitchFamily="34" charset="0"/>
              </a:rPr>
              <a:t>réduction estimée des coûts d'environ 30 % par an</a:t>
            </a:r>
            <a:r>
              <a:rPr lang="fr-FR" altLang="en-US" sz="1600" dirty="0">
                <a:cs typeface="Arial" panose="020B0604020202020204" pitchFamily="34" charset="0"/>
              </a:rPr>
              <a:t>.</a:t>
            </a:r>
            <a:endParaRPr lang="en-CA" altLang="en-US" sz="1600" dirty="0">
              <a:cs typeface="Arial" panose="020B0604020202020204" pitchFamily="34" charset="0"/>
            </a:endParaRPr>
          </a:p>
          <a:p>
            <a:pPr marL="243405" indent="-243405" defTabSz="1219140" eaLnBrk="1" fontAlgn="auto" hangingPunct="1">
              <a:lnSpc>
                <a:spcPct val="100000"/>
              </a:lnSpc>
              <a:spcBef>
                <a:spcPts val="1600"/>
              </a:spcBef>
              <a:spcAft>
                <a:spcPts val="0"/>
              </a:spcAft>
              <a:defRPr/>
            </a:pPr>
            <a:r>
              <a:rPr lang="fr-FR" altLang="en-US" sz="1700" dirty="0">
                <a:cs typeface="Arial" panose="020B0604020202020204" pitchFamily="34" charset="0"/>
              </a:rPr>
              <a:t>Clause de base de paiement : </a:t>
            </a:r>
            <a:r>
              <a:rPr lang="fr-FR" altLang="en-US" sz="1700" b="1" dirty="0">
                <a:cs typeface="Arial" panose="020B0604020202020204" pitchFamily="34" charset="0"/>
              </a:rPr>
              <a:t>sous-taux &lt; taux préférentiels</a:t>
            </a:r>
            <a:r>
              <a:rPr lang="fr-FR" altLang="en-US" sz="1700" dirty="0">
                <a:cs typeface="Arial" panose="020B0604020202020204" pitchFamily="34" charset="0"/>
              </a:rPr>
              <a:t> pour injecter un contrôle/prévisibilité sur les coûts et garantir que les offres sont indicatives des coûts futurs.</a:t>
            </a:r>
            <a:endParaRPr lang="en-CA" altLang="en-US" sz="1700" dirty="0">
              <a:cs typeface="Arial" panose="020B0604020202020204" pitchFamily="34" charset="0"/>
            </a:endParaRPr>
          </a:p>
          <a:p>
            <a:pPr marL="243405" indent="-243405" defTabSz="1219140" eaLnBrk="1" fontAlgn="auto" hangingPunct="1">
              <a:lnSpc>
                <a:spcPct val="100000"/>
              </a:lnSpc>
              <a:spcBef>
                <a:spcPts val="1600"/>
              </a:spcBef>
              <a:spcAft>
                <a:spcPts val="0"/>
              </a:spcAft>
              <a:defRPr/>
            </a:pPr>
            <a:r>
              <a:rPr lang="fr-FR" altLang="en-US" sz="1700" dirty="0">
                <a:cs typeface="Arial" panose="020B0604020202020204" pitchFamily="34" charset="0"/>
              </a:rPr>
              <a:t>Rapports détaillés via liste des données contractuelles (CDRL) et description d'élément de données (DED)</a:t>
            </a:r>
            <a:endParaRPr lang="en-CA" altLang="en-US" sz="1700" dirty="0">
              <a:cs typeface="Arial" panose="020B0604020202020204" pitchFamily="34" charset="0"/>
            </a:endParaRPr>
          </a:p>
          <a:p>
            <a:pPr marL="548190" lvl="1" indent="-243405" defTabSz="1219140" eaLnBrk="1" fontAlgn="auto" hangingPunct="1">
              <a:lnSpc>
                <a:spcPct val="100000"/>
              </a:lnSpc>
              <a:spcBef>
                <a:spcPts val="1600"/>
              </a:spcBef>
              <a:spcAft>
                <a:spcPts val="0"/>
              </a:spcAft>
              <a:defRPr/>
            </a:pPr>
            <a:r>
              <a:rPr lang="fr-FR" altLang="en-US" sz="1600" dirty="0">
                <a:cs typeface="Arial" panose="020B0604020202020204" pitchFamily="34" charset="0"/>
              </a:rPr>
              <a:t>Rapport sommaire mensuel (MAT-001) fourni avec la facture.</a:t>
            </a:r>
            <a:endParaRPr lang="en-CA" altLang="en-US" sz="1600" dirty="0">
              <a:cs typeface="Arial" panose="020B0604020202020204" pitchFamily="34" charset="0"/>
            </a:endParaRPr>
          </a:p>
          <a:p>
            <a:pPr marL="548190" lvl="1" indent="-243405" defTabSz="1219140" eaLnBrk="1" fontAlgn="auto" hangingPunct="1">
              <a:lnSpc>
                <a:spcPct val="100000"/>
              </a:lnSpc>
              <a:spcBef>
                <a:spcPts val="1600"/>
              </a:spcBef>
              <a:spcAft>
                <a:spcPts val="0"/>
              </a:spcAft>
              <a:defRPr/>
            </a:pPr>
            <a:r>
              <a:rPr lang="fr-FR" altLang="en-US" sz="1600" dirty="0">
                <a:cs typeface="Arial" panose="020B0604020202020204" pitchFamily="34" charset="0"/>
              </a:rPr>
              <a:t>Rapport détaillé (MAT-002) fourni à la fin de chaque réparation avec la facture mensuelle.</a:t>
            </a:r>
            <a:endParaRPr lang="en-CA" altLang="en-US" sz="1600" dirty="0">
              <a:cs typeface="Arial" panose="020B0604020202020204" pitchFamily="34" charset="0"/>
            </a:endParaRPr>
          </a:p>
          <a:p>
            <a:pPr marL="457178" indent="-342882" defTabSz="1219140" eaLnBrk="1" fontAlgn="auto" hangingPunct="1">
              <a:spcBef>
                <a:spcPts val="1333"/>
              </a:spcBef>
              <a:spcAft>
                <a:spcPts val="0"/>
              </a:spcAft>
              <a:defRPr/>
            </a:pPr>
            <a:endParaRPr lang="en-CA" altLang="en-US" sz="2133" dirty="0">
              <a:cs typeface="Arial" panose="020B0604020202020204" pitchFamily="34" charset="0"/>
            </a:endParaRPr>
          </a:p>
          <a:p>
            <a:pPr marL="457178" indent="-342882" defTabSz="1219140" eaLnBrk="1" fontAlgn="auto" hangingPunct="1">
              <a:spcBef>
                <a:spcPts val="1333"/>
              </a:spcBef>
              <a:spcAft>
                <a:spcPts val="0"/>
              </a:spcAft>
              <a:defRPr/>
            </a:pPr>
            <a:endParaRPr lang="en-CA" altLang="en-US" sz="2133" dirty="0">
              <a:cs typeface="Arial" panose="020B0604020202020204" pitchFamily="34" charset="0"/>
            </a:endParaRPr>
          </a:p>
          <a:p>
            <a:pPr marL="400031" indent="-285737" defTabSz="1219140" eaLnBrk="1" fontAlgn="auto" hangingPunct="1">
              <a:spcBef>
                <a:spcPts val="1333"/>
              </a:spcBef>
              <a:spcAft>
                <a:spcPts val="0"/>
              </a:spcAft>
              <a:defRPr/>
            </a:pPr>
            <a:endParaRPr lang="en-CA" altLang="en-US" sz="2133" dirty="0">
              <a:cs typeface="Arial" panose="020B0604020202020204" pitchFamily="34" charset="0"/>
            </a:endParaRPr>
          </a:p>
        </p:txBody>
      </p:sp>
      <p:sp>
        <p:nvSpPr>
          <p:cNvPr id="2" name="TextBox 1">
            <a:extLst>
              <a:ext uri="{FF2B5EF4-FFF2-40B4-BE49-F238E27FC236}">
                <a16:creationId xmlns:a16="http://schemas.microsoft.com/office/drawing/2014/main" id="{ED08C546-EF83-6277-0C35-F73EAD4C36F9}"/>
              </a:ext>
            </a:extLst>
          </p:cNvPr>
          <p:cNvSpPr txBox="1"/>
          <p:nvPr/>
        </p:nvSpPr>
        <p:spPr>
          <a:xfrm>
            <a:off x="575386" y="6250532"/>
            <a:ext cx="415213" cy="369332"/>
          </a:xfrm>
          <a:prstGeom prst="rect">
            <a:avLst/>
          </a:prstGeom>
          <a:noFill/>
        </p:spPr>
        <p:txBody>
          <a:bodyPr wrap="square" rtlCol="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CA" sz="1800" b="0" i="0" u="none" strike="noStrike" kern="1200" cap="none" spc="0" normalizeH="0" baseline="0" noProof="0" dirty="0">
                <a:ln>
                  <a:noFill/>
                </a:ln>
                <a:solidFill>
                  <a:prstClr val="black"/>
                </a:solidFill>
                <a:effectLst/>
                <a:uLnTx/>
                <a:uFillTx/>
                <a:latin typeface="Calibri" panose="020F0502020204030204" pitchFamily="34" charset="0"/>
                <a:ea typeface="ＭＳ Ｐゴシック" panose="020B0600070205080204" pitchFamily="34" charset="-128"/>
                <a:cs typeface="+mn-cs"/>
              </a:rPr>
              <a:t>14</a:t>
            </a:r>
          </a:p>
        </p:txBody>
      </p:sp>
    </p:spTree>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a:extLst>
              <a:ext uri="{FF2B5EF4-FFF2-40B4-BE49-F238E27FC236}">
                <a16:creationId xmlns:a16="http://schemas.microsoft.com/office/drawing/2014/main" id="{8E3633BB-EC3C-3707-E014-63DBC6C31EAA}"/>
              </a:ext>
            </a:extLst>
          </p:cNvPr>
          <p:cNvSpPr>
            <a:spLocks noGrp="1"/>
          </p:cNvSpPr>
          <p:nvPr>
            <p:ph type="title"/>
          </p:nvPr>
        </p:nvSpPr>
        <p:spPr/>
        <p:txBody>
          <a:bodyPr>
            <a:normAutofit/>
          </a:bodyPr>
          <a:lstStyle/>
          <a:p>
            <a:pPr>
              <a:defRPr/>
            </a:pPr>
            <a:r>
              <a:rPr lang="en-CA" altLang="en-US" sz="2670" dirty="0" err="1"/>
              <a:t>Améliorations</a:t>
            </a:r>
            <a:r>
              <a:rPr lang="en-CA" altLang="en-US" sz="2670" dirty="0"/>
              <a:t> </a:t>
            </a:r>
            <a:r>
              <a:rPr lang="en-CA" altLang="en-US" sz="2670" dirty="0" err="1"/>
              <a:t>évolutionnaires</a:t>
            </a:r>
            <a:endParaRPr lang="en-CA" altLang="en-US" sz="2670" dirty="0"/>
          </a:p>
        </p:txBody>
      </p:sp>
      <p:sp>
        <p:nvSpPr>
          <p:cNvPr id="20587" name="TextBox 8">
            <a:extLst>
              <a:ext uri="{FF2B5EF4-FFF2-40B4-BE49-F238E27FC236}">
                <a16:creationId xmlns:a16="http://schemas.microsoft.com/office/drawing/2014/main" id="{C1E44E91-8FC1-60CB-CC57-CF9DF70FC188}"/>
              </a:ext>
            </a:extLst>
          </p:cNvPr>
          <p:cNvSpPr txBox="1">
            <a:spLocks noChangeArrowheads="1"/>
          </p:cNvSpPr>
          <p:nvPr/>
        </p:nvSpPr>
        <p:spPr bwMode="auto">
          <a:xfrm>
            <a:off x="2540706" y="1368623"/>
            <a:ext cx="7110587"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a:r>
              <a:rPr lang="fr-FR" altLang="en-US" sz="1400" b="1" u="sng" dirty="0">
                <a:latin typeface="+mn-lt"/>
              </a:rPr>
              <a:t>Analyse post-phase 1 basée sur d'anciens contrats</a:t>
            </a:r>
          </a:p>
        </p:txBody>
      </p:sp>
      <p:sp>
        <p:nvSpPr>
          <p:cNvPr id="20588" name="TextBox 9">
            <a:extLst>
              <a:ext uri="{FF2B5EF4-FFF2-40B4-BE49-F238E27FC236}">
                <a16:creationId xmlns:a16="http://schemas.microsoft.com/office/drawing/2014/main" id="{29CB690C-22AD-9F77-6E1E-92697A85F053}"/>
              </a:ext>
            </a:extLst>
          </p:cNvPr>
          <p:cNvSpPr txBox="1">
            <a:spLocks noChangeArrowheads="1"/>
          </p:cNvSpPr>
          <p:nvPr/>
        </p:nvSpPr>
        <p:spPr bwMode="auto">
          <a:xfrm>
            <a:off x="2540706" y="3810000"/>
            <a:ext cx="7110587"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a:r>
              <a:rPr lang="fr-FR" altLang="en-US" sz="1400" b="1" u="sng" dirty="0">
                <a:latin typeface="+mn-lt"/>
              </a:rPr>
              <a:t>Analyse post-phase 2 basée sur la demande de DP résultante</a:t>
            </a:r>
          </a:p>
        </p:txBody>
      </p:sp>
      <p:graphicFrame>
        <p:nvGraphicFramePr>
          <p:cNvPr id="3" name="Table 2">
            <a:extLst>
              <a:ext uri="{FF2B5EF4-FFF2-40B4-BE49-F238E27FC236}">
                <a16:creationId xmlns:a16="http://schemas.microsoft.com/office/drawing/2014/main" id="{2A7F487E-391F-6604-158E-F0C9C85B52FF}"/>
              </a:ext>
            </a:extLst>
          </p:cNvPr>
          <p:cNvGraphicFramePr>
            <a:graphicFrameLocks noGrp="1"/>
          </p:cNvGraphicFramePr>
          <p:nvPr>
            <p:extLst>
              <p:ext uri="{D42A27DB-BD31-4B8C-83A1-F6EECF244321}">
                <p14:modId xmlns:p14="http://schemas.microsoft.com/office/powerpoint/2010/main" val="2745684794"/>
              </p:ext>
            </p:extLst>
          </p:nvPr>
        </p:nvGraphicFramePr>
        <p:xfrm>
          <a:off x="2540705" y="1669571"/>
          <a:ext cx="7110587" cy="1941021"/>
        </p:xfrm>
        <a:graphic>
          <a:graphicData uri="http://schemas.openxmlformats.org/drawingml/2006/table">
            <a:tbl>
              <a:tblPr firstRow="1" firstCol="1" bandRow="1"/>
              <a:tblGrid>
                <a:gridCol w="2374209">
                  <a:extLst>
                    <a:ext uri="{9D8B030D-6E8A-4147-A177-3AD203B41FA5}">
                      <a16:colId xmlns:a16="http://schemas.microsoft.com/office/drawing/2014/main" val="20000"/>
                    </a:ext>
                  </a:extLst>
                </a:gridCol>
                <a:gridCol w="2641600">
                  <a:extLst>
                    <a:ext uri="{9D8B030D-6E8A-4147-A177-3AD203B41FA5}">
                      <a16:colId xmlns:a16="http://schemas.microsoft.com/office/drawing/2014/main" val="20001"/>
                    </a:ext>
                  </a:extLst>
                </a:gridCol>
                <a:gridCol w="2094778">
                  <a:extLst>
                    <a:ext uri="{9D8B030D-6E8A-4147-A177-3AD203B41FA5}">
                      <a16:colId xmlns:a16="http://schemas.microsoft.com/office/drawing/2014/main" val="20002"/>
                    </a:ext>
                  </a:extLst>
                </a:gridCol>
              </a:tblGrid>
              <a:tr h="380678">
                <a:tc>
                  <a:txBody>
                    <a:bodyPr/>
                    <a:lstStyle/>
                    <a:p>
                      <a:pPr algn="ctr"/>
                      <a:r>
                        <a:rPr lang="en-CA" sz="1200" b="1"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RENDEMENT</a:t>
                      </a:r>
                      <a:endParaRPr lang="en-CA" sz="1200" dirty="0">
                        <a:effectLst/>
                        <a:latin typeface="Arial" panose="020B0604020202020204" pitchFamily="34" charset="0"/>
                        <a:ea typeface="Calibri" panose="020F0502020204030204" pitchFamily="34" charset="0"/>
                        <a:cs typeface="Times New Roman" panose="02020603050405020304" pitchFamily="18" charset="0"/>
                      </a:endParaRPr>
                    </a:p>
                  </a:txBody>
                  <a:tcPr marL="68583" marR="6858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a:r>
                        <a:rPr lang="en-CA" sz="1200" b="1"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OPTIMISATION DES RESSOURCES</a:t>
                      </a:r>
                      <a:endParaRPr lang="en-CA" sz="1200" dirty="0">
                        <a:effectLst/>
                        <a:latin typeface="Arial" panose="020B0604020202020204" pitchFamily="34" charset="0"/>
                        <a:ea typeface="Calibri" panose="020F0502020204030204" pitchFamily="34" charset="0"/>
                        <a:cs typeface="Times New Roman" panose="02020603050405020304" pitchFamily="18" charset="0"/>
                      </a:endParaRPr>
                    </a:p>
                  </a:txBody>
                  <a:tcPr marL="68583" marR="6858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a:r>
                        <a:rPr lang="en-CA" sz="1200" b="1"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SOUPLESSE</a:t>
                      </a:r>
                      <a:endParaRPr lang="en-CA" sz="1200" dirty="0">
                        <a:effectLst/>
                        <a:latin typeface="Arial" panose="020B0604020202020204" pitchFamily="34" charset="0"/>
                        <a:ea typeface="Calibri" panose="020F0502020204030204" pitchFamily="34" charset="0"/>
                        <a:cs typeface="Times New Roman" panose="02020603050405020304" pitchFamily="18" charset="0"/>
                      </a:endParaRPr>
                    </a:p>
                  </a:txBody>
                  <a:tcPr marL="68583" marR="6858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val="10000"/>
                  </a:ext>
                </a:extLst>
              </a:tr>
              <a:tr h="190339">
                <a:tc>
                  <a:txBody>
                    <a:bodyPr/>
                    <a:lstStyle/>
                    <a:p>
                      <a:r>
                        <a:rPr lang="en-CA" sz="1200" dirty="0">
                          <a:solidFill>
                            <a:srgbClr val="000000"/>
                          </a:solidFill>
                          <a:effectLst/>
                          <a:latin typeface="Arial" panose="020B0604020202020204" pitchFamily="34" charset="0"/>
                          <a:ea typeface="Calibri" panose="020F0502020204030204" pitchFamily="34" charset="0"/>
                          <a:cs typeface="Arial" panose="020B0604020202020204" pitchFamily="34" charset="0"/>
                        </a:rPr>
                        <a:t>R1 </a:t>
                      </a:r>
                      <a:r>
                        <a:rPr lang="en-US" sz="1200" dirty="0">
                          <a:solidFill>
                            <a:srgbClr val="000000"/>
                          </a:solidFill>
                          <a:effectLst/>
                          <a:latin typeface="MS Gothic" panose="020B0609070205080204" pitchFamily="49" charset="-128"/>
                          <a:ea typeface="Calibri" panose="020F0502020204030204" pitchFamily="34" charset="0"/>
                          <a:cs typeface="Arial" panose="020B0604020202020204" pitchFamily="34" charset="0"/>
                        </a:rPr>
                        <a:t>☐</a:t>
                      </a:r>
                      <a:r>
                        <a:rPr lang="en-CA" sz="12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en-CA" sz="12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Disponibilité</a:t>
                      </a:r>
                      <a:endParaRPr lang="en-CA" sz="1200" dirty="0">
                        <a:effectLst/>
                        <a:latin typeface="Arial" panose="020B0604020202020204" pitchFamily="34" charset="0"/>
                        <a:ea typeface="Calibri" panose="020F0502020204030204" pitchFamily="34" charset="0"/>
                        <a:cs typeface="Times New Roman" panose="02020603050405020304" pitchFamily="18" charset="0"/>
                      </a:endParaRPr>
                    </a:p>
                  </a:txBody>
                  <a:tcPr marL="68583" marR="6858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r>
                        <a:rPr lang="en-CA" sz="1200" dirty="0">
                          <a:solidFill>
                            <a:srgbClr val="000000"/>
                          </a:solidFill>
                          <a:effectLst/>
                          <a:latin typeface="Arial" panose="020B0604020202020204" pitchFamily="34" charset="0"/>
                          <a:ea typeface="Calibri" panose="020F0502020204030204" pitchFamily="34" charset="0"/>
                          <a:cs typeface="Arial" panose="020B0604020202020204" pitchFamily="34" charset="0"/>
                        </a:rPr>
                        <a:t>O1 </a:t>
                      </a:r>
                      <a:r>
                        <a:rPr lang="en-US" sz="1200" dirty="0">
                          <a:solidFill>
                            <a:srgbClr val="000000"/>
                          </a:solidFill>
                          <a:effectLst/>
                          <a:latin typeface="MS Gothic" panose="020B0609070205080204" pitchFamily="49" charset="-128"/>
                          <a:ea typeface="Calibri" panose="020F0502020204030204" pitchFamily="34" charset="0"/>
                          <a:cs typeface="Arial" panose="020B0604020202020204" pitchFamily="34" charset="0"/>
                        </a:rPr>
                        <a:t>☐</a:t>
                      </a:r>
                      <a:r>
                        <a:rPr lang="en-CA" sz="12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en-CA" sz="12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Acheteur</a:t>
                      </a:r>
                      <a:r>
                        <a:rPr lang="en-CA" sz="12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en-CA" sz="12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avisé</a:t>
                      </a:r>
                      <a:endParaRPr lang="en-CA" sz="1200" dirty="0">
                        <a:effectLst/>
                        <a:latin typeface="Arial" panose="020B0604020202020204" pitchFamily="34" charset="0"/>
                        <a:ea typeface="Calibri" panose="020F0502020204030204" pitchFamily="34" charset="0"/>
                        <a:cs typeface="Times New Roman" panose="02020603050405020304" pitchFamily="18" charset="0"/>
                      </a:endParaRPr>
                    </a:p>
                  </a:txBody>
                  <a:tcPr marL="68583" marR="6858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r>
                        <a:rPr lang="en-CA" sz="1200" dirty="0">
                          <a:solidFill>
                            <a:srgbClr val="000000"/>
                          </a:solidFill>
                          <a:effectLst/>
                          <a:latin typeface="Arial" panose="020B0604020202020204" pitchFamily="34" charset="0"/>
                          <a:ea typeface="Calibri" panose="020F0502020204030204" pitchFamily="34" charset="0"/>
                          <a:cs typeface="Arial" panose="020B0604020202020204" pitchFamily="34" charset="0"/>
                        </a:rPr>
                        <a:t>S1 </a:t>
                      </a:r>
                      <a:r>
                        <a:rPr lang="en-US" sz="1200" dirty="0">
                          <a:solidFill>
                            <a:srgbClr val="000000"/>
                          </a:solidFill>
                          <a:effectLst/>
                          <a:latin typeface="MS Gothic" panose="020B0609070205080204" pitchFamily="49" charset="-128"/>
                          <a:ea typeface="Calibri" panose="020F0502020204030204" pitchFamily="34" charset="0"/>
                          <a:cs typeface="Arial" panose="020B0604020202020204" pitchFamily="34" charset="0"/>
                        </a:rPr>
                        <a:t>☐</a:t>
                      </a:r>
                      <a:r>
                        <a:rPr lang="en-CA" sz="12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en-CA" sz="12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Adaptabilité</a:t>
                      </a:r>
                      <a:endParaRPr lang="en-CA" sz="1200" dirty="0">
                        <a:effectLst/>
                        <a:latin typeface="Arial" panose="020B0604020202020204" pitchFamily="34" charset="0"/>
                        <a:ea typeface="Calibri" panose="020F0502020204030204" pitchFamily="34" charset="0"/>
                        <a:cs typeface="Times New Roman" panose="02020603050405020304" pitchFamily="18" charset="0"/>
                      </a:endParaRPr>
                    </a:p>
                  </a:txBody>
                  <a:tcPr marL="68583" marR="6858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extLst>
                  <a:ext uri="{0D108BD9-81ED-4DB2-BD59-A6C34878D82A}">
                    <a16:rowId xmlns:a16="http://schemas.microsoft.com/office/drawing/2014/main" val="10001"/>
                  </a:ext>
                </a:extLst>
              </a:tr>
              <a:tr h="227970">
                <a:tc>
                  <a:txBody>
                    <a:bodyPr/>
                    <a:lstStyle/>
                    <a:p>
                      <a:r>
                        <a:rPr lang="en-CA" sz="1200" dirty="0">
                          <a:solidFill>
                            <a:srgbClr val="000000"/>
                          </a:solidFill>
                          <a:effectLst/>
                          <a:latin typeface="Arial" panose="020B0604020202020204" pitchFamily="34" charset="0"/>
                          <a:ea typeface="Calibri" panose="020F0502020204030204" pitchFamily="34" charset="0"/>
                          <a:cs typeface="Arial" panose="020B0604020202020204" pitchFamily="34" charset="0"/>
                        </a:rPr>
                        <a:t>R2 </a:t>
                      </a:r>
                      <a:r>
                        <a:rPr lang="en-US" sz="1200" dirty="0">
                          <a:solidFill>
                            <a:srgbClr val="000000"/>
                          </a:solidFill>
                          <a:effectLst/>
                          <a:latin typeface="MS Gothic" panose="020B0609070205080204" pitchFamily="49" charset="-128"/>
                          <a:ea typeface="Calibri" panose="020F0502020204030204" pitchFamily="34" charset="0"/>
                          <a:cs typeface="Arial" panose="020B0604020202020204" pitchFamily="34" charset="0"/>
                        </a:rPr>
                        <a:t>☐</a:t>
                      </a:r>
                      <a:r>
                        <a:rPr lang="en-CA" sz="12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en-CA" sz="12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Fiabilité</a:t>
                      </a:r>
                      <a:endParaRPr lang="en-CA" sz="1200" dirty="0">
                        <a:effectLst/>
                        <a:latin typeface="Arial" panose="020B0604020202020204" pitchFamily="34" charset="0"/>
                        <a:ea typeface="Calibri" panose="020F0502020204030204" pitchFamily="34" charset="0"/>
                        <a:cs typeface="Times New Roman" panose="02020603050405020304" pitchFamily="18" charset="0"/>
                      </a:endParaRPr>
                    </a:p>
                  </a:txBody>
                  <a:tcPr marL="68583" marR="6858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r>
                        <a:rPr lang="en-CA" sz="1200" dirty="0">
                          <a:solidFill>
                            <a:srgbClr val="000000"/>
                          </a:solidFill>
                          <a:effectLst/>
                          <a:latin typeface="Arial" panose="020B0604020202020204" pitchFamily="34" charset="0"/>
                          <a:ea typeface="Calibri" panose="020F0502020204030204" pitchFamily="34" charset="0"/>
                          <a:cs typeface="Arial" panose="020B0604020202020204" pitchFamily="34" charset="0"/>
                        </a:rPr>
                        <a:t>O2 </a:t>
                      </a:r>
                      <a:r>
                        <a:rPr lang="en-CA" sz="1200" dirty="0">
                          <a:solidFill>
                            <a:srgbClr val="000000"/>
                          </a:solidFill>
                          <a:effectLst/>
                          <a:latin typeface="Segoe UI Symbol" panose="020B0502040204020203" pitchFamily="34" charset="0"/>
                          <a:ea typeface="Calibri" panose="020F0502020204030204" pitchFamily="34" charset="0"/>
                          <a:cs typeface="Segoe UI Symbol" panose="020B0502040204020203" pitchFamily="34" charset="0"/>
                        </a:rPr>
                        <a:t>☐</a:t>
                      </a:r>
                      <a:r>
                        <a:rPr lang="en-CA" sz="12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en-CA" sz="12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Équilibre</a:t>
                      </a:r>
                      <a:r>
                        <a:rPr lang="en-CA" sz="1200" dirty="0">
                          <a:solidFill>
                            <a:srgbClr val="000000"/>
                          </a:solidFill>
                          <a:effectLst/>
                          <a:latin typeface="Arial" panose="020B0604020202020204" pitchFamily="34" charset="0"/>
                          <a:ea typeface="Calibri" panose="020F0502020204030204" pitchFamily="34" charset="0"/>
                          <a:cs typeface="Arial" panose="020B0604020202020204" pitchFamily="34" charset="0"/>
                        </a:rPr>
                        <a:t> des </a:t>
                      </a:r>
                      <a:r>
                        <a:rPr lang="en-CA" sz="12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risques</a:t>
                      </a:r>
                      <a:endParaRPr lang="en-CA" sz="1200" dirty="0">
                        <a:effectLst/>
                        <a:latin typeface="Arial" panose="020B0604020202020204" pitchFamily="34" charset="0"/>
                        <a:ea typeface="Calibri" panose="020F0502020204030204" pitchFamily="34" charset="0"/>
                        <a:cs typeface="Times New Roman" panose="02020603050405020304" pitchFamily="18" charset="0"/>
                      </a:endParaRPr>
                    </a:p>
                  </a:txBody>
                  <a:tcPr marL="68583" marR="6858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r>
                        <a:rPr lang="en-CA" sz="1200" dirty="0">
                          <a:solidFill>
                            <a:srgbClr val="000000"/>
                          </a:solidFill>
                          <a:effectLst/>
                          <a:latin typeface="Arial" panose="020B0604020202020204" pitchFamily="34" charset="0"/>
                          <a:ea typeface="Calibri" panose="020F0502020204030204" pitchFamily="34" charset="0"/>
                          <a:cs typeface="Arial" panose="020B0604020202020204" pitchFamily="34" charset="0"/>
                        </a:rPr>
                        <a:t>S2 </a:t>
                      </a:r>
                      <a:r>
                        <a:rPr lang="en-US" sz="1200" dirty="0">
                          <a:solidFill>
                            <a:srgbClr val="000000"/>
                          </a:solidFill>
                          <a:effectLst/>
                          <a:latin typeface="MS Gothic" panose="020B0609070205080204" pitchFamily="49" charset="-128"/>
                          <a:ea typeface="Calibri" panose="020F0502020204030204" pitchFamily="34" charset="0"/>
                          <a:cs typeface="Arial" panose="020B0604020202020204" pitchFamily="34" charset="0"/>
                        </a:rPr>
                        <a:t>☐</a:t>
                      </a:r>
                      <a:r>
                        <a:rPr lang="en-CA" sz="1200" dirty="0">
                          <a:solidFill>
                            <a:srgbClr val="000000"/>
                          </a:solidFill>
                          <a:effectLst/>
                          <a:latin typeface="Arial" panose="020B0604020202020204" pitchFamily="34" charset="0"/>
                          <a:ea typeface="Calibri" panose="020F0502020204030204" pitchFamily="34" charset="0"/>
                          <a:cs typeface="Arial" panose="020B0604020202020204" pitchFamily="34" charset="0"/>
                        </a:rPr>
                        <a:t> Plan B</a:t>
                      </a:r>
                      <a:endParaRPr lang="en-CA" sz="1200" dirty="0">
                        <a:effectLst/>
                        <a:latin typeface="Arial" panose="020B0604020202020204" pitchFamily="34" charset="0"/>
                        <a:ea typeface="Calibri" panose="020F0502020204030204" pitchFamily="34" charset="0"/>
                        <a:cs typeface="Times New Roman" panose="02020603050405020304" pitchFamily="18" charset="0"/>
                      </a:endParaRPr>
                    </a:p>
                  </a:txBody>
                  <a:tcPr marL="68583" marR="6858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extLst>
                  <a:ext uri="{0D108BD9-81ED-4DB2-BD59-A6C34878D82A}">
                    <a16:rowId xmlns:a16="http://schemas.microsoft.com/office/drawing/2014/main" val="10002"/>
                  </a:ext>
                </a:extLst>
              </a:tr>
              <a:tr h="190339">
                <a:tc>
                  <a:txBody>
                    <a:bodyPr/>
                    <a:lstStyle/>
                    <a:p>
                      <a:r>
                        <a:rPr lang="en-CA" sz="1200" dirty="0">
                          <a:solidFill>
                            <a:srgbClr val="000000"/>
                          </a:solidFill>
                          <a:effectLst/>
                          <a:latin typeface="Arial" panose="020B0604020202020204" pitchFamily="34" charset="0"/>
                          <a:ea typeface="Calibri" panose="020F0502020204030204" pitchFamily="34" charset="0"/>
                          <a:cs typeface="Arial" panose="020B0604020202020204" pitchFamily="34" charset="0"/>
                        </a:rPr>
                        <a:t>R3 </a:t>
                      </a:r>
                      <a:r>
                        <a:rPr lang="en-CA" sz="1200" dirty="0">
                          <a:solidFill>
                            <a:srgbClr val="000000"/>
                          </a:solidFill>
                          <a:effectLst/>
                          <a:latin typeface="Segoe UI Symbol" panose="020B0502040204020203" pitchFamily="34" charset="0"/>
                          <a:ea typeface="Calibri" panose="020F0502020204030204" pitchFamily="34" charset="0"/>
                          <a:cs typeface="Segoe UI Symbol" panose="020B0502040204020203" pitchFamily="34" charset="0"/>
                        </a:rPr>
                        <a:t>☐</a:t>
                      </a:r>
                      <a:r>
                        <a:rPr lang="en-CA" sz="12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en-CA" sz="12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Durabilité</a:t>
                      </a:r>
                      <a:endParaRPr lang="en-CA" sz="1200" dirty="0">
                        <a:effectLst/>
                        <a:latin typeface="Arial" panose="020B0604020202020204" pitchFamily="34" charset="0"/>
                        <a:ea typeface="Calibri" panose="020F0502020204030204" pitchFamily="34" charset="0"/>
                        <a:cs typeface="Times New Roman" panose="02020603050405020304" pitchFamily="18" charset="0"/>
                      </a:endParaRPr>
                    </a:p>
                  </a:txBody>
                  <a:tcPr marL="68583" marR="6858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r>
                        <a:rPr lang="en-CA" sz="1200" dirty="0">
                          <a:solidFill>
                            <a:srgbClr val="000000"/>
                          </a:solidFill>
                          <a:effectLst/>
                          <a:latin typeface="Arial" panose="020B0604020202020204" pitchFamily="34" charset="0"/>
                          <a:ea typeface="Calibri" panose="020F0502020204030204" pitchFamily="34" charset="0"/>
                          <a:cs typeface="Arial" panose="020B0604020202020204" pitchFamily="34" charset="0"/>
                        </a:rPr>
                        <a:t>O3 </a:t>
                      </a:r>
                      <a:r>
                        <a:rPr lang="en-US" sz="1200" dirty="0">
                          <a:solidFill>
                            <a:srgbClr val="000000"/>
                          </a:solidFill>
                          <a:effectLst/>
                          <a:latin typeface="MS Gothic" panose="020B0609070205080204" pitchFamily="49" charset="-128"/>
                          <a:ea typeface="Calibri" panose="020F0502020204030204" pitchFamily="34" charset="0"/>
                          <a:cs typeface="Arial" panose="020B0604020202020204" pitchFamily="34" charset="0"/>
                        </a:rPr>
                        <a:t>☐</a:t>
                      </a:r>
                      <a:r>
                        <a:rPr lang="en-CA" sz="12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en-CA" sz="12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Efficience</a:t>
                      </a:r>
                      <a:endParaRPr lang="en-CA" sz="1200" dirty="0">
                        <a:effectLst/>
                        <a:latin typeface="Arial" panose="020B0604020202020204" pitchFamily="34" charset="0"/>
                        <a:ea typeface="Calibri" panose="020F0502020204030204" pitchFamily="34" charset="0"/>
                        <a:cs typeface="Times New Roman" panose="02020603050405020304" pitchFamily="18" charset="0"/>
                      </a:endParaRPr>
                    </a:p>
                  </a:txBody>
                  <a:tcPr marL="68583" marR="6858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a:txBody>
                    <a:bodyPr/>
                    <a:lstStyle/>
                    <a:p>
                      <a:r>
                        <a:rPr lang="en-CA" sz="1200" dirty="0">
                          <a:solidFill>
                            <a:srgbClr val="000000"/>
                          </a:solidFill>
                          <a:effectLst/>
                          <a:latin typeface="Arial" panose="020B0604020202020204" pitchFamily="34" charset="0"/>
                          <a:ea typeface="Calibri" panose="020F0502020204030204" pitchFamily="34" charset="0"/>
                          <a:cs typeface="Arial" panose="020B0604020202020204" pitchFamily="34" charset="0"/>
                        </a:rPr>
                        <a:t>S3 </a:t>
                      </a:r>
                      <a:r>
                        <a:rPr lang="en-US" sz="1200" dirty="0">
                          <a:solidFill>
                            <a:srgbClr val="000000"/>
                          </a:solidFill>
                          <a:effectLst/>
                          <a:latin typeface="MS Gothic" panose="020B0609070205080204" pitchFamily="49" charset="-128"/>
                          <a:ea typeface="Calibri" panose="020F0502020204030204" pitchFamily="34" charset="0"/>
                          <a:cs typeface="Arial" panose="020B0604020202020204" pitchFamily="34" charset="0"/>
                        </a:rPr>
                        <a:t>☐</a:t>
                      </a:r>
                      <a:r>
                        <a:rPr lang="en-CA" sz="12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en-CA" sz="12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Évolution</a:t>
                      </a:r>
                      <a:endParaRPr lang="en-CA" sz="1200" dirty="0">
                        <a:effectLst/>
                        <a:latin typeface="Arial" panose="020B0604020202020204" pitchFamily="34" charset="0"/>
                        <a:ea typeface="Calibri" panose="020F0502020204030204" pitchFamily="34" charset="0"/>
                        <a:cs typeface="Times New Roman" panose="02020603050405020304" pitchFamily="18" charset="0"/>
                      </a:endParaRPr>
                    </a:p>
                  </a:txBody>
                  <a:tcPr marL="68583" marR="6858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extLst>
                  <a:ext uri="{0D108BD9-81ED-4DB2-BD59-A6C34878D82A}">
                    <a16:rowId xmlns:a16="http://schemas.microsoft.com/office/drawing/2014/main" val="10003"/>
                  </a:ext>
                </a:extLst>
              </a:tr>
              <a:tr h="190339">
                <a:tc>
                  <a:txBody>
                    <a:bodyPr/>
                    <a:lstStyle/>
                    <a:p>
                      <a:r>
                        <a:rPr lang="en-CA" sz="1200" dirty="0">
                          <a:solidFill>
                            <a:srgbClr val="000000"/>
                          </a:solidFill>
                          <a:effectLst/>
                          <a:latin typeface="Arial" panose="020B0604020202020204" pitchFamily="34" charset="0"/>
                          <a:ea typeface="Calibri" panose="020F0502020204030204" pitchFamily="34" charset="0"/>
                          <a:cs typeface="Arial" panose="020B0604020202020204" pitchFamily="34" charset="0"/>
                        </a:rPr>
                        <a:t>R4 </a:t>
                      </a:r>
                      <a:r>
                        <a:rPr lang="en-CA" sz="1200" dirty="0">
                          <a:solidFill>
                            <a:srgbClr val="000000"/>
                          </a:solidFill>
                          <a:effectLst/>
                          <a:latin typeface="Segoe UI Symbol" panose="020B0502040204020203" pitchFamily="34" charset="0"/>
                          <a:ea typeface="Calibri" panose="020F0502020204030204" pitchFamily="34" charset="0"/>
                          <a:cs typeface="Segoe UI Symbol" panose="020B0502040204020203" pitchFamily="34" charset="0"/>
                        </a:rPr>
                        <a:t>☐</a:t>
                      </a:r>
                      <a:r>
                        <a:rPr lang="en-CA" sz="12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en-CA" sz="12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Sécurité</a:t>
                      </a:r>
                      <a:endParaRPr lang="en-CA" sz="1200" dirty="0">
                        <a:effectLst/>
                        <a:latin typeface="Arial" panose="020B0604020202020204" pitchFamily="34" charset="0"/>
                        <a:ea typeface="Calibri" panose="020F0502020204030204" pitchFamily="34" charset="0"/>
                        <a:cs typeface="Times New Roman" panose="02020603050405020304" pitchFamily="18" charset="0"/>
                      </a:endParaRPr>
                    </a:p>
                  </a:txBody>
                  <a:tcPr marL="68583" marR="6858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r>
                        <a:rPr lang="en-CA" sz="1200" dirty="0">
                          <a:solidFill>
                            <a:srgbClr val="000000"/>
                          </a:solidFill>
                          <a:effectLst/>
                          <a:latin typeface="Arial" panose="020B0604020202020204" pitchFamily="34" charset="0"/>
                          <a:ea typeface="Calibri" panose="020F0502020204030204" pitchFamily="34" charset="0"/>
                          <a:cs typeface="Arial" panose="020B0604020202020204" pitchFamily="34" charset="0"/>
                        </a:rPr>
                        <a:t>O4 </a:t>
                      </a:r>
                      <a:r>
                        <a:rPr lang="en-US" sz="1200" dirty="0">
                          <a:solidFill>
                            <a:srgbClr val="000000"/>
                          </a:solidFill>
                          <a:effectLst/>
                          <a:latin typeface="MS Gothic" panose="020B0609070205080204" pitchFamily="49" charset="-128"/>
                          <a:ea typeface="Calibri" panose="020F0502020204030204" pitchFamily="34" charset="0"/>
                          <a:cs typeface="Arial" panose="020B0604020202020204" pitchFamily="34" charset="0"/>
                        </a:rPr>
                        <a:t>☐</a:t>
                      </a:r>
                      <a:r>
                        <a:rPr lang="en-CA" sz="12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en-CA" sz="12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Mesures</a:t>
                      </a:r>
                      <a:r>
                        <a:rPr lang="en-CA" sz="12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en-CA" sz="12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incitatives</a:t>
                      </a:r>
                      <a:endParaRPr lang="en-CA" sz="1200" dirty="0">
                        <a:effectLst/>
                        <a:latin typeface="Arial" panose="020B0604020202020204" pitchFamily="34" charset="0"/>
                        <a:ea typeface="Calibri" panose="020F0502020204030204" pitchFamily="34" charset="0"/>
                        <a:cs typeface="Times New Roman" panose="02020603050405020304" pitchFamily="18" charset="0"/>
                      </a:endParaRPr>
                    </a:p>
                  </a:txBody>
                  <a:tcPr marL="68583" marR="6858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a:txBody>
                    <a:bodyPr/>
                    <a:lstStyle/>
                    <a:p>
                      <a:r>
                        <a:rPr lang="en-CA" sz="1200" dirty="0">
                          <a:effectLst/>
                          <a:latin typeface="Arial" panose="020B0604020202020204" pitchFamily="34" charset="0"/>
                          <a:ea typeface="Calibri" panose="020F0502020204030204" pitchFamily="34" charset="0"/>
                          <a:cs typeface="Arial" panose="020B0604020202020204" pitchFamily="34" charset="0"/>
                        </a:rPr>
                        <a:t> </a:t>
                      </a:r>
                      <a:endParaRPr lang="en-CA" sz="1200" dirty="0">
                        <a:effectLst/>
                        <a:latin typeface="Arial" panose="020B0604020202020204" pitchFamily="34" charset="0"/>
                        <a:ea typeface="Calibri" panose="020F0502020204030204" pitchFamily="34" charset="0"/>
                        <a:cs typeface="Times New Roman" panose="02020603050405020304" pitchFamily="18" charset="0"/>
                      </a:endParaRPr>
                    </a:p>
                  </a:txBody>
                  <a:tcPr marL="68583" marR="6858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val="10004"/>
                  </a:ext>
                </a:extLst>
              </a:tr>
              <a:tr h="190339">
                <a:tc>
                  <a:txBody>
                    <a:bodyPr/>
                    <a:lstStyle/>
                    <a:p>
                      <a:r>
                        <a:rPr lang="en-CA" sz="1200" dirty="0">
                          <a:solidFill>
                            <a:srgbClr val="000000"/>
                          </a:solidFill>
                          <a:effectLst/>
                          <a:latin typeface="Arial" panose="020B0604020202020204" pitchFamily="34" charset="0"/>
                          <a:ea typeface="Calibri" panose="020F0502020204030204" pitchFamily="34" charset="0"/>
                          <a:cs typeface="Arial" panose="020B0604020202020204" pitchFamily="34" charset="0"/>
                        </a:rPr>
                        <a:t>R5 </a:t>
                      </a:r>
                      <a:r>
                        <a:rPr lang="en-CA" sz="1200" dirty="0">
                          <a:solidFill>
                            <a:srgbClr val="000000"/>
                          </a:solidFill>
                          <a:effectLst/>
                          <a:latin typeface="Segoe UI Symbol" panose="020B0502040204020203" pitchFamily="34" charset="0"/>
                          <a:ea typeface="Calibri" panose="020F0502020204030204" pitchFamily="34" charset="0"/>
                          <a:cs typeface="Segoe UI Symbol" panose="020B0502040204020203" pitchFamily="34" charset="0"/>
                        </a:rPr>
                        <a:t>☐</a:t>
                      </a:r>
                      <a:r>
                        <a:rPr lang="en-CA" sz="12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en-CA" sz="12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Déployabilité</a:t>
                      </a:r>
                      <a:endParaRPr lang="en-CA" sz="1200" dirty="0">
                        <a:effectLst/>
                        <a:latin typeface="Arial" panose="020B0604020202020204" pitchFamily="34" charset="0"/>
                        <a:ea typeface="Calibri" panose="020F0502020204030204" pitchFamily="34" charset="0"/>
                        <a:cs typeface="Times New Roman" panose="02020603050405020304" pitchFamily="18" charset="0"/>
                      </a:endParaRPr>
                    </a:p>
                  </a:txBody>
                  <a:tcPr marL="68583" marR="6858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r>
                        <a:rPr lang="en-CA" sz="1200" dirty="0">
                          <a:solidFill>
                            <a:srgbClr val="000000"/>
                          </a:solidFill>
                          <a:effectLst/>
                          <a:latin typeface="Arial" panose="020B0604020202020204" pitchFamily="34" charset="0"/>
                          <a:ea typeface="Calibri" panose="020F0502020204030204" pitchFamily="34" charset="0"/>
                          <a:cs typeface="Arial" panose="020B0604020202020204" pitchFamily="34" charset="0"/>
                        </a:rPr>
                        <a:t>O5 </a:t>
                      </a:r>
                      <a:r>
                        <a:rPr lang="en-US" sz="1200" dirty="0">
                          <a:solidFill>
                            <a:srgbClr val="000000"/>
                          </a:solidFill>
                          <a:effectLst/>
                          <a:latin typeface="MS Gothic" panose="020B0609070205080204" pitchFamily="49" charset="-128"/>
                          <a:ea typeface="Calibri" panose="020F0502020204030204" pitchFamily="34" charset="0"/>
                          <a:cs typeface="Arial" panose="020B0604020202020204" pitchFamily="34" charset="0"/>
                        </a:rPr>
                        <a:t>☐</a:t>
                      </a:r>
                      <a:r>
                        <a:rPr lang="en-CA" sz="12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en-CA" sz="12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Continuité</a:t>
                      </a:r>
                      <a:endParaRPr lang="en-CA" sz="1200" dirty="0">
                        <a:effectLst/>
                        <a:latin typeface="Arial" panose="020B0604020202020204" pitchFamily="34" charset="0"/>
                        <a:ea typeface="Calibri" panose="020F0502020204030204" pitchFamily="34" charset="0"/>
                        <a:cs typeface="Times New Roman" panose="02020603050405020304" pitchFamily="18" charset="0"/>
                      </a:endParaRPr>
                    </a:p>
                  </a:txBody>
                  <a:tcPr marL="68583" marR="6858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r>
                        <a:rPr lang="en-CA" sz="1200">
                          <a:effectLst/>
                          <a:latin typeface="Arial" panose="020B0604020202020204" pitchFamily="34" charset="0"/>
                          <a:ea typeface="Calibri" panose="020F0502020204030204" pitchFamily="34" charset="0"/>
                          <a:cs typeface="Arial" panose="020B0604020202020204" pitchFamily="34" charset="0"/>
                        </a:rPr>
                        <a:t> </a:t>
                      </a:r>
                      <a:endParaRPr lang="en-CA" sz="1200">
                        <a:effectLst/>
                        <a:latin typeface="Arial" panose="020B0604020202020204" pitchFamily="34" charset="0"/>
                        <a:ea typeface="Calibri" panose="020F0502020204030204" pitchFamily="34" charset="0"/>
                        <a:cs typeface="Times New Roman" panose="02020603050405020304" pitchFamily="18" charset="0"/>
                      </a:endParaRPr>
                    </a:p>
                  </a:txBody>
                  <a:tcPr marL="68583" marR="6858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val="10005"/>
                  </a:ext>
                </a:extLst>
              </a:tr>
              <a:tr h="190339">
                <a:tc>
                  <a:txBody>
                    <a:bodyPr/>
                    <a:lstStyle/>
                    <a:p>
                      <a:r>
                        <a:rPr lang="en-CA" sz="1200" dirty="0">
                          <a:solidFill>
                            <a:srgbClr val="000000"/>
                          </a:solidFill>
                          <a:effectLst/>
                          <a:latin typeface="Arial" panose="020B0604020202020204" pitchFamily="34" charset="0"/>
                          <a:ea typeface="Calibri" panose="020F0502020204030204" pitchFamily="34" charset="0"/>
                          <a:cs typeface="Arial" panose="020B0604020202020204" pitchFamily="34" charset="0"/>
                        </a:rPr>
                        <a:t>R6 </a:t>
                      </a:r>
                      <a:r>
                        <a:rPr lang="en-CA" sz="1200" dirty="0">
                          <a:solidFill>
                            <a:srgbClr val="000000"/>
                          </a:solidFill>
                          <a:effectLst/>
                          <a:latin typeface="Segoe UI Symbol" panose="020B0502040204020203" pitchFamily="34" charset="0"/>
                          <a:ea typeface="Calibri" panose="020F0502020204030204" pitchFamily="34" charset="0"/>
                          <a:cs typeface="Segoe UI Symbol" panose="020B0502040204020203" pitchFamily="34" charset="0"/>
                        </a:rPr>
                        <a:t>☐</a:t>
                      </a:r>
                      <a:r>
                        <a:rPr lang="en-CA" sz="12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en-CA" sz="12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Efficacité</a:t>
                      </a:r>
                      <a:endParaRPr lang="en-CA" sz="1200" dirty="0">
                        <a:effectLst/>
                        <a:latin typeface="Arial" panose="020B0604020202020204" pitchFamily="34" charset="0"/>
                        <a:ea typeface="Calibri" panose="020F0502020204030204" pitchFamily="34" charset="0"/>
                        <a:cs typeface="Times New Roman" panose="02020603050405020304" pitchFamily="18" charset="0"/>
                      </a:endParaRPr>
                    </a:p>
                  </a:txBody>
                  <a:tcPr marL="68583" marR="6858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a:txBody>
                    <a:bodyPr/>
                    <a:lstStyle/>
                    <a:p>
                      <a:r>
                        <a:rPr lang="en-CA" sz="1200" dirty="0">
                          <a:solidFill>
                            <a:srgbClr val="000000"/>
                          </a:solidFill>
                          <a:effectLst/>
                          <a:latin typeface="Arial" panose="020B0604020202020204" pitchFamily="34" charset="0"/>
                          <a:ea typeface="Calibri" panose="020F0502020204030204" pitchFamily="34" charset="0"/>
                          <a:cs typeface="Arial" panose="020B0604020202020204" pitchFamily="34" charset="0"/>
                        </a:rPr>
                        <a:t>O6 </a:t>
                      </a:r>
                      <a:r>
                        <a:rPr lang="en-CA" sz="1200" dirty="0">
                          <a:solidFill>
                            <a:srgbClr val="000000"/>
                          </a:solidFill>
                          <a:effectLst/>
                          <a:latin typeface="Segoe UI Symbol" panose="020B0502040204020203" pitchFamily="34" charset="0"/>
                          <a:ea typeface="Calibri" panose="020F0502020204030204" pitchFamily="34" charset="0"/>
                          <a:cs typeface="Segoe UI Symbol" panose="020B0502040204020203" pitchFamily="34" charset="0"/>
                        </a:rPr>
                        <a:t>☐</a:t>
                      </a:r>
                      <a:r>
                        <a:rPr lang="en-CA" sz="12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en-CA" sz="12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Coûts</a:t>
                      </a:r>
                      <a:r>
                        <a:rPr lang="en-CA" sz="12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en-CA" sz="12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théoriques</a:t>
                      </a:r>
                      <a:endParaRPr lang="en-CA" sz="1200" dirty="0">
                        <a:effectLst/>
                        <a:latin typeface="Arial" panose="020B0604020202020204" pitchFamily="34" charset="0"/>
                        <a:ea typeface="Calibri" panose="020F0502020204030204" pitchFamily="34" charset="0"/>
                        <a:cs typeface="Times New Roman" panose="02020603050405020304" pitchFamily="18" charset="0"/>
                      </a:endParaRPr>
                    </a:p>
                  </a:txBody>
                  <a:tcPr marL="68583" marR="6858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a:txBody>
                    <a:bodyPr/>
                    <a:lstStyle/>
                    <a:p>
                      <a:r>
                        <a:rPr lang="en-CA" sz="1200" dirty="0">
                          <a:effectLst/>
                          <a:latin typeface="Arial" panose="020B0604020202020204" pitchFamily="34" charset="0"/>
                          <a:ea typeface="Calibri" panose="020F0502020204030204" pitchFamily="34" charset="0"/>
                          <a:cs typeface="Arial" panose="020B0604020202020204" pitchFamily="34" charset="0"/>
                        </a:rPr>
                        <a:t> </a:t>
                      </a:r>
                      <a:endParaRPr lang="en-CA" sz="1200" dirty="0">
                        <a:effectLst/>
                        <a:latin typeface="Arial" panose="020B0604020202020204" pitchFamily="34" charset="0"/>
                        <a:ea typeface="Calibri" panose="020F0502020204030204" pitchFamily="34" charset="0"/>
                        <a:cs typeface="Times New Roman" panose="02020603050405020304" pitchFamily="18" charset="0"/>
                      </a:endParaRPr>
                    </a:p>
                  </a:txBody>
                  <a:tcPr marL="68583" marR="6858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val="10006"/>
                  </a:ext>
                </a:extLst>
              </a:tr>
              <a:tr h="190339">
                <a:tc>
                  <a:txBody>
                    <a:bodyPr/>
                    <a:lstStyle/>
                    <a:p>
                      <a:r>
                        <a:rPr lang="en-CA" sz="1200" dirty="0">
                          <a:solidFill>
                            <a:srgbClr val="000000"/>
                          </a:solidFill>
                          <a:effectLst/>
                          <a:latin typeface="Arial" panose="020B0604020202020204" pitchFamily="34" charset="0"/>
                          <a:ea typeface="Calibri" panose="020F0502020204030204" pitchFamily="34" charset="0"/>
                          <a:cs typeface="Arial" panose="020B0604020202020204" pitchFamily="34" charset="0"/>
                        </a:rPr>
                        <a:t>R7 </a:t>
                      </a:r>
                      <a:r>
                        <a:rPr lang="en-CA" sz="1200" dirty="0">
                          <a:solidFill>
                            <a:srgbClr val="000000"/>
                          </a:solidFill>
                          <a:effectLst/>
                          <a:latin typeface="Segoe UI Symbol" panose="020B0502040204020203" pitchFamily="34" charset="0"/>
                          <a:ea typeface="Calibri" panose="020F0502020204030204" pitchFamily="34" charset="0"/>
                          <a:cs typeface="Segoe UI Symbol" panose="020B0502040204020203" pitchFamily="34" charset="0"/>
                        </a:rPr>
                        <a:t>☐</a:t>
                      </a:r>
                      <a:r>
                        <a:rPr lang="en-CA" sz="12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fr-FR" sz="1200" dirty="0">
                          <a:solidFill>
                            <a:srgbClr val="000000"/>
                          </a:solidFill>
                          <a:effectLst/>
                          <a:latin typeface="Arial" panose="020B0604020202020204" pitchFamily="34" charset="0"/>
                          <a:ea typeface="Calibri" panose="020F0502020204030204" pitchFamily="34" charset="0"/>
                          <a:cs typeface="Arial" panose="020B0604020202020204" pitchFamily="34" charset="0"/>
                        </a:rPr>
                        <a:t>Sécurité nationale</a:t>
                      </a:r>
                      <a:endParaRPr lang="en-CA" sz="1200" dirty="0">
                        <a:effectLst/>
                        <a:latin typeface="Arial" panose="020B0604020202020204" pitchFamily="34" charset="0"/>
                        <a:ea typeface="Calibri" panose="020F0502020204030204" pitchFamily="34" charset="0"/>
                        <a:cs typeface="Times New Roman" panose="02020603050405020304" pitchFamily="18" charset="0"/>
                      </a:endParaRPr>
                    </a:p>
                  </a:txBody>
                  <a:tcPr marL="68583" marR="6858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r>
                        <a:rPr lang="en-CA" sz="1200">
                          <a:solidFill>
                            <a:srgbClr val="A6A6A6"/>
                          </a:solidFill>
                          <a:effectLst/>
                          <a:latin typeface="Arial" panose="020B0604020202020204" pitchFamily="34" charset="0"/>
                          <a:ea typeface="Calibri" panose="020F0502020204030204" pitchFamily="34" charset="0"/>
                          <a:cs typeface="Arial" panose="020B0604020202020204" pitchFamily="34" charset="0"/>
                        </a:rPr>
                        <a:t> </a:t>
                      </a:r>
                      <a:endParaRPr lang="en-CA" sz="1200">
                        <a:effectLst/>
                        <a:latin typeface="Arial" panose="020B0604020202020204" pitchFamily="34" charset="0"/>
                        <a:ea typeface="Calibri" panose="020F0502020204030204" pitchFamily="34" charset="0"/>
                        <a:cs typeface="Times New Roman" panose="02020603050405020304" pitchFamily="18" charset="0"/>
                      </a:endParaRPr>
                    </a:p>
                  </a:txBody>
                  <a:tcPr marL="68583" marR="6858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r>
                        <a:rPr lang="en-CA" sz="1200">
                          <a:effectLst/>
                          <a:latin typeface="Arial" panose="020B0604020202020204" pitchFamily="34" charset="0"/>
                          <a:ea typeface="Calibri" panose="020F0502020204030204" pitchFamily="34" charset="0"/>
                          <a:cs typeface="Arial" panose="020B0604020202020204" pitchFamily="34" charset="0"/>
                        </a:rPr>
                        <a:t> </a:t>
                      </a:r>
                      <a:endParaRPr lang="en-CA" sz="1200">
                        <a:effectLst/>
                        <a:latin typeface="Arial" panose="020B0604020202020204" pitchFamily="34" charset="0"/>
                        <a:ea typeface="Calibri" panose="020F0502020204030204" pitchFamily="34" charset="0"/>
                        <a:cs typeface="Times New Roman" panose="02020603050405020304" pitchFamily="18" charset="0"/>
                      </a:endParaRPr>
                    </a:p>
                  </a:txBody>
                  <a:tcPr marL="68583" marR="6858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val="10007"/>
                  </a:ext>
                </a:extLst>
              </a:tr>
              <a:tr h="190339">
                <a:tc>
                  <a:txBody>
                    <a:bodyPr/>
                    <a:lstStyle/>
                    <a:p>
                      <a:r>
                        <a:rPr lang="en-CA" sz="1200" dirty="0">
                          <a:solidFill>
                            <a:srgbClr val="000000"/>
                          </a:solidFill>
                          <a:effectLst/>
                          <a:latin typeface="Arial" panose="020B0604020202020204" pitchFamily="34" charset="0"/>
                          <a:ea typeface="Calibri" panose="020F0502020204030204" pitchFamily="34" charset="0"/>
                          <a:cs typeface="Arial" panose="020B0604020202020204" pitchFamily="34" charset="0"/>
                        </a:rPr>
                        <a:t>R8 </a:t>
                      </a:r>
                      <a:r>
                        <a:rPr lang="en-CA" sz="1200" dirty="0">
                          <a:solidFill>
                            <a:srgbClr val="000000"/>
                          </a:solidFill>
                          <a:effectLst/>
                          <a:latin typeface="Segoe UI Symbol" panose="020B0502040204020203" pitchFamily="34" charset="0"/>
                          <a:ea typeface="Calibri" panose="020F0502020204030204" pitchFamily="34" charset="0"/>
                          <a:cs typeface="Segoe UI Symbol" panose="020B0502040204020203" pitchFamily="34" charset="0"/>
                        </a:rPr>
                        <a:t>☐</a:t>
                      </a:r>
                      <a:r>
                        <a:rPr lang="en-CA" sz="12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fr-FR" sz="1200" dirty="0">
                          <a:solidFill>
                            <a:srgbClr val="000000"/>
                          </a:solidFill>
                          <a:effectLst/>
                          <a:latin typeface="Arial" panose="020B0604020202020204" pitchFamily="34" charset="0"/>
                          <a:ea typeface="Calibri" panose="020F0502020204030204" pitchFamily="34" charset="0"/>
                          <a:cs typeface="Arial" panose="020B0604020202020204" pitchFamily="34" charset="0"/>
                        </a:rPr>
                        <a:t>Services de SLI</a:t>
                      </a:r>
                      <a:endParaRPr lang="en-CA" sz="1200" dirty="0">
                        <a:effectLst/>
                        <a:latin typeface="Arial" panose="020B0604020202020204" pitchFamily="34" charset="0"/>
                        <a:ea typeface="Calibri" panose="020F0502020204030204" pitchFamily="34" charset="0"/>
                        <a:cs typeface="Times New Roman" panose="02020603050405020304" pitchFamily="18" charset="0"/>
                      </a:endParaRPr>
                    </a:p>
                  </a:txBody>
                  <a:tcPr marL="68583" marR="6858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a:txBody>
                    <a:bodyPr/>
                    <a:lstStyle/>
                    <a:p>
                      <a:r>
                        <a:rPr lang="en-CA" sz="1200" dirty="0">
                          <a:solidFill>
                            <a:srgbClr val="A6A6A6"/>
                          </a:solidFill>
                          <a:effectLst/>
                          <a:latin typeface="Arial" panose="020B0604020202020204" pitchFamily="34" charset="0"/>
                          <a:ea typeface="Calibri" panose="020F0502020204030204" pitchFamily="34" charset="0"/>
                          <a:cs typeface="Arial" panose="020B0604020202020204" pitchFamily="34" charset="0"/>
                        </a:rPr>
                        <a:t> </a:t>
                      </a:r>
                      <a:endParaRPr lang="en-CA" sz="1200" dirty="0">
                        <a:effectLst/>
                        <a:latin typeface="Arial" panose="020B0604020202020204" pitchFamily="34" charset="0"/>
                        <a:ea typeface="Calibri" panose="020F0502020204030204" pitchFamily="34" charset="0"/>
                        <a:cs typeface="Times New Roman" panose="02020603050405020304" pitchFamily="18" charset="0"/>
                      </a:endParaRPr>
                    </a:p>
                  </a:txBody>
                  <a:tcPr marL="68583" marR="6858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r>
                        <a:rPr lang="en-CA" sz="1200" dirty="0">
                          <a:effectLst/>
                          <a:latin typeface="Arial" panose="020B0604020202020204" pitchFamily="34" charset="0"/>
                          <a:ea typeface="Calibri" panose="020F0502020204030204" pitchFamily="34" charset="0"/>
                          <a:cs typeface="Arial" panose="020B0604020202020204" pitchFamily="34" charset="0"/>
                        </a:rPr>
                        <a:t> </a:t>
                      </a:r>
                      <a:endParaRPr lang="en-CA" sz="1200" dirty="0">
                        <a:effectLst/>
                        <a:latin typeface="Arial" panose="020B0604020202020204" pitchFamily="34" charset="0"/>
                        <a:ea typeface="Calibri" panose="020F0502020204030204" pitchFamily="34" charset="0"/>
                        <a:cs typeface="Times New Roman" panose="02020603050405020304" pitchFamily="18" charset="0"/>
                      </a:endParaRPr>
                    </a:p>
                  </a:txBody>
                  <a:tcPr marL="68583" marR="6858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val="10008"/>
                  </a:ext>
                </a:extLst>
              </a:tr>
            </a:tbl>
          </a:graphicData>
        </a:graphic>
      </p:graphicFrame>
      <p:graphicFrame>
        <p:nvGraphicFramePr>
          <p:cNvPr id="4" name="Table 3">
            <a:extLst>
              <a:ext uri="{FF2B5EF4-FFF2-40B4-BE49-F238E27FC236}">
                <a16:creationId xmlns:a16="http://schemas.microsoft.com/office/drawing/2014/main" id="{02709280-2DE5-CD95-D93E-C67444A80AC6}"/>
              </a:ext>
            </a:extLst>
          </p:cNvPr>
          <p:cNvGraphicFramePr>
            <a:graphicFrameLocks noGrp="1"/>
          </p:cNvGraphicFramePr>
          <p:nvPr>
            <p:extLst>
              <p:ext uri="{D42A27DB-BD31-4B8C-83A1-F6EECF244321}">
                <p14:modId xmlns:p14="http://schemas.microsoft.com/office/powerpoint/2010/main" val="2778898674"/>
              </p:ext>
            </p:extLst>
          </p:nvPr>
        </p:nvGraphicFramePr>
        <p:xfrm>
          <a:off x="2540704" y="4148555"/>
          <a:ext cx="7110587" cy="1903390"/>
        </p:xfrm>
        <a:graphic>
          <a:graphicData uri="http://schemas.openxmlformats.org/drawingml/2006/table">
            <a:tbl>
              <a:tblPr firstRow="1" firstCol="1" bandRow="1"/>
              <a:tblGrid>
                <a:gridCol w="2374208">
                  <a:extLst>
                    <a:ext uri="{9D8B030D-6E8A-4147-A177-3AD203B41FA5}">
                      <a16:colId xmlns:a16="http://schemas.microsoft.com/office/drawing/2014/main" val="20000"/>
                    </a:ext>
                  </a:extLst>
                </a:gridCol>
                <a:gridCol w="2641600">
                  <a:extLst>
                    <a:ext uri="{9D8B030D-6E8A-4147-A177-3AD203B41FA5}">
                      <a16:colId xmlns:a16="http://schemas.microsoft.com/office/drawing/2014/main" val="20001"/>
                    </a:ext>
                  </a:extLst>
                </a:gridCol>
                <a:gridCol w="2094779">
                  <a:extLst>
                    <a:ext uri="{9D8B030D-6E8A-4147-A177-3AD203B41FA5}">
                      <a16:colId xmlns:a16="http://schemas.microsoft.com/office/drawing/2014/main" val="20002"/>
                    </a:ext>
                  </a:extLst>
                </a:gridCol>
              </a:tblGrid>
              <a:tr h="372118">
                <a:tc>
                  <a:txBody>
                    <a:bodyPr/>
                    <a:lstStyle/>
                    <a:p>
                      <a:pPr algn="ctr"/>
                      <a:r>
                        <a:rPr lang="en-CA" sz="1200" b="1"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RENDEMENT</a:t>
                      </a:r>
                      <a:endParaRPr lang="en-CA" sz="1200" dirty="0">
                        <a:effectLst/>
                        <a:latin typeface="Arial" panose="020B0604020202020204" pitchFamily="34" charset="0"/>
                        <a:ea typeface="Calibri" panose="020F0502020204030204" pitchFamily="34" charset="0"/>
                        <a:cs typeface="Times New Roman" panose="02020603050405020304" pitchFamily="18" charset="0"/>
                      </a:endParaRPr>
                    </a:p>
                  </a:txBody>
                  <a:tcPr marL="68583" marR="6858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a:r>
                        <a:rPr lang="en-CA" sz="1200" b="1"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OPTIMISATION DES RESSOURCES</a:t>
                      </a:r>
                      <a:endParaRPr lang="en-CA" sz="1200" dirty="0">
                        <a:effectLst/>
                        <a:latin typeface="Arial" panose="020B0604020202020204" pitchFamily="34" charset="0"/>
                        <a:ea typeface="Calibri" panose="020F0502020204030204" pitchFamily="34" charset="0"/>
                        <a:cs typeface="Times New Roman" panose="02020603050405020304" pitchFamily="18" charset="0"/>
                      </a:endParaRPr>
                    </a:p>
                  </a:txBody>
                  <a:tcPr marL="68583" marR="6858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en-CA" sz="1200" b="1"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SOUPLESSE</a:t>
                      </a:r>
                      <a:endParaRPr lang="en-CA" sz="1200" dirty="0">
                        <a:effectLst/>
                        <a:latin typeface="Arial" panose="020B0604020202020204" pitchFamily="34" charset="0"/>
                        <a:ea typeface="Calibri" panose="020F0502020204030204" pitchFamily="34" charset="0"/>
                        <a:cs typeface="Times New Roman" panose="02020603050405020304" pitchFamily="18" charset="0"/>
                      </a:endParaRPr>
                    </a:p>
                  </a:txBody>
                  <a:tcPr marL="68583" marR="6858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val="10000"/>
                  </a:ext>
                </a:extLst>
              </a:tr>
              <a:tr h="191409">
                <a:tc>
                  <a:txBody>
                    <a:bodyPr/>
                    <a:lstStyle/>
                    <a:p>
                      <a:r>
                        <a:rPr lang="en-CA" sz="1200" dirty="0">
                          <a:solidFill>
                            <a:srgbClr val="000000"/>
                          </a:solidFill>
                          <a:effectLst/>
                          <a:latin typeface="Arial" panose="020B0604020202020204" pitchFamily="34" charset="0"/>
                          <a:ea typeface="Calibri" panose="020F0502020204030204" pitchFamily="34" charset="0"/>
                          <a:cs typeface="Arial" panose="020B0604020202020204" pitchFamily="34" charset="0"/>
                        </a:rPr>
                        <a:t>R1 </a:t>
                      </a:r>
                      <a:r>
                        <a:rPr lang="en-US" sz="1200" dirty="0">
                          <a:solidFill>
                            <a:srgbClr val="000000"/>
                          </a:solidFill>
                          <a:effectLst/>
                          <a:latin typeface="MS Gothic" panose="020B0609070205080204" pitchFamily="49" charset="-128"/>
                          <a:ea typeface="Calibri" panose="020F0502020204030204" pitchFamily="34" charset="0"/>
                          <a:cs typeface="Arial" panose="020B0604020202020204" pitchFamily="34" charset="0"/>
                        </a:rPr>
                        <a:t>☐</a:t>
                      </a:r>
                      <a:r>
                        <a:rPr lang="en-CA" sz="12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en-CA" sz="12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Disponibilité</a:t>
                      </a:r>
                      <a:endParaRPr lang="en-CA" sz="1200" dirty="0">
                        <a:effectLst/>
                        <a:latin typeface="Arial" panose="020B0604020202020204" pitchFamily="34" charset="0"/>
                        <a:ea typeface="Calibri" panose="020F0502020204030204" pitchFamily="34" charset="0"/>
                        <a:cs typeface="Times New Roman" panose="02020603050405020304" pitchFamily="18" charset="0"/>
                      </a:endParaRPr>
                    </a:p>
                  </a:txBody>
                  <a:tcPr marL="68583" marR="6858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r>
                        <a:rPr lang="en-CA" sz="1200" dirty="0">
                          <a:solidFill>
                            <a:srgbClr val="000000"/>
                          </a:solidFill>
                          <a:effectLst/>
                          <a:latin typeface="Arial" panose="020B0604020202020204" pitchFamily="34" charset="0"/>
                          <a:ea typeface="Calibri" panose="020F0502020204030204" pitchFamily="34" charset="0"/>
                          <a:cs typeface="Arial" panose="020B0604020202020204" pitchFamily="34" charset="0"/>
                        </a:rPr>
                        <a:t>O1 </a:t>
                      </a:r>
                      <a:r>
                        <a:rPr lang="en-US" sz="1200" dirty="0">
                          <a:solidFill>
                            <a:srgbClr val="000000"/>
                          </a:solidFill>
                          <a:effectLst/>
                          <a:latin typeface="MS Gothic" panose="020B0609070205080204" pitchFamily="49" charset="-128"/>
                          <a:ea typeface="Calibri" panose="020F0502020204030204" pitchFamily="34" charset="0"/>
                          <a:cs typeface="Arial" panose="020B0604020202020204" pitchFamily="34" charset="0"/>
                        </a:rPr>
                        <a:t>☐</a:t>
                      </a:r>
                      <a:r>
                        <a:rPr lang="en-CA" sz="12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en-CA" sz="12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Acheteur</a:t>
                      </a:r>
                      <a:r>
                        <a:rPr lang="en-CA" sz="12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en-CA" sz="12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avisé</a:t>
                      </a:r>
                      <a:endParaRPr lang="en-CA" sz="1200" dirty="0">
                        <a:effectLst/>
                        <a:latin typeface="Arial" panose="020B0604020202020204" pitchFamily="34" charset="0"/>
                        <a:ea typeface="Calibri" panose="020F0502020204030204" pitchFamily="34" charset="0"/>
                        <a:cs typeface="Times New Roman" panose="02020603050405020304" pitchFamily="18" charset="0"/>
                      </a:endParaRPr>
                    </a:p>
                  </a:txBody>
                  <a:tcPr marL="68583" marR="6858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r>
                        <a:rPr lang="en-CA" sz="1200" dirty="0">
                          <a:solidFill>
                            <a:srgbClr val="000000"/>
                          </a:solidFill>
                          <a:effectLst/>
                          <a:latin typeface="Arial" panose="020B0604020202020204" pitchFamily="34" charset="0"/>
                          <a:ea typeface="Calibri" panose="020F0502020204030204" pitchFamily="34" charset="0"/>
                          <a:cs typeface="Arial" panose="020B0604020202020204" pitchFamily="34" charset="0"/>
                        </a:rPr>
                        <a:t>S1 </a:t>
                      </a:r>
                      <a:r>
                        <a:rPr lang="en-US" sz="1200" dirty="0">
                          <a:solidFill>
                            <a:srgbClr val="000000"/>
                          </a:solidFill>
                          <a:effectLst/>
                          <a:latin typeface="MS Gothic" panose="020B0609070205080204" pitchFamily="49" charset="-128"/>
                          <a:ea typeface="Calibri" panose="020F0502020204030204" pitchFamily="34" charset="0"/>
                          <a:cs typeface="Arial" panose="020B0604020202020204" pitchFamily="34" charset="0"/>
                        </a:rPr>
                        <a:t>☐</a:t>
                      </a:r>
                      <a:r>
                        <a:rPr lang="en-CA" sz="12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en-CA" sz="12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Adaptabilité</a:t>
                      </a:r>
                      <a:endParaRPr lang="en-CA" sz="1200" dirty="0">
                        <a:effectLst/>
                        <a:latin typeface="Arial" panose="020B0604020202020204" pitchFamily="34" charset="0"/>
                        <a:ea typeface="Calibri" panose="020F0502020204030204" pitchFamily="34" charset="0"/>
                        <a:cs typeface="Times New Roman" panose="02020603050405020304" pitchFamily="18" charset="0"/>
                      </a:endParaRPr>
                    </a:p>
                  </a:txBody>
                  <a:tcPr marL="68583" marR="6858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extLst>
                  <a:ext uri="{0D108BD9-81ED-4DB2-BD59-A6C34878D82A}">
                    <a16:rowId xmlns:a16="http://schemas.microsoft.com/office/drawing/2014/main" val="10001"/>
                  </a:ext>
                </a:extLst>
              </a:tr>
              <a:tr h="191409">
                <a:tc>
                  <a:txBody>
                    <a:bodyPr/>
                    <a:lstStyle/>
                    <a:p>
                      <a:r>
                        <a:rPr lang="en-CA" sz="1200" dirty="0">
                          <a:solidFill>
                            <a:srgbClr val="000000"/>
                          </a:solidFill>
                          <a:effectLst/>
                          <a:latin typeface="Arial" panose="020B0604020202020204" pitchFamily="34" charset="0"/>
                          <a:ea typeface="Calibri" panose="020F0502020204030204" pitchFamily="34" charset="0"/>
                          <a:cs typeface="Arial" panose="020B0604020202020204" pitchFamily="34" charset="0"/>
                        </a:rPr>
                        <a:t>R2 </a:t>
                      </a:r>
                      <a:r>
                        <a:rPr lang="en-US" sz="1200" dirty="0">
                          <a:solidFill>
                            <a:srgbClr val="000000"/>
                          </a:solidFill>
                          <a:effectLst/>
                          <a:latin typeface="MS Gothic" panose="020B0609070205080204" pitchFamily="49" charset="-128"/>
                          <a:ea typeface="Calibri" panose="020F0502020204030204" pitchFamily="34" charset="0"/>
                          <a:cs typeface="Arial" panose="020B0604020202020204" pitchFamily="34" charset="0"/>
                        </a:rPr>
                        <a:t>☐</a:t>
                      </a:r>
                      <a:r>
                        <a:rPr lang="en-CA" sz="12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en-CA" sz="12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Fiabilité</a:t>
                      </a:r>
                      <a:endParaRPr lang="en-CA" sz="1200" dirty="0">
                        <a:effectLst/>
                        <a:latin typeface="Arial" panose="020B0604020202020204" pitchFamily="34" charset="0"/>
                        <a:ea typeface="Calibri" panose="020F0502020204030204" pitchFamily="34" charset="0"/>
                        <a:cs typeface="Times New Roman" panose="02020603050405020304" pitchFamily="18" charset="0"/>
                      </a:endParaRPr>
                    </a:p>
                  </a:txBody>
                  <a:tcPr marL="68583" marR="6858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r>
                        <a:rPr lang="en-CA" sz="1200" dirty="0">
                          <a:solidFill>
                            <a:srgbClr val="000000"/>
                          </a:solidFill>
                          <a:effectLst/>
                          <a:latin typeface="Arial" panose="020B0604020202020204" pitchFamily="34" charset="0"/>
                          <a:ea typeface="Calibri" panose="020F0502020204030204" pitchFamily="34" charset="0"/>
                          <a:cs typeface="Arial" panose="020B0604020202020204" pitchFamily="34" charset="0"/>
                        </a:rPr>
                        <a:t>O2 </a:t>
                      </a:r>
                      <a:r>
                        <a:rPr lang="en-CA" sz="1200" dirty="0">
                          <a:solidFill>
                            <a:srgbClr val="000000"/>
                          </a:solidFill>
                          <a:effectLst/>
                          <a:latin typeface="Segoe UI Symbol" panose="020B0502040204020203" pitchFamily="34" charset="0"/>
                          <a:ea typeface="Calibri" panose="020F0502020204030204" pitchFamily="34" charset="0"/>
                          <a:cs typeface="Segoe UI Symbol" panose="020B0502040204020203" pitchFamily="34" charset="0"/>
                        </a:rPr>
                        <a:t>☐</a:t>
                      </a:r>
                      <a:r>
                        <a:rPr lang="en-CA" sz="12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en-CA" sz="12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Équilibre</a:t>
                      </a:r>
                      <a:r>
                        <a:rPr lang="en-CA" sz="1200" dirty="0">
                          <a:solidFill>
                            <a:srgbClr val="000000"/>
                          </a:solidFill>
                          <a:effectLst/>
                          <a:latin typeface="Arial" panose="020B0604020202020204" pitchFamily="34" charset="0"/>
                          <a:ea typeface="Calibri" panose="020F0502020204030204" pitchFamily="34" charset="0"/>
                          <a:cs typeface="Arial" panose="020B0604020202020204" pitchFamily="34" charset="0"/>
                        </a:rPr>
                        <a:t> des </a:t>
                      </a:r>
                      <a:r>
                        <a:rPr lang="en-CA" sz="12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risques</a:t>
                      </a:r>
                      <a:endParaRPr lang="en-CA" sz="1200" dirty="0">
                        <a:effectLst/>
                        <a:latin typeface="Arial" panose="020B0604020202020204" pitchFamily="34" charset="0"/>
                        <a:ea typeface="Calibri" panose="020F0502020204030204" pitchFamily="34" charset="0"/>
                        <a:cs typeface="Times New Roman" panose="02020603050405020304" pitchFamily="18" charset="0"/>
                      </a:endParaRPr>
                    </a:p>
                  </a:txBody>
                  <a:tcPr marL="68583" marR="6858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r>
                        <a:rPr lang="en-CA" sz="1200" dirty="0">
                          <a:solidFill>
                            <a:srgbClr val="000000"/>
                          </a:solidFill>
                          <a:effectLst/>
                          <a:latin typeface="Arial" panose="020B0604020202020204" pitchFamily="34" charset="0"/>
                          <a:ea typeface="Calibri" panose="020F0502020204030204" pitchFamily="34" charset="0"/>
                          <a:cs typeface="Arial" panose="020B0604020202020204" pitchFamily="34" charset="0"/>
                        </a:rPr>
                        <a:t>S2 </a:t>
                      </a:r>
                      <a:r>
                        <a:rPr lang="en-US" sz="1200" dirty="0">
                          <a:solidFill>
                            <a:srgbClr val="000000"/>
                          </a:solidFill>
                          <a:effectLst/>
                          <a:latin typeface="MS Gothic" panose="020B0609070205080204" pitchFamily="49" charset="-128"/>
                          <a:ea typeface="Calibri" panose="020F0502020204030204" pitchFamily="34" charset="0"/>
                          <a:cs typeface="Arial" panose="020B0604020202020204" pitchFamily="34" charset="0"/>
                        </a:rPr>
                        <a:t>☐</a:t>
                      </a:r>
                      <a:r>
                        <a:rPr lang="en-CA" sz="1200" dirty="0">
                          <a:solidFill>
                            <a:srgbClr val="000000"/>
                          </a:solidFill>
                          <a:effectLst/>
                          <a:latin typeface="Arial" panose="020B0604020202020204" pitchFamily="34" charset="0"/>
                          <a:ea typeface="Calibri" panose="020F0502020204030204" pitchFamily="34" charset="0"/>
                          <a:cs typeface="Arial" panose="020B0604020202020204" pitchFamily="34" charset="0"/>
                        </a:rPr>
                        <a:t> Plan B</a:t>
                      </a:r>
                      <a:endParaRPr lang="en-CA" sz="1200" dirty="0">
                        <a:effectLst/>
                        <a:latin typeface="Arial" panose="020B0604020202020204" pitchFamily="34" charset="0"/>
                        <a:ea typeface="Calibri" panose="020F0502020204030204" pitchFamily="34" charset="0"/>
                        <a:cs typeface="Times New Roman" panose="02020603050405020304" pitchFamily="18" charset="0"/>
                      </a:endParaRPr>
                    </a:p>
                  </a:txBody>
                  <a:tcPr marL="68583" marR="6858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extLst>
                  <a:ext uri="{0D108BD9-81ED-4DB2-BD59-A6C34878D82A}">
                    <a16:rowId xmlns:a16="http://schemas.microsoft.com/office/drawing/2014/main" val="10002"/>
                  </a:ext>
                </a:extLst>
              </a:tr>
              <a:tr h="191409">
                <a:tc>
                  <a:txBody>
                    <a:bodyPr/>
                    <a:lstStyle/>
                    <a:p>
                      <a:r>
                        <a:rPr lang="en-CA" sz="1200" dirty="0">
                          <a:solidFill>
                            <a:srgbClr val="000000"/>
                          </a:solidFill>
                          <a:effectLst/>
                          <a:latin typeface="Arial" panose="020B0604020202020204" pitchFamily="34" charset="0"/>
                          <a:ea typeface="Calibri" panose="020F0502020204030204" pitchFamily="34" charset="0"/>
                          <a:cs typeface="Arial" panose="020B0604020202020204" pitchFamily="34" charset="0"/>
                        </a:rPr>
                        <a:t>R3 </a:t>
                      </a:r>
                      <a:r>
                        <a:rPr lang="en-CA" sz="1200" dirty="0">
                          <a:solidFill>
                            <a:srgbClr val="000000"/>
                          </a:solidFill>
                          <a:effectLst/>
                          <a:latin typeface="Segoe UI Symbol" panose="020B0502040204020203" pitchFamily="34" charset="0"/>
                          <a:ea typeface="Calibri" panose="020F0502020204030204" pitchFamily="34" charset="0"/>
                          <a:cs typeface="Segoe UI Symbol" panose="020B0502040204020203" pitchFamily="34" charset="0"/>
                        </a:rPr>
                        <a:t>☐</a:t>
                      </a:r>
                      <a:r>
                        <a:rPr lang="en-CA" sz="12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en-CA" sz="12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Durabilité</a:t>
                      </a:r>
                      <a:endParaRPr lang="en-CA" sz="1200" dirty="0">
                        <a:effectLst/>
                        <a:latin typeface="Arial" panose="020B0604020202020204" pitchFamily="34" charset="0"/>
                        <a:ea typeface="Calibri" panose="020F0502020204030204" pitchFamily="34" charset="0"/>
                        <a:cs typeface="Times New Roman" panose="02020603050405020304" pitchFamily="18" charset="0"/>
                      </a:endParaRPr>
                    </a:p>
                  </a:txBody>
                  <a:tcPr marL="68583" marR="6858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r>
                        <a:rPr lang="en-CA" sz="1200" dirty="0">
                          <a:solidFill>
                            <a:srgbClr val="000000"/>
                          </a:solidFill>
                          <a:effectLst/>
                          <a:latin typeface="Arial" panose="020B0604020202020204" pitchFamily="34" charset="0"/>
                          <a:ea typeface="Calibri" panose="020F0502020204030204" pitchFamily="34" charset="0"/>
                          <a:cs typeface="Arial" panose="020B0604020202020204" pitchFamily="34" charset="0"/>
                        </a:rPr>
                        <a:t>O3 </a:t>
                      </a:r>
                      <a:r>
                        <a:rPr lang="en-US" sz="1200" dirty="0">
                          <a:solidFill>
                            <a:srgbClr val="000000"/>
                          </a:solidFill>
                          <a:effectLst/>
                          <a:latin typeface="MS Gothic" panose="020B0609070205080204" pitchFamily="49" charset="-128"/>
                          <a:ea typeface="Calibri" panose="020F0502020204030204" pitchFamily="34" charset="0"/>
                          <a:cs typeface="Arial" panose="020B0604020202020204" pitchFamily="34" charset="0"/>
                        </a:rPr>
                        <a:t>☐</a:t>
                      </a:r>
                      <a:r>
                        <a:rPr lang="en-CA" sz="12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en-CA" sz="12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Efficience</a:t>
                      </a:r>
                      <a:endParaRPr lang="en-CA" sz="1200" dirty="0">
                        <a:effectLst/>
                        <a:latin typeface="Arial" panose="020B0604020202020204" pitchFamily="34" charset="0"/>
                        <a:ea typeface="Calibri" panose="020F0502020204030204" pitchFamily="34" charset="0"/>
                        <a:cs typeface="Times New Roman" panose="02020603050405020304" pitchFamily="18" charset="0"/>
                      </a:endParaRPr>
                    </a:p>
                  </a:txBody>
                  <a:tcPr marL="68583" marR="6858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r>
                        <a:rPr lang="en-CA" sz="1200" dirty="0">
                          <a:solidFill>
                            <a:srgbClr val="000000"/>
                          </a:solidFill>
                          <a:effectLst/>
                          <a:latin typeface="Arial" panose="020B0604020202020204" pitchFamily="34" charset="0"/>
                          <a:ea typeface="Calibri" panose="020F0502020204030204" pitchFamily="34" charset="0"/>
                          <a:cs typeface="Arial" panose="020B0604020202020204" pitchFamily="34" charset="0"/>
                        </a:rPr>
                        <a:t>S3 </a:t>
                      </a:r>
                      <a:r>
                        <a:rPr lang="en-US" sz="1200" dirty="0">
                          <a:solidFill>
                            <a:srgbClr val="000000"/>
                          </a:solidFill>
                          <a:effectLst/>
                          <a:latin typeface="MS Gothic" panose="020B0609070205080204" pitchFamily="49" charset="-128"/>
                          <a:ea typeface="Calibri" panose="020F0502020204030204" pitchFamily="34" charset="0"/>
                          <a:cs typeface="Arial" panose="020B0604020202020204" pitchFamily="34" charset="0"/>
                        </a:rPr>
                        <a:t>☐</a:t>
                      </a:r>
                      <a:r>
                        <a:rPr lang="en-CA" sz="12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en-CA" sz="12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Évolution</a:t>
                      </a:r>
                      <a:endParaRPr lang="en-CA" sz="1200" dirty="0">
                        <a:effectLst/>
                        <a:latin typeface="Arial" panose="020B0604020202020204" pitchFamily="34" charset="0"/>
                        <a:ea typeface="Calibri" panose="020F0502020204030204" pitchFamily="34" charset="0"/>
                        <a:cs typeface="Times New Roman" panose="02020603050405020304" pitchFamily="18" charset="0"/>
                      </a:endParaRPr>
                    </a:p>
                  </a:txBody>
                  <a:tcPr marL="68583" marR="6858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extLst>
                  <a:ext uri="{0D108BD9-81ED-4DB2-BD59-A6C34878D82A}">
                    <a16:rowId xmlns:a16="http://schemas.microsoft.com/office/drawing/2014/main" val="10003"/>
                  </a:ext>
                </a:extLst>
              </a:tr>
              <a:tr h="191409">
                <a:tc>
                  <a:txBody>
                    <a:bodyPr/>
                    <a:lstStyle/>
                    <a:p>
                      <a:r>
                        <a:rPr lang="en-CA" sz="1200" dirty="0">
                          <a:solidFill>
                            <a:srgbClr val="000000"/>
                          </a:solidFill>
                          <a:effectLst/>
                          <a:latin typeface="Arial" panose="020B0604020202020204" pitchFamily="34" charset="0"/>
                          <a:ea typeface="Calibri" panose="020F0502020204030204" pitchFamily="34" charset="0"/>
                          <a:cs typeface="Arial" panose="020B0604020202020204" pitchFamily="34" charset="0"/>
                        </a:rPr>
                        <a:t>R4 </a:t>
                      </a:r>
                      <a:r>
                        <a:rPr lang="en-CA" sz="1200" dirty="0">
                          <a:solidFill>
                            <a:srgbClr val="000000"/>
                          </a:solidFill>
                          <a:effectLst/>
                          <a:latin typeface="Segoe UI Symbol" panose="020B0502040204020203" pitchFamily="34" charset="0"/>
                          <a:ea typeface="Calibri" panose="020F0502020204030204" pitchFamily="34" charset="0"/>
                          <a:cs typeface="Segoe UI Symbol" panose="020B0502040204020203" pitchFamily="34" charset="0"/>
                        </a:rPr>
                        <a:t>☐</a:t>
                      </a:r>
                      <a:r>
                        <a:rPr lang="en-CA" sz="12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en-CA" sz="12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Sécurité</a:t>
                      </a:r>
                      <a:endParaRPr lang="en-CA" sz="1200" dirty="0">
                        <a:effectLst/>
                        <a:latin typeface="Arial" panose="020B0604020202020204" pitchFamily="34" charset="0"/>
                        <a:ea typeface="Calibri" panose="020F0502020204030204" pitchFamily="34" charset="0"/>
                        <a:cs typeface="Times New Roman" panose="02020603050405020304" pitchFamily="18" charset="0"/>
                      </a:endParaRPr>
                    </a:p>
                  </a:txBody>
                  <a:tcPr marL="68583" marR="6858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r>
                        <a:rPr lang="en-CA" sz="1200" dirty="0">
                          <a:solidFill>
                            <a:srgbClr val="000000"/>
                          </a:solidFill>
                          <a:effectLst/>
                          <a:latin typeface="Arial" panose="020B0604020202020204" pitchFamily="34" charset="0"/>
                          <a:ea typeface="Calibri" panose="020F0502020204030204" pitchFamily="34" charset="0"/>
                          <a:cs typeface="Arial" panose="020B0604020202020204" pitchFamily="34" charset="0"/>
                        </a:rPr>
                        <a:t>O4 </a:t>
                      </a:r>
                      <a:r>
                        <a:rPr lang="en-US" sz="1200" dirty="0">
                          <a:solidFill>
                            <a:srgbClr val="000000"/>
                          </a:solidFill>
                          <a:effectLst/>
                          <a:latin typeface="MS Gothic" panose="020B0609070205080204" pitchFamily="49" charset="-128"/>
                          <a:ea typeface="Calibri" panose="020F0502020204030204" pitchFamily="34" charset="0"/>
                          <a:cs typeface="Arial" panose="020B0604020202020204" pitchFamily="34" charset="0"/>
                        </a:rPr>
                        <a:t>☐</a:t>
                      </a:r>
                      <a:r>
                        <a:rPr lang="en-CA" sz="12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en-CA" sz="12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Mesures</a:t>
                      </a:r>
                      <a:r>
                        <a:rPr lang="en-CA" sz="12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en-CA" sz="12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incitatives</a:t>
                      </a:r>
                      <a:endParaRPr lang="en-CA" sz="1200" dirty="0">
                        <a:effectLst/>
                        <a:latin typeface="Arial" panose="020B0604020202020204" pitchFamily="34" charset="0"/>
                        <a:ea typeface="Calibri" panose="020F0502020204030204" pitchFamily="34" charset="0"/>
                        <a:cs typeface="Times New Roman" panose="02020603050405020304" pitchFamily="18" charset="0"/>
                      </a:endParaRPr>
                    </a:p>
                  </a:txBody>
                  <a:tcPr marL="68583" marR="6858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r>
                        <a:rPr lang="en-CA" sz="1200">
                          <a:effectLst/>
                          <a:latin typeface="Arial" panose="020B0604020202020204" pitchFamily="34" charset="0"/>
                          <a:ea typeface="Calibri" panose="020F0502020204030204" pitchFamily="34" charset="0"/>
                          <a:cs typeface="Arial" panose="020B0604020202020204" pitchFamily="34" charset="0"/>
                        </a:rPr>
                        <a:t> </a:t>
                      </a:r>
                      <a:endParaRPr lang="en-CA" sz="1200">
                        <a:effectLst/>
                        <a:latin typeface="Arial" panose="020B0604020202020204" pitchFamily="34" charset="0"/>
                        <a:ea typeface="Calibri" panose="020F0502020204030204" pitchFamily="34" charset="0"/>
                        <a:cs typeface="Times New Roman" panose="02020603050405020304" pitchFamily="18" charset="0"/>
                      </a:endParaRPr>
                    </a:p>
                  </a:txBody>
                  <a:tcPr marL="68583" marR="6858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val="10004"/>
                  </a:ext>
                </a:extLst>
              </a:tr>
              <a:tr h="191409">
                <a:tc>
                  <a:txBody>
                    <a:bodyPr/>
                    <a:lstStyle/>
                    <a:p>
                      <a:r>
                        <a:rPr lang="en-CA" sz="1200" dirty="0">
                          <a:solidFill>
                            <a:srgbClr val="000000"/>
                          </a:solidFill>
                          <a:effectLst/>
                          <a:latin typeface="Arial" panose="020B0604020202020204" pitchFamily="34" charset="0"/>
                          <a:ea typeface="Calibri" panose="020F0502020204030204" pitchFamily="34" charset="0"/>
                          <a:cs typeface="Arial" panose="020B0604020202020204" pitchFamily="34" charset="0"/>
                        </a:rPr>
                        <a:t>R5 </a:t>
                      </a:r>
                      <a:r>
                        <a:rPr lang="en-CA" sz="1200" dirty="0">
                          <a:solidFill>
                            <a:srgbClr val="000000"/>
                          </a:solidFill>
                          <a:effectLst/>
                          <a:latin typeface="Segoe UI Symbol" panose="020B0502040204020203" pitchFamily="34" charset="0"/>
                          <a:ea typeface="Calibri" panose="020F0502020204030204" pitchFamily="34" charset="0"/>
                          <a:cs typeface="Segoe UI Symbol" panose="020B0502040204020203" pitchFamily="34" charset="0"/>
                        </a:rPr>
                        <a:t>☐</a:t>
                      </a:r>
                      <a:r>
                        <a:rPr lang="en-CA" sz="12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en-CA" sz="12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Déployabilité</a:t>
                      </a:r>
                      <a:endParaRPr lang="en-CA" sz="1200" dirty="0">
                        <a:effectLst/>
                        <a:latin typeface="Arial" panose="020B0604020202020204" pitchFamily="34" charset="0"/>
                        <a:ea typeface="Calibri" panose="020F0502020204030204" pitchFamily="34" charset="0"/>
                        <a:cs typeface="Times New Roman" panose="02020603050405020304" pitchFamily="18" charset="0"/>
                      </a:endParaRPr>
                    </a:p>
                  </a:txBody>
                  <a:tcPr marL="68583" marR="6858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r>
                        <a:rPr lang="en-CA" sz="1200" dirty="0">
                          <a:solidFill>
                            <a:srgbClr val="000000"/>
                          </a:solidFill>
                          <a:effectLst/>
                          <a:latin typeface="Arial" panose="020B0604020202020204" pitchFamily="34" charset="0"/>
                          <a:ea typeface="Calibri" panose="020F0502020204030204" pitchFamily="34" charset="0"/>
                          <a:cs typeface="Arial" panose="020B0604020202020204" pitchFamily="34" charset="0"/>
                        </a:rPr>
                        <a:t>O5 </a:t>
                      </a:r>
                      <a:r>
                        <a:rPr lang="en-US" sz="1200" dirty="0">
                          <a:solidFill>
                            <a:srgbClr val="000000"/>
                          </a:solidFill>
                          <a:effectLst/>
                          <a:latin typeface="MS Gothic" panose="020B0609070205080204" pitchFamily="49" charset="-128"/>
                          <a:ea typeface="Calibri" panose="020F0502020204030204" pitchFamily="34" charset="0"/>
                          <a:cs typeface="Arial" panose="020B0604020202020204" pitchFamily="34" charset="0"/>
                        </a:rPr>
                        <a:t>☐</a:t>
                      </a:r>
                      <a:r>
                        <a:rPr lang="en-CA" sz="12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en-CA" sz="12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Continuité</a:t>
                      </a:r>
                      <a:endParaRPr lang="en-CA" sz="1200" dirty="0">
                        <a:effectLst/>
                        <a:latin typeface="Arial" panose="020B0604020202020204" pitchFamily="34" charset="0"/>
                        <a:ea typeface="Calibri" panose="020F0502020204030204" pitchFamily="34" charset="0"/>
                        <a:cs typeface="Times New Roman" panose="02020603050405020304" pitchFamily="18" charset="0"/>
                      </a:endParaRPr>
                    </a:p>
                  </a:txBody>
                  <a:tcPr marL="68583" marR="6858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r>
                        <a:rPr lang="en-CA" sz="1200">
                          <a:effectLst/>
                          <a:latin typeface="Arial" panose="020B0604020202020204" pitchFamily="34" charset="0"/>
                          <a:ea typeface="Calibri" panose="020F0502020204030204" pitchFamily="34" charset="0"/>
                          <a:cs typeface="Arial" panose="020B0604020202020204" pitchFamily="34" charset="0"/>
                        </a:rPr>
                        <a:t> </a:t>
                      </a:r>
                      <a:endParaRPr lang="en-CA" sz="1200">
                        <a:effectLst/>
                        <a:latin typeface="Arial" panose="020B0604020202020204" pitchFamily="34" charset="0"/>
                        <a:ea typeface="Calibri" panose="020F0502020204030204" pitchFamily="34" charset="0"/>
                        <a:cs typeface="Times New Roman" panose="02020603050405020304" pitchFamily="18" charset="0"/>
                      </a:endParaRPr>
                    </a:p>
                  </a:txBody>
                  <a:tcPr marL="68583" marR="6858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val="10005"/>
                  </a:ext>
                </a:extLst>
              </a:tr>
              <a:tr h="191409">
                <a:tc>
                  <a:txBody>
                    <a:bodyPr/>
                    <a:lstStyle/>
                    <a:p>
                      <a:r>
                        <a:rPr lang="en-CA" sz="1200" dirty="0">
                          <a:solidFill>
                            <a:srgbClr val="000000"/>
                          </a:solidFill>
                          <a:effectLst/>
                          <a:latin typeface="Arial" panose="020B0604020202020204" pitchFamily="34" charset="0"/>
                          <a:ea typeface="Calibri" panose="020F0502020204030204" pitchFamily="34" charset="0"/>
                          <a:cs typeface="Arial" panose="020B0604020202020204" pitchFamily="34" charset="0"/>
                        </a:rPr>
                        <a:t>R6 </a:t>
                      </a:r>
                      <a:r>
                        <a:rPr lang="en-CA" sz="1200" dirty="0">
                          <a:solidFill>
                            <a:srgbClr val="000000"/>
                          </a:solidFill>
                          <a:effectLst/>
                          <a:latin typeface="Segoe UI Symbol" panose="020B0502040204020203" pitchFamily="34" charset="0"/>
                          <a:ea typeface="Calibri" panose="020F0502020204030204" pitchFamily="34" charset="0"/>
                          <a:cs typeface="Segoe UI Symbol" panose="020B0502040204020203" pitchFamily="34" charset="0"/>
                        </a:rPr>
                        <a:t>☐</a:t>
                      </a:r>
                      <a:r>
                        <a:rPr lang="en-CA" sz="12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en-CA" sz="12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Efficacité</a:t>
                      </a:r>
                      <a:endParaRPr lang="en-CA" sz="1200" dirty="0">
                        <a:effectLst/>
                        <a:latin typeface="Arial" panose="020B0604020202020204" pitchFamily="34" charset="0"/>
                        <a:ea typeface="Calibri" panose="020F0502020204030204" pitchFamily="34" charset="0"/>
                        <a:cs typeface="Times New Roman" panose="02020603050405020304" pitchFamily="18" charset="0"/>
                      </a:endParaRPr>
                    </a:p>
                  </a:txBody>
                  <a:tcPr marL="68583" marR="6858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r>
                        <a:rPr lang="en-CA" sz="1200" dirty="0">
                          <a:solidFill>
                            <a:srgbClr val="000000"/>
                          </a:solidFill>
                          <a:effectLst/>
                          <a:latin typeface="Arial" panose="020B0604020202020204" pitchFamily="34" charset="0"/>
                          <a:ea typeface="Calibri" panose="020F0502020204030204" pitchFamily="34" charset="0"/>
                          <a:cs typeface="Arial" panose="020B0604020202020204" pitchFamily="34" charset="0"/>
                        </a:rPr>
                        <a:t>O6 </a:t>
                      </a:r>
                      <a:r>
                        <a:rPr lang="en-CA" sz="1200" dirty="0">
                          <a:solidFill>
                            <a:srgbClr val="000000"/>
                          </a:solidFill>
                          <a:effectLst/>
                          <a:latin typeface="Segoe UI Symbol" panose="020B0502040204020203" pitchFamily="34" charset="0"/>
                          <a:ea typeface="Calibri" panose="020F0502020204030204" pitchFamily="34" charset="0"/>
                          <a:cs typeface="Segoe UI Symbol" panose="020B0502040204020203" pitchFamily="34" charset="0"/>
                        </a:rPr>
                        <a:t>☐</a:t>
                      </a:r>
                      <a:r>
                        <a:rPr lang="en-CA" sz="12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en-CA" sz="12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Coûts</a:t>
                      </a:r>
                      <a:r>
                        <a:rPr lang="en-CA" sz="12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en-CA" sz="12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théoriques</a:t>
                      </a:r>
                      <a:endParaRPr lang="en-CA" sz="1200" dirty="0">
                        <a:effectLst/>
                        <a:latin typeface="Arial" panose="020B0604020202020204" pitchFamily="34" charset="0"/>
                        <a:ea typeface="Calibri" panose="020F0502020204030204" pitchFamily="34" charset="0"/>
                        <a:cs typeface="Times New Roman" panose="02020603050405020304" pitchFamily="18" charset="0"/>
                      </a:endParaRPr>
                    </a:p>
                  </a:txBody>
                  <a:tcPr marL="68583" marR="6858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r>
                        <a:rPr lang="en-CA" sz="1200">
                          <a:effectLst/>
                          <a:latin typeface="Arial" panose="020B0604020202020204" pitchFamily="34" charset="0"/>
                          <a:ea typeface="Calibri" panose="020F0502020204030204" pitchFamily="34" charset="0"/>
                          <a:cs typeface="Arial" panose="020B0604020202020204" pitchFamily="34" charset="0"/>
                        </a:rPr>
                        <a:t> </a:t>
                      </a:r>
                      <a:endParaRPr lang="en-CA" sz="1200">
                        <a:effectLst/>
                        <a:latin typeface="Arial" panose="020B0604020202020204" pitchFamily="34" charset="0"/>
                        <a:ea typeface="Calibri" panose="020F0502020204030204" pitchFamily="34" charset="0"/>
                        <a:cs typeface="Times New Roman" panose="02020603050405020304" pitchFamily="18" charset="0"/>
                      </a:endParaRPr>
                    </a:p>
                  </a:txBody>
                  <a:tcPr marL="68583" marR="6858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val="10006"/>
                  </a:ext>
                </a:extLst>
              </a:tr>
              <a:tr h="191409">
                <a:tc>
                  <a:txBody>
                    <a:bodyPr/>
                    <a:lstStyle/>
                    <a:p>
                      <a:r>
                        <a:rPr lang="en-CA" sz="1200" dirty="0">
                          <a:solidFill>
                            <a:srgbClr val="000000"/>
                          </a:solidFill>
                          <a:effectLst/>
                          <a:latin typeface="Arial" panose="020B0604020202020204" pitchFamily="34" charset="0"/>
                          <a:ea typeface="Calibri" panose="020F0502020204030204" pitchFamily="34" charset="0"/>
                          <a:cs typeface="Arial" panose="020B0604020202020204" pitchFamily="34" charset="0"/>
                        </a:rPr>
                        <a:t>R7 </a:t>
                      </a:r>
                      <a:r>
                        <a:rPr lang="en-CA" sz="1200" dirty="0">
                          <a:solidFill>
                            <a:srgbClr val="000000"/>
                          </a:solidFill>
                          <a:effectLst/>
                          <a:latin typeface="Segoe UI Symbol" panose="020B0502040204020203" pitchFamily="34" charset="0"/>
                          <a:ea typeface="Calibri" panose="020F0502020204030204" pitchFamily="34" charset="0"/>
                          <a:cs typeface="Segoe UI Symbol" panose="020B0502040204020203" pitchFamily="34" charset="0"/>
                        </a:rPr>
                        <a:t>☐</a:t>
                      </a:r>
                      <a:r>
                        <a:rPr lang="en-CA" sz="12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fr-FR" sz="1200" dirty="0">
                          <a:solidFill>
                            <a:srgbClr val="000000"/>
                          </a:solidFill>
                          <a:effectLst/>
                          <a:latin typeface="Arial" panose="020B0604020202020204" pitchFamily="34" charset="0"/>
                          <a:ea typeface="Calibri" panose="020F0502020204030204" pitchFamily="34" charset="0"/>
                          <a:cs typeface="Arial" panose="020B0604020202020204" pitchFamily="34" charset="0"/>
                        </a:rPr>
                        <a:t>Sécurité nationale</a:t>
                      </a:r>
                      <a:endParaRPr lang="en-CA" sz="1200" dirty="0">
                        <a:effectLst/>
                        <a:latin typeface="Arial" panose="020B0604020202020204" pitchFamily="34" charset="0"/>
                        <a:ea typeface="Calibri" panose="020F0502020204030204" pitchFamily="34" charset="0"/>
                        <a:cs typeface="Times New Roman" panose="02020603050405020304" pitchFamily="18" charset="0"/>
                      </a:endParaRPr>
                    </a:p>
                  </a:txBody>
                  <a:tcPr marL="68583" marR="6858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r>
                        <a:rPr lang="en-CA" sz="1200" dirty="0">
                          <a:solidFill>
                            <a:srgbClr val="A6A6A6"/>
                          </a:solidFill>
                          <a:effectLst/>
                          <a:latin typeface="Arial" panose="020B0604020202020204" pitchFamily="34" charset="0"/>
                          <a:ea typeface="Calibri" panose="020F0502020204030204" pitchFamily="34" charset="0"/>
                          <a:cs typeface="Arial" panose="020B0604020202020204" pitchFamily="34" charset="0"/>
                        </a:rPr>
                        <a:t> </a:t>
                      </a:r>
                      <a:endParaRPr lang="en-CA" sz="1200" dirty="0">
                        <a:effectLst/>
                        <a:latin typeface="Arial" panose="020B0604020202020204" pitchFamily="34" charset="0"/>
                        <a:ea typeface="Calibri" panose="020F0502020204030204" pitchFamily="34" charset="0"/>
                        <a:cs typeface="Times New Roman" panose="02020603050405020304" pitchFamily="18" charset="0"/>
                      </a:endParaRPr>
                    </a:p>
                  </a:txBody>
                  <a:tcPr marL="68583" marR="6858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r>
                        <a:rPr lang="en-CA" sz="1200">
                          <a:effectLst/>
                          <a:latin typeface="Arial" panose="020B0604020202020204" pitchFamily="34" charset="0"/>
                          <a:ea typeface="Calibri" panose="020F0502020204030204" pitchFamily="34" charset="0"/>
                          <a:cs typeface="Arial" panose="020B0604020202020204" pitchFamily="34" charset="0"/>
                        </a:rPr>
                        <a:t> </a:t>
                      </a:r>
                      <a:endParaRPr lang="en-CA" sz="1200">
                        <a:effectLst/>
                        <a:latin typeface="Arial" panose="020B0604020202020204" pitchFamily="34" charset="0"/>
                        <a:ea typeface="Calibri" panose="020F0502020204030204" pitchFamily="34" charset="0"/>
                        <a:cs typeface="Times New Roman" panose="02020603050405020304" pitchFamily="18" charset="0"/>
                      </a:endParaRPr>
                    </a:p>
                  </a:txBody>
                  <a:tcPr marL="68583" marR="6858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val="10007"/>
                  </a:ext>
                </a:extLst>
              </a:tr>
              <a:tr h="191409">
                <a:tc>
                  <a:txBody>
                    <a:bodyPr/>
                    <a:lstStyle/>
                    <a:p>
                      <a:r>
                        <a:rPr lang="en-CA" sz="1200" dirty="0">
                          <a:solidFill>
                            <a:srgbClr val="000000"/>
                          </a:solidFill>
                          <a:effectLst/>
                          <a:latin typeface="Arial" panose="020B0604020202020204" pitchFamily="34" charset="0"/>
                          <a:ea typeface="Calibri" panose="020F0502020204030204" pitchFamily="34" charset="0"/>
                          <a:cs typeface="Arial" panose="020B0604020202020204" pitchFamily="34" charset="0"/>
                        </a:rPr>
                        <a:t>R8 </a:t>
                      </a:r>
                      <a:r>
                        <a:rPr lang="en-CA" sz="1200" dirty="0">
                          <a:solidFill>
                            <a:srgbClr val="000000"/>
                          </a:solidFill>
                          <a:effectLst/>
                          <a:latin typeface="Segoe UI Symbol" panose="020B0502040204020203" pitchFamily="34" charset="0"/>
                          <a:ea typeface="Calibri" panose="020F0502020204030204" pitchFamily="34" charset="0"/>
                          <a:cs typeface="Segoe UI Symbol" panose="020B0502040204020203" pitchFamily="34" charset="0"/>
                        </a:rPr>
                        <a:t>☐</a:t>
                      </a:r>
                      <a:r>
                        <a:rPr lang="en-CA" sz="12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fr-FR" sz="1200" dirty="0">
                          <a:solidFill>
                            <a:srgbClr val="000000"/>
                          </a:solidFill>
                          <a:effectLst/>
                          <a:latin typeface="Arial" panose="020B0604020202020204" pitchFamily="34" charset="0"/>
                          <a:ea typeface="Calibri" panose="020F0502020204030204" pitchFamily="34" charset="0"/>
                          <a:cs typeface="Arial" panose="020B0604020202020204" pitchFamily="34" charset="0"/>
                        </a:rPr>
                        <a:t>Services de SLI</a:t>
                      </a:r>
                      <a:endParaRPr lang="en-CA" sz="1200" dirty="0">
                        <a:effectLst/>
                        <a:latin typeface="Arial" panose="020B0604020202020204" pitchFamily="34" charset="0"/>
                        <a:ea typeface="Calibri" panose="020F0502020204030204" pitchFamily="34" charset="0"/>
                        <a:cs typeface="Times New Roman" panose="02020603050405020304" pitchFamily="18" charset="0"/>
                      </a:endParaRPr>
                    </a:p>
                  </a:txBody>
                  <a:tcPr marL="68583" marR="6858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r>
                        <a:rPr lang="en-CA" sz="1200" dirty="0">
                          <a:solidFill>
                            <a:srgbClr val="A6A6A6"/>
                          </a:solidFill>
                          <a:effectLst/>
                          <a:latin typeface="Arial" panose="020B0604020202020204" pitchFamily="34" charset="0"/>
                          <a:ea typeface="Calibri" panose="020F0502020204030204" pitchFamily="34" charset="0"/>
                          <a:cs typeface="Arial" panose="020B0604020202020204" pitchFamily="34" charset="0"/>
                        </a:rPr>
                        <a:t> </a:t>
                      </a:r>
                      <a:endParaRPr lang="en-CA" sz="1200" dirty="0">
                        <a:effectLst/>
                        <a:latin typeface="Arial" panose="020B0604020202020204" pitchFamily="34" charset="0"/>
                        <a:ea typeface="Calibri" panose="020F0502020204030204" pitchFamily="34" charset="0"/>
                        <a:cs typeface="Times New Roman" panose="02020603050405020304" pitchFamily="18" charset="0"/>
                      </a:endParaRPr>
                    </a:p>
                  </a:txBody>
                  <a:tcPr marL="68583" marR="6858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r>
                        <a:rPr lang="en-CA" sz="1200" dirty="0">
                          <a:effectLst/>
                          <a:latin typeface="Arial" panose="020B0604020202020204" pitchFamily="34" charset="0"/>
                          <a:ea typeface="Calibri" panose="020F0502020204030204" pitchFamily="34" charset="0"/>
                          <a:cs typeface="Arial" panose="020B0604020202020204" pitchFamily="34" charset="0"/>
                        </a:rPr>
                        <a:t> </a:t>
                      </a:r>
                      <a:endParaRPr lang="en-CA" sz="1200" dirty="0">
                        <a:effectLst/>
                        <a:latin typeface="Arial" panose="020B0604020202020204" pitchFamily="34" charset="0"/>
                        <a:ea typeface="Calibri" panose="020F0502020204030204" pitchFamily="34" charset="0"/>
                        <a:cs typeface="Times New Roman" panose="02020603050405020304" pitchFamily="18" charset="0"/>
                      </a:endParaRPr>
                    </a:p>
                  </a:txBody>
                  <a:tcPr marL="68583" marR="6858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val="10008"/>
                  </a:ext>
                </a:extLst>
              </a:tr>
            </a:tbl>
          </a:graphicData>
        </a:graphic>
      </p:graphicFrame>
      <p:sp>
        <p:nvSpPr>
          <p:cNvPr id="2" name="Arrow: Down 1">
            <a:extLst>
              <a:ext uri="{FF2B5EF4-FFF2-40B4-BE49-F238E27FC236}">
                <a16:creationId xmlns:a16="http://schemas.microsoft.com/office/drawing/2014/main" id="{3A4DE5D9-F42E-41B4-37F6-2515C06FD557}"/>
              </a:ext>
            </a:extLst>
          </p:cNvPr>
          <p:cNvSpPr/>
          <p:nvPr/>
        </p:nvSpPr>
        <p:spPr>
          <a:xfrm>
            <a:off x="5727865" y="3352800"/>
            <a:ext cx="736271" cy="524960"/>
          </a:xfrm>
          <a:prstGeom prst="down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5" name="TextBox 4">
            <a:extLst>
              <a:ext uri="{FF2B5EF4-FFF2-40B4-BE49-F238E27FC236}">
                <a16:creationId xmlns:a16="http://schemas.microsoft.com/office/drawing/2014/main" id="{B1D03C52-2716-A96B-0880-5FC5B6D0B83E}"/>
              </a:ext>
            </a:extLst>
          </p:cNvPr>
          <p:cNvSpPr txBox="1"/>
          <p:nvPr/>
        </p:nvSpPr>
        <p:spPr>
          <a:xfrm>
            <a:off x="575386" y="6250532"/>
            <a:ext cx="415213" cy="369332"/>
          </a:xfrm>
          <a:prstGeom prst="rect">
            <a:avLst/>
          </a:prstGeom>
          <a:noFill/>
        </p:spPr>
        <p:txBody>
          <a:bodyPr wrap="square" rtlCol="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CA" sz="1800" b="0" i="0" u="none" strike="noStrike" kern="1200" cap="none" spc="0" normalizeH="0" baseline="0" noProof="0" dirty="0">
                <a:ln>
                  <a:noFill/>
                </a:ln>
                <a:solidFill>
                  <a:prstClr val="black"/>
                </a:solidFill>
                <a:effectLst/>
                <a:uLnTx/>
                <a:uFillTx/>
                <a:latin typeface="Calibri" panose="020F0502020204030204" pitchFamily="34" charset="0"/>
                <a:ea typeface="ＭＳ Ｐゴシック" panose="020B0600070205080204" pitchFamily="34" charset="-128"/>
                <a:cs typeface="+mn-cs"/>
              </a:rPr>
              <a:t>15</a:t>
            </a:r>
          </a:p>
        </p:txBody>
      </p:sp>
    </p:spTree>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a:extLst>
              <a:ext uri="{FF2B5EF4-FFF2-40B4-BE49-F238E27FC236}">
                <a16:creationId xmlns:a16="http://schemas.microsoft.com/office/drawing/2014/main" id="{EEFE519F-842A-D120-AE87-77861342BDBA}"/>
              </a:ext>
            </a:extLst>
          </p:cNvPr>
          <p:cNvSpPr>
            <a:spLocks noGrp="1"/>
          </p:cNvSpPr>
          <p:nvPr>
            <p:ph type="title"/>
          </p:nvPr>
        </p:nvSpPr>
        <p:spPr/>
        <p:txBody>
          <a:bodyPr rtlCol="0">
            <a:normAutofit/>
          </a:bodyPr>
          <a:lstStyle/>
          <a:p>
            <a:pPr defTabSz="1219140" eaLnBrk="1" fontAlgn="auto" hangingPunct="1">
              <a:spcAft>
                <a:spcPts val="0"/>
              </a:spcAft>
              <a:defRPr/>
            </a:pPr>
            <a:r>
              <a:rPr lang="fr-FR" altLang="en-US" sz="2670" dirty="0"/>
              <a:t>Réalité après la diffusion de la demande de proposition</a:t>
            </a:r>
            <a:endParaRPr lang="en-CA" altLang="en-US" sz="2670" dirty="0"/>
          </a:p>
        </p:txBody>
      </p:sp>
      <p:sp>
        <p:nvSpPr>
          <p:cNvPr id="7" name="Content Placeholder 6">
            <a:extLst>
              <a:ext uri="{FF2B5EF4-FFF2-40B4-BE49-F238E27FC236}">
                <a16:creationId xmlns:a16="http://schemas.microsoft.com/office/drawing/2014/main" id="{56C5F26C-5684-60D0-4FD7-B38B8E136A97}"/>
              </a:ext>
            </a:extLst>
          </p:cNvPr>
          <p:cNvSpPr>
            <a:spLocks noGrp="1"/>
          </p:cNvSpPr>
          <p:nvPr>
            <p:ph sz="half" idx="1"/>
          </p:nvPr>
        </p:nvSpPr>
        <p:spPr>
          <a:xfrm>
            <a:off x="575388" y="1600200"/>
            <a:ext cx="11041227" cy="4373086"/>
          </a:xfrm>
        </p:spPr>
        <p:txBody>
          <a:bodyPr>
            <a:normAutofit lnSpcReduction="10000"/>
          </a:bodyPr>
          <a:lstStyle/>
          <a:p>
            <a:pPr marL="354013" indent="-354013" defTabSz="1219140" eaLnBrk="1" fontAlgn="auto" hangingPunct="1">
              <a:spcBef>
                <a:spcPts val="1333"/>
              </a:spcBef>
              <a:spcAft>
                <a:spcPts val="0"/>
              </a:spcAft>
              <a:defRPr/>
            </a:pPr>
            <a:r>
              <a:rPr lang="en-CA" sz="1800" b="1" dirty="0" err="1">
                <a:cs typeface="Arial" panose="020B0604020202020204" pitchFamily="34" charset="0"/>
              </a:rPr>
              <a:t>Réponses</a:t>
            </a:r>
            <a:r>
              <a:rPr lang="en-CA" sz="1800" b="1" dirty="0">
                <a:cs typeface="Arial" panose="020B0604020202020204" pitchFamily="34" charset="0"/>
              </a:rPr>
              <a:t> aux </a:t>
            </a:r>
            <a:r>
              <a:rPr lang="en-CA" sz="1800" b="1" dirty="0" err="1">
                <a:cs typeface="Arial" panose="020B0604020202020204" pitchFamily="34" charset="0"/>
              </a:rPr>
              <a:t>offres</a:t>
            </a:r>
            <a:endParaRPr lang="en-CA" sz="1800" b="1" dirty="0">
              <a:cs typeface="Arial" panose="020B0604020202020204" pitchFamily="34" charset="0"/>
            </a:endParaRPr>
          </a:p>
          <a:p>
            <a:pPr marL="658799" lvl="1" indent="-354013" defTabSz="1219140" eaLnBrk="1" fontAlgn="auto" hangingPunct="1">
              <a:spcBef>
                <a:spcPts val="667"/>
              </a:spcBef>
              <a:spcAft>
                <a:spcPts val="0"/>
              </a:spcAft>
              <a:defRPr/>
            </a:pPr>
            <a:r>
              <a:rPr lang="fr-FR" sz="1700" dirty="0">
                <a:cs typeface="Arial" panose="020B0604020202020204" pitchFamily="34" charset="0"/>
              </a:rPr>
              <a:t>Trois soumissionnaires pour chaque groupe de services contractuels (simples et complexes).</a:t>
            </a:r>
            <a:endParaRPr lang="en-CA" sz="1700" dirty="0">
              <a:cs typeface="Arial" panose="020B0604020202020204" pitchFamily="34" charset="0"/>
            </a:endParaRPr>
          </a:p>
          <a:p>
            <a:pPr marL="658799" lvl="1" indent="-354013" defTabSz="1219140" eaLnBrk="1" fontAlgn="auto" hangingPunct="1">
              <a:spcBef>
                <a:spcPts val="667"/>
              </a:spcBef>
              <a:spcAft>
                <a:spcPts val="0"/>
              </a:spcAft>
              <a:defRPr/>
            </a:pPr>
            <a:r>
              <a:rPr lang="fr-FR" sz="1700" dirty="0">
                <a:cs typeface="Arial" panose="020B0604020202020204" pitchFamily="34" charset="0"/>
              </a:rPr>
              <a:t>Tous les soumissionnaires satisfaisaient aux critères obligatoires (les deux groupes).</a:t>
            </a:r>
            <a:r>
              <a:rPr lang="en-CA" sz="1700" dirty="0">
                <a:cs typeface="Arial" panose="020B0604020202020204" pitchFamily="34" charset="0"/>
              </a:rPr>
              <a:t> </a:t>
            </a:r>
          </a:p>
          <a:p>
            <a:pPr marL="658799" lvl="1" indent="-354013" defTabSz="1219140" eaLnBrk="1" fontAlgn="auto" hangingPunct="1">
              <a:spcBef>
                <a:spcPts val="667"/>
              </a:spcBef>
              <a:spcAft>
                <a:spcPts val="0"/>
              </a:spcAft>
              <a:defRPr/>
            </a:pPr>
            <a:r>
              <a:rPr lang="fr-FR" sz="1700" dirty="0">
                <a:cs typeface="Arial" panose="020B0604020202020204" pitchFamily="34" charset="0"/>
              </a:rPr>
              <a:t>Deux soumissionnaires satisfaisaient à « Cotés, Simples »; un soumissionnaire satisfaisait à « Cotés, Complexe ».</a:t>
            </a:r>
          </a:p>
          <a:p>
            <a:pPr marL="658799" lvl="1" indent="-354013" defTabSz="1219140" eaLnBrk="1" fontAlgn="auto" hangingPunct="1">
              <a:spcBef>
                <a:spcPts val="667"/>
              </a:spcBef>
              <a:spcAft>
                <a:spcPts val="0"/>
              </a:spcAft>
              <a:defRPr/>
            </a:pPr>
            <a:r>
              <a:rPr lang="fr-FR" sz="1700" dirty="0">
                <a:cs typeface="Arial" panose="020B0604020202020204" pitchFamily="34" charset="0"/>
              </a:rPr>
              <a:t>L'un des opérateurs historiques a remporté les deux contrats.</a:t>
            </a:r>
            <a:endParaRPr lang="en-CA" sz="2000" b="1" dirty="0">
              <a:cs typeface="Arial" panose="020B0604020202020204" pitchFamily="34" charset="0"/>
            </a:endParaRPr>
          </a:p>
          <a:p>
            <a:pPr marL="354013" indent="-354013" defTabSz="1219140" eaLnBrk="1" fontAlgn="auto" hangingPunct="1">
              <a:spcBef>
                <a:spcPts val="1333"/>
              </a:spcBef>
              <a:spcAft>
                <a:spcPts val="0"/>
              </a:spcAft>
              <a:defRPr/>
            </a:pPr>
            <a:r>
              <a:rPr lang="en-CA" sz="1800" b="1" dirty="0">
                <a:cs typeface="Arial" panose="020B0604020202020204" pitchFamily="34" charset="0"/>
              </a:rPr>
              <a:t>Droits de </a:t>
            </a:r>
            <a:r>
              <a:rPr lang="en-CA" sz="1800" b="1" dirty="0" err="1">
                <a:cs typeface="Arial" panose="020B0604020202020204" pitchFamily="34" charset="0"/>
              </a:rPr>
              <a:t>propriété</a:t>
            </a:r>
            <a:r>
              <a:rPr lang="en-CA" sz="1800" b="1" dirty="0">
                <a:cs typeface="Arial" panose="020B0604020202020204" pitchFamily="34" charset="0"/>
              </a:rPr>
              <a:t> </a:t>
            </a:r>
            <a:r>
              <a:rPr lang="en-CA" sz="1800" b="1" dirty="0" err="1">
                <a:cs typeface="Arial" panose="020B0604020202020204" pitchFamily="34" charset="0"/>
              </a:rPr>
              <a:t>intellectuelle</a:t>
            </a:r>
            <a:endParaRPr lang="en-CA" sz="1800" b="1" dirty="0">
              <a:cs typeface="Arial" panose="020B0604020202020204" pitchFamily="34" charset="0"/>
            </a:endParaRPr>
          </a:p>
          <a:p>
            <a:pPr marL="658799" lvl="1" indent="-354013" defTabSz="1219140" eaLnBrk="1" fontAlgn="auto" hangingPunct="1">
              <a:spcBef>
                <a:spcPts val="667"/>
              </a:spcBef>
              <a:spcAft>
                <a:spcPts val="0"/>
              </a:spcAft>
              <a:defRPr/>
            </a:pPr>
            <a:r>
              <a:rPr lang="fr-FR" sz="1600" dirty="0">
                <a:cs typeface="Arial" panose="020B0604020202020204" pitchFamily="34" charset="0"/>
              </a:rPr>
              <a:t>Il n’y a eu aucun problème de propriété intellectuelle au moment de l’attribution du contrat et jusqu’à présent</a:t>
            </a:r>
            <a:r>
              <a:rPr lang="en-CA" sz="1600" dirty="0">
                <a:cs typeface="Arial" panose="020B0604020202020204" pitchFamily="34" charset="0"/>
              </a:rPr>
              <a:t>.</a:t>
            </a:r>
          </a:p>
          <a:p>
            <a:pPr marL="658799" lvl="1" indent="-354013" defTabSz="1219140" eaLnBrk="1" fontAlgn="auto" hangingPunct="1">
              <a:spcBef>
                <a:spcPts val="667"/>
              </a:spcBef>
              <a:spcAft>
                <a:spcPts val="0"/>
              </a:spcAft>
              <a:defRPr/>
            </a:pPr>
            <a:r>
              <a:rPr lang="fr-FR" sz="1600" dirty="0">
                <a:cs typeface="Arial" panose="020B0604020202020204" pitchFamily="34" charset="0"/>
              </a:rPr>
              <a:t>La sous-traitance représente environ </a:t>
            </a:r>
            <a:r>
              <a:rPr lang="fr-FR" sz="1600" b="1" dirty="0">
                <a:cs typeface="Arial" panose="020B0604020202020204" pitchFamily="34" charset="0"/>
              </a:rPr>
              <a:t>12 %</a:t>
            </a:r>
            <a:r>
              <a:rPr lang="fr-FR" sz="1600" dirty="0">
                <a:cs typeface="Arial" panose="020B0604020202020204" pitchFamily="34" charset="0"/>
              </a:rPr>
              <a:t> du coût total</a:t>
            </a:r>
            <a:r>
              <a:rPr lang="en-CA" sz="1600" dirty="0">
                <a:cs typeface="Arial" panose="020B0604020202020204" pitchFamily="34" charset="0"/>
              </a:rPr>
              <a:t>.</a:t>
            </a:r>
          </a:p>
          <a:p>
            <a:pPr marL="658799" lvl="1" indent="-354013" defTabSz="1219140" eaLnBrk="1" fontAlgn="auto" hangingPunct="1">
              <a:spcBef>
                <a:spcPts val="667"/>
              </a:spcBef>
              <a:spcAft>
                <a:spcPts val="0"/>
              </a:spcAft>
              <a:defRPr/>
            </a:pPr>
            <a:r>
              <a:rPr lang="fr-FR" sz="1600" dirty="0">
                <a:cs typeface="Arial" panose="020B0604020202020204" pitchFamily="34" charset="0"/>
              </a:rPr>
              <a:t>Clause du </a:t>
            </a:r>
            <a:r>
              <a:rPr lang="fr-FR" sz="1600" dirty="0" err="1">
                <a:cs typeface="Arial" panose="020B0604020202020204" pitchFamily="34" charset="0"/>
              </a:rPr>
              <a:t>BdP</a:t>
            </a:r>
            <a:r>
              <a:rPr lang="fr-FR" sz="1600" dirty="0">
                <a:cs typeface="Arial" panose="020B0604020202020204" pitchFamily="34" charset="0"/>
              </a:rPr>
              <a:t> et du processus d'estimation de R&amp;R gérée pour contrôler les coûts de main-d'œuvre sous-traitée. Cependant, le soumissionnaire retenu pour le contrat complexe a proposé un prix si bas qu'il a eu du mal à faire fonctionner les sous-marins à ce prix</a:t>
            </a:r>
            <a:r>
              <a:rPr lang="en-CA" sz="1600" dirty="0">
                <a:cs typeface="Arial" panose="020B0604020202020204" pitchFamily="34" charset="0"/>
              </a:rPr>
              <a:t>.</a:t>
            </a:r>
            <a:endParaRPr lang="en-CA" sz="1600" b="1" dirty="0">
              <a:cs typeface="Arial" panose="020B0604020202020204" pitchFamily="34" charset="0"/>
            </a:endParaRPr>
          </a:p>
          <a:p>
            <a:pPr marL="354013" indent="-354013" defTabSz="1219140" eaLnBrk="1" fontAlgn="auto" hangingPunct="1">
              <a:spcBef>
                <a:spcPts val="1333"/>
              </a:spcBef>
              <a:spcAft>
                <a:spcPts val="0"/>
              </a:spcAft>
              <a:defRPr/>
            </a:pPr>
            <a:r>
              <a:rPr lang="en-CA" sz="1800" b="1" dirty="0" err="1">
                <a:cs typeface="Arial" panose="020B0604020202020204" pitchFamily="34" charset="0"/>
              </a:rPr>
              <a:t>Tarifs</a:t>
            </a:r>
            <a:r>
              <a:rPr lang="en-CA" sz="1800" b="1" dirty="0">
                <a:cs typeface="Arial" panose="020B0604020202020204" pitchFamily="34" charset="0"/>
              </a:rPr>
              <a:t> de la boutique </a:t>
            </a:r>
          </a:p>
          <a:p>
            <a:pPr marL="658799" lvl="1" indent="-354013" defTabSz="1219140" eaLnBrk="1" fontAlgn="auto" hangingPunct="1">
              <a:spcBef>
                <a:spcPts val="667"/>
              </a:spcBef>
              <a:spcAft>
                <a:spcPts val="0"/>
              </a:spcAft>
              <a:defRPr/>
            </a:pPr>
            <a:r>
              <a:rPr lang="fr-FR" sz="1600" dirty="0">
                <a:cs typeface="Arial" panose="020B0604020202020204" pitchFamily="34" charset="0"/>
              </a:rPr>
              <a:t>Les tarifs proposés étaient proches des estimations, sauf pour le soumissionnaire retenu pour le contrat Complexe qui était nettement inférieur</a:t>
            </a:r>
            <a:r>
              <a:rPr lang="en-CA" sz="1600" dirty="0">
                <a:cs typeface="Arial" panose="020B0604020202020204" pitchFamily="34" charset="0"/>
              </a:rPr>
              <a:t>.</a:t>
            </a:r>
            <a:endParaRPr lang="en-CA" sz="1800" dirty="0">
              <a:cs typeface="Arial" panose="020B0604020202020204" pitchFamily="34" charset="0"/>
            </a:endParaRPr>
          </a:p>
          <a:p>
            <a:pPr marL="400050" indent="-285750" defTabSz="1219140" eaLnBrk="1" fontAlgn="auto" hangingPunct="1">
              <a:spcBef>
                <a:spcPts val="1333"/>
              </a:spcBef>
              <a:spcAft>
                <a:spcPts val="0"/>
              </a:spcAft>
              <a:defRPr/>
            </a:pPr>
            <a:endParaRPr lang="en-CA" sz="1800" dirty="0">
              <a:cs typeface="Arial" panose="020B0604020202020204" pitchFamily="34" charset="0"/>
            </a:endParaRPr>
          </a:p>
        </p:txBody>
      </p:sp>
      <p:sp>
        <p:nvSpPr>
          <p:cNvPr id="2" name="TextBox 1">
            <a:extLst>
              <a:ext uri="{FF2B5EF4-FFF2-40B4-BE49-F238E27FC236}">
                <a16:creationId xmlns:a16="http://schemas.microsoft.com/office/drawing/2014/main" id="{6E9A8A10-5EDD-A6F6-F5B4-6C457108BC0A}"/>
              </a:ext>
            </a:extLst>
          </p:cNvPr>
          <p:cNvSpPr txBox="1"/>
          <p:nvPr/>
        </p:nvSpPr>
        <p:spPr>
          <a:xfrm>
            <a:off x="575386" y="6250532"/>
            <a:ext cx="415213" cy="369332"/>
          </a:xfrm>
          <a:prstGeom prst="rect">
            <a:avLst/>
          </a:prstGeom>
          <a:noFill/>
        </p:spPr>
        <p:txBody>
          <a:bodyPr wrap="square" rtlCol="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CA" sz="1800" b="0" i="0" u="none" strike="noStrike" kern="1200" cap="none" spc="0" normalizeH="0" baseline="0" noProof="0" dirty="0">
                <a:ln>
                  <a:noFill/>
                </a:ln>
                <a:solidFill>
                  <a:prstClr val="black"/>
                </a:solidFill>
                <a:effectLst/>
                <a:uLnTx/>
                <a:uFillTx/>
                <a:latin typeface="Calibri" panose="020F0502020204030204" pitchFamily="34" charset="0"/>
                <a:ea typeface="ＭＳ Ｐゴシック" panose="020B0600070205080204" pitchFamily="34" charset="-128"/>
                <a:cs typeface="+mn-cs"/>
              </a:rPr>
              <a:t>16</a:t>
            </a:r>
          </a:p>
        </p:txBody>
      </p:sp>
    </p:spTree>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a:extLst>
              <a:ext uri="{FF2B5EF4-FFF2-40B4-BE49-F238E27FC236}">
                <a16:creationId xmlns:a16="http://schemas.microsoft.com/office/drawing/2014/main" id="{A6CC47AF-7DEA-7859-9BEB-F08B094DED2D}"/>
              </a:ext>
            </a:extLst>
          </p:cNvPr>
          <p:cNvSpPr>
            <a:spLocks noGrp="1"/>
          </p:cNvSpPr>
          <p:nvPr>
            <p:ph type="title"/>
          </p:nvPr>
        </p:nvSpPr>
        <p:spPr>
          <a:xfrm>
            <a:off x="574675" y="788988"/>
            <a:ext cx="11042650" cy="576262"/>
          </a:xfrm>
        </p:spPr>
        <p:txBody>
          <a:bodyPr rtlCol="0">
            <a:normAutofit/>
          </a:bodyPr>
          <a:lstStyle/>
          <a:p>
            <a:pPr defTabSz="1219140" eaLnBrk="1" fontAlgn="auto" hangingPunct="1">
              <a:spcAft>
                <a:spcPts val="0"/>
              </a:spcAft>
              <a:defRPr/>
            </a:pPr>
            <a:r>
              <a:rPr lang="en-CA" altLang="en-US" sz="2670" dirty="0" err="1"/>
              <a:t>Leçons</a:t>
            </a:r>
            <a:r>
              <a:rPr lang="en-CA" altLang="en-US" sz="2670" dirty="0"/>
              <a:t> apprises</a:t>
            </a:r>
            <a:endParaRPr altLang="en-US" sz="2670" dirty="0"/>
          </a:p>
        </p:txBody>
      </p:sp>
      <p:sp>
        <p:nvSpPr>
          <p:cNvPr id="7" name="Content Placeholder 6">
            <a:extLst>
              <a:ext uri="{FF2B5EF4-FFF2-40B4-BE49-F238E27FC236}">
                <a16:creationId xmlns:a16="http://schemas.microsoft.com/office/drawing/2014/main" id="{720AD6D0-8EA8-5FBD-3E26-7A3000724F48}"/>
              </a:ext>
            </a:extLst>
          </p:cNvPr>
          <p:cNvSpPr>
            <a:spLocks noGrp="1"/>
          </p:cNvSpPr>
          <p:nvPr>
            <p:ph sz="half" idx="1"/>
          </p:nvPr>
        </p:nvSpPr>
        <p:spPr>
          <a:xfrm>
            <a:off x="574675" y="1676400"/>
            <a:ext cx="11042650" cy="4392613"/>
          </a:xfrm>
        </p:spPr>
        <p:txBody>
          <a:bodyPr>
            <a:noAutofit/>
          </a:bodyPr>
          <a:lstStyle/>
          <a:p>
            <a:pPr marL="354013" indent="-354013" defTabSz="1219140" eaLnBrk="1" fontAlgn="auto" hangingPunct="1">
              <a:spcBef>
                <a:spcPts val="1333"/>
              </a:spcBef>
              <a:spcAft>
                <a:spcPts val="0"/>
              </a:spcAft>
              <a:defRPr/>
            </a:pPr>
            <a:r>
              <a:rPr lang="en-CA" sz="2000" b="1" dirty="0">
                <a:cs typeface="Arial" panose="020B0604020202020204" pitchFamily="34" charset="0"/>
              </a:rPr>
              <a:t>ARS / </a:t>
            </a:r>
            <a:r>
              <a:rPr lang="en-CA" sz="2000" b="1" dirty="0" err="1">
                <a:cs typeface="Arial" panose="020B0604020202020204" pitchFamily="34" charset="0"/>
              </a:rPr>
              <a:t>Processus</a:t>
            </a:r>
            <a:r>
              <a:rPr lang="en-CA" sz="2000" b="1" dirty="0">
                <a:cs typeface="Arial" panose="020B0604020202020204" pitchFamily="34" charset="0"/>
              </a:rPr>
              <a:t> </a:t>
            </a:r>
            <a:r>
              <a:rPr lang="en-CA" sz="2000" b="1" dirty="0" err="1">
                <a:cs typeface="Arial" panose="020B0604020202020204" pitchFamily="34" charset="0"/>
              </a:rPr>
              <a:t>d'approvisionnement</a:t>
            </a:r>
            <a:endParaRPr lang="en-CA" sz="2000" b="1" dirty="0">
              <a:cs typeface="Arial" panose="020B0604020202020204" pitchFamily="34" charset="0"/>
            </a:endParaRPr>
          </a:p>
          <a:p>
            <a:pPr marL="658799" lvl="1" indent="-354013" defTabSz="1219140" eaLnBrk="1" fontAlgn="auto" hangingPunct="1">
              <a:spcBef>
                <a:spcPts val="667"/>
              </a:spcBef>
              <a:spcAft>
                <a:spcPts val="0"/>
              </a:spcAft>
              <a:defRPr/>
            </a:pPr>
            <a:r>
              <a:rPr lang="fr-FR" sz="1800" dirty="0">
                <a:cs typeface="Arial" panose="020B0604020202020204" pitchFamily="34" charset="0"/>
              </a:rPr>
              <a:t>A pris plus de temps que prévu initialement (de nombreux changements de personnel ont affecté la durée totale).</a:t>
            </a:r>
            <a:endParaRPr lang="en-CA" sz="1800" dirty="0">
              <a:cs typeface="Arial" panose="020B0604020202020204" pitchFamily="34" charset="0"/>
            </a:endParaRPr>
          </a:p>
          <a:p>
            <a:pPr marL="967817" lvl="2" indent="-354013" defTabSz="1219140" eaLnBrk="1" fontAlgn="auto" hangingPunct="1">
              <a:spcBef>
                <a:spcPts val="667"/>
              </a:spcBef>
              <a:spcAft>
                <a:spcPts val="0"/>
              </a:spcAft>
              <a:buFont typeface="Wingdings" panose="05000000000000000000" pitchFamily="2" charset="2"/>
              <a:buChar char="Ø"/>
              <a:defRPr/>
            </a:pPr>
            <a:r>
              <a:rPr lang="fr-FR" sz="1600" dirty="0">
                <a:cs typeface="Arial" panose="020B0604020202020204" pitchFamily="34" charset="0"/>
              </a:rPr>
              <a:t>L'implication pratique de CE aérien a aidé à maintenir la direction et à fournir des leçons apprises à l'équipe d’ARS (c'est-à-dire un processus de R&amp;R géré).</a:t>
            </a:r>
            <a:endParaRPr lang="en-CA" sz="1600" dirty="0">
              <a:cs typeface="Arial" panose="020B0604020202020204" pitchFamily="34" charset="0"/>
            </a:endParaRPr>
          </a:p>
          <a:p>
            <a:pPr marL="658799" lvl="1" indent="-354013" defTabSz="1219140" eaLnBrk="1" fontAlgn="auto" hangingPunct="1">
              <a:spcBef>
                <a:spcPts val="667"/>
              </a:spcBef>
              <a:spcAft>
                <a:spcPts val="0"/>
              </a:spcAft>
              <a:defRPr/>
            </a:pPr>
            <a:r>
              <a:rPr lang="fr-FR" sz="1800" dirty="0">
                <a:cs typeface="Arial" panose="020B0604020202020204" pitchFamily="34" charset="0"/>
              </a:rPr>
              <a:t>Le processus d’ARS a injecté de la rigueur et remis en question le statu quo (c'est-à-dire fournisseur unique, exigences, manque de visibilité, etc.), conduisant à </a:t>
            </a:r>
            <a:r>
              <a:rPr lang="fr-FR" sz="1800" b="1" dirty="0">
                <a:cs typeface="Arial" panose="020B0604020202020204" pitchFamily="34" charset="0"/>
              </a:rPr>
              <a:t>une entreprise améliorée et simplifiée</a:t>
            </a:r>
            <a:r>
              <a:rPr lang="fr-FR" sz="1800" dirty="0">
                <a:cs typeface="Arial" panose="020B0604020202020204" pitchFamily="34" charset="0"/>
              </a:rPr>
              <a:t>.</a:t>
            </a:r>
            <a:endParaRPr lang="en-CA" sz="1800" b="1" dirty="0">
              <a:cs typeface="Arial" panose="020B0604020202020204" pitchFamily="34" charset="0"/>
            </a:endParaRPr>
          </a:p>
          <a:p>
            <a:pPr marL="0" indent="0" defTabSz="1219140" eaLnBrk="1" fontAlgn="auto" hangingPunct="1">
              <a:spcBef>
                <a:spcPts val="1333"/>
              </a:spcBef>
              <a:spcAft>
                <a:spcPts val="0"/>
              </a:spcAft>
              <a:buFont typeface="Arial" panose="020B0604020202020204" pitchFamily="34" charset="0"/>
              <a:buNone/>
              <a:defRPr/>
            </a:pPr>
            <a:endParaRPr lang="en-CA" sz="2000" b="1" dirty="0">
              <a:cs typeface="Arial" panose="020B0604020202020204" pitchFamily="34" charset="0"/>
            </a:endParaRPr>
          </a:p>
          <a:p>
            <a:pPr marL="354013" indent="-354013" defTabSz="1219140" eaLnBrk="1" fontAlgn="auto" hangingPunct="1">
              <a:spcBef>
                <a:spcPts val="1333"/>
              </a:spcBef>
              <a:spcAft>
                <a:spcPts val="0"/>
              </a:spcAft>
              <a:defRPr/>
            </a:pPr>
            <a:r>
              <a:rPr lang="en-CA" sz="2000" b="1" dirty="0" err="1">
                <a:cs typeface="Arial" panose="020B0604020202020204" pitchFamily="34" charset="0"/>
              </a:rPr>
              <a:t>Demandes</a:t>
            </a:r>
            <a:r>
              <a:rPr lang="en-CA" sz="2000" b="1" dirty="0">
                <a:cs typeface="Arial" panose="020B0604020202020204" pitchFamily="34" charset="0"/>
              </a:rPr>
              <a:t> de propositions/</a:t>
            </a:r>
            <a:r>
              <a:rPr lang="en-CA" sz="2000" b="1" dirty="0" err="1">
                <a:cs typeface="Arial" panose="020B0604020202020204" pitchFamily="34" charset="0"/>
              </a:rPr>
              <a:t>contrats</a:t>
            </a:r>
            <a:endParaRPr lang="en-CA" sz="2000" b="1" dirty="0">
              <a:cs typeface="Arial" panose="020B0604020202020204" pitchFamily="34" charset="0"/>
            </a:endParaRPr>
          </a:p>
          <a:p>
            <a:pPr marL="658799" lvl="1" indent="-354013" defTabSz="1219140" eaLnBrk="1" fontAlgn="auto" hangingPunct="1">
              <a:spcBef>
                <a:spcPts val="667"/>
              </a:spcBef>
              <a:spcAft>
                <a:spcPts val="0"/>
              </a:spcAft>
              <a:defRPr/>
            </a:pPr>
            <a:r>
              <a:rPr lang="fr-FR" sz="1800" dirty="0">
                <a:cs typeface="Arial" panose="020B0604020202020204" pitchFamily="34" charset="0"/>
              </a:rPr>
              <a:t>Le passage d’une R&amp;R en flux libre à une R&amp;R gérée a été la clé du succès.</a:t>
            </a:r>
            <a:endParaRPr lang="en-CA" sz="1800" dirty="0">
              <a:cs typeface="Arial" panose="020B0604020202020204" pitchFamily="34" charset="0"/>
            </a:endParaRPr>
          </a:p>
          <a:p>
            <a:pPr marL="967817" lvl="2" indent="-354013" defTabSz="1219140" eaLnBrk="1" fontAlgn="auto" hangingPunct="1">
              <a:spcBef>
                <a:spcPts val="667"/>
              </a:spcBef>
              <a:spcAft>
                <a:spcPts val="0"/>
              </a:spcAft>
              <a:buFont typeface="Wingdings" panose="05000000000000000000" pitchFamily="2" charset="2"/>
              <a:buChar char="Ø"/>
              <a:defRPr/>
            </a:pPr>
            <a:r>
              <a:rPr lang="fr-FR" sz="1600" dirty="0">
                <a:cs typeface="Arial" panose="020B0604020202020204" pitchFamily="34" charset="0"/>
              </a:rPr>
              <a:t>Les rapports requis par les CDRL/DED fournissent les détails requis pour gérer correctement les contrats et les finances.</a:t>
            </a:r>
            <a:endParaRPr lang="en-CA" sz="1600" dirty="0">
              <a:cs typeface="Arial" panose="020B0604020202020204" pitchFamily="34" charset="0"/>
            </a:endParaRPr>
          </a:p>
          <a:p>
            <a:pPr marL="967817" lvl="2" indent="-354013" defTabSz="1219140" eaLnBrk="1" fontAlgn="auto" hangingPunct="1">
              <a:spcBef>
                <a:spcPts val="667"/>
              </a:spcBef>
              <a:spcAft>
                <a:spcPts val="0"/>
              </a:spcAft>
              <a:buFont typeface="Wingdings" panose="05000000000000000000" pitchFamily="2" charset="2"/>
              <a:buChar char="Ø"/>
              <a:defRPr/>
            </a:pPr>
            <a:r>
              <a:rPr lang="fr-FR" sz="1600" b="1" dirty="0">
                <a:cs typeface="Arial" panose="020B0604020202020204" pitchFamily="34" charset="0"/>
              </a:rPr>
              <a:t>Beaucoup plus de contrôle de la part du MDN</a:t>
            </a:r>
            <a:r>
              <a:rPr lang="fr-FR" sz="1600" dirty="0">
                <a:cs typeface="Arial" panose="020B0604020202020204" pitchFamily="34" charset="0"/>
              </a:rPr>
              <a:t> en ce qui concerne le flux de travail, les délais d'exécution et les coûts exacts de la main-d'œuvre et du matériel.</a:t>
            </a:r>
            <a:endParaRPr lang="en-CA" sz="1600" dirty="0">
              <a:cs typeface="Arial" panose="020B0604020202020204" pitchFamily="34" charset="0"/>
            </a:endParaRPr>
          </a:p>
          <a:p>
            <a:pPr marL="613804" lvl="2" indent="0" defTabSz="1219140" eaLnBrk="1" fontAlgn="auto" hangingPunct="1">
              <a:spcBef>
                <a:spcPts val="667"/>
              </a:spcBef>
              <a:spcAft>
                <a:spcPts val="0"/>
              </a:spcAft>
              <a:buFont typeface="Arial" panose="020B0604020202020204" pitchFamily="34" charset="0"/>
              <a:buNone/>
              <a:defRPr/>
            </a:pPr>
            <a:endParaRPr lang="en-CA" sz="1600" dirty="0">
              <a:cs typeface="Arial" panose="020B0604020202020204" pitchFamily="34" charset="0"/>
            </a:endParaRPr>
          </a:p>
          <a:p>
            <a:pPr marL="967817" lvl="2" indent="-354013" defTabSz="1219140" eaLnBrk="1" fontAlgn="auto" hangingPunct="1">
              <a:spcBef>
                <a:spcPts val="667"/>
              </a:spcBef>
              <a:spcAft>
                <a:spcPts val="0"/>
              </a:spcAft>
              <a:buFont typeface="Wingdings" panose="05000000000000000000" pitchFamily="2" charset="2"/>
              <a:buChar char="Ø"/>
              <a:defRPr/>
            </a:pPr>
            <a:endParaRPr lang="en-CA" sz="2000" dirty="0">
              <a:cs typeface="Arial" panose="020B0604020202020204" pitchFamily="34" charset="0"/>
            </a:endParaRPr>
          </a:p>
          <a:p>
            <a:pPr marL="967817" lvl="2" indent="-354013" defTabSz="1219140" eaLnBrk="1" fontAlgn="auto" hangingPunct="1">
              <a:spcBef>
                <a:spcPts val="667"/>
              </a:spcBef>
              <a:spcAft>
                <a:spcPts val="0"/>
              </a:spcAft>
              <a:buFont typeface="Wingdings" panose="05000000000000000000" pitchFamily="2" charset="2"/>
              <a:buChar char="Ø"/>
              <a:defRPr/>
            </a:pPr>
            <a:endParaRPr lang="en-CA" sz="2000" dirty="0">
              <a:cs typeface="Arial" panose="020B0604020202020204" pitchFamily="34" charset="0"/>
            </a:endParaRPr>
          </a:p>
        </p:txBody>
      </p:sp>
      <p:sp>
        <p:nvSpPr>
          <p:cNvPr id="2" name="TextBox 1">
            <a:extLst>
              <a:ext uri="{FF2B5EF4-FFF2-40B4-BE49-F238E27FC236}">
                <a16:creationId xmlns:a16="http://schemas.microsoft.com/office/drawing/2014/main" id="{272C6CE7-6092-D60B-EDC6-CED889F1AC31}"/>
              </a:ext>
            </a:extLst>
          </p:cNvPr>
          <p:cNvSpPr txBox="1"/>
          <p:nvPr/>
        </p:nvSpPr>
        <p:spPr>
          <a:xfrm>
            <a:off x="575386" y="6250532"/>
            <a:ext cx="415213" cy="369332"/>
          </a:xfrm>
          <a:prstGeom prst="rect">
            <a:avLst/>
          </a:prstGeom>
          <a:noFill/>
        </p:spPr>
        <p:txBody>
          <a:bodyPr wrap="square" rtlCol="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CA" sz="1800" b="0" i="0" u="none" strike="noStrike" kern="1200" cap="none" spc="0" normalizeH="0" baseline="0" noProof="0" dirty="0">
                <a:ln>
                  <a:noFill/>
                </a:ln>
                <a:solidFill>
                  <a:prstClr val="black"/>
                </a:solidFill>
                <a:effectLst/>
                <a:uLnTx/>
                <a:uFillTx/>
                <a:latin typeface="Calibri" panose="020F0502020204030204" pitchFamily="34" charset="0"/>
                <a:ea typeface="ＭＳ Ｐゴシック" panose="020B0600070205080204" pitchFamily="34" charset="-128"/>
                <a:cs typeface="+mn-cs"/>
              </a:rPr>
              <a:t>17</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Number Placeholder 3">
            <a:extLst>
              <a:ext uri="{FF2B5EF4-FFF2-40B4-BE49-F238E27FC236}">
                <a16:creationId xmlns:a16="http://schemas.microsoft.com/office/drawing/2014/main" id="{6F7A5308-DD37-6A4A-8925-B8FFF763BBEE}"/>
              </a:ext>
            </a:extLst>
          </p:cNvPr>
          <p:cNvSpPr txBox="1">
            <a:spLocks noChangeArrowheads="1"/>
          </p:cNvSpPr>
          <p:nvPr>
            <p:custDataLst>
              <p:tags r:id="rId1"/>
            </p:custDataLst>
          </p:nvPr>
        </p:nvSpPr>
        <p:spPr bwMode="auto">
          <a:xfrm>
            <a:off x="10220326" y="6400801"/>
            <a:ext cx="339725"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Font typeface="Arial" panose="020B0604020202020204" pitchFamily="34" charset="0"/>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Font typeface="Arial" panose="020B0604020202020204" pitchFamily="34" charset="0"/>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9pPr>
          </a:lstStyle>
          <a:p>
            <a:pPr>
              <a:spcBef>
                <a:spcPct val="0"/>
              </a:spcBef>
              <a:buNone/>
            </a:pPr>
            <a:r>
              <a:rPr lang="en-CA" altLang="fr-FR" sz="1100" noProof="1">
                <a:solidFill>
                  <a:srgbClr val="898989"/>
                </a:solidFill>
              </a:rPr>
              <a:t>5</a:t>
            </a:r>
            <a:endParaRPr lang="en-CA" altLang="en-US" sz="1100" noProof="1">
              <a:solidFill>
                <a:srgbClr val="898989"/>
              </a:solidFill>
            </a:endParaRPr>
          </a:p>
        </p:txBody>
      </p:sp>
      <p:sp>
        <p:nvSpPr>
          <p:cNvPr id="6" name="TextBox 5">
            <a:extLst>
              <a:ext uri="{FF2B5EF4-FFF2-40B4-BE49-F238E27FC236}">
                <a16:creationId xmlns:a16="http://schemas.microsoft.com/office/drawing/2014/main" id="{1B3DC8F0-8A60-66F5-E7EA-66C949FE71FF}"/>
              </a:ext>
            </a:extLst>
          </p:cNvPr>
          <p:cNvSpPr txBox="1"/>
          <p:nvPr>
            <p:custDataLst>
              <p:tags r:id="rId2"/>
            </p:custDataLst>
          </p:nvPr>
        </p:nvSpPr>
        <p:spPr>
          <a:xfrm>
            <a:off x="1676797" y="687170"/>
            <a:ext cx="8838406" cy="6140142"/>
          </a:xfrm>
          <a:prstGeom prst="rect">
            <a:avLst/>
          </a:prstGeom>
          <a:noFill/>
        </p:spPr>
        <p:txBody>
          <a:bodyPr>
            <a:spAutoFit/>
          </a:bodyPr>
          <a:lstStyle/>
          <a:p>
            <a:pPr>
              <a:spcAft>
                <a:spcPts val="600"/>
              </a:spcAft>
              <a:defRPr/>
            </a:pPr>
            <a:r>
              <a:rPr lang="fr-CA" sz="2200" b="1" noProof="1">
                <a:solidFill>
                  <a:srgbClr val="629DD1">
                    <a:lumMod val="50000"/>
                  </a:srgbClr>
                </a:solidFill>
                <a:effectLst>
                  <a:outerShdw blurRad="38100" dist="38100" dir="2700000" algn="tl">
                    <a:srgbClr val="000000">
                      <a:alpha val="43137"/>
                    </a:srgbClr>
                  </a:outerShdw>
                </a:effectLst>
                <a:latin typeface="Arial" panose="020B0604020202020204" pitchFamily="34" charset="0"/>
                <a:ea typeface="MS PGothic" pitchFamily="34" charset="-128"/>
                <a:cs typeface="Arial" panose="020B0604020202020204" pitchFamily="34" charset="0"/>
              </a:rPr>
              <a:t>Avantages</a:t>
            </a:r>
            <a:endParaRPr lang="fr-CA" sz="2200" b="1" noProof="1">
              <a:solidFill>
                <a:srgbClr val="1F548A">
                  <a:lumMod val="50000"/>
                </a:srgbClr>
              </a:solidFill>
              <a:effectLst>
                <a:outerShdw blurRad="38100" dist="38100" dir="2700000" algn="tl">
                  <a:srgbClr val="000000">
                    <a:alpha val="43137"/>
                  </a:srgbClr>
                </a:outerShdw>
              </a:effectLst>
              <a:latin typeface="Arial" panose="020B0604020202020204" pitchFamily="34" charset="0"/>
              <a:ea typeface="MS PGothic" pitchFamily="34" charset="-128"/>
              <a:cs typeface="Arial" panose="020B0604020202020204" pitchFamily="34" charset="0"/>
            </a:endParaRPr>
          </a:p>
          <a:p>
            <a:pPr indent="-103187">
              <a:spcAft>
                <a:spcPts val="600"/>
              </a:spcAft>
              <a:defRPr/>
            </a:pPr>
            <a:r>
              <a:rPr lang="fr-CA" sz="1500" b="1" noProof="1">
                <a:solidFill>
                  <a:srgbClr val="000000"/>
                </a:solidFill>
                <a:latin typeface="Arial" panose="020B0604020202020204" pitchFamily="34" charset="0"/>
                <a:cs typeface="Arial" panose="020B0604020202020204" pitchFamily="34" charset="0"/>
              </a:rPr>
              <a:t>Permet au Canada de se concentrer sur des résultats et des gains d’efficacité:</a:t>
            </a:r>
          </a:p>
          <a:p>
            <a:pPr marL="357188" indent="-171450">
              <a:spcAft>
                <a:spcPts val="600"/>
              </a:spcAft>
              <a:buFont typeface="Arial" panose="020B0604020202020204" pitchFamily="34" charset="0"/>
              <a:buChar char="•"/>
              <a:defRPr/>
            </a:pPr>
            <a:r>
              <a:rPr lang="fr-CA" sz="1300" noProof="1">
                <a:solidFill>
                  <a:srgbClr val="000000"/>
                </a:solidFill>
                <a:latin typeface="Arial" panose="020B0604020202020204" pitchFamily="34" charset="0"/>
                <a:cs typeface="Arial" panose="020B0604020202020204" pitchFamily="34" charset="0"/>
              </a:rPr>
              <a:t>Résultats opérationnels (p. ex., heures de vol, portée, kilométrage et jours de mer) possible grâce à un rendement amélioré.</a:t>
            </a:r>
          </a:p>
          <a:p>
            <a:pPr marL="357188" indent="-171450">
              <a:spcAft>
                <a:spcPts val="600"/>
              </a:spcAft>
              <a:buFont typeface="Arial" panose="020B0604020202020204" pitchFamily="34" charset="0"/>
              <a:buChar char="•"/>
              <a:defRPr/>
            </a:pPr>
            <a:r>
              <a:rPr lang="fr-CA" sz="1300" noProof="1">
                <a:solidFill>
                  <a:srgbClr val="000000"/>
                </a:solidFill>
                <a:latin typeface="Arial" panose="020B0604020202020204" pitchFamily="34" charset="0"/>
                <a:cs typeface="Arial" panose="020B0604020202020204" pitchFamily="34" charset="0"/>
              </a:rPr>
              <a:t>Passation de contrats axés sur le rendement afin de tirer profit des pratiques exemplaires de l’industrie et obtenir une solution clé en main.</a:t>
            </a:r>
          </a:p>
          <a:p>
            <a:pPr marL="357188" indent="-171450">
              <a:spcAft>
                <a:spcPts val="600"/>
              </a:spcAft>
              <a:buFont typeface="Arial" panose="020B0604020202020204" pitchFamily="34" charset="0"/>
              <a:buChar char="•"/>
              <a:defRPr/>
            </a:pPr>
            <a:r>
              <a:rPr lang="fr-CA" sz="1300" noProof="1">
                <a:solidFill>
                  <a:srgbClr val="000000"/>
                </a:solidFill>
                <a:latin typeface="Arial" panose="020B0604020202020204" pitchFamily="34" charset="0"/>
                <a:cs typeface="Arial" panose="020B0604020202020204" pitchFamily="34" charset="0"/>
              </a:rPr>
              <a:t>Partage des risques et des avantages avec l’industrie. Encourager l’innovation, le soutien continu de la capacité, la réduction des coûts de cycle de vie et la résilience de la chaîne d’approvisionnement.</a:t>
            </a:r>
          </a:p>
          <a:p>
            <a:pPr marL="357188" indent="-171450">
              <a:spcAft>
                <a:spcPts val="600"/>
              </a:spcAft>
              <a:buFont typeface="Arial" panose="020B0604020202020204" pitchFamily="34" charset="0"/>
              <a:buChar char="•"/>
              <a:defRPr/>
            </a:pPr>
            <a:r>
              <a:rPr lang="fr-CA" sz="1300" noProof="1">
                <a:solidFill>
                  <a:srgbClr val="000000"/>
                </a:solidFill>
                <a:latin typeface="Arial" panose="020B0604020202020204" pitchFamily="34" charset="0"/>
                <a:cs typeface="Arial" panose="020B0604020202020204" pitchFamily="34" charset="0"/>
              </a:rPr>
              <a:t>Minimisation des coûts indirects. </a:t>
            </a:r>
          </a:p>
          <a:p>
            <a:pPr marL="357188" indent="-171450">
              <a:spcAft>
                <a:spcPts val="600"/>
              </a:spcAft>
              <a:buFont typeface="Arial" panose="020B0604020202020204" pitchFamily="34" charset="0"/>
              <a:buChar char="•"/>
              <a:defRPr/>
            </a:pPr>
            <a:r>
              <a:rPr lang="fr-CA" sz="1300" noProof="1">
                <a:solidFill>
                  <a:srgbClr val="000000"/>
                </a:solidFill>
                <a:latin typeface="Arial" panose="020B0604020202020204" pitchFamily="34" charset="0"/>
                <a:cs typeface="Arial" panose="020B0604020202020204" pitchFamily="34" charset="0"/>
              </a:rPr>
              <a:t>Tirer parti du système de gestion interne de l’entrepreneur pour gérer la flotte. </a:t>
            </a:r>
          </a:p>
          <a:p>
            <a:pPr marL="357188" indent="-171450">
              <a:spcAft>
                <a:spcPts val="600"/>
              </a:spcAft>
              <a:buFont typeface="Arial" panose="020B0604020202020204" pitchFamily="34" charset="0"/>
              <a:buChar char="•"/>
              <a:defRPr/>
            </a:pPr>
            <a:r>
              <a:rPr lang="fr-CA" sz="1300" noProof="1">
                <a:solidFill>
                  <a:srgbClr val="000000"/>
                </a:solidFill>
                <a:latin typeface="Arial" panose="020B0604020202020204" pitchFamily="34" charset="0"/>
                <a:cs typeface="Arial" panose="020B0604020202020204" pitchFamily="34" charset="0"/>
              </a:rPr>
              <a:t>Réduction des coûts de gestion de l’obsolescence en ne possédant juste ce qui est nécessaire.</a:t>
            </a:r>
            <a:endParaRPr lang="fr-CA" sz="1300" noProof="1">
              <a:solidFill>
                <a:srgbClr val="000000"/>
              </a:solidFill>
              <a:highlight>
                <a:srgbClr val="FFFF00"/>
              </a:highlight>
              <a:latin typeface="Arial" panose="020B0604020202020204" pitchFamily="34" charset="0"/>
              <a:cs typeface="Arial" panose="020B0604020202020204" pitchFamily="34" charset="0"/>
            </a:endParaRPr>
          </a:p>
          <a:p>
            <a:pPr marL="174625" indent="-174625">
              <a:spcAft>
                <a:spcPts val="600"/>
              </a:spcAft>
              <a:defRPr/>
            </a:pPr>
            <a:r>
              <a:rPr lang="fr-CA" sz="1500" b="1" noProof="1">
                <a:solidFill>
                  <a:srgbClr val="000000"/>
                </a:solidFill>
                <a:latin typeface="Arial" panose="020B0604020202020204" pitchFamily="34" charset="0"/>
                <a:cs typeface="Arial" panose="020B0604020202020204" pitchFamily="34" charset="0"/>
              </a:rPr>
              <a:t>Pour l’industrie:</a:t>
            </a:r>
          </a:p>
          <a:p>
            <a:pPr marL="357188" indent="-171450">
              <a:spcAft>
                <a:spcPts val="600"/>
              </a:spcAft>
              <a:buFont typeface="Arial" panose="020B0604020202020204" pitchFamily="34" charset="0"/>
              <a:buChar char="•"/>
              <a:defRPr/>
            </a:pPr>
            <a:r>
              <a:rPr lang="fr-CA" sz="1300" noProof="1">
                <a:solidFill>
                  <a:srgbClr val="000000"/>
                </a:solidFill>
                <a:latin typeface="Arial" panose="020B0604020202020204" pitchFamily="34" charset="0"/>
                <a:cs typeface="Arial" panose="020B0604020202020204" pitchFamily="34" charset="0"/>
              </a:rPr>
              <a:t>Trésorerie stable et prévisible permettant d’apporter des améliorations continues aux processus et aux produits.</a:t>
            </a:r>
          </a:p>
          <a:p>
            <a:pPr marL="357188" indent="-171450">
              <a:spcAft>
                <a:spcPts val="600"/>
              </a:spcAft>
              <a:buFont typeface="Arial" panose="020B0604020202020204" pitchFamily="34" charset="0"/>
              <a:buChar char="•"/>
              <a:defRPr/>
            </a:pPr>
            <a:r>
              <a:rPr lang="fr-CA" sz="1300" noProof="1">
                <a:solidFill>
                  <a:srgbClr val="000000"/>
                </a:solidFill>
                <a:latin typeface="Arial" panose="020B0604020202020204" pitchFamily="34" charset="0"/>
                <a:cs typeface="Arial" panose="020B0604020202020204" pitchFamily="34" charset="0"/>
              </a:rPr>
              <a:t>Motivation à intégrer la qualité afin d’augmenter la fiabilité du matériel et, par conséquent, les profits.</a:t>
            </a:r>
          </a:p>
          <a:p>
            <a:pPr marL="357188" indent="-171450">
              <a:spcAft>
                <a:spcPts val="1200"/>
              </a:spcAft>
              <a:buFont typeface="Arial" panose="020B0604020202020204" pitchFamily="34" charset="0"/>
              <a:buChar char="•"/>
              <a:defRPr/>
            </a:pPr>
            <a:r>
              <a:rPr lang="fr-CA" sz="1300" noProof="1">
                <a:solidFill>
                  <a:srgbClr val="000000"/>
                </a:solidFill>
                <a:latin typeface="Arial" panose="020B0604020202020204" pitchFamily="34" charset="0"/>
                <a:cs typeface="Arial" panose="020B0604020202020204" pitchFamily="34" charset="0"/>
              </a:rPr>
              <a:t>Relation plus « intime » avec les clients en fonction des principes de passation de contrats relationnels.</a:t>
            </a:r>
          </a:p>
          <a:p>
            <a:pPr>
              <a:spcAft>
                <a:spcPts val="600"/>
              </a:spcAft>
              <a:defRPr/>
            </a:pPr>
            <a:r>
              <a:rPr lang="fr-CA" sz="2200" b="1" noProof="1">
                <a:solidFill>
                  <a:srgbClr val="629DD1">
                    <a:lumMod val="50000"/>
                  </a:srgbClr>
                </a:solidFill>
                <a:effectLst>
                  <a:outerShdw blurRad="38100" dist="38100" dir="2700000" algn="tl">
                    <a:srgbClr val="000000">
                      <a:alpha val="43137"/>
                    </a:srgbClr>
                  </a:outerShdw>
                </a:effectLst>
                <a:latin typeface="Arial" panose="020B0604020202020204" pitchFamily="34" charset="0"/>
                <a:ea typeface="MS PGothic" pitchFamily="34" charset="-128"/>
                <a:cs typeface="Arial" panose="020B0604020202020204" pitchFamily="34" charset="0"/>
              </a:rPr>
              <a:t>Désavantages</a:t>
            </a:r>
          </a:p>
          <a:p>
            <a:pPr marL="357188" lvl="1" indent="-171450">
              <a:spcAft>
                <a:spcPts val="600"/>
              </a:spcAft>
              <a:buFont typeface="Arial" panose="020B0604020202020204" pitchFamily="34" charset="0"/>
              <a:buChar char="•"/>
              <a:defRPr/>
            </a:pPr>
            <a:r>
              <a:rPr lang="fr-CA" sz="1300" noProof="1">
                <a:solidFill>
                  <a:srgbClr val="000000"/>
                </a:solidFill>
                <a:latin typeface="Arial" panose="020B0604020202020204" pitchFamily="34" charset="0"/>
                <a:cs typeface="Arial" panose="020B0604020202020204" pitchFamily="34" charset="0"/>
              </a:rPr>
              <a:t>Requiert l’engagement pluriannuel au budget ministériel.</a:t>
            </a:r>
          </a:p>
          <a:p>
            <a:pPr marL="357188" lvl="1" indent="-171450">
              <a:spcAft>
                <a:spcPts val="600"/>
              </a:spcAft>
              <a:buFont typeface="Arial" panose="020B0604020202020204" pitchFamily="34" charset="0"/>
              <a:buChar char="•"/>
              <a:defRPr/>
            </a:pPr>
            <a:r>
              <a:rPr lang="fr-CA" sz="1300" noProof="1">
                <a:solidFill>
                  <a:srgbClr val="000000"/>
                </a:solidFill>
                <a:latin typeface="Arial" panose="020B0604020202020204" pitchFamily="34" charset="0"/>
                <a:cs typeface="Arial" panose="020B0604020202020204" pitchFamily="34" charset="0"/>
              </a:rPr>
              <a:t>Requiert des efforts pour maintenir des relations à long terme permettant de répondre à des exigences opérationnelles changeantes. </a:t>
            </a:r>
          </a:p>
          <a:p>
            <a:pPr marL="357188" lvl="1" indent="-171450">
              <a:spcAft>
                <a:spcPts val="600"/>
              </a:spcAft>
              <a:buFont typeface="Arial" panose="020B0604020202020204" pitchFamily="34" charset="0"/>
              <a:buChar char="•"/>
              <a:defRPr/>
            </a:pPr>
            <a:r>
              <a:rPr lang="fr-CA" sz="1300" noProof="1">
                <a:solidFill>
                  <a:srgbClr val="000000"/>
                </a:solidFill>
                <a:latin typeface="Arial" panose="020B0604020202020204" pitchFamily="34" charset="0"/>
                <a:cs typeface="Arial" panose="020B0604020202020204" pitchFamily="34" charset="0"/>
              </a:rPr>
              <a:t>Facteurs très délicats à considérer lorsque l’on tente d’impliquer de nouveaux partenaires ou des tierces parties.</a:t>
            </a:r>
          </a:p>
          <a:p>
            <a:pPr marL="357188" lvl="1" indent="-171450">
              <a:spcAft>
                <a:spcPts val="1200"/>
              </a:spcAft>
              <a:buFont typeface="Arial" panose="020B0604020202020204" pitchFamily="34" charset="0"/>
              <a:buChar char="•"/>
              <a:defRPr/>
            </a:pPr>
            <a:r>
              <a:rPr lang="fr-CA" sz="1300" noProof="1">
                <a:solidFill>
                  <a:srgbClr val="000000"/>
                </a:solidFill>
                <a:latin typeface="Arial" panose="020B0604020202020204" pitchFamily="34" charset="0"/>
                <a:cs typeface="Arial" panose="020B0604020202020204" pitchFamily="34" charset="0"/>
              </a:rPr>
              <a:t>Requiert une attention particulière au contenu du contract pour s’assurer que les principes de résilience et de gérance sont en place</a:t>
            </a:r>
          </a:p>
        </p:txBody>
      </p:sp>
    </p:spTree>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a:extLst>
              <a:ext uri="{FF2B5EF4-FFF2-40B4-BE49-F238E27FC236}">
                <a16:creationId xmlns:a16="http://schemas.microsoft.com/office/drawing/2014/main" id="{64602F74-5980-A4CF-28A9-01FE250F0367}"/>
              </a:ext>
            </a:extLst>
          </p:cNvPr>
          <p:cNvSpPr>
            <a:spLocks noGrp="1"/>
          </p:cNvSpPr>
          <p:nvPr>
            <p:ph type="title"/>
          </p:nvPr>
        </p:nvSpPr>
        <p:spPr/>
        <p:txBody>
          <a:bodyPr>
            <a:normAutofit/>
          </a:bodyPr>
          <a:lstStyle/>
          <a:p>
            <a:r>
              <a:rPr lang="en-CA" sz="2669" dirty="0"/>
              <a:t>Discussion / Questions</a:t>
            </a:r>
          </a:p>
        </p:txBody>
      </p:sp>
      <p:pic>
        <p:nvPicPr>
          <p:cNvPr id="19" name="Graphic 18" descr="Questions with solid fill">
            <a:extLst>
              <a:ext uri="{FF2B5EF4-FFF2-40B4-BE49-F238E27FC236}">
                <a16:creationId xmlns:a16="http://schemas.microsoft.com/office/drawing/2014/main" id="{A9990CF8-4B74-93F7-1FBD-F52CFFC4E3DF}"/>
              </a:ext>
            </a:extLst>
          </p:cNvPr>
          <p:cNvPicPr>
            <a:picLocks noChangeAspect="1"/>
          </p:cNvPicPr>
          <p:nvPr/>
        </p:nvPicPr>
        <p:blipFill>
          <a:blip r:embed="rId3">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4343400" y="1993960"/>
            <a:ext cx="3505200" cy="3505200"/>
          </a:xfrm>
          <a:prstGeom prst="rect">
            <a:avLst/>
          </a:prstGeom>
        </p:spPr>
      </p:pic>
      <p:sp>
        <p:nvSpPr>
          <p:cNvPr id="2" name="TextBox 1">
            <a:extLst>
              <a:ext uri="{FF2B5EF4-FFF2-40B4-BE49-F238E27FC236}">
                <a16:creationId xmlns:a16="http://schemas.microsoft.com/office/drawing/2014/main" id="{5BC90AB7-C4FC-1084-7F9F-5D827C46980B}"/>
              </a:ext>
            </a:extLst>
          </p:cNvPr>
          <p:cNvSpPr txBox="1"/>
          <p:nvPr/>
        </p:nvSpPr>
        <p:spPr>
          <a:xfrm>
            <a:off x="575386" y="6250532"/>
            <a:ext cx="415213" cy="369332"/>
          </a:xfrm>
          <a:prstGeom prst="rect">
            <a:avLst/>
          </a:prstGeom>
          <a:noFill/>
        </p:spPr>
        <p:txBody>
          <a:bodyPr wrap="square" rtlCol="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CA" sz="1800" b="0" i="0" u="none" strike="noStrike" kern="1200" cap="none" spc="0" normalizeH="0" baseline="0" noProof="0" dirty="0">
                <a:ln>
                  <a:noFill/>
                </a:ln>
                <a:solidFill>
                  <a:prstClr val="black"/>
                </a:solidFill>
                <a:effectLst/>
                <a:uLnTx/>
                <a:uFillTx/>
                <a:latin typeface="Calibri" panose="020F0502020204030204" pitchFamily="34" charset="0"/>
                <a:ea typeface="ＭＳ Ｐゴシック" panose="020B0600070205080204" pitchFamily="34" charset="-128"/>
                <a:cs typeface="+mn-cs"/>
              </a:rPr>
              <a:t>18</a:t>
            </a:r>
          </a:p>
        </p:txBody>
      </p:sp>
    </p:spTree>
    <p:extLst>
      <p:ext uri="{BB962C8B-B14F-4D97-AF65-F5344CB8AC3E}">
        <p14:creationId xmlns:p14="http://schemas.microsoft.com/office/powerpoint/2010/main" val="2548267797"/>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a:extLst>
              <a:ext uri="{FF2B5EF4-FFF2-40B4-BE49-F238E27FC236}">
                <a16:creationId xmlns:a16="http://schemas.microsoft.com/office/drawing/2014/main" id="{CB72EE7C-DF88-FEF7-91B4-B033AFCCB7E7}"/>
              </a:ext>
            </a:extLst>
          </p:cNvPr>
          <p:cNvSpPr>
            <a:spLocks noGrp="1" noChangeArrowheads="1"/>
          </p:cNvSpPr>
          <p:nvPr>
            <p:ph type="title"/>
          </p:nvPr>
        </p:nvSpPr>
        <p:spPr/>
        <p:txBody>
          <a:bodyPr>
            <a:normAutofit/>
          </a:bodyPr>
          <a:lstStyle/>
          <a:p>
            <a:pPr algn="ctr"/>
            <a:r>
              <a:rPr lang="en-CA" altLang="en-US" sz="2670" dirty="0" err="1"/>
              <a:t>Remerciements</a:t>
            </a:r>
            <a:endParaRPr altLang="en-US" sz="2670" dirty="0"/>
          </a:p>
        </p:txBody>
      </p:sp>
      <p:sp>
        <p:nvSpPr>
          <p:cNvPr id="2" name="Content Placeholder 1">
            <a:extLst>
              <a:ext uri="{FF2B5EF4-FFF2-40B4-BE49-F238E27FC236}">
                <a16:creationId xmlns:a16="http://schemas.microsoft.com/office/drawing/2014/main" id="{F6415021-96B0-D11D-030A-1FD5F415A253}"/>
              </a:ext>
            </a:extLst>
          </p:cNvPr>
          <p:cNvSpPr>
            <a:spLocks noGrp="1"/>
          </p:cNvSpPr>
          <p:nvPr>
            <p:ph sz="half" idx="1"/>
          </p:nvPr>
        </p:nvSpPr>
        <p:spPr>
          <a:xfrm>
            <a:off x="575388" y="1364772"/>
            <a:ext cx="11041227" cy="4608514"/>
          </a:xfrm>
        </p:spPr>
        <p:txBody>
          <a:bodyPr>
            <a:normAutofit fontScale="85000" lnSpcReduction="20000"/>
          </a:bodyPr>
          <a:lstStyle/>
          <a:p>
            <a:pPr marL="0" indent="0" defTabSz="1219170" fontAlgn="auto">
              <a:spcBef>
                <a:spcPts val="0"/>
              </a:spcBef>
              <a:spcAft>
                <a:spcPts val="0"/>
              </a:spcAft>
              <a:buNone/>
              <a:defRPr/>
            </a:pPr>
            <a:r>
              <a:rPr lang="en-CA" sz="1800" b="1" dirty="0" err="1">
                <a:solidFill>
                  <a:prstClr val="black"/>
                </a:solidFill>
                <a:latin typeface="Arial" panose="020B0604020202020204" pitchFamily="34" charset="0"/>
                <a:cs typeface="Arial" panose="020B0604020202020204" pitchFamily="34" charset="0"/>
              </a:rPr>
              <a:t>Présentateurs</a:t>
            </a:r>
            <a:endParaRPr lang="en-CA" sz="1800" b="1" dirty="0">
              <a:solidFill>
                <a:prstClr val="black"/>
              </a:solidFill>
              <a:latin typeface="Arial" panose="020B0604020202020204" pitchFamily="34" charset="0"/>
              <a:cs typeface="Arial" panose="020B0604020202020204" pitchFamily="34" charset="0"/>
            </a:endParaRPr>
          </a:p>
          <a:p>
            <a:pPr defTabSz="1219170" fontAlgn="auto">
              <a:spcBef>
                <a:spcPts val="400"/>
              </a:spcBef>
              <a:spcAft>
                <a:spcPts val="400"/>
              </a:spcAft>
              <a:defRPr/>
            </a:pPr>
            <a:r>
              <a:rPr lang="en-CA" sz="1800" i="1" dirty="0">
                <a:solidFill>
                  <a:prstClr val="black"/>
                </a:solidFill>
                <a:latin typeface="Arial" panose="020B0604020202020204" pitchFamily="34" charset="0"/>
                <a:cs typeface="Arial" panose="020B0604020202020204" pitchFamily="34" charset="0"/>
              </a:rPr>
              <a:t>Mot </a:t>
            </a:r>
            <a:r>
              <a:rPr lang="en-CA" sz="1800" i="1" dirty="0" err="1">
                <a:solidFill>
                  <a:prstClr val="black"/>
                </a:solidFill>
                <a:latin typeface="Arial" panose="020B0604020202020204" pitchFamily="34" charset="0"/>
                <a:cs typeface="Arial" panose="020B0604020202020204" pitchFamily="34" charset="0"/>
              </a:rPr>
              <a:t>d’ouverture</a:t>
            </a:r>
            <a:r>
              <a:rPr lang="en-CA" sz="1800" i="1" dirty="0">
                <a:solidFill>
                  <a:prstClr val="black"/>
                </a:solidFill>
                <a:latin typeface="Arial" panose="020B0604020202020204" pitchFamily="34" charset="0"/>
                <a:cs typeface="Arial" panose="020B0604020202020204" pitchFamily="34" charset="0"/>
              </a:rPr>
              <a:t>: </a:t>
            </a:r>
            <a:r>
              <a:rPr lang="en-CA" sz="1800" b="1" dirty="0">
                <a:solidFill>
                  <a:srgbClr val="4472C4">
                    <a:lumMod val="50000"/>
                  </a:srgbClr>
                </a:solidFill>
                <a:latin typeface="Arial" panose="020B0604020202020204" pitchFamily="34" charset="0"/>
                <a:cs typeface="Arial" panose="020B0604020202020204" pitchFamily="34" charset="0"/>
              </a:rPr>
              <a:t>Nancy Tremblay</a:t>
            </a:r>
            <a:r>
              <a:rPr lang="en-CA" sz="1800" dirty="0">
                <a:solidFill>
                  <a:prstClr val="black"/>
                </a:solidFill>
                <a:latin typeface="Arial" panose="020B0604020202020204" pitchFamily="34" charset="0"/>
                <a:cs typeface="Arial" panose="020B0604020202020204" pitchFamily="34" charset="0"/>
              </a:rPr>
              <a:t>, </a:t>
            </a:r>
            <a:r>
              <a:rPr lang="fr-FR" sz="1800" dirty="0">
                <a:solidFill>
                  <a:prstClr val="black"/>
                </a:solidFill>
                <a:latin typeface="Arial" panose="020B0604020202020204" pitchFamily="34" charset="0"/>
                <a:cs typeface="Arial" panose="020B0604020202020204" pitchFamily="34" charset="0"/>
              </a:rPr>
              <a:t>Sous-ministre adjointe déléguée (Matériels), MDN</a:t>
            </a:r>
            <a:endParaRPr lang="en-CA" sz="1800" dirty="0">
              <a:solidFill>
                <a:prstClr val="black"/>
              </a:solidFill>
              <a:latin typeface="Arial" panose="020B0604020202020204" pitchFamily="34" charset="0"/>
              <a:cs typeface="Arial" panose="020B0604020202020204" pitchFamily="34" charset="0"/>
            </a:endParaRPr>
          </a:p>
          <a:p>
            <a:pPr defTabSz="1219170">
              <a:spcBef>
                <a:spcPts val="400"/>
              </a:spcBef>
              <a:spcAft>
                <a:spcPts val="400"/>
              </a:spcAft>
              <a:defRPr/>
            </a:pPr>
            <a:r>
              <a:rPr lang="fr-FR" sz="1800" i="1" dirty="0">
                <a:solidFill>
                  <a:prstClr val="black"/>
                </a:solidFill>
                <a:latin typeface="Arial" panose="020B0604020202020204" pitchFamily="34" charset="0"/>
                <a:cs typeface="Arial" panose="020B0604020202020204" pitchFamily="34" charset="0"/>
              </a:rPr>
              <a:t>Obligations en lien avec l’option de matériel-service (</a:t>
            </a:r>
            <a:r>
              <a:rPr lang="fr-FR" sz="1800" i="1" dirty="0" err="1">
                <a:solidFill>
                  <a:prstClr val="black"/>
                </a:solidFill>
                <a:latin typeface="Arial" panose="020B0604020202020204" pitchFamily="34" charset="0"/>
                <a:cs typeface="Arial" panose="020B0604020202020204" pitchFamily="34" charset="0"/>
              </a:rPr>
              <a:t>MaaS</a:t>
            </a:r>
            <a:r>
              <a:rPr lang="fr-FR" sz="1800" i="1" dirty="0">
                <a:solidFill>
                  <a:prstClr val="black"/>
                </a:solidFill>
                <a:latin typeface="Arial" panose="020B0604020202020204" pitchFamily="34" charset="0"/>
                <a:cs typeface="Arial" panose="020B0604020202020204" pitchFamily="34" charset="0"/>
              </a:rPr>
              <a:t>) pendant le soutien</a:t>
            </a:r>
            <a:r>
              <a:rPr lang="en-CA" sz="1800" i="1" dirty="0">
                <a:solidFill>
                  <a:prstClr val="black"/>
                </a:solidFill>
                <a:latin typeface="Arial" panose="020B0604020202020204" pitchFamily="34" charset="0"/>
                <a:cs typeface="Arial" panose="020B0604020202020204" pitchFamily="34" charset="0"/>
              </a:rPr>
              <a:t>: </a:t>
            </a:r>
            <a:r>
              <a:rPr lang="en-CA" sz="1800" b="1" dirty="0">
                <a:solidFill>
                  <a:srgbClr val="002060"/>
                </a:solidFill>
                <a:latin typeface="Arial" panose="020B0604020202020204" pitchFamily="34" charset="0"/>
                <a:cs typeface="Arial" panose="020B0604020202020204" pitchFamily="34" charset="0"/>
              </a:rPr>
              <a:t>Dany Theriault &amp; Daniela </a:t>
            </a:r>
            <a:r>
              <a:rPr lang="en-CA" sz="1800" b="1" dirty="0" err="1">
                <a:solidFill>
                  <a:srgbClr val="002060"/>
                </a:solidFill>
                <a:latin typeface="Arial" panose="020B0604020202020204" pitchFamily="34" charset="0"/>
                <a:cs typeface="Arial" panose="020B0604020202020204" pitchFamily="34" charset="0"/>
              </a:rPr>
              <a:t>Raycheva</a:t>
            </a:r>
            <a:r>
              <a:rPr lang="en-CA" sz="1800" i="1" dirty="0">
                <a:solidFill>
                  <a:prstClr val="black"/>
                </a:solidFill>
                <a:latin typeface="Arial" panose="020B0604020202020204" pitchFamily="34" charset="0"/>
                <a:cs typeface="Arial" panose="020B0604020202020204" pitchFamily="34" charset="0"/>
              </a:rPr>
              <a:t>, </a:t>
            </a:r>
            <a:r>
              <a:rPr lang="fr-FR" sz="1800" dirty="0">
                <a:solidFill>
                  <a:prstClr val="black"/>
                </a:solidFill>
                <a:latin typeface="Arial" panose="020B0604020202020204" pitchFamily="34" charset="0"/>
                <a:cs typeface="Arial" panose="020B0604020202020204" pitchFamily="34" charset="0"/>
              </a:rPr>
              <a:t>Division des systèmes de matériel et chaîne d’approvisionnement, groupe Matériels</a:t>
            </a:r>
            <a:r>
              <a:rPr lang="en-CA" sz="1800" dirty="0">
                <a:solidFill>
                  <a:prstClr val="black"/>
                </a:solidFill>
                <a:latin typeface="Arial" panose="020B0604020202020204" pitchFamily="34" charset="0"/>
                <a:cs typeface="Arial" panose="020B0604020202020204" pitchFamily="34" charset="0"/>
              </a:rPr>
              <a:t>, MDN </a:t>
            </a:r>
            <a:endParaRPr lang="en-US" sz="1800" dirty="0">
              <a:solidFill>
                <a:prstClr val="black"/>
              </a:solidFill>
              <a:latin typeface="Arial" panose="020B0604020202020204" pitchFamily="34" charset="0"/>
              <a:cs typeface="Arial" panose="020B0604020202020204" pitchFamily="34" charset="0"/>
            </a:endParaRPr>
          </a:p>
          <a:p>
            <a:pPr defTabSz="1219170">
              <a:spcBef>
                <a:spcPts val="400"/>
              </a:spcBef>
              <a:spcAft>
                <a:spcPts val="400"/>
              </a:spcAft>
              <a:defRPr/>
            </a:pPr>
            <a:r>
              <a:rPr lang="fr-FR" sz="1800" i="1" dirty="0">
                <a:solidFill>
                  <a:prstClr val="black"/>
                </a:solidFill>
                <a:latin typeface="Arial" panose="020B0604020202020204" pitchFamily="34" charset="0"/>
                <a:cs typeface="Arial" panose="020B0604020202020204" pitchFamily="34" charset="0"/>
              </a:rPr>
              <a:t>L’approche en matière d’établissement des prix</a:t>
            </a:r>
            <a:r>
              <a:rPr lang="fr-CA" sz="1800" i="1" dirty="0">
                <a:solidFill>
                  <a:prstClr val="black"/>
                </a:solidFill>
                <a:latin typeface="Arial" panose="020B0604020202020204" pitchFamily="34" charset="0"/>
                <a:cs typeface="Arial" panose="020B0604020202020204" pitchFamily="34" charset="0"/>
              </a:rPr>
              <a:t>: </a:t>
            </a:r>
            <a:r>
              <a:rPr lang="fr-CA" sz="1800" b="1" dirty="0" err="1">
                <a:solidFill>
                  <a:srgbClr val="4472C4">
                    <a:lumMod val="50000"/>
                  </a:srgbClr>
                </a:solidFill>
                <a:latin typeface="Arial" panose="020B0604020202020204" pitchFamily="34" charset="0"/>
                <a:cs typeface="Arial" panose="020B0604020202020204" pitchFamily="34" charset="0"/>
              </a:rPr>
              <a:t>Marie-Andrée</a:t>
            </a:r>
            <a:r>
              <a:rPr lang="fr-CA" sz="1800" b="1" dirty="0">
                <a:solidFill>
                  <a:srgbClr val="4472C4">
                    <a:lumMod val="50000"/>
                  </a:srgbClr>
                </a:solidFill>
                <a:latin typeface="Arial" panose="020B0604020202020204" pitchFamily="34" charset="0"/>
                <a:cs typeface="Arial" panose="020B0604020202020204" pitchFamily="34" charset="0"/>
              </a:rPr>
              <a:t> Jacques</a:t>
            </a:r>
            <a:r>
              <a:rPr lang="fr-CA" sz="1800" dirty="0">
                <a:solidFill>
                  <a:prstClr val="black"/>
                </a:solidFill>
                <a:latin typeface="Arial" panose="020B0604020202020204" pitchFamily="34" charset="0"/>
                <a:cs typeface="Arial" panose="020B0604020202020204" pitchFamily="34" charset="0"/>
              </a:rPr>
              <a:t>, </a:t>
            </a:r>
            <a:r>
              <a:rPr kumimoji="0" lang="fr-CA" sz="1800" b="0" i="0" u="none" strike="noStrike" kern="1200" cap="none" spc="0" normalizeH="0" baseline="0" noProof="0" dirty="0">
                <a:ln>
                  <a:noFill/>
                </a:ln>
                <a:solidFill>
                  <a:prstClr val="black"/>
                </a:solidFill>
                <a:effectLst/>
                <a:uLnTx/>
                <a:uFillTx/>
                <a:latin typeface="Arial" panose="020B0604020202020204" pitchFamily="34" charset="0"/>
                <a:ea typeface="ＭＳ Ｐゴシック" panose="020B0600070205080204" pitchFamily="34" charset="-128"/>
                <a:cs typeface="Arial" panose="020B0604020202020204" pitchFamily="34" charset="0"/>
              </a:rPr>
              <a:t>Directrice, Initiatives d’innovation en matière d’approvisionnement, SPAC </a:t>
            </a:r>
            <a:r>
              <a:rPr lang="fr-CA" sz="1800" dirty="0">
                <a:solidFill>
                  <a:prstClr val="black"/>
                </a:solidFill>
                <a:latin typeface="Arial" panose="020B0604020202020204" pitchFamily="34" charset="0"/>
                <a:cs typeface="Arial" panose="020B0604020202020204" pitchFamily="34" charset="0"/>
              </a:rPr>
              <a:t>, </a:t>
            </a:r>
            <a:r>
              <a:rPr lang="fr-CA" sz="1800" b="1" dirty="0">
                <a:solidFill>
                  <a:srgbClr val="4472C4">
                    <a:lumMod val="50000"/>
                  </a:srgbClr>
                </a:solidFill>
                <a:latin typeface="Arial" panose="020B0604020202020204" pitchFamily="34" charset="0"/>
                <a:cs typeface="Arial" panose="020B0604020202020204" pitchFamily="34" charset="0"/>
              </a:rPr>
              <a:t>Jim Miller</a:t>
            </a:r>
            <a:r>
              <a:rPr lang="fr-CA" sz="1800" dirty="0">
                <a:solidFill>
                  <a:prstClr val="black"/>
                </a:solidFill>
                <a:latin typeface="Arial" panose="020B0604020202020204" pitchFamily="34" charset="0"/>
                <a:cs typeface="Arial" panose="020B0604020202020204" pitchFamily="34" charset="0"/>
              </a:rPr>
              <a:t>, </a:t>
            </a:r>
            <a:r>
              <a:rPr lang="fr-CA" sz="1800" dirty="0" err="1">
                <a:solidFill>
                  <a:prstClr val="black"/>
                </a:solidFill>
                <a:latin typeface="Arial" panose="020B0604020202020204" pitchFamily="34" charset="0"/>
                <a:cs typeface="Arial" panose="020B0604020202020204" pitchFamily="34" charset="0"/>
              </a:rPr>
              <a:t>xxxxxxxxxxxxx</a:t>
            </a:r>
            <a:r>
              <a:rPr lang="fr-CA" sz="1800" dirty="0">
                <a:solidFill>
                  <a:prstClr val="black"/>
                </a:solidFill>
                <a:latin typeface="Arial" panose="020B0604020202020204" pitchFamily="34" charset="0"/>
                <a:cs typeface="Arial" panose="020B0604020202020204" pitchFamily="34" charset="0"/>
              </a:rPr>
              <a:t>, </a:t>
            </a:r>
            <a:r>
              <a:rPr lang="fr-CA" sz="1800" dirty="0" err="1">
                <a:solidFill>
                  <a:prstClr val="black"/>
                </a:solidFill>
                <a:latin typeface="Arial" panose="020B0604020202020204" pitchFamily="34" charset="0"/>
                <a:cs typeface="Arial" panose="020B0604020202020204" pitchFamily="34" charset="0"/>
              </a:rPr>
              <a:t>xxxxxxxxxxxxxxx</a:t>
            </a:r>
            <a:r>
              <a:rPr lang="fr-CA" sz="1800" dirty="0">
                <a:solidFill>
                  <a:prstClr val="black"/>
                </a:solidFill>
                <a:latin typeface="Arial" panose="020B0604020202020204" pitchFamily="34" charset="0"/>
                <a:cs typeface="Arial" panose="020B0604020202020204" pitchFamily="34" charset="0"/>
              </a:rPr>
              <a:t>, SPAC</a:t>
            </a:r>
            <a:endParaRPr lang="en-CA" sz="1800" dirty="0">
              <a:solidFill>
                <a:prstClr val="black"/>
              </a:solidFill>
              <a:latin typeface="Arial" panose="020B0604020202020204" pitchFamily="34" charset="0"/>
              <a:cs typeface="Arial" panose="020B0604020202020204" pitchFamily="34" charset="0"/>
            </a:endParaRPr>
          </a:p>
          <a:p>
            <a:pPr defTabSz="1219170">
              <a:spcBef>
                <a:spcPts val="400"/>
              </a:spcBef>
              <a:spcAft>
                <a:spcPts val="400"/>
              </a:spcAft>
              <a:defRPr/>
            </a:pPr>
            <a:r>
              <a:rPr lang="fr-FR" sz="1800" i="1" dirty="0">
                <a:solidFill>
                  <a:prstClr val="black"/>
                </a:solidFill>
                <a:latin typeface="Arial" panose="020B0604020202020204" pitchFamily="34" charset="0"/>
                <a:cs typeface="Arial" panose="020B0604020202020204" pitchFamily="34" charset="0"/>
              </a:rPr>
              <a:t>Processus et manuel de l’analyse de rentabilisation du soutien</a:t>
            </a:r>
            <a:r>
              <a:rPr lang="fr-CA" sz="1800" i="1" dirty="0">
                <a:solidFill>
                  <a:prstClr val="black"/>
                </a:solidFill>
                <a:latin typeface="Arial" panose="020B0604020202020204" pitchFamily="34" charset="0"/>
                <a:cs typeface="Arial" panose="020B0604020202020204" pitchFamily="34" charset="0"/>
              </a:rPr>
              <a:t>:</a:t>
            </a:r>
            <a:r>
              <a:rPr lang="en-US" sz="1800" i="1" dirty="0">
                <a:solidFill>
                  <a:prstClr val="black"/>
                </a:solidFill>
                <a:latin typeface="Arial" panose="020B0604020202020204" pitchFamily="34" charset="0"/>
                <a:cs typeface="Arial" panose="020B0604020202020204" pitchFamily="34" charset="0"/>
              </a:rPr>
              <a:t> </a:t>
            </a:r>
            <a:r>
              <a:rPr lang="en-US" sz="1800" b="1" dirty="0">
                <a:solidFill>
                  <a:srgbClr val="4472C4">
                    <a:lumMod val="50000"/>
                  </a:srgbClr>
                </a:solidFill>
                <a:latin typeface="Arial" panose="020B0604020202020204" pitchFamily="34" charset="0"/>
                <a:ea typeface="Calibri" panose="020F0502020204030204" pitchFamily="34" charset="0"/>
                <a:cs typeface="Arial" panose="020B0604020202020204" pitchFamily="34" charset="0"/>
              </a:rPr>
              <a:t>Jocelyn Montour</a:t>
            </a:r>
            <a:r>
              <a:rPr lang="en-US" sz="1800"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fr-FR" sz="1800" dirty="0">
                <a:solidFill>
                  <a:prstClr val="black"/>
                </a:solidFill>
                <a:latin typeface="Arial" panose="020B0604020202020204" pitchFamily="34" charset="0"/>
                <a:ea typeface="Calibri" panose="020F0502020204030204" pitchFamily="34" charset="0"/>
                <a:cs typeface="Arial" panose="020B0604020202020204" pitchFamily="34" charset="0"/>
              </a:rPr>
              <a:t>Gestionnaire des politiques par intérim</a:t>
            </a:r>
            <a:r>
              <a:rPr lang="en-US" sz="1800"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fr-FR" sz="1800" dirty="0">
                <a:solidFill>
                  <a:prstClr val="black"/>
                </a:solidFill>
                <a:latin typeface="Arial" panose="020B0604020202020204" pitchFamily="34" charset="0"/>
                <a:ea typeface="Calibri" panose="020F0502020204030204" pitchFamily="34" charset="0"/>
                <a:cs typeface="Arial" panose="020B0604020202020204" pitchFamily="34" charset="0"/>
              </a:rPr>
              <a:t>Direction du soutien du matériel, MND</a:t>
            </a:r>
            <a:endParaRPr lang="en-US" sz="1800" dirty="0">
              <a:solidFill>
                <a:prstClr val="black"/>
              </a:solidFill>
              <a:latin typeface="Arial" panose="020B0604020202020204" pitchFamily="34" charset="0"/>
              <a:ea typeface="Calibri" panose="020F0502020204030204" pitchFamily="34" charset="0"/>
              <a:cs typeface="Arial" panose="020B0604020202020204" pitchFamily="34" charset="0"/>
            </a:endParaRPr>
          </a:p>
          <a:p>
            <a:pPr defTabSz="1219170">
              <a:spcBef>
                <a:spcPts val="400"/>
              </a:spcBef>
              <a:spcAft>
                <a:spcPts val="400"/>
              </a:spcAft>
              <a:defRPr/>
            </a:pPr>
            <a:r>
              <a:rPr lang="fr-FR" sz="1800" i="1" dirty="0">
                <a:solidFill>
                  <a:prstClr val="black"/>
                </a:solidFill>
                <a:latin typeface="Arial" panose="020B0604020202020204" pitchFamily="34" charset="0"/>
                <a:cs typeface="Arial" panose="020B0604020202020204" pitchFamily="34" charset="0"/>
              </a:rPr>
              <a:t>ARS des équipements de soutien à la maintenance des aéronefs, réparation et révision de 3e ligne: </a:t>
            </a:r>
            <a:r>
              <a:rPr lang="en-CA" sz="1800" b="1" dirty="0">
                <a:solidFill>
                  <a:srgbClr val="4472C4">
                    <a:lumMod val="50000"/>
                  </a:srgbClr>
                </a:solidFill>
                <a:latin typeface="Arial" panose="020B0604020202020204" pitchFamily="34" charset="0"/>
                <a:ea typeface="Calibri" panose="020F0502020204030204" pitchFamily="34" charset="0"/>
                <a:cs typeface="Arial" panose="020B0604020202020204" pitchFamily="34" charset="0"/>
              </a:rPr>
              <a:t>Randy Cook </a:t>
            </a:r>
            <a:r>
              <a:rPr lang="en-CA" sz="1800" dirty="0">
                <a:latin typeface="Arial" panose="020B0604020202020204" pitchFamily="34" charset="0"/>
                <a:ea typeface="Calibri" panose="020F0502020204030204" pitchFamily="34" charset="0"/>
                <a:cs typeface="Arial" panose="020B0604020202020204" pitchFamily="34" charset="0"/>
              </a:rPr>
              <a:t>(</a:t>
            </a:r>
            <a:r>
              <a:rPr lang="fr-FR" sz="1800" dirty="0">
                <a:latin typeface="Arial" panose="020B0604020202020204" pitchFamily="34" charset="0"/>
                <a:ea typeface="Calibri" panose="020F0502020204030204" pitchFamily="34" charset="0"/>
                <a:cs typeface="Arial" panose="020B0604020202020204" pitchFamily="34" charset="0"/>
              </a:rPr>
              <a:t>MDN, DPEAG CE aérien)</a:t>
            </a:r>
            <a:r>
              <a:rPr lang="en-CA" sz="1800" dirty="0">
                <a:latin typeface="Arial" panose="020B0604020202020204" pitchFamily="34" charset="0"/>
                <a:ea typeface="Calibri" panose="020F0502020204030204" pitchFamily="34" charset="0"/>
                <a:cs typeface="Arial" panose="020B0604020202020204" pitchFamily="34" charset="0"/>
              </a:rPr>
              <a:t>, </a:t>
            </a:r>
            <a:r>
              <a:rPr lang="en-CA" sz="1800" b="1" dirty="0">
                <a:solidFill>
                  <a:srgbClr val="4472C4">
                    <a:lumMod val="50000"/>
                  </a:srgbClr>
                </a:solidFill>
                <a:latin typeface="Arial" panose="020B0604020202020204" pitchFamily="34" charset="0"/>
                <a:ea typeface="Calibri" panose="020F0502020204030204" pitchFamily="34" charset="0"/>
                <a:cs typeface="Arial" panose="020B0604020202020204" pitchFamily="34" charset="0"/>
              </a:rPr>
              <a:t>Martin Kellen </a:t>
            </a:r>
            <a:r>
              <a:rPr lang="en-CA" sz="1800" dirty="0">
                <a:latin typeface="Arial" panose="020B0604020202020204" pitchFamily="34" charset="0"/>
                <a:ea typeface="Calibri" panose="020F0502020204030204" pitchFamily="34" charset="0"/>
                <a:cs typeface="Arial" panose="020B0604020202020204" pitchFamily="34" charset="0"/>
              </a:rPr>
              <a:t>(</a:t>
            </a:r>
            <a:r>
              <a:rPr lang="fr-FR" sz="1800" dirty="0">
                <a:latin typeface="Arial" panose="020B0604020202020204" pitchFamily="34" charset="0"/>
                <a:ea typeface="Calibri" panose="020F0502020204030204" pitchFamily="34" charset="0"/>
                <a:cs typeface="Arial" panose="020B0604020202020204" pitchFamily="34" charset="0"/>
              </a:rPr>
              <a:t>MDN, DPEAG Avions-écoles et chasseurs</a:t>
            </a:r>
            <a:r>
              <a:rPr lang="en-CA" sz="1800" dirty="0">
                <a:latin typeface="Arial" panose="020B0604020202020204" pitchFamily="34" charset="0"/>
                <a:ea typeface="Calibri" panose="020F0502020204030204" pitchFamily="34" charset="0"/>
                <a:cs typeface="Arial" panose="020B0604020202020204" pitchFamily="34" charset="0"/>
              </a:rPr>
              <a:t>),</a:t>
            </a:r>
            <a:r>
              <a:rPr lang="en-CA" sz="1800" b="1" dirty="0">
                <a:solidFill>
                  <a:srgbClr val="4472C4">
                    <a:lumMod val="50000"/>
                  </a:srgbClr>
                </a:solidFill>
                <a:latin typeface="Arial" panose="020B0604020202020204" pitchFamily="34" charset="0"/>
                <a:ea typeface="Calibri" panose="020F0502020204030204" pitchFamily="34" charset="0"/>
                <a:cs typeface="Arial" panose="020B0604020202020204" pitchFamily="34" charset="0"/>
              </a:rPr>
              <a:t> Marisol Dufour</a:t>
            </a:r>
            <a:r>
              <a:rPr lang="en-CA" sz="1800" dirty="0">
                <a:latin typeface="Arial" panose="020B0604020202020204" pitchFamily="34" charset="0"/>
                <a:ea typeface="Calibri" panose="020F0502020204030204" pitchFamily="34" charset="0"/>
                <a:cs typeface="Arial" panose="020B0604020202020204" pitchFamily="34" charset="0"/>
              </a:rPr>
              <a:t> (</a:t>
            </a:r>
            <a:r>
              <a:rPr lang="fr-FR" sz="1800" dirty="0">
                <a:latin typeface="Arial" panose="020B0604020202020204" pitchFamily="34" charset="0"/>
                <a:ea typeface="Calibri" panose="020F0502020204030204" pitchFamily="34" charset="0"/>
                <a:cs typeface="Arial" panose="020B0604020202020204" pitchFamily="34" charset="0"/>
              </a:rPr>
              <a:t>SPAC, Approvisionnement maritime et de défense PA</a:t>
            </a:r>
            <a:r>
              <a:rPr lang="en-CA" sz="1800" dirty="0">
                <a:latin typeface="Arial" panose="020B0604020202020204" pitchFamily="34" charset="0"/>
                <a:ea typeface="Calibri" panose="020F0502020204030204" pitchFamily="34" charset="0"/>
                <a:cs typeface="Arial" panose="020B0604020202020204" pitchFamily="34" charset="0"/>
              </a:rPr>
              <a:t>)</a:t>
            </a:r>
            <a:endParaRPr lang="en-US" sz="1800" dirty="0">
              <a:solidFill>
                <a:prstClr val="black"/>
              </a:solidFill>
              <a:latin typeface="Arial" panose="020B0604020202020204" pitchFamily="34" charset="0"/>
              <a:cs typeface="Arial" panose="020B0604020202020204" pitchFamily="34" charset="0"/>
            </a:endParaRPr>
          </a:p>
          <a:p>
            <a:pPr marL="0" indent="0" defTabSz="1219170">
              <a:spcBef>
                <a:spcPts val="267"/>
              </a:spcBef>
              <a:spcAft>
                <a:spcPts val="267"/>
              </a:spcAft>
              <a:buNone/>
              <a:defRPr/>
            </a:pPr>
            <a:endParaRPr lang="fr-FR" altLang="en-US" sz="1800" b="1" dirty="0">
              <a:solidFill>
                <a:prstClr val="black"/>
              </a:solidFill>
              <a:latin typeface="Arial" panose="020B0604020202020204" pitchFamily="34" charset="0"/>
              <a:cs typeface="Arial" panose="020B0604020202020204" pitchFamily="34" charset="0"/>
            </a:endParaRPr>
          </a:p>
          <a:p>
            <a:pPr marL="0" indent="0" defTabSz="1219170">
              <a:spcBef>
                <a:spcPts val="267"/>
              </a:spcBef>
              <a:spcAft>
                <a:spcPts val="267"/>
              </a:spcAft>
              <a:buNone/>
              <a:defRPr/>
            </a:pPr>
            <a:r>
              <a:rPr lang="fr-FR" altLang="en-US" sz="1800" b="1" dirty="0">
                <a:solidFill>
                  <a:prstClr val="black"/>
                </a:solidFill>
                <a:latin typeface="Arial" panose="020B0604020202020204" pitchFamily="34" charset="0"/>
                <a:cs typeface="Arial" panose="020B0604020202020204" pitchFamily="34" charset="0"/>
              </a:rPr>
              <a:t>Dans les coulisses</a:t>
            </a:r>
          </a:p>
          <a:p>
            <a:pPr defTabSz="1219170">
              <a:spcBef>
                <a:spcPts val="267"/>
              </a:spcBef>
              <a:spcAft>
                <a:spcPts val="267"/>
              </a:spcAft>
              <a:defRPr/>
            </a:pPr>
            <a:r>
              <a:rPr lang="fr-FR" sz="1800" i="1" dirty="0">
                <a:solidFill>
                  <a:prstClr val="black"/>
                </a:solidFill>
                <a:latin typeface="Arial"/>
                <a:ea typeface="Calibri" panose="020F0502020204030204" pitchFamily="34" charset="0"/>
              </a:rPr>
              <a:t>Direction du soutien du matériel, MND</a:t>
            </a:r>
          </a:p>
          <a:p>
            <a:pPr defTabSz="1219170">
              <a:spcBef>
                <a:spcPts val="267"/>
              </a:spcBef>
              <a:spcAft>
                <a:spcPts val="267"/>
              </a:spcAft>
              <a:defRPr/>
            </a:pPr>
            <a:r>
              <a:rPr lang="en-US" sz="1800" b="1" dirty="0">
                <a:solidFill>
                  <a:srgbClr val="4472C4">
                    <a:lumMod val="50000"/>
                  </a:srgbClr>
                </a:solidFill>
                <a:latin typeface="Arial"/>
              </a:rPr>
              <a:t>Jennifer </a:t>
            </a:r>
            <a:r>
              <a:rPr lang="en-US" sz="1800" b="1" dirty="0" err="1">
                <a:solidFill>
                  <a:srgbClr val="4472C4">
                    <a:lumMod val="50000"/>
                  </a:srgbClr>
                </a:solidFill>
                <a:latin typeface="Arial"/>
              </a:rPr>
              <a:t>Stoyle</a:t>
            </a:r>
            <a:r>
              <a:rPr lang="en-US" sz="1800" dirty="0">
                <a:solidFill>
                  <a:prstClr val="black"/>
                </a:solidFill>
                <a:latin typeface="Arial"/>
                <a:cs typeface="Arial" panose="020B0604020202020204" pitchFamily="34" charset="0"/>
              </a:rPr>
              <a:t>, </a:t>
            </a:r>
            <a:r>
              <a:rPr kumimoji="0" lang="en-US" sz="1800" b="0" i="0" u="none" strike="noStrike" kern="1200" cap="none" spc="0" normalizeH="0" baseline="0" noProof="0" dirty="0" err="1">
                <a:ln>
                  <a:noFill/>
                </a:ln>
                <a:solidFill>
                  <a:prstClr val="black"/>
                </a:solidFill>
                <a:effectLst/>
                <a:uLnTx/>
                <a:uFillTx/>
                <a:latin typeface="Arial"/>
                <a:ea typeface="ＭＳ Ｐゴシック" panose="020B0600070205080204" pitchFamily="34" charset="-128"/>
                <a:cs typeface="Arial" panose="020B0604020202020204" pitchFamily="34" charset="0"/>
              </a:rPr>
              <a:t>Directrice</a:t>
            </a:r>
            <a:endParaRPr lang="en-US" sz="1800" dirty="0">
              <a:solidFill>
                <a:prstClr val="black"/>
              </a:solidFill>
              <a:latin typeface="Arial"/>
              <a:cs typeface="Arial" panose="020B0604020202020204" pitchFamily="34" charset="0"/>
            </a:endParaRPr>
          </a:p>
          <a:p>
            <a:pPr defTabSz="1219170">
              <a:spcBef>
                <a:spcPts val="267"/>
              </a:spcBef>
              <a:spcAft>
                <a:spcPts val="267"/>
              </a:spcAft>
              <a:defRPr/>
            </a:pPr>
            <a:r>
              <a:rPr lang="en-CA" sz="1800" b="1" dirty="0">
                <a:solidFill>
                  <a:srgbClr val="4472C4">
                    <a:lumMod val="50000"/>
                  </a:srgbClr>
                </a:solidFill>
                <a:latin typeface="Arial"/>
              </a:rPr>
              <a:t>Abaida </a:t>
            </a:r>
            <a:r>
              <a:rPr lang="en-CA" sz="1800" b="1" dirty="0" err="1">
                <a:solidFill>
                  <a:srgbClr val="4472C4">
                    <a:lumMod val="50000"/>
                  </a:srgbClr>
                </a:solidFill>
                <a:latin typeface="Arial"/>
              </a:rPr>
              <a:t>Al-Azzawi</a:t>
            </a:r>
            <a:r>
              <a:rPr lang="en-CA" sz="1800" dirty="0">
                <a:solidFill>
                  <a:prstClr val="black"/>
                </a:solidFill>
                <a:latin typeface="Arial"/>
                <a:cs typeface="Arial" panose="020B0604020202020204" pitchFamily="34" charset="0"/>
              </a:rPr>
              <a:t>, </a:t>
            </a:r>
            <a:r>
              <a:rPr kumimoji="0" lang="fr-CA" sz="1800" b="0" i="0" u="none" strike="noStrike" kern="1200" cap="none" spc="0" normalizeH="0" baseline="0" noProof="0" dirty="0">
                <a:ln>
                  <a:noFill/>
                </a:ln>
                <a:solidFill>
                  <a:prstClr val="black"/>
                </a:solidFill>
                <a:effectLst/>
                <a:uLnTx/>
                <a:uFillTx/>
                <a:latin typeface="Arial"/>
                <a:ea typeface="ＭＳ Ｐゴシック" panose="020B0600070205080204" pitchFamily="34" charset="-128"/>
                <a:cs typeface="Arial" panose="020B0604020202020204" pitchFamily="34" charset="0"/>
              </a:rPr>
              <a:t>Gestionnaire des communications et du développement professionnel</a:t>
            </a:r>
          </a:p>
          <a:p>
            <a:pPr defTabSz="1219170">
              <a:spcBef>
                <a:spcPts val="267"/>
              </a:spcBef>
              <a:spcAft>
                <a:spcPts val="267"/>
              </a:spcAft>
              <a:defRPr/>
            </a:pPr>
            <a:r>
              <a:rPr lang="en-CA" sz="1800" b="1" dirty="0">
                <a:solidFill>
                  <a:srgbClr val="203864"/>
                </a:solidFill>
                <a:latin typeface="Arial"/>
                <a:cs typeface="Arial" panose="020B0604020202020204" pitchFamily="34" charset="0"/>
              </a:rPr>
              <a:t>Jocelyn Montour</a:t>
            </a:r>
            <a:r>
              <a:rPr lang="en-CA" sz="1800" dirty="0">
                <a:solidFill>
                  <a:prstClr val="black"/>
                </a:solidFill>
                <a:latin typeface="Arial"/>
                <a:cs typeface="Arial" panose="020B0604020202020204" pitchFamily="34" charset="0"/>
              </a:rPr>
              <a:t>, </a:t>
            </a:r>
            <a:r>
              <a:rPr kumimoji="0" lang="fr-FR" sz="1800" b="0" i="0" u="none" strike="noStrike" kern="1200" cap="none" spc="0" normalizeH="0" baseline="0" noProof="0" dirty="0">
                <a:ln>
                  <a:noFill/>
                </a:ln>
                <a:solidFill>
                  <a:prstClr val="black"/>
                </a:solidFill>
                <a:effectLst/>
                <a:uLnTx/>
                <a:uFillTx/>
                <a:latin typeface="Arial"/>
                <a:ea typeface="ＭＳ Ｐゴシック" panose="020B0600070205080204" pitchFamily="34" charset="-128"/>
                <a:cs typeface="Arial" panose="020B0604020202020204" pitchFamily="34" charset="0"/>
              </a:rPr>
              <a:t>Gestionnaire des politiques par intérim</a:t>
            </a:r>
          </a:p>
          <a:p>
            <a:pPr defTabSz="1219170">
              <a:spcBef>
                <a:spcPts val="267"/>
              </a:spcBef>
              <a:spcAft>
                <a:spcPts val="267"/>
              </a:spcAft>
              <a:defRPr/>
            </a:pPr>
            <a:r>
              <a:rPr lang="en-CA" sz="1800" b="1" dirty="0">
                <a:solidFill>
                  <a:srgbClr val="4472C4">
                    <a:lumMod val="50000"/>
                  </a:srgbClr>
                </a:solidFill>
                <a:latin typeface="Arial"/>
              </a:rPr>
              <a:t>Nadia </a:t>
            </a:r>
            <a:r>
              <a:rPr lang="en-CA" sz="1800" b="1" dirty="0" err="1">
                <a:solidFill>
                  <a:srgbClr val="4472C4">
                    <a:lumMod val="50000"/>
                  </a:srgbClr>
                </a:solidFill>
                <a:latin typeface="Arial"/>
              </a:rPr>
              <a:t>Bouhzam</a:t>
            </a:r>
            <a:r>
              <a:rPr lang="en-CA" sz="1800" dirty="0">
                <a:solidFill>
                  <a:prstClr val="black"/>
                </a:solidFill>
                <a:latin typeface="Arial"/>
                <a:cs typeface="Arial" panose="020B0604020202020204" pitchFamily="34" charset="0"/>
              </a:rPr>
              <a:t>, </a:t>
            </a:r>
            <a:r>
              <a:rPr lang="en-CA" sz="1800" dirty="0" err="1">
                <a:solidFill>
                  <a:prstClr val="black"/>
                </a:solidFill>
                <a:latin typeface="Arial"/>
                <a:cs typeface="Arial" panose="020B0604020202020204" pitchFamily="34" charset="0"/>
              </a:rPr>
              <a:t>Gestionnaire</a:t>
            </a:r>
            <a:r>
              <a:rPr lang="en-CA" sz="1800" dirty="0">
                <a:solidFill>
                  <a:prstClr val="black"/>
                </a:solidFill>
                <a:latin typeface="Arial"/>
                <a:cs typeface="Arial" panose="020B0604020202020204" pitchFamily="34" charset="0"/>
              </a:rPr>
              <a:t> des Affaires</a:t>
            </a:r>
          </a:p>
          <a:p>
            <a:pPr defTabSz="1219170">
              <a:spcBef>
                <a:spcPts val="267"/>
              </a:spcBef>
              <a:spcAft>
                <a:spcPts val="267"/>
              </a:spcAft>
              <a:defRPr/>
            </a:pPr>
            <a:r>
              <a:rPr lang="en-CA" sz="1800" b="1" dirty="0">
                <a:solidFill>
                  <a:srgbClr val="002060"/>
                </a:solidFill>
                <a:latin typeface="Arial"/>
                <a:cs typeface="Arial" panose="020B0604020202020204" pitchFamily="34" charset="0"/>
              </a:rPr>
              <a:t>Brianna Taylor</a:t>
            </a:r>
            <a:r>
              <a:rPr lang="en-CA" sz="1800" dirty="0">
                <a:solidFill>
                  <a:prstClr val="black"/>
                </a:solidFill>
                <a:latin typeface="Arial"/>
                <a:cs typeface="Arial" panose="020B0604020202020204" pitchFamily="34" charset="0"/>
              </a:rPr>
              <a:t>, </a:t>
            </a:r>
            <a:r>
              <a:rPr lang="en-CA" sz="1800" dirty="0" err="1">
                <a:solidFill>
                  <a:prstClr val="black"/>
                </a:solidFill>
                <a:latin typeface="Arial"/>
                <a:cs typeface="Arial" panose="020B0604020202020204" pitchFamily="34" charset="0"/>
              </a:rPr>
              <a:t>Agente</a:t>
            </a:r>
            <a:r>
              <a:rPr lang="en-CA" sz="1800" dirty="0">
                <a:solidFill>
                  <a:prstClr val="black"/>
                </a:solidFill>
                <a:latin typeface="Arial"/>
                <a:cs typeface="Arial" panose="020B0604020202020204" pitchFamily="34" charset="0"/>
              </a:rPr>
              <a:t> administrative</a:t>
            </a:r>
          </a:p>
        </p:txBody>
      </p:sp>
      <p:sp>
        <p:nvSpPr>
          <p:cNvPr id="6" name="Text Placeholder 2">
            <a:extLst>
              <a:ext uri="{FF2B5EF4-FFF2-40B4-BE49-F238E27FC236}">
                <a16:creationId xmlns:a16="http://schemas.microsoft.com/office/drawing/2014/main" id="{B70CFD56-43E5-72C6-2323-C6C482F06C88}"/>
              </a:ext>
            </a:extLst>
          </p:cNvPr>
          <p:cNvSpPr txBox="1">
            <a:spLocks/>
          </p:cNvSpPr>
          <p:nvPr/>
        </p:nvSpPr>
        <p:spPr>
          <a:xfrm>
            <a:off x="778934" y="1562100"/>
            <a:ext cx="5183717" cy="349251"/>
          </a:xfrm>
          <a:prstGeom prst="rect">
            <a:avLst/>
          </a:prstGeom>
        </p:spPr>
        <p:txBody>
          <a:bodyPr anchor="ctr">
            <a:normAutofit/>
          </a:bodyPr>
          <a:lstStyle>
            <a:lvl1pPr marL="0" indent="0" algn="l" defTabSz="914400" rtl="0" eaLnBrk="1" latinLnBrk="0" hangingPunct="1">
              <a:lnSpc>
                <a:spcPct val="100000"/>
              </a:lnSpc>
              <a:spcBef>
                <a:spcPts val="0"/>
              </a:spcBef>
              <a:buFont typeface="Arial" panose="020B0604020202020204" pitchFamily="34" charset="0"/>
              <a:buNone/>
              <a:defRPr sz="1200" kern="1200">
                <a:solidFill>
                  <a:schemeClr val="tx1"/>
                </a:solidFill>
                <a:latin typeface="Arial Narrow" panose="020B060602020203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1219170" rtl="0" eaLnBrk="1" fontAlgn="auto" latinLnBrk="0" hangingPunct="1">
              <a:lnSpc>
                <a:spcPct val="100000"/>
              </a:lnSpc>
              <a:spcBef>
                <a:spcPts val="0"/>
              </a:spcBef>
              <a:spcAft>
                <a:spcPts val="0"/>
              </a:spcAft>
              <a:buClrTx/>
              <a:buSzTx/>
              <a:buFont typeface="Arial" panose="020B0604020202020204" pitchFamily="34" charset="0"/>
              <a:buNone/>
              <a:tabLst/>
              <a:defRPr/>
            </a:pPr>
            <a:endParaRPr kumimoji="0" lang="en-CA" sz="1600" b="0" i="0" u="none" strike="noStrike" kern="1200" cap="none" spc="0" normalizeH="0" baseline="0" noProof="0" dirty="0">
              <a:ln>
                <a:noFill/>
              </a:ln>
              <a:solidFill>
                <a:prstClr val="black"/>
              </a:solidFill>
              <a:effectLst/>
              <a:uLnTx/>
              <a:uFillTx/>
              <a:latin typeface="Arial Narrow" panose="020B0606020202030204" pitchFamily="34" charset="0"/>
              <a:ea typeface="+mn-ea"/>
              <a:cs typeface="+mn-cs"/>
            </a:endParaRPr>
          </a:p>
        </p:txBody>
      </p:sp>
      <p:sp>
        <p:nvSpPr>
          <p:cNvPr id="8201" name="Rectangle 3">
            <a:extLst>
              <a:ext uri="{FF2B5EF4-FFF2-40B4-BE49-F238E27FC236}">
                <a16:creationId xmlns:a16="http://schemas.microsoft.com/office/drawing/2014/main" id="{01327BD0-69DB-0BE6-3F4E-0FDF370C9AF7}"/>
              </a:ext>
            </a:extLst>
          </p:cNvPr>
          <p:cNvSpPr>
            <a:spLocks noChangeArrowheads="1"/>
          </p:cNvSpPr>
          <p:nvPr/>
        </p:nvSpPr>
        <p:spPr bwMode="auto">
          <a:xfrm>
            <a:off x="0" y="256065"/>
            <a:ext cx="22442" cy="97471"/>
          </a:xfrm>
          <a:prstGeom prst="rect">
            <a:avLst/>
          </a:prstGeom>
          <a:solidFill>
            <a:srgbClr val="F8F9F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12696" rIns="0" bIns="-12696" anchor="ctr">
            <a:spAutoFit/>
          </a:bodyP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marL="0" marR="0" lvl="0" indent="0" algn="l" defTabSz="1219170" rtl="0" eaLnBrk="0" fontAlgn="base" latinLnBrk="0" hangingPunct="0">
              <a:lnSpc>
                <a:spcPct val="100000"/>
              </a:lnSpc>
              <a:spcBef>
                <a:spcPct val="0"/>
              </a:spcBef>
              <a:spcAft>
                <a:spcPct val="0"/>
              </a:spcAft>
              <a:buClrTx/>
              <a:buSzTx/>
              <a:buFontTx/>
              <a:buNone/>
              <a:tabLst/>
              <a:defRPr/>
            </a:pPr>
            <a:r>
              <a:rPr kumimoji="0" lang="fr-FR" altLang="en-US" sz="800" b="0" i="0" u="none" strike="noStrike" kern="1200" cap="none" spc="0" normalizeH="0" baseline="0" noProof="0">
                <a:ln>
                  <a:noFill/>
                </a:ln>
                <a:solidFill>
                  <a:prstClr val="black"/>
                </a:solidFill>
                <a:effectLst/>
                <a:uLnTx/>
                <a:uFillTx/>
                <a:latin typeface="Calibri" panose="020F0502020204030204" pitchFamily="34" charset="0"/>
                <a:ea typeface="MS PGothic" panose="020B0600070205080204" pitchFamily="34" charset="-128"/>
                <a:cs typeface="+mn-cs"/>
              </a:rPr>
              <a:t> </a:t>
            </a:r>
            <a:endParaRPr kumimoji="0" lang="fr-FR" altLang="en-US" sz="2400" b="0" i="0" u="none" strike="noStrike" kern="1200" cap="none" spc="0" normalizeH="0" baseline="0" noProof="0">
              <a:ln>
                <a:noFill/>
              </a:ln>
              <a:solidFill>
                <a:prstClr val="black"/>
              </a:solidFill>
              <a:effectLst/>
              <a:uLnTx/>
              <a:uFillTx/>
              <a:latin typeface="Arial" panose="020B0604020202020204" pitchFamily="34" charset="0"/>
              <a:ea typeface="MS PGothic" panose="020B0600070205080204" pitchFamily="34" charset="-128"/>
              <a:cs typeface="+mn-cs"/>
            </a:endParaRPr>
          </a:p>
        </p:txBody>
      </p:sp>
      <p:sp>
        <p:nvSpPr>
          <p:cNvPr id="3" name="Rectangle 2">
            <a:extLst>
              <a:ext uri="{FF2B5EF4-FFF2-40B4-BE49-F238E27FC236}">
                <a16:creationId xmlns:a16="http://schemas.microsoft.com/office/drawing/2014/main" id="{95B296A6-A4A1-D70A-CEB9-73B450A9A6CC}"/>
              </a:ext>
            </a:extLst>
          </p:cNvPr>
          <p:cNvSpPr>
            <a:spLocks noChangeArrowheads="1"/>
          </p:cNvSpPr>
          <p:nvPr/>
        </p:nvSpPr>
        <p:spPr bwMode="auto">
          <a:xfrm>
            <a:off x="1" y="132954"/>
            <a:ext cx="65" cy="343692"/>
          </a:xfrm>
          <a:prstGeom prst="rect">
            <a:avLst/>
          </a:prstGeom>
          <a:solidFill>
            <a:srgbClr val="F8F9F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12696" rIns="0" bIns="-12696" numCol="1" anchor="ctr" anchorCtr="0" compatLnSpc="1">
            <a:prstTxWarp prst="textNoShape">
              <a:avLst/>
            </a:prstTxWarp>
            <a:spAutoFit/>
          </a:bodyPr>
          <a:lstStyle/>
          <a:p>
            <a:pPr marL="0" marR="0" lvl="0" indent="0" algn="l" defTabSz="1219170" rtl="0" eaLnBrk="0" fontAlgn="base" latinLnBrk="0" hangingPunct="0">
              <a:lnSpc>
                <a:spcPct val="100000"/>
              </a:lnSpc>
              <a:spcBef>
                <a:spcPct val="0"/>
              </a:spcBef>
              <a:spcAft>
                <a:spcPct val="0"/>
              </a:spcAft>
              <a:buClrTx/>
              <a:buSzTx/>
              <a:buFontTx/>
              <a:buNone/>
              <a:tabLst/>
              <a:defRPr/>
            </a:pPr>
            <a:endParaRPr kumimoji="0" lang="fr-FR" altLang="en-US" sz="2400" b="0" i="0" u="none" strike="noStrike" kern="1200" cap="none" spc="0" normalizeH="0" baseline="0" noProof="0" dirty="0">
              <a:ln>
                <a:noFill/>
              </a:ln>
              <a:solidFill>
                <a:prstClr val="black"/>
              </a:solidFill>
              <a:effectLst/>
              <a:uLnTx/>
              <a:uFillTx/>
              <a:latin typeface="Arial" panose="020B0604020202020204" pitchFamily="34" charset="0"/>
              <a:ea typeface="MS PGothic" panose="020B0600070205080204" pitchFamily="34" charset="-128"/>
              <a:cs typeface="+mn-cs"/>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Number Placeholder 3">
            <a:extLst>
              <a:ext uri="{FF2B5EF4-FFF2-40B4-BE49-F238E27FC236}">
                <a16:creationId xmlns:a16="http://schemas.microsoft.com/office/drawing/2014/main" id="{FDAB8E4B-F7B9-E090-9FCC-F81ED19E6E74}"/>
              </a:ext>
            </a:extLst>
          </p:cNvPr>
          <p:cNvSpPr txBox="1">
            <a:spLocks noChangeArrowheads="1"/>
          </p:cNvSpPr>
          <p:nvPr>
            <p:custDataLst>
              <p:tags r:id="rId1"/>
            </p:custDataLst>
          </p:nvPr>
        </p:nvSpPr>
        <p:spPr bwMode="auto">
          <a:xfrm>
            <a:off x="10220326" y="6400801"/>
            <a:ext cx="339725"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Font typeface="Arial" panose="020B0604020202020204" pitchFamily="34" charset="0"/>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Font typeface="Arial" panose="020B0604020202020204" pitchFamily="34" charset="0"/>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9pPr>
          </a:lstStyle>
          <a:p>
            <a:pPr>
              <a:spcBef>
                <a:spcPct val="0"/>
              </a:spcBef>
              <a:buNone/>
            </a:pPr>
            <a:r>
              <a:rPr lang="en-CA" altLang="fr-FR" sz="1200" noProof="1">
                <a:solidFill>
                  <a:srgbClr val="898989"/>
                </a:solidFill>
              </a:rPr>
              <a:t>6</a:t>
            </a:r>
            <a:endParaRPr lang="en-CA" altLang="en-US" sz="1200" noProof="1">
              <a:solidFill>
                <a:srgbClr val="898989"/>
              </a:solidFill>
            </a:endParaRPr>
          </a:p>
        </p:txBody>
      </p:sp>
      <p:sp>
        <p:nvSpPr>
          <p:cNvPr id="6" name="TextBox 5">
            <a:extLst>
              <a:ext uri="{FF2B5EF4-FFF2-40B4-BE49-F238E27FC236}">
                <a16:creationId xmlns:a16="http://schemas.microsoft.com/office/drawing/2014/main" id="{EB64CE63-4CAD-24D3-4350-88027239E0C0}"/>
              </a:ext>
            </a:extLst>
          </p:cNvPr>
          <p:cNvSpPr txBox="1"/>
          <p:nvPr>
            <p:custDataLst>
              <p:tags r:id="rId2"/>
            </p:custDataLst>
          </p:nvPr>
        </p:nvSpPr>
        <p:spPr>
          <a:xfrm>
            <a:off x="1811338" y="917576"/>
            <a:ext cx="8748712" cy="5618163"/>
          </a:xfrm>
          <a:prstGeom prst="rect">
            <a:avLst/>
          </a:prstGeom>
          <a:noFill/>
        </p:spPr>
        <p:txBody>
          <a:bodyPr>
            <a:spAutoFit/>
          </a:bodyPr>
          <a:lstStyle/>
          <a:p>
            <a:pPr>
              <a:spcAft>
                <a:spcPts val="1800"/>
              </a:spcAft>
              <a:buClr>
                <a:srgbClr val="000000"/>
              </a:buClr>
              <a:defRPr/>
            </a:pPr>
            <a:r>
              <a:rPr lang="fr-CA" sz="2400" b="1" noProof="1">
                <a:solidFill>
                  <a:srgbClr val="629DD1">
                    <a:lumMod val="50000"/>
                  </a:srgbClr>
                </a:solidFill>
                <a:effectLst>
                  <a:outerShdw blurRad="38100" dist="38100" dir="2700000" algn="tl">
                    <a:srgbClr val="000000">
                      <a:alpha val="43137"/>
                    </a:srgbClr>
                  </a:outerShdw>
                </a:effectLst>
                <a:latin typeface="Arial" panose="020B0604020202020204" pitchFamily="34" charset="0"/>
                <a:ea typeface="MS PGothic" pitchFamily="34" charset="-128"/>
                <a:cs typeface="Arial" panose="020B0604020202020204" pitchFamily="34" charset="0"/>
              </a:rPr>
              <a:t>Pourquoi est-il important de bien renseigner les professionnels du soutien du matériel à ce sujet? </a:t>
            </a:r>
          </a:p>
          <a:p>
            <a:pPr marL="541338" lvl="1" indent="-187325">
              <a:spcAft>
                <a:spcPts val="1800"/>
              </a:spcAft>
              <a:buFont typeface="Arial" panose="020B0604020202020204" pitchFamily="34" charset="0"/>
              <a:buChar char="•"/>
              <a:defRPr/>
            </a:pPr>
            <a:r>
              <a:rPr lang="fr-CA" sz="1600" noProof="1">
                <a:solidFill>
                  <a:srgbClr val="000000"/>
                </a:solidFill>
                <a:latin typeface="Arial" panose="020B0604020202020204" pitchFamily="34" charset="0"/>
                <a:cs typeface="Arial" panose="020B0604020202020204" pitchFamily="34" charset="0"/>
              </a:rPr>
              <a:t>Le MaaS implique des échanges de matériel entre le Canada et les fournisseurs de soutien en service qui valent des milliards de dollars – payés avec l’argent des contribuables – par le biais de contrats à long terme. </a:t>
            </a:r>
            <a:r>
              <a:rPr lang="fr-CA" sz="1600" b="1" noProof="1">
                <a:solidFill>
                  <a:srgbClr val="000000"/>
                </a:solidFill>
                <a:latin typeface="Arial" panose="020B0604020202020204" pitchFamily="34" charset="0"/>
                <a:cs typeface="Arial" panose="020B0604020202020204" pitchFamily="34" charset="0"/>
              </a:rPr>
              <a:t>Il y a des </a:t>
            </a:r>
            <a:r>
              <a:rPr lang="fr-CA" sz="1600" b="1" u="sng" noProof="1">
                <a:solidFill>
                  <a:srgbClr val="000000"/>
                </a:solidFill>
                <a:latin typeface="Arial" panose="020B0604020202020204" pitchFamily="34" charset="0"/>
                <a:cs typeface="Arial" panose="020B0604020202020204" pitchFamily="34" charset="0"/>
              </a:rPr>
              <a:t>obligations</a:t>
            </a:r>
            <a:r>
              <a:rPr lang="fr-CA" sz="1600" b="1" noProof="1">
                <a:solidFill>
                  <a:srgbClr val="000000"/>
                </a:solidFill>
                <a:latin typeface="Arial" panose="020B0604020202020204" pitchFamily="34" charset="0"/>
                <a:cs typeface="Arial" panose="020B0604020202020204" pitchFamily="34" charset="0"/>
              </a:rPr>
              <a:t> en matière de gestion du matériel et des finances qui doivent être respecter afin d’utiliser cette approche</a:t>
            </a:r>
            <a:r>
              <a:rPr lang="fr-CA" sz="1600" noProof="1">
                <a:solidFill>
                  <a:srgbClr val="000000"/>
                </a:solidFill>
                <a:latin typeface="Arial" panose="020B0604020202020204" pitchFamily="34" charset="0"/>
                <a:cs typeface="Arial" panose="020B0604020202020204" pitchFamily="34" charset="0"/>
              </a:rPr>
              <a:t>. </a:t>
            </a:r>
            <a:endParaRPr lang="fr-CA" sz="1600" noProof="1">
              <a:solidFill>
                <a:srgbClr val="000000"/>
              </a:solidFill>
              <a:latin typeface="Arial" panose="020B0604020202020204" pitchFamily="34" charset="0"/>
              <a:ea typeface="MS PGothic" pitchFamily="34" charset="-128"/>
              <a:cs typeface="Arial" panose="020B0604020202020204" pitchFamily="34" charset="0"/>
            </a:endParaRPr>
          </a:p>
          <a:p>
            <a:pPr marL="541338" indent="-185738">
              <a:spcAft>
                <a:spcPts val="1800"/>
              </a:spcAft>
              <a:buFont typeface="Arial" panose="020B0604020202020204" pitchFamily="34" charset="0"/>
              <a:buChar char="•"/>
              <a:defRPr/>
            </a:pPr>
            <a:r>
              <a:rPr lang="en-CA" altLang="fr-FR" sz="1600" noProof="1">
                <a:solidFill>
                  <a:srgbClr val="000000"/>
                </a:solidFill>
                <a:latin typeface="Arial" panose="020B0604020202020204" pitchFamily="34" charset="0"/>
              </a:rPr>
              <a:t>Dans le context des politiques et de la réglementation actuel, la recherche de méthodes de passation de contrats novatrices et plus efficientes faisant appel au MaaS doivent addresser </a:t>
            </a:r>
            <a:r>
              <a:rPr lang="en-CA" altLang="fr-FR" sz="1600" b="1" noProof="1">
                <a:solidFill>
                  <a:srgbClr val="000000"/>
                </a:solidFill>
                <a:latin typeface="Arial" panose="020B0604020202020204" pitchFamily="34" charset="0"/>
              </a:rPr>
              <a:t>les risques en lien avec la gestion du matériel et les finances</a:t>
            </a:r>
            <a:r>
              <a:rPr lang="en-CA" altLang="fr-FR" sz="1600" noProof="1">
                <a:solidFill>
                  <a:srgbClr val="000000"/>
                </a:solidFill>
                <a:latin typeface="Arial" panose="020B0604020202020204" pitchFamily="34" charset="0"/>
              </a:rPr>
              <a:t>, y compris la justesse des états financiers du Canada. </a:t>
            </a:r>
          </a:p>
          <a:p>
            <a:pPr marL="541338" indent="-185738">
              <a:spcAft>
                <a:spcPts val="600"/>
              </a:spcAft>
              <a:buFont typeface="Arial" panose="020B0604020202020204" pitchFamily="34" charset="0"/>
              <a:buChar char="•"/>
              <a:defRPr/>
            </a:pPr>
            <a:r>
              <a:rPr lang="en-CA" sz="1600" noProof="1">
                <a:solidFill>
                  <a:srgbClr val="000000"/>
                </a:solidFill>
                <a:latin typeface="Arial" panose="020B0604020202020204" pitchFamily="34" charset="0"/>
                <a:cs typeface="Arial" panose="020B0604020202020204" pitchFamily="34" charset="0"/>
              </a:rPr>
              <a:t>Les professionnels du soutien du matériel devraient connaître les </a:t>
            </a:r>
            <a:r>
              <a:rPr lang="fr-CA" sz="1600" noProof="1">
                <a:solidFill>
                  <a:srgbClr val="000000"/>
                </a:solidFill>
                <a:latin typeface="Arial" panose="020B0604020202020204" pitchFamily="34" charset="0"/>
                <a:cs typeface="Arial" panose="020B0604020202020204" pitchFamily="34" charset="0"/>
              </a:rPr>
              <a:t>différences entre la propriété et la garde du matériel (voir Manuel de gestion de l’approvisionnement [MGA], chapitre 6.3) :</a:t>
            </a:r>
          </a:p>
          <a:p>
            <a:pPr marL="712788" lvl="1" indent="-173038">
              <a:spcAft>
                <a:spcPts val="600"/>
              </a:spcAft>
              <a:buFont typeface="Arial" panose="020B0604020202020204" pitchFamily="34" charset="0"/>
              <a:buChar char="─"/>
              <a:defRPr/>
            </a:pPr>
            <a:r>
              <a:rPr lang="fr-CA" sz="1600" noProof="1">
                <a:solidFill>
                  <a:srgbClr val="000000"/>
                </a:solidFill>
                <a:latin typeface="Arial" panose="020B0604020202020204" pitchFamily="34" charset="0"/>
              </a:rPr>
              <a:t>La propriété de matériel est conférée à une personne ou une organisation qui détient le titre juridique du matériel et en conserve tous les bienfaits économiques.</a:t>
            </a:r>
            <a:endParaRPr lang="fr-CA" sz="1600" noProof="1">
              <a:solidFill>
                <a:srgbClr val="000000"/>
              </a:solidFill>
              <a:latin typeface="Arial" panose="020B0604020202020204" pitchFamily="34" charset="0"/>
              <a:cs typeface="Arial" panose="020B0604020202020204" pitchFamily="34" charset="0"/>
            </a:endParaRPr>
          </a:p>
          <a:p>
            <a:pPr marL="712788" lvl="1" indent="-173038">
              <a:spcAft>
                <a:spcPts val="600"/>
              </a:spcAft>
              <a:buFont typeface="Arial" panose="020B0604020202020204" pitchFamily="34" charset="0"/>
              <a:buChar char="─"/>
              <a:defRPr/>
            </a:pPr>
            <a:r>
              <a:rPr lang="fr-CA" sz="1600" noProof="1">
                <a:solidFill>
                  <a:srgbClr val="000000"/>
                </a:solidFill>
                <a:latin typeface="Arial" panose="020B0604020202020204" pitchFamily="34" charset="0"/>
              </a:rPr>
              <a:t>La garde du matériel revient à la personne ou l’organisation qui a le contrôle physique du matériel.</a:t>
            </a:r>
            <a:endParaRPr lang="fr-CA" sz="1600" noProof="1">
              <a:solidFill>
                <a:srgbClr val="000000"/>
              </a:solidFill>
              <a:latin typeface="Arial" panose="020B0604020202020204" pitchFamily="34" charset="0"/>
              <a:cs typeface="Arial" panose="020B0604020202020204" pitchFamily="34" charset="0"/>
            </a:endParaRPr>
          </a:p>
        </p:txBody>
      </p:sp>
    </p:spTree>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ENGAGE" val="{&quot;SavedSwatch&quot;:&quot;-16756366|-13593164|-13155766|-3334100|-3351552|Treasury Board&quot;,&quot;Id&quot;:&quot;579b5a183337331b50b9ec52&quot;,&quot;SmartGridHorizontal&quot;:0,&quot;LinkedExcelSources&quot;:{},&quot;LinkedProjectSources&quot;:{},&quot;FlowConfig&quot;:{&quot;Canvas&quot;:{&quot;Slide&quot;:0,&quot;Width&quot;:0,&quot;Height&quot;:0},&quot;Timeline&quot;:{&quot;Actions&quot;:[]}}}"/>
</p:tagLst>
</file>

<file path=ppt/tags/tag10.xml><?xml version="1.0" encoding="utf-8"?>
<p:tagLst xmlns:a="http://schemas.openxmlformats.org/drawingml/2006/main" xmlns:r="http://schemas.openxmlformats.org/officeDocument/2006/relationships" xmlns:p="http://schemas.openxmlformats.org/presentationml/2006/main">
  <p:tag name="NUM" val="2"/>
</p:tagLst>
</file>

<file path=ppt/tags/tag11.xml><?xml version="1.0" encoding="utf-8"?>
<p:tagLst xmlns:a="http://schemas.openxmlformats.org/drawingml/2006/main" xmlns:r="http://schemas.openxmlformats.org/officeDocument/2006/relationships" xmlns:p="http://schemas.openxmlformats.org/presentationml/2006/main">
  <p:tag name="NUM" val="3"/>
</p:tagLst>
</file>

<file path=ppt/tags/tag12.xml><?xml version="1.0" encoding="utf-8"?>
<p:tagLst xmlns:a="http://schemas.openxmlformats.org/drawingml/2006/main" xmlns:r="http://schemas.openxmlformats.org/officeDocument/2006/relationships" xmlns:p="http://schemas.openxmlformats.org/presentationml/2006/main">
  <p:tag name="NUM" val="1"/>
</p:tagLst>
</file>

<file path=ppt/tags/tag13.xml><?xml version="1.0" encoding="utf-8"?>
<p:tagLst xmlns:a="http://schemas.openxmlformats.org/drawingml/2006/main" xmlns:r="http://schemas.openxmlformats.org/officeDocument/2006/relationships" xmlns:p="http://schemas.openxmlformats.org/presentationml/2006/main">
  <p:tag name="NUM" val="2"/>
</p:tagLst>
</file>

<file path=ppt/tags/tag14.xml><?xml version="1.0" encoding="utf-8"?>
<p:tagLst xmlns:a="http://schemas.openxmlformats.org/drawingml/2006/main" xmlns:r="http://schemas.openxmlformats.org/officeDocument/2006/relationships" xmlns:p="http://schemas.openxmlformats.org/presentationml/2006/main">
  <p:tag name="NUM" val="4"/>
</p:tagLst>
</file>

<file path=ppt/tags/tag15.xml><?xml version="1.0" encoding="utf-8"?>
<p:tagLst xmlns:a="http://schemas.openxmlformats.org/drawingml/2006/main" xmlns:r="http://schemas.openxmlformats.org/officeDocument/2006/relationships" xmlns:p="http://schemas.openxmlformats.org/presentationml/2006/main">
  <p:tag name="NUM" val="1"/>
</p:tagLst>
</file>

<file path=ppt/tags/tag16.xml><?xml version="1.0" encoding="utf-8"?>
<p:tagLst xmlns:a="http://schemas.openxmlformats.org/drawingml/2006/main" xmlns:r="http://schemas.openxmlformats.org/officeDocument/2006/relationships" xmlns:p="http://schemas.openxmlformats.org/presentationml/2006/main">
  <p:tag name="NUM" val="2"/>
</p:tagLst>
</file>

<file path=ppt/tags/tag17.xml><?xml version="1.0" encoding="utf-8"?>
<p:tagLst xmlns:a="http://schemas.openxmlformats.org/drawingml/2006/main" xmlns:r="http://schemas.openxmlformats.org/officeDocument/2006/relationships" xmlns:p="http://schemas.openxmlformats.org/presentationml/2006/main">
  <p:tag name="NUM" val="2"/>
</p:tagLst>
</file>

<file path=ppt/tags/tag18.xml><?xml version="1.0" encoding="utf-8"?>
<p:tagLst xmlns:a="http://schemas.openxmlformats.org/drawingml/2006/main" xmlns:r="http://schemas.openxmlformats.org/officeDocument/2006/relationships" xmlns:p="http://schemas.openxmlformats.org/presentationml/2006/main">
  <p:tag name="NUM" val="3"/>
</p:tagLst>
</file>

<file path=ppt/tags/tag19.xml><?xml version="1.0" encoding="utf-8"?>
<p:tagLst xmlns:a="http://schemas.openxmlformats.org/drawingml/2006/main" xmlns:r="http://schemas.openxmlformats.org/officeDocument/2006/relationships" xmlns:p="http://schemas.openxmlformats.org/presentationml/2006/main">
  <p:tag name="NUM" val="1"/>
</p:tagLst>
</file>

<file path=ppt/tags/tag2.xml><?xml version="1.0" encoding="utf-8"?>
<p:tagLst xmlns:a="http://schemas.openxmlformats.org/drawingml/2006/main" xmlns:r="http://schemas.openxmlformats.org/officeDocument/2006/relationships" xmlns:p="http://schemas.openxmlformats.org/presentationml/2006/main">
  <p:tag name="NUM" val="1"/>
</p:tagLst>
</file>

<file path=ppt/tags/tag20.xml><?xml version="1.0" encoding="utf-8"?>
<p:tagLst xmlns:a="http://schemas.openxmlformats.org/drawingml/2006/main" xmlns:r="http://schemas.openxmlformats.org/officeDocument/2006/relationships" xmlns:p="http://schemas.openxmlformats.org/presentationml/2006/main">
  <p:tag name="NUM" val="2"/>
</p:tagLst>
</file>

<file path=ppt/tags/tag21.xml><?xml version="1.0" encoding="utf-8"?>
<p:tagLst xmlns:a="http://schemas.openxmlformats.org/drawingml/2006/main" xmlns:r="http://schemas.openxmlformats.org/officeDocument/2006/relationships" xmlns:p="http://schemas.openxmlformats.org/presentationml/2006/main">
  <p:tag name="NUM" val="1"/>
</p:tagLst>
</file>

<file path=ppt/tags/tag22.xml><?xml version="1.0" encoding="utf-8"?>
<p:tagLst xmlns:a="http://schemas.openxmlformats.org/drawingml/2006/main" xmlns:r="http://schemas.openxmlformats.org/officeDocument/2006/relationships" xmlns:p="http://schemas.openxmlformats.org/presentationml/2006/main">
  <p:tag name="NUM" val="2"/>
</p:tagLst>
</file>

<file path=ppt/tags/tag23.xml><?xml version="1.0" encoding="utf-8"?>
<p:tagLst xmlns:a="http://schemas.openxmlformats.org/drawingml/2006/main" xmlns:r="http://schemas.openxmlformats.org/officeDocument/2006/relationships" xmlns:p="http://schemas.openxmlformats.org/presentationml/2006/main">
  <p:tag name="NUM" val="3"/>
</p:tagLst>
</file>

<file path=ppt/tags/tag24.xml><?xml version="1.0" encoding="utf-8"?>
<p:tagLst xmlns:a="http://schemas.openxmlformats.org/drawingml/2006/main" xmlns:r="http://schemas.openxmlformats.org/officeDocument/2006/relationships" xmlns:p="http://schemas.openxmlformats.org/presentationml/2006/main">
  <p:tag name="NUM" val="1"/>
</p:tagLst>
</file>

<file path=ppt/tags/tag25.xml><?xml version="1.0" encoding="utf-8"?>
<p:tagLst xmlns:a="http://schemas.openxmlformats.org/drawingml/2006/main" xmlns:r="http://schemas.openxmlformats.org/officeDocument/2006/relationships" xmlns:p="http://schemas.openxmlformats.org/presentationml/2006/main">
  <p:tag name="NUM" val="2"/>
</p:tagLst>
</file>

<file path=ppt/tags/tag26.xml><?xml version="1.0" encoding="utf-8"?>
<p:tagLst xmlns:a="http://schemas.openxmlformats.org/drawingml/2006/main" xmlns:r="http://schemas.openxmlformats.org/officeDocument/2006/relationships" xmlns:p="http://schemas.openxmlformats.org/presentationml/2006/main">
  <p:tag name="NUM" val="1"/>
</p:tagLst>
</file>

<file path=ppt/tags/tag27.xml><?xml version="1.0" encoding="utf-8"?>
<p:tagLst xmlns:a="http://schemas.openxmlformats.org/drawingml/2006/main" xmlns:r="http://schemas.openxmlformats.org/officeDocument/2006/relationships" xmlns:p="http://schemas.openxmlformats.org/presentationml/2006/main">
  <p:tag name="NUM" val="2"/>
</p:tagLst>
</file>

<file path=ppt/tags/tag28.xml><?xml version="1.0" encoding="utf-8"?>
<p:tagLst xmlns:a="http://schemas.openxmlformats.org/drawingml/2006/main" xmlns:r="http://schemas.openxmlformats.org/officeDocument/2006/relationships" xmlns:p="http://schemas.openxmlformats.org/presentationml/2006/main">
  <p:tag name="NUM" val="3"/>
</p:tagLst>
</file>

<file path=ppt/tags/tag29.xml><?xml version="1.0" encoding="utf-8"?>
<p:tagLst xmlns:a="http://schemas.openxmlformats.org/drawingml/2006/main" xmlns:r="http://schemas.openxmlformats.org/officeDocument/2006/relationships" xmlns:p="http://schemas.openxmlformats.org/presentationml/2006/main">
  <p:tag name="NUM" val="4"/>
</p:tagLst>
</file>

<file path=ppt/tags/tag3.xml><?xml version="1.0" encoding="utf-8"?>
<p:tagLst xmlns:a="http://schemas.openxmlformats.org/drawingml/2006/main" xmlns:r="http://schemas.openxmlformats.org/officeDocument/2006/relationships" xmlns:p="http://schemas.openxmlformats.org/presentationml/2006/main">
  <p:tag name="NUM" val="2"/>
</p:tagLst>
</file>

<file path=ppt/tags/tag30.xml><?xml version="1.0" encoding="utf-8"?>
<p:tagLst xmlns:a="http://schemas.openxmlformats.org/drawingml/2006/main" xmlns:r="http://schemas.openxmlformats.org/officeDocument/2006/relationships" xmlns:p="http://schemas.openxmlformats.org/presentationml/2006/main">
  <p:tag name="NUM" val="1"/>
</p:tagLst>
</file>

<file path=ppt/tags/tag31.xml><?xml version="1.0" encoding="utf-8"?>
<p:tagLst xmlns:a="http://schemas.openxmlformats.org/drawingml/2006/main" xmlns:r="http://schemas.openxmlformats.org/officeDocument/2006/relationships" xmlns:p="http://schemas.openxmlformats.org/presentationml/2006/main">
  <p:tag name="NUM" val="2"/>
</p:tagLst>
</file>

<file path=ppt/tags/tag32.xml><?xml version="1.0" encoding="utf-8"?>
<p:tagLst xmlns:a="http://schemas.openxmlformats.org/drawingml/2006/main" xmlns:r="http://schemas.openxmlformats.org/officeDocument/2006/relationships" xmlns:p="http://schemas.openxmlformats.org/presentationml/2006/main">
  <p:tag name="NUM" val="1"/>
</p:tagLst>
</file>

<file path=ppt/tags/tag33.xml><?xml version="1.0" encoding="utf-8"?>
<p:tagLst xmlns:a="http://schemas.openxmlformats.org/drawingml/2006/main" xmlns:r="http://schemas.openxmlformats.org/officeDocument/2006/relationships" xmlns:p="http://schemas.openxmlformats.org/presentationml/2006/main">
  <p:tag name="NUM" val="2"/>
</p:tagLst>
</file>

<file path=ppt/tags/tag34.xml><?xml version="1.0" encoding="utf-8"?>
<p:tagLst xmlns:a="http://schemas.openxmlformats.org/drawingml/2006/main" xmlns:r="http://schemas.openxmlformats.org/officeDocument/2006/relationships" xmlns:p="http://schemas.openxmlformats.org/presentationml/2006/main">
  <p:tag name="NUM" val="1"/>
</p:tagLst>
</file>

<file path=ppt/tags/tag35.xml><?xml version="1.0" encoding="utf-8"?>
<p:tagLst xmlns:a="http://schemas.openxmlformats.org/drawingml/2006/main" xmlns:r="http://schemas.openxmlformats.org/officeDocument/2006/relationships" xmlns:p="http://schemas.openxmlformats.org/presentationml/2006/main">
  <p:tag name="NUM" val="2"/>
</p:tagLst>
</file>

<file path=ppt/tags/tag36.xml><?xml version="1.0" encoding="utf-8"?>
<p:tagLst xmlns:a="http://schemas.openxmlformats.org/drawingml/2006/main" xmlns:r="http://schemas.openxmlformats.org/officeDocument/2006/relationships" xmlns:p="http://schemas.openxmlformats.org/presentationml/2006/main">
  <p:tag name="NUM" val="1"/>
</p:tagLst>
</file>

<file path=ppt/tags/tag37.xml><?xml version="1.0" encoding="utf-8"?>
<p:tagLst xmlns:a="http://schemas.openxmlformats.org/drawingml/2006/main" xmlns:r="http://schemas.openxmlformats.org/officeDocument/2006/relationships" xmlns:p="http://schemas.openxmlformats.org/presentationml/2006/main">
  <p:tag name="NUM" val="2"/>
</p:tagLst>
</file>

<file path=ppt/tags/tag38.xml><?xml version="1.0" encoding="utf-8"?>
<p:tagLst xmlns:a="http://schemas.openxmlformats.org/drawingml/2006/main" xmlns:r="http://schemas.openxmlformats.org/officeDocument/2006/relationships" xmlns:p="http://schemas.openxmlformats.org/presentationml/2006/main">
  <p:tag name="NUM" val="1"/>
</p:tagLst>
</file>

<file path=ppt/tags/tag39.xml><?xml version="1.0" encoding="utf-8"?>
<p:tagLst xmlns:a="http://schemas.openxmlformats.org/drawingml/2006/main" xmlns:r="http://schemas.openxmlformats.org/officeDocument/2006/relationships" xmlns:p="http://schemas.openxmlformats.org/presentationml/2006/main">
  <p:tag name="NUM" val="2"/>
</p:tagLst>
</file>

<file path=ppt/tags/tag4.xml><?xml version="1.0" encoding="utf-8"?>
<p:tagLst xmlns:a="http://schemas.openxmlformats.org/drawingml/2006/main" xmlns:r="http://schemas.openxmlformats.org/officeDocument/2006/relationships" xmlns:p="http://schemas.openxmlformats.org/presentationml/2006/main">
  <p:tag name="NUM" val="3"/>
</p:tagLst>
</file>

<file path=ppt/tags/tag40.xml><?xml version="1.0" encoding="utf-8"?>
<p:tagLst xmlns:a="http://schemas.openxmlformats.org/drawingml/2006/main" xmlns:r="http://schemas.openxmlformats.org/officeDocument/2006/relationships" xmlns:p="http://schemas.openxmlformats.org/presentationml/2006/main">
  <p:tag name="NUM" val="1"/>
</p:tagLst>
</file>

<file path=ppt/tags/tag41.xml><?xml version="1.0" encoding="utf-8"?>
<p:tagLst xmlns:a="http://schemas.openxmlformats.org/drawingml/2006/main" xmlns:r="http://schemas.openxmlformats.org/officeDocument/2006/relationships" xmlns:p="http://schemas.openxmlformats.org/presentationml/2006/main">
  <p:tag name="NUM" val="2"/>
</p:tagLst>
</file>

<file path=ppt/tags/tag42.xml><?xml version="1.0" encoding="utf-8"?>
<p:tagLst xmlns:a="http://schemas.openxmlformats.org/drawingml/2006/main" xmlns:r="http://schemas.openxmlformats.org/officeDocument/2006/relationships" xmlns:p="http://schemas.openxmlformats.org/presentationml/2006/main">
  <p:tag name="NUM" val="3"/>
</p:tagLst>
</file>

<file path=ppt/tags/tag43.xml><?xml version="1.0" encoding="utf-8"?>
<p:tagLst xmlns:a="http://schemas.openxmlformats.org/drawingml/2006/main" xmlns:r="http://schemas.openxmlformats.org/officeDocument/2006/relationships" xmlns:p="http://schemas.openxmlformats.org/presentationml/2006/main">
  <p:tag name="NUM" val="4"/>
</p:tagLst>
</file>

<file path=ppt/tags/tag44.xml><?xml version="1.0" encoding="utf-8"?>
<p:tagLst xmlns:a="http://schemas.openxmlformats.org/drawingml/2006/main" xmlns:r="http://schemas.openxmlformats.org/officeDocument/2006/relationships" xmlns:p="http://schemas.openxmlformats.org/presentationml/2006/main">
  <p:tag name="NUM" val="1"/>
</p:tagLst>
</file>

<file path=ppt/tags/tag45.xml><?xml version="1.0" encoding="utf-8"?>
<p:tagLst xmlns:a="http://schemas.openxmlformats.org/drawingml/2006/main" xmlns:r="http://schemas.openxmlformats.org/officeDocument/2006/relationships" xmlns:p="http://schemas.openxmlformats.org/presentationml/2006/main">
  <p:tag name="NUM" val="2"/>
</p:tagLst>
</file>

<file path=ppt/tags/tag46.xml><?xml version="1.0" encoding="utf-8"?>
<p:tagLst xmlns:a="http://schemas.openxmlformats.org/drawingml/2006/main" xmlns:r="http://schemas.openxmlformats.org/officeDocument/2006/relationships" xmlns:p="http://schemas.openxmlformats.org/presentationml/2006/main">
  <p:tag name="NUM" val="3"/>
</p:tagLst>
</file>

<file path=ppt/tags/tag47.xml><?xml version="1.0" encoding="utf-8"?>
<p:tagLst xmlns:a="http://schemas.openxmlformats.org/drawingml/2006/main" xmlns:r="http://schemas.openxmlformats.org/officeDocument/2006/relationships" xmlns:p="http://schemas.openxmlformats.org/presentationml/2006/main">
  <p:tag name="NUM" val="1"/>
</p:tagLst>
</file>

<file path=ppt/tags/tag48.xml><?xml version="1.0" encoding="utf-8"?>
<p:tagLst xmlns:a="http://schemas.openxmlformats.org/drawingml/2006/main" xmlns:r="http://schemas.openxmlformats.org/officeDocument/2006/relationships" xmlns:p="http://schemas.openxmlformats.org/presentationml/2006/main">
  <p:tag name="NUM" val="2"/>
</p:tagLst>
</file>

<file path=ppt/tags/tag49.xml><?xml version="1.0" encoding="utf-8"?>
<p:tagLst xmlns:a="http://schemas.openxmlformats.org/drawingml/2006/main" xmlns:r="http://schemas.openxmlformats.org/officeDocument/2006/relationships" xmlns:p="http://schemas.openxmlformats.org/presentationml/2006/main">
  <p:tag name="NUM" val="1"/>
</p:tagLst>
</file>

<file path=ppt/tags/tag5.xml><?xml version="1.0" encoding="utf-8"?>
<p:tagLst xmlns:a="http://schemas.openxmlformats.org/drawingml/2006/main" xmlns:r="http://schemas.openxmlformats.org/officeDocument/2006/relationships" xmlns:p="http://schemas.openxmlformats.org/presentationml/2006/main">
  <p:tag name="NUM" val="4"/>
</p:tagLst>
</file>

<file path=ppt/tags/tag50.xml><?xml version="1.0" encoding="utf-8"?>
<p:tagLst xmlns:a="http://schemas.openxmlformats.org/drawingml/2006/main" xmlns:r="http://schemas.openxmlformats.org/officeDocument/2006/relationships" xmlns:p="http://schemas.openxmlformats.org/presentationml/2006/main">
  <p:tag name="NUM" val="2"/>
</p:tagLst>
</file>

<file path=ppt/tags/tag51.xml><?xml version="1.0" encoding="utf-8"?>
<p:tagLst xmlns:a="http://schemas.openxmlformats.org/drawingml/2006/main" xmlns:r="http://schemas.openxmlformats.org/officeDocument/2006/relationships" xmlns:p="http://schemas.openxmlformats.org/presentationml/2006/main">
  <p:tag name="NUM" val="1"/>
</p:tagLst>
</file>

<file path=ppt/tags/tag52.xml><?xml version="1.0" encoding="utf-8"?>
<p:tagLst xmlns:a="http://schemas.openxmlformats.org/drawingml/2006/main" xmlns:r="http://schemas.openxmlformats.org/officeDocument/2006/relationships" xmlns:p="http://schemas.openxmlformats.org/presentationml/2006/main">
  <p:tag name="NUM" val="2"/>
</p:tagLst>
</file>

<file path=ppt/tags/tag53.xml><?xml version="1.0" encoding="utf-8"?>
<p:tagLst xmlns:a="http://schemas.openxmlformats.org/drawingml/2006/main" xmlns:r="http://schemas.openxmlformats.org/officeDocument/2006/relationships" xmlns:p="http://schemas.openxmlformats.org/presentationml/2006/main">
  <p:tag name="NUM" val="1"/>
</p:tagLst>
</file>

<file path=ppt/tags/tag54.xml><?xml version="1.0" encoding="utf-8"?>
<p:tagLst xmlns:a="http://schemas.openxmlformats.org/drawingml/2006/main" xmlns:r="http://schemas.openxmlformats.org/officeDocument/2006/relationships" xmlns:p="http://schemas.openxmlformats.org/presentationml/2006/main">
  <p:tag name="NUM" val="2"/>
</p:tagLst>
</file>

<file path=ppt/tags/tag55.xml><?xml version="1.0" encoding="utf-8"?>
<p:tagLst xmlns:a="http://schemas.openxmlformats.org/drawingml/2006/main" xmlns:r="http://schemas.openxmlformats.org/officeDocument/2006/relationships" xmlns:p="http://schemas.openxmlformats.org/presentationml/2006/main">
  <p:tag name="NUM" val="1"/>
</p:tagLst>
</file>

<file path=ppt/tags/tag56.xml><?xml version="1.0" encoding="utf-8"?>
<p:tagLst xmlns:a="http://schemas.openxmlformats.org/drawingml/2006/main" xmlns:r="http://schemas.openxmlformats.org/officeDocument/2006/relationships" xmlns:p="http://schemas.openxmlformats.org/presentationml/2006/main">
  <p:tag name="NUM" val="2"/>
</p:tagLst>
</file>

<file path=ppt/tags/tag57.xml><?xml version="1.0" encoding="utf-8"?>
<p:tagLst xmlns:a="http://schemas.openxmlformats.org/drawingml/2006/main" xmlns:r="http://schemas.openxmlformats.org/officeDocument/2006/relationships" xmlns:p="http://schemas.openxmlformats.org/presentationml/2006/main">
  <p:tag name="NUM" val="1"/>
</p:tagLst>
</file>

<file path=ppt/tags/tag58.xml><?xml version="1.0" encoding="utf-8"?>
<p:tagLst xmlns:a="http://schemas.openxmlformats.org/drawingml/2006/main" xmlns:r="http://schemas.openxmlformats.org/officeDocument/2006/relationships" xmlns:p="http://schemas.openxmlformats.org/presentationml/2006/main">
  <p:tag name="NUM" val="2"/>
</p:tagLst>
</file>

<file path=ppt/tags/tag59.xml><?xml version="1.0" encoding="utf-8"?>
<p:tagLst xmlns:a="http://schemas.openxmlformats.org/drawingml/2006/main" xmlns:r="http://schemas.openxmlformats.org/officeDocument/2006/relationships" xmlns:p="http://schemas.openxmlformats.org/presentationml/2006/main">
  <p:tag name="NUM" val="3"/>
</p:tagLst>
</file>

<file path=ppt/tags/tag6.xml><?xml version="1.0" encoding="utf-8"?>
<p:tagLst xmlns:a="http://schemas.openxmlformats.org/drawingml/2006/main" xmlns:r="http://schemas.openxmlformats.org/officeDocument/2006/relationships" xmlns:p="http://schemas.openxmlformats.org/presentationml/2006/main">
  <p:tag name="NUM" val="5"/>
</p:tagLst>
</file>

<file path=ppt/tags/tag60.xml><?xml version="1.0" encoding="utf-8"?>
<p:tagLst xmlns:a="http://schemas.openxmlformats.org/drawingml/2006/main" xmlns:r="http://schemas.openxmlformats.org/officeDocument/2006/relationships" xmlns:p="http://schemas.openxmlformats.org/presentationml/2006/main">
  <p:tag name="NUM" val="1"/>
</p:tagLst>
</file>

<file path=ppt/tags/tag61.xml><?xml version="1.0" encoding="utf-8"?>
<p:tagLst xmlns:a="http://schemas.openxmlformats.org/drawingml/2006/main" xmlns:r="http://schemas.openxmlformats.org/officeDocument/2006/relationships" xmlns:p="http://schemas.openxmlformats.org/presentationml/2006/main">
  <p:tag name="NUM" val="2"/>
</p:tagLst>
</file>

<file path=ppt/tags/tag62.xml><?xml version="1.0" encoding="utf-8"?>
<p:tagLst xmlns:a="http://schemas.openxmlformats.org/drawingml/2006/main" xmlns:r="http://schemas.openxmlformats.org/officeDocument/2006/relationships" xmlns:p="http://schemas.openxmlformats.org/presentationml/2006/main">
  <p:tag name="NUM" val="1"/>
</p:tagLst>
</file>

<file path=ppt/tags/tag63.xml><?xml version="1.0" encoding="utf-8"?>
<p:tagLst xmlns:a="http://schemas.openxmlformats.org/drawingml/2006/main" xmlns:r="http://schemas.openxmlformats.org/officeDocument/2006/relationships" xmlns:p="http://schemas.openxmlformats.org/presentationml/2006/main">
  <p:tag name="NUM" val="2"/>
</p:tagLst>
</file>

<file path=ppt/tags/tag64.xml><?xml version="1.0" encoding="utf-8"?>
<p:tagLst xmlns:a="http://schemas.openxmlformats.org/drawingml/2006/main" xmlns:r="http://schemas.openxmlformats.org/officeDocument/2006/relationships" xmlns:p="http://schemas.openxmlformats.org/presentationml/2006/main">
  <p:tag name="NUM" val="1"/>
</p:tagLst>
</file>

<file path=ppt/tags/tag65.xml><?xml version="1.0" encoding="utf-8"?>
<p:tagLst xmlns:a="http://schemas.openxmlformats.org/drawingml/2006/main" xmlns:r="http://schemas.openxmlformats.org/officeDocument/2006/relationships" xmlns:p="http://schemas.openxmlformats.org/presentationml/2006/main">
  <p:tag name="NUM" val="2"/>
</p:tagLst>
</file>

<file path=ppt/tags/tag66.xml><?xml version="1.0" encoding="utf-8"?>
<p:tagLst xmlns:a="http://schemas.openxmlformats.org/drawingml/2006/main" xmlns:r="http://schemas.openxmlformats.org/officeDocument/2006/relationships" xmlns:p="http://schemas.openxmlformats.org/presentationml/2006/main">
  <p:tag name="NUM" val="3"/>
</p:tagLst>
</file>

<file path=ppt/tags/tag67.xml><?xml version="1.0" encoding="utf-8"?>
<p:tagLst xmlns:a="http://schemas.openxmlformats.org/drawingml/2006/main" xmlns:r="http://schemas.openxmlformats.org/officeDocument/2006/relationships" xmlns:p="http://schemas.openxmlformats.org/presentationml/2006/main">
  <p:tag name="NUM" val="1"/>
</p:tagLst>
</file>

<file path=ppt/tags/tag68.xml><?xml version="1.0" encoding="utf-8"?>
<p:tagLst xmlns:a="http://schemas.openxmlformats.org/drawingml/2006/main" xmlns:r="http://schemas.openxmlformats.org/officeDocument/2006/relationships" xmlns:p="http://schemas.openxmlformats.org/presentationml/2006/main">
  <p:tag name="NUM" val="2"/>
</p:tagLst>
</file>

<file path=ppt/tags/tag69.xml><?xml version="1.0" encoding="utf-8"?>
<p:tagLst xmlns:a="http://schemas.openxmlformats.org/drawingml/2006/main" xmlns:r="http://schemas.openxmlformats.org/officeDocument/2006/relationships" xmlns:p="http://schemas.openxmlformats.org/presentationml/2006/main">
  <p:tag name="NUM" val="3"/>
</p:tagLst>
</file>

<file path=ppt/tags/tag7.xml><?xml version="1.0" encoding="utf-8"?>
<p:tagLst xmlns:a="http://schemas.openxmlformats.org/drawingml/2006/main" xmlns:r="http://schemas.openxmlformats.org/officeDocument/2006/relationships" xmlns:p="http://schemas.openxmlformats.org/presentationml/2006/main">
  <p:tag name="NUM" val="1"/>
</p:tagLst>
</file>

<file path=ppt/tags/tag70.xml><?xml version="1.0" encoding="utf-8"?>
<p:tagLst xmlns:a="http://schemas.openxmlformats.org/drawingml/2006/main" xmlns:r="http://schemas.openxmlformats.org/officeDocument/2006/relationships" xmlns:p="http://schemas.openxmlformats.org/presentationml/2006/main">
  <p:tag name="NUM" val="4"/>
</p:tagLst>
</file>

<file path=ppt/tags/tag71.xml><?xml version="1.0" encoding="utf-8"?>
<p:tagLst xmlns:a="http://schemas.openxmlformats.org/drawingml/2006/main" xmlns:r="http://schemas.openxmlformats.org/officeDocument/2006/relationships" xmlns:p="http://schemas.openxmlformats.org/presentationml/2006/main">
  <p:tag name="NUM" val="5"/>
</p:tagLst>
</file>

<file path=ppt/tags/tag72.xml><?xml version="1.0" encoding="utf-8"?>
<p:tagLst xmlns:a="http://schemas.openxmlformats.org/drawingml/2006/main" xmlns:r="http://schemas.openxmlformats.org/officeDocument/2006/relationships" xmlns:p="http://schemas.openxmlformats.org/presentationml/2006/main">
  <p:tag name="NUM" val="1"/>
</p:tagLst>
</file>

<file path=ppt/tags/tag73.xml><?xml version="1.0" encoding="utf-8"?>
<p:tagLst xmlns:a="http://schemas.openxmlformats.org/drawingml/2006/main" xmlns:r="http://schemas.openxmlformats.org/officeDocument/2006/relationships" xmlns:p="http://schemas.openxmlformats.org/presentationml/2006/main">
  <p:tag name="NUM" val="2"/>
</p:tagLst>
</file>

<file path=ppt/tags/tag74.xml><?xml version="1.0" encoding="utf-8"?>
<p:tagLst xmlns:a="http://schemas.openxmlformats.org/drawingml/2006/main" xmlns:r="http://schemas.openxmlformats.org/officeDocument/2006/relationships" xmlns:p="http://schemas.openxmlformats.org/presentationml/2006/main">
  <p:tag name="NUM" val="1"/>
</p:tagLst>
</file>

<file path=ppt/tags/tag75.xml><?xml version="1.0" encoding="utf-8"?>
<p:tagLst xmlns:a="http://schemas.openxmlformats.org/drawingml/2006/main" xmlns:r="http://schemas.openxmlformats.org/officeDocument/2006/relationships" xmlns:p="http://schemas.openxmlformats.org/presentationml/2006/main">
  <p:tag name="NUM" val="2"/>
</p:tagLst>
</file>

<file path=ppt/tags/tag76.xml><?xml version="1.0" encoding="utf-8"?>
<p:tagLst xmlns:a="http://schemas.openxmlformats.org/drawingml/2006/main" xmlns:r="http://schemas.openxmlformats.org/officeDocument/2006/relationships" xmlns:p="http://schemas.openxmlformats.org/presentationml/2006/main">
  <p:tag name="NUM" val="3"/>
</p:tagLst>
</file>

<file path=ppt/tags/tag77.xml><?xml version="1.0" encoding="utf-8"?>
<p:tagLst xmlns:a="http://schemas.openxmlformats.org/drawingml/2006/main" xmlns:r="http://schemas.openxmlformats.org/officeDocument/2006/relationships" xmlns:p="http://schemas.openxmlformats.org/presentationml/2006/main">
  <p:tag name="NUM" val="1"/>
</p:tagLst>
</file>

<file path=ppt/tags/tag78.xml><?xml version="1.0" encoding="utf-8"?>
<p:tagLst xmlns:a="http://schemas.openxmlformats.org/drawingml/2006/main" xmlns:r="http://schemas.openxmlformats.org/officeDocument/2006/relationships" xmlns:p="http://schemas.openxmlformats.org/presentationml/2006/main">
  <p:tag name="NUM" val="2"/>
</p:tagLst>
</file>

<file path=ppt/tags/tag79.xml><?xml version="1.0" encoding="utf-8"?>
<p:tagLst xmlns:a="http://schemas.openxmlformats.org/drawingml/2006/main" xmlns:r="http://schemas.openxmlformats.org/officeDocument/2006/relationships" xmlns:p="http://schemas.openxmlformats.org/presentationml/2006/main">
  <p:tag name="NUM" val="1"/>
</p:tagLst>
</file>

<file path=ppt/tags/tag8.xml><?xml version="1.0" encoding="utf-8"?>
<p:tagLst xmlns:a="http://schemas.openxmlformats.org/drawingml/2006/main" xmlns:r="http://schemas.openxmlformats.org/officeDocument/2006/relationships" xmlns:p="http://schemas.openxmlformats.org/presentationml/2006/main">
  <p:tag name="NUM" val="2"/>
</p:tagLst>
</file>

<file path=ppt/tags/tag80.xml><?xml version="1.0" encoding="utf-8"?>
<p:tagLst xmlns:a="http://schemas.openxmlformats.org/drawingml/2006/main" xmlns:r="http://schemas.openxmlformats.org/officeDocument/2006/relationships" xmlns:p="http://schemas.openxmlformats.org/presentationml/2006/main">
  <p:tag name="NUM" val="2"/>
</p:tagLst>
</file>

<file path=ppt/tags/tag81.xml><?xml version="1.0" encoding="utf-8"?>
<p:tagLst xmlns:a="http://schemas.openxmlformats.org/drawingml/2006/main" xmlns:r="http://schemas.openxmlformats.org/officeDocument/2006/relationships" xmlns:p="http://schemas.openxmlformats.org/presentationml/2006/main">
  <p:tag name="NUM" val="3"/>
</p:tagLst>
</file>

<file path=ppt/tags/tag82.xml><?xml version="1.0" encoding="utf-8"?>
<p:tagLst xmlns:a="http://schemas.openxmlformats.org/drawingml/2006/main" xmlns:r="http://schemas.openxmlformats.org/officeDocument/2006/relationships" xmlns:p="http://schemas.openxmlformats.org/presentationml/2006/main">
  <p:tag name="NUM" val="1"/>
</p:tagLst>
</file>

<file path=ppt/tags/tag83.xml><?xml version="1.0" encoding="utf-8"?>
<p:tagLst xmlns:a="http://schemas.openxmlformats.org/drawingml/2006/main" xmlns:r="http://schemas.openxmlformats.org/officeDocument/2006/relationships" xmlns:p="http://schemas.openxmlformats.org/presentationml/2006/main">
  <p:tag name="NUM" val="2"/>
</p:tagLst>
</file>

<file path=ppt/tags/tag84.xml><?xml version="1.0" encoding="utf-8"?>
<p:tagLst xmlns:a="http://schemas.openxmlformats.org/drawingml/2006/main" xmlns:r="http://schemas.openxmlformats.org/officeDocument/2006/relationships" xmlns:p="http://schemas.openxmlformats.org/presentationml/2006/main">
  <p:tag name="NUM" val="3"/>
</p:tagLst>
</file>

<file path=ppt/tags/tag85.xml><?xml version="1.0" encoding="utf-8"?>
<p:tagLst xmlns:a="http://schemas.openxmlformats.org/drawingml/2006/main" xmlns:r="http://schemas.openxmlformats.org/officeDocument/2006/relationships" xmlns:p="http://schemas.openxmlformats.org/presentationml/2006/main">
  <p:tag name="NUM" val="1"/>
</p:tagLst>
</file>

<file path=ppt/tags/tag86.xml><?xml version="1.0" encoding="utf-8"?>
<p:tagLst xmlns:a="http://schemas.openxmlformats.org/drawingml/2006/main" xmlns:r="http://schemas.openxmlformats.org/officeDocument/2006/relationships" xmlns:p="http://schemas.openxmlformats.org/presentationml/2006/main">
  <p:tag name="NUM" val="2"/>
</p:tagLst>
</file>

<file path=ppt/tags/tag87.xml><?xml version="1.0" encoding="utf-8"?>
<p:tagLst xmlns:a="http://schemas.openxmlformats.org/drawingml/2006/main" xmlns:r="http://schemas.openxmlformats.org/officeDocument/2006/relationships" xmlns:p="http://schemas.openxmlformats.org/presentationml/2006/main">
  <p:tag name="NUM" val="3"/>
</p:tagLst>
</file>

<file path=ppt/tags/tag88.xml><?xml version="1.0" encoding="utf-8"?>
<p:tagLst xmlns:a="http://schemas.openxmlformats.org/drawingml/2006/main" xmlns:r="http://schemas.openxmlformats.org/officeDocument/2006/relationships" xmlns:p="http://schemas.openxmlformats.org/presentationml/2006/main">
  <p:tag name="NUM" val="1"/>
</p:tagLst>
</file>

<file path=ppt/tags/tag89.xml><?xml version="1.0" encoding="utf-8"?>
<p:tagLst xmlns:a="http://schemas.openxmlformats.org/drawingml/2006/main" xmlns:r="http://schemas.openxmlformats.org/officeDocument/2006/relationships" xmlns:p="http://schemas.openxmlformats.org/presentationml/2006/main">
  <p:tag name="NUM" val="2"/>
</p:tagLst>
</file>

<file path=ppt/tags/tag9.xml><?xml version="1.0" encoding="utf-8"?>
<p:tagLst xmlns:a="http://schemas.openxmlformats.org/drawingml/2006/main" xmlns:r="http://schemas.openxmlformats.org/officeDocument/2006/relationships" xmlns:p="http://schemas.openxmlformats.org/presentationml/2006/main">
  <p:tag name="NUM" val="1"/>
</p:tagLst>
</file>

<file path=ppt/tags/tag90.xml><?xml version="1.0" encoding="utf-8"?>
<p:tagLst xmlns:a="http://schemas.openxmlformats.org/drawingml/2006/main" xmlns:r="http://schemas.openxmlformats.org/officeDocument/2006/relationships" xmlns:p="http://schemas.openxmlformats.org/presentationml/2006/main">
  <p:tag name="NUM" val="3"/>
</p:tagLst>
</file>

<file path=ppt/tags/tag91.xml><?xml version="1.0" encoding="utf-8"?>
<p:tagLst xmlns:a="http://schemas.openxmlformats.org/drawingml/2006/main" xmlns:r="http://schemas.openxmlformats.org/officeDocument/2006/relationships" xmlns:p="http://schemas.openxmlformats.org/presentationml/2006/main">
  <p:tag name="NUM" val="1"/>
</p:tagLst>
</file>

<file path=ppt/tags/tag92.xml><?xml version="1.0" encoding="utf-8"?>
<p:tagLst xmlns:a="http://schemas.openxmlformats.org/drawingml/2006/main" xmlns:r="http://schemas.openxmlformats.org/officeDocument/2006/relationships" xmlns:p="http://schemas.openxmlformats.org/presentationml/2006/main">
  <p:tag name="NUM" val="2"/>
</p:tagLst>
</file>

<file path=ppt/theme/theme1.xml><?xml version="1.0" encoding="utf-8"?>
<a:theme xmlns:a="http://schemas.openxmlformats.org/drawingml/2006/main" name="DMS-English-Titl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Arial">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EN-Bil-16-9 DMS-Powerpoint DGM-3123-K6R-LCOE Mod.potx" id="{2D39D994-FBD8-46CD-805C-700A527E0B82}" vid="{17FDFE6A-03F4-41B4-BAFB-DA4BCE8B72FE}"/>
    </a:ext>
  </a:extLst>
</a:theme>
</file>

<file path=ppt/theme/theme10.xml><?xml version="1.0" encoding="utf-8"?>
<a:theme xmlns:a="http://schemas.openxmlformats.org/drawingml/2006/main" name="1_Custom Design">
  <a:themeElements>
    <a:clrScheme name="DND">
      <a:dk1>
        <a:srgbClr val="000000"/>
      </a:dk1>
      <a:lt1>
        <a:srgbClr val="FFFFFF"/>
      </a:lt1>
      <a:dk2>
        <a:srgbClr val="1F548A"/>
      </a:dk2>
      <a:lt2>
        <a:srgbClr val="D0DCE8"/>
      </a:lt2>
      <a:accent1>
        <a:srgbClr val="6D90B8"/>
      </a:accent1>
      <a:accent2>
        <a:srgbClr val="629DD1"/>
      </a:accent2>
      <a:accent3>
        <a:srgbClr val="297FD5"/>
      </a:accent3>
      <a:accent4>
        <a:srgbClr val="7F8FA9"/>
      </a:accent4>
      <a:accent5>
        <a:srgbClr val="9DC0E3"/>
      </a:accent5>
      <a:accent6>
        <a:srgbClr val="75D5FF"/>
      </a:accent6>
      <a:hlink>
        <a:srgbClr val="AD7EFF"/>
      </a:hlink>
      <a:folHlink>
        <a:srgbClr val="3EBBF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Presentation2" id="{B5F419CB-5C4D-B044-B1F7-9D8334991B80}" vid="{B5ED224B-4C15-6745-8D43-3B9BB97A360B}"/>
    </a:ext>
  </a:extLst>
</a:theme>
</file>

<file path=ppt/theme/theme1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DMS-English-Mai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Arial">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EN-Bil-16-9 DMS-Powerpoint DGM-3123-K6R-LCOE Mod.potx" id="{2D39D994-FBD8-46CD-805C-700A527E0B82}" vid="{FFDC6918-3C95-47ED-B6C1-7BA62C922048}"/>
    </a:ext>
  </a:extLst>
</a:theme>
</file>

<file path=ppt/theme/theme3.xml><?xml version="1.0" encoding="utf-8"?>
<a:theme xmlns:a="http://schemas.openxmlformats.org/drawingml/2006/main" name="1_DMS-English-Mai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Arial">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EN-Bil-16-9 DMS-Powerpoint DGM-3123-K6R-LCOE Mod.potx" id="{2D39D994-FBD8-46CD-805C-700A527E0B82}" vid="{FFDC6918-3C95-47ED-B6C1-7BA62C922048}"/>
    </a:ext>
  </a:extLst>
</a:theme>
</file>

<file path=ppt/theme/theme4.xml><?xml version="1.0" encoding="utf-8"?>
<a:theme xmlns:a="http://schemas.openxmlformats.org/drawingml/2006/main" name="2_DMS-English-Mai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Arial">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EN-Bil-16-9 DMS-Powerpoint DGM-3123-K6R-LCOE Mod.potx" id="{2D39D994-FBD8-46CD-805C-700A527E0B82}" vid="{FFDC6918-3C95-47ED-B6C1-7BA62C922048}"/>
    </a:ext>
  </a:extLst>
</a:theme>
</file>

<file path=ppt/theme/theme5.xml><?xml version="1.0" encoding="utf-8"?>
<a:theme xmlns:a="http://schemas.openxmlformats.org/drawingml/2006/main" name="Custom Design">
  <a:themeElements>
    <a:clrScheme name="DND">
      <a:dk1>
        <a:srgbClr val="000000"/>
      </a:dk1>
      <a:lt1>
        <a:srgbClr val="FFFFFF"/>
      </a:lt1>
      <a:dk2>
        <a:srgbClr val="1F548A"/>
      </a:dk2>
      <a:lt2>
        <a:srgbClr val="D0DCE8"/>
      </a:lt2>
      <a:accent1>
        <a:srgbClr val="6D90B8"/>
      </a:accent1>
      <a:accent2>
        <a:srgbClr val="629DD1"/>
      </a:accent2>
      <a:accent3>
        <a:srgbClr val="297FD5"/>
      </a:accent3>
      <a:accent4>
        <a:srgbClr val="7F8FA9"/>
      </a:accent4>
      <a:accent5>
        <a:srgbClr val="9DC0E3"/>
      </a:accent5>
      <a:accent6>
        <a:srgbClr val="75D5FF"/>
      </a:accent6>
      <a:hlink>
        <a:srgbClr val="AD7EFF"/>
      </a:hlink>
      <a:folHlink>
        <a:srgbClr val="3EBBF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Presentation2" id="{B5F419CB-5C4D-B044-B1F7-9D8334991B80}" vid="{B5ED224B-4C15-6745-8D43-3B9BB97A360B}"/>
    </a:ext>
  </a:extLst>
</a:theme>
</file>

<file path=ppt/theme/theme6.xml><?xml version="1.0" encoding="utf-8"?>
<a:theme xmlns:a="http://schemas.openxmlformats.org/drawingml/2006/main" name="DMS-Bilingual-Titl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Arial">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txDef>
      <a:spPr>
        <a:noFill/>
      </a:spPr>
      <a:bodyPr wrap="square" rtlCol="0" anchor="ctr">
        <a:spAutoFit/>
      </a:bodyPr>
      <a:lstStyle>
        <a:defPPr algn="ctr">
          <a:defRPr sz="1400" b="0" noProof="0" dirty="0" smtClean="0">
            <a:latin typeface="Arial Narrow" panose="020B0606020202030204" pitchFamily="34" charset="0"/>
          </a:defRPr>
        </a:defPPr>
      </a:lstStyle>
    </a:txDef>
  </a:objectDefaults>
  <a:extraClrSchemeLst/>
  <a:extLst>
    <a:ext uri="{05A4C25C-085E-4340-85A3-A5531E510DB2}">
      <thm15:themeFamily xmlns:thm15="http://schemas.microsoft.com/office/thememl/2012/main" name="EN-Bil-16-9 DMS-Powerpoint DGM-3123-K6R-LCOE Mod.potx" id="{2D39D994-FBD8-46CD-805C-700A527E0B82}" vid="{17FDFE6A-03F4-41B4-BAFB-DA4BCE8B72FE}"/>
    </a:ext>
  </a:extLst>
</a:theme>
</file>

<file path=ppt/theme/theme7.xml><?xml version="1.0" encoding="utf-8"?>
<a:theme xmlns:a="http://schemas.openxmlformats.org/drawingml/2006/main" name="DMS-Bilingual-Mai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Arial">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EN-Bil-16-9 DMS-Powerpoint DGM-3123-K6R-LCOE Mod.potx" id="{2D39D994-FBD8-46CD-805C-700A527E0B82}" vid="{FFDC6918-3C95-47ED-B6C1-7BA62C922048}"/>
    </a:ext>
  </a:extLst>
</a:theme>
</file>

<file path=ppt/theme/theme8.xml><?xml version="1.0" encoding="utf-8"?>
<a:theme xmlns:a="http://schemas.openxmlformats.org/drawingml/2006/main" name="3_DMS-English-Mai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Arial">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EN-Bil-16-9 DMS-Powerpoint DGM-3123-K6R-LCOE Mod.potx" id="{2D39D994-FBD8-46CD-805C-700A527E0B82}" vid="{FFDC6918-3C95-47ED-B6C1-7BA62C922048}"/>
    </a:ext>
  </a:extLst>
</a:theme>
</file>

<file path=ppt/theme/theme9.xml><?xml version="1.0" encoding="utf-8"?>
<a:theme xmlns:a="http://schemas.openxmlformats.org/drawingml/2006/main" name="DND-PPT-English-Corporate_External">
  <a:themeElements>
    <a:clrScheme name="DND">
      <a:dk1>
        <a:srgbClr val="000000"/>
      </a:dk1>
      <a:lt1>
        <a:srgbClr val="FFFFFF"/>
      </a:lt1>
      <a:dk2>
        <a:srgbClr val="1F548A"/>
      </a:dk2>
      <a:lt2>
        <a:srgbClr val="D0DCE8"/>
      </a:lt2>
      <a:accent1>
        <a:srgbClr val="6D90B8"/>
      </a:accent1>
      <a:accent2>
        <a:srgbClr val="629DD1"/>
      </a:accent2>
      <a:accent3>
        <a:srgbClr val="297FD5"/>
      </a:accent3>
      <a:accent4>
        <a:srgbClr val="7F8FA9"/>
      </a:accent4>
      <a:accent5>
        <a:srgbClr val="9DC0E3"/>
      </a:accent5>
      <a:accent6>
        <a:srgbClr val="75D5FF"/>
      </a:accent6>
      <a:hlink>
        <a:srgbClr val="AD7EFF"/>
      </a:hlink>
      <a:folHlink>
        <a:srgbClr val="3EBBF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Presentation2" id="{B5F419CB-5C4D-B044-B1F7-9D8334991B80}" vid="{45FB2A74-16C1-9542-8D42-1D74BDA5F357}"/>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ND Document" ma:contentTypeID="0x010100010C2ADD635BB5409CEF3A212D7D66C800B4E50E48B123D44BA084797633844FD4" ma:contentTypeVersion="23" ma:contentTypeDescription="This Content Type applies the default UIC, Unit Name and Parent Org to all documents in the site." ma:contentTypeScope="" ma:versionID="79a88ba01242e60a03155c92c2af787b">
  <xsd:schema xmlns:xsd="http://www.w3.org/2001/XMLSchema" xmlns:xs="http://www.w3.org/2001/XMLSchema" xmlns:p="http://schemas.microsoft.com/office/2006/metadata/properties" xmlns:ns1="http://schemas.microsoft.com/sharepoint/v3" xmlns:ns2="4e4e7067-1b66-4815-83c0-e5717f015141" xmlns:ns3="0f2a0905-b665-4698-be65-2a87b74f036b" xmlns:ns4="31c2c594-e951-4731-83d7-5535db08463a" targetNamespace="http://schemas.microsoft.com/office/2006/metadata/properties" ma:root="true" ma:fieldsID="58cded7316e30152bd18ca66b328ccdf" ns1:_="" ns2:_="" ns3:_="" ns4:_="">
    <xsd:import namespace="http://schemas.microsoft.com/sharepoint/v3"/>
    <xsd:import namespace="4e4e7067-1b66-4815-83c0-e5717f015141"/>
    <xsd:import namespace="0f2a0905-b665-4698-be65-2a87b74f036b"/>
    <xsd:import namespace="31c2c594-e951-4731-83d7-5535db08463a"/>
    <xsd:element name="properties">
      <xsd:complexType>
        <xsd:sequence>
          <xsd:element name="documentManagement">
            <xsd:complexType>
              <xsd:all>
                <xsd:element ref="ns2:UIC"/>
                <xsd:element ref="ns2:Unit_x0020_Name"/>
                <xsd:element ref="ns2:Parent_Org"/>
                <xsd:element ref="ns3:_dlc_DocId" minOccurs="0"/>
                <xsd:element ref="ns3:_dlc_DocIdUrl" minOccurs="0"/>
                <xsd:element ref="ns3:_dlc_DocIdPersistId" minOccurs="0"/>
                <xsd:element ref="ns2:Function" minOccurs="0"/>
                <xsd:element ref="ns1:DocumentSetDescription" minOccurs="0"/>
                <xsd:element ref="ns4:MediaServiceMetadata" minOccurs="0"/>
                <xsd:element ref="ns4:MediaServiceFastMetadata" minOccurs="0"/>
                <xsd:element ref="ns4:MediaServiceAutoKeyPoints" minOccurs="0"/>
                <xsd:element ref="ns4:MediaServiceKeyPoints" minOccurs="0"/>
                <xsd:element ref="ns4:MediaServiceAutoTags" minOccurs="0"/>
                <xsd:element ref="ns4:MediaServiceOCR" minOccurs="0"/>
                <xsd:element ref="ns4:MediaServiceGenerationTime" minOccurs="0"/>
                <xsd:element ref="ns4:MediaServiceEventHashCode" minOccurs="0"/>
                <xsd:element ref="ns4:lcf76f155ced4ddcb4097134ff3c332f" minOccurs="0"/>
                <xsd:element ref="ns3:TaxCatchAll"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DocumentSetDescription" ma:index="15" nillable="true" ma:displayName="Description" ma:description="A description of the Document Set" ma:internalName="DocumentSetDescription">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4e4e7067-1b66-4815-83c0-e5717f015141" elementFormDefault="qualified">
    <xsd:import namespace="http://schemas.microsoft.com/office/2006/documentManagement/types"/>
    <xsd:import namespace="http://schemas.microsoft.com/office/infopath/2007/PartnerControls"/>
    <xsd:element name="UIC" ma:index="8" ma:displayName="UIC" ma:default="2184" ma:description="UIC" ma:internalName="UIC" ma:readOnly="false">
      <xsd:simpleType>
        <xsd:restriction base="dms:Text">
          <xsd:maxLength value="4"/>
        </xsd:restriction>
      </xsd:simpleType>
    </xsd:element>
    <xsd:element name="Unit_x0020_Name" ma:index="9" ma:displayName="Unit Name" ma:default="Land CoE" ma:description="Unit Name" ma:internalName="Unit_x0020_Name" ma:readOnly="false">
      <xsd:simpleType>
        <xsd:restriction base="dms:Text">
          <xsd:maxLength value="255"/>
        </xsd:restriction>
      </xsd:simpleType>
    </xsd:element>
    <xsd:element name="Parent_Org" ma:index="10" ma:displayName="Parent_Org" ma:default="ADM (Mat)" ma:format="Dropdown" ma:internalName="Parent_Org" ma:readOnly="false">
      <xsd:simpleType>
        <xsd:restriction base="dms:Choice">
          <xsd:enumeration value="O365_Admin"/>
          <xsd:enumeration value="CJOC"/>
          <xsd:enumeration value="ADM(RS)"/>
          <xsd:enumeration value="ADM(IE)"/>
          <xsd:enumeration value="ADM(Fin)"/>
          <xsd:enumeration value="ADM(S&amp;T)"/>
          <xsd:enumeration value="ADM(DIA)"/>
          <xsd:enumeration value="ADM(HR Civ)"/>
          <xsd:enumeration value="ADM(IM)"/>
          <xsd:enumeration value="ADM(Mat)"/>
          <xsd:enumeration value="ADM(PA)"/>
          <xsd:enumeration value="ADM(POL)"/>
          <xsd:enumeration value="CANSOFCOM"/>
          <xsd:enumeration value="CFINTCOM"/>
          <xsd:enumeration value="CMJ"/>
          <xsd:enumeration value="MPC"/>
          <xsd:enumeration value="Corp Sec"/>
          <xsd:enumeration value="CFHA"/>
          <xsd:enumeration value="JAG"/>
          <xsd:enumeration value="RCAF"/>
          <xsd:enumeration value="RCN"/>
          <xsd:enumeration value="SJS"/>
          <xsd:enumeration value="VCDS"/>
          <xsd:enumeration value="CA"/>
          <xsd:enumeration value="Ombudsman"/>
        </xsd:restriction>
      </xsd:simpleType>
    </xsd:element>
    <xsd:element name="Function" ma:index="14" nillable="true" ma:displayName="Function" ma:format="Dropdown" ma:internalName="Function">
      <xsd:simpleType>
        <xsd:restriction base="dms:Choice">
          <xsd:enumeration value="Acquisitions-Procurement"/>
          <xsd:enumeration value="Travel and Events"/>
          <xsd:enumeration value="Environment"/>
          <xsd:enumeration value="Finances"/>
          <xsd:enumeration value="Human Resources"/>
          <xsd:enumeration value="Information Management"/>
          <xsd:enumeration value="Information Technology"/>
          <xsd:enumeration value="Management and Oversight"/>
          <xsd:enumeration value="Materiel"/>
          <xsd:enumeration value="Military Personnel"/>
          <xsd:enumeration value="Occupational Health and Safety"/>
          <xsd:enumeration value="Public Affairs"/>
          <xsd:enumeration value="Real Property"/>
          <xsd:enumeration value="Ready Forces"/>
          <xsd:enumeration value="Operations"/>
          <xsd:enumeration value="Communications"/>
          <xsd:enumeration value="Legal Services"/>
          <xsd:enumeration value="Future Force Design"/>
          <xsd:enumeration value="Defence Team"/>
          <xsd:enumeration value="Sustainable Bases Information Technology System &amp; Infrastructure"/>
          <xsd:enumeration value="Procurement of Capabilities"/>
        </xsd:restriction>
      </xsd:simpleType>
    </xsd:element>
  </xsd:schema>
  <xsd:schema xmlns:xsd="http://www.w3.org/2001/XMLSchema" xmlns:xs="http://www.w3.org/2001/XMLSchema" xmlns:dms="http://schemas.microsoft.com/office/2006/documentManagement/types" xmlns:pc="http://schemas.microsoft.com/office/infopath/2007/PartnerControls" targetNamespace="0f2a0905-b665-4698-be65-2a87b74f036b" elementFormDefault="qualified">
    <xsd:import namespace="http://schemas.microsoft.com/office/2006/documentManagement/types"/>
    <xsd:import namespace="http://schemas.microsoft.com/office/infopath/2007/PartnerControls"/>
    <xsd:element name="_dlc_DocId" ma:index="11" nillable="true" ma:displayName="Document ID Value" ma:description="The value of the document ID assigned to this item." ma:internalName="_dlc_DocId" ma:readOnly="true">
      <xsd:simpleType>
        <xsd:restriction base="dms:Text"/>
      </xsd:simpleType>
    </xsd:element>
    <xsd:element name="_dlc_DocIdUrl" ma:index="12"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3" nillable="true" ma:displayName="Persist ID" ma:description="Keep ID on add." ma:hidden="true" ma:internalName="_dlc_DocIdPersistId" ma:readOnly="true">
      <xsd:simpleType>
        <xsd:restriction base="dms:Boolean"/>
      </xsd:simpleType>
    </xsd:element>
    <xsd:element name="TaxCatchAll" ma:index="26" nillable="true" ma:displayName="Taxonomy Catch All Column" ma:hidden="true" ma:list="{959343ab-efff-4361-a5b3-fd35917763ca}" ma:internalName="TaxCatchAll" ma:showField="CatchAllData" ma:web="0f2a0905-b665-4698-be65-2a87b74f036b">
      <xsd:complexType>
        <xsd:complexContent>
          <xsd:extension base="dms:MultiChoiceLookup">
            <xsd:sequence>
              <xsd:element name="Value" type="dms:Lookup" maxOccurs="unbounded" minOccurs="0" nillable="true"/>
            </xsd:sequence>
          </xsd:extension>
        </xsd:complexContent>
      </xsd:complexType>
    </xsd:element>
    <xsd:element name="SharedWithUsers" ma:index="27"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8"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31c2c594-e951-4731-83d7-5535db08463a" elementFormDefault="qualified">
    <xsd:import namespace="http://schemas.microsoft.com/office/2006/documentManagement/types"/>
    <xsd:import namespace="http://schemas.microsoft.com/office/infopath/2007/PartnerControls"/>
    <xsd:element name="MediaServiceMetadata" ma:index="16" nillable="true" ma:displayName="MediaServiceMetadata" ma:hidden="true" ma:internalName="MediaServiceMetadata" ma:readOnly="true">
      <xsd:simpleType>
        <xsd:restriction base="dms:Note"/>
      </xsd:simpleType>
    </xsd:element>
    <xsd:element name="MediaServiceFastMetadata" ma:index="17" nillable="true" ma:displayName="MediaServiceFastMetadata" ma:hidden="true" ma:internalName="MediaServiceFastMetadata" ma:readOnly="true">
      <xsd:simpleType>
        <xsd:restriction base="dms:Note"/>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MediaServiceAutoTags" ma:index="20" nillable="true" ma:displayName="Tags" ma:internalName="MediaServiceAutoTags" ma:readOnly="true">
      <xsd:simpleType>
        <xsd:restriction base="dms:Text"/>
      </xsd:simpleType>
    </xsd:element>
    <xsd:element name="MediaServiceOCR" ma:index="21" nillable="true" ma:displayName="Extracted Text" ma:internalName="MediaServiceOCR" ma:readOnly="true">
      <xsd:simpleType>
        <xsd:restriction base="dms:Note">
          <xsd:maxLength value="255"/>
        </xsd:restriction>
      </xsd:simpleType>
    </xsd:element>
    <xsd:element name="MediaServiceGenerationTime" ma:index="22" nillable="true" ma:displayName="MediaServiceGenerationTime" ma:hidden="true" ma:internalName="MediaServiceGenerationTime" ma:readOnly="true">
      <xsd:simpleType>
        <xsd:restriction base="dms:Text"/>
      </xsd:simpleType>
    </xsd:element>
    <xsd:element name="MediaServiceEventHashCode" ma:index="23" nillable="true" ma:displayName="MediaServiceEventHashCode" ma:hidden="true" ma:internalName="MediaServiceEventHashCode" ma:readOnly="true">
      <xsd:simpleType>
        <xsd:restriction base="dms:Text"/>
      </xsd:simpleType>
    </xsd:element>
    <xsd:element name="lcf76f155ced4ddcb4097134ff3c332f" ma:index="25" nillable="true" ma:taxonomy="true" ma:internalName="lcf76f155ced4ddcb4097134ff3c332f" ma:taxonomyFieldName="MediaServiceImageTags" ma:displayName="Image Tags" ma:readOnly="false" ma:fieldId="{5cf76f15-5ced-4ddc-b409-7134ff3c332f}" ma:taxonomyMulti="true" ma:sspId="def6f2b6-e1f4-452e-8a28-a5369d3fc391" ma:termSetId="09814cd3-568e-fe90-9814-8d621ff8fb84" ma:anchorId="fba54fb3-c3e1-fe81-a776-ca4b69148c4d" ma:open="true" ma:isKeyword="false">
      <xsd:complexType>
        <xsd:sequence>
          <xsd:element ref="pc:Terms" minOccurs="0" maxOccurs="1"/>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Version=16.0.0.0, Culture=neutral, PublicKeyToken=71e9bce111e9429c</Assembly>
    <Class>Microsoft.Office.DocumentManagement.Internal.DocIdHandler</Class>
    <Data/>
    <Filter/>
  </Receiver>
</spe:Receivers>
</file>

<file path=customXml/item4.xml><?xml version="1.0" encoding="utf-8"?>
<p:properties xmlns:p="http://schemas.microsoft.com/office/2006/metadata/properties" xmlns:xsi="http://www.w3.org/2001/XMLSchema-instance" xmlns:pc="http://schemas.microsoft.com/office/infopath/2007/PartnerControls">
  <documentManagement>
    <TaxCatchAll xmlns="0f2a0905-b665-4698-be65-2a87b74f036b" xsi:nil="true"/>
    <Unit_x0020_Name xmlns="4e4e7067-1b66-4815-83c0-e5717f015141">Land CoE</Unit_x0020_Name>
    <DocumentSetDescription xmlns="http://schemas.microsoft.com/sharepoint/v3" xsi:nil="true"/>
    <lcf76f155ced4ddcb4097134ff3c332f xmlns="31c2c594-e951-4731-83d7-5535db08463a">
      <Terms xmlns="http://schemas.microsoft.com/office/infopath/2007/PartnerControls"/>
    </lcf76f155ced4ddcb4097134ff3c332f>
    <UIC xmlns="4e4e7067-1b66-4815-83c0-e5717f015141">2184</UIC>
    <Parent_Org xmlns="4e4e7067-1b66-4815-83c0-e5717f015141">ADM (Mat)</Parent_Org>
    <Function xmlns="4e4e7067-1b66-4815-83c0-e5717f015141" xsi:nil="true"/>
    <_dlc_DocId xmlns="0f2a0905-b665-4698-be65-2a87b74f036b">WM35ZQJNQP7P-1659490994-1260</_dlc_DocId>
    <_dlc_DocIdUrl xmlns="0f2a0905-b665-4698-be65-2a87b74f036b">
      <Url>https://018gc.sharepoint.com/sites/WKG-2184-0002/_layouts/15/DocIdRedir.aspx?ID=WM35ZQJNQP7P-1659490994-1260</Url>
      <Description>WM35ZQJNQP7P-1659490994-1260</Description>
    </_dlc_DocIdUrl>
  </documentManagement>
</p:properties>
</file>

<file path=customXml/itemProps1.xml><?xml version="1.0" encoding="utf-8"?>
<ds:datastoreItem xmlns:ds="http://schemas.openxmlformats.org/officeDocument/2006/customXml" ds:itemID="{B9E67CEB-EB67-444F-83A6-6136FAB6B356}">
  <ds:schemaRefs>
    <ds:schemaRef ds:uri="http://schemas.microsoft.com/sharepoint/v3/contenttype/forms"/>
  </ds:schemaRefs>
</ds:datastoreItem>
</file>

<file path=customXml/itemProps2.xml><?xml version="1.0" encoding="utf-8"?>
<ds:datastoreItem xmlns:ds="http://schemas.openxmlformats.org/officeDocument/2006/customXml" ds:itemID="{443D68B3-FFC1-4968-B490-8E2E1876747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4e4e7067-1b66-4815-83c0-e5717f015141"/>
    <ds:schemaRef ds:uri="0f2a0905-b665-4698-be65-2a87b74f036b"/>
    <ds:schemaRef ds:uri="31c2c594-e951-4731-83d7-5535db08463a"/>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1CC17F05-2584-4E2E-88F5-3EA8AC1CDA17}">
  <ds:schemaRefs>
    <ds:schemaRef ds:uri="http://schemas.microsoft.com/sharepoint/events"/>
  </ds:schemaRefs>
</ds:datastoreItem>
</file>

<file path=customXml/itemProps4.xml><?xml version="1.0" encoding="utf-8"?>
<ds:datastoreItem xmlns:ds="http://schemas.openxmlformats.org/officeDocument/2006/customXml" ds:itemID="{05B66CFE-2A2C-4CDC-B617-B9CE4CC13E76}">
  <ds:schemaRefs>
    <ds:schemaRef ds:uri="4e4e7067-1b66-4815-83c0-e5717f015141"/>
    <ds:schemaRef ds:uri="http://schemas.microsoft.com/office/2006/metadata/properties"/>
    <ds:schemaRef ds:uri="http://www.w3.org/XML/1998/namespace"/>
    <ds:schemaRef ds:uri="http://schemas.openxmlformats.org/package/2006/metadata/core-properties"/>
    <ds:schemaRef ds:uri="http://purl.org/dc/elements/1.1/"/>
    <ds:schemaRef ds:uri="http://schemas.microsoft.com/office/2006/documentManagement/types"/>
    <ds:schemaRef ds:uri="http://purl.org/dc/terms/"/>
    <ds:schemaRef ds:uri="0f2a0905-b665-4698-be65-2a87b74f036b"/>
    <ds:schemaRef ds:uri="http://schemas.microsoft.com/office/infopath/2007/PartnerControls"/>
    <ds:schemaRef ds:uri="31c2c594-e951-4731-83d7-5535db08463a"/>
    <ds:schemaRef ds:uri="http://schemas.microsoft.com/sharepoint/v3"/>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EN-Bil-16-9 DMS-Powerpoint DGM-3123-K6R-LCOE Mod</Template>
  <TotalTime>2096</TotalTime>
  <Words>14285</Words>
  <Application>Microsoft Office PowerPoint</Application>
  <PresentationFormat>Widescreen</PresentationFormat>
  <Paragraphs>1237</Paragraphs>
  <Slides>81</Slides>
  <Notes>55</Notes>
  <HiddenSlides>0</HiddenSlides>
  <MMClips>0</MMClips>
  <ScaleCrop>false</ScaleCrop>
  <HeadingPairs>
    <vt:vector size="6" baseType="variant">
      <vt:variant>
        <vt:lpstr>Fonts Used</vt:lpstr>
      </vt:variant>
      <vt:variant>
        <vt:i4>8</vt:i4>
      </vt:variant>
      <vt:variant>
        <vt:lpstr>Theme</vt:lpstr>
      </vt:variant>
      <vt:variant>
        <vt:i4>10</vt:i4>
      </vt:variant>
      <vt:variant>
        <vt:lpstr>Slide Titles</vt:lpstr>
      </vt:variant>
      <vt:variant>
        <vt:i4>81</vt:i4>
      </vt:variant>
    </vt:vector>
  </HeadingPairs>
  <TitlesOfParts>
    <vt:vector size="99" baseType="lpstr">
      <vt:lpstr>MS Gothic</vt:lpstr>
      <vt:lpstr>Arial</vt:lpstr>
      <vt:lpstr>Arial Narrow</vt:lpstr>
      <vt:lpstr>Calibri</vt:lpstr>
      <vt:lpstr>Courier New</vt:lpstr>
      <vt:lpstr>Segoe UI Symbol</vt:lpstr>
      <vt:lpstr>Times New Roman</vt:lpstr>
      <vt:lpstr>Wingdings</vt:lpstr>
      <vt:lpstr>DMS-English-Title</vt:lpstr>
      <vt:lpstr>DMS-English-Main</vt:lpstr>
      <vt:lpstr>1_DMS-English-Main</vt:lpstr>
      <vt:lpstr>2_DMS-English-Main</vt:lpstr>
      <vt:lpstr>Custom Design</vt:lpstr>
      <vt:lpstr>DMS-Bilingual-Title</vt:lpstr>
      <vt:lpstr>DMS-Bilingual-Main</vt:lpstr>
      <vt:lpstr>3_DMS-English-Main</vt:lpstr>
      <vt:lpstr>DND-PPT-English-Corporate_External</vt:lpstr>
      <vt:lpstr>1_Custom Design</vt:lpstr>
      <vt:lpstr>PowerPoint Presentation</vt:lpstr>
      <vt:lpstr>PowerPoint Presentation</vt:lpstr>
      <vt:lpstr>PowerPoint Presentation</vt:lpstr>
      <vt:lpstr>Obligations en lien avec l’option de  matériel-service (MaaS) pendant le soutien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Scénario fictif —  Le projet de char d’assaut aéroglisseur du Canada</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Aperçu</vt:lpstr>
      <vt:lpstr>Contexte et processus de l’ARS (Guide sur l’ARS)</vt:lpstr>
      <vt:lpstr>But </vt:lpstr>
      <vt:lpstr>Approche en matière d’établissement des prix </vt:lpstr>
      <vt:lpstr>Exigences d’optimisation des ressources</vt:lpstr>
      <vt:lpstr>Un mot sur le coût de référence </vt:lpstr>
      <vt:lpstr>Éléments de base pour l’AO</vt:lpstr>
      <vt:lpstr>Types de base de paiement </vt:lpstr>
      <vt:lpstr>Prix fixe et coût remboursable</vt:lpstr>
      <vt:lpstr>Types de coût remboursable</vt:lpstr>
      <vt:lpstr>Phases ayant une incidence sur l’établissement des prix </vt:lpstr>
      <vt:lpstr>Phases du contrat</vt:lpstr>
      <vt:lpstr>Phases du contrat et approche en matière d’établissement des prix</vt:lpstr>
      <vt:lpstr>Phases de l’optimisation des ressources</vt:lpstr>
      <vt:lpstr>Phases de l’optimisation des ressources</vt:lpstr>
      <vt:lpstr>Phases de l'optimisation des ressources et approche en matière d’établissement des prix </vt:lpstr>
      <vt:lpstr>Phases de contrat et d’optimisation des ressources</vt:lpstr>
      <vt:lpstr>Catégories de travail </vt:lpstr>
      <vt:lpstr>De base et fondé sur la tâche – Exemples</vt:lpstr>
      <vt:lpstr>Catégories de travail et approche en matière d’établissement des prix</vt:lpstr>
      <vt:lpstr>Aperçu de l’approche en matière d’établissement des prix en fonction des phases</vt:lpstr>
      <vt:lpstr>Exemple d’extrant de l’AO</vt:lpstr>
      <vt:lpstr>Discussion / Questions</vt:lpstr>
      <vt:lpstr>Pause</vt:lpstr>
      <vt:lpstr>PowerPoint Presentation</vt:lpstr>
      <vt:lpstr>Aperçu</vt:lpstr>
      <vt:lpstr>Plan d’institutionnalisation de l’Initiative de soutien</vt:lpstr>
      <vt:lpstr>Protocole d'entente concernant l’ARS</vt:lpstr>
      <vt:lpstr>PowerPoint Presentation</vt:lpstr>
      <vt:lpstr>Déclencheurs de l’ARS</vt:lpstr>
      <vt:lpstr>Nouveau manuel d’ARS</vt:lpstr>
      <vt:lpstr>Modifications générales par rapport au Guide sur l’ARS</vt:lpstr>
      <vt:lpstr>Aperçu du processus d’ARS</vt:lpstr>
      <vt:lpstr>Phase 1A – Initiation </vt:lpstr>
      <vt:lpstr>Phase 1B – Exigences </vt:lpstr>
      <vt:lpstr>Phase 1C – Analyse des écarts</vt:lpstr>
      <vt:lpstr>Phase 2 –  Analyse des options (AOs)</vt:lpstr>
      <vt:lpstr>Phase 2A – Stratégie de soutien</vt:lpstr>
      <vt:lpstr>Phase 2B – Cadre de la solution de soutien</vt:lpstr>
      <vt:lpstr>Phase 2C – Détails de la solution de soutien</vt:lpstr>
      <vt:lpstr>Soutien à l’ARS</vt:lpstr>
      <vt:lpstr>Discussion / Questions</vt:lpstr>
      <vt:lpstr>PowerPoint Presentation</vt:lpstr>
      <vt:lpstr>Que sont les équipements de Soutien à la Maintenance des aéronefs (ESMA) ?</vt:lpstr>
      <vt:lpstr>Pourquoi changer de solution de soutien?</vt:lpstr>
      <vt:lpstr>Portée de l’ARS</vt:lpstr>
      <vt:lpstr>Équipe d’ARS</vt:lpstr>
      <vt:lpstr>Chronologie de l’ARS et engagement de l'industrie</vt:lpstr>
      <vt:lpstr>ARS Phase 1 – Exigences</vt:lpstr>
      <vt:lpstr>Analyse des écarts</vt:lpstr>
      <vt:lpstr>Résultat de la phase 2 de l’analyse initiale des options – Division de la portée et regroupement des services contractuels</vt:lpstr>
      <vt:lpstr>Résultat de la phase 2 de l’analyse initiale des options</vt:lpstr>
      <vt:lpstr>Flux libre c. R&amp;R gérée</vt:lpstr>
      <vt:lpstr>Résultat de l’analyse des options intermédiaires</vt:lpstr>
      <vt:lpstr>Résultat de l’analyse des options intermédiaires</vt:lpstr>
      <vt:lpstr>Avantages de la solution d’ARS</vt:lpstr>
      <vt:lpstr>Améliorations évolutionnaires</vt:lpstr>
      <vt:lpstr>Réalité après la diffusion de la demande de proposition</vt:lpstr>
      <vt:lpstr>Leçons apprises</vt:lpstr>
      <vt:lpstr>Discussion / Questions</vt:lpstr>
      <vt:lpstr>Remerciements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ABAIDA.AL-AZZAWI@forces.gc.ca</dc:creator>
  <cp:lastModifiedBy>Montour JJ@ADM(Mat) DMS@Defence365</cp:lastModifiedBy>
  <cp:revision>152</cp:revision>
  <cp:lastPrinted>2016-05-20T12:47:48Z</cp:lastPrinted>
  <dcterms:created xsi:type="dcterms:W3CDTF">2023-05-04T03:08:50Z</dcterms:created>
  <dcterms:modified xsi:type="dcterms:W3CDTF">2023-12-08T22:15:03Z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TitusGUID">
    <vt:lpwstr>fa9e020a-6dae-4256-aea6-d6b414c0dbcd</vt:lpwstr>
  </property>
  <property fmtid="{D5CDD505-2E9C-101B-9397-08002B2CF9AE}" pid="3" name="TBSSCTCLASSIFICATION">
    <vt:lpwstr>No Classification Selected</vt:lpwstr>
  </property>
  <property fmtid="{D5CDD505-2E9C-101B-9397-08002B2CF9AE}" pid="4" name="SECCLASS">
    <vt:lpwstr>CLASSN</vt:lpwstr>
  </property>
  <property fmtid="{D5CDD505-2E9C-101B-9397-08002B2CF9AE}" pid="5" name="ContentTypeId">
    <vt:lpwstr>0x010100010C2ADD635BB5409CEF3A212D7D66C800B4E50E48B123D44BA084797633844FD4</vt:lpwstr>
  </property>
  <property fmtid="{D5CDD505-2E9C-101B-9397-08002B2CF9AE}" pid="6" name="_dlc_DocIdItemGuid">
    <vt:lpwstr>c0e12962-a56a-41b5-9947-1f4c26cb55ce</vt:lpwstr>
  </property>
  <property fmtid="{D5CDD505-2E9C-101B-9397-08002B2CF9AE}" pid="7" name="MediaServiceImageTags">
    <vt:lpwstr/>
  </property>
</Properties>
</file>