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96"/>
    <a:srgbClr val="B7B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9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AFDDB-4860-4CE7-B6AA-F8A608BEA6FB}" type="datetimeFigureOut">
              <a:rPr lang="en-CA" smtClean="0"/>
              <a:t>2020-01-29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B63C4-EB1E-4D88-BB32-252046043F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89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7F3F-3BA5-47F4-8083-C591B3F6E6A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E3664-4347-4425-AD2C-43CD60F60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35B3-5524-433D-92AE-180F04F1F251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7A70-1740-4F42-A4AD-08A6D92BC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D34E-65CC-4E3B-9DEE-A1DD101E73D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C97B-4DE7-46DB-B83B-50CBF6DB0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441B-9AFD-439D-AF14-49F76E3FDBFC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0A5D-748F-4BED-AC46-90E2DE4BA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98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9FEE2-82C4-4E4A-AD3F-09093533C2EC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E4AF2-48F7-44A5-A9DB-E8C26C4D9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4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676E-CA6D-43E7-9A71-906BAE887867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31AE-92CF-4DEC-8869-B6D4844EC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1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54059-3D27-49FC-B5C3-83A7F029B407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CC5C-903F-4EB7-B75D-3F329F8D2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3445-1AD0-451D-A505-B8A1FD3FED7E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7C5A-34CC-4217-BF5D-29E263F5E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92E26-CA83-4C88-BA12-D14B17DD317B}" type="datetime1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6B284-A7D4-4389-A7AA-E94DF7F48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4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6CE4-08E2-40D0-BB6D-0A574A73B7F6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C5A2-4892-4680-9C5E-90AB36051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906A8-9479-4563-961A-546D33341D2C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7560-1064-4D95-99C2-7F70DD763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BA7B9A-1311-48AB-9FFA-A0F21B0C7DF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15E9E8-17FA-4D7F-AFB5-B2A9391C7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DFO.IMTS.DWS-SEN.GIST.MPO@dfo-mpo.gc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firstname.lastname@dfo-mpo.gc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313" y="1716881"/>
            <a:ext cx="8220075" cy="2587625"/>
          </a:xfrm>
        </p:spPr>
        <p:txBody>
          <a:bodyPr rtlCol="0" anchor="ctr">
            <a:normAutofit fontScale="90000"/>
          </a:bodyPr>
          <a:lstStyle/>
          <a:p>
            <a:pPr algn="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505096"/>
                </a:solidFill>
              </a:rPr>
              <a:t>Formation Microsoft Teams</a:t>
            </a:r>
            <a:r>
              <a:rPr lang="en-US" dirty="0" smtClean="0">
                <a:solidFill>
                  <a:srgbClr val="505096"/>
                </a:solidFill>
              </a:rPr>
              <a:t/>
            </a:r>
            <a:br>
              <a:rPr lang="en-US" dirty="0" smtClean="0">
                <a:solidFill>
                  <a:srgbClr val="505096"/>
                </a:solidFill>
              </a:rPr>
            </a:br>
            <a:r>
              <a:rPr lang="en-US" dirty="0" smtClean="0">
                <a:solidFill>
                  <a:srgbClr val="505096"/>
                </a:solidFill>
              </a:rPr>
              <a:t>Module 1</a:t>
            </a:r>
            <a:endParaRPr lang="en-US" dirty="0">
              <a:solidFill>
                <a:srgbClr val="505096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186488" y="4304506"/>
            <a:ext cx="5549900" cy="982663"/>
          </a:xfrm>
        </p:spPr>
        <p:txBody>
          <a:bodyPr anchor="ctr"/>
          <a:lstStyle/>
          <a:p>
            <a:pPr algn="r" eaLnBrk="1" hangingPunct="1"/>
            <a:r>
              <a:rPr lang="en-US" dirty="0" smtClean="0">
                <a:solidFill>
                  <a:srgbClr val="505096"/>
                </a:solidFill>
              </a:rPr>
              <a:t>ACCÉDER</a:t>
            </a:r>
            <a:r>
              <a:rPr lang="en-US" dirty="0">
                <a:solidFill>
                  <a:srgbClr val="505096"/>
                </a:solidFill>
              </a:rPr>
              <a:t> À</a:t>
            </a:r>
            <a:r>
              <a:rPr lang="en-US" dirty="0"/>
              <a:t> </a:t>
            </a:r>
            <a:r>
              <a:rPr lang="en-US" altLang="en-US" dirty="0" smtClean="0">
                <a:solidFill>
                  <a:srgbClr val="505096"/>
                </a:solidFill>
              </a:rPr>
              <a:t>MICROSOFT TEAMS</a:t>
            </a:r>
          </a:p>
        </p:txBody>
      </p:sp>
      <p:pic>
        <p:nvPicPr>
          <p:cNvPr id="2052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6"/>
          <p:cNvSpPr txBox="1">
            <a:spLocks/>
          </p:cNvSpPr>
          <p:nvPr/>
        </p:nvSpPr>
        <p:spPr bwMode="auto">
          <a:xfrm>
            <a:off x="750888" y="3495675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7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Entrer votre </a:t>
            </a:r>
            <a:r>
              <a:rPr lang="fr-CA" altLang="en-US" b="1" dirty="0" smtClean="0"/>
              <a:t>code d’ouverture de session </a:t>
            </a:r>
            <a:r>
              <a:rPr lang="fr-CA" altLang="en-US" dirty="0" smtClean="0"/>
              <a:t>pour vérifier votre compte et </a:t>
            </a:r>
            <a:r>
              <a:rPr lang="fr-CA" altLang="en-US" b="1" dirty="0" smtClean="0"/>
              <a:t>ouvrir une session</a:t>
            </a:r>
            <a:r>
              <a:rPr lang="fr-CA" altLang="en-US" dirty="0" smtClean="0"/>
              <a:t>.</a:t>
            </a:r>
            <a:endParaRPr lang="fr-CA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1268" name="Group 15"/>
          <p:cNvGrpSpPr>
            <a:grpSpLocks/>
          </p:cNvGrpSpPr>
          <p:nvPr/>
        </p:nvGrpSpPr>
        <p:grpSpPr bwMode="auto">
          <a:xfrm>
            <a:off x="7240588" y="1271588"/>
            <a:ext cx="3714750" cy="2681287"/>
            <a:chOff x="8154454" y="1030288"/>
            <a:chExt cx="3714750" cy="2680723"/>
          </a:xfrm>
        </p:grpSpPr>
        <p:pic>
          <p:nvPicPr>
            <p:cNvPr id="11275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665"/>
            <a:stretch>
              <a:fillRect/>
            </a:stretch>
          </p:blipFill>
          <p:spPr bwMode="auto">
            <a:xfrm>
              <a:off x="8154454" y="1030288"/>
              <a:ext cx="3714750" cy="2680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9886416" y="2390489"/>
              <a:ext cx="3444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667341" y="2390489"/>
              <a:ext cx="179388" cy="142845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940266" y="1798476"/>
              <a:ext cx="344488" cy="138083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718016" y="1792128"/>
              <a:ext cx="179388" cy="1444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</p:grpSp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7240588" y="3910013"/>
            <a:ext cx="3714750" cy="2901950"/>
            <a:chOff x="8154455" y="3711011"/>
            <a:chExt cx="3714750" cy="2901924"/>
          </a:xfrm>
        </p:grpSpPr>
        <p:pic>
          <p:nvPicPr>
            <p:cNvPr id="11271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022"/>
            <a:stretch>
              <a:fillRect/>
            </a:stretch>
          </p:blipFill>
          <p:spPr bwMode="auto">
            <a:xfrm>
              <a:off x="8154455" y="3711011"/>
              <a:ext cx="3714750" cy="290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8530692" y="4538091"/>
              <a:ext cx="1793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752942" y="4538091"/>
              <a:ext cx="357188" cy="14287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0765892" y="5147685"/>
              <a:ext cx="96838" cy="12541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1270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192337" y="1958976"/>
            <a:ext cx="7807325" cy="1325562"/>
          </a:xfrm>
        </p:spPr>
        <p:txBody>
          <a:bodyPr/>
          <a:lstStyle/>
          <a:p>
            <a:pPr algn="ctr" eaLnBrk="1" hangingPunct="1"/>
            <a:r>
              <a:rPr lang="fr-CA" altLang="en-US" b="1" dirty="0" smtClean="0"/>
              <a:t>Félicitations!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793874" y="3171031"/>
            <a:ext cx="8205788" cy="2398713"/>
          </a:xfrm>
        </p:spPr>
        <p:txBody>
          <a:bodyPr anchor="ctr"/>
          <a:lstStyle/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CA" altLang="en-US" dirty="0" smtClean="0"/>
              <a:t>Vous devrez maintenant avoir accès à Microsoft Teams.</a:t>
            </a:r>
          </a:p>
          <a:p>
            <a:pPr marL="0" indent="0" algn="ctr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r-CA" altLang="en-US" dirty="0" smtClean="0"/>
              <a:t>Commencez à explorer!</a:t>
            </a:r>
          </a:p>
          <a:p>
            <a:pPr marL="0" indent="0" eaLnBrk="1" hangingPunct="1">
              <a:lnSpc>
                <a:spcPct val="100000"/>
              </a:lnSpc>
              <a:buFont typeface="Arial" panose="020B0604020202020204" pitchFamily="34" charset="0"/>
              <a:buNone/>
            </a:pPr>
            <a:endParaRPr lang="fr-CA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19488" y="4775200"/>
            <a:ext cx="5400675" cy="161448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3000" dirty="0" smtClean="0"/>
              <a:t>Veuillez nous joindre pour le prochain module </a:t>
            </a:r>
            <a:r>
              <a:rPr lang="fr-CA" sz="3000" b="1" smtClean="0"/>
              <a:t>Navigation dans Teams</a:t>
            </a:r>
            <a:endParaRPr lang="fr-CA" sz="3000" b="1" dirty="0" smtClean="0"/>
          </a:p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sz="2100" dirty="0" smtClean="0"/>
              <a:t>Pour toute question ou commentaire veuillez contacter </a:t>
            </a:r>
            <a:r>
              <a:rPr lang="fr-CA" sz="2100" u="sng" dirty="0" smtClean="0">
                <a:hlinkClick r:id="rId2"/>
              </a:rPr>
              <a:t>DFO.IMTS.DWS-SEN.GIST.MPO@dfo-mpo.gc.ca</a:t>
            </a:r>
            <a:endParaRPr lang="fr-CA" sz="2100" dirty="0" smtClean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CA" dirty="0"/>
          </a:p>
        </p:txBody>
      </p:sp>
      <p:pic>
        <p:nvPicPr>
          <p:cNvPr id="12293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079875" y="1936750"/>
            <a:ext cx="7808913" cy="1325562"/>
          </a:xfrm>
        </p:spPr>
        <p:txBody>
          <a:bodyPr/>
          <a:lstStyle/>
          <a:p>
            <a:pPr algn="r" eaLnBrk="1" hangingPunct="1"/>
            <a:r>
              <a:rPr lang="fr-CA" altLang="en-US" sz="4000" dirty="0" smtClean="0"/>
              <a:t>Dans ce module vous apprendrez: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81713" y="2890838"/>
            <a:ext cx="5807075" cy="2398712"/>
          </a:xfrm>
        </p:spPr>
        <p:txBody>
          <a:bodyPr anchor="ctr"/>
          <a:lstStyle/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Comment installer Microsoft Teams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dirty="0" smtClean="0"/>
              <a:t>Comment </a:t>
            </a:r>
            <a:r>
              <a:rPr lang="fr-CA" altLang="en-US" dirty="0" smtClean="0"/>
              <a:t>exécuter</a:t>
            </a:r>
            <a:r>
              <a:rPr lang="en-US" altLang="en-US" dirty="0" smtClean="0"/>
              <a:t> Microsoft Teams</a:t>
            </a:r>
          </a:p>
        </p:txBody>
      </p:sp>
      <p:pic>
        <p:nvPicPr>
          <p:cNvPr id="3076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90563" y="13073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Installer Microsoft Teams</a:t>
            </a:r>
          </a:p>
        </p:txBody>
      </p:sp>
      <p:pic>
        <p:nvPicPr>
          <p:cNvPr id="409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487" y="2711451"/>
            <a:ext cx="117157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ontent Placeholder 6"/>
          <p:cNvSpPr>
            <a:spLocks noGrp="1"/>
          </p:cNvSpPr>
          <p:nvPr>
            <p:ph idx="1"/>
          </p:nvPr>
        </p:nvSpPr>
        <p:spPr>
          <a:xfrm>
            <a:off x="690563" y="2711451"/>
            <a:ext cx="5405437" cy="38211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1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Ouvrir le Centre logiciel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2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Chercher Microsoft Teams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</p:txBody>
      </p:sp>
      <p:pic>
        <p:nvPicPr>
          <p:cNvPr id="4101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5094288"/>
            <a:ext cx="2486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6"/>
          <p:cNvSpPr txBox="1">
            <a:spLocks/>
          </p:cNvSpPr>
          <p:nvPr/>
        </p:nvSpPr>
        <p:spPr bwMode="auto">
          <a:xfrm>
            <a:off x="690563" y="3533779"/>
            <a:ext cx="5011737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Installer Microsoft Teams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/>
          </a:p>
        </p:txBody>
      </p:sp>
      <p:pic>
        <p:nvPicPr>
          <p:cNvPr id="512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3" y="1435101"/>
            <a:ext cx="5634037" cy="4830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695322" y="1272381"/>
            <a:ext cx="105156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en-US" sz="4400" b="1" dirty="0" smtClean="0">
                <a:latin typeface="Calibri Light" panose="020F0302020204030204" pitchFamily="34" charset="0"/>
              </a:rPr>
              <a:t>E</a:t>
            </a:r>
            <a:r>
              <a:rPr lang="fr-CA" altLang="en-US" sz="4400" dirty="0" smtClean="0"/>
              <a:t>xécuter </a:t>
            </a:r>
            <a:r>
              <a:rPr lang="fr-CA" altLang="en-US" sz="4400" b="1" dirty="0" smtClean="0">
                <a:latin typeface="Calibri Light" panose="020F0302020204030204" pitchFamily="34" charset="0"/>
              </a:rPr>
              <a:t>Microsoft Teams</a:t>
            </a:r>
            <a:endParaRPr lang="fr-CA" altLang="en-US" sz="4400" b="1" dirty="0">
              <a:latin typeface="Calibri Light" panose="020F0302020204030204" pitchFamily="34" charset="0"/>
            </a:endParaRPr>
          </a:p>
        </p:txBody>
      </p:sp>
      <p:sp>
        <p:nvSpPr>
          <p:cNvPr id="6147" name="Content Placeholder 6"/>
          <p:cNvSpPr txBox="1">
            <a:spLocks/>
          </p:cNvSpPr>
          <p:nvPr/>
        </p:nvSpPr>
        <p:spPr bwMode="auto">
          <a:xfrm>
            <a:off x="695322" y="3532191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1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Exécuter l’application </a:t>
            </a:r>
            <a:r>
              <a:rPr lang="fr-CA" altLang="en-US" b="1" dirty="0" smtClean="0"/>
              <a:t>Microsoft Teams</a:t>
            </a:r>
            <a:endParaRPr lang="fr-CA" altLang="en-US" dirty="0"/>
          </a:p>
        </p:txBody>
      </p:sp>
      <p:pic>
        <p:nvPicPr>
          <p:cNvPr id="6148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50" y="3049588"/>
            <a:ext cx="1130300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6"/>
          <p:cNvSpPr txBox="1">
            <a:spLocks/>
          </p:cNvSpPr>
          <p:nvPr/>
        </p:nvSpPr>
        <p:spPr bwMode="auto">
          <a:xfrm>
            <a:off x="665163" y="2054225"/>
            <a:ext cx="6689725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2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On vous demandera d’accéder à votre compte avec une adresse courriel insérée automatiquement.  </a:t>
            </a:r>
            <a:r>
              <a:rPr lang="fr-CA" altLang="en-US" b="1" dirty="0" smtClean="0"/>
              <a:t>IL FAUT LA MODIFIER.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3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Entrer votre adresse courriel avec le format: </a:t>
            </a:r>
            <a:r>
              <a:rPr lang="fr-CA" altLang="en-US" b="1" dirty="0" smtClean="0"/>
              <a:t> </a:t>
            </a:r>
            <a:r>
              <a:rPr lang="fr-CA" altLang="en-US" b="1" dirty="0" smtClean="0">
                <a:hlinkClick r:id="rId2"/>
              </a:rPr>
              <a:t>prénom.nom@dfo-mpo.gc.ca</a:t>
            </a:r>
            <a:r>
              <a:rPr lang="fr-CA" altLang="en-US" b="1" dirty="0" smtClean="0"/>
              <a:t> et</a:t>
            </a:r>
            <a:r>
              <a:rPr lang="fr-CA" altLang="en-US" dirty="0" smtClean="0"/>
              <a:t> </a:t>
            </a:r>
            <a:r>
              <a:rPr lang="fr-CA" altLang="en-US" b="1" dirty="0" smtClean="0"/>
              <a:t>Ouvrir une session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CA" altLang="en-US" dirty="0"/>
          </a:p>
        </p:txBody>
      </p:sp>
      <p:pic>
        <p:nvPicPr>
          <p:cNvPr id="717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958" y="1322389"/>
            <a:ext cx="4335180" cy="503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2" descr="header_cropp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6"/>
          <p:cNvSpPr txBox="1">
            <a:spLocks/>
          </p:cNvSpPr>
          <p:nvPr/>
        </p:nvSpPr>
        <p:spPr bwMode="auto">
          <a:xfrm>
            <a:off x="701673" y="3533787"/>
            <a:ext cx="648811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4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Vous recevrez l’avis d’erreur de scripte suivant. Cliquer </a:t>
            </a:r>
            <a:r>
              <a:rPr lang="fr-CA" altLang="en-US" b="1" dirty="0" smtClean="0"/>
              <a:t>Oui </a:t>
            </a:r>
            <a:r>
              <a:rPr lang="fr-CA" altLang="en-US" dirty="0" smtClean="0"/>
              <a:t>pour continuer d’exécuter les scriptes sur cette page.</a:t>
            </a:r>
            <a:endParaRPr lang="fr-CA" altLang="en-US" dirty="0"/>
          </a:p>
        </p:txBody>
      </p:sp>
      <p:pic>
        <p:nvPicPr>
          <p:cNvPr id="819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1397000"/>
            <a:ext cx="4365999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6"/>
          <p:cNvSpPr txBox="1">
            <a:spLocks/>
          </p:cNvSpPr>
          <p:nvPr/>
        </p:nvSpPr>
        <p:spPr bwMode="auto">
          <a:xfrm>
            <a:off x="727073" y="3511554"/>
            <a:ext cx="648970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u="sng" dirty="0" smtClean="0"/>
              <a:t>Étape 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fr-CA" altLang="en-US" dirty="0" smtClean="0"/>
              <a:t>Entrer de nouveau vos identifiants pour </a:t>
            </a:r>
            <a:r>
              <a:rPr lang="fr-CA" altLang="en-US" b="1" dirty="0" smtClean="0"/>
              <a:t>Ouvrir une session </a:t>
            </a:r>
            <a:r>
              <a:rPr lang="fr-CA" altLang="en-US" dirty="0" smtClean="0"/>
              <a:t>avec votre compte MPO</a:t>
            </a:r>
            <a:endParaRPr lang="fr-CA" alt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713663" y="3495675"/>
            <a:ext cx="420687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88325" y="3495675"/>
            <a:ext cx="152400" cy="1174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9221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1368425"/>
            <a:ext cx="4394196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header_cropp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6096000" y="2819400"/>
            <a:ext cx="5629275" cy="29892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u="sng" dirty="0" smtClean="0"/>
              <a:t>Étape 6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CA" dirty="0" smtClean="0"/>
              <a:t>Choisir une méthode pour recevoir votre </a:t>
            </a:r>
            <a:r>
              <a:rPr lang="fr-CA" b="1" dirty="0" smtClean="0"/>
              <a:t>code d’ouverture de session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/>
              <a:t>Via texte à votre cellulaire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dirty="0" smtClean="0"/>
              <a:t>Via courriel</a:t>
            </a:r>
          </a:p>
        </p:txBody>
      </p:sp>
      <p:pic>
        <p:nvPicPr>
          <p:cNvPr id="10243" name="Picture 12" descr="header_cropp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121920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10A5D-748F-4BED-AC46-90E2DE4BA5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206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Formation Microsoft Teams Module 1</vt:lpstr>
      <vt:lpstr>Dans ce module vous apprendrez:</vt:lpstr>
      <vt:lpstr>Installer Microsoft Teams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Félicitations!</vt:lpstr>
    </vt:vector>
  </TitlesOfParts>
  <Company>DFO-MPO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Lim, Natasha</dc:creator>
  <cp:lastModifiedBy>Lim, Natasha</cp:lastModifiedBy>
  <cp:revision>40</cp:revision>
  <dcterms:created xsi:type="dcterms:W3CDTF">2020-01-14T16:21:08Z</dcterms:created>
  <dcterms:modified xsi:type="dcterms:W3CDTF">2020-01-29T14:28:03Z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fb733f-faef-464c-9b6d-731b56f94973_Enabled">
    <vt:lpwstr>true</vt:lpwstr>
  </property>
  <property fmtid="{D5CDD505-2E9C-101B-9397-08002B2CF9AE}" pid="3" name="MSIP_Label_1bfb733f-faef-464c-9b6d-731b56f94973_SetDate">
    <vt:lpwstr>2020-01-14T16:33:44Z</vt:lpwstr>
  </property>
  <property fmtid="{D5CDD505-2E9C-101B-9397-08002B2CF9AE}" pid="4" name="MSIP_Label_1bfb733f-faef-464c-9b6d-731b56f94973_Method">
    <vt:lpwstr>Standard</vt:lpwstr>
  </property>
  <property fmtid="{D5CDD505-2E9C-101B-9397-08002B2CF9AE}" pid="5" name="MSIP_Label_1bfb733f-faef-464c-9b6d-731b56f94973_Name">
    <vt:lpwstr>Unclass - Non-Classifié</vt:lpwstr>
  </property>
  <property fmtid="{D5CDD505-2E9C-101B-9397-08002B2CF9AE}" pid="6" name="MSIP_Label_1bfb733f-faef-464c-9b6d-731b56f94973_SiteId">
    <vt:lpwstr>1594fdae-a1d9-4405-915d-011467234338</vt:lpwstr>
  </property>
  <property fmtid="{D5CDD505-2E9C-101B-9397-08002B2CF9AE}" pid="7" name="MSIP_Label_1bfb733f-faef-464c-9b6d-731b56f94973_ActionId">
    <vt:lpwstr>16b07ae4-d42b-42ec-907a-0000637cddcc</vt:lpwstr>
  </property>
</Properties>
</file>