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2" r:id="rId2"/>
    <p:sldId id="352" r:id="rId3"/>
    <p:sldId id="431" r:id="rId4"/>
    <p:sldId id="432" r:id="rId5"/>
    <p:sldId id="43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144" autoAdjust="0"/>
  </p:normalViewPr>
  <p:slideViewPr>
    <p:cSldViewPr snapToGrid="0">
      <p:cViewPr varScale="1">
        <p:scale>
          <a:sx n="49" d="100"/>
          <a:sy n="49" d="100"/>
        </p:scale>
        <p:origin x="1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F066-BA05-4FA6-95F8-13C24936F22F}" type="datetimeFigureOut">
              <a:rPr lang="en-CA" smtClean="0"/>
              <a:t>2022-01-17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5C660-C7C3-48C9-B979-DAD1CF6D82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95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36A7C-1E6B-4596-BF6D-4E7A076C874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5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36A7C-1E6B-4596-BF6D-4E7A076C874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fr-FR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F187CC-52D7-4366-A00B-DF130F603A13}" type="slidenum">
              <a:rPr lang="en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5703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fr-FR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F187CC-52D7-4366-A00B-DF130F603A13}" type="slidenum">
              <a:rPr lang="en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10861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fr-FR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91A4E95-AD82-467E-AEDC-28A1549442A6}" type="slidenum">
              <a:rPr lang="en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1247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B241-3F81-4BC5-B8C2-C14861AD0A26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54436" cy="317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8" y="4457531"/>
            <a:ext cx="1158922" cy="1396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253703"/>
            <a:ext cx="1687286" cy="4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0145"/>
            <a:ext cx="6172200" cy="508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4204485" cy="41708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F28-2FB1-4E5D-BFCE-E15279B39A68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92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4785-26E2-4C30-BE2B-5FCFA7EF2A93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54436" cy="317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253703"/>
            <a:ext cx="1687286" cy="40273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8" y="4457531"/>
            <a:ext cx="1158922" cy="13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C"/>
                </a:solidFill>
              </a:defRPr>
            </a:lvl1pPr>
            <a:lvl2pPr>
              <a:defRPr>
                <a:solidFill>
                  <a:srgbClr val="53565C"/>
                </a:solidFill>
              </a:defRPr>
            </a:lvl2pPr>
            <a:lvl3pPr>
              <a:defRPr>
                <a:solidFill>
                  <a:srgbClr val="53565C"/>
                </a:solidFill>
              </a:defRPr>
            </a:lvl3pPr>
            <a:lvl4pPr>
              <a:defRPr>
                <a:solidFill>
                  <a:srgbClr val="53565C"/>
                </a:solidFill>
              </a:defRPr>
            </a:lvl4pPr>
            <a:lvl5pPr>
              <a:defRPr>
                <a:solidFill>
                  <a:srgbClr val="5356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A698771-4615-4886-97F5-1CD6FE7EB304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6806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dirty="0"/>
              <a:t>Connecting you and your future</a:t>
            </a:r>
          </a:p>
        </p:txBody>
      </p:sp>
    </p:spTree>
    <p:extLst>
      <p:ext uri="{BB962C8B-B14F-4D97-AF65-F5344CB8AC3E}">
        <p14:creationId xmlns:p14="http://schemas.microsoft.com/office/powerpoint/2010/main" val="173261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22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2FF-B6F1-4306-9582-59E3907988B3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14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4381"/>
            <a:ext cx="5181600" cy="4491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4381"/>
            <a:ext cx="5181600" cy="4491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106B-4E71-47E7-9461-789B3469359B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74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31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91774"/>
            <a:ext cx="5157787" cy="357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3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1774"/>
            <a:ext cx="5183188" cy="357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7F2-E652-4D41-BC3A-6E0754B281F8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22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6EAA-8F7B-4788-AA1A-702707E1DBAB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769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0B7C-2BD2-4429-9D66-94D2226A1EF4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39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80145"/>
            <a:ext cx="6172200" cy="5326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0"/>
            <a:ext cx="4204485" cy="4408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81B0-1A0F-43B9-AEA2-3D26B5D8CDBD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004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469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4381"/>
            <a:ext cx="10515600" cy="448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399" y="6492875"/>
            <a:ext cx="2743200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94661E3D-1B2A-4078-AE1C-F30478584245}" type="datetime1">
              <a:rPr lang="en-CA" smtClean="0"/>
              <a:t>2022-01-17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6806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</a:lstStyle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91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062A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Photo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r="577" b="10903"/>
          <a:stretch/>
        </p:blipFill>
        <p:spPr>
          <a:xfrm>
            <a:off x="796600" y="-5898"/>
            <a:ext cx="10586736" cy="6108392"/>
          </a:xfrm>
          <a:prstGeom prst="rect">
            <a:avLst/>
          </a:prstGeom>
        </p:spPr>
      </p:pic>
      <p:pic>
        <p:nvPicPr>
          <p:cNvPr id="12" name="Picture 11" descr="Gouvernement du Canada et logo du drapeau de Canada" title="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7" y="6323599"/>
            <a:ext cx="2356130" cy="317516"/>
          </a:xfrm>
          <a:prstGeom prst="rect">
            <a:avLst/>
          </a:prstGeom>
        </p:spPr>
      </p:pic>
      <p:pic>
        <p:nvPicPr>
          <p:cNvPr id="13" name="Picture 12" descr="Canada et drapeau" title="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588" y="6320623"/>
            <a:ext cx="1497669" cy="40273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60766" y="1280456"/>
            <a:ext cx="4532701" cy="2944134"/>
          </a:xfrm>
          <a:prstGeom prst="rect">
            <a:avLst/>
          </a:prstGeom>
        </p:spPr>
        <p:txBody>
          <a:bodyPr vert="horz" lIns="77213" tIns="38606" rIns="77213" bIns="38606" rtlCol="0" anchor="b">
            <a:normAutofit fontScale="92500"/>
          </a:bodyPr>
          <a:lstStyle>
            <a:lvl1pPr algn="l" defTabSz="915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6" kern="120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5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CA" sz="67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</a:br>
            <a:r>
              <a:rPr kumimoji="0" lang="fr-CA" sz="65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EmploisGC</a:t>
            </a:r>
            <a:br>
              <a:rPr kumimoji="0" lang="fr-CA" sz="67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</a:br>
            <a:r>
              <a:rPr kumimoji="0" lang="fr-CA" sz="67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 </a:t>
            </a:r>
            <a:endParaRPr kumimoji="0" lang="en-CA" sz="67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60766" y="3048298"/>
            <a:ext cx="3980199" cy="2046944"/>
          </a:xfrm>
          <a:prstGeom prst="rect">
            <a:avLst/>
          </a:prstGeom>
        </p:spPr>
        <p:txBody>
          <a:bodyPr vert="horz" lIns="77213" tIns="38606" rIns="77213" bIns="38606" rtlCol="0" anchor="ctr">
            <a:normAutofit/>
          </a:bodyPr>
          <a:lstStyle>
            <a:lvl1pPr algn="l" defTabSz="915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4" kern="1200">
                <a:solidFill>
                  <a:srgbClr val="6062AC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5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7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Accédez à votre avenir</a:t>
            </a:r>
            <a:endParaRPr kumimoji="0" lang="en-CA" sz="37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9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777" y="656253"/>
            <a:ext cx="9789151" cy="828660"/>
          </a:xfrm>
        </p:spPr>
        <p:txBody>
          <a:bodyPr>
            <a:normAutofit/>
          </a:bodyPr>
          <a:lstStyle/>
          <a:p>
            <a:r>
              <a:rPr lang="en-CA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Postuler</a:t>
            </a:r>
            <a:r>
              <a:rPr lang="en-CA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CA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r>
              <a:rPr lang="en-CA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d'emploi</a:t>
            </a:r>
            <a:endParaRPr lang="en-CA" sz="45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5B15-C6B4-4F19-8A81-2103BFA33481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srgbClr val="5356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srgbClr val="53565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3032" y="728540"/>
            <a:ext cx="9414983" cy="112083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2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Capture d'écran de la section Renseignements sur l'annonce" title="Capture d'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5" y="1737786"/>
            <a:ext cx="9551648" cy="446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14" descr="La section Exigences est encerclée" title="Zone encerclée"/>
          <p:cNvSpPr/>
          <p:nvPr/>
        </p:nvSpPr>
        <p:spPr>
          <a:xfrm rot="16200000">
            <a:off x="6955236" y="2428300"/>
            <a:ext cx="3977654" cy="3637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25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fr-FR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CA" altLang="fr-FR" sz="4500" b="1" dirty="0">
                <a:latin typeface="Arial" panose="020B0604020202020204" pitchFamily="34" charset="0"/>
                <a:cs typeface="Arial" panose="020B0604020202020204" pitchFamily="34" charset="0"/>
              </a:rPr>
              <a:t> Curriculum vitae (CV)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7532" y="1504381"/>
            <a:ext cx="10426536" cy="486356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Tx/>
              <a:buFont typeface="Arial" panose="020B0604020202020204" pitchFamily="34" charset="0"/>
              <a:buNone/>
              <a:defRPr/>
            </a:pPr>
            <a:r>
              <a:rPr lang="fr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L'objectif de votre CV est de fournir suffisamment d'informations détaillées pour que les gestionnaires d'embauche puissent déterminer si vous répondez aux exigences du poste. </a:t>
            </a:r>
          </a:p>
          <a:p>
            <a:pPr marL="0" indent="0" fontAlgn="auto">
              <a:spcAft>
                <a:spcPts val="0"/>
              </a:spcAft>
              <a:buClrTx/>
              <a:buFont typeface="Wingdings 2" panose="05020102010507070707" pitchFamily="18" charset="2"/>
              <a:buNone/>
              <a:defRPr/>
            </a:pPr>
            <a:r>
              <a:rPr lang="en-CA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N’oubliez pas d’inclure :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et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coordonnées</a:t>
            </a: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saillants de vos compétences/qualifications</a:t>
            </a:r>
          </a:p>
          <a:p>
            <a:pPr>
              <a:buClrTx/>
              <a:buSzPct val="95000"/>
              <a:defRPr/>
            </a:pP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Éducation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Tx/>
              <a:buSzPct val="95000"/>
              <a:defRPr/>
            </a:pP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professionnelle</a:t>
            </a: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95000"/>
              <a:defRPr/>
            </a:pP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Diplômes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certificats</a:t>
            </a: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et bourses</a:t>
            </a:r>
          </a:p>
          <a:p>
            <a:pPr>
              <a:buClrTx/>
              <a:buSzPct val="95000"/>
              <a:defRPr/>
            </a:pP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bénévolat</a:t>
            </a: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3733E85-9038-4B42-8590-264C31F76649}" type="slidenum">
              <a:rPr lang="en-CA" altLang="fr-FR" sz="11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fr-FR" sz="1100"/>
          </a:p>
        </p:txBody>
      </p:sp>
      <p:sp>
        <p:nvSpPr>
          <p:cNvPr id="79877" name="TextBox 5"/>
          <p:cNvSpPr txBox="1">
            <a:spLocks noChangeArrowheads="1"/>
          </p:cNvSpPr>
          <p:nvPr/>
        </p:nvSpPr>
        <p:spPr bwMode="auto">
          <a:xfrm>
            <a:off x="5324475" y="0"/>
            <a:ext cx="14446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8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838200" y="583644"/>
            <a:ext cx="10515600" cy="5401519"/>
          </a:xfrm>
        </p:spPr>
        <p:txBody>
          <a:bodyPr>
            <a:normAutofit/>
          </a:bodyPr>
          <a:lstStyle/>
          <a:p>
            <a:pPr algn="ctr"/>
            <a:r>
              <a:rPr lang="en-CA" altLang="fr-FR" sz="6600" b="1" dirty="0">
                <a:latin typeface="Arial" panose="020B0604020202020204" pitchFamily="34" charset="0"/>
                <a:cs typeface="Arial" panose="020B0604020202020204" pitchFamily="34" charset="0"/>
              </a:rPr>
              <a:t>Example d’un curriculum vitae</a:t>
            </a:r>
            <a:br>
              <a:rPr lang="en-CA" altLang="fr-FR" sz="6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altLang="fr-F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3733E85-9038-4B42-8590-264C31F76649}" type="slidenum">
              <a:rPr lang="en-CA" altLang="fr-FR" sz="11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fr-FR" sz="1100"/>
          </a:p>
        </p:txBody>
      </p:sp>
      <p:sp>
        <p:nvSpPr>
          <p:cNvPr id="79877" name="TextBox 5"/>
          <p:cNvSpPr txBox="1">
            <a:spLocks noChangeArrowheads="1"/>
          </p:cNvSpPr>
          <p:nvPr/>
        </p:nvSpPr>
        <p:spPr bwMode="auto">
          <a:xfrm>
            <a:off x="5324475" y="0"/>
            <a:ext cx="14446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aphic 2" descr="Document with solid fill">
            <a:extLst>
              <a:ext uri="{FF2B5EF4-FFF2-40B4-BE49-F238E27FC236}">
                <a16:creationId xmlns:a16="http://schemas.microsoft.com/office/drawing/2014/main" id="{35B5C604-8F01-489C-AD2B-D0A83EBE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4256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0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03" y="1452069"/>
            <a:ext cx="38608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660070" y="638175"/>
            <a:ext cx="10515599" cy="828660"/>
          </a:xfrm>
        </p:spPr>
        <p:txBody>
          <a:bodyPr>
            <a:normAutofit/>
          </a:bodyPr>
          <a:lstStyle/>
          <a:p>
            <a:r>
              <a:rPr lang="en-CA" altLang="fr-FR" b="1" dirty="0">
                <a:latin typeface="Helvetica" panose="020B0604020202020204" pitchFamily="34" charset="0"/>
                <a:cs typeface="Helvetica" panose="020B0604020202020204" pitchFamily="34" charset="0"/>
              </a:rPr>
              <a:t>Lisez attentivement et….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08" y="1671872"/>
            <a:ext cx="7469579" cy="4487862"/>
          </a:xfrm>
          <a:ln>
            <a:noFill/>
          </a:ln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 les instructions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incluses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l’offre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d’emploi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CA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Déposez votre candidature </a:t>
            </a:r>
            <a:r>
              <a:rPr lang="en-CA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date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CA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Présentez seulement ce qui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demandé</a:t>
            </a: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CA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fr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Assurez-vous que les renseignements qui apparaissent dans votre lettre de présentation et dans votre CV concordent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Soyez clair et précis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N’oubliez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 que les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d’accommodements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aider</a:t>
            </a:r>
          </a:p>
          <a:p>
            <a:pPr fontAlgn="auto">
              <a:spcAft>
                <a:spcPts val="1600"/>
              </a:spcAft>
              <a:buClrTx/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778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2FDFFCB-4AA9-4EFA-B133-5607B02D51DB}" type="slidenum">
              <a:rPr lang="en-CA" altLang="fr-FR" sz="11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fr-FR" sz="1100"/>
          </a:p>
        </p:txBody>
      </p:sp>
      <p:sp>
        <p:nvSpPr>
          <p:cNvPr id="7" name="TextBox 6"/>
          <p:cNvSpPr txBox="1"/>
          <p:nvPr/>
        </p:nvSpPr>
        <p:spPr>
          <a:xfrm>
            <a:off x="9009627" y="4788543"/>
            <a:ext cx="3003254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mots-</a:t>
            </a:r>
            <a:r>
              <a:rPr lang="en-C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clés</a:t>
            </a:r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CA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suffisent</a:t>
            </a:r>
            <a:r>
              <a:rPr lang="en-CA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pas!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3" name="TextBox 7"/>
          <p:cNvSpPr txBox="1">
            <a:spLocks noChangeArrowheads="1"/>
          </p:cNvSpPr>
          <p:nvPr/>
        </p:nvSpPr>
        <p:spPr bwMode="auto">
          <a:xfrm>
            <a:off x="5324475" y="0"/>
            <a:ext cx="144462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53565C"/>
                </a:solidFill>
                <a:latin typeface="Arial Narrow" panose="020B0606020202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rgbClr val="53565C"/>
                </a:solidFill>
                <a:latin typeface="Arial Narrow" panose="020B0606020202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53565C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fr-FR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8953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GC Jo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62AC"/>
      </a:accent1>
      <a:accent2>
        <a:srgbClr val="454684"/>
      </a:accent2>
      <a:accent3>
        <a:srgbClr val="29B7E1"/>
      </a:accent3>
      <a:accent4>
        <a:srgbClr val="198EB3"/>
      </a:accent4>
      <a:accent5>
        <a:srgbClr val="FDE70A"/>
      </a:accent5>
      <a:accent6>
        <a:srgbClr val="D4C002"/>
      </a:accent6>
      <a:hlink>
        <a:srgbClr val="9495C6"/>
      </a:hlink>
      <a:folHlink>
        <a:srgbClr val="29B7E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4E2C5D-C34F-4F40-B54B-3A2403A5CEE2}" vid="{E6497BF1-5DEE-4D62-A05B-B22657FEB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145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Helvetica</vt:lpstr>
      <vt:lpstr>Wingdings 2</vt:lpstr>
      <vt:lpstr>Theme1</vt:lpstr>
      <vt:lpstr>PowerPoint Presentation</vt:lpstr>
      <vt:lpstr>Postuler à une demande d'emploi</vt:lpstr>
      <vt:lpstr>Votre Curriculum vitae (CV) </vt:lpstr>
      <vt:lpstr>Example d’un curriculum vitae </vt:lpstr>
      <vt:lpstr>Lisez attentivement et….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Scott</dc:creator>
  <cp:lastModifiedBy>Alexandra Scott</cp:lastModifiedBy>
  <cp:revision>4</cp:revision>
  <dcterms:created xsi:type="dcterms:W3CDTF">2022-01-12T18:37:33Z</dcterms:created>
  <dcterms:modified xsi:type="dcterms:W3CDTF">2022-01-17T13:19:30Z</dcterms:modified>
</cp:coreProperties>
</file>