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  <p:sldMasterId id="2147483660" r:id="rId7"/>
    <p:sldMasterId id="2147483670" r:id="rId8"/>
  </p:sldMasterIdLst>
  <p:notesMasterIdLst>
    <p:notesMasterId r:id="rId17"/>
  </p:notesMasterIdLst>
  <p:sldIdLst>
    <p:sldId id="2572" r:id="rId9"/>
    <p:sldId id="4462" r:id="rId10"/>
    <p:sldId id="4458" r:id="rId11"/>
    <p:sldId id="4456" r:id="rId12"/>
    <p:sldId id="4452" r:id="rId13"/>
    <p:sldId id="4451" r:id="rId14"/>
    <p:sldId id="379" r:id="rId15"/>
    <p:sldId id="4470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en Chil, Abdi" initials="ACA" lastIdx="1" clrIdx="0">
    <p:extLst>
      <p:ext uri="{19B8F6BF-5375-455C-9EA6-DF929625EA0E}">
        <p15:presenceInfo xmlns:p15="http://schemas.microsoft.com/office/powerpoint/2012/main" userId="S-1-5-21-1287501387-3249052258-898514827-18386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A727"/>
    <a:srgbClr val="3A708D"/>
    <a:srgbClr val="6E84A2"/>
    <a:srgbClr val="731F5B"/>
    <a:srgbClr val="EEB500"/>
    <a:srgbClr val="FFC000"/>
    <a:srgbClr val="FF6E07"/>
    <a:srgbClr val="78C800"/>
    <a:srgbClr val="F6BB00"/>
    <a:srgbClr val="0E37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72" autoAdjust="0"/>
    <p:restoredTop sz="95226" autoAdjust="0"/>
  </p:normalViewPr>
  <p:slideViewPr>
    <p:cSldViewPr snapToGrid="0">
      <p:cViewPr varScale="1">
        <p:scale>
          <a:sx n="130" d="100"/>
          <a:sy n="130" d="100"/>
        </p:scale>
        <p:origin x="139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E1873-9E58-4C47-9059-C16109D0B909}" type="datetimeFigureOut">
              <a:rPr lang="en-CA" smtClean="0"/>
              <a:t>2024-07-02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18135-B0D0-4FDC-AC0B-82C0F197636C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459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0072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40C75-3185-4604-89B6-66097CDED6BD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0045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18135-B0D0-4FDC-AC0B-82C0F197636C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604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18135-B0D0-4FDC-AC0B-82C0F197636C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2996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40C75-3185-4604-89B6-66097CDED6BD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62517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40C75-3185-4604-89B6-66097CDED6BD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15136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40C75-3185-4604-89B6-66097CDED6BD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6532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18135-B0D0-4FDC-AC0B-82C0F197636C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445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8436-5BA3-47D9-8205-9441D0595A05}" type="datetimeFigureOut">
              <a:rPr lang="en-CA" smtClean="0"/>
              <a:t>2024-07-02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hrSlideMaster.Title SlideHeader" descr="UNCLASSIFIED"/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49117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8436-5BA3-47D9-8205-9441D0595A05}" type="datetimeFigureOut">
              <a:rPr lang="en-CA" smtClean="0"/>
              <a:t>2024-07-02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B900-F381-4B9D-A178-F23DC9ACC70E}" type="slidenum">
              <a:rPr lang="en-CA" smtClean="0"/>
              <a:t>‹N°›</a:t>
            </a:fld>
            <a:endParaRPr lang="en-CA"/>
          </a:p>
        </p:txBody>
      </p:sp>
      <p:sp>
        <p:nvSpPr>
          <p:cNvPr id="7" name="hrSlideMaster.Title and Vertical TextHeader" descr="UNCLASSIFIED"/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68538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8436-5BA3-47D9-8205-9441D0595A05}" type="datetimeFigureOut">
              <a:rPr lang="en-CA" smtClean="0"/>
              <a:t>2024-07-02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B900-F381-4B9D-A178-F23DC9ACC70E}" type="slidenum">
              <a:rPr lang="en-CA" smtClean="0"/>
              <a:t>‹N°›</a:t>
            </a:fld>
            <a:endParaRPr lang="en-CA"/>
          </a:p>
        </p:txBody>
      </p:sp>
      <p:sp>
        <p:nvSpPr>
          <p:cNvPr id="7" name="hrSlideMaster.Vertical Title and TextHeader" descr="UNCLASSIFIED">
            <a:extLst>
              <a:ext uri="{FF2B5EF4-FFF2-40B4-BE49-F238E27FC236}">
                <a16:creationId xmlns:a16="http://schemas.microsoft.com/office/drawing/2014/main" id="{AC6FE295-D29C-4E09-A958-BA24CA406BA7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973042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ny Purp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6"/>
          </p:nvPr>
        </p:nvSpPr>
        <p:spPr>
          <a:xfrm>
            <a:off x="4104717" y="0"/>
            <a:ext cx="8087282" cy="6858000"/>
          </a:xfrm>
          <a:custGeom>
            <a:avLst/>
            <a:gdLst>
              <a:gd name="connsiteX0" fmla="*/ 0 w 16170352"/>
              <a:gd name="connsiteY0" fmla="*/ 0 h 13716000"/>
              <a:gd name="connsiteX1" fmla="*/ 7097554 w 16170352"/>
              <a:gd name="connsiteY1" fmla="*/ 0 h 13716000"/>
              <a:gd name="connsiteX2" fmla="*/ 7194481 w 16170352"/>
              <a:gd name="connsiteY2" fmla="*/ 0 h 13716000"/>
              <a:gd name="connsiteX3" fmla="*/ 16170352 w 16170352"/>
              <a:gd name="connsiteY3" fmla="*/ 0 h 13716000"/>
              <a:gd name="connsiteX4" fmla="*/ 16170352 w 16170352"/>
              <a:gd name="connsiteY4" fmla="*/ 13716000 h 13716000"/>
              <a:gd name="connsiteX5" fmla="*/ 14195106 w 16170352"/>
              <a:gd name="connsiteY5" fmla="*/ 13716000 h 13716000"/>
              <a:gd name="connsiteX6" fmla="*/ 7097554 w 16170352"/>
              <a:gd name="connsiteY6" fmla="*/ 13716000 h 13716000"/>
              <a:gd name="connsiteX7" fmla="*/ 7000628 w 16170352"/>
              <a:gd name="connsiteY7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70352" h="13716000">
                <a:moveTo>
                  <a:pt x="0" y="0"/>
                </a:moveTo>
                <a:lnTo>
                  <a:pt x="7097554" y="0"/>
                </a:lnTo>
                <a:lnTo>
                  <a:pt x="7194481" y="0"/>
                </a:lnTo>
                <a:lnTo>
                  <a:pt x="16170352" y="0"/>
                </a:lnTo>
                <a:lnTo>
                  <a:pt x="16170352" y="13716000"/>
                </a:lnTo>
                <a:lnTo>
                  <a:pt x="14195106" y="13716000"/>
                </a:lnTo>
                <a:lnTo>
                  <a:pt x="7097554" y="13716000"/>
                </a:lnTo>
                <a:lnTo>
                  <a:pt x="7000628" y="13716000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21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56932" y="535259"/>
            <a:ext cx="2431599" cy="5129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i="0">
              <a:latin typeface="Open Sans Semibold" charset="0"/>
            </a:endParaRPr>
          </a:p>
        </p:txBody>
      </p:sp>
      <p:sp>
        <p:nvSpPr>
          <p:cNvPr id="3" name="hrSlideMaster36.Company PurposeHeader" descr="UNCLASSIFIED">
            <a:extLst>
              <a:ext uri="{FF2B5EF4-FFF2-40B4-BE49-F238E27FC236}">
                <a16:creationId xmlns:a16="http://schemas.microsoft.com/office/drawing/2014/main" id="{29D76A4A-CAEA-4E70-9777-75D69AC98FCE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  <p:sp>
        <p:nvSpPr>
          <p:cNvPr id="4" name="hrSlideMaster.Company PurposeHeader" descr="UNCLASSIFIED">
            <a:extLst>
              <a:ext uri="{FF2B5EF4-FFF2-40B4-BE49-F238E27FC236}">
                <a16:creationId xmlns:a16="http://schemas.microsoft.com/office/drawing/2014/main" id="{4FF8BBE6-E96F-4568-BB38-F12FB1F6BBA7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666331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clock, cage&#10;&#10;Description automatically generated">
            <a:extLst>
              <a:ext uri="{FF2B5EF4-FFF2-40B4-BE49-F238E27FC236}">
                <a16:creationId xmlns:a16="http://schemas.microsoft.com/office/drawing/2014/main" id="{2A31A43B-EE48-3C45-B763-0A7D438EF0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"/>
            <a:ext cx="12192000" cy="6858000"/>
          </a:xfrm>
          <a:prstGeom prst="rect">
            <a:avLst/>
          </a:prstGeom>
        </p:spPr>
      </p:pic>
      <p:sp>
        <p:nvSpPr>
          <p:cNvPr id="11" name="Shape">
            <a:extLst>
              <a:ext uri="{FF2B5EF4-FFF2-40B4-BE49-F238E27FC236}">
                <a16:creationId xmlns:a16="http://schemas.microsoft.com/office/drawing/2014/main" id="{BBAC59D1-6E1C-6043-9FDA-5DF7F42ECCFA}"/>
              </a:ext>
            </a:extLst>
          </p:cNvPr>
          <p:cNvSpPr/>
          <p:nvPr userDrawn="1"/>
        </p:nvSpPr>
        <p:spPr>
          <a:xfrm>
            <a:off x="1107091" y="846529"/>
            <a:ext cx="4401040" cy="37388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3" h="20989" extrusionOk="0">
                <a:moveTo>
                  <a:pt x="0" y="10505"/>
                </a:moveTo>
                <a:lnTo>
                  <a:pt x="0" y="1245"/>
                </a:lnTo>
                <a:cubicBezTo>
                  <a:pt x="0" y="284"/>
                  <a:pt x="1199" y="-305"/>
                  <a:pt x="2149" y="166"/>
                </a:cubicBezTo>
                <a:lnTo>
                  <a:pt x="11399" y="4796"/>
                </a:lnTo>
                <a:lnTo>
                  <a:pt x="20650" y="9426"/>
                </a:lnTo>
                <a:cubicBezTo>
                  <a:pt x="21600" y="9897"/>
                  <a:pt x="21600" y="11093"/>
                  <a:pt x="20650" y="11564"/>
                </a:cubicBezTo>
                <a:lnTo>
                  <a:pt x="11399" y="16194"/>
                </a:lnTo>
                <a:lnTo>
                  <a:pt x="2149" y="20824"/>
                </a:lnTo>
                <a:cubicBezTo>
                  <a:pt x="1199" y="21295"/>
                  <a:pt x="0" y="20706"/>
                  <a:pt x="0" y="19745"/>
                </a:cubicBezTo>
                <a:lnTo>
                  <a:pt x="0" y="10505"/>
                </a:lnTo>
                <a:close/>
              </a:path>
            </a:pathLst>
          </a:custGeom>
          <a:solidFill>
            <a:schemeClr val="accent3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/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6D04D97A-1059-0E4D-B06D-0EA0209E457E}"/>
              </a:ext>
            </a:extLst>
          </p:cNvPr>
          <p:cNvSpPr/>
          <p:nvPr userDrawn="1"/>
        </p:nvSpPr>
        <p:spPr>
          <a:xfrm>
            <a:off x="0" y="2980062"/>
            <a:ext cx="4253315" cy="3600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2" h="20909" extrusionOk="0">
                <a:moveTo>
                  <a:pt x="0" y="10487"/>
                </a:moveTo>
                <a:lnTo>
                  <a:pt x="0" y="1408"/>
                </a:lnTo>
                <a:cubicBezTo>
                  <a:pt x="0" y="320"/>
                  <a:pt x="1355" y="-346"/>
                  <a:pt x="2428" y="187"/>
                </a:cubicBezTo>
                <a:lnTo>
                  <a:pt x="11477" y="4715"/>
                </a:lnTo>
                <a:lnTo>
                  <a:pt x="20526" y="9244"/>
                </a:lnTo>
                <a:cubicBezTo>
                  <a:pt x="21600" y="9777"/>
                  <a:pt x="21600" y="11131"/>
                  <a:pt x="20526" y="11664"/>
                </a:cubicBezTo>
                <a:lnTo>
                  <a:pt x="11477" y="16193"/>
                </a:lnTo>
                <a:lnTo>
                  <a:pt x="2428" y="20721"/>
                </a:lnTo>
                <a:cubicBezTo>
                  <a:pt x="1355" y="21254"/>
                  <a:pt x="0" y="20588"/>
                  <a:pt x="0" y="19500"/>
                </a:cubicBezTo>
                <a:lnTo>
                  <a:pt x="0" y="10487"/>
                </a:lnTo>
                <a:close/>
              </a:path>
            </a:pathLst>
          </a:custGeom>
          <a:solidFill>
            <a:schemeClr val="accent6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/>
          </a:p>
        </p:txBody>
      </p:sp>
      <p:sp>
        <p:nvSpPr>
          <p:cNvPr id="16" name="Shape">
            <a:extLst>
              <a:ext uri="{FF2B5EF4-FFF2-40B4-BE49-F238E27FC236}">
                <a16:creationId xmlns:a16="http://schemas.microsoft.com/office/drawing/2014/main" id="{FC6D9A5E-786B-D644-86E7-2FBC24FF7D5D}"/>
              </a:ext>
            </a:extLst>
          </p:cNvPr>
          <p:cNvSpPr/>
          <p:nvPr userDrawn="1"/>
        </p:nvSpPr>
        <p:spPr>
          <a:xfrm>
            <a:off x="4253315" y="1183426"/>
            <a:ext cx="1600979" cy="1315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8" h="19972" extrusionOk="0">
                <a:moveTo>
                  <a:pt x="0" y="10012"/>
                </a:moveTo>
                <a:lnTo>
                  <a:pt x="0" y="3318"/>
                </a:lnTo>
                <a:cubicBezTo>
                  <a:pt x="0" y="755"/>
                  <a:pt x="3189" y="-814"/>
                  <a:pt x="5716" y="441"/>
                </a:cubicBezTo>
                <a:lnTo>
                  <a:pt x="12394" y="3788"/>
                </a:lnTo>
                <a:lnTo>
                  <a:pt x="19073" y="7136"/>
                </a:lnTo>
                <a:cubicBezTo>
                  <a:pt x="21600" y="8391"/>
                  <a:pt x="21600" y="11581"/>
                  <a:pt x="19073" y="12836"/>
                </a:cubicBezTo>
                <a:lnTo>
                  <a:pt x="12394" y="16184"/>
                </a:lnTo>
                <a:lnTo>
                  <a:pt x="5716" y="19531"/>
                </a:lnTo>
                <a:cubicBezTo>
                  <a:pt x="3189" y="20786"/>
                  <a:pt x="0" y="19217"/>
                  <a:pt x="0" y="16654"/>
                </a:cubicBezTo>
                <a:lnTo>
                  <a:pt x="0" y="10012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133DE07F-9D92-3D46-8F6C-F0314FDDD6D5}"/>
              </a:ext>
            </a:extLst>
          </p:cNvPr>
          <p:cNvSpPr/>
          <p:nvPr userDrawn="1"/>
        </p:nvSpPr>
        <p:spPr>
          <a:xfrm>
            <a:off x="4812117" y="4847470"/>
            <a:ext cx="1577851" cy="1296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8" h="19972" extrusionOk="0">
                <a:moveTo>
                  <a:pt x="0" y="10012"/>
                </a:moveTo>
                <a:lnTo>
                  <a:pt x="0" y="3318"/>
                </a:lnTo>
                <a:cubicBezTo>
                  <a:pt x="0" y="755"/>
                  <a:pt x="3189" y="-814"/>
                  <a:pt x="5716" y="441"/>
                </a:cubicBezTo>
                <a:lnTo>
                  <a:pt x="12394" y="3788"/>
                </a:lnTo>
                <a:lnTo>
                  <a:pt x="19073" y="7136"/>
                </a:lnTo>
                <a:cubicBezTo>
                  <a:pt x="21600" y="8391"/>
                  <a:pt x="21600" y="11581"/>
                  <a:pt x="19073" y="12836"/>
                </a:cubicBezTo>
                <a:lnTo>
                  <a:pt x="12394" y="16184"/>
                </a:lnTo>
                <a:lnTo>
                  <a:pt x="5716" y="19531"/>
                </a:lnTo>
                <a:cubicBezTo>
                  <a:pt x="3189" y="20786"/>
                  <a:pt x="0" y="19217"/>
                  <a:pt x="0" y="16654"/>
                </a:cubicBezTo>
                <a:lnTo>
                  <a:pt x="0" y="10012"/>
                </a:lnTo>
                <a:close/>
              </a:path>
            </a:pathLst>
          </a:custGeom>
          <a:solidFill>
            <a:schemeClr val="accent4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38FEC7A-5B18-4B66-9EF5-0FC67C8D6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0852" y="3183430"/>
            <a:ext cx="4941107" cy="136492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29E4FEF-DBF0-48D1-B1B7-AC8CEFB7F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2537" y="5099797"/>
            <a:ext cx="4711263" cy="8839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F37359D-B66F-7A40-A9A0-D95E86AD22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14339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E35CF40-53C0-46BF-969A-0FF6C14C05B7}" type="datetime1">
              <a:rPr lang="en-CA" smtClean="0"/>
              <a:t>2024-07-02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E5DE7DC-4E02-3441-8B03-19D43CCC3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421" y="6356351"/>
            <a:ext cx="769202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D98EF26-9E6B-574A-9C20-68DAB638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4867" y="6356351"/>
            <a:ext cx="10789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1D938BB-204F-405F-99D0-29E0C28153F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hrSlideMaster.CoverHeader" descr="NON CLASSIFIÉ"/>
          <p:cNvSpPr txBox="1"/>
          <p:nvPr userDrawn="1"/>
        </p:nvSpPr>
        <p:spPr>
          <a:xfrm>
            <a:off x="0" y="1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NON CLASSIFIÉ</a:t>
            </a:r>
          </a:p>
        </p:txBody>
      </p:sp>
      <p:sp>
        <p:nvSpPr>
          <p:cNvPr id="4" name="hrSlideMaster13.CoverHeader" descr="UNCLASSIFIED"/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046456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6C63AD2-33EC-CC46-8411-1837B457CF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31AAE67A-FF7B-FD45-BCA4-241139F04A85}"/>
              </a:ext>
            </a:extLst>
          </p:cNvPr>
          <p:cNvSpPr/>
          <p:nvPr userDrawn="1"/>
        </p:nvSpPr>
        <p:spPr>
          <a:xfrm>
            <a:off x="588579" y="614856"/>
            <a:ext cx="1683523" cy="1387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8" h="19972" extrusionOk="0">
                <a:moveTo>
                  <a:pt x="0" y="10012"/>
                </a:moveTo>
                <a:lnTo>
                  <a:pt x="0" y="3318"/>
                </a:lnTo>
                <a:cubicBezTo>
                  <a:pt x="0" y="755"/>
                  <a:pt x="3189" y="-814"/>
                  <a:pt x="5716" y="441"/>
                </a:cubicBezTo>
                <a:lnTo>
                  <a:pt x="12394" y="3788"/>
                </a:lnTo>
                <a:lnTo>
                  <a:pt x="19073" y="7136"/>
                </a:lnTo>
                <a:cubicBezTo>
                  <a:pt x="21600" y="8391"/>
                  <a:pt x="21600" y="11581"/>
                  <a:pt x="19073" y="12836"/>
                </a:cubicBezTo>
                <a:lnTo>
                  <a:pt x="12394" y="16184"/>
                </a:lnTo>
                <a:lnTo>
                  <a:pt x="5716" y="19531"/>
                </a:lnTo>
                <a:cubicBezTo>
                  <a:pt x="3189" y="20786"/>
                  <a:pt x="0" y="19217"/>
                  <a:pt x="0" y="16654"/>
                </a:cubicBezTo>
                <a:lnTo>
                  <a:pt x="0" y="10012"/>
                </a:lnTo>
                <a:close/>
              </a:path>
            </a:pathLst>
          </a:custGeom>
          <a:solidFill>
            <a:schemeClr val="accent6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BAFED0C-5C08-4D03-B1BB-1310256B055C}"/>
              </a:ext>
            </a:extLst>
          </p:cNvPr>
          <p:cNvSpPr/>
          <p:nvPr userDrawn="1"/>
        </p:nvSpPr>
        <p:spPr>
          <a:xfrm>
            <a:off x="0" y="1"/>
            <a:ext cx="2672117" cy="1699548"/>
          </a:xfrm>
          <a:custGeom>
            <a:avLst/>
            <a:gdLst>
              <a:gd name="connsiteX0" fmla="*/ 0 w 2004088"/>
              <a:gd name="connsiteY0" fmla="*/ 0 h 1699548"/>
              <a:gd name="connsiteX1" fmla="*/ 1159354 w 2004088"/>
              <a:gd name="connsiteY1" fmla="*/ 0 h 1699548"/>
              <a:gd name="connsiteX2" fmla="*/ 1937246 w 2004088"/>
              <a:gd name="connsiteY2" fmla="*/ 448858 h 1699548"/>
              <a:gd name="connsiteX3" fmla="*/ 1937246 w 2004088"/>
              <a:gd name="connsiteY3" fmla="*/ 680101 h 1699548"/>
              <a:gd name="connsiteX4" fmla="*/ 1069379 w 2004088"/>
              <a:gd name="connsiteY4" fmla="*/ 1180877 h 1699548"/>
              <a:gd name="connsiteX5" fmla="*/ 201605 w 2004088"/>
              <a:gd name="connsiteY5" fmla="*/ 1681652 h 1699548"/>
              <a:gd name="connsiteX6" fmla="*/ 0 w 2004088"/>
              <a:gd name="connsiteY6" fmla="*/ 1564949 h 1699548"/>
              <a:gd name="connsiteX7" fmla="*/ 0 w 2004088"/>
              <a:gd name="connsiteY7" fmla="*/ 565561 h 169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4088" h="1699548">
                <a:moveTo>
                  <a:pt x="0" y="0"/>
                </a:moveTo>
                <a:lnTo>
                  <a:pt x="1159354" y="0"/>
                </a:lnTo>
                <a:lnTo>
                  <a:pt x="1937246" y="448858"/>
                </a:lnTo>
                <a:cubicBezTo>
                  <a:pt x="2026369" y="499801"/>
                  <a:pt x="2026369" y="629159"/>
                  <a:pt x="1937246" y="680101"/>
                </a:cubicBezTo>
                <a:lnTo>
                  <a:pt x="1069379" y="1180877"/>
                </a:lnTo>
                <a:lnTo>
                  <a:pt x="201605" y="1681652"/>
                </a:lnTo>
                <a:cubicBezTo>
                  <a:pt x="112482" y="1732595"/>
                  <a:pt x="0" y="1668889"/>
                  <a:pt x="0" y="1564949"/>
                </a:cubicBezTo>
                <a:lnTo>
                  <a:pt x="0" y="565561"/>
                </a:lnTo>
                <a:close/>
              </a:path>
            </a:pathLst>
          </a:custGeom>
          <a:solidFill>
            <a:schemeClr val="accent3">
              <a:alpha val="85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C89E6CC6-39BF-46E2-B1D0-7967F6F97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731" y="365126"/>
            <a:ext cx="8579069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B79CB35-9B92-4624-B48F-C0CF7A2C5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6041" y="1825625"/>
            <a:ext cx="9787759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2D6F0B2-3B08-EE42-9240-3E8589D4EA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14339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D3B6371-6000-4F7B-A7C9-8EF73D1FF342}" type="datetime1">
              <a:rPr lang="en-CA" smtClean="0"/>
              <a:t>2024-07-02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985F679-E729-4344-BFAA-802A5CCAB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421" y="6356351"/>
            <a:ext cx="769202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A61DE88-CA83-D341-8412-376C6E5BD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4867" y="6356351"/>
            <a:ext cx="10789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1D938BB-204F-405F-99D0-29E0C28153F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hrSlideMaster.Title and Content 1Header" descr="NON CLASSIFIÉ"/>
          <p:cNvSpPr txBox="1"/>
          <p:nvPr userDrawn="1"/>
        </p:nvSpPr>
        <p:spPr>
          <a:xfrm>
            <a:off x="0" y="1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NON CLASSIFIÉ</a:t>
            </a:r>
          </a:p>
        </p:txBody>
      </p:sp>
      <p:sp>
        <p:nvSpPr>
          <p:cNvPr id="4" name="hrSlideMaster13.Title and Content 1Header" descr="UNCLASSIFIED"/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301540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CE216CC6-3119-B348-949E-449E7316F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hape">
            <a:extLst>
              <a:ext uri="{FF2B5EF4-FFF2-40B4-BE49-F238E27FC236}">
                <a16:creationId xmlns:a16="http://schemas.microsoft.com/office/drawing/2014/main" id="{B4DE2C98-11FC-824A-BB5E-ADD5790CE24E}"/>
              </a:ext>
            </a:extLst>
          </p:cNvPr>
          <p:cNvSpPr/>
          <p:nvPr userDrawn="1"/>
        </p:nvSpPr>
        <p:spPr>
          <a:xfrm flipH="1" flipV="1">
            <a:off x="9478466" y="4208100"/>
            <a:ext cx="2720740" cy="231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3" h="20989" extrusionOk="0">
                <a:moveTo>
                  <a:pt x="0" y="10505"/>
                </a:moveTo>
                <a:lnTo>
                  <a:pt x="0" y="1245"/>
                </a:lnTo>
                <a:cubicBezTo>
                  <a:pt x="0" y="284"/>
                  <a:pt x="1199" y="-305"/>
                  <a:pt x="2149" y="166"/>
                </a:cubicBezTo>
                <a:lnTo>
                  <a:pt x="11399" y="4796"/>
                </a:lnTo>
                <a:lnTo>
                  <a:pt x="20650" y="9426"/>
                </a:lnTo>
                <a:cubicBezTo>
                  <a:pt x="21600" y="9897"/>
                  <a:pt x="21600" y="11093"/>
                  <a:pt x="20650" y="11564"/>
                </a:cubicBezTo>
                <a:lnTo>
                  <a:pt x="11399" y="16194"/>
                </a:lnTo>
                <a:lnTo>
                  <a:pt x="2149" y="20824"/>
                </a:lnTo>
                <a:cubicBezTo>
                  <a:pt x="1199" y="21295"/>
                  <a:pt x="0" y="20706"/>
                  <a:pt x="0" y="19745"/>
                </a:cubicBezTo>
                <a:lnTo>
                  <a:pt x="0" y="10505"/>
                </a:lnTo>
                <a:close/>
              </a:path>
            </a:pathLst>
          </a:custGeom>
          <a:solidFill>
            <a:schemeClr val="accent3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CD36893-1D36-46A0-BB88-49E1390CFECC}"/>
              </a:ext>
            </a:extLst>
          </p:cNvPr>
          <p:cNvSpPr/>
          <p:nvPr userDrawn="1"/>
        </p:nvSpPr>
        <p:spPr>
          <a:xfrm flipH="1" flipV="1">
            <a:off x="8397383" y="5987982"/>
            <a:ext cx="1297128" cy="870019"/>
          </a:xfrm>
          <a:custGeom>
            <a:avLst/>
            <a:gdLst>
              <a:gd name="connsiteX0" fmla="*/ 174301 w 972846"/>
              <a:gd name="connsiteY0" fmla="*/ 869989 h 870019"/>
              <a:gd name="connsiteX1" fmla="*/ 0 w 972846"/>
              <a:gd name="connsiteY1" fmla="*/ 692458 h 870019"/>
              <a:gd name="connsiteX2" fmla="*/ 0 w 972846"/>
              <a:gd name="connsiteY2" fmla="*/ 337005 h 870019"/>
              <a:gd name="connsiteX3" fmla="*/ 0 w 972846"/>
              <a:gd name="connsiteY3" fmla="*/ 0 h 870019"/>
              <a:gd name="connsiteX4" fmla="*/ 568252 w 972846"/>
              <a:gd name="connsiteY4" fmla="*/ 0 h 870019"/>
              <a:gd name="connsiteX5" fmla="*/ 575034 w 972846"/>
              <a:gd name="connsiteY5" fmla="*/ 3921 h 870019"/>
              <a:gd name="connsiteX6" fmla="*/ 884914 w 972846"/>
              <a:gd name="connsiteY6" fmla="*/ 183093 h 870019"/>
              <a:gd name="connsiteX7" fmla="*/ 884914 w 972846"/>
              <a:gd name="connsiteY7" fmla="*/ 488134 h 870019"/>
              <a:gd name="connsiteX8" fmla="*/ 575034 w 972846"/>
              <a:gd name="connsiteY8" fmla="*/ 667306 h 870019"/>
              <a:gd name="connsiteX9" fmla="*/ 265200 w 972846"/>
              <a:gd name="connsiteY9" fmla="*/ 846424 h 870019"/>
              <a:gd name="connsiteX10" fmla="*/ 174301 w 972846"/>
              <a:gd name="connsiteY10" fmla="*/ 869989 h 87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2846" h="870019">
                <a:moveTo>
                  <a:pt x="174301" y="869989"/>
                </a:moveTo>
                <a:cubicBezTo>
                  <a:pt x="83226" y="868278"/>
                  <a:pt x="0" y="795329"/>
                  <a:pt x="0" y="692458"/>
                </a:cubicBezTo>
                <a:lnTo>
                  <a:pt x="0" y="337005"/>
                </a:lnTo>
                <a:lnTo>
                  <a:pt x="0" y="0"/>
                </a:lnTo>
                <a:lnTo>
                  <a:pt x="568252" y="0"/>
                </a:lnTo>
                <a:lnTo>
                  <a:pt x="575034" y="3921"/>
                </a:lnTo>
                <a:lnTo>
                  <a:pt x="884914" y="183093"/>
                </a:lnTo>
                <a:cubicBezTo>
                  <a:pt x="1002157" y="250255"/>
                  <a:pt x="1002157" y="420971"/>
                  <a:pt x="884914" y="488134"/>
                </a:cubicBezTo>
                <a:lnTo>
                  <a:pt x="575034" y="667306"/>
                </a:lnTo>
                <a:lnTo>
                  <a:pt x="265200" y="846424"/>
                </a:lnTo>
                <a:cubicBezTo>
                  <a:pt x="235889" y="863214"/>
                  <a:pt x="204659" y="870559"/>
                  <a:pt x="174301" y="869989"/>
                </a:cubicBezTo>
                <a:close/>
              </a:path>
            </a:pathLst>
          </a:custGeom>
          <a:solidFill>
            <a:schemeClr val="accent6">
              <a:alpha val="85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 dirty="0"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913B8094-B35F-FB47-8149-A07D782A4659}"/>
              </a:ext>
            </a:extLst>
          </p:cNvPr>
          <p:cNvSpPr/>
          <p:nvPr userDrawn="1"/>
        </p:nvSpPr>
        <p:spPr>
          <a:xfrm flipH="1" flipV="1">
            <a:off x="9748365" y="3889012"/>
            <a:ext cx="1608691" cy="13255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8" h="19972" extrusionOk="0">
                <a:moveTo>
                  <a:pt x="0" y="10012"/>
                </a:moveTo>
                <a:lnTo>
                  <a:pt x="0" y="3318"/>
                </a:lnTo>
                <a:cubicBezTo>
                  <a:pt x="0" y="755"/>
                  <a:pt x="3189" y="-814"/>
                  <a:pt x="5716" y="441"/>
                </a:cubicBezTo>
                <a:lnTo>
                  <a:pt x="12394" y="3788"/>
                </a:lnTo>
                <a:lnTo>
                  <a:pt x="19073" y="7136"/>
                </a:lnTo>
                <a:cubicBezTo>
                  <a:pt x="21600" y="8391"/>
                  <a:pt x="21600" y="11581"/>
                  <a:pt x="19073" y="12836"/>
                </a:cubicBezTo>
                <a:lnTo>
                  <a:pt x="12394" y="16184"/>
                </a:lnTo>
                <a:lnTo>
                  <a:pt x="5716" y="19531"/>
                </a:lnTo>
                <a:cubicBezTo>
                  <a:pt x="3189" y="20786"/>
                  <a:pt x="0" y="19217"/>
                  <a:pt x="0" y="16654"/>
                </a:cubicBezTo>
                <a:lnTo>
                  <a:pt x="0" y="10012"/>
                </a:lnTo>
                <a:close/>
              </a:path>
            </a:pathLst>
          </a:custGeom>
          <a:solidFill>
            <a:schemeClr val="accent6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46BF2A4-2203-49A4-A0A3-F3320F75E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E36C935-202C-45E1-AAC2-E76C25781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8452945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B5DBA632-946A-7B48-BB14-8C0C53F686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14339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28C926B-708D-4758-A524-C48AEEC8D4A3}" type="datetime1">
              <a:rPr lang="en-CA" smtClean="0"/>
              <a:t>2024-07-02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14E5D4C-9555-194A-9B2A-0991718EA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421" y="6356351"/>
            <a:ext cx="769202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A7CC4B2-2E4C-944B-8FFA-9E897A93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4867" y="6356351"/>
            <a:ext cx="10789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1D938BB-204F-405F-99D0-29E0C28153F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hrSlideMaster.Title and Content 2Header" descr="NON CLASSIFIÉ"/>
          <p:cNvSpPr txBox="1"/>
          <p:nvPr userDrawn="1"/>
        </p:nvSpPr>
        <p:spPr>
          <a:xfrm>
            <a:off x="0" y="1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NON CLASSIFIÉ</a:t>
            </a:r>
          </a:p>
        </p:txBody>
      </p:sp>
      <p:sp>
        <p:nvSpPr>
          <p:cNvPr id="3" name="hrSlideMaster13.Title and Content 2Header" descr="UNCLASSIFIED"/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599216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white, man, black&#10;&#10;Description automatically generated">
            <a:extLst>
              <a:ext uri="{FF2B5EF4-FFF2-40B4-BE49-F238E27FC236}">
                <a16:creationId xmlns:a16="http://schemas.microsoft.com/office/drawing/2014/main" id="{E62E53F7-6DFA-634B-A1E4-D634A0D466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6" cy="6857998"/>
          </a:xfrm>
          <a:prstGeom prst="rect">
            <a:avLst/>
          </a:prstGeom>
        </p:spPr>
      </p:pic>
      <p:sp>
        <p:nvSpPr>
          <p:cNvPr id="18" name="Shape">
            <a:extLst>
              <a:ext uri="{FF2B5EF4-FFF2-40B4-BE49-F238E27FC236}">
                <a16:creationId xmlns:a16="http://schemas.microsoft.com/office/drawing/2014/main" id="{B334DBAE-7FC9-784F-BC09-BAD526E371A8}"/>
              </a:ext>
            </a:extLst>
          </p:cNvPr>
          <p:cNvSpPr/>
          <p:nvPr userDrawn="1"/>
        </p:nvSpPr>
        <p:spPr>
          <a:xfrm flipH="1" flipV="1">
            <a:off x="6825418" y="4115091"/>
            <a:ext cx="3001753" cy="25501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3" h="20989" extrusionOk="0">
                <a:moveTo>
                  <a:pt x="0" y="10505"/>
                </a:moveTo>
                <a:lnTo>
                  <a:pt x="0" y="1245"/>
                </a:lnTo>
                <a:cubicBezTo>
                  <a:pt x="0" y="284"/>
                  <a:pt x="1199" y="-305"/>
                  <a:pt x="2149" y="166"/>
                </a:cubicBezTo>
                <a:lnTo>
                  <a:pt x="11399" y="4796"/>
                </a:lnTo>
                <a:lnTo>
                  <a:pt x="20650" y="9426"/>
                </a:lnTo>
                <a:cubicBezTo>
                  <a:pt x="21600" y="9897"/>
                  <a:pt x="21600" y="11093"/>
                  <a:pt x="20650" y="11564"/>
                </a:cubicBezTo>
                <a:lnTo>
                  <a:pt x="11399" y="16194"/>
                </a:lnTo>
                <a:lnTo>
                  <a:pt x="2149" y="20824"/>
                </a:lnTo>
                <a:cubicBezTo>
                  <a:pt x="1199" y="21295"/>
                  <a:pt x="0" y="20706"/>
                  <a:pt x="0" y="19745"/>
                </a:cubicBezTo>
                <a:lnTo>
                  <a:pt x="0" y="10505"/>
                </a:lnTo>
                <a:close/>
              </a:path>
            </a:pathLst>
          </a:custGeom>
          <a:solidFill>
            <a:schemeClr val="accent3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/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0CD3DE14-F002-304C-A382-16CD2B4FCBA7}"/>
              </a:ext>
            </a:extLst>
          </p:cNvPr>
          <p:cNvSpPr/>
          <p:nvPr userDrawn="1"/>
        </p:nvSpPr>
        <p:spPr>
          <a:xfrm flipH="1" flipV="1">
            <a:off x="6178017" y="1499810"/>
            <a:ext cx="6013979" cy="5109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3" h="20989" extrusionOk="0">
                <a:moveTo>
                  <a:pt x="0" y="10505"/>
                </a:moveTo>
                <a:lnTo>
                  <a:pt x="0" y="1245"/>
                </a:lnTo>
                <a:cubicBezTo>
                  <a:pt x="0" y="284"/>
                  <a:pt x="1199" y="-305"/>
                  <a:pt x="2149" y="166"/>
                </a:cubicBezTo>
                <a:lnTo>
                  <a:pt x="11399" y="4796"/>
                </a:lnTo>
                <a:lnTo>
                  <a:pt x="20650" y="9426"/>
                </a:lnTo>
                <a:cubicBezTo>
                  <a:pt x="21600" y="9897"/>
                  <a:pt x="21600" y="11093"/>
                  <a:pt x="20650" y="11564"/>
                </a:cubicBezTo>
                <a:lnTo>
                  <a:pt x="11399" y="16194"/>
                </a:lnTo>
                <a:lnTo>
                  <a:pt x="2149" y="20824"/>
                </a:lnTo>
                <a:cubicBezTo>
                  <a:pt x="1199" y="21295"/>
                  <a:pt x="0" y="20706"/>
                  <a:pt x="0" y="19745"/>
                </a:cubicBezTo>
                <a:lnTo>
                  <a:pt x="0" y="10505"/>
                </a:lnTo>
                <a:close/>
              </a:path>
            </a:pathLst>
          </a:custGeom>
          <a:solidFill>
            <a:schemeClr val="accent6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DF934959-476A-1141-84E7-4284A71DF3FF}"/>
              </a:ext>
            </a:extLst>
          </p:cNvPr>
          <p:cNvSpPr/>
          <p:nvPr userDrawn="1"/>
        </p:nvSpPr>
        <p:spPr>
          <a:xfrm flipH="1" flipV="1">
            <a:off x="9385173" y="1119918"/>
            <a:ext cx="1766303" cy="1455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8" h="19972" extrusionOk="0">
                <a:moveTo>
                  <a:pt x="0" y="10012"/>
                </a:moveTo>
                <a:lnTo>
                  <a:pt x="0" y="3318"/>
                </a:lnTo>
                <a:cubicBezTo>
                  <a:pt x="0" y="755"/>
                  <a:pt x="3189" y="-814"/>
                  <a:pt x="5716" y="441"/>
                </a:cubicBezTo>
                <a:lnTo>
                  <a:pt x="12394" y="3788"/>
                </a:lnTo>
                <a:lnTo>
                  <a:pt x="19073" y="7136"/>
                </a:lnTo>
                <a:cubicBezTo>
                  <a:pt x="21600" y="8391"/>
                  <a:pt x="21600" y="11581"/>
                  <a:pt x="19073" y="12836"/>
                </a:cubicBezTo>
                <a:lnTo>
                  <a:pt x="12394" y="16184"/>
                </a:lnTo>
                <a:lnTo>
                  <a:pt x="5716" y="19531"/>
                </a:lnTo>
                <a:cubicBezTo>
                  <a:pt x="3189" y="20786"/>
                  <a:pt x="0" y="19217"/>
                  <a:pt x="0" y="16654"/>
                </a:cubicBezTo>
                <a:lnTo>
                  <a:pt x="0" y="10012"/>
                </a:lnTo>
                <a:close/>
              </a:path>
            </a:pathLst>
          </a:custGeom>
          <a:solidFill>
            <a:schemeClr val="accent4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7C3195D-1724-4A88-BD6D-9DFE6FCDC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813303"/>
            <a:ext cx="4750801" cy="160751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A648EDA-6713-4A81-80F6-FECA02B6F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5557345"/>
            <a:ext cx="6085505" cy="6624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B8C43F9-1D36-C54A-A3F3-9D5F27A651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14339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304524D-9B06-4272-A82E-2FEE55790801}" type="datetime1">
              <a:rPr lang="en-CA" smtClean="0"/>
              <a:t>2024-07-02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445F1E-80EC-444B-A15C-167649DA2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421" y="6356351"/>
            <a:ext cx="769202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85C6973-3A70-C14B-942D-B8B9B795E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4867" y="6356351"/>
            <a:ext cx="10789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D938BB-204F-405F-99D0-29E0C28153F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hrSlideMaster.Section 1Header" descr="NON CLASSIFIÉ"/>
          <p:cNvSpPr txBox="1"/>
          <p:nvPr userDrawn="1"/>
        </p:nvSpPr>
        <p:spPr>
          <a:xfrm>
            <a:off x="0" y="1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NON CLASSIFIÉ</a:t>
            </a:r>
          </a:p>
        </p:txBody>
      </p:sp>
      <p:sp>
        <p:nvSpPr>
          <p:cNvPr id="4" name="hrSlideMaster13.Section 1Header" descr="UNCLASSIFIED"/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995876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table, cutting, sitting&#10;&#10;Description automatically generated">
            <a:extLst>
              <a:ext uri="{FF2B5EF4-FFF2-40B4-BE49-F238E27FC236}">
                <a16:creationId xmlns:a16="http://schemas.microsoft.com/office/drawing/2014/main" id="{14EBB233-03FD-1D49-A905-9179074D09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6858001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C3E01427-8F6D-7F40-8511-956A935E3E28}"/>
              </a:ext>
            </a:extLst>
          </p:cNvPr>
          <p:cNvSpPr/>
          <p:nvPr userDrawn="1"/>
        </p:nvSpPr>
        <p:spPr>
          <a:xfrm>
            <a:off x="2052795" y="3210792"/>
            <a:ext cx="4047947" cy="3438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3" h="20989" extrusionOk="0">
                <a:moveTo>
                  <a:pt x="0" y="10505"/>
                </a:moveTo>
                <a:lnTo>
                  <a:pt x="0" y="1245"/>
                </a:lnTo>
                <a:cubicBezTo>
                  <a:pt x="0" y="284"/>
                  <a:pt x="1199" y="-305"/>
                  <a:pt x="2149" y="166"/>
                </a:cubicBezTo>
                <a:lnTo>
                  <a:pt x="11399" y="4796"/>
                </a:lnTo>
                <a:lnTo>
                  <a:pt x="20650" y="9426"/>
                </a:lnTo>
                <a:cubicBezTo>
                  <a:pt x="21600" y="9897"/>
                  <a:pt x="21600" y="11093"/>
                  <a:pt x="20650" y="11564"/>
                </a:cubicBezTo>
                <a:lnTo>
                  <a:pt x="11399" y="16194"/>
                </a:lnTo>
                <a:lnTo>
                  <a:pt x="2149" y="20824"/>
                </a:lnTo>
                <a:cubicBezTo>
                  <a:pt x="1199" y="21295"/>
                  <a:pt x="0" y="20706"/>
                  <a:pt x="0" y="19745"/>
                </a:cubicBezTo>
                <a:lnTo>
                  <a:pt x="0" y="10505"/>
                </a:lnTo>
                <a:close/>
              </a:path>
            </a:pathLst>
          </a:custGeom>
          <a:solidFill>
            <a:schemeClr val="accent3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C56BF1A3-14FF-0E4A-BC3E-89D0676C2359}"/>
              </a:ext>
            </a:extLst>
          </p:cNvPr>
          <p:cNvSpPr/>
          <p:nvPr userDrawn="1"/>
        </p:nvSpPr>
        <p:spPr>
          <a:xfrm>
            <a:off x="-1" y="270910"/>
            <a:ext cx="7453745" cy="6309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2" h="20909" extrusionOk="0">
                <a:moveTo>
                  <a:pt x="0" y="10487"/>
                </a:moveTo>
                <a:lnTo>
                  <a:pt x="0" y="1408"/>
                </a:lnTo>
                <a:cubicBezTo>
                  <a:pt x="0" y="320"/>
                  <a:pt x="1355" y="-346"/>
                  <a:pt x="2428" y="187"/>
                </a:cubicBezTo>
                <a:lnTo>
                  <a:pt x="11477" y="4715"/>
                </a:lnTo>
                <a:lnTo>
                  <a:pt x="20526" y="9244"/>
                </a:lnTo>
                <a:cubicBezTo>
                  <a:pt x="21600" y="9777"/>
                  <a:pt x="21600" y="11131"/>
                  <a:pt x="20526" y="11664"/>
                </a:cubicBezTo>
                <a:lnTo>
                  <a:pt x="11477" y="16193"/>
                </a:lnTo>
                <a:lnTo>
                  <a:pt x="2428" y="20721"/>
                </a:lnTo>
                <a:cubicBezTo>
                  <a:pt x="1355" y="21254"/>
                  <a:pt x="0" y="20588"/>
                  <a:pt x="0" y="19500"/>
                </a:cubicBezTo>
                <a:lnTo>
                  <a:pt x="0" y="10487"/>
                </a:lnTo>
                <a:close/>
              </a:path>
            </a:pathLst>
          </a:custGeom>
          <a:solidFill>
            <a:schemeClr val="accent6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/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EBF7F5EC-EC59-8648-911A-DC4DACA5119E}"/>
              </a:ext>
            </a:extLst>
          </p:cNvPr>
          <p:cNvSpPr/>
          <p:nvPr userDrawn="1"/>
        </p:nvSpPr>
        <p:spPr>
          <a:xfrm>
            <a:off x="2338903" y="609759"/>
            <a:ext cx="1577851" cy="1296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8" h="19972" extrusionOk="0">
                <a:moveTo>
                  <a:pt x="0" y="10012"/>
                </a:moveTo>
                <a:lnTo>
                  <a:pt x="0" y="3318"/>
                </a:lnTo>
                <a:cubicBezTo>
                  <a:pt x="0" y="755"/>
                  <a:pt x="3189" y="-814"/>
                  <a:pt x="5716" y="441"/>
                </a:cubicBezTo>
                <a:lnTo>
                  <a:pt x="12394" y="3788"/>
                </a:lnTo>
                <a:lnTo>
                  <a:pt x="19073" y="7136"/>
                </a:lnTo>
                <a:cubicBezTo>
                  <a:pt x="21600" y="8391"/>
                  <a:pt x="21600" y="11581"/>
                  <a:pt x="19073" y="12836"/>
                </a:cubicBezTo>
                <a:lnTo>
                  <a:pt x="12394" y="16184"/>
                </a:lnTo>
                <a:lnTo>
                  <a:pt x="5716" y="19531"/>
                </a:lnTo>
                <a:cubicBezTo>
                  <a:pt x="3189" y="20786"/>
                  <a:pt x="0" y="19217"/>
                  <a:pt x="0" y="16654"/>
                </a:cubicBezTo>
                <a:lnTo>
                  <a:pt x="0" y="10012"/>
                </a:lnTo>
                <a:close/>
              </a:path>
            </a:pathLst>
          </a:custGeom>
          <a:solidFill>
            <a:schemeClr val="accent4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380202-F3F2-4AC0-8936-ED6BADE05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1136"/>
            <a:ext cx="5058811" cy="143117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57C91EF-9ECF-426B-B335-36ED8057F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098243"/>
            <a:ext cx="3865277" cy="12832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9AC55898-42E6-4E48-B130-D0AB592A97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14339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E93B1C-E1FE-483C-9632-E5E09285F40E}" type="datetime1">
              <a:rPr lang="en-CA" smtClean="0"/>
              <a:t>2024-07-02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149A301-D656-094A-B97D-EA881BEAC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421" y="6356351"/>
            <a:ext cx="769202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27297B5-7BA7-2B43-B6E6-70B86773F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4867" y="6356351"/>
            <a:ext cx="10789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1D938BB-204F-405F-99D0-29E0C28153F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hrSlideMaster.Section 2Header" descr="NON CLASSIFIÉ"/>
          <p:cNvSpPr txBox="1"/>
          <p:nvPr userDrawn="1"/>
        </p:nvSpPr>
        <p:spPr>
          <a:xfrm>
            <a:off x="0" y="1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NON CLASSIFIÉ</a:t>
            </a:r>
          </a:p>
        </p:txBody>
      </p:sp>
      <p:sp>
        <p:nvSpPr>
          <p:cNvPr id="4" name="hrSlideMaster13.Section 2Header" descr="UNCLASSIFIED"/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148057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sitting on top of a bed&#10;&#10;Description automatically generated">
            <a:extLst>
              <a:ext uri="{FF2B5EF4-FFF2-40B4-BE49-F238E27FC236}">
                <a16:creationId xmlns:a16="http://schemas.microsoft.com/office/drawing/2014/main" id="{DF401785-740A-424A-8CAC-A99E8CF508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01" y="0"/>
            <a:ext cx="12192000" cy="6858000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168B26A-2659-41EE-9E57-3426135C9231}"/>
              </a:ext>
            </a:extLst>
          </p:cNvPr>
          <p:cNvSpPr/>
          <p:nvPr userDrawn="1"/>
        </p:nvSpPr>
        <p:spPr>
          <a:xfrm>
            <a:off x="0" y="4497713"/>
            <a:ext cx="3647989" cy="2360286"/>
          </a:xfrm>
          <a:custGeom>
            <a:avLst/>
            <a:gdLst>
              <a:gd name="connsiteX0" fmla="*/ 204698 w 2735992"/>
              <a:gd name="connsiteY0" fmla="*/ 35 h 2360286"/>
              <a:gd name="connsiteX1" fmla="*/ 311417 w 2735992"/>
              <a:gd name="connsiteY1" fmla="*/ 27665 h 2360286"/>
              <a:gd name="connsiteX2" fmla="*/ 1472048 w 2735992"/>
              <a:gd name="connsiteY2" fmla="*/ 696412 h 2360286"/>
              <a:gd name="connsiteX3" fmla="*/ 2632678 w 2735992"/>
              <a:gd name="connsiteY3" fmla="*/ 1365306 h 2360286"/>
              <a:gd name="connsiteX4" fmla="*/ 2632678 w 2735992"/>
              <a:gd name="connsiteY4" fmla="*/ 1722720 h 2360286"/>
              <a:gd name="connsiteX5" fmla="*/ 1526406 w 2735992"/>
              <a:gd name="connsiteY5" fmla="*/ 2360286 h 2360286"/>
              <a:gd name="connsiteX6" fmla="*/ 0 w 2735992"/>
              <a:gd name="connsiteY6" fmla="*/ 2360286 h 2360286"/>
              <a:gd name="connsiteX7" fmla="*/ 0 w 2735992"/>
              <a:gd name="connsiteY7" fmla="*/ 1548887 h 2360286"/>
              <a:gd name="connsiteX8" fmla="*/ 0 w 2735992"/>
              <a:gd name="connsiteY8" fmla="*/ 207996 h 2360286"/>
              <a:gd name="connsiteX9" fmla="*/ 204698 w 2735992"/>
              <a:gd name="connsiteY9" fmla="*/ 35 h 236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5992" h="2360286">
                <a:moveTo>
                  <a:pt x="204698" y="35"/>
                </a:moveTo>
                <a:cubicBezTo>
                  <a:pt x="240345" y="-628"/>
                  <a:pt x="277011" y="7985"/>
                  <a:pt x="311417" y="27665"/>
                </a:cubicBezTo>
                <a:lnTo>
                  <a:pt x="1472048" y="696412"/>
                </a:lnTo>
                <a:lnTo>
                  <a:pt x="2632678" y="1365306"/>
                </a:lnTo>
                <a:cubicBezTo>
                  <a:pt x="2770430" y="1444026"/>
                  <a:pt x="2770430" y="1644000"/>
                  <a:pt x="2632678" y="1722720"/>
                </a:cubicBezTo>
                <a:lnTo>
                  <a:pt x="1526406" y="2360286"/>
                </a:lnTo>
                <a:lnTo>
                  <a:pt x="0" y="2360286"/>
                </a:lnTo>
                <a:lnTo>
                  <a:pt x="0" y="1548887"/>
                </a:lnTo>
                <a:lnTo>
                  <a:pt x="0" y="207996"/>
                </a:lnTo>
                <a:cubicBezTo>
                  <a:pt x="0" y="87480"/>
                  <a:pt x="97759" y="2022"/>
                  <a:pt x="204698" y="35"/>
                </a:cubicBezTo>
                <a:close/>
              </a:path>
            </a:pathLst>
          </a:custGeom>
          <a:solidFill>
            <a:schemeClr val="accent6">
              <a:alpha val="85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/>
          </a:p>
        </p:txBody>
      </p:sp>
      <p:sp>
        <p:nvSpPr>
          <p:cNvPr id="21" name="Shape">
            <a:extLst>
              <a:ext uri="{FF2B5EF4-FFF2-40B4-BE49-F238E27FC236}">
                <a16:creationId xmlns:a16="http://schemas.microsoft.com/office/drawing/2014/main" id="{1BC18E17-A267-724D-B06E-7BD89985A5E5}"/>
              </a:ext>
            </a:extLst>
          </p:cNvPr>
          <p:cNvSpPr/>
          <p:nvPr userDrawn="1"/>
        </p:nvSpPr>
        <p:spPr>
          <a:xfrm>
            <a:off x="4965801" y="741321"/>
            <a:ext cx="1687247" cy="13865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8" h="19972" extrusionOk="0">
                <a:moveTo>
                  <a:pt x="0" y="10012"/>
                </a:moveTo>
                <a:lnTo>
                  <a:pt x="0" y="3318"/>
                </a:lnTo>
                <a:cubicBezTo>
                  <a:pt x="0" y="755"/>
                  <a:pt x="3189" y="-814"/>
                  <a:pt x="5716" y="441"/>
                </a:cubicBezTo>
                <a:lnTo>
                  <a:pt x="12394" y="3788"/>
                </a:lnTo>
                <a:lnTo>
                  <a:pt x="19073" y="7136"/>
                </a:lnTo>
                <a:cubicBezTo>
                  <a:pt x="21600" y="8391"/>
                  <a:pt x="21600" y="11581"/>
                  <a:pt x="19073" y="12836"/>
                </a:cubicBezTo>
                <a:lnTo>
                  <a:pt x="12394" y="16184"/>
                </a:lnTo>
                <a:lnTo>
                  <a:pt x="5716" y="19531"/>
                </a:lnTo>
                <a:cubicBezTo>
                  <a:pt x="3189" y="20786"/>
                  <a:pt x="0" y="19217"/>
                  <a:pt x="0" y="16654"/>
                </a:cubicBezTo>
                <a:lnTo>
                  <a:pt x="0" y="10012"/>
                </a:lnTo>
                <a:close/>
              </a:path>
            </a:pathLst>
          </a:custGeom>
          <a:solidFill>
            <a:schemeClr val="accent4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99617CC-D343-4C99-8F69-441FAC364FF8}"/>
              </a:ext>
            </a:extLst>
          </p:cNvPr>
          <p:cNvSpPr/>
          <p:nvPr userDrawn="1"/>
        </p:nvSpPr>
        <p:spPr>
          <a:xfrm>
            <a:off x="8224007" y="5139907"/>
            <a:ext cx="2559636" cy="1718092"/>
          </a:xfrm>
          <a:custGeom>
            <a:avLst/>
            <a:gdLst>
              <a:gd name="connsiteX0" fmla="*/ 343950 w 1919727"/>
              <a:gd name="connsiteY0" fmla="*/ 61 h 1718092"/>
              <a:gd name="connsiteX1" fmla="*/ 523323 w 1919727"/>
              <a:gd name="connsiteY1" fmla="*/ 46440 h 1718092"/>
              <a:gd name="connsiteX2" fmla="*/ 1134721 w 1919727"/>
              <a:gd name="connsiteY2" fmla="*/ 398955 h 1718092"/>
              <a:gd name="connsiteX3" fmla="*/ 1746210 w 1919727"/>
              <a:gd name="connsiteY3" fmla="*/ 751576 h 1718092"/>
              <a:gd name="connsiteX4" fmla="*/ 1746210 w 1919727"/>
              <a:gd name="connsiteY4" fmla="*/ 1351916 h 1718092"/>
              <a:gd name="connsiteX5" fmla="*/ 1134721 w 1919727"/>
              <a:gd name="connsiteY5" fmla="*/ 1704536 h 1718092"/>
              <a:gd name="connsiteX6" fmla="*/ 1111210 w 1919727"/>
              <a:gd name="connsiteY6" fmla="*/ 1718092 h 1718092"/>
              <a:gd name="connsiteX7" fmla="*/ 0 w 1919727"/>
              <a:gd name="connsiteY7" fmla="*/ 1718092 h 1718092"/>
              <a:gd name="connsiteX8" fmla="*/ 0 w 1919727"/>
              <a:gd name="connsiteY8" fmla="*/ 1054484 h 1718092"/>
              <a:gd name="connsiteX9" fmla="*/ 0 w 1919727"/>
              <a:gd name="connsiteY9" fmla="*/ 349453 h 1718092"/>
              <a:gd name="connsiteX10" fmla="*/ 343950 w 1919727"/>
              <a:gd name="connsiteY10" fmla="*/ 61 h 171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19727" h="1718092">
                <a:moveTo>
                  <a:pt x="343950" y="61"/>
                </a:moveTo>
                <a:cubicBezTo>
                  <a:pt x="403857" y="-1061"/>
                  <a:pt x="465484" y="13395"/>
                  <a:pt x="523323" y="46440"/>
                </a:cubicBezTo>
                <a:lnTo>
                  <a:pt x="1134721" y="398955"/>
                </a:lnTo>
                <a:lnTo>
                  <a:pt x="1746210" y="751576"/>
                </a:lnTo>
                <a:cubicBezTo>
                  <a:pt x="1977567" y="883756"/>
                  <a:pt x="1977567" y="1219736"/>
                  <a:pt x="1746210" y="1351916"/>
                </a:cubicBezTo>
                <a:lnTo>
                  <a:pt x="1134721" y="1704536"/>
                </a:lnTo>
                <a:lnTo>
                  <a:pt x="1111210" y="1718092"/>
                </a:lnTo>
                <a:lnTo>
                  <a:pt x="0" y="1718092"/>
                </a:lnTo>
                <a:lnTo>
                  <a:pt x="0" y="1054484"/>
                </a:lnTo>
                <a:lnTo>
                  <a:pt x="0" y="349453"/>
                </a:lnTo>
                <a:cubicBezTo>
                  <a:pt x="0" y="146996"/>
                  <a:pt x="164231" y="3428"/>
                  <a:pt x="343950" y="61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E401285-0A6E-4F70-86DB-227CB70FE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035" y="1960240"/>
            <a:ext cx="6265312" cy="203486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A11A794-A338-4A3D-A44B-9F224F209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9035" y="4148376"/>
            <a:ext cx="6265312" cy="10700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0164269-1ADE-434F-A924-48F5CBB7B3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82149" y="433069"/>
            <a:ext cx="1778000" cy="13335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8B00100-82A6-46DB-AB35-5266F91AE7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36616" y="1830069"/>
            <a:ext cx="2269067" cy="22860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CCE23A20-9D3A-4A2C-8AD2-D6BCBFFE80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36616" y="2064541"/>
            <a:ext cx="2269067" cy="22860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Mobile / email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7686557C-B6EC-41CF-A5C6-C78D6675CE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36616" y="2299014"/>
            <a:ext cx="2269067" cy="22860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0DC080E4-599E-F041-A2ED-E6496721A9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14339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4CF318-2177-4F33-A4BD-93D58B2C3FED}" type="datetime1">
              <a:rPr lang="en-CA" smtClean="0"/>
              <a:t>2024-07-02</a:t>
            </a:fld>
            <a:endParaRPr lang="en-US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014B7E00-05EB-5B42-B09A-55F5654A1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421" y="6356351"/>
            <a:ext cx="769202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AC194EF1-D623-D649-B5FF-5B72F3521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4867" y="6356351"/>
            <a:ext cx="10789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D938BB-204F-405F-99D0-29E0C28153F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hrSlideMaster.ClosingHeader" descr="NON CLASSIFIÉ"/>
          <p:cNvSpPr txBox="1"/>
          <p:nvPr userDrawn="1"/>
        </p:nvSpPr>
        <p:spPr>
          <a:xfrm>
            <a:off x="0" y="1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NON CLASSIFIÉ</a:t>
            </a:r>
          </a:p>
        </p:txBody>
      </p:sp>
      <p:sp>
        <p:nvSpPr>
          <p:cNvPr id="4" name="hrSlideMaster13.ClosingHeader" descr="UNCLASSIFIED"/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740586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3C8F66-424B-4BE0-9AB2-2669C9DD0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E8FA-5067-42AB-82F4-6F4B0164A902}" type="datetime1">
              <a:rPr lang="en-CA" smtClean="0"/>
              <a:t>2024-07-02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5F4461-CFCB-47B7-A030-98DC5B91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B1FCF-C84F-4E4B-88F0-C20F0086D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18E8-C0C8-4525-BD5F-99356FF4A842}" type="slidenum">
              <a:rPr lang="en-US" smtClean="0"/>
              <a:t>‹N°›</a:t>
            </a:fld>
            <a:endParaRPr lang="en-US"/>
          </a:p>
        </p:txBody>
      </p:sp>
      <p:sp>
        <p:nvSpPr>
          <p:cNvPr id="5" name="hrSlideMaster.BlankHeader" descr="NON CLASSIFIÉ"/>
          <p:cNvSpPr txBox="1"/>
          <p:nvPr userDrawn="1"/>
        </p:nvSpPr>
        <p:spPr>
          <a:xfrm>
            <a:off x="0" y="1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NON CLASSIFIÉ</a:t>
            </a:r>
          </a:p>
        </p:txBody>
      </p:sp>
      <p:sp>
        <p:nvSpPr>
          <p:cNvPr id="6" name="hrSlideMaster13.BlankHeader" descr="UNCLASSIFIED"/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838400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8436-5BA3-47D9-8205-9441D0595A05}" type="datetimeFigureOut">
              <a:rPr lang="en-CA" smtClean="0"/>
              <a:t>2024-07-02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B900-F381-4B9D-A178-F23DC9ACC70E}" type="slidenum">
              <a:rPr lang="en-CA" smtClean="0"/>
              <a:t>‹N°›</a:t>
            </a:fld>
            <a:endParaRPr lang="en-CA"/>
          </a:p>
        </p:txBody>
      </p:sp>
      <p:sp>
        <p:nvSpPr>
          <p:cNvPr id="7" name="hrSlideMaster.Title and ContentHeader" descr="UNCLASSIFIED"/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641217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2D87-C79A-4DB9-B5ED-11532D6F9572}" type="datetime1">
              <a:rPr lang="en-CA" smtClean="0"/>
              <a:t>2024-07-02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6B4F-1C1F-45C9-B1DB-D61B44D36131}" type="slidenum">
              <a:rPr lang="en-CA" smtClean="0"/>
              <a:t>‹N°›</a:t>
            </a:fld>
            <a:endParaRPr lang="en-CA"/>
          </a:p>
        </p:txBody>
      </p:sp>
      <p:sp>
        <p:nvSpPr>
          <p:cNvPr id="7" name="hrSlideMaster13.Title and ContentHeader" descr="UNCLASSIFIED">
            <a:extLst>
              <a:ext uri="{FF2B5EF4-FFF2-40B4-BE49-F238E27FC236}">
                <a16:creationId xmlns:a16="http://schemas.microsoft.com/office/drawing/2014/main" id="{890F6E9E-970A-E06C-4D34-7CD349141264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183019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clock, cage&#10;&#10;Description automatically generated">
            <a:extLst>
              <a:ext uri="{FF2B5EF4-FFF2-40B4-BE49-F238E27FC236}">
                <a16:creationId xmlns:a16="http://schemas.microsoft.com/office/drawing/2014/main" id="{2A31A43B-EE48-3C45-B763-0A7D438EF0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"/>
            <a:ext cx="12192000" cy="6858000"/>
          </a:xfrm>
          <a:prstGeom prst="rect">
            <a:avLst/>
          </a:prstGeom>
        </p:spPr>
      </p:pic>
      <p:sp>
        <p:nvSpPr>
          <p:cNvPr id="11" name="Shape">
            <a:extLst>
              <a:ext uri="{FF2B5EF4-FFF2-40B4-BE49-F238E27FC236}">
                <a16:creationId xmlns:a16="http://schemas.microsoft.com/office/drawing/2014/main" id="{BBAC59D1-6E1C-6043-9FDA-5DF7F42ECCFA}"/>
              </a:ext>
            </a:extLst>
          </p:cNvPr>
          <p:cNvSpPr/>
          <p:nvPr userDrawn="1"/>
        </p:nvSpPr>
        <p:spPr>
          <a:xfrm>
            <a:off x="1107091" y="846529"/>
            <a:ext cx="4401040" cy="37388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3" h="20989" extrusionOk="0">
                <a:moveTo>
                  <a:pt x="0" y="10505"/>
                </a:moveTo>
                <a:lnTo>
                  <a:pt x="0" y="1245"/>
                </a:lnTo>
                <a:cubicBezTo>
                  <a:pt x="0" y="284"/>
                  <a:pt x="1199" y="-305"/>
                  <a:pt x="2149" y="166"/>
                </a:cubicBezTo>
                <a:lnTo>
                  <a:pt x="11399" y="4796"/>
                </a:lnTo>
                <a:lnTo>
                  <a:pt x="20650" y="9426"/>
                </a:lnTo>
                <a:cubicBezTo>
                  <a:pt x="21600" y="9897"/>
                  <a:pt x="21600" y="11093"/>
                  <a:pt x="20650" y="11564"/>
                </a:cubicBezTo>
                <a:lnTo>
                  <a:pt x="11399" y="16194"/>
                </a:lnTo>
                <a:lnTo>
                  <a:pt x="2149" y="20824"/>
                </a:lnTo>
                <a:cubicBezTo>
                  <a:pt x="1199" y="21295"/>
                  <a:pt x="0" y="20706"/>
                  <a:pt x="0" y="19745"/>
                </a:cubicBezTo>
                <a:lnTo>
                  <a:pt x="0" y="10505"/>
                </a:lnTo>
                <a:close/>
              </a:path>
            </a:pathLst>
          </a:custGeom>
          <a:solidFill>
            <a:schemeClr val="accent3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/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6D04D97A-1059-0E4D-B06D-0EA0209E457E}"/>
              </a:ext>
            </a:extLst>
          </p:cNvPr>
          <p:cNvSpPr/>
          <p:nvPr userDrawn="1"/>
        </p:nvSpPr>
        <p:spPr>
          <a:xfrm>
            <a:off x="0" y="2980062"/>
            <a:ext cx="4253315" cy="3600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2" h="20909" extrusionOk="0">
                <a:moveTo>
                  <a:pt x="0" y="10487"/>
                </a:moveTo>
                <a:lnTo>
                  <a:pt x="0" y="1408"/>
                </a:lnTo>
                <a:cubicBezTo>
                  <a:pt x="0" y="320"/>
                  <a:pt x="1355" y="-346"/>
                  <a:pt x="2428" y="187"/>
                </a:cubicBezTo>
                <a:lnTo>
                  <a:pt x="11477" y="4715"/>
                </a:lnTo>
                <a:lnTo>
                  <a:pt x="20526" y="9244"/>
                </a:lnTo>
                <a:cubicBezTo>
                  <a:pt x="21600" y="9777"/>
                  <a:pt x="21600" y="11131"/>
                  <a:pt x="20526" y="11664"/>
                </a:cubicBezTo>
                <a:lnTo>
                  <a:pt x="11477" y="16193"/>
                </a:lnTo>
                <a:lnTo>
                  <a:pt x="2428" y="20721"/>
                </a:lnTo>
                <a:cubicBezTo>
                  <a:pt x="1355" y="21254"/>
                  <a:pt x="0" y="20588"/>
                  <a:pt x="0" y="19500"/>
                </a:cubicBezTo>
                <a:lnTo>
                  <a:pt x="0" y="10487"/>
                </a:lnTo>
                <a:close/>
              </a:path>
            </a:pathLst>
          </a:custGeom>
          <a:solidFill>
            <a:schemeClr val="accent6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/>
          </a:p>
        </p:txBody>
      </p:sp>
      <p:sp>
        <p:nvSpPr>
          <p:cNvPr id="16" name="Shape">
            <a:extLst>
              <a:ext uri="{FF2B5EF4-FFF2-40B4-BE49-F238E27FC236}">
                <a16:creationId xmlns:a16="http://schemas.microsoft.com/office/drawing/2014/main" id="{FC6D9A5E-786B-D644-86E7-2FBC24FF7D5D}"/>
              </a:ext>
            </a:extLst>
          </p:cNvPr>
          <p:cNvSpPr/>
          <p:nvPr userDrawn="1"/>
        </p:nvSpPr>
        <p:spPr>
          <a:xfrm>
            <a:off x="4253315" y="1183426"/>
            <a:ext cx="1600979" cy="1315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8" h="19972" extrusionOk="0">
                <a:moveTo>
                  <a:pt x="0" y="10012"/>
                </a:moveTo>
                <a:lnTo>
                  <a:pt x="0" y="3318"/>
                </a:lnTo>
                <a:cubicBezTo>
                  <a:pt x="0" y="755"/>
                  <a:pt x="3189" y="-814"/>
                  <a:pt x="5716" y="441"/>
                </a:cubicBezTo>
                <a:lnTo>
                  <a:pt x="12394" y="3788"/>
                </a:lnTo>
                <a:lnTo>
                  <a:pt x="19073" y="7136"/>
                </a:lnTo>
                <a:cubicBezTo>
                  <a:pt x="21600" y="8391"/>
                  <a:pt x="21600" y="11581"/>
                  <a:pt x="19073" y="12836"/>
                </a:cubicBezTo>
                <a:lnTo>
                  <a:pt x="12394" y="16184"/>
                </a:lnTo>
                <a:lnTo>
                  <a:pt x="5716" y="19531"/>
                </a:lnTo>
                <a:cubicBezTo>
                  <a:pt x="3189" y="20786"/>
                  <a:pt x="0" y="19217"/>
                  <a:pt x="0" y="16654"/>
                </a:cubicBezTo>
                <a:lnTo>
                  <a:pt x="0" y="10012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133DE07F-9D92-3D46-8F6C-F0314FDDD6D5}"/>
              </a:ext>
            </a:extLst>
          </p:cNvPr>
          <p:cNvSpPr/>
          <p:nvPr userDrawn="1"/>
        </p:nvSpPr>
        <p:spPr>
          <a:xfrm>
            <a:off x="4812117" y="4847470"/>
            <a:ext cx="1577851" cy="1296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8" h="19972" extrusionOk="0">
                <a:moveTo>
                  <a:pt x="0" y="10012"/>
                </a:moveTo>
                <a:lnTo>
                  <a:pt x="0" y="3318"/>
                </a:lnTo>
                <a:cubicBezTo>
                  <a:pt x="0" y="755"/>
                  <a:pt x="3189" y="-814"/>
                  <a:pt x="5716" y="441"/>
                </a:cubicBezTo>
                <a:lnTo>
                  <a:pt x="12394" y="3788"/>
                </a:lnTo>
                <a:lnTo>
                  <a:pt x="19073" y="7136"/>
                </a:lnTo>
                <a:cubicBezTo>
                  <a:pt x="21600" y="8391"/>
                  <a:pt x="21600" y="11581"/>
                  <a:pt x="19073" y="12836"/>
                </a:cubicBezTo>
                <a:lnTo>
                  <a:pt x="12394" y="16184"/>
                </a:lnTo>
                <a:lnTo>
                  <a:pt x="5716" y="19531"/>
                </a:lnTo>
                <a:cubicBezTo>
                  <a:pt x="3189" y="20786"/>
                  <a:pt x="0" y="19217"/>
                  <a:pt x="0" y="16654"/>
                </a:cubicBezTo>
                <a:lnTo>
                  <a:pt x="0" y="10012"/>
                </a:lnTo>
                <a:close/>
              </a:path>
            </a:pathLst>
          </a:custGeom>
          <a:solidFill>
            <a:schemeClr val="accent4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38FEC7A-5B18-4B66-9EF5-0FC67C8D6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0852" y="3183430"/>
            <a:ext cx="4941107" cy="136492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29E4FEF-DBF0-48D1-B1B7-AC8CEFB7F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2537" y="5099797"/>
            <a:ext cx="4711263" cy="8839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F37359D-B66F-7A40-A9A0-D95E86AD22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14339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E35CF40-53C0-46BF-969A-0FF6C14C05B7}" type="datetime1">
              <a:rPr lang="en-CA" smtClean="0"/>
              <a:t>2024-07-02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E5DE7DC-4E02-3441-8B03-19D43CCC3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421" y="6356351"/>
            <a:ext cx="769202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D98EF26-9E6B-574A-9C20-68DAB638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4867" y="6356351"/>
            <a:ext cx="10789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1D938BB-204F-405F-99D0-29E0C28153F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hrSlideMaster.CoverHeader" descr="NON CLASSIFIÉ"/>
          <p:cNvSpPr txBox="1"/>
          <p:nvPr userDrawn="1"/>
        </p:nvSpPr>
        <p:spPr>
          <a:xfrm>
            <a:off x="0" y="1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NON CLASSIFIÉ</a:t>
            </a:r>
          </a:p>
        </p:txBody>
      </p:sp>
      <p:sp>
        <p:nvSpPr>
          <p:cNvPr id="4" name="hrSlideMaster23.CoverHeader" descr="UNCLASSIFIED">
            <a:extLst>
              <a:ext uri="{FF2B5EF4-FFF2-40B4-BE49-F238E27FC236}">
                <a16:creationId xmlns:a16="http://schemas.microsoft.com/office/drawing/2014/main" id="{372BB3ED-CDE8-4A2D-A625-8E8DE25689B6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778656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6C63AD2-33EC-CC46-8411-1837B457CF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31AAE67A-FF7B-FD45-BCA4-241139F04A85}"/>
              </a:ext>
            </a:extLst>
          </p:cNvPr>
          <p:cNvSpPr/>
          <p:nvPr userDrawn="1"/>
        </p:nvSpPr>
        <p:spPr>
          <a:xfrm>
            <a:off x="588579" y="614856"/>
            <a:ext cx="1683523" cy="1387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8" h="19972" extrusionOk="0">
                <a:moveTo>
                  <a:pt x="0" y="10012"/>
                </a:moveTo>
                <a:lnTo>
                  <a:pt x="0" y="3318"/>
                </a:lnTo>
                <a:cubicBezTo>
                  <a:pt x="0" y="755"/>
                  <a:pt x="3189" y="-814"/>
                  <a:pt x="5716" y="441"/>
                </a:cubicBezTo>
                <a:lnTo>
                  <a:pt x="12394" y="3788"/>
                </a:lnTo>
                <a:lnTo>
                  <a:pt x="19073" y="7136"/>
                </a:lnTo>
                <a:cubicBezTo>
                  <a:pt x="21600" y="8391"/>
                  <a:pt x="21600" y="11581"/>
                  <a:pt x="19073" y="12836"/>
                </a:cubicBezTo>
                <a:lnTo>
                  <a:pt x="12394" y="16184"/>
                </a:lnTo>
                <a:lnTo>
                  <a:pt x="5716" y="19531"/>
                </a:lnTo>
                <a:cubicBezTo>
                  <a:pt x="3189" y="20786"/>
                  <a:pt x="0" y="19217"/>
                  <a:pt x="0" y="16654"/>
                </a:cubicBezTo>
                <a:lnTo>
                  <a:pt x="0" y="10012"/>
                </a:lnTo>
                <a:close/>
              </a:path>
            </a:pathLst>
          </a:custGeom>
          <a:solidFill>
            <a:schemeClr val="accent6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BAFED0C-5C08-4D03-B1BB-1310256B055C}"/>
              </a:ext>
            </a:extLst>
          </p:cNvPr>
          <p:cNvSpPr/>
          <p:nvPr userDrawn="1"/>
        </p:nvSpPr>
        <p:spPr>
          <a:xfrm>
            <a:off x="0" y="1"/>
            <a:ext cx="2672117" cy="1699548"/>
          </a:xfrm>
          <a:custGeom>
            <a:avLst/>
            <a:gdLst>
              <a:gd name="connsiteX0" fmla="*/ 0 w 2004088"/>
              <a:gd name="connsiteY0" fmla="*/ 0 h 1699548"/>
              <a:gd name="connsiteX1" fmla="*/ 1159354 w 2004088"/>
              <a:gd name="connsiteY1" fmla="*/ 0 h 1699548"/>
              <a:gd name="connsiteX2" fmla="*/ 1937246 w 2004088"/>
              <a:gd name="connsiteY2" fmla="*/ 448858 h 1699548"/>
              <a:gd name="connsiteX3" fmla="*/ 1937246 w 2004088"/>
              <a:gd name="connsiteY3" fmla="*/ 680101 h 1699548"/>
              <a:gd name="connsiteX4" fmla="*/ 1069379 w 2004088"/>
              <a:gd name="connsiteY4" fmla="*/ 1180877 h 1699548"/>
              <a:gd name="connsiteX5" fmla="*/ 201605 w 2004088"/>
              <a:gd name="connsiteY5" fmla="*/ 1681652 h 1699548"/>
              <a:gd name="connsiteX6" fmla="*/ 0 w 2004088"/>
              <a:gd name="connsiteY6" fmla="*/ 1564949 h 1699548"/>
              <a:gd name="connsiteX7" fmla="*/ 0 w 2004088"/>
              <a:gd name="connsiteY7" fmla="*/ 565561 h 169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4088" h="1699548">
                <a:moveTo>
                  <a:pt x="0" y="0"/>
                </a:moveTo>
                <a:lnTo>
                  <a:pt x="1159354" y="0"/>
                </a:lnTo>
                <a:lnTo>
                  <a:pt x="1937246" y="448858"/>
                </a:lnTo>
                <a:cubicBezTo>
                  <a:pt x="2026369" y="499801"/>
                  <a:pt x="2026369" y="629159"/>
                  <a:pt x="1937246" y="680101"/>
                </a:cubicBezTo>
                <a:lnTo>
                  <a:pt x="1069379" y="1180877"/>
                </a:lnTo>
                <a:lnTo>
                  <a:pt x="201605" y="1681652"/>
                </a:lnTo>
                <a:cubicBezTo>
                  <a:pt x="112482" y="1732595"/>
                  <a:pt x="0" y="1668889"/>
                  <a:pt x="0" y="1564949"/>
                </a:cubicBezTo>
                <a:lnTo>
                  <a:pt x="0" y="565561"/>
                </a:lnTo>
                <a:close/>
              </a:path>
            </a:pathLst>
          </a:custGeom>
          <a:solidFill>
            <a:schemeClr val="accent3">
              <a:alpha val="85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C89E6CC6-39BF-46E2-B1D0-7967F6F97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731" y="365126"/>
            <a:ext cx="8579069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B79CB35-9B92-4624-B48F-C0CF7A2C5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6041" y="1825625"/>
            <a:ext cx="9787759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2D6F0B2-3B08-EE42-9240-3E8589D4EA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14339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D3B6371-6000-4F7B-A7C9-8EF73D1FF342}" type="datetime1">
              <a:rPr lang="en-CA" smtClean="0"/>
              <a:t>2024-07-02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985F679-E729-4344-BFAA-802A5CCAB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421" y="6356351"/>
            <a:ext cx="769202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A61DE88-CA83-D341-8412-376C6E5BD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4867" y="6356351"/>
            <a:ext cx="10789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1D938BB-204F-405F-99D0-29E0C28153F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hrSlideMaster.Title and Content 1Header" descr="NON CLASSIFIÉ"/>
          <p:cNvSpPr txBox="1"/>
          <p:nvPr userDrawn="1"/>
        </p:nvSpPr>
        <p:spPr>
          <a:xfrm>
            <a:off x="0" y="1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NON CLASSIFIÉ</a:t>
            </a:r>
          </a:p>
        </p:txBody>
      </p:sp>
      <p:sp>
        <p:nvSpPr>
          <p:cNvPr id="4" name="hrSlideMaster23.Title and Content 1Header" descr="UNCLASSIFIED">
            <a:extLst>
              <a:ext uri="{FF2B5EF4-FFF2-40B4-BE49-F238E27FC236}">
                <a16:creationId xmlns:a16="http://schemas.microsoft.com/office/drawing/2014/main" id="{1D695666-6871-4000-8728-DC5D0FBD4B6C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476437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CE216CC6-3119-B348-949E-449E7316F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hape">
            <a:extLst>
              <a:ext uri="{FF2B5EF4-FFF2-40B4-BE49-F238E27FC236}">
                <a16:creationId xmlns:a16="http://schemas.microsoft.com/office/drawing/2014/main" id="{B4DE2C98-11FC-824A-BB5E-ADD5790CE24E}"/>
              </a:ext>
            </a:extLst>
          </p:cNvPr>
          <p:cNvSpPr/>
          <p:nvPr userDrawn="1"/>
        </p:nvSpPr>
        <p:spPr>
          <a:xfrm flipH="1" flipV="1">
            <a:off x="9478466" y="4208100"/>
            <a:ext cx="2720740" cy="231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3" h="20989" extrusionOk="0">
                <a:moveTo>
                  <a:pt x="0" y="10505"/>
                </a:moveTo>
                <a:lnTo>
                  <a:pt x="0" y="1245"/>
                </a:lnTo>
                <a:cubicBezTo>
                  <a:pt x="0" y="284"/>
                  <a:pt x="1199" y="-305"/>
                  <a:pt x="2149" y="166"/>
                </a:cubicBezTo>
                <a:lnTo>
                  <a:pt x="11399" y="4796"/>
                </a:lnTo>
                <a:lnTo>
                  <a:pt x="20650" y="9426"/>
                </a:lnTo>
                <a:cubicBezTo>
                  <a:pt x="21600" y="9897"/>
                  <a:pt x="21600" y="11093"/>
                  <a:pt x="20650" y="11564"/>
                </a:cubicBezTo>
                <a:lnTo>
                  <a:pt x="11399" y="16194"/>
                </a:lnTo>
                <a:lnTo>
                  <a:pt x="2149" y="20824"/>
                </a:lnTo>
                <a:cubicBezTo>
                  <a:pt x="1199" y="21295"/>
                  <a:pt x="0" y="20706"/>
                  <a:pt x="0" y="19745"/>
                </a:cubicBezTo>
                <a:lnTo>
                  <a:pt x="0" y="10505"/>
                </a:lnTo>
                <a:close/>
              </a:path>
            </a:pathLst>
          </a:custGeom>
          <a:solidFill>
            <a:schemeClr val="accent3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CD36893-1D36-46A0-BB88-49E1390CFECC}"/>
              </a:ext>
            </a:extLst>
          </p:cNvPr>
          <p:cNvSpPr/>
          <p:nvPr userDrawn="1"/>
        </p:nvSpPr>
        <p:spPr>
          <a:xfrm flipH="1" flipV="1">
            <a:off x="8397383" y="5987982"/>
            <a:ext cx="1297128" cy="870019"/>
          </a:xfrm>
          <a:custGeom>
            <a:avLst/>
            <a:gdLst>
              <a:gd name="connsiteX0" fmla="*/ 174301 w 972846"/>
              <a:gd name="connsiteY0" fmla="*/ 869989 h 870019"/>
              <a:gd name="connsiteX1" fmla="*/ 0 w 972846"/>
              <a:gd name="connsiteY1" fmla="*/ 692458 h 870019"/>
              <a:gd name="connsiteX2" fmla="*/ 0 w 972846"/>
              <a:gd name="connsiteY2" fmla="*/ 337005 h 870019"/>
              <a:gd name="connsiteX3" fmla="*/ 0 w 972846"/>
              <a:gd name="connsiteY3" fmla="*/ 0 h 870019"/>
              <a:gd name="connsiteX4" fmla="*/ 568252 w 972846"/>
              <a:gd name="connsiteY4" fmla="*/ 0 h 870019"/>
              <a:gd name="connsiteX5" fmla="*/ 575034 w 972846"/>
              <a:gd name="connsiteY5" fmla="*/ 3921 h 870019"/>
              <a:gd name="connsiteX6" fmla="*/ 884914 w 972846"/>
              <a:gd name="connsiteY6" fmla="*/ 183093 h 870019"/>
              <a:gd name="connsiteX7" fmla="*/ 884914 w 972846"/>
              <a:gd name="connsiteY7" fmla="*/ 488134 h 870019"/>
              <a:gd name="connsiteX8" fmla="*/ 575034 w 972846"/>
              <a:gd name="connsiteY8" fmla="*/ 667306 h 870019"/>
              <a:gd name="connsiteX9" fmla="*/ 265200 w 972846"/>
              <a:gd name="connsiteY9" fmla="*/ 846424 h 870019"/>
              <a:gd name="connsiteX10" fmla="*/ 174301 w 972846"/>
              <a:gd name="connsiteY10" fmla="*/ 869989 h 87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2846" h="870019">
                <a:moveTo>
                  <a:pt x="174301" y="869989"/>
                </a:moveTo>
                <a:cubicBezTo>
                  <a:pt x="83226" y="868278"/>
                  <a:pt x="0" y="795329"/>
                  <a:pt x="0" y="692458"/>
                </a:cubicBezTo>
                <a:lnTo>
                  <a:pt x="0" y="337005"/>
                </a:lnTo>
                <a:lnTo>
                  <a:pt x="0" y="0"/>
                </a:lnTo>
                <a:lnTo>
                  <a:pt x="568252" y="0"/>
                </a:lnTo>
                <a:lnTo>
                  <a:pt x="575034" y="3921"/>
                </a:lnTo>
                <a:lnTo>
                  <a:pt x="884914" y="183093"/>
                </a:lnTo>
                <a:cubicBezTo>
                  <a:pt x="1002157" y="250255"/>
                  <a:pt x="1002157" y="420971"/>
                  <a:pt x="884914" y="488134"/>
                </a:cubicBezTo>
                <a:lnTo>
                  <a:pt x="575034" y="667306"/>
                </a:lnTo>
                <a:lnTo>
                  <a:pt x="265200" y="846424"/>
                </a:lnTo>
                <a:cubicBezTo>
                  <a:pt x="235889" y="863214"/>
                  <a:pt x="204659" y="870559"/>
                  <a:pt x="174301" y="869989"/>
                </a:cubicBezTo>
                <a:close/>
              </a:path>
            </a:pathLst>
          </a:custGeom>
          <a:solidFill>
            <a:schemeClr val="accent6">
              <a:alpha val="85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 dirty="0"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913B8094-B35F-FB47-8149-A07D782A4659}"/>
              </a:ext>
            </a:extLst>
          </p:cNvPr>
          <p:cNvSpPr/>
          <p:nvPr userDrawn="1"/>
        </p:nvSpPr>
        <p:spPr>
          <a:xfrm flipH="1" flipV="1">
            <a:off x="9748365" y="3889012"/>
            <a:ext cx="1608691" cy="13255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8" h="19972" extrusionOk="0">
                <a:moveTo>
                  <a:pt x="0" y="10012"/>
                </a:moveTo>
                <a:lnTo>
                  <a:pt x="0" y="3318"/>
                </a:lnTo>
                <a:cubicBezTo>
                  <a:pt x="0" y="755"/>
                  <a:pt x="3189" y="-814"/>
                  <a:pt x="5716" y="441"/>
                </a:cubicBezTo>
                <a:lnTo>
                  <a:pt x="12394" y="3788"/>
                </a:lnTo>
                <a:lnTo>
                  <a:pt x="19073" y="7136"/>
                </a:lnTo>
                <a:cubicBezTo>
                  <a:pt x="21600" y="8391"/>
                  <a:pt x="21600" y="11581"/>
                  <a:pt x="19073" y="12836"/>
                </a:cubicBezTo>
                <a:lnTo>
                  <a:pt x="12394" y="16184"/>
                </a:lnTo>
                <a:lnTo>
                  <a:pt x="5716" y="19531"/>
                </a:lnTo>
                <a:cubicBezTo>
                  <a:pt x="3189" y="20786"/>
                  <a:pt x="0" y="19217"/>
                  <a:pt x="0" y="16654"/>
                </a:cubicBezTo>
                <a:lnTo>
                  <a:pt x="0" y="10012"/>
                </a:lnTo>
                <a:close/>
              </a:path>
            </a:pathLst>
          </a:custGeom>
          <a:solidFill>
            <a:schemeClr val="accent6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46BF2A4-2203-49A4-A0A3-F3320F75E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E36C935-202C-45E1-AAC2-E76C25781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8452945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B5DBA632-946A-7B48-BB14-8C0C53F686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14339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28C926B-708D-4758-A524-C48AEEC8D4A3}" type="datetime1">
              <a:rPr lang="en-CA" smtClean="0"/>
              <a:t>2024-07-02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14E5D4C-9555-194A-9B2A-0991718EA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421" y="6356351"/>
            <a:ext cx="769202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A7CC4B2-2E4C-944B-8FFA-9E897A93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4867" y="6356351"/>
            <a:ext cx="10789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1D938BB-204F-405F-99D0-29E0C28153F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hrSlideMaster.Title and Content 2Header" descr="NON CLASSIFIÉ"/>
          <p:cNvSpPr txBox="1"/>
          <p:nvPr userDrawn="1"/>
        </p:nvSpPr>
        <p:spPr>
          <a:xfrm>
            <a:off x="0" y="1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NON CLASSIFIÉ</a:t>
            </a:r>
          </a:p>
        </p:txBody>
      </p:sp>
      <p:sp>
        <p:nvSpPr>
          <p:cNvPr id="3" name="hrSlideMaster23.Title and Content 2Header" descr="UNCLASSIFIED">
            <a:extLst>
              <a:ext uri="{FF2B5EF4-FFF2-40B4-BE49-F238E27FC236}">
                <a16:creationId xmlns:a16="http://schemas.microsoft.com/office/drawing/2014/main" id="{5969B0D6-AA76-401A-AE37-92D9FC80939B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627717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white, man, black&#10;&#10;Description automatically generated">
            <a:extLst>
              <a:ext uri="{FF2B5EF4-FFF2-40B4-BE49-F238E27FC236}">
                <a16:creationId xmlns:a16="http://schemas.microsoft.com/office/drawing/2014/main" id="{E62E53F7-6DFA-634B-A1E4-D634A0D466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6" cy="6857998"/>
          </a:xfrm>
          <a:prstGeom prst="rect">
            <a:avLst/>
          </a:prstGeom>
        </p:spPr>
      </p:pic>
      <p:sp>
        <p:nvSpPr>
          <p:cNvPr id="18" name="Shape">
            <a:extLst>
              <a:ext uri="{FF2B5EF4-FFF2-40B4-BE49-F238E27FC236}">
                <a16:creationId xmlns:a16="http://schemas.microsoft.com/office/drawing/2014/main" id="{B334DBAE-7FC9-784F-BC09-BAD526E371A8}"/>
              </a:ext>
            </a:extLst>
          </p:cNvPr>
          <p:cNvSpPr/>
          <p:nvPr userDrawn="1"/>
        </p:nvSpPr>
        <p:spPr>
          <a:xfrm flipH="1" flipV="1">
            <a:off x="6825418" y="4115091"/>
            <a:ext cx="3001753" cy="25501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3" h="20989" extrusionOk="0">
                <a:moveTo>
                  <a:pt x="0" y="10505"/>
                </a:moveTo>
                <a:lnTo>
                  <a:pt x="0" y="1245"/>
                </a:lnTo>
                <a:cubicBezTo>
                  <a:pt x="0" y="284"/>
                  <a:pt x="1199" y="-305"/>
                  <a:pt x="2149" y="166"/>
                </a:cubicBezTo>
                <a:lnTo>
                  <a:pt x="11399" y="4796"/>
                </a:lnTo>
                <a:lnTo>
                  <a:pt x="20650" y="9426"/>
                </a:lnTo>
                <a:cubicBezTo>
                  <a:pt x="21600" y="9897"/>
                  <a:pt x="21600" y="11093"/>
                  <a:pt x="20650" y="11564"/>
                </a:cubicBezTo>
                <a:lnTo>
                  <a:pt x="11399" y="16194"/>
                </a:lnTo>
                <a:lnTo>
                  <a:pt x="2149" y="20824"/>
                </a:lnTo>
                <a:cubicBezTo>
                  <a:pt x="1199" y="21295"/>
                  <a:pt x="0" y="20706"/>
                  <a:pt x="0" y="19745"/>
                </a:cubicBezTo>
                <a:lnTo>
                  <a:pt x="0" y="10505"/>
                </a:lnTo>
                <a:close/>
              </a:path>
            </a:pathLst>
          </a:custGeom>
          <a:solidFill>
            <a:schemeClr val="accent3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/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0CD3DE14-F002-304C-A382-16CD2B4FCBA7}"/>
              </a:ext>
            </a:extLst>
          </p:cNvPr>
          <p:cNvSpPr/>
          <p:nvPr userDrawn="1"/>
        </p:nvSpPr>
        <p:spPr>
          <a:xfrm flipH="1" flipV="1">
            <a:off x="6178017" y="1499810"/>
            <a:ext cx="6013979" cy="5109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3" h="20989" extrusionOk="0">
                <a:moveTo>
                  <a:pt x="0" y="10505"/>
                </a:moveTo>
                <a:lnTo>
                  <a:pt x="0" y="1245"/>
                </a:lnTo>
                <a:cubicBezTo>
                  <a:pt x="0" y="284"/>
                  <a:pt x="1199" y="-305"/>
                  <a:pt x="2149" y="166"/>
                </a:cubicBezTo>
                <a:lnTo>
                  <a:pt x="11399" y="4796"/>
                </a:lnTo>
                <a:lnTo>
                  <a:pt x="20650" y="9426"/>
                </a:lnTo>
                <a:cubicBezTo>
                  <a:pt x="21600" y="9897"/>
                  <a:pt x="21600" y="11093"/>
                  <a:pt x="20650" y="11564"/>
                </a:cubicBezTo>
                <a:lnTo>
                  <a:pt x="11399" y="16194"/>
                </a:lnTo>
                <a:lnTo>
                  <a:pt x="2149" y="20824"/>
                </a:lnTo>
                <a:cubicBezTo>
                  <a:pt x="1199" y="21295"/>
                  <a:pt x="0" y="20706"/>
                  <a:pt x="0" y="19745"/>
                </a:cubicBezTo>
                <a:lnTo>
                  <a:pt x="0" y="10505"/>
                </a:lnTo>
                <a:close/>
              </a:path>
            </a:pathLst>
          </a:custGeom>
          <a:solidFill>
            <a:schemeClr val="accent6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DF934959-476A-1141-84E7-4284A71DF3FF}"/>
              </a:ext>
            </a:extLst>
          </p:cNvPr>
          <p:cNvSpPr/>
          <p:nvPr userDrawn="1"/>
        </p:nvSpPr>
        <p:spPr>
          <a:xfrm flipH="1" flipV="1">
            <a:off x="9385173" y="1119918"/>
            <a:ext cx="1766303" cy="1455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8" h="19972" extrusionOk="0">
                <a:moveTo>
                  <a:pt x="0" y="10012"/>
                </a:moveTo>
                <a:lnTo>
                  <a:pt x="0" y="3318"/>
                </a:lnTo>
                <a:cubicBezTo>
                  <a:pt x="0" y="755"/>
                  <a:pt x="3189" y="-814"/>
                  <a:pt x="5716" y="441"/>
                </a:cubicBezTo>
                <a:lnTo>
                  <a:pt x="12394" y="3788"/>
                </a:lnTo>
                <a:lnTo>
                  <a:pt x="19073" y="7136"/>
                </a:lnTo>
                <a:cubicBezTo>
                  <a:pt x="21600" y="8391"/>
                  <a:pt x="21600" y="11581"/>
                  <a:pt x="19073" y="12836"/>
                </a:cubicBezTo>
                <a:lnTo>
                  <a:pt x="12394" y="16184"/>
                </a:lnTo>
                <a:lnTo>
                  <a:pt x="5716" y="19531"/>
                </a:lnTo>
                <a:cubicBezTo>
                  <a:pt x="3189" y="20786"/>
                  <a:pt x="0" y="19217"/>
                  <a:pt x="0" y="16654"/>
                </a:cubicBezTo>
                <a:lnTo>
                  <a:pt x="0" y="10012"/>
                </a:lnTo>
                <a:close/>
              </a:path>
            </a:pathLst>
          </a:custGeom>
          <a:solidFill>
            <a:schemeClr val="accent4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7C3195D-1724-4A88-BD6D-9DFE6FCDC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813303"/>
            <a:ext cx="4750801" cy="160751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A648EDA-6713-4A81-80F6-FECA02B6F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5557345"/>
            <a:ext cx="6085505" cy="6624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B8C43F9-1D36-C54A-A3F3-9D5F27A651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14339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304524D-9B06-4272-A82E-2FEE55790801}" type="datetime1">
              <a:rPr lang="en-CA" smtClean="0"/>
              <a:t>2024-07-02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445F1E-80EC-444B-A15C-167649DA2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421" y="6356351"/>
            <a:ext cx="769202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85C6973-3A70-C14B-942D-B8B9B795E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4867" y="6356351"/>
            <a:ext cx="10789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D938BB-204F-405F-99D0-29E0C28153F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hrSlideMaster.Section 1Header" descr="NON CLASSIFIÉ"/>
          <p:cNvSpPr txBox="1"/>
          <p:nvPr userDrawn="1"/>
        </p:nvSpPr>
        <p:spPr>
          <a:xfrm>
            <a:off x="0" y="1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NON CLASSIFIÉ</a:t>
            </a:r>
          </a:p>
        </p:txBody>
      </p:sp>
      <p:sp>
        <p:nvSpPr>
          <p:cNvPr id="4" name="hrSlideMaster23.Section 1Header" descr="UNCLASSIFIED">
            <a:extLst>
              <a:ext uri="{FF2B5EF4-FFF2-40B4-BE49-F238E27FC236}">
                <a16:creationId xmlns:a16="http://schemas.microsoft.com/office/drawing/2014/main" id="{BF12297B-345A-41A7-A56D-EC82CBABAC6C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3528692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table, cutting, sitting&#10;&#10;Description automatically generated">
            <a:extLst>
              <a:ext uri="{FF2B5EF4-FFF2-40B4-BE49-F238E27FC236}">
                <a16:creationId xmlns:a16="http://schemas.microsoft.com/office/drawing/2014/main" id="{14EBB233-03FD-1D49-A905-9179074D09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6858001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C3E01427-8F6D-7F40-8511-956A935E3E28}"/>
              </a:ext>
            </a:extLst>
          </p:cNvPr>
          <p:cNvSpPr/>
          <p:nvPr userDrawn="1"/>
        </p:nvSpPr>
        <p:spPr>
          <a:xfrm>
            <a:off x="2052795" y="3210792"/>
            <a:ext cx="4047947" cy="3438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3" h="20989" extrusionOk="0">
                <a:moveTo>
                  <a:pt x="0" y="10505"/>
                </a:moveTo>
                <a:lnTo>
                  <a:pt x="0" y="1245"/>
                </a:lnTo>
                <a:cubicBezTo>
                  <a:pt x="0" y="284"/>
                  <a:pt x="1199" y="-305"/>
                  <a:pt x="2149" y="166"/>
                </a:cubicBezTo>
                <a:lnTo>
                  <a:pt x="11399" y="4796"/>
                </a:lnTo>
                <a:lnTo>
                  <a:pt x="20650" y="9426"/>
                </a:lnTo>
                <a:cubicBezTo>
                  <a:pt x="21600" y="9897"/>
                  <a:pt x="21600" y="11093"/>
                  <a:pt x="20650" y="11564"/>
                </a:cubicBezTo>
                <a:lnTo>
                  <a:pt x="11399" y="16194"/>
                </a:lnTo>
                <a:lnTo>
                  <a:pt x="2149" y="20824"/>
                </a:lnTo>
                <a:cubicBezTo>
                  <a:pt x="1199" y="21295"/>
                  <a:pt x="0" y="20706"/>
                  <a:pt x="0" y="19745"/>
                </a:cubicBezTo>
                <a:lnTo>
                  <a:pt x="0" y="10505"/>
                </a:lnTo>
                <a:close/>
              </a:path>
            </a:pathLst>
          </a:custGeom>
          <a:solidFill>
            <a:schemeClr val="accent3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C56BF1A3-14FF-0E4A-BC3E-89D0676C2359}"/>
              </a:ext>
            </a:extLst>
          </p:cNvPr>
          <p:cNvSpPr/>
          <p:nvPr userDrawn="1"/>
        </p:nvSpPr>
        <p:spPr>
          <a:xfrm>
            <a:off x="-1" y="270910"/>
            <a:ext cx="7453745" cy="6309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2" h="20909" extrusionOk="0">
                <a:moveTo>
                  <a:pt x="0" y="10487"/>
                </a:moveTo>
                <a:lnTo>
                  <a:pt x="0" y="1408"/>
                </a:lnTo>
                <a:cubicBezTo>
                  <a:pt x="0" y="320"/>
                  <a:pt x="1355" y="-346"/>
                  <a:pt x="2428" y="187"/>
                </a:cubicBezTo>
                <a:lnTo>
                  <a:pt x="11477" y="4715"/>
                </a:lnTo>
                <a:lnTo>
                  <a:pt x="20526" y="9244"/>
                </a:lnTo>
                <a:cubicBezTo>
                  <a:pt x="21600" y="9777"/>
                  <a:pt x="21600" y="11131"/>
                  <a:pt x="20526" y="11664"/>
                </a:cubicBezTo>
                <a:lnTo>
                  <a:pt x="11477" y="16193"/>
                </a:lnTo>
                <a:lnTo>
                  <a:pt x="2428" y="20721"/>
                </a:lnTo>
                <a:cubicBezTo>
                  <a:pt x="1355" y="21254"/>
                  <a:pt x="0" y="20588"/>
                  <a:pt x="0" y="19500"/>
                </a:cubicBezTo>
                <a:lnTo>
                  <a:pt x="0" y="10487"/>
                </a:lnTo>
                <a:close/>
              </a:path>
            </a:pathLst>
          </a:custGeom>
          <a:solidFill>
            <a:schemeClr val="accent6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/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EBF7F5EC-EC59-8648-911A-DC4DACA5119E}"/>
              </a:ext>
            </a:extLst>
          </p:cNvPr>
          <p:cNvSpPr/>
          <p:nvPr userDrawn="1"/>
        </p:nvSpPr>
        <p:spPr>
          <a:xfrm>
            <a:off x="2338903" y="609759"/>
            <a:ext cx="1577851" cy="1296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8" h="19972" extrusionOk="0">
                <a:moveTo>
                  <a:pt x="0" y="10012"/>
                </a:moveTo>
                <a:lnTo>
                  <a:pt x="0" y="3318"/>
                </a:lnTo>
                <a:cubicBezTo>
                  <a:pt x="0" y="755"/>
                  <a:pt x="3189" y="-814"/>
                  <a:pt x="5716" y="441"/>
                </a:cubicBezTo>
                <a:lnTo>
                  <a:pt x="12394" y="3788"/>
                </a:lnTo>
                <a:lnTo>
                  <a:pt x="19073" y="7136"/>
                </a:lnTo>
                <a:cubicBezTo>
                  <a:pt x="21600" y="8391"/>
                  <a:pt x="21600" y="11581"/>
                  <a:pt x="19073" y="12836"/>
                </a:cubicBezTo>
                <a:lnTo>
                  <a:pt x="12394" y="16184"/>
                </a:lnTo>
                <a:lnTo>
                  <a:pt x="5716" y="19531"/>
                </a:lnTo>
                <a:cubicBezTo>
                  <a:pt x="3189" y="20786"/>
                  <a:pt x="0" y="19217"/>
                  <a:pt x="0" y="16654"/>
                </a:cubicBezTo>
                <a:lnTo>
                  <a:pt x="0" y="10012"/>
                </a:lnTo>
                <a:close/>
              </a:path>
            </a:pathLst>
          </a:custGeom>
          <a:solidFill>
            <a:schemeClr val="accent4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380202-F3F2-4AC0-8936-ED6BADE05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1136"/>
            <a:ext cx="5058811" cy="143117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57C91EF-9ECF-426B-B335-36ED8057F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098243"/>
            <a:ext cx="3865277" cy="12832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9AC55898-42E6-4E48-B130-D0AB592A97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14339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E93B1C-E1FE-483C-9632-E5E09285F40E}" type="datetime1">
              <a:rPr lang="en-CA" smtClean="0"/>
              <a:t>2024-07-02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149A301-D656-094A-B97D-EA881BEAC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421" y="6356351"/>
            <a:ext cx="769202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27297B5-7BA7-2B43-B6E6-70B86773F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4867" y="6356351"/>
            <a:ext cx="10789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1D938BB-204F-405F-99D0-29E0C28153F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hrSlideMaster.Section 2Header" descr="NON CLASSIFIÉ"/>
          <p:cNvSpPr txBox="1"/>
          <p:nvPr userDrawn="1"/>
        </p:nvSpPr>
        <p:spPr>
          <a:xfrm>
            <a:off x="0" y="1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NON CLASSIFIÉ</a:t>
            </a:r>
          </a:p>
        </p:txBody>
      </p:sp>
      <p:sp>
        <p:nvSpPr>
          <p:cNvPr id="4" name="hrSlideMaster23.Section 2Header" descr="UNCLASSIFIED">
            <a:extLst>
              <a:ext uri="{FF2B5EF4-FFF2-40B4-BE49-F238E27FC236}">
                <a16:creationId xmlns:a16="http://schemas.microsoft.com/office/drawing/2014/main" id="{B3A30E32-49FB-43A6-8EB3-C2C7FF9CB0D0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015755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sitting on top of a bed&#10;&#10;Description automatically generated">
            <a:extLst>
              <a:ext uri="{FF2B5EF4-FFF2-40B4-BE49-F238E27FC236}">
                <a16:creationId xmlns:a16="http://schemas.microsoft.com/office/drawing/2014/main" id="{DF401785-740A-424A-8CAC-A99E8CF508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01" y="0"/>
            <a:ext cx="12192000" cy="6858000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168B26A-2659-41EE-9E57-3426135C9231}"/>
              </a:ext>
            </a:extLst>
          </p:cNvPr>
          <p:cNvSpPr/>
          <p:nvPr userDrawn="1"/>
        </p:nvSpPr>
        <p:spPr>
          <a:xfrm>
            <a:off x="0" y="4497713"/>
            <a:ext cx="3647989" cy="2360286"/>
          </a:xfrm>
          <a:custGeom>
            <a:avLst/>
            <a:gdLst>
              <a:gd name="connsiteX0" fmla="*/ 204698 w 2735992"/>
              <a:gd name="connsiteY0" fmla="*/ 35 h 2360286"/>
              <a:gd name="connsiteX1" fmla="*/ 311417 w 2735992"/>
              <a:gd name="connsiteY1" fmla="*/ 27665 h 2360286"/>
              <a:gd name="connsiteX2" fmla="*/ 1472048 w 2735992"/>
              <a:gd name="connsiteY2" fmla="*/ 696412 h 2360286"/>
              <a:gd name="connsiteX3" fmla="*/ 2632678 w 2735992"/>
              <a:gd name="connsiteY3" fmla="*/ 1365306 h 2360286"/>
              <a:gd name="connsiteX4" fmla="*/ 2632678 w 2735992"/>
              <a:gd name="connsiteY4" fmla="*/ 1722720 h 2360286"/>
              <a:gd name="connsiteX5" fmla="*/ 1526406 w 2735992"/>
              <a:gd name="connsiteY5" fmla="*/ 2360286 h 2360286"/>
              <a:gd name="connsiteX6" fmla="*/ 0 w 2735992"/>
              <a:gd name="connsiteY6" fmla="*/ 2360286 h 2360286"/>
              <a:gd name="connsiteX7" fmla="*/ 0 w 2735992"/>
              <a:gd name="connsiteY7" fmla="*/ 1548887 h 2360286"/>
              <a:gd name="connsiteX8" fmla="*/ 0 w 2735992"/>
              <a:gd name="connsiteY8" fmla="*/ 207996 h 2360286"/>
              <a:gd name="connsiteX9" fmla="*/ 204698 w 2735992"/>
              <a:gd name="connsiteY9" fmla="*/ 35 h 236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5992" h="2360286">
                <a:moveTo>
                  <a:pt x="204698" y="35"/>
                </a:moveTo>
                <a:cubicBezTo>
                  <a:pt x="240345" y="-628"/>
                  <a:pt x="277011" y="7985"/>
                  <a:pt x="311417" y="27665"/>
                </a:cubicBezTo>
                <a:lnTo>
                  <a:pt x="1472048" y="696412"/>
                </a:lnTo>
                <a:lnTo>
                  <a:pt x="2632678" y="1365306"/>
                </a:lnTo>
                <a:cubicBezTo>
                  <a:pt x="2770430" y="1444026"/>
                  <a:pt x="2770430" y="1644000"/>
                  <a:pt x="2632678" y="1722720"/>
                </a:cubicBezTo>
                <a:lnTo>
                  <a:pt x="1526406" y="2360286"/>
                </a:lnTo>
                <a:lnTo>
                  <a:pt x="0" y="2360286"/>
                </a:lnTo>
                <a:lnTo>
                  <a:pt x="0" y="1548887"/>
                </a:lnTo>
                <a:lnTo>
                  <a:pt x="0" y="207996"/>
                </a:lnTo>
                <a:cubicBezTo>
                  <a:pt x="0" y="87480"/>
                  <a:pt x="97759" y="2022"/>
                  <a:pt x="204698" y="35"/>
                </a:cubicBezTo>
                <a:close/>
              </a:path>
            </a:pathLst>
          </a:custGeom>
          <a:solidFill>
            <a:schemeClr val="accent6">
              <a:alpha val="85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/>
          </a:p>
        </p:txBody>
      </p:sp>
      <p:sp>
        <p:nvSpPr>
          <p:cNvPr id="21" name="Shape">
            <a:extLst>
              <a:ext uri="{FF2B5EF4-FFF2-40B4-BE49-F238E27FC236}">
                <a16:creationId xmlns:a16="http://schemas.microsoft.com/office/drawing/2014/main" id="{1BC18E17-A267-724D-B06E-7BD89985A5E5}"/>
              </a:ext>
            </a:extLst>
          </p:cNvPr>
          <p:cNvSpPr/>
          <p:nvPr userDrawn="1"/>
        </p:nvSpPr>
        <p:spPr>
          <a:xfrm>
            <a:off x="4965801" y="741321"/>
            <a:ext cx="1687247" cy="13865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8" h="19972" extrusionOk="0">
                <a:moveTo>
                  <a:pt x="0" y="10012"/>
                </a:moveTo>
                <a:lnTo>
                  <a:pt x="0" y="3318"/>
                </a:lnTo>
                <a:cubicBezTo>
                  <a:pt x="0" y="755"/>
                  <a:pt x="3189" y="-814"/>
                  <a:pt x="5716" y="441"/>
                </a:cubicBezTo>
                <a:lnTo>
                  <a:pt x="12394" y="3788"/>
                </a:lnTo>
                <a:lnTo>
                  <a:pt x="19073" y="7136"/>
                </a:lnTo>
                <a:cubicBezTo>
                  <a:pt x="21600" y="8391"/>
                  <a:pt x="21600" y="11581"/>
                  <a:pt x="19073" y="12836"/>
                </a:cubicBezTo>
                <a:lnTo>
                  <a:pt x="12394" y="16184"/>
                </a:lnTo>
                <a:lnTo>
                  <a:pt x="5716" y="19531"/>
                </a:lnTo>
                <a:cubicBezTo>
                  <a:pt x="3189" y="20786"/>
                  <a:pt x="0" y="19217"/>
                  <a:pt x="0" y="16654"/>
                </a:cubicBezTo>
                <a:lnTo>
                  <a:pt x="0" y="10012"/>
                </a:lnTo>
                <a:close/>
              </a:path>
            </a:pathLst>
          </a:custGeom>
          <a:solidFill>
            <a:schemeClr val="accent4">
              <a:alpha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99617CC-D343-4C99-8F69-441FAC364FF8}"/>
              </a:ext>
            </a:extLst>
          </p:cNvPr>
          <p:cNvSpPr/>
          <p:nvPr userDrawn="1"/>
        </p:nvSpPr>
        <p:spPr>
          <a:xfrm>
            <a:off x="8224007" y="5139907"/>
            <a:ext cx="2559636" cy="1718092"/>
          </a:xfrm>
          <a:custGeom>
            <a:avLst/>
            <a:gdLst>
              <a:gd name="connsiteX0" fmla="*/ 343950 w 1919727"/>
              <a:gd name="connsiteY0" fmla="*/ 61 h 1718092"/>
              <a:gd name="connsiteX1" fmla="*/ 523323 w 1919727"/>
              <a:gd name="connsiteY1" fmla="*/ 46440 h 1718092"/>
              <a:gd name="connsiteX2" fmla="*/ 1134721 w 1919727"/>
              <a:gd name="connsiteY2" fmla="*/ 398955 h 1718092"/>
              <a:gd name="connsiteX3" fmla="*/ 1746210 w 1919727"/>
              <a:gd name="connsiteY3" fmla="*/ 751576 h 1718092"/>
              <a:gd name="connsiteX4" fmla="*/ 1746210 w 1919727"/>
              <a:gd name="connsiteY4" fmla="*/ 1351916 h 1718092"/>
              <a:gd name="connsiteX5" fmla="*/ 1134721 w 1919727"/>
              <a:gd name="connsiteY5" fmla="*/ 1704536 h 1718092"/>
              <a:gd name="connsiteX6" fmla="*/ 1111210 w 1919727"/>
              <a:gd name="connsiteY6" fmla="*/ 1718092 h 1718092"/>
              <a:gd name="connsiteX7" fmla="*/ 0 w 1919727"/>
              <a:gd name="connsiteY7" fmla="*/ 1718092 h 1718092"/>
              <a:gd name="connsiteX8" fmla="*/ 0 w 1919727"/>
              <a:gd name="connsiteY8" fmla="*/ 1054484 h 1718092"/>
              <a:gd name="connsiteX9" fmla="*/ 0 w 1919727"/>
              <a:gd name="connsiteY9" fmla="*/ 349453 h 1718092"/>
              <a:gd name="connsiteX10" fmla="*/ 343950 w 1919727"/>
              <a:gd name="connsiteY10" fmla="*/ 61 h 171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19727" h="1718092">
                <a:moveTo>
                  <a:pt x="343950" y="61"/>
                </a:moveTo>
                <a:cubicBezTo>
                  <a:pt x="403857" y="-1061"/>
                  <a:pt x="465484" y="13395"/>
                  <a:pt x="523323" y="46440"/>
                </a:cubicBezTo>
                <a:lnTo>
                  <a:pt x="1134721" y="398955"/>
                </a:lnTo>
                <a:lnTo>
                  <a:pt x="1746210" y="751576"/>
                </a:lnTo>
                <a:cubicBezTo>
                  <a:pt x="1977567" y="883756"/>
                  <a:pt x="1977567" y="1219736"/>
                  <a:pt x="1746210" y="1351916"/>
                </a:cubicBezTo>
                <a:lnTo>
                  <a:pt x="1134721" y="1704536"/>
                </a:lnTo>
                <a:lnTo>
                  <a:pt x="1111210" y="1718092"/>
                </a:lnTo>
                <a:lnTo>
                  <a:pt x="0" y="1718092"/>
                </a:lnTo>
                <a:lnTo>
                  <a:pt x="0" y="1054484"/>
                </a:lnTo>
                <a:lnTo>
                  <a:pt x="0" y="349453"/>
                </a:lnTo>
                <a:cubicBezTo>
                  <a:pt x="0" y="146996"/>
                  <a:pt x="164231" y="3428"/>
                  <a:pt x="343950" y="61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E401285-0A6E-4F70-86DB-227CB70FE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035" y="1960240"/>
            <a:ext cx="6265312" cy="203486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A11A794-A338-4A3D-A44B-9F224F209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9035" y="4148376"/>
            <a:ext cx="6265312" cy="10700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0164269-1ADE-434F-A924-48F5CBB7B3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82149" y="433069"/>
            <a:ext cx="1778000" cy="13335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8B00100-82A6-46DB-AB35-5266F91AE7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36616" y="1830069"/>
            <a:ext cx="2269067" cy="22860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CCE23A20-9D3A-4A2C-8AD2-D6BCBFFE80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36616" y="2064541"/>
            <a:ext cx="2269067" cy="22860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Mobile / email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7686557C-B6EC-41CF-A5C6-C78D6675CE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36616" y="2299014"/>
            <a:ext cx="2269067" cy="22860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0DC080E4-599E-F041-A2ED-E6496721A9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14339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4CF318-2177-4F33-A4BD-93D58B2C3FED}" type="datetime1">
              <a:rPr lang="en-CA" smtClean="0"/>
              <a:t>2024-07-02</a:t>
            </a:fld>
            <a:endParaRPr lang="en-US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014B7E00-05EB-5B42-B09A-55F5654A1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421" y="6356351"/>
            <a:ext cx="769202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AC194EF1-D623-D649-B5FF-5B72F3521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4867" y="6356351"/>
            <a:ext cx="10789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D938BB-204F-405F-99D0-29E0C28153F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hrSlideMaster.ClosingHeader" descr="NON CLASSIFIÉ"/>
          <p:cNvSpPr txBox="1"/>
          <p:nvPr userDrawn="1"/>
        </p:nvSpPr>
        <p:spPr>
          <a:xfrm>
            <a:off x="0" y="1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NON CLASSIFIÉ</a:t>
            </a:r>
          </a:p>
        </p:txBody>
      </p:sp>
      <p:sp>
        <p:nvSpPr>
          <p:cNvPr id="4" name="hrSlideMaster23.ClosingHeader" descr="UNCLASSIFIED">
            <a:extLst>
              <a:ext uri="{FF2B5EF4-FFF2-40B4-BE49-F238E27FC236}">
                <a16:creationId xmlns:a16="http://schemas.microsoft.com/office/drawing/2014/main" id="{CAFE9574-CF55-47BB-8760-1AFF44503E47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638317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3C8F66-424B-4BE0-9AB2-2669C9DD0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E8FA-5067-42AB-82F4-6F4B0164A902}" type="datetime1">
              <a:rPr lang="en-CA" smtClean="0"/>
              <a:t>2024-07-02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5F4461-CFCB-47B7-A030-98DC5B91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B1FCF-C84F-4E4B-88F0-C20F0086D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18E8-C0C8-4525-BD5F-99356FF4A842}" type="slidenum">
              <a:rPr lang="en-US" smtClean="0"/>
              <a:t>‹N°›</a:t>
            </a:fld>
            <a:endParaRPr lang="en-US"/>
          </a:p>
        </p:txBody>
      </p:sp>
      <p:sp>
        <p:nvSpPr>
          <p:cNvPr id="5" name="hrSlideMaster.BlankHeader" descr="NON CLASSIFIÉ"/>
          <p:cNvSpPr txBox="1"/>
          <p:nvPr userDrawn="1"/>
        </p:nvSpPr>
        <p:spPr>
          <a:xfrm>
            <a:off x="0" y="1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NON CLASSIFIÉ</a:t>
            </a:r>
          </a:p>
        </p:txBody>
      </p:sp>
      <p:sp>
        <p:nvSpPr>
          <p:cNvPr id="6" name="hrSlideMaster23.BlankHeader" descr="UNCLASSIFIED">
            <a:extLst>
              <a:ext uri="{FF2B5EF4-FFF2-40B4-BE49-F238E27FC236}">
                <a16:creationId xmlns:a16="http://schemas.microsoft.com/office/drawing/2014/main" id="{2C4475B8-1165-2C9E-4F8D-E4B405E39406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553046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8436-5BA3-47D9-8205-9441D0595A05}" type="datetimeFigureOut">
              <a:rPr lang="en-CA" smtClean="0"/>
              <a:t>2024-07-02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B900-F381-4B9D-A178-F23DC9ACC70E}" type="slidenum">
              <a:rPr lang="en-CA" smtClean="0"/>
              <a:t>‹N°›</a:t>
            </a:fld>
            <a:endParaRPr lang="en-CA"/>
          </a:p>
        </p:txBody>
      </p:sp>
      <p:sp>
        <p:nvSpPr>
          <p:cNvPr id="7" name="hrSlideMaster.Section HeaderHeader" descr="UNCLASSIFIED"/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62967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8436-5BA3-47D9-8205-9441D0595A05}" type="datetimeFigureOut">
              <a:rPr lang="en-CA" smtClean="0"/>
              <a:t>2024-07-02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B900-F381-4B9D-A178-F23DC9ACC70E}" type="slidenum">
              <a:rPr lang="en-CA" smtClean="0"/>
              <a:t>‹N°›</a:t>
            </a:fld>
            <a:endParaRPr lang="en-CA"/>
          </a:p>
        </p:txBody>
      </p:sp>
      <p:sp>
        <p:nvSpPr>
          <p:cNvPr id="8" name="hrSlideMaster.Two ContentHeader" descr="UNCLASSIFIED"/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029316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8436-5BA3-47D9-8205-9441D0595A05}" type="datetimeFigureOut">
              <a:rPr lang="en-CA" smtClean="0"/>
              <a:t>2024-07-02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B900-F381-4B9D-A178-F23DC9ACC70E}" type="slidenum">
              <a:rPr lang="en-CA" smtClean="0"/>
              <a:t>‹N°›</a:t>
            </a:fld>
            <a:endParaRPr lang="en-CA"/>
          </a:p>
        </p:txBody>
      </p:sp>
      <p:sp>
        <p:nvSpPr>
          <p:cNvPr id="10" name="hrSlideMaster.ComparisonHeader" descr="UNCLASSIFIED"/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367436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8436-5BA3-47D9-8205-9441D0595A05}" type="datetimeFigureOut">
              <a:rPr lang="en-CA" smtClean="0"/>
              <a:t>2024-07-02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B900-F381-4B9D-A178-F23DC9ACC70E}" type="slidenum">
              <a:rPr lang="en-CA" smtClean="0"/>
              <a:t>‹N°›</a:t>
            </a:fld>
            <a:endParaRPr lang="en-CA"/>
          </a:p>
        </p:txBody>
      </p:sp>
      <p:sp>
        <p:nvSpPr>
          <p:cNvPr id="6" name="hrSlideMaster.Title OnlyHeader" descr="UNCLASSIFIED"/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5595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8436-5BA3-47D9-8205-9441D0595A05}" type="datetimeFigureOut">
              <a:rPr lang="en-CA" smtClean="0"/>
              <a:t>2024-07-02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B900-F381-4B9D-A178-F23DC9ACC70E}" type="slidenum">
              <a:rPr lang="en-CA" smtClean="0"/>
              <a:t>‹N°›</a:t>
            </a:fld>
            <a:endParaRPr lang="en-CA"/>
          </a:p>
        </p:txBody>
      </p:sp>
      <p:sp>
        <p:nvSpPr>
          <p:cNvPr id="5" name="hrSlideMaster.BlankHeader" descr="UNCLASSIFIED"/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39665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8436-5BA3-47D9-8205-9441D0595A05}" type="datetimeFigureOut">
              <a:rPr lang="en-CA" smtClean="0"/>
              <a:t>2024-07-02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B900-F381-4B9D-A178-F23DC9ACC70E}" type="slidenum">
              <a:rPr lang="en-CA" smtClean="0"/>
              <a:t>‹N°›</a:t>
            </a:fld>
            <a:endParaRPr lang="en-CA"/>
          </a:p>
        </p:txBody>
      </p:sp>
      <p:sp>
        <p:nvSpPr>
          <p:cNvPr id="8" name="hrSlideMaster.Content with CaptionHeader" descr="UNCLASSIFIED"/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8388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8436-5BA3-47D9-8205-9441D0595A05}" type="datetimeFigureOut">
              <a:rPr lang="en-CA" smtClean="0"/>
              <a:t>2024-07-02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B900-F381-4B9D-A178-F23DC9ACC70E}" type="slidenum">
              <a:rPr lang="en-CA" smtClean="0"/>
              <a:t>‹N°›</a:t>
            </a:fld>
            <a:endParaRPr lang="en-CA"/>
          </a:p>
        </p:txBody>
      </p:sp>
      <p:sp>
        <p:nvSpPr>
          <p:cNvPr id="8" name="hrSlideMaster.Picture with CaptionHeader" descr="UNCLASSIFIED"/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02718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hyperlink" Target="http://www.presentationgo.com/" TargetMode="Externa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hyperlink" Target="http://www.presentationgo.com/" TargetMode="Externa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68436-5BA3-47D9-8205-9441D0595A05}" type="datetimeFigureOut">
              <a:rPr lang="en-CA" smtClean="0"/>
              <a:t>2024-07-02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2B900-F381-4B9D-A178-F23DC9ACC70E}" type="slidenum">
              <a:rPr lang="en-CA" smtClean="0"/>
              <a:t>‹N°›</a:t>
            </a:fld>
            <a:endParaRPr lang="en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916CC8E-17AD-7BB4-F467-48EE3A56B57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9604375" y="190500"/>
            <a:ext cx="24399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CA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256684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955999-3F16-4981-A06E-18A5D24DA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96D25-75A9-4D75-AB9A-6EE624DCA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9AF7A-EE03-4D7F-A307-7313D622B6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2F44C-4B39-4E34-81AE-AA5BAF43454F}" type="datetime1">
              <a:rPr lang="en-CA" smtClean="0"/>
              <a:t>2024-07-02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2F644-5B7A-41CE-AF8F-CD3A5E8C9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D2754-AA0C-4D86-9E6D-4B555D983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218E8-C0C8-4525-BD5F-99356FF4A842}" type="slidenum">
              <a:rPr lang="en-US" smtClean="0"/>
              <a:t>‹N°›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857C97-E013-43FE-9E82-298502542D0C}"/>
              </a:ext>
            </a:extLst>
          </p:cNvPr>
          <p:cNvGrpSpPr/>
          <p:nvPr userDrawn="1"/>
        </p:nvGrpSpPr>
        <p:grpSpPr>
          <a:xfrm>
            <a:off x="-2206543" y="-73804"/>
            <a:ext cx="1977373" cy="612144"/>
            <a:chOff x="-2096383" y="21447"/>
            <a:chExt cx="1483030" cy="6121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014953-82F7-4EF3-8CFB-C5EA554C47C0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2491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3E560A8-6351-4498-893D-9570E04A7A14}"/>
                </a:ext>
              </a:extLst>
            </p:cNvPr>
            <p:cNvSpPr txBox="1"/>
            <p:nvPr userDrawn="1"/>
          </p:nvSpPr>
          <p:spPr>
            <a:xfrm>
              <a:off x="-1002010" y="387370"/>
              <a:ext cx="3128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B872D7E-C6E1-47AE-968B-325FA9FB19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3D9864D-2D40-4BCD-B905-77BE8C94187D}"/>
              </a:ext>
            </a:extLst>
          </p:cNvPr>
          <p:cNvSpPr/>
          <p:nvPr userDrawn="1"/>
        </p:nvSpPr>
        <p:spPr>
          <a:xfrm>
            <a:off x="-118532" y="6959601"/>
            <a:ext cx="13532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chemeClr val="accent1"/>
                </a:solidFill>
                <a:effectLst/>
                <a:latin typeface="Open Sans" panose="020B0606030504020204" pitchFamily="34" charset="0"/>
                <a:hlinkClick r:id="rId11" tooltip="PresentationGo!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presentationgo.com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92114EA-269A-7BC9-E578-CAC3FBC794F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9604375" y="190500"/>
            <a:ext cx="24399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CA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349878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955999-3F16-4981-A06E-18A5D24DA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96D25-75A9-4D75-AB9A-6EE624DCA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9AF7A-EE03-4D7F-A307-7313D622B6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2F44C-4B39-4E34-81AE-AA5BAF43454F}" type="datetime1">
              <a:rPr lang="en-CA" smtClean="0"/>
              <a:t>2024-07-02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2F644-5B7A-41CE-AF8F-CD3A5E8C9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D2754-AA0C-4D86-9E6D-4B555D983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218E8-C0C8-4525-BD5F-99356FF4A842}" type="slidenum">
              <a:rPr lang="en-US" smtClean="0"/>
              <a:t>‹N°›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857C97-E013-43FE-9E82-298502542D0C}"/>
              </a:ext>
            </a:extLst>
          </p:cNvPr>
          <p:cNvGrpSpPr/>
          <p:nvPr userDrawn="1"/>
        </p:nvGrpSpPr>
        <p:grpSpPr>
          <a:xfrm>
            <a:off x="-2206543" y="-73804"/>
            <a:ext cx="1977373" cy="612144"/>
            <a:chOff x="-2096383" y="21447"/>
            <a:chExt cx="1483030" cy="6121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014953-82F7-4EF3-8CFB-C5EA554C47C0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27435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3E560A8-6351-4498-893D-9570E04A7A14}"/>
                </a:ext>
              </a:extLst>
            </p:cNvPr>
            <p:cNvSpPr txBox="1"/>
            <p:nvPr userDrawn="1"/>
          </p:nvSpPr>
          <p:spPr>
            <a:xfrm>
              <a:off x="-1002010" y="387370"/>
              <a:ext cx="3561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B872D7E-C6E1-47AE-968B-325FA9FB19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3D9864D-2D40-4BCD-B905-77BE8C94187D}"/>
              </a:ext>
            </a:extLst>
          </p:cNvPr>
          <p:cNvSpPr/>
          <p:nvPr userDrawn="1"/>
        </p:nvSpPr>
        <p:spPr>
          <a:xfrm>
            <a:off x="-118532" y="6959601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chemeClr val="accent1"/>
                </a:solidFill>
                <a:effectLst/>
                <a:latin typeface="Open Sans" panose="020B0606030504020204" pitchFamily="34" charset="0"/>
                <a:hlinkClick r:id="rId10" tooltip="PresentationGo!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presentationgo.com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380B3C6-4B1E-4261-2FF8-A883AE6424E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9604375" y="190500"/>
            <a:ext cx="24399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CA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264234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Sonia.Ally@cra-arc.gc.ca" TargetMode="External"/><Relationship Id="rId3" Type="http://schemas.openxmlformats.org/officeDocument/2006/relationships/hyperlink" Target="mailto:Christianne.Richard@cra-arc.gc.ca" TargetMode="External"/><Relationship Id="rId7" Type="http://schemas.openxmlformats.org/officeDocument/2006/relationships/hyperlink" Target="mailto:Claudine.Gagnon@cra-arc.gc.c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lain.Ouellette-Roy@cra-arc.gc.ca" TargetMode="External"/><Relationship Id="rId11" Type="http://schemas.openxmlformats.org/officeDocument/2006/relationships/image" Target="../media/image14.svg"/><Relationship Id="rId5" Type="http://schemas.openxmlformats.org/officeDocument/2006/relationships/hyperlink" Target="mailto:Mackenzie.Hill@cra-arc.gc.ca" TargetMode="External"/><Relationship Id="rId10" Type="http://schemas.openxmlformats.org/officeDocument/2006/relationships/image" Target="../media/image13.png"/><Relationship Id="rId4" Type="http://schemas.openxmlformats.org/officeDocument/2006/relationships/hyperlink" Target="mailto:Xavier.Pachake@cra-arc.gc.ca" TargetMode="External"/><Relationship Id="rId9" Type="http://schemas.openxmlformats.org/officeDocument/2006/relationships/hyperlink" Target="mailto:Abdi.AdenChil@cra-arc.gc.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FC89644-7A83-48B1-9396-6998B61F0D48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20" r="17420"/>
          <a:stretch>
            <a:fillRect/>
          </a:stretch>
        </p:blipFill>
        <p:spPr>
          <a:xfrm>
            <a:off x="4104000" y="0"/>
            <a:ext cx="8087282" cy="685800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BAE0152-A125-4C80-A987-1D2A11466015}"/>
              </a:ext>
            </a:extLst>
          </p:cNvPr>
          <p:cNvSpPr/>
          <p:nvPr/>
        </p:nvSpPr>
        <p:spPr>
          <a:xfrm>
            <a:off x="195309" y="275208"/>
            <a:ext cx="3417903" cy="1154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00F0F6F0-E958-43E3-8658-0ACBD470F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30" y="1558326"/>
            <a:ext cx="5513033" cy="3653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2260" tIns="32260" rIns="32260" bIns="32260" numCol="1" anchor="t" anchorCtr="0" compatLnSpc="1">
            <a:prstTxWarp prst="textNoShape">
              <a:avLst/>
            </a:prstTxWarp>
          </a:bodyPr>
          <a:lstStyle/>
          <a:p>
            <a:pPr defTabSz="80650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6000" b="1" spc="-79">
                <a:solidFill>
                  <a:srgbClr val="3A708D"/>
                </a:solidFill>
                <a:latin typeface="Century Gothic" panose="020B0502020202020204" pitchFamily="34" charset="0"/>
              </a:rPr>
              <a:t>Springboard </a:t>
            </a:r>
          </a:p>
          <a:p>
            <a:pPr defTabSz="80650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6000" b="1" spc="-79">
                <a:solidFill>
                  <a:srgbClr val="3A708D"/>
                </a:solidFill>
                <a:latin typeface="Century Gothic" panose="020B0502020202020204" pitchFamily="34" charset="0"/>
              </a:rPr>
              <a:t>to Level C</a:t>
            </a:r>
          </a:p>
          <a:p>
            <a:pPr defTabSz="806501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6000" b="1" spc="-79">
              <a:solidFill>
                <a:srgbClr val="3A708D"/>
              </a:solidFill>
              <a:latin typeface="Century Gothic" panose="020B0502020202020204" pitchFamily="34" charset="0"/>
            </a:endParaRPr>
          </a:p>
          <a:p>
            <a:pPr defTabSz="80650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spc="-79">
                <a:solidFill>
                  <a:srgbClr val="3A708D"/>
                </a:solidFill>
                <a:latin typeface="Century Gothic" panose="020B0502020202020204" pitchFamily="34" charset="0"/>
              </a:rPr>
              <a:t>Second Official Language </a:t>
            </a:r>
            <a:br>
              <a:rPr lang="fr-FR" altLang="fr-FR" sz="2000" spc="-79">
                <a:solidFill>
                  <a:srgbClr val="3A708D"/>
                </a:solidFill>
                <a:latin typeface="Century Gothic" panose="020B0502020202020204" pitchFamily="34" charset="0"/>
              </a:rPr>
            </a:br>
            <a:r>
              <a:rPr lang="fr-FR" altLang="fr-FR" sz="2000" spc="-79">
                <a:solidFill>
                  <a:srgbClr val="3A708D"/>
                </a:solidFill>
                <a:latin typeface="Century Gothic" panose="020B0502020202020204" pitchFamily="34" charset="0"/>
              </a:rPr>
              <a:t>Coaching Program</a:t>
            </a:r>
            <a:endParaRPr lang="fr-FR" altLang="fr-FR" sz="4300" b="1" spc="-79">
              <a:solidFill>
                <a:srgbClr val="3A708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C3FC188-B764-4BC0-90F7-DF7C9AF160C0}"/>
              </a:ext>
            </a:extLst>
          </p:cNvPr>
          <p:cNvSpPr txBox="1">
            <a:spLocks/>
          </p:cNvSpPr>
          <p:nvPr/>
        </p:nvSpPr>
        <p:spPr>
          <a:xfrm>
            <a:off x="173132" y="6342789"/>
            <a:ext cx="7186455" cy="30986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ct val="100000"/>
              </a:lnSpc>
            </a:pPr>
            <a:r>
              <a:rPr lang="fr-CA" sz="1300">
                <a:solidFill>
                  <a:srgbClr val="3A70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Official Languages Language Training team – Coaching Advisors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1CA385A-89AE-104A-EACC-865135E5CA9E}"/>
              </a:ext>
            </a:extLst>
          </p:cNvPr>
          <p:cNvCxnSpPr>
            <a:cxnSpLocks/>
          </p:cNvCxnSpPr>
          <p:nvPr/>
        </p:nvCxnSpPr>
        <p:spPr>
          <a:xfrm>
            <a:off x="254595" y="3804322"/>
            <a:ext cx="4705130" cy="0"/>
          </a:xfrm>
          <a:prstGeom prst="line">
            <a:avLst/>
          </a:prstGeom>
          <a:ln w="38100">
            <a:solidFill>
              <a:srgbClr val="3A70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488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934700" y="0"/>
            <a:ext cx="1257300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567788"/>
              </p:ext>
            </p:extLst>
          </p:nvPr>
        </p:nvGraphicFramePr>
        <p:xfrm>
          <a:off x="304801" y="286328"/>
          <a:ext cx="11656290" cy="6345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7538">
                  <a:extLst>
                    <a:ext uri="{9D8B030D-6E8A-4147-A177-3AD203B41FA5}">
                      <a16:colId xmlns:a16="http://schemas.microsoft.com/office/drawing/2014/main" val="3451031185"/>
                    </a:ext>
                  </a:extLst>
                </a:gridCol>
                <a:gridCol w="286538">
                  <a:extLst>
                    <a:ext uri="{9D8B030D-6E8A-4147-A177-3AD203B41FA5}">
                      <a16:colId xmlns:a16="http://schemas.microsoft.com/office/drawing/2014/main" val="2172718925"/>
                    </a:ext>
                  </a:extLst>
                </a:gridCol>
                <a:gridCol w="4021107">
                  <a:extLst>
                    <a:ext uri="{9D8B030D-6E8A-4147-A177-3AD203B41FA5}">
                      <a16:colId xmlns:a16="http://schemas.microsoft.com/office/drawing/2014/main" val="3868811490"/>
                    </a:ext>
                  </a:extLst>
                </a:gridCol>
                <a:gridCol w="4021107">
                  <a:extLst>
                    <a:ext uri="{9D8B030D-6E8A-4147-A177-3AD203B41FA5}">
                      <a16:colId xmlns:a16="http://schemas.microsoft.com/office/drawing/2014/main" val="2463783056"/>
                    </a:ext>
                  </a:extLst>
                </a:gridCol>
              </a:tblGrid>
              <a:tr h="3100924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4200" b="1">
                          <a:solidFill>
                            <a:schemeClr val="bg1"/>
                          </a:solidFill>
                        </a:rPr>
                        <a:t>OBJECTIVES</a:t>
                      </a:r>
                      <a:endParaRPr lang="fr-CA" sz="4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708D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b="1">
                          <a:solidFill>
                            <a:srgbClr val="3A708D"/>
                          </a:solidFill>
                        </a:rPr>
                        <a:t>Springboard to Level C is an eight-week individual coaching program that aims to help prepare participants for their next second Official Language (OL) oral assessment prior to their test date by</a:t>
                      </a:r>
                      <a:r>
                        <a:rPr lang="fr-FR" sz="2200" b="1" kern="120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200" b="1" kern="1200">
                        <a:solidFill>
                          <a:srgbClr val="3A708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4644481"/>
                  </a:ext>
                </a:extLst>
              </a:tr>
              <a:tr h="307084">
                <a:tc vMerge="1"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fr-FR" sz="125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fr-FR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530657"/>
                  </a:ext>
                </a:extLst>
              </a:tr>
              <a:tr h="2937283">
                <a:tc vMerge="1"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fr-FR" sz="12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fr-CA" sz="500" b="1" kern="1200">
                        <a:solidFill>
                          <a:srgbClr val="6E84A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CA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providing second-language coaching for learning purposes,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endParaRPr lang="en-CA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CA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promoting</a:t>
                      </a:r>
                      <a:r>
                        <a:rPr lang="en-CA" sz="160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maintenance of professional language skills</a:t>
                      </a: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endParaRPr lang="fr-FR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CA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enhancing specific knowledge to obtain a level C</a:t>
                      </a: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endParaRPr lang="fr-FR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CA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organizing interview simulations</a:t>
                      </a: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endParaRPr lang="fr-FR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observing work</a:t>
                      </a:r>
                      <a:r>
                        <a:rPr lang="fr-FR" sz="160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meetings conducted </a:t>
                      </a: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by the participant in a professional environment,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endParaRPr lang="fr-FR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CA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building and strengthening linguistic security; and</a:t>
                      </a:r>
                    </a:p>
                    <a:p>
                      <a:pPr marL="0" lvl="1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en-CA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CA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focusing on the importance of continuous second OL maintenance.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endParaRPr lang="fr-FR" sz="1400" b="1" kern="1200" dirty="0">
                        <a:solidFill>
                          <a:srgbClr val="6E84A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4606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B3FD339-A512-4194-9CBB-8FAD19852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847" y="190496"/>
            <a:ext cx="3279489" cy="331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5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934700" y="0"/>
            <a:ext cx="1257300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166426"/>
              </p:ext>
            </p:extLst>
          </p:nvPr>
        </p:nvGraphicFramePr>
        <p:xfrm>
          <a:off x="235130" y="133168"/>
          <a:ext cx="11652070" cy="6541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52070">
                  <a:extLst>
                    <a:ext uri="{9D8B030D-6E8A-4147-A177-3AD203B41FA5}">
                      <a16:colId xmlns:a16="http://schemas.microsoft.com/office/drawing/2014/main" val="1691981939"/>
                    </a:ext>
                  </a:extLst>
                </a:gridCol>
              </a:tblGrid>
              <a:tr h="1380279">
                <a:tc>
                  <a:txBody>
                    <a:bodyPr/>
                    <a:lstStyle/>
                    <a:p>
                      <a:pPr algn="ctr"/>
                      <a:r>
                        <a:rPr lang="fr-CA" sz="3500" b="1">
                          <a:solidFill>
                            <a:schemeClr val="bg1"/>
                          </a:solidFill>
                        </a:rPr>
                        <a:t>Target clientele, engagement and program eligibility</a:t>
                      </a:r>
                      <a:endParaRPr lang="en-CA" sz="3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7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476006"/>
                  </a:ext>
                </a:extLst>
              </a:tr>
              <a:tr h="516117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FR" sz="1000" b="1" dirty="0"/>
                    </a:p>
                    <a:p>
                      <a:pPr marL="0" lvl="0" indent="0" algn="r">
                        <a:buFont typeface="Arial" panose="020B0604020202020204" pitchFamily="34" charset="0"/>
                        <a:buNone/>
                      </a:pPr>
                      <a:endParaRPr lang="fr-FR" sz="1800" b="1">
                        <a:solidFill>
                          <a:srgbClr val="3A708D"/>
                        </a:solidFill>
                      </a:endParaRPr>
                    </a:p>
                    <a:p>
                      <a:pPr marL="0" lvl="0" indent="0" algn="r">
                        <a:buFont typeface="Arial" panose="020B0604020202020204" pitchFamily="34" charset="0"/>
                        <a:buNone/>
                      </a:pPr>
                      <a:r>
                        <a:rPr lang="en-CA" sz="1800" b="1">
                          <a:solidFill>
                            <a:srgbClr val="3A708D"/>
                          </a:solidFill>
                        </a:rPr>
                        <a:t>This program is intended for Executives (EX) and EX minus 1 wishing to </a:t>
                      </a:r>
                    </a:p>
                    <a:p>
                      <a:pPr marL="0" lvl="0" indent="0" algn="r">
                        <a:buFont typeface="Arial" panose="020B0604020202020204" pitchFamily="34" charset="0"/>
                        <a:buNone/>
                      </a:pPr>
                      <a:r>
                        <a:rPr lang="en-CA" sz="1800" b="1">
                          <a:solidFill>
                            <a:srgbClr val="3A708D"/>
                          </a:solidFill>
                        </a:rPr>
                        <a:t>maximize their chances of passing</a:t>
                      </a:r>
                      <a:r>
                        <a:rPr lang="en-CA" sz="1800" b="1" baseline="0">
                          <a:solidFill>
                            <a:srgbClr val="3A708D"/>
                          </a:solidFill>
                        </a:rPr>
                        <a:t> </a:t>
                      </a:r>
                      <a:r>
                        <a:rPr lang="en-CA" sz="1800" b="1">
                          <a:solidFill>
                            <a:srgbClr val="3A708D"/>
                          </a:solidFill>
                        </a:rPr>
                        <a:t>the second Official Language (OL) </a:t>
                      </a:r>
                    </a:p>
                    <a:p>
                      <a:pPr marL="0" lvl="0" indent="0" algn="r">
                        <a:buFont typeface="Arial" panose="020B0604020202020204" pitchFamily="34" charset="0"/>
                        <a:buNone/>
                      </a:pPr>
                      <a:r>
                        <a:rPr lang="en-CA" sz="1800" b="1">
                          <a:solidFill>
                            <a:srgbClr val="3A708D"/>
                          </a:solidFill>
                        </a:rPr>
                        <a:t>oral assessment and to implement practices beyond achieving level C learned </a:t>
                      </a:r>
                    </a:p>
                    <a:p>
                      <a:pPr marL="0" lvl="0" indent="0" algn="r">
                        <a:buFont typeface="Arial" panose="020B0604020202020204" pitchFamily="34" charset="0"/>
                        <a:buNone/>
                      </a:pPr>
                      <a:r>
                        <a:rPr lang="en-CA" sz="1800" b="1">
                          <a:solidFill>
                            <a:srgbClr val="3A708D"/>
                          </a:solidFill>
                        </a:rPr>
                        <a:t>in coaching that promote the inclusion, continued development </a:t>
                      </a:r>
                    </a:p>
                    <a:p>
                      <a:pPr marL="0" lvl="0" indent="0" algn="r">
                        <a:buFont typeface="Arial" panose="020B0604020202020204" pitchFamily="34" charset="0"/>
                        <a:buNone/>
                      </a:pPr>
                      <a:r>
                        <a:rPr lang="en-CA" sz="1800" b="1">
                          <a:solidFill>
                            <a:srgbClr val="3A708D"/>
                          </a:solidFill>
                        </a:rPr>
                        <a:t>and use of both OL in the workplace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25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1800" b="1"/>
                        <a:t>The eligibility criteria for the program can be summarized as follows</a:t>
                      </a:r>
                      <a:r>
                        <a:rPr lang="fr-FR" sz="1800" b="1"/>
                        <a:t>:</a:t>
                      </a:r>
                      <a:endParaRPr lang="fr-FR" sz="1800" b="1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800" dirty="0"/>
                    </a:p>
                    <a:p>
                      <a:pPr marL="742950" lvl="1" indent="-28575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CA" sz="1400"/>
                        <a:t>The participant agrees to participate 80% of the time allocated to coaching sessions and preparatory meetings.</a:t>
                      </a:r>
                    </a:p>
                    <a:p>
                      <a:pPr marL="742950" lvl="1" indent="-28575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endParaRPr lang="en-CA" sz="900"/>
                    </a:p>
                    <a:p>
                      <a:pPr marL="742950" lvl="1" indent="-28575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CA" sz="1400"/>
                        <a:t>Be part of the Executive (EX) or EX minus 1 group.</a:t>
                      </a:r>
                    </a:p>
                    <a:p>
                      <a:pPr marL="742950" lvl="1" indent="-28575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endParaRPr lang="en-CA" sz="900"/>
                    </a:p>
                    <a:p>
                      <a:pPr marL="742950" lvl="1" indent="-28575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CA" sz="1400"/>
                        <a:t>Have taken full-time Language Training (LT) in order to obtain oral level C and/or have failed the last oral level C proficiency test.</a:t>
                      </a:r>
                    </a:p>
                    <a:p>
                      <a:pPr marL="742950" lvl="1" indent="-28575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endParaRPr lang="en-CA" sz="900"/>
                    </a:p>
                    <a:p>
                      <a:pPr marL="742950" lvl="1" indent="-28575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CA" sz="1400"/>
                        <a:t>Meet the linguistic profile requirements, and have valid results, for Reading Comprehension (Level C), Written Expression (Level B or C) and Oral Proficiency (Level B or C).</a:t>
                      </a:r>
                    </a:p>
                    <a:p>
                      <a:pPr marL="742950" lvl="1" indent="-28575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endParaRPr lang="en-CA" sz="900"/>
                    </a:p>
                    <a:p>
                      <a:pPr marL="742950" lvl="1" indent="-28575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CA" sz="1400"/>
                        <a:t>Agree to schedule the next level C oral assessment before coaching sessions begin, once accepted into the program.</a:t>
                      </a:r>
                    </a:p>
                    <a:p>
                      <a:pPr marL="457200" lvl="1" indent="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en-CA" sz="900"/>
                    </a:p>
                    <a:p>
                      <a:pPr marL="742950" lvl="1" indent="-28575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CA" sz="1400"/>
                        <a:t>Be motivated and willing to develop new strategies to consolidate achievements and optimize the potential for success with the second OL oral assessment.</a:t>
                      </a:r>
                      <a:endParaRPr lang="en-CA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625974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13" y="1922895"/>
            <a:ext cx="3745173" cy="154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52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934700" y="0"/>
            <a:ext cx="1257300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110874"/>
              </p:ext>
            </p:extLst>
          </p:nvPr>
        </p:nvGraphicFramePr>
        <p:xfrm>
          <a:off x="226422" y="168676"/>
          <a:ext cx="11660777" cy="6469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0777">
                  <a:extLst>
                    <a:ext uri="{9D8B030D-6E8A-4147-A177-3AD203B41FA5}">
                      <a16:colId xmlns:a16="http://schemas.microsoft.com/office/drawing/2014/main" val="1968660511"/>
                    </a:ext>
                  </a:extLst>
                </a:gridCol>
              </a:tblGrid>
              <a:tr h="1651246">
                <a:tc>
                  <a:txBody>
                    <a:bodyPr/>
                    <a:lstStyle/>
                    <a:p>
                      <a:pPr algn="ctr"/>
                      <a:r>
                        <a:rPr lang="fr-CA" sz="4500" b="1">
                          <a:solidFill>
                            <a:schemeClr val="bg1"/>
                          </a:solidFill>
                        </a:rPr>
                        <a:t>The diagnostic</a:t>
                      </a:r>
                      <a:r>
                        <a:rPr lang="fr-CA" sz="4500" b="1" baseline="0">
                          <a:solidFill>
                            <a:schemeClr val="bg1"/>
                          </a:solidFill>
                        </a:rPr>
                        <a:t> meeting</a:t>
                      </a:r>
                      <a:endParaRPr lang="en-CA" sz="4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7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820467"/>
                  </a:ext>
                </a:extLst>
              </a:tr>
              <a:tr h="1402672">
                <a:tc>
                  <a:txBody>
                    <a:bodyPr/>
                    <a:lstStyle/>
                    <a:p>
                      <a:pPr marL="1828800" lvl="4" algn="l" defTabSz="914400" rtl="0" eaLnBrk="1" latinLnBrk="0" hangingPunct="1"/>
                      <a:r>
                        <a:rPr lang="en-CA" sz="2400" b="1" kern="120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This first meeting aims to identify the candidate’s strengths, </a:t>
                      </a:r>
                    </a:p>
                    <a:p>
                      <a:pPr marL="1828800" lvl="4" algn="l" defTabSz="914400" rtl="0" eaLnBrk="1" latinLnBrk="0" hangingPunct="1"/>
                      <a:r>
                        <a:rPr lang="en-CA" sz="2400" b="1" kern="120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challenges and eligibility for the program</a:t>
                      </a:r>
                      <a:endParaRPr lang="en-CA" sz="2400" b="1" kern="1200" dirty="0">
                        <a:solidFill>
                          <a:srgbClr val="3A708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8341218"/>
                  </a:ext>
                </a:extLst>
              </a:tr>
              <a:tr h="3416021">
                <a:tc>
                  <a:txBody>
                    <a:bodyPr/>
                    <a:lstStyle/>
                    <a:p>
                      <a:pPr marL="182880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/>
                        <a:t>It also allows to</a:t>
                      </a:r>
                      <a:r>
                        <a:rPr lang="fr-CA" sz="2000" b="1"/>
                        <a:t>:</a:t>
                      </a:r>
                    </a:p>
                    <a:p>
                      <a:pPr lvl="4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CA" sz="800"/>
                    </a:p>
                    <a:p>
                      <a:pPr marL="2114550" lvl="4" indent="-28575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CA" sz="1600"/>
                        <a:t>present the program</a:t>
                      </a:r>
                      <a:r>
                        <a:rPr lang="en-CA" sz="1600" baseline="0"/>
                        <a:t> and </a:t>
                      </a:r>
                      <a:r>
                        <a:rPr lang="en-CA" sz="1600"/>
                        <a:t>a description of the coaching sessions.</a:t>
                      </a:r>
                    </a:p>
                    <a:p>
                      <a:pPr marL="2114550" lvl="4" indent="-28575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endParaRPr lang="en-CA" sz="800"/>
                    </a:p>
                    <a:p>
                      <a:pPr marL="2114550" lvl="4" indent="-28575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CA" sz="1600"/>
                        <a:t>know the participant’s Language Training (LT) history.</a:t>
                      </a:r>
                    </a:p>
                    <a:p>
                      <a:pPr marL="2114550" lvl="4" indent="-28575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endParaRPr lang="en-CA" sz="800"/>
                    </a:p>
                    <a:p>
                      <a:pPr marL="2114550" lvl="4" indent="-28575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CA" sz="1600"/>
                        <a:t>carry out an assessment concerning</a:t>
                      </a:r>
                      <a:r>
                        <a:rPr lang="en-CA" sz="1600" baseline="0"/>
                        <a:t> the</a:t>
                      </a:r>
                      <a:r>
                        <a:rPr lang="en-CA" sz="1600"/>
                        <a:t> following five abilities: </a:t>
                      </a:r>
                    </a:p>
                    <a:p>
                      <a:pPr marL="2114550" lvl="4" indent="-28575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endParaRPr lang="en-CA" sz="500"/>
                    </a:p>
                    <a:p>
                      <a:pPr marL="2571750" lvl="5" indent="-28575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CA" sz="1600"/>
                        <a:t>the understanding of a question and clarity of the message, </a:t>
                      </a:r>
                    </a:p>
                    <a:p>
                      <a:pPr marL="2571750" lvl="5" indent="-28575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CA" sz="1600"/>
                        <a:t>pronunciation and clarity of oral expression, </a:t>
                      </a:r>
                    </a:p>
                    <a:p>
                      <a:pPr marL="2571750" lvl="5" indent="-28575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CA" sz="1600"/>
                        <a:t>the richness, variety and relevance of vocabulary and expressions used,</a:t>
                      </a:r>
                    </a:p>
                    <a:p>
                      <a:pPr marL="2571750" lvl="5" indent="-28575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CA" sz="1600"/>
                        <a:t>good use of grammar concepts and structures, </a:t>
                      </a:r>
                    </a:p>
                    <a:p>
                      <a:pPr marL="2571750" lvl="5" indent="-28575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CA" sz="1600"/>
                        <a:t>the fluency and ease of speech. </a:t>
                      </a:r>
                    </a:p>
                    <a:p>
                      <a:pPr marL="2571750" lvl="5" indent="-28575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endParaRPr lang="en-CA" sz="800"/>
                    </a:p>
                    <a:p>
                      <a:pPr marL="2114550" lvl="4" indent="-28575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CA" sz="1600"/>
                        <a:t>offer other LT options if the candidate is not eligible for the coaching program.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588673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9623FDD-6FAE-4EB8-99DE-20ACDEF9DF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6" y="604640"/>
            <a:ext cx="1585219" cy="158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38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934700" y="0"/>
            <a:ext cx="1257300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366232"/>
              </p:ext>
            </p:extLst>
          </p:nvPr>
        </p:nvGraphicFramePr>
        <p:xfrm>
          <a:off x="304801" y="286327"/>
          <a:ext cx="11656290" cy="6326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7538">
                  <a:extLst>
                    <a:ext uri="{9D8B030D-6E8A-4147-A177-3AD203B41FA5}">
                      <a16:colId xmlns:a16="http://schemas.microsoft.com/office/drawing/2014/main" val="3451031185"/>
                    </a:ext>
                  </a:extLst>
                </a:gridCol>
                <a:gridCol w="286538">
                  <a:extLst>
                    <a:ext uri="{9D8B030D-6E8A-4147-A177-3AD203B41FA5}">
                      <a16:colId xmlns:a16="http://schemas.microsoft.com/office/drawing/2014/main" val="2172718925"/>
                    </a:ext>
                  </a:extLst>
                </a:gridCol>
                <a:gridCol w="8042214">
                  <a:extLst>
                    <a:ext uri="{9D8B030D-6E8A-4147-A177-3AD203B41FA5}">
                      <a16:colId xmlns:a16="http://schemas.microsoft.com/office/drawing/2014/main" val="3868811490"/>
                    </a:ext>
                  </a:extLst>
                </a:gridCol>
              </a:tblGrid>
              <a:tr h="237709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4000" b="1">
                          <a:solidFill>
                            <a:schemeClr val="bg1"/>
                          </a:solidFill>
                        </a:rPr>
                        <a:t>Overview of weeks 1-8</a:t>
                      </a:r>
                      <a:endParaRPr lang="fr-CA" sz="4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708D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fr-CA" sz="2400" b="1" kern="120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WEEKS 1-3 OBJECTIVES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fr-CA" sz="500" b="1" kern="1200">
                        <a:solidFill>
                          <a:srgbClr val="6E84A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CA" sz="16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Diagnostic meeting: determine program eligibility and develop the coaching plan (1h)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CA" sz="16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Weekly meetings aimed at enhancing knowledge (3h/week)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CA" sz="16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Follow self-directed learning tools: language application (see slide 6)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CA" sz="16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Tips on points to be worked on individually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CA" sz="16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Observations in a professional environment</a:t>
                      </a:r>
                      <a:endParaRPr lang="fr-CA" sz="1600" b="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4644481"/>
                  </a:ext>
                </a:extLst>
              </a:tr>
              <a:tr h="1420793">
                <a:tc vMerge="1"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fr-FR" sz="125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fr-FR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3530657"/>
                  </a:ext>
                </a:extLst>
              </a:tr>
              <a:tr h="2529019">
                <a:tc vMerge="1"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fr-FR" sz="12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fr-CA" sz="2400" b="1" kern="120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WEEKS 4-8 OBJECTIVES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fr-CA" sz="500" b="1" kern="1200">
                        <a:solidFill>
                          <a:srgbClr val="6E84A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CA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Mid-stage evaluation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CA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Weekly meetings aimed at enhancing knowledge (3h/week)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CA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Follow self-directed learning tools: language application </a:t>
                      </a:r>
                      <a:r>
                        <a:rPr lang="en-CA" sz="16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(see slide 6)</a:t>
                      </a:r>
                      <a:endParaRPr lang="en-CA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CA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Tips on points to be worked on individually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CA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Observations in a professional environment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CA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Interview simulations and targeted feedback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4606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A31767E-6E54-4F33-AC35-9465EA839D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t="24680" r="4312" b="21525"/>
          <a:stretch/>
        </p:blipFill>
        <p:spPr>
          <a:xfrm>
            <a:off x="3911284" y="2989057"/>
            <a:ext cx="3746149" cy="71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12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38661"/>
              </p:ext>
            </p:extLst>
          </p:nvPr>
        </p:nvGraphicFramePr>
        <p:xfrm>
          <a:off x="304801" y="365756"/>
          <a:ext cx="7516426" cy="6141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6426">
                  <a:extLst>
                    <a:ext uri="{9D8B030D-6E8A-4147-A177-3AD203B41FA5}">
                      <a16:colId xmlns:a16="http://schemas.microsoft.com/office/drawing/2014/main" val="3451031185"/>
                    </a:ext>
                  </a:extLst>
                </a:gridCol>
              </a:tblGrid>
              <a:tr h="18708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500" b="1">
                          <a:solidFill>
                            <a:schemeClr val="bg1"/>
                          </a:solidFill>
                        </a:rPr>
                        <a:t>Self-directed learning tools: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200" b="1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0">
                          <a:solidFill>
                            <a:schemeClr val="bg1"/>
                          </a:solidFill>
                        </a:rPr>
                        <a:t>Participants must choose a language application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0">
                          <a:solidFill>
                            <a:schemeClr val="bg1"/>
                          </a:solidFill>
                        </a:rPr>
                        <a:t>of their choice to follow throughout the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0">
                          <a:solidFill>
                            <a:schemeClr val="bg1"/>
                          </a:solidFill>
                        </a:rPr>
                        <a:t>8-week coaching program</a:t>
                      </a:r>
                      <a:endParaRPr lang="en-CA" sz="20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7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644481"/>
                  </a:ext>
                </a:extLst>
              </a:tr>
              <a:tr h="9819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126553"/>
                  </a:ext>
                </a:extLst>
              </a:tr>
              <a:tr h="328881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fr-CA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5727275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10934700" y="0"/>
            <a:ext cx="1257300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A266FF-EB35-4F48-B64A-BB0C86E45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125" y="676706"/>
            <a:ext cx="3722422" cy="56189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4FED4B-3B10-42C8-9A16-BC296DDA2109}"/>
              </a:ext>
            </a:extLst>
          </p:cNvPr>
          <p:cNvSpPr txBox="1"/>
          <p:nvPr/>
        </p:nvSpPr>
        <p:spPr>
          <a:xfrm>
            <a:off x="8765093" y="1543981"/>
            <a:ext cx="207954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My language apps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69E830-BF7A-49F6-8D01-69401BBCBCE9}"/>
              </a:ext>
            </a:extLst>
          </p:cNvPr>
          <p:cNvSpPr txBox="1"/>
          <p:nvPr/>
        </p:nvSpPr>
        <p:spPr>
          <a:xfrm>
            <a:off x="446496" y="2655783"/>
            <a:ext cx="731066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500" b="1" i="0" u="none" strike="noStrike" kern="1200" cap="none" spc="0" normalizeH="0" baseline="0" noProof="0" dirty="0">
                <a:ln>
                  <a:noFill/>
                </a:ln>
                <a:solidFill>
                  <a:srgbClr val="0E3786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Mauril</a:t>
            </a:r>
            <a:r>
              <a:rPr kumimoji="0" lang="en-CA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was developed by Radio-Canada, with 100% Canadian content! It includes various accents that we can hear across Canada!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3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>
              <a:defRPr/>
            </a:pPr>
            <a:r>
              <a:rPr kumimoji="0" lang="fr-FR" sz="2500" b="1" i="0" u="none" strike="noStrike" kern="1200" cap="none" spc="0" normalizeH="0" baseline="0" noProof="0" dirty="0">
                <a:ln>
                  <a:noFill/>
                </a:ln>
                <a:solidFill>
                  <a:srgbClr val="78C8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Duolingo</a:t>
            </a: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is accessible for various mother tongues; targeting vocabulary, grammar, pronunciation and listening skills.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3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500" b="1" i="0" u="none" strike="noStrike" kern="1200" cap="none" spc="0" normalizeH="0" baseline="0" noProof="0" dirty="0">
                <a:ln>
                  <a:noFill/>
                </a:ln>
                <a:solidFill>
                  <a:srgbClr val="FF6E07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Babbel</a:t>
            </a: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offers live lessons, interactive activities, podcasts, games, lessons that focus on real-life conversations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!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500" b="1" i="0" u="none" strike="noStrike" kern="1200" cap="none" spc="0" normalizeH="0" baseline="0" noProof="0">
                <a:ln>
                  <a:noFill/>
                </a:ln>
                <a:solidFill>
                  <a:srgbClr val="EEB5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Memrise</a:t>
            </a:r>
            <a:r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CA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focuses on immersive learning, gamified tests, video examples of language used in real life, and courses designed by native speakers!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53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934700" y="0"/>
            <a:ext cx="1257300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4AD82DC-391F-4A30-AD8C-787A5677A1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708614"/>
              </p:ext>
            </p:extLst>
          </p:nvPr>
        </p:nvGraphicFramePr>
        <p:xfrm>
          <a:off x="115409" y="1396703"/>
          <a:ext cx="12055877" cy="2630297"/>
        </p:xfrm>
        <a:graphic>
          <a:graphicData uri="http://schemas.openxmlformats.org/drawingml/2006/table">
            <a:tbl>
              <a:tblPr firstRow="1" firstCol="1" bandRow="1"/>
              <a:tblGrid>
                <a:gridCol w="12055877">
                  <a:extLst>
                    <a:ext uri="{9D8B030D-6E8A-4147-A177-3AD203B41FA5}">
                      <a16:colId xmlns:a16="http://schemas.microsoft.com/office/drawing/2014/main" val="230638158"/>
                    </a:ext>
                  </a:extLst>
                </a:gridCol>
              </a:tblGrid>
              <a:tr h="254508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CA" sz="1500" b="1" dirty="0">
                          <a:solidFill>
                            <a:srgbClr val="3A708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Level C is the level </a:t>
                      </a:r>
                      <a:r>
                        <a:rPr lang="en-CA" sz="1500" b="1">
                          <a:solidFill>
                            <a:srgbClr val="3A708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of second Official Language (OL) oral proficiency for </a:t>
                      </a:r>
                      <a:r>
                        <a:rPr lang="en-CA" sz="1500" b="1" dirty="0">
                          <a:solidFill>
                            <a:srgbClr val="3A708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positions that require handling sensitive </a:t>
                      </a:r>
                      <a:r>
                        <a:rPr lang="en-CA" sz="1500" b="1">
                          <a:solidFill>
                            <a:srgbClr val="3A708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situations </a:t>
                      </a:r>
                      <a:br>
                        <a:rPr lang="en-CA" sz="1500" b="1">
                          <a:solidFill>
                            <a:srgbClr val="3A708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CA" sz="1500" b="1">
                          <a:solidFill>
                            <a:srgbClr val="3A708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where </a:t>
                      </a:r>
                      <a:r>
                        <a:rPr lang="en-CA" sz="1500" b="1" dirty="0">
                          <a:solidFill>
                            <a:srgbClr val="3A708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the understanding and expression of subtle, abstract</a:t>
                      </a:r>
                      <a:r>
                        <a:rPr lang="en-CA" sz="1500" b="1">
                          <a:solidFill>
                            <a:srgbClr val="3A708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, or </a:t>
                      </a:r>
                      <a:r>
                        <a:rPr lang="en-CA" sz="1500" b="1" dirty="0">
                          <a:solidFill>
                            <a:srgbClr val="3A708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complicated ideas are </a:t>
                      </a:r>
                      <a:r>
                        <a:rPr lang="en-CA" sz="1500" b="1">
                          <a:solidFill>
                            <a:srgbClr val="3A708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required </a:t>
                      </a:r>
                      <a:br>
                        <a:rPr lang="en-CA" sz="1500" b="1">
                          <a:solidFill>
                            <a:srgbClr val="3A708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CA" sz="1500" b="1">
                          <a:solidFill>
                            <a:srgbClr val="3A708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or </a:t>
                      </a:r>
                      <a:r>
                        <a:rPr lang="en-CA" sz="1500" b="1" dirty="0">
                          <a:solidFill>
                            <a:srgbClr val="3A708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where unfamiliar work-related topics must be dealt </a:t>
                      </a:r>
                      <a:r>
                        <a:rPr lang="en-CA" sz="1500" b="1">
                          <a:solidFill>
                            <a:srgbClr val="3A708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with.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endParaRPr lang="en-CA" sz="1000">
                        <a:solidFill>
                          <a:srgbClr val="3A708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en-CA" sz="1300" b="1">
                          <a:solidFill>
                            <a:srgbClr val="3A708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CA" sz="1300" b="1" dirty="0">
                          <a:solidFill>
                            <a:srgbClr val="3A708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person at this level: 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CA" sz="1200" b="0" kern="1200" baseline="0" dirty="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may not have the ease, fluency, level of grammar or vocabulary of a native speaker, but this will rarely interfere with communication.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CA" sz="1200" b="0" kern="1200" baseline="0" dirty="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has a broad range of vocabulary and structures when talking about complex and abstract topics, with a relatively high degree of control.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CA" sz="1200" b="0" kern="1200" baseline="0" dirty="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understands linguistically complex speech that deals with work-related topics and is spoken in standard dialect at normal speed.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CA" sz="1200" b="0" kern="1200" baseline="0" dirty="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can give and understand detailed accounts of events, actions taken, or procedures to be followed.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CA" sz="1200" b="0" kern="1200" baseline="0" dirty="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can discuss or explain policies, procedures, regulations, programs and services relating to an area of work.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CA" sz="1200" b="0" kern="1200" baseline="0" dirty="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can deal with situations requiring persuasion/negotiation, complex arguments, the seamless exchange of ideas in </a:t>
                      </a:r>
                      <a:r>
                        <a:rPr lang="en-CA" sz="1200" b="0" kern="1200" baseline="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both OL.</a:t>
                      </a:r>
                      <a:endParaRPr lang="en-CA" sz="1200" b="0" kern="1200" baseline="0" dirty="0">
                        <a:solidFill>
                          <a:srgbClr val="3A708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CA" sz="1200" b="0" kern="1200" baseline="0" dirty="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can give clear/detailed descriptions of complex topics, summarize discussions, express/sustain opinions, respond to hypothetical questions.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3487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498B77B-A13D-4732-BCAE-1E3B9BF283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231899"/>
              </p:ext>
            </p:extLst>
          </p:nvPr>
        </p:nvGraphicFramePr>
        <p:xfrm>
          <a:off x="141514" y="4474069"/>
          <a:ext cx="11908973" cy="2166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6372">
                  <a:extLst>
                    <a:ext uri="{9D8B030D-6E8A-4147-A177-3AD203B41FA5}">
                      <a16:colId xmlns:a16="http://schemas.microsoft.com/office/drawing/2014/main" val="3259275278"/>
                    </a:ext>
                  </a:extLst>
                </a:gridCol>
                <a:gridCol w="2297528">
                  <a:extLst>
                    <a:ext uri="{9D8B030D-6E8A-4147-A177-3AD203B41FA5}">
                      <a16:colId xmlns:a16="http://schemas.microsoft.com/office/drawing/2014/main" val="2467372359"/>
                    </a:ext>
                  </a:extLst>
                </a:gridCol>
                <a:gridCol w="2373005">
                  <a:extLst>
                    <a:ext uri="{9D8B030D-6E8A-4147-A177-3AD203B41FA5}">
                      <a16:colId xmlns:a16="http://schemas.microsoft.com/office/drawing/2014/main" val="930619139"/>
                    </a:ext>
                  </a:extLst>
                </a:gridCol>
                <a:gridCol w="2394979">
                  <a:extLst>
                    <a:ext uri="{9D8B030D-6E8A-4147-A177-3AD203B41FA5}">
                      <a16:colId xmlns:a16="http://schemas.microsoft.com/office/drawing/2014/main" val="594056838"/>
                    </a:ext>
                  </a:extLst>
                </a:gridCol>
                <a:gridCol w="2307089">
                  <a:extLst>
                    <a:ext uri="{9D8B030D-6E8A-4147-A177-3AD203B41FA5}">
                      <a16:colId xmlns:a16="http://schemas.microsoft.com/office/drawing/2014/main" val="3490168935"/>
                    </a:ext>
                  </a:extLst>
                </a:gridCol>
              </a:tblGrid>
              <a:tr h="21664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Comprehension</a:t>
                      </a:r>
                      <a:endParaRPr kumimoji="0" lang="en-CA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en-C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Ideas must be clearly illustrated and communicated, with relevant details and specific examples, to allow the interviewer to grasp all the nuances expressed.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en-C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Ideas must be joined using linking words.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en-C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Explanations must support opinions coherently.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Pronunciation and Clarity</a:t>
                      </a:r>
                      <a:endParaRPr kumimoji="0" lang="en-CA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en-CA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Voice must be loud and clear, to avoid any misinterpretation or misunderstanding by the interviewer.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en-CA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have an accent, but will not interfere with communication or comprehension.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Vocabulary</a:t>
                      </a:r>
                      <a:endParaRPr kumimoji="0" lang="en-CA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en-CA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Rich (to avoid repetition)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en-CA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Varied (to support abstract ideas and opinions)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en-CA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Precise (to support themes discussed during the test)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Grammar and Verbs</a:t>
                      </a:r>
                      <a:endParaRPr kumimoji="0" lang="en-CA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en-C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Mastery of tense agreement (past/present/future)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en-C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Hypothetical and conditional ideas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en-C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Indirect speech (in audio message or comment summaries)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Fluency</a:t>
                      </a:r>
                      <a:endParaRPr kumimoji="0" lang="en-CA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en-C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Constant and regular flow, with fluid speech and dialogue, that is as natural and spontaneous as possible.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en-C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not have the ease of a native speaker, but this will rarely interfere with communication.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680868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C5ED6842-E3F5-41F9-A763-F58E858535FB}"/>
              </a:ext>
            </a:extLst>
          </p:cNvPr>
          <p:cNvSpPr/>
          <p:nvPr/>
        </p:nvSpPr>
        <p:spPr>
          <a:xfrm>
            <a:off x="250371" y="195943"/>
            <a:ext cx="11723915" cy="1012371"/>
          </a:xfrm>
          <a:prstGeom prst="rect">
            <a:avLst/>
          </a:prstGeom>
          <a:solidFill>
            <a:srgbClr val="3A7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355845-2054-41B5-AB45-0F7CA3494A83}"/>
              </a:ext>
            </a:extLst>
          </p:cNvPr>
          <p:cNvSpPr txBox="1"/>
          <p:nvPr/>
        </p:nvSpPr>
        <p:spPr>
          <a:xfrm>
            <a:off x="807869" y="374132"/>
            <a:ext cx="103247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650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3800" b="1" spc="-79" dirty="0">
                <a:solidFill>
                  <a:schemeClr val="bg1"/>
                </a:solidFill>
                <a:latin typeface="Century Gothic" panose="020B0502020202020204" pitchFamily="34" charset="0"/>
              </a:rPr>
              <a:t>Level </a:t>
            </a:r>
            <a:r>
              <a:rPr lang="en-CA" sz="3800" b="1" spc="-79">
                <a:solidFill>
                  <a:schemeClr val="bg1"/>
                </a:solidFill>
                <a:latin typeface="Century Gothic" panose="020B0502020202020204" pitchFamily="34" charset="0"/>
              </a:rPr>
              <a:t>C Oral Proficiency </a:t>
            </a:r>
            <a:r>
              <a:rPr lang="en-CA" sz="3800" b="1" spc="-79" dirty="0">
                <a:solidFill>
                  <a:schemeClr val="bg1"/>
                </a:solidFill>
                <a:latin typeface="Century Gothic" panose="020B0502020202020204" pitchFamily="34" charset="0"/>
              </a:rPr>
              <a:t>Test – key points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CA7590-2692-4BAC-88B2-8C66E5550D4C}"/>
              </a:ext>
            </a:extLst>
          </p:cNvPr>
          <p:cNvCxnSpPr/>
          <p:nvPr/>
        </p:nvCxnSpPr>
        <p:spPr>
          <a:xfrm>
            <a:off x="1687286" y="4271747"/>
            <a:ext cx="8958943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777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934700" y="0"/>
            <a:ext cx="1257300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6422" y="168675"/>
          <a:ext cx="11792753" cy="6430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2753">
                  <a:extLst>
                    <a:ext uri="{9D8B030D-6E8A-4147-A177-3AD203B41FA5}">
                      <a16:colId xmlns:a16="http://schemas.microsoft.com/office/drawing/2014/main" val="1968660511"/>
                    </a:ext>
                  </a:extLst>
                </a:gridCol>
              </a:tblGrid>
              <a:tr h="2147981">
                <a:tc>
                  <a:txBody>
                    <a:bodyPr/>
                    <a:lstStyle/>
                    <a:p>
                      <a:pPr algn="ctr"/>
                      <a:r>
                        <a:rPr lang="fr-CA" sz="5000" b="1">
                          <a:solidFill>
                            <a:schemeClr val="bg1"/>
                          </a:solidFill>
                        </a:rPr>
                        <a:t>WHO WE ARE</a:t>
                      </a:r>
                      <a:endParaRPr lang="en-CA" sz="5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7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820467"/>
                  </a:ext>
                </a:extLst>
              </a:tr>
              <a:tr h="4282106">
                <a:tc>
                  <a:txBody>
                    <a:bodyPr/>
                    <a:lstStyle/>
                    <a:p>
                      <a:pPr marL="45720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CA" sz="3000" b="1" kern="1200" dirty="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We are a team within the Official Languages and Recognition Division (OLRD) committed to bilingualism</a:t>
                      </a:r>
                    </a:p>
                    <a:p>
                      <a:pPr marL="1257300" lvl="2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CA" sz="2200" b="1" kern="1200" dirty="0">
                        <a:solidFill>
                          <a:srgbClr val="3A708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114550" marR="0" lvl="4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Christianne Richard 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(Manager) 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Christianne.Richard@cra-arc.gc.ca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114550" marR="0" lvl="4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Xavier Pachake 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(Acting Manager, Bilingual Coaching Advisor) 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Xavier.Pachake@cra-arc.gc.ca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2114550" marR="0" lvl="4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Mackenzie Hill 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(English Coaching Advisor) 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Mackenzie.Hill@cra-arc.gc.ca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114550" marR="0" lvl="4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Alain Ouellette-Roy 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(French Coaching Advisor) 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Alain.Ouellette-Roy@cra-arc.gc.ca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114550" marR="0" lvl="4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Claudine Gagnon 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(Bilingual Coaching Advisor) 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Claudine.Gagnon@cra-arc.gc.ca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114550" marR="0" lvl="4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Sonia </a:t>
                      </a:r>
                      <a:r>
                        <a:rPr lang="en-CA" sz="20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Ally</a:t>
                      </a:r>
                      <a:r>
                        <a:rPr lang="en-CA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(French 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Coaching Advisor) 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Sonia.Ally@cra-arc.gc.ca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114550" marR="0" lvl="4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Abdi Aden-</a:t>
                      </a:r>
                      <a:r>
                        <a:rPr lang="en-CA" sz="20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Chil</a:t>
                      </a:r>
                      <a:r>
                        <a:rPr lang="en-CA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(French Coaching Advisor) 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Abdi.AdenChil@cra-arc.gc.ca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914400" lvl="2" algn="l" defTabSz="914400" rtl="0" eaLnBrk="1" latinLnBrk="0" hangingPunct="1"/>
                      <a:endParaRPr lang="en-CA" sz="2200" b="1" kern="1200" dirty="0">
                        <a:solidFill>
                          <a:srgbClr val="3A708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8341218"/>
                  </a:ext>
                </a:extLst>
              </a:tr>
            </a:tbl>
          </a:graphicData>
        </a:graphic>
      </p:graphicFrame>
      <p:pic>
        <p:nvPicPr>
          <p:cNvPr id="4" name="Graphic 3" descr="Group success outline">
            <a:extLst>
              <a:ext uri="{FF2B5EF4-FFF2-40B4-BE49-F238E27FC236}">
                <a16:creationId xmlns:a16="http://schemas.microsoft.com/office/drawing/2014/main" id="{A3634EAF-404D-3B90-56CC-A7214C25F310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4231" y="426662"/>
            <a:ext cx="2041863" cy="157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891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44778|-11304156|-6745308|-12314010|-14726787|CRA&quot;,&quot;Id&quot;:&quot;654946e041333061e86452ea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GO">
  <a:themeElements>
    <a:clrScheme name="FINANCIAL BLUE-RED">
      <a:dk1>
        <a:srgbClr val="000000"/>
      </a:dk1>
      <a:lt1>
        <a:srgbClr val="FFFFFF"/>
      </a:lt1>
      <a:dk2>
        <a:srgbClr val="242852"/>
      </a:dk2>
      <a:lt2>
        <a:srgbClr val="143961"/>
      </a:lt2>
      <a:accent1>
        <a:srgbClr val="244369"/>
      </a:accent1>
      <a:accent2>
        <a:srgbClr val="B84866"/>
      </a:accent2>
      <a:accent3>
        <a:srgbClr val="7D8B92"/>
      </a:accent3>
      <a:accent4>
        <a:srgbClr val="E17780"/>
      </a:accent4>
      <a:accent5>
        <a:srgbClr val="AEC2D9"/>
      </a:accent5>
      <a:accent6>
        <a:srgbClr val="982040"/>
      </a:accent6>
      <a:hlink>
        <a:srgbClr val="305077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44_T_PGO_FINANCE-BUSINESS-4x3.pptx" id="{C33B34CB-4023-4BC8-A706-554468A6A8BB}" vid="{35FDD0A9-4C40-469F-BCD4-878DB07E992E}"/>
    </a:ext>
  </a:extLst>
</a:theme>
</file>

<file path=ppt/theme/theme3.xml><?xml version="1.0" encoding="utf-8"?>
<a:theme xmlns:a="http://schemas.openxmlformats.org/drawingml/2006/main" name="1_PresentationGO">
  <a:themeElements>
    <a:clrScheme name="FINANCIAL BLUE-RED">
      <a:dk1>
        <a:srgbClr val="000000"/>
      </a:dk1>
      <a:lt1>
        <a:srgbClr val="FFFFFF"/>
      </a:lt1>
      <a:dk2>
        <a:srgbClr val="242852"/>
      </a:dk2>
      <a:lt2>
        <a:srgbClr val="143961"/>
      </a:lt2>
      <a:accent1>
        <a:srgbClr val="244369"/>
      </a:accent1>
      <a:accent2>
        <a:srgbClr val="B84866"/>
      </a:accent2>
      <a:accent3>
        <a:srgbClr val="7D8B92"/>
      </a:accent3>
      <a:accent4>
        <a:srgbClr val="E17780"/>
      </a:accent4>
      <a:accent5>
        <a:srgbClr val="AEC2D9"/>
      </a:accent5>
      <a:accent6>
        <a:srgbClr val="982040"/>
      </a:accent6>
      <a:hlink>
        <a:srgbClr val="305077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44_T_PGO_FINANCE-BUSINESS-4x3.pptx" id="{C33B34CB-4023-4BC8-A706-554468A6A8BB}" vid="{35FDD0A9-4C40-469F-BCD4-878DB07E992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visionamended xmlns="0406129d-7949-4012-aa34-bff85346a4cf" xsi:nil="true"/>
    <_dlc_DocId xmlns="f4760878-658a-4717-bbd4-0fd9c09fbb13">RN4WT4KUCRMT-543564755-10998</_dlc_DocId>
    <_dlc_DocIdUrl xmlns="f4760878-658a-4717-bbd4-0fd9c09fbb13">
      <Url>https://056gc.sharepoint.com/sites/OCHRO-PC-OLCE_BDPRH-PC-CELO/_layouts/15/DocIdRedir.aspx?ID=RN4WT4KUCRMT-543564755-10998</Url>
      <Description>RN4WT4KUCRMT-543564755-10998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E860D1223E984692003B2F8D34E609" ma:contentTypeVersion="13" ma:contentTypeDescription="Create a new document." ma:contentTypeScope="" ma:versionID="bf89a941e37c979fffb4e302641bb1e3">
  <xsd:schema xmlns:xsd="http://www.w3.org/2001/XMLSchema" xmlns:xs="http://www.w3.org/2001/XMLSchema" xmlns:p="http://schemas.microsoft.com/office/2006/metadata/properties" xmlns:ns2="f4760878-658a-4717-bbd4-0fd9c09fbb13" xmlns:ns3="0406129d-7949-4012-aa34-bff85346a4cf" targetNamespace="http://schemas.microsoft.com/office/2006/metadata/properties" ma:root="true" ma:fieldsID="81842a06c5e0e91e2e72e91623ac956d" ns2:_="" ns3:_="">
    <xsd:import namespace="f4760878-658a-4717-bbd4-0fd9c09fbb13"/>
    <xsd:import namespace="0406129d-7949-4012-aa34-bff85346a4c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2:SharedWithUsers" minOccurs="0"/>
                <xsd:element ref="ns2:SharedWithDetails" minOccurs="0"/>
                <xsd:element ref="ns3:Provisionamend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60878-658a-4717-bbd4-0fd9c09fbb1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6129d-7949-4012-aa34-bff85346a4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Provisionamended" ma:index="21" nillable="true" ma:displayName="Provision amended" ma:description="indicates what provision of the directive is being amended" ma:format="Dropdown" ma:internalName="Provisionamende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titus xmlns="http://schemas.titus.com/TitusProperties/">
  <TitusGUID xmlns="">d290b928-741f-47f3-bc4b-8a09fc9425db</TitusGUID>
  <TitusMetadata xmlns="">eyJucyI6Imh0dHA6XC9cL3d3dy50aXR1cy5jb21cL25zXC9DYW5hZGEgUmV2ZW51ZSBBZ2VuY3kiLCJwcm9wcyI6W3sibiI6IlNlY3VyaXR5Q2xhc3NpZmljYXRpb25MZXZlbCIsInZhbHMiOlt7InZhbHVlIjoiVU5DTEFTU0lGSUVEIn1dfSx7Im4iOiJMYW5ndWFnZVNlbGVjdGlvbiIsInZhbHMiOlt7InZhbHVlIjoiRU5HTElTSCJ9XX0seyJuIjoiVklTVUFMTUFSS0lOR1MiLCJ2YWxzIjpbeyJ2YWx1ZSI6IllFUyJ9XX1dfQ==</TitusMetadata>
</titus>
</file>

<file path=customXml/itemProps1.xml><?xml version="1.0" encoding="utf-8"?>
<ds:datastoreItem xmlns:ds="http://schemas.openxmlformats.org/officeDocument/2006/customXml" ds:itemID="{31ED4E2D-BC7B-4A5B-B357-72CB58269F8F}">
  <ds:schemaRefs>
    <ds:schemaRef ds:uri="f4760878-658a-4717-bbd4-0fd9c09fbb13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0406129d-7949-4012-aa34-bff85346a4cf"/>
    <ds:schemaRef ds:uri="http://schemas.microsoft.com/office/2006/metadata/properties"/>
    <ds:schemaRef ds:uri="http://www.w3.org/XML/1998/namespace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F6F9B6D-7B94-4EF8-A180-38D9F5D68D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35A793-A543-418F-ACD4-A14D85D0EA1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526D94B-A6AC-48F1-A4F6-C089C94EB4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760878-658a-4717-bbd4-0fd9c09fbb13"/>
    <ds:schemaRef ds:uri="0406129d-7949-4012-aa34-bff85346a4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7F7F10BF-89B0-4460-B7E2-F8F29DE15A37}">
  <ds:schemaRefs>
    <ds:schemaRef ds:uri="http://schemas.titus.com/TitusProperties/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19597</TotalTime>
  <Words>1170</Words>
  <Application>Microsoft Office PowerPoint</Application>
  <PresentationFormat>Grand écran</PresentationFormat>
  <Paragraphs>136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8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Century Gothic</vt:lpstr>
      <vt:lpstr>Lato</vt:lpstr>
      <vt:lpstr>Open Sans</vt:lpstr>
      <vt:lpstr>Open Sans Semibold</vt:lpstr>
      <vt:lpstr>Symbol</vt:lpstr>
      <vt:lpstr>Wingdings</vt:lpstr>
      <vt:lpstr>Office Theme</vt:lpstr>
      <vt:lpstr>PresentationGO</vt:lpstr>
      <vt:lpstr>1_PresentationGO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Government of Canada / Gouvernement du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Richard, Christianne</dc:creator>
  <cp:keywords>SecurityClassificationLevel - UNCLASSIFIED, Creator - Richard, Christianne, EventDateandTime - 2022-01-25 at 10:38:11 AM, EventDateandTime - 2022-01-25 at 10:38:16 AM, EventDateandTime - 2022-01-25 at 10:39:36 AM, EventDateandTime - 2022-01-25 at 10:40:30 AM, EventDateandTime - 2022-01-25 at 10:50:21 AM, EventDateandTime - 2022-01-25 at 10:54:42 AM, EventDateandTime - 2022-01-25 at 10:58:32 AM, EventDateandTime - 2022-01-25 at 11:11:54 AM, EventDateandTime - 2022-01-25 at 11:14:04 AM, EventDateandTime - 2022-01-25 at 11:17:14 AM, EventDateandTime - 2022-01-25 at 11:18:58 AM, EventDateandTime - 2022-01-25 at 11:19:47 AM, EventDateandTime - 2022-01-25 at 11:23:09 AM, EventDateandTime - 2022-01-25 at 11:27:15 AM, EventDateandTime - 2022-01-25 at 11:28:00 AM, EventDateandTime - 2022-01-25 at 11:29:06 AM, EventDateandTime - 2022-01-25 at 11:30:57 AM, EventDateandTime - 2022-01-25 at 11:39:51 AM, EventDateandTime - 2022-01-25 at 11:45:44 AM, EventDateandTime - 2022-01-25 at 11:47:40 AM, EventDateandTime - 2022-01-25 at 12:06:41 PM, EventDateandTime - 2022-01-25 at 12:10:06 PM, EventDateandTime - 2022-01-25 at 12:12:02 PM, EventDateandTime - 2022-01-25 at 12:12:45 PM, EventDateandTime - 2022-01-25 at 12:15:08 PM, EventDateandTime - 2022-01-25 at 12:15:53 PM, EventDateandTime - 2022-01-25 at 12:19:13 PM, EventDateandTime - 2022-01-25 at 12:19:49 PM, EventDateandTime - 2022-01-25 at 12:26:33 PM, EventDateandTime - 2022-01-25 at 12:49:46 PM, EventDateandTime - 2022-01-25 at 12:55:56 PM, EventDateandTime - 2022-01-25 at 12:59:45 PM, EventDateandTime - 2022-01-25 at 01:00:32 PM, EventDateandTime - 2022-01-25 at 01:01:22 PM, EventDateandTime - 2022-01-25 at 01:28:58 PM, EventDateandTime - 2022-01-25 at 01:30:46 PM, EventDateandTime - 2022-01-25 at 01:37:34 PM, EventDateandTime - 2022-01-25 at 01:38:16 PM, EventDateandTime - 2022-01-25 at 01:42:27 PM, EventDateandTime - 2022-01-25 at 01:42:57 PM, EventDateandTime - 2022-01-25 at 01:43:18 PM, EventDateandTime - 2022-01-25 at 01:44:15 PM, EventDateandTime - 2022-01-25 at 01:55:14 PM, EventDateandTime - 2022-01-25 at 02:02:33 PM, EventDateandTime - 2022-01-25 at 02:05:04 PM, EventDateandTime - 2022-01-25 at 02:05:43 PM, EventDateandTime - 2022-01-25 at 02:13:59 PM, EventDateandTime - 2022-01-25 at 02:32:22 PM, EventDateandTime - 2022-01-25 at 02:35:14 PM, EventDateandTime - 2022-01-25 at 03:17:15 PM, EventDateandTime - 2022-01-25 at 03:30:30 PM, EventDateandTime - 2022-01-25 at 03:32:35 PM, EventDateandTime - 2022-01-25 at 03:37:21 PM, EventDateandTime - 2022-01-25 at 03:39:53 PM, EventDateandTime - 2022-01-25 at 03:42:23 PM, EventDateandTime - 2022-01-26 at 07:17:15 AM, EventDateandTime - 2022-01-26 at 07:28:47 AM, EventDateandTime - 2022-01-26 at 07:29:37 AM, EventDateandTime - 2022-01-26 at 07:39:21 AM, EventDateandTime - 2022-01-26 at 07:40:00 AM, EventDateandTime - 2022-01-26 at 07:44:23 AM, EventDateandTime - 2022-01-26 at 07:45:00 AM, EventDateandTime - 2022-01-26 at 07:46:38 AM, EventDateandTime - 2022-01-26 at 07:47:56 AM, EventDateandTime - 2022-01-26 at 07:51:20 AM, EventDateandTime - 2022-01-26 at 07:53:50 AM, EventDateandTime - 2022-01-26 at 07:54:08 AM, EventDateandTime - 2022-01-26 at 07:55:55 AM, EventDateandTime - 2022-01-26 at 07:56:51 AM, EventDateandTime - 2022-01-26 at 07:57:26 AM, EventDateandTime - 2022-01-26 at 07:57:46 AM, EventDateandTime - 2022-01-26 at 08:00:06 AM, EventDateandTime - 2022-01-26 at 08:00:46 AM, EventDateandTime - 2022-01-26 at 08:05:44 AM, EventDateandTime - 2022-01-26 at 08:12:22 AM, EventDateandTime - 2022-01-26 at 08:12:50 AM, EventDateandTime - 2022-01-26 at 08:13:31 AM, EventDateandTime - 2022-01-26 at 11:53:24 AM, EventDateandTime - 2022-01-26 at 11:54:41 AM, EventDateandTime - 2022-01-26 at 12:56:09 PM, EventDateandTime - 2022-01-26 at 01:18:50 PM, EventDateandTime - 2022-01-26 at 01:28:21 PM, EventDateandTime - 2022-01-26 at 01:30:48 PM, EventDateandTime - 2022-01-26 at 01:32:14 PM, EventDateandTime - 2022-01-26 at 01:34:02 PM, EventDateandTime - 2022-01-27 at 11:41:23 AM, EventDateandTime - 2022-01-27 at 02:31:18 PM, EventDateandTime - 2022-01-27 at 02:47:19 PM, EventDateandTime - 2022-01-27 at 02:52:56 PM, EventDateandTime - 2022-01-27 at 02:53:18 PM, EventDateandTime - 2022-01-27 at 03:05:26 PM, EventDateandTime - 2022-01-27 at 03:06:58 PM, EventDateandTime - 2022-01-27 at 03:07:17 PM, EventDateandTime - 2022-01-27 at 04:17:47 PM, EventDateandTime - 2022-01-28 at 07:17:31 AM, EventDateandTime - 2022-01-28 at 07:18:25 AM, EventDateandTime - 2022-01-28 at 11:59:14 AM, EventDateandTime - 2022-01-28 at 12:06:36 PM, EventDateandTime - 2022-01-28 at 12:07:41 PM, EventDateandTime - 2022-01-28 at 12:14:26 PM, EventDateandTime - 2022-01-28 at 12:17:58 PM, EventDateandTime - 2022-01-28 at 12:18:19 PM, EventDateandTime - 2022-01-28 at 12:24:52 PM, Creator - Aden Chil, Abdi, EventDateandTime - 2022-01-28 at 12:59:06, EventDateandTime - 2022-01-28 at 02:17:38 PM, EventDateandTime - 2022-01-28 at 02:17:46 PM, Creator - Robineau, Manon, EventDateandTime - 2022-01-31 at 09:41:16, EventDateandTime - 2022-01-31 at 09:55:37, EventDateandTime - 2022-01-31 at 09:57:04, EventDateandTime - 2022-01-31 at 10:03:55, EventDateandTime - 2022-01-31 at 10:15:42, EventDateandTime - 2022-01-31 at 10:21:14, EventDateandTime - 2022-01-31 at 10:27:18, EventDateandTime - 2022-01-31 at 10:29:58, EventDateandTime - 2022-01-31 at 10:31:06, EventDateandTime - 2022-01-31 at 11:49:04, EventDateandTime - 2022-01-31 at 11:54:55, EventDateandTime - 2022-01-31 at 12:00:37, EventDateandTime - 2022-01-31 at 13:05:11, EventDateandTime - 2022-01-31 at 13:14:16, EventDateandTime - 2022-02-04 at 11:09:07, EventDateandTime - 2022-02-04 at 11:15:51, EventDateandTime - 2022-02-07 at 02:43:56 PM, EventDateandTime - 2022-02-09 at 11:35:40 AM, EventDateandTime - 2022-08-19 at 03:35:20 PM, EventDateandTime - 2022-08-19 at 03:36:06 PM, EventDateandTime - 2022-08-24 at 08:14:25 AM, EventDateandTime - 2022-08-24 at 08:17:11 AM, EventDateandTime - 2022-10-05 at 08:54:57 AM, EventDateandTime - 2022-10-05 at 09:04:43 AM, EventDateandTime - 2022-10-05 at 09:05:35 AM, EventDateandTime - 2022-10-05 at 09:08:02 AM, EventDateandTime - 2022-10-05 at 09:18:45 AM, EventDateandTime - 2022-10-05 at 09:22:49 AM, EventDateandTime - 2022-10-05 at 09:23:34 AM, EventDateandTime - 2022-10-05 at 09:24:11 AM, EventDateandTime - 2022-10-05 at 09:26:03 AM, EventDateandTime - 2022-10-05 at 09:27:52 AM, EventDateandTime - 2022-10-05 at 09:35:55 AM, EventDateandTime - 2022-10-05 at 09:43:18 AM, EventDateandTime - 2022-10-05 at 09:46:07 AM, EventDateandTime - 2022-10-05 at 09:47:13 AM, EventDateandTime - 2022-10-05 at 09:48:10 AM, EventDateandTime - 2022-10-05 at 09:48:51 AM, EventDateandTime - 2022-10-05 at 09:51:06 AM, EventDateandTime - 2022-10-05 at 09:51:52 AM, EventDateandTime - 2022-10-05 at 09:52:24 AM, EventDateandTime - 2022-10-05 at 09:53:19 AM, EventDateandTime - 2022-10-05 at 09:59:43 AM, EventDateandTime - 2022-10-05 at 10:02:28 AM, EventDateandTime - 2022-10-05 at 10:03:30 AM, EventDateandTime - 2022-10-05 at 10:10:07 AM, EventDateandTime - 2022-10-05 at 10:14:06 AM, EventDateandTime - 2022-10-05 at 10:17:26 AM, EventDateandTime - 2022-10-05 at 10:27:39 AM, EventDateandTime - 2022-10-05 at 10:28:14 AM, EventDateandTime - 2022-10-05 at 12:03:37 PM, EventDateandTime - 2022-10-05 at 12:05:34 PM, EventDateandTime - 2022-10-05 at 12:05:45 PM, EventDateandTime - 2022-10-05 at 12:59:50 PM, EventDateandTime - 2022-10-05 at 01:00:19 PM, EventDateandTime - 2022-10-06 at 08:51:07 AM, EventDateandTime - 2022-10-06 at 08:54:24 AM, EventDateandTime - 2022-10-06 at 08:54:32 AM, EventDateandTime - 2022-10-06 at 02:31:42 PM, EventDateandTime - 2022-11-03 at 11:48:44 AM, EventDateandTime - 2022-11-14 at 01:20:25 PM, EventDateandTime - 2022-11-14 at 01:36:11 PM, EventDateandTime - 2022-11-14 at 01:41:22 PM, EventDateandTime - 2022-11-14 at 01:43:25 PM, EventDateandTime - 2022-11-14 at 01:49:17 PM, EventDateandTime - 2022-11-25 at 09:27:30 AM, EventDateandTime - 2022-11-25 at 09:27:46 AM, EventDateandTime - 2022-11-25 at 12:57:01 PM, EventDateandTime - 2022-11-25 at 02:15:43 PM, EventDateandTime - 2022-11-25 at 04:23:45 PM, EventDateandTime - 2023-02-02 at 08:54:28 AM, EventDateandTime - 2023-03-08 at 01:55:21 PM, EventDateandTime - 2023-03-08 at 02:39:11 PM, EventDateandTime - 2023-03-08 at 02:49:57 PM, EventDateandTime - 2023-03-08 at 02:54:32 PM, EventDateandTime - 2023-03-08 at 03:06:37 PM, EventDateandTime - 2023-03-08 at 03:20:16 PM, EventDateandTime - 2023-03-10 at 02:45:36 PM, EventDateandTime - 2023-03-10 at 02:51:27 PM, EventDateandTime - 2023-03-10 at 02:51:35 PM, EventDateandTime - 2023-03-10 at 03:53:20 PM, EventDateandTime - 2023-03-10 at 04:01:22 PM, EventDateandTime - 2023-03-14 at 09:36:59 AM, EventDateandTime - 2023-03-14 at 09:37:36 AM, EventDateandTime - 2023-04-14 at 01:46:36 PM, EventDateandTime - 2023-04-14 at 01:59:32 PM, EventDateandTime - 2023-04-14 at 02:23:04 PM, EventDateandTime - 2023-04-14 at 02:23:51 PM, EventDateandTime - 2023-04-14 at 02:28:32 PM, EventDateandTime - 2023-04-14 at 02:29:28 PM, EventDateandTime - 2023-04-17 at 08:51:41 AM, EventDateandTime - 2023-04-17 at 08:51:51 AM, EventDateandTime - 2023-04-17 at 11:32:27 AM, EventDateandTime - 2023-04-17 at 11:37:19 AM, EventDateandTime - 2023-04-17 at 11:38:46 AM, EventDateandTime - 2023-04-17 at 11:46:24 AM, EventDateandTime - 2023-04-17 at 11:47:07 AM, EventDateandTime - 2023-04-17 at 11:48:02 AM, EventDateandTime - 2023-04-17 at 11:55:03 AM, EventDateandTime - 2023-04-17 at 11:58:58 AM, EventDateandTime - 2023-04-17 at 12:04:29 PM, EventDateandTime - 2023-04-17 at 12:10:58 PM, EventDateandTime - 2023-04-17 at 12:11:32 PM, EventDateandTime - 2023-04-18 at 09:30:54 AM, EventDateandTime - 2023-04-18 at 09:31:32 AM, EventDateandTime - 2023-04-20 at 10:21:04 AM, EventDateandTime - 2023-04-20 at 10:21:36 AM, Christianne (she/her/elle), EventDateandTime - 2023-05-25 at 09:52:02 AM, EventDateandTime - 2023-06-09 at 12:53:19 PM, EventDateandTime - 2023-06-09 at 01:02:37 PM, EventDateandTime - 2023-06-09 at 01:04:30 PM, EventDateandTime - 2023-06-09 at 01:05:56 PM, EventDateandTime - 2023-06-09 at 01:36:28 PM, Creator - Ouellette-Roy, Alain, EventDateandTime - 2023-07-14 at 11:06:12 AM, EventDateandTime - 2023-07-14 at 11:08:33 AM, EventDateandTime - 2023-11-06 at 02:00:41 PM, EventDateandTime - 2023-11-06 at 02:09:33 PM, EventDateandTime - 2023-11-06 at 02:11:06 PM, EventDateandTime - 2023-11-06 at 02:14:57 PM, EventDateandTime - 2023-11-06 at 02:18:46 PM, EventDateandTime - 2023-11-06 at 02:27:57 PM, EventDateandTime - 2023-11-06 at 02:28:18 PM, EventDateandTime - 2023-11-06 at 03:04:47 PM, Niveau de classification de la sécurité - NON CLASSIFIÉ, Auteur - Pachake, Xavier (Il, lui, he), Date et heure de l’événement - 2024-06-20 à 10:24:01</cp:keywords>
  <cp:lastModifiedBy>Gauthier, Jean-Guy</cp:lastModifiedBy>
  <cp:revision>253</cp:revision>
  <dcterms:created xsi:type="dcterms:W3CDTF">2022-01-25T15:10:31Z</dcterms:created>
  <dcterms:modified xsi:type="dcterms:W3CDTF">2024-07-02T14:55:13Z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d290b928-741f-47f3-bc4b-8a09fc9425db</vt:lpwstr>
  </property>
  <property fmtid="{D5CDD505-2E9C-101B-9397-08002B2CF9AE}" pid="3" name="SecurityClassificationLevel">
    <vt:lpwstr>UNCLASSIFIED</vt:lpwstr>
  </property>
  <property fmtid="{D5CDD505-2E9C-101B-9397-08002B2CF9AE}" pid="4" name="LanguageSelection">
    <vt:lpwstr>ENGLISH</vt:lpwstr>
  </property>
  <property fmtid="{D5CDD505-2E9C-101B-9397-08002B2CF9AE}" pid="5" name="VISUALMARKINGS">
    <vt:lpwstr>YES</vt:lpwstr>
  </property>
  <property fmtid="{D5CDD505-2E9C-101B-9397-08002B2CF9AE}" pid="6" name="ContentTypeId">
    <vt:lpwstr>0x010100ADE860D1223E984692003B2F8D34E609</vt:lpwstr>
  </property>
  <property fmtid="{D5CDD505-2E9C-101B-9397-08002B2CF9AE}" pid="7" name="_dlc_DocIdItemGuid">
    <vt:lpwstr>4d94af18-9c28-4d58-adeb-246f45be062e</vt:lpwstr>
  </property>
  <property fmtid="{D5CDD505-2E9C-101B-9397-08002B2CF9AE}" pid="8" name="MSIP_Label_3d0ca00b-3f0e-465a-aac7-1a6a22fcea40_Enabled">
    <vt:lpwstr>true</vt:lpwstr>
  </property>
  <property fmtid="{D5CDD505-2E9C-101B-9397-08002B2CF9AE}" pid="9" name="MSIP_Label_3d0ca00b-3f0e-465a-aac7-1a6a22fcea40_SetDate">
    <vt:lpwstr>2024-07-02T14:54:54Z</vt:lpwstr>
  </property>
  <property fmtid="{D5CDD505-2E9C-101B-9397-08002B2CF9AE}" pid="10" name="MSIP_Label_3d0ca00b-3f0e-465a-aac7-1a6a22fcea40_Method">
    <vt:lpwstr>Privileged</vt:lpwstr>
  </property>
  <property fmtid="{D5CDD505-2E9C-101B-9397-08002B2CF9AE}" pid="11" name="MSIP_Label_3d0ca00b-3f0e-465a-aac7-1a6a22fcea40_Name">
    <vt:lpwstr>3d0ca00b-3f0e-465a-aac7-1a6a22fcea40</vt:lpwstr>
  </property>
  <property fmtid="{D5CDD505-2E9C-101B-9397-08002B2CF9AE}" pid="12" name="MSIP_Label_3d0ca00b-3f0e-465a-aac7-1a6a22fcea40_SiteId">
    <vt:lpwstr>6397df10-4595-4047-9c4f-03311282152b</vt:lpwstr>
  </property>
  <property fmtid="{D5CDD505-2E9C-101B-9397-08002B2CF9AE}" pid="13" name="MSIP_Label_3d0ca00b-3f0e-465a-aac7-1a6a22fcea40_ActionId">
    <vt:lpwstr>f97ae015-546c-42c8-867b-f2bb3ce4fc37</vt:lpwstr>
  </property>
  <property fmtid="{D5CDD505-2E9C-101B-9397-08002B2CF9AE}" pid="14" name="MSIP_Label_3d0ca00b-3f0e-465a-aac7-1a6a22fcea40_ContentBits">
    <vt:lpwstr>1</vt:lpwstr>
  </property>
  <property fmtid="{D5CDD505-2E9C-101B-9397-08002B2CF9AE}" pid="15" name="ClassificationContentMarkingHeaderLocations">
    <vt:lpwstr>Office Theme:8\PresentationGO:13\1_PresentationGO:13</vt:lpwstr>
  </property>
  <property fmtid="{D5CDD505-2E9C-101B-9397-08002B2CF9AE}" pid="16" name="ClassificationContentMarkingHeaderText">
    <vt:lpwstr>UNCLASSIFIED / NON CLASSIFIÉ</vt:lpwstr>
  </property>
</Properties>
</file>