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84" r:id="rId2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Microsoft Office User" initials="Office [5]" lastIdx="1" clrIdx="2"/>
  <p:cmAuthor id="4" name="Microsoft Office User" initials="Office [3]" lastIdx="1" clrIdx="3"/>
  <p:cmAuthor id="5" name="Microsoft Office User" initials="Office [4]" lastIdx="1" clrIdx="4"/>
  <p:cmAuthor id="6" name="Microsoft Office User" initials="Office" lastIdx="1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F76"/>
    <a:srgbClr val="6D6E71"/>
    <a:srgbClr val="DCDD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48" autoAdjust="0"/>
    <p:restoredTop sz="96323" autoAdjust="0"/>
  </p:normalViewPr>
  <p:slideViewPr>
    <p:cSldViewPr snapToGrid="0" snapToObjects="1">
      <p:cViewPr varScale="1">
        <p:scale>
          <a:sx n="113" d="100"/>
          <a:sy n="113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tags" Target="tags/tag1.xml"/><Relationship Id="rId10" Type="http://schemas.openxmlformats.org/officeDocument/2006/relationships/tableStyles" Target="tableStyles.xml"/><Relationship Id="rId4" Type="http://schemas.openxmlformats.org/officeDocument/2006/relationships/handoutMaster" Target="handoutMasters/handout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12/20/2023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029706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306" y="2379518"/>
            <a:ext cx="11101387" cy="12954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33543-1E3F-E44E-9B20-569E29D9DE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5307" y="3816351"/>
            <a:ext cx="3502586" cy="67835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CE7A44-3E45-CD44-B3AE-5AEBA351C8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513" y="4335679"/>
            <a:ext cx="3494087" cy="5269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1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0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5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4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90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58233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39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43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41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00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92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0672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9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75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69383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2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37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411270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4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62878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6812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2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4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06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c_fip_2c_f.png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4" y="6396331"/>
            <a:ext cx="2294641" cy="217128"/>
          </a:xfrm>
          <a:prstGeom prst="rect">
            <a:avLst/>
          </a:prstGeom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1205918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7" imgW="473" imgH="473" progId="TCLayout.ActiveDocument.1">
                  <p:embed/>
                </p:oleObj>
              </mc:Choice>
              <mc:Fallback>
                <p:oleObj name="think-cell Slide" r:id="rId2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D8F89-9FB8-7B4E-9786-63C07B8C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50861"/>
            <a:ext cx="11091862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1D4ACC-A397-1E47-B656-2FC4113DC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449" y="1657350"/>
            <a:ext cx="11091863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Image result for canada wordmark">
            <a:hlinkClick r:id="rId29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</p:cNvPr>
          <p:cNvPicPr/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920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-grey.png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426" y="193640"/>
            <a:ext cx="1598612" cy="29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3" r:id="rId3"/>
    <p:sldLayoutId id="2147483674" r:id="rId4"/>
    <p:sldLayoutId id="2147483672" r:id="rId5"/>
    <p:sldLayoutId id="2147483652" r:id="rId6"/>
    <p:sldLayoutId id="2147483653" r:id="rId7"/>
    <p:sldLayoutId id="2147483660" r:id="rId8"/>
    <p:sldLayoutId id="2147483661" r:id="rId9"/>
    <p:sldLayoutId id="2147483662" r:id="rId10"/>
    <p:sldLayoutId id="2147483665" r:id="rId11"/>
    <p:sldLayoutId id="2147483666" r:id="rId12"/>
    <p:sldLayoutId id="2147483667" r:id="rId13"/>
    <p:sldLayoutId id="2147483654" r:id="rId14"/>
    <p:sldLayoutId id="2147483655" r:id="rId15"/>
    <p:sldLayoutId id="2147483656" r:id="rId16"/>
    <p:sldLayoutId id="2147483663" r:id="rId17"/>
    <p:sldLayoutId id="2147483664" r:id="rId18"/>
    <p:sldLayoutId id="2147483668" r:id="rId19"/>
    <p:sldLayoutId id="2147483669" r:id="rId20"/>
    <p:sldLayoutId id="2147483670" r:id="rId21"/>
    <p:sldLayoutId id="2147483657" r:id="rId22"/>
    <p:sldLayoutId id="2147483671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.png"/><Relationship Id="rId4" Type="http://schemas.openxmlformats.org/officeDocument/2006/relationships/image" Target="../media/image5.jp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" y="-9848"/>
            <a:ext cx="12189212" cy="6867848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3175"/>
            <a:ext cx="5852163" cy="6867848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5000"/>
                </a:schemeClr>
              </a:gs>
              <a:gs pos="24000">
                <a:schemeClr val="tx1">
                  <a:alpha val="59000"/>
                </a:schemeClr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883" y="2675283"/>
            <a:ext cx="4999917" cy="737503"/>
          </a:xfrm>
        </p:spPr>
        <p:txBody>
          <a:bodyPr>
            <a:noAutofit/>
          </a:bodyPr>
          <a:lstStyle/>
          <a:p>
            <a:r>
              <a:rPr lang="fr-CA" sz="3200" b="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Rapport final – À VENIR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5307" y="3380684"/>
            <a:ext cx="3857360" cy="67835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 report sur votre projet et parcours de gestion du changement</a:t>
            </a:r>
            <a:endParaRPr lang="en-US" dirty="0">
              <a:solidFill>
                <a:schemeClr val="accent2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33" y="6142244"/>
            <a:ext cx="12192002" cy="73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>
            <a:hlinkClick r:id="rId7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888" y="6396331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Cworkplace-FullColour-FR.png">
            <a:extLst>
              <a:ext uri="{FF2B5EF4-FFF2-40B4-BE49-F238E27FC236}">
                <a16:creationId xmlns:a16="http://schemas.microsoft.com/office/drawing/2014/main" id="{A81ECE90-0E54-042B-F440-054AC21712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3" y="422911"/>
            <a:ext cx="2906818" cy="567491"/>
          </a:xfrm>
          <a:prstGeom prst="rect">
            <a:avLst/>
          </a:prstGeom>
        </p:spPr>
      </p:pic>
      <p:pic>
        <p:nvPicPr>
          <p:cNvPr id="10" name="Picture 9" descr="goc_fip_2c_f.png">
            <a:extLst>
              <a:ext uri="{FF2B5EF4-FFF2-40B4-BE49-F238E27FC236}">
                <a16:creationId xmlns:a16="http://schemas.microsoft.com/office/drawing/2014/main" id="{993B432F-3FF1-F43A-3EF7-D9FB72C120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3" y="6396331"/>
            <a:ext cx="2294641" cy="2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GCworkplace-Color Palett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4CB6A0"/>
      </a:accent2>
      <a:accent3>
        <a:srgbClr val="18853F"/>
      </a:accent3>
      <a:accent4>
        <a:srgbClr val="F2A920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5427</TotalTime>
  <Words>17</Words>
  <Application>Microsoft Office PowerPoint</Application>
  <PresentationFormat>Widescreen</PresentationFormat>
  <Paragraphs>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Rounded MT Bold</vt:lpstr>
      <vt:lpstr>Calibri</vt:lpstr>
      <vt:lpstr>Calibri Light</vt:lpstr>
      <vt:lpstr>Georgia</vt:lpstr>
      <vt:lpstr>Office Theme</vt:lpstr>
      <vt:lpstr>think-cell Slide</vt:lpstr>
      <vt:lpstr>Rapport final – À VENIR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Genereux, Sophie (SPAC/PSPC) (elle-la / she-her)</cp:lastModifiedBy>
  <cp:revision>306</cp:revision>
  <dcterms:created xsi:type="dcterms:W3CDTF">2018-01-23T15:59:12Z</dcterms:created>
  <dcterms:modified xsi:type="dcterms:W3CDTF">2023-12-20T14:22:59Z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2023-12-20T14:22:46Z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1d8eaa38-4ece-4cc6-a4fc-d34879483167</vt:lpwstr>
  </property>
  <property fmtid="{D5CDD505-2E9C-101B-9397-08002B2CF9AE}" pid="8" name="MSIP_Label_834ed4f5-eae4-40c7-82be-b1cdf720a1b9_ContentBits">
    <vt:lpwstr>0</vt:lpwstr>
  </property>
</Properties>
</file>