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0D5C-3B3A-214D-8AA9-7907A42D725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8B1A-5049-5C4B-AFE6-32830630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7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3647" y="2130425"/>
            <a:ext cx="4062903" cy="1470025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3648" y="3886200"/>
            <a:ext cx="4062903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9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5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8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0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4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8E4-588A-D444-A7CC-20EDBE44F587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12985D-AF00-6DF0-9058-0E2D5C8623C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556375" y="190500"/>
            <a:ext cx="24399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250190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pedia.gc.ca/wiki/URL_personalis%C3%A9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CA" sz="3500" b="1" i="0" dirty="0">
                <a:solidFill>
                  <a:srgbClr val="000000"/>
                </a:solidFill>
                <a:effectLst/>
                <a:latin typeface="Linux Libertine"/>
              </a:rPr>
              <a:t>URL personnalisée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Nouveau formulaire pour une adresse URL personnalisée</a:t>
            </a:r>
          </a:p>
        </p:txBody>
      </p:sp>
    </p:spTree>
    <p:extLst>
      <p:ext uri="{BB962C8B-B14F-4D97-AF65-F5344CB8AC3E}">
        <p14:creationId xmlns:p14="http://schemas.microsoft.com/office/powerpoint/2010/main" val="168695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Mise à </a:t>
            </a:r>
            <a:r>
              <a:rPr lang="fr-CA" sz="2900" dirty="0"/>
              <a:t>jours</a:t>
            </a:r>
            <a:r>
              <a:rPr lang="en-US" sz="2900" dirty="0"/>
              <a:t> du </a:t>
            </a:r>
            <a:r>
              <a:rPr lang="fr-CA" sz="2900" dirty="0"/>
              <a:t>formulaire</a:t>
            </a:r>
            <a:r>
              <a:rPr lang="en-US" sz="2900" dirty="0"/>
              <a:t> URL </a:t>
            </a:r>
            <a:r>
              <a:rPr lang="fr-CA" sz="2900" dirty="0"/>
              <a:t>personnalisée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800" b="1" dirty="0"/>
              <a:t>Comment </a:t>
            </a:r>
            <a:r>
              <a:rPr lang="fr-CA" sz="2800" b="1" dirty="0"/>
              <a:t>obtenir</a:t>
            </a:r>
            <a:r>
              <a:rPr lang="en-CA" sz="2800" b="1" dirty="0"/>
              <a:t> </a:t>
            </a:r>
            <a:r>
              <a:rPr lang="fr-CA" sz="2800" b="1" dirty="0"/>
              <a:t>ce</a:t>
            </a:r>
            <a:r>
              <a:rPr lang="en-CA" sz="2800" b="1" dirty="0"/>
              <a:t> service: </a:t>
            </a:r>
            <a:r>
              <a:rPr lang="en-CA" sz="2000" dirty="0">
                <a:hlinkClick r:id="rId2"/>
              </a:rPr>
              <a:t>URL </a:t>
            </a:r>
            <a:r>
              <a:rPr lang="en-CA" sz="2000" dirty="0" err="1">
                <a:hlinkClick r:id="rId2"/>
              </a:rPr>
              <a:t>personnalisée</a:t>
            </a:r>
            <a:r>
              <a:rPr lang="en-CA" sz="2000" dirty="0">
                <a:hlinkClick r:id="rId2"/>
              </a:rPr>
              <a:t> — </a:t>
            </a:r>
            <a:r>
              <a:rPr lang="en-CA" sz="2000">
                <a:hlinkClick r:id="rId2"/>
              </a:rPr>
              <a:t>Gcpedia</a:t>
            </a:r>
            <a:endParaRPr lang="en-CA" sz="2000" dirty="0"/>
          </a:p>
          <a:p>
            <a:pPr marL="0" indent="0">
              <a:buNone/>
            </a:pPr>
            <a:r>
              <a:rPr lang="fr-CA" dirty="0"/>
              <a:t> </a:t>
            </a:r>
          </a:p>
          <a:p>
            <a:pPr marL="0" indent="0">
              <a:buNone/>
            </a:pPr>
            <a:r>
              <a:rPr lang="en-CA" sz="2800" b="1" dirty="0"/>
              <a:t>Le code UTM sera </a:t>
            </a:r>
            <a:r>
              <a:rPr lang="fr-CA" sz="2800" b="1" dirty="0"/>
              <a:t>obligatoire</a:t>
            </a:r>
            <a:r>
              <a:rPr lang="en-CA" sz="2800" b="1" dirty="0"/>
              <a:t>.</a:t>
            </a:r>
          </a:p>
          <a:p>
            <a:pPr marL="0" indent="0">
              <a:buNone/>
            </a:pPr>
            <a:endParaRPr lang="fr-CA" dirty="0"/>
          </a:p>
          <a:p>
            <a:pPr marL="0" lvl="0" indent="0">
              <a:buNone/>
            </a:pPr>
            <a:r>
              <a:rPr lang="fr-CA" sz="2800" b="1" dirty="0"/>
              <a:t>Raison: </a:t>
            </a:r>
            <a:r>
              <a:rPr lang="fr-CA" sz="2000" dirty="0"/>
              <a:t>Meilleurs résultats d’analyse</a:t>
            </a:r>
          </a:p>
          <a:p>
            <a:pPr marL="0" lvl="0" indent="0">
              <a:buNone/>
            </a:pPr>
            <a:endParaRPr lang="fr-CA" sz="2000" dirty="0"/>
          </a:p>
          <a:p>
            <a:pPr marL="0" lvl="0" indent="0">
              <a:buNone/>
            </a:pPr>
            <a:r>
              <a:rPr lang="fr-CA" sz="2800" b="1" dirty="0"/>
              <a:t>Période de transition</a:t>
            </a:r>
            <a:r>
              <a:rPr lang="fr-CA" sz="2800" dirty="0"/>
              <a:t>: </a:t>
            </a:r>
            <a:r>
              <a:rPr lang="fr-CA" sz="2000" dirty="0"/>
              <a:t>Du 20 septembre au 20 octobre 2023</a:t>
            </a:r>
            <a:r>
              <a:rPr lang="fr-CA" sz="2800" dirty="0"/>
              <a:t> </a:t>
            </a:r>
          </a:p>
          <a:p>
            <a:pPr marL="0" lvl="0" indent="0">
              <a:buNone/>
            </a:pPr>
            <a:endParaRPr lang="en-US" sz="2800" b="1" dirty="0"/>
          </a:p>
          <a:p>
            <a:pPr marL="0" lvl="0" indent="0">
              <a:buNone/>
            </a:pPr>
            <a:r>
              <a:rPr lang="en-US" sz="2800" b="1" dirty="0"/>
              <a:t>Date Effectives: </a:t>
            </a:r>
            <a:r>
              <a:rPr lang="en-US" sz="2000" dirty="0"/>
              <a:t>23 </a:t>
            </a:r>
            <a:r>
              <a:rPr lang="fr-CA" sz="2000" dirty="0"/>
              <a:t>octobre</a:t>
            </a:r>
            <a:r>
              <a:rPr lang="en-US" sz="2000" dirty="0"/>
              <a:t>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974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51c677f3833426348763071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PPT_ESDC_Final_EN01">
  <a:themeElements>
    <a:clrScheme name="ESDC - Colour 1">
      <a:dk1>
        <a:srgbClr val="000000"/>
      </a:dk1>
      <a:lt1>
        <a:sysClr val="window" lastClr="FFFFFF"/>
      </a:lt1>
      <a:dk2>
        <a:srgbClr val="188394"/>
      </a:dk2>
      <a:lt2>
        <a:srgbClr val="96D9DC"/>
      </a:lt2>
      <a:accent1>
        <a:srgbClr val="C90031"/>
      </a:accent1>
      <a:accent2>
        <a:srgbClr val="DE5372"/>
      </a:accent2>
      <a:accent3>
        <a:srgbClr val="4CA28D"/>
      </a:accent3>
      <a:accent4>
        <a:srgbClr val="87C6B6"/>
      </a:accent4>
      <a:accent5>
        <a:srgbClr val="DD5B49"/>
      </a:accent5>
      <a:accent6>
        <a:srgbClr val="E99586"/>
      </a:accent6>
      <a:hlink>
        <a:srgbClr val="0000FF"/>
      </a:hlink>
      <a:folHlink>
        <a:srgbClr val="96D9D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CPresentation-VanityURL-FR  -  Read-Only" id="{932B620A-300D-470C-B691-121E8786EB0D}" vid="{EDA48886-E062-4C3B-AC56-25FA92B8E7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xtMotClef xmlns="4f810ac0-7940-4b47-8510-ccc18747f341" xsi:nil="true"/>
    <NbDuree xmlns="4f810ac0-7940-4b47-8510-ccc18747f341">12</NbDuree>
    <NbVersion xmlns="4f810ac0-7940-4b47-8510-ccc18747f341" xsi:nil="true"/>
    <ClpServices xmlns="4f810ac0-7940-4b47-8510-ccc18747f341"/>
    <IconOverlay xmlns="http://schemas.microsoft.com/sharepoint/v4" xsi:nil="true"/>
    <ChkNouveauEmp xmlns="4f810ac0-7940-4b47-8510-ccc18747f341">false</ChkNouveauEmp>
    <ChkTraitementInitial xmlns="4f810ac0-7940-4b47-8510-ccc18747f341">false</ChkTraitementInitial>
    <TxtResumeE xmlns="4f810ac0-7940-4b47-8510-ccc18747f341"/>
    <ChLocationEmplacement xmlns="4f810ac0-7940-4b47-8510-ccc18747f341">Client Library / Bibliothèque client</ChLocationEmplacement>
    <TxtResumeF xmlns="4f810ac0-7940-4b47-8510-ccc18747f341"/>
    <PgResponsibleResponsable xmlns="aeabe285-28c2-4b4a-a8cd-631679229c94">
      <UserInfo>
        <DisplayName>Ke, Jun J [NC]</DisplayName>
        <AccountId>60</AccountId>
        <AccountType/>
      </UserInfo>
    </PgResponsibleResponsable>
    <C_ClpServices xmlns="4f810ac0-7940-4b47-8510-ccc18747f34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ntTruc" ma:contentTypeID="0x0101004B9DE00CD6BF494E8621095E7F111E35004F74A9B650681B41AF60680931644FF8" ma:contentTypeVersion="38" ma:contentTypeDescription="ContTrucD" ma:contentTypeScope="" ma:versionID="06d894131a5b51e5018a3d3b80897f3d">
  <xsd:schema xmlns:xsd="http://www.w3.org/2001/XMLSchema" xmlns:xs="http://www.w3.org/2001/XMLSchema" xmlns:p="http://schemas.microsoft.com/office/2006/metadata/properties" xmlns:ns1="http://schemas.microsoft.com/sharepoint/v3" xmlns:ns2="4f810ac0-7940-4b47-8510-ccc18747f341" xmlns:ns3="aeabe285-28c2-4b4a-a8cd-631679229c94" xmlns:ns4="http://schemas.microsoft.com/sharepoint/v4" targetNamespace="http://schemas.microsoft.com/office/2006/metadata/properties" ma:root="true" ma:fieldsID="457b7fe014ac0dad4a48e1791a399ad9" ns1:_="" ns2:_="" ns3:_="" ns4:_="">
    <xsd:import namespace="http://schemas.microsoft.com/sharepoint/v3"/>
    <xsd:import namespace="4f810ac0-7940-4b47-8510-ccc18747f341"/>
    <xsd:import namespace="aeabe285-28c2-4b4a-a8cd-631679229c9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ClpServices"/>
                <xsd:element ref="ns3:PgResponsibleResponsable" minOccurs="0"/>
                <xsd:element ref="ns2:TxtResumeE"/>
                <xsd:element ref="ns2:TxtResumeF"/>
                <xsd:element ref="ns2:TxtMotClef" minOccurs="0"/>
                <xsd:element ref="ns2:NbDuree"/>
                <xsd:element ref="ns2:ChkNouveauEmp" minOccurs="0"/>
                <xsd:element ref="ns2:ChLocationEmplacement"/>
                <xsd:element ref="ns2:C_ClpServices" minOccurs="0"/>
                <xsd:element ref="ns2:ChkTraitementInitial" minOccurs="0"/>
                <xsd:element ref="ns2:NbVersio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1:_dlc_ExpireDateSaved" minOccurs="0"/>
                <xsd:element ref="ns1:_dlc_ExpireDat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2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3" nillable="true" ma:displayName="Hold and Record Status" ma:decimals="0" ma:hidden="true" ma:internalName="_vti_ItemHoldRecordStatus" ma:readOnly="true">
      <xsd:simpleType>
        <xsd:restriction base="dms:Unknown"/>
      </xsd:simpleType>
    </xsd:element>
    <xsd:element name="_dlc_ExpireDateSaved" ma:index="24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5" nillable="true" ma:displayName="Expiration Date" ma:hidden="true" ma:internalName="_dlc_ExpireDate" ma:readOnly="true">
      <xsd:simpleType>
        <xsd:restriction base="dms:DateTime"/>
      </xsd:simpleType>
    </xsd:element>
    <xsd:element name="_dlc_Exempt" ma:index="2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10ac0-7940-4b47-8510-ccc18747f341" elementFormDefault="qualified">
    <xsd:import namespace="http://schemas.microsoft.com/office/2006/documentManagement/types"/>
    <xsd:import namespace="http://schemas.microsoft.com/office/infopath/2007/PartnerControls"/>
    <xsd:element name="ClpServices" ma:index="2" ma:displayName="ClpServices" ma:description="ClpServicesD" ma:list="{34A2CCC2-8655-4786-B8EE-4A9DDB8FA9D0}" ma:internalName="ClpServices" ma:showField="Title" ma:web="aeabe285-28c2-4b4a-a8cd-631679229c94">
      <xsd:simpleType>
        <xsd:restriction base="dms:Lookup"/>
      </xsd:simpleType>
    </xsd:element>
    <xsd:element name="TxtResumeE" ma:index="4" ma:displayName="TxtResumeE" ma:description="TxtResumeED" ma:internalName="TxtResumeE">
      <xsd:simpleType>
        <xsd:restriction base="dms:Text">
          <xsd:maxLength value="150"/>
        </xsd:restriction>
      </xsd:simpleType>
    </xsd:element>
    <xsd:element name="TxtResumeF" ma:index="5" ma:displayName="TxtResumeF" ma:description="TxtResumeFD" ma:internalName="TxtResumeF">
      <xsd:simpleType>
        <xsd:restriction base="dms:Text">
          <xsd:maxLength value="150"/>
        </xsd:restriction>
      </xsd:simpleType>
    </xsd:element>
    <xsd:element name="TxtMotClef" ma:index="6" nillable="true" ma:displayName="TxtMotClef" ma:description="TxtMotClefD" ma:internalName="TxtMotClef">
      <xsd:simpleType>
        <xsd:restriction base="dms:Text">
          <xsd:maxLength value="255"/>
        </xsd:restriction>
      </xsd:simpleType>
    </xsd:element>
    <xsd:element name="NbDuree" ma:index="7" ma:displayName="NbDuree" ma:decimals="0" ma:default="12" ma:description="NbDureeD" ma:internalName="NbDuree" ma:percentage="FALSE">
      <xsd:simpleType>
        <xsd:restriction base="dms:Number">
          <xsd:maxInclusive value="24"/>
          <xsd:minInclusive value="3"/>
        </xsd:restriction>
      </xsd:simpleType>
    </xsd:element>
    <xsd:element name="ChkNouveauEmp" ma:index="8" nillable="true" ma:displayName="ChkNouveauEmp" ma:default="0" ma:description="ChkNouveauEmpD" ma:internalName="ChkNouveauEmp">
      <xsd:simpleType>
        <xsd:restriction base="dms:Boolean"/>
      </xsd:simpleType>
    </xsd:element>
    <xsd:element name="ChLocationEmplacement" ma:index="9" ma:displayName="ChLocationEmplacement" ma:default="Client Library / Bibliothèque client" ma:description="ChLocationEmplacementD" ma:format="Dropdown" ma:internalName="ChLocationEmplacement">
      <xsd:simpleType>
        <xsd:restriction base="dms:Choice">
          <xsd:enumeration value="Client Library / Bibliothèque client"/>
          <xsd:enumeration value="Technical Library / Bibliothèque technique"/>
          <xsd:enumeration value="Archive"/>
          <xsd:enumeration value="Work in progress library / Bibliothèque de travaux en cours"/>
        </xsd:restriction>
      </xsd:simpleType>
    </xsd:element>
    <xsd:element name="C_ClpServices" ma:index="17" nillable="true" ma:displayName="C_ClpServices" ma:internalName="C_ClpServices" ma:readOnly="true">
      <xsd:simpleType>
        <xsd:restriction base="dms:Text"/>
      </xsd:simpleType>
    </xsd:element>
    <xsd:element name="ChkTraitementInitial" ma:index="18" nillable="true" ma:displayName="ChkTraitementInitial" ma:default="0" ma:description="To know if initial workflow is done&#10;Pour voir si le flux de travail initial est fait" ma:hidden="true" ma:internalName="ChkTraitementInitial" ma:readOnly="false">
      <xsd:simpleType>
        <xsd:restriction base="dms:Boolean"/>
      </xsd:simpleType>
    </xsd:element>
    <xsd:element name="NbVersion" ma:index="19" nillable="true" ma:displayName="NbVersion" ma:description="Enregistre la version du document / Saves the document version" ma:hidden="true" ma:internalName="NbVersion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be285-28c2-4b4a-a8cd-631679229c94" elementFormDefault="qualified">
    <xsd:import namespace="http://schemas.microsoft.com/office/2006/documentManagement/types"/>
    <xsd:import namespace="http://schemas.microsoft.com/office/infopath/2007/PartnerControls"/>
    <xsd:element name="PgResponsibleResponsable" ma:index="3" nillable="true" ma:displayName="PgResponsibleResponsable" ma:description="" ma:list="UserInfo" ma:SharePointGroup="0" ma:internalName="PgResponsibleResponsabl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AAC984-BC5B-420B-9BA4-446A14531E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4A6F48-B097-4499-8325-F714BDD99500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4f810ac0-7940-4b47-8510-ccc18747f341"/>
    <ds:schemaRef ds:uri="http://schemas.microsoft.com/sharepoint/v3"/>
    <ds:schemaRef ds:uri="http://purl.org/dc/terms/"/>
    <ds:schemaRef ds:uri="aeabe285-28c2-4b4a-a8cd-631679229c94"/>
    <ds:schemaRef ds:uri="http://schemas.microsoft.com/office/infopath/2007/PartnerControls"/>
    <ds:schemaRef ds:uri="http://schemas.microsoft.com/sharepoint/v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5347C6-2943-4BCC-A381-DB53E470B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810ac0-7940-4b47-8510-ccc18747f341"/>
    <ds:schemaRef ds:uri="aeabe285-28c2-4b4a-a8cd-631679229c9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GCPresentation-VanityURL-FR</Template>
  <TotalTime>0</TotalTime>
  <Words>55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Linux Libertine</vt:lpstr>
      <vt:lpstr>PPT_ESDC_Final_EN01</vt:lpstr>
      <vt:lpstr>URL personnalisée</vt:lpstr>
      <vt:lpstr>Mise à jours du formulaire URL personnalisée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 personnalisée</dc:title>
  <dc:creator>Donohue, Chelsey</dc:creator>
  <cp:lastModifiedBy>Donohue, Chelsey</cp:lastModifiedBy>
  <cp:revision>1</cp:revision>
  <dcterms:created xsi:type="dcterms:W3CDTF">2023-10-03T19:11:55Z</dcterms:created>
  <dcterms:modified xsi:type="dcterms:W3CDTF">2023-10-03T19:12:08Z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/>
  </property>
  <property fmtid="{D5CDD505-2E9C-101B-9397-08002B2CF9AE}" pid="3" name="ContentTypeId">
    <vt:lpwstr>0x010104003AC75AA734704646B95F930F2A3C3FE300B23A46CA5C5CD04C91A23137B14249EE</vt:lpwstr>
  </property>
  <property fmtid="{D5CDD505-2E9C-101B-9397-08002B2CF9AE}" pid="4" name="ItemRetentionFormula">
    <vt:lpwstr/>
  </property>
  <property fmtid="{D5CDD505-2E9C-101B-9397-08002B2CF9AE}" pid="5" name="WorkflowChangePath">
    <vt:lpwstr>7ab30019-3554-4919-b6f6-c90dc74a1bdf,4;</vt:lpwstr>
  </property>
  <property fmtid="{D5CDD505-2E9C-101B-9397-08002B2CF9AE}" pid="6" name="Order">
    <vt:r8>113900</vt:r8>
  </property>
  <property fmtid="{D5CDD505-2E9C-101B-9397-08002B2CF9AE}" pid="7" name="URL">
    <vt:lpwstr/>
  </property>
  <property fmtid="{D5CDD505-2E9C-101B-9397-08002B2CF9AE}" pid="8" name="xd_ProgID">
    <vt:lpwstr/>
  </property>
  <property fmtid="{D5CDD505-2E9C-101B-9397-08002B2CF9AE}" pid="9" name="TemplateUrl">
    <vt:lpwstr/>
  </property>
  <property fmtid="{D5CDD505-2E9C-101B-9397-08002B2CF9AE}" pid="10" name="MSIP_Label_3d0ca00b-3f0e-465a-aac7-1a6a22fcea40_Enabled">
    <vt:lpwstr>true</vt:lpwstr>
  </property>
  <property fmtid="{D5CDD505-2E9C-101B-9397-08002B2CF9AE}" pid="11" name="MSIP_Label_3d0ca00b-3f0e-465a-aac7-1a6a22fcea40_SetDate">
    <vt:lpwstr>2023-10-03T19:11:07Z</vt:lpwstr>
  </property>
  <property fmtid="{D5CDD505-2E9C-101B-9397-08002B2CF9AE}" pid="12" name="MSIP_Label_3d0ca00b-3f0e-465a-aac7-1a6a22fcea40_Method">
    <vt:lpwstr>Privileged</vt:lpwstr>
  </property>
  <property fmtid="{D5CDD505-2E9C-101B-9397-08002B2CF9AE}" pid="13" name="MSIP_Label_3d0ca00b-3f0e-465a-aac7-1a6a22fcea40_Name">
    <vt:lpwstr>3d0ca00b-3f0e-465a-aac7-1a6a22fcea40</vt:lpwstr>
  </property>
  <property fmtid="{D5CDD505-2E9C-101B-9397-08002B2CF9AE}" pid="14" name="MSIP_Label_3d0ca00b-3f0e-465a-aac7-1a6a22fcea40_SiteId">
    <vt:lpwstr>6397df10-4595-4047-9c4f-03311282152b</vt:lpwstr>
  </property>
  <property fmtid="{D5CDD505-2E9C-101B-9397-08002B2CF9AE}" pid="15" name="MSIP_Label_3d0ca00b-3f0e-465a-aac7-1a6a22fcea40_ActionId">
    <vt:lpwstr>7493705e-2a91-469b-8b69-e456c2d99023</vt:lpwstr>
  </property>
  <property fmtid="{D5CDD505-2E9C-101B-9397-08002B2CF9AE}" pid="16" name="MSIP_Label_3d0ca00b-3f0e-465a-aac7-1a6a22fcea40_ContentBits">
    <vt:lpwstr>1</vt:lpwstr>
  </property>
  <property fmtid="{D5CDD505-2E9C-101B-9397-08002B2CF9AE}" pid="17" name="ClassificationContentMarkingHeaderLocations">
    <vt:lpwstr>PPT_ESDC_Final_EN01:8</vt:lpwstr>
  </property>
  <property fmtid="{D5CDD505-2E9C-101B-9397-08002B2CF9AE}" pid="18" name="ClassificationContentMarkingHeaderText">
    <vt:lpwstr>UNCLASSIFIED / NON CLASSIFIÉ</vt:lpwstr>
  </property>
</Properties>
</file>