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0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  <p:sldMasterId id="2147483667" r:id="rId6"/>
  </p:sldMasterIdLst>
  <p:notesMasterIdLst>
    <p:notesMasterId r:id="rId28"/>
  </p:notesMasterIdLst>
  <p:handoutMasterIdLst>
    <p:handoutMasterId r:id="rId29"/>
  </p:handoutMasterIdLst>
  <p:sldIdLst>
    <p:sldId id="256" r:id="rId7"/>
    <p:sldId id="559" r:id="rId8"/>
    <p:sldId id="568" r:id="rId9"/>
    <p:sldId id="285" r:id="rId10"/>
    <p:sldId id="549" r:id="rId11"/>
    <p:sldId id="294" r:id="rId12"/>
    <p:sldId id="293" r:id="rId13"/>
    <p:sldId id="295" r:id="rId14"/>
    <p:sldId id="537" r:id="rId15"/>
    <p:sldId id="538" r:id="rId16"/>
    <p:sldId id="539" r:id="rId17"/>
    <p:sldId id="540" r:id="rId18"/>
    <p:sldId id="296" r:id="rId19"/>
    <p:sldId id="551" r:id="rId20"/>
    <p:sldId id="552" r:id="rId21"/>
    <p:sldId id="553" r:id="rId22"/>
    <p:sldId id="554" r:id="rId23"/>
    <p:sldId id="555" r:id="rId24"/>
    <p:sldId id="297" r:id="rId25"/>
    <p:sldId id="557" r:id="rId26"/>
    <p:sldId id="556" r:id="rId27"/>
  </p:sldIdLst>
  <p:sldSz cx="14630400" cy="8229600"/>
  <p:notesSz cx="14630400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/ Gabarit" id="{205A6F08-8610-49DD-B7B5-C732874F6905}">
          <p14:sldIdLst>
            <p14:sldId id="256"/>
            <p14:sldId id="559"/>
            <p14:sldId id="568"/>
            <p14:sldId id="285"/>
            <p14:sldId id="549"/>
            <p14:sldId id="294"/>
            <p14:sldId id="293"/>
            <p14:sldId id="295"/>
            <p14:sldId id="537"/>
            <p14:sldId id="538"/>
            <p14:sldId id="539"/>
            <p14:sldId id="540"/>
            <p14:sldId id="296"/>
            <p14:sldId id="551"/>
            <p14:sldId id="552"/>
            <p14:sldId id="553"/>
            <p14:sldId id="554"/>
            <p14:sldId id="555"/>
            <p14:sldId id="297"/>
            <p14:sldId id="557"/>
            <p14:sldId id="5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BC0C22-4AF8-C4B9-2628-7272017146AE}" name="Bellehumeur, Audrey" initials="AB" userId="S::Audrey.Bellehumeur@clo-ocol.gc.ca::b7a43b60-71a4-41b6-90ae-6a632989c5a6" providerId="AD"/>
  <p188:author id="{C39FF94B-3ECE-9BAC-ED33-9D2B5E8C20EB}" name="Laporte, Andréanne" initials="AL" userId="S::Andreanne.Laporte@clo-ocol.gc.ca::09925ff5-f6d2-4375-9193-bcccd58316c7" providerId="AD"/>
  <p188:author id="{2BCF5653-5225-D8C8-4028-59AC22BC22BF}" name="Cantin, Robin" initials="RC" userId="S::Robin.Cantin@clo-ocol.gc.ca::92f29a41-7d7a-4343-afd2-1f14f265a981" providerId="AD"/>
  <p188:author id="{3DAE3356-7068-1713-9746-DCF0DBE053E1}" name="LaRose, Marie-Claude" initials="ML" userId="S::Marie-Claude.LaRose@clo-ocol.gc.ca::ed9be4a3-8581-459b-b635-b1bcdc8fa8a9" providerId="AD"/>
  <p188:author id="{49EE0175-A0AE-1868-F366-9E6B31F39EAD}" name="Fedorowicz, Alina" initials="AF" userId="S::Alina.Fedorowicz@clo-ocol.gc.ca::792c50c0-50de-4af6-ab15-6416aa02603a" providerId="AD"/>
  <p188:author id="{25B11A97-DD05-8B3A-AA7A-F31F2D611073}" name="Dugas, Amélie" initials="AD" userId="S::Amelie.Dugas@clo-ocol.gc.ca::334012a8-b893-4f88-b2a6-47967ea0fcd4" providerId="AD"/>
  <p188:author id="{299F23A0-578C-D0B2-BD21-9193228DDC74}" name="Vassaramva, Theodora" initials="TV" userId="S::Theodora.Vassaramva@clo-ocol.gc.ca::127c32fc-3220-4159-a970-88cab4238052" providerId="AD"/>
  <p188:author id="{7A0E58CB-F7EA-CE80-9146-7B1769CCD07D}" name="Sabourin, Nicolas" initials="NS" userId="S::Nicolas.Sabourin@clo-ocol.gc.ca::24efd64a-c070-4de3-9f8e-1eb58529f3d9" providerId="AD"/>
  <p188:author id="{6DA14DF3-23BA-A185-B42C-F6B9E2BDCE91}" name="Dauphinais-Pedneault, Charles" initials="CD" userId="S::Charles.Dauphinais-Pedneault@clo-ocol.gc.ca::fc8af42e-00d0-420a-b7ff-3da01f8cbbba" providerId="AD"/>
  <p188:author id="{9A370AF8-362B-8834-A1D4-BF2B32E602CB}" name="Taker, Charles" initials="CT" userId="S::Charles.Taker@clo-ocol.gc.ca::d0a83f8c-1cc4-4ed2-99fc-e5cb4272b6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BA5"/>
    <a:srgbClr val="5C344F"/>
    <a:srgbClr val="E96C56"/>
    <a:srgbClr val="663855"/>
    <a:srgbClr val="AE6171"/>
    <a:srgbClr val="2F4F5C"/>
    <a:srgbClr val="72C5B1"/>
    <a:srgbClr val="71C4B0"/>
    <a:srgbClr val="ADDDD2"/>
    <a:srgbClr val="FFA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3" autoAdjust="0"/>
    <p:restoredTop sz="93392" autoAdjust="0"/>
  </p:normalViewPr>
  <p:slideViewPr>
    <p:cSldViewPr>
      <p:cViewPr varScale="1">
        <p:scale>
          <a:sx n="57" d="100"/>
          <a:sy n="57" d="100"/>
        </p:scale>
        <p:origin x="412" y="5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7" d="100"/>
          <a:sy n="147" d="100"/>
        </p:scale>
        <p:origin x="780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6EDEB-163D-4C7A-96D6-F93C8B70D13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092F631-A9FF-486D-96C0-A2A7F4EA3A5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A" sz="2400" b="1" cap="none" dirty="0">
              <a:latin typeface="Aptos" panose="020B0004020202020204" pitchFamily="34" charset="0"/>
            </a:rPr>
            <a:t>Cessation of the investigation</a:t>
          </a:r>
          <a:endParaRPr lang="en-US" sz="2400" b="1" cap="none" dirty="0">
            <a:latin typeface="Aptos" panose="020B00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Cessation de l’enquête / pas de rapport*&#10;&#10;"/>
        </a:ext>
      </dgm:extLst>
    </dgm:pt>
    <dgm:pt modelId="{C9F83228-CAC4-4EEA-9E9A-D5DBA9A08706}" type="parTrans" cxnId="{3171846E-D202-462E-8901-7C83A10125C4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734FDE6F-E79D-42EA-842E-5F743A00676E}" type="sibTrans" cxnId="{3171846E-D202-462E-8901-7C83A10125C4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13703CB4-0D01-4FE8-9A20-2F5C7CC8B57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A" sz="2400" b="1" cap="none" dirty="0">
              <a:latin typeface="Aptos" panose="020B0004020202020204" pitchFamily="34" charset="0"/>
            </a:rPr>
            <a:t>Active participation</a:t>
          </a:r>
        </a:p>
      </dgm:t>
      <dgm:extLst>
        <a:ext uri="{E40237B7-FDA0-4F09-8148-C483321AD2D9}">
          <dgm14:cNvPr xmlns:dgm14="http://schemas.microsoft.com/office/drawing/2010/diagram" id="0" name="" descr="Collaboration (pas de sommaire d’enquête ni d’ordonnance*)&#10;"/>
        </a:ext>
      </dgm:extLst>
    </dgm:pt>
    <dgm:pt modelId="{39CAC3CC-83B8-4B84-AB5A-0DDAFB4E339F}" type="parTrans" cxnId="{D6C98C8C-7D2F-4053-8B4C-635ED07D116E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F642BBAA-C5B9-467A-BDB1-5CD9542DB753}" type="sibTrans" cxnId="{D6C98C8C-7D2F-4053-8B4C-635ED07D116E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05B7C67A-C3AE-4E5E-824C-FF1D71A8F77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 strike="noStrike" cap="none" dirty="0">
              <a:latin typeface="Aptos" panose="020B0004020202020204" pitchFamily="34" charset="0"/>
            </a:rPr>
            <a:t>Least restrictive power</a:t>
          </a:r>
        </a:p>
      </dgm:t>
      <dgm:extLst>
        <a:ext uri="{E40237B7-FDA0-4F09-8148-C483321AD2D9}">
          <dgm14:cNvPr xmlns:dgm14="http://schemas.microsoft.com/office/drawing/2010/diagram" id="0" name="" descr="Visibilité positive dans le rapport annuel&#10;"/>
        </a:ext>
      </dgm:extLst>
    </dgm:pt>
    <dgm:pt modelId="{FCA5F6CC-B09B-412C-B20D-14DBF605A219}" type="parTrans" cxnId="{7E895728-B71E-4FAC-A6FD-736828C22C70}">
      <dgm:prSet/>
      <dgm:spPr/>
      <dgm:t>
        <a:bodyPr/>
        <a:lstStyle/>
        <a:p>
          <a:endParaRPr lang="fr-CA"/>
        </a:p>
      </dgm:t>
    </dgm:pt>
    <dgm:pt modelId="{0A562B4D-DC76-4137-A7B3-2AFA88948056}" type="sibTrans" cxnId="{7E895728-B71E-4FAC-A6FD-736828C22C70}">
      <dgm:prSet/>
      <dgm:spPr/>
      <dgm:t>
        <a:bodyPr/>
        <a:lstStyle/>
        <a:p>
          <a:endParaRPr lang="fr-CA"/>
        </a:p>
      </dgm:t>
    </dgm:pt>
    <dgm:pt modelId="{E7D3E971-1D39-402D-B0B8-BDDBDF4B2FD8}" type="pres">
      <dgm:prSet presAssocID="{6BC6EDEB-163D-4C7A-96D6-F93C8B70D13F}" presName="root" presStyleCnt="0">
        <dgm:presLayoutVars>
          <dgm:dir/>
          <dgm:resizeHandles val="exact"/>
        </dgm:presLayoutVars>
      </dgm:prSet>
      <dgm:spPr/>
    </dgm:pt>
    <dgm:pt modelId="{661841AF-6EF4-48A0-9DFF-94C794F459B4}" type="pres">
      <dgm:prSet presAssocID="{8092F631-A9FF-486D-96C0-A2A7F4EA3A51}" presName="compNode" presStyleCnt="0"/>
      <dgm:spPr/>
    </dgm:pt>
    <dgm:pt modelId="{4761928B-2D07-455A-82CE-F2DC1CA3F9D5}" type="pres">
      <dgm:prSet presAssocID="{8092F631-A9FF-486D-96C0-A2A7F4EA3A51}" presName="iconBgRect" presStyleLbl="bgShp" presStyleIdx="0" presStyleCnt="3"/>
      <dgm:spPr>
        <a:solidFill>
          <a:srgbClr val="71C4B0"/>
        </a:solidFill>
      </dgm:spPr>
    </dgm:pt>
    <dgm:pt modelId="{80C56551-2206-473A-BEAC-C24246D0925F}" type="pres">
      <dgm:prSet presAssocID="{8092F631-A9FF-486D-96C0-A2A7F4EA3A5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upe avec un remplissage uni"/>
        </a:ext>
      </dgm:extLst>
    </dgm:pt>
    <dgm:pt modelId="{789650E6-C51A-44DD-9C9C-FC236B39D255}" type="pres">
      <dgm:prSet presAssocID="{8092F631-A9FF-486D-96C0-A2A7F4EA3A51}" presName="spaceRect" presStyleCnt="0"/>
      <dgm:spPr/>
    </dgm:pt>
    <dgm:pt modelId="{0DEA9F7B-891F-4D30-92B0-A617D62CB5E0}" type="pres">
      <dgm:prSet presAssocID="{8092F631-A9FF-486D-96C0-A2A7F4EA3A51}" presName="textRect" presStyleLbl="revTx" presStyleIdx="0" presStyleCnt="3" custScaleX="90709" custLinFactNeighborX="7441" custLinFactNeighborY="-35607">
        <dgm:presLayoutVars>
          <dgm:chMax val="1"/>
          <dgm:chPref val="1"/>
        </dgm:presLayoutVars>
      </dgm:prSet>
      <dgm:spPr/>
    </dgm:pt>
    <dgm:pt modelId="{2AF2C08B-ED85-40C5-96E7-A32B4D1D52E1}" type="pres">
      <dgm:prSet presAssocID="{734FDE6F-E79D-42EA-842E-5F743A00676E}" presName="sibTrans" presStyleCnt="0"/>
      <dgm:spPr/>
    </dgm:pt>
    <dgm:pt modelId="{A550C2D9-A70E-4B57-A3CA-AB70D5DA8C7D}" type="pres">
      <dgm:prSet presAssocID="{13703CB4-0D01-4FE8-9A20-2F5C7CC8B578}" presName="compNode" presStyleCnt="0"/>
      <dgm:spPr/>
    </dgm:pt>
    <dgm:pt modelId="{55BC25AF-DCC4-45F3-A6C6-4A67879F9A87}" type="pres">
      <dgm:prSet presAssocID="{13703CB4-0D01-4FE8-9A20-2F5C7CC8B578}" presName="iconBgRect" presStyleLbl="bgShp" presStyleIdx="1" presStyleCnt="3"/>
      <dgm:spPr>
        <a:solidFill>
          <a:srgbClr val="5C344F"/>
        </a:solidFill>
      </dgm:spPr>
    </dgm:pt>
    <dgm:pt modelId="{330D68F7-7980-4DE7-B345-9B10B197093F}" type="pres">
      <dgm:prSet presAssocID="{13703CB4-0D01-4FE8-9A20-2F5C7CC8B57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gnée de main avec un remplissage uni"/>
        </a:ext>
      </dgm:extLst>
    </dgm:pt>
    <dgm:pt modelId="{9CAD869C-4050-4693-A42D-4CBAD4509527}" type="pres">
      <dgm:prSet presAssocID="{13703CB4-0D01-4FE8-9A20-2F5C7CC8B578}" presName="spaceRect" presStyleCnt="0"/>
      <dgm:spPr/>
    </dgm:pt>
    <dgm:pt modelId="{60AEF16B-C2AC-4B83-B8F6-B9BDB02E6E73}" type="pres">
      <dgm:prSet presAssocID="{13703CB4-0D01-4FE8-9A20-2F5C7CC8B578}" presName="textRect" presStyleLbl="revTx" presStyleIdx="1" presStyleCnt="3" custScaleX="73109" custLinFactNeighborX="-474" custLinFactNeighborY="-30963">
        <dgm:presLayoutVars>
          <dgm:chMax val="1"/>
          <dgm:chPref val="1"/>
        </dgm:presLayoutVars>
      </dgm:prSet>
      <dgm:spPr/>
    </dgm:pt>
    <dgm:pt modelId="{C3A533A7-595E-4489-A754-C87094B27FDA}" type="pres">
      <dgm:prSet presAssocID="{F642BBAA-C5B9-467A-BDB1-5CD9542DB753}" presName="sibTrans" presStyleCnt="0"/>
      <dgm:spPr/>
    </dgm:pt>
    <dgm:pt modelId="{0EC93B59-8224-4239-B3D2-35CD7073A75C}" type="pres">
      <dgm:prSet presAssocID="{05B7C67A-C3AE-4E5E-824C-FF1D71A8F77D}" presName="compNode" presStyleCnt="0"/>
      <dgm:spPr/>
    </dgm:pt>
    <dgm:pt modelId="{74C99B67-5308-436B-9812-CC75EC5E2DBA}" type="pres">
      <dgm:prSet presAssocID="{05B7C67A-C3AE-4E5E-824C-FF1D71A8F77D}" presName="iconBgRect" presStyleLbl="bgShp" presStyleIdx="2" presStyleCnt="3"/>
      <dgm:spPr>
        <a:solidFill>
          <a:srgbClr val="E96C56"/>
        </a:solidFill>
      </dgm:spPr>
    </dgm:pt>
    <dgm:pt modelId="{883E5A22-C580-44EE-9EE1-B2F33E1863CA}" type="pres">
      <dgm:prSet presAssocID="{05B7C67A-C3AE-4E5E-824C-FF1D71A8F77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grenages avec un remplissage uni"/>
        </a:ext>
      </dgm:extLst>
    </dgm:pt>
    <dgm:pt modelId="{FFD31685-024C-4D8C-B42A-777FAFADB732}" type="pres">
      <dgm:prSet presAssocID="{05B7C67A-C3AE-4E5E-824C-FF1D71A8F77D}" presName="spaceRect" presStyleCnt="0"/>
      <dgm:spPr/>
    </dgm:pt>
    <dgm:pt modelId="{EFA5F165-A0D8-4C0C-B83A-1967B18C131D}" type="pres">
      <dgm:prSet presAssocID="{05B7C67A-C3AE-4E5E-824C-FF1D71A8F77D}" presName="textRect" presStyleLbl="revTx" presStyleIdx="2" presStyleCnt="3" custScaleX="70368" custLinFactNeighborX="1930" custLinFactNeighborY="-30963">
        <dgm:presLayoutVars>
          <dgm:chMax val="1"/>
          <dgm:chPref val="1"/>
        </dgm:presLayoutVars>
      </dgm:prSet>
      <dgm:spPr/>
    </dgm:pt>
  </dgm:ptLst>
  <dgm:cxnLst>
    <dgm:cxn modelId="{EF379C23-CB7A-4ED9-8113-30942D03B810}" type="presOf" srcId="{6BC6EDEB-163D-4C7A-96D6-F93C8B70D13F}" destId="{E7D3E971-1D39-402D-B0B8-BDDBDF4B2FD8}" srcOrd="0" destOrd="0" presId="urn:microsoft.com/office/officeart/2018/5/layout/IconCircleLabelList"/>
    <dgm:cxn modelId="{7E895728-B71E-4FAC-A6FD-736828C22C70}" srcId="{6BC6EDEB-163D-4C7A-96D6-F93C8B70D13F}" destId="{05B7C67A-C3AE-4E5E-824C-FF1D71A8F77D}" srcOrd="2" destOrd="0" parTransId="{FCA5F6CC-B09B-412C-B20D-14DBF605A219}" sibTransId="{0A562B4D-DC76-4137-A7B3-2AFA88948056}"/>
    <dgm:cxn modelId="{3CC57E28-6C6F-4D87-8E55-7775AA3D9CCC}" type="presOf" srcId="{05B7C67A-C3AE-4E5E-824C-FF1D71A8F77D}" destId="{EFA5F165-A0D8-4C0C-B83A-1967B18C131D}" srcOrd="0" destOrd="0" presId="urn:microsoft.com/office/officeart/2018/5/layout/IconCircleLabelList"/>
    <dgm:cxn modelId="{3171846E-D202-462E-8901-7C83A10125C4}" srcId="{6BC6EDEB-163D-4C7A-96D6-F93C8B70D13F}" destId="{8092F631-A9FF-486D-96C0-A2A7F4EA3A51}" srcOrd="0" destOrd="0" parTransId="{C9F83228-CAC4-4EEA-9E9A-D5DBA9A08706}" sibTransId="{734FDE6F-E79D-42EA-842E-5F743A00676E}"/>
    <dgm:cxn modelId="{D6C98C8C-7D2F-4053-8B4C-635ED07D116E}" srcId="{6BC6EDEB-163D-4C7A-96D6-F93C8B70D13F}" destId="{13703CB4-0D01-4FE8-9A20-2F5C7CC8B578}" srcOrd="1" destOrd="0" parTransId="{39CAC3CC-83B8-4B84-AB5A-0DDAFB4E339F}" sibTransId="{F642BBAA-C5B9-467A-BDB1-5CD9542DB753}"/>
    <dgm:cxn modelId="{751E3ACB-3685-475A-940A-D61B675E3269}" type="presOf" srcId="{13703CB4-0D01-4FE8-9A20-2F5C7CC8B578}" destId="{60AEF16B-C2AC-4B83-B8F6-B9BDB02E6E73}" srcOrd="0" destOrd="0" presId="urn:microsoft.com/office/officeart/2018/5/layout/IconCircleLabelList"/>
    <dgm:cxn modelId="{CE8A22E1-4CD2-4985-937F-D454148EA36B}" type="presOf" srcId="{8092F631-A9FF-486D-96C0-A2A7F4EA3A51}" destId="{0DEA9F7B-891F-4D30-92B0-A617D62CB5E0}" srcOrd="0" destOrd="0" presId="urn:microsoft.com/office/officeart/2018/5/layout/IconCircleLabelList"/>
    <dgm:cxn modelId="{B823FA84-6E3A-46A1-97B5-DDDBABFD8D79}" type="presParOf" srcId="{E7D3E971-1D39-402D-B0B8-BDDBDF4B2FD8}" destId="{661841AF-6EF4-48A0-9DFF-94C794F459B4}" srcOrd="0" destOrd="0" presId="urn:microsoft.com/office/officeart/2018/5/layout/IconCircleLabelList"/>
    <dgm:cxn modelId="{A5D9A803-9ED2-4239-98EB-7A57E59DC549}" type="presParOf" srcId="{661841AF-6EF4-48A0-9DFF-94C794F459B4}" destId="{4761928B-2D07-455A-82CE-F2DC1CA3F9D5}" srcOrd="0" destOrd="0" presId="urn:microsoft.com/office/officeart/2018/5/layout/IconCircleLabelList"/>
    <dgm:cxn modelId="{F09A5FC1-EAA5-47C8-86F3-6FB52197D510}" type="presParOf" srcId="{661841AF-6EF4-48A0-9DFF-94C794F459B4}" destId="{80C56551-2206-473A-BEAC-C24246D0925F}" srcOrd="1" destOrd="0" presId="urn:microsoft.com/office/officeart/2018/5/layout/IconCircleLabelList"/>
    <dgm:cxn modelId="{4D6A9ED8-7DA7-4DB8-8178-C7BCD61E7628}" type="presParOf" srcId="{661841AF-6EF4-48A0-9DFF-94C794F459B4}" destId="{789650E6-C51A-44DD-9C9C-FC236B39D255}" srcOrd="2" destOrd="0" presId="urn:microsoft.com/office/officeart/2018/5/layout/IconCircleLabelList"/>
    <dgm:cxn modelId="{728B4BF5-7072-4754-8A75-618BEBFB4F11}" type="presParOf" srcId="{661841AF-6EF4-48A0-9DFF-94C794F459B4}" destId="{0DEA9F7B-891F-4D30-92B0-A617D62CB5E0}" srcOrd="3" destOrd="0" presId="urn:microsoft.com/office/officeart/2018/5/layout/IconCircleLabelList"/>
    <dgm:cxn modelId="{7F878715-2910-47A2-B3AA-AFCC325823AC}" type="presParOf" srcId="{E7D3E971-1D39-402D-B0B8-BDDBDF4B2FD8}" destId="{2AF2C08B-ED85-40C5-96E7-A32B4D1D52E1}" srcOrd="1" destOrd="0" presId="urn:microsoft.com/office/officeart/2018/5/layout/IconCircleLabelList"/>
    <dgm:cxn modelId="{C95AB6C6-CED3-448B-A92C-DEACC1976D4B}" type="presParOf" srcId="{E7D3E971-1D39-402D-B0B8-BDDBDF4B2FD8}" destId="{A550C2D9-A70E-4B57-A3CA-AB70D5DA8C7D}" srcOrd="2" destOrd="0" presId="urn:microsoft.com/office/officeart/2018/5/layout/IconCircleLabelList"/>
    <dgm:cxn modelId="{D08DD49E-62E5-453E-95CE-720096F95721}" type="presParOf" srcId="{A550C2D9-A70E-4B57-A3CA-AB70D5DA8C7D}" destId="{55BC25AF-DCC4-45F3-A6C6-4A67879F9A87}" srcOrd="0" destOrd="0" presId="urn:microsoft.com/office/officeart/2018/5/layout/IconCircleLabelList"/>
    <dgm:cxn modelId="{3695EC12-D034-4F1B-82D0-04FE2C1CBD92}" type="presParOf" srcId="{A550C2D9-A70E-4B57-A3CA-AB70D5DA8C7D}" destId="{330D68F7-7980-4DE7-B345-9B10B197093F}" srcOrd="1" destOrd="0" presId="urn:microsoft.com/office/officeart/2018/5/layout/IconCircleLabelList"/>
    <dgm:cxn modelId="{2C837CFE-B485-4F1E-8D14-6C6AB8795CFC}" type="presParOf" srcId="{A550C2D9-A70E-4B57-A3CA-AB70D5DA8C7D}" destId="{9CAD869C-4050-4693-A42D-4CBAD4509527}" srcOrd="2" destOrd="0" presId="urn:microsoft.com/office/officeart/2018/5/layout/IconCircleLabelList"/>
    <dgm:cxn modelId="{FE02C906-CC9A-4DED-AEE6-92500AC0B24E}" type="presParOf" srcId="{A550C2D9-A70E-4B57-A3CA-AB70D5DA8C7D}" destId="{60AEF16B-C2AC-4B83-B8F6-B9BDB02E6E73}" srcOrd="3" destOrd="0" presId="urn:microsoft.com/office/officeart/2018/5/layout/IconCircleLabelList"/>
    <dgm:cxn modelId="{60E918D8-48A9-4E5C-BEC6-4E4C0D835E39}" type="presParOf" srcId="{E7D3E971-1D39-402D-B0B8-BDDBDF4B2FD8}" destId="{C3A533A7-595E-4489-A754-C87094B27FDA}" srcOrd="3" destOrd="0" presId="urn:microsoft.com/office/officeart/2018/5/layout/IconCircleLabelList"/>
    <dgm:cxn modelId="{59F5F74B-8CCA-40DF-8321-4EB7BBCC77B3}" type="presParOf" srcId="{E7D3E971-1D39-402D-B0B8-BDDBDF4B2FD8}" destId="{0EC93B59-8224-4239-B3D2-35CD7073A75C}" srcOrd="4" destOrd="0" presId="urn:microsoft.com/office/officeart/2018/5/layout/IconCircleLabelList"/>
    <dgm:cxn modelId="{62F4B3F3-B40C-4136-9C91-E16DAF2F1F8C}" type="presParOf" srcId="{0EC93B59-8224-4239-B3D2-35CD7073A75C}" destId="{74C99B67-5308-436B-9812-CC75EC5E2DBA}" srcOrd="0" destOrd="0" presId="urn:microsoft.com/office/officeart/2018/5/layout/IconCircleLabelList"/>
    <dgm:cxn modelId="{4190B3D4-1FFC-41EB-8AC9-C8A849025DAA}" type="presParOf" srcId="{0EC93B59-8224-4239-B3D2-35CD7073A75C}" destId="{883E5A22-C580-44EE-9EE1-B2F33E1863CA}" srcOrd="1" destOrd="0" presId="urn:microsoft.com/office/officeart/2018/5/layout/IconCircleLabelList"/>
    <dgm:cxn modelId="{018F21FE-1E39-4751-9496-12128A3F3581}" type="presParOf" srcId="{0EC93B59-8224-4239-B3D2-35CD7073A75C}" destId="{FFD31685-024C-4D8C-B42A-777FAFADB732}" srcOrd="2" destOrd="0" presId="urn:microsoft.com/office/officeart/2018/5/layout/IconCircleLabelList"/>
    <dgm:cxn modelId="{C26FEC25-3A02-4424-878E-1985D75A05B2}" type="presParOf" srcId="{0EC93B59-8224-4239-B3D2-35CD7073A75C}" destId="{EFA5F165-A0D8-4C0C-B83A-1967B18C131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4AA5F2-F487-4A3A-B98B-4F4C3AB7DCE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59DE7338-9452-4665-BA31-8336966688B2}">
      <dgm:prSet phldrT="[Texte]" phldr="0" custT="1"/>
      <dgm:spPr>
        <a:solidFill>
          <a:srgbClr val="E96C56"/>
        </a:solidFill>
      </dgm:spPr>
      <dgm:t>
        <a:bodyPr/>
        <a:lstStyle/>
        <a:p>
          <a:r>
            <a:rPr lang="en-CA" sz="2000" b="1" noProof="0" dirty="0">
              <a:latin typeface="Aptos" panose="020B0004020202020204" pitchFamily="34" charset="0"/>
            </a:rPr>
            <a:t>At the start of the investigation</a:t>
          </a:r>
        </a:p>
      </dgm:t>
      <dgm:extLst>
        <a:ext uri="{E40237B7-FDA0-4F09-8148-C483321AD2D9}">
          <dgm14:cNvPr xmlns:dgm14="http://schemas.microsoft.com/office/drawing/2010/diagram" id="0" name="" descr="At the start of the investigation&#10;During the investigation&#10;After sending the investigation report&#10;After the investigation"/>
        </a:ext>
      </dgm:extLst>
    </dgm:pt>
    <dgm:pt modelId="{9CA3A66B-87D3-4C78-AB01-FD02D9191B8F}" type="parTrans" cxnId="{DAF4F413-F46B-4FE4-BFD1-35FAC779C479}">
      <dgm:prSet/>
      <dgm:spPr/>
      <dgm:t>
        <a:bodyPr/>
        <a:lstStyle/>
        <a:p>
          <a:endParaRPr lang="fr-CA" sz="2400">
            <a:latin typeface="Aptos" panose="020B0004020202020204" pitchFamily="34" charset="0"/>
          </a:endParaRPr>
        </a:p>
      </dgm:t>
    </dgm:pt>
    <dgm:pt modelId="{26CC6AAF-DD21-411A-947E-9B8F00168DB8}" type="sibTrans" cxnId="{DAF4F413-F46B-4FE4-BFD1-35FAC779C479}">
      <dgm:prSet custT="1"/>
      <dgm:spPr>
        <a:solidFill>
          <a:srgbClr val="E96C56"/>
        </a:solidFill>
      </dgm:spPr>
      <dgm:t>
        <a:bodyPr/>
        <a:lstStyle/>
        <a:p>
          <a:endParaRPr lang="en-CA" sz="2400" noProof="0" dirty="0">
            <a:latin typeface="Aptos" panose="020B0004020202020204" pitchFamily="34" charset="0"/>
          </a:endParaRPr>
        </a:p>
      </dgm:t>
    </dgm:pt>
    <dgm:pt modelId="{1F3E6457-C3C3-4ACC-B4D3-65AC18586A23}">
      <dgm:prSet phldrT="[Texte]" phldr="0" custT="1"/>
      <dgm:spPr>
        <a:solidFill>
          <a:srgbClr val="E96C56"/>
        </a:solidFill>
      </dgm:spPr>
      <dgm:t>
        <a:bodyPr/>
        <a:lstStyle/>
        <a:p>
          <a:r>
            <a:rPr lang="en-CA" sz="2000" b="1" noProof="0" dirty="0">
              <a:latin typeface="Aptos" panose="020B0004020202020204" pitchFamily="34" charset="0"/>
            </a:rPr>
            <a:t>During the investigation</a:t>
          </a:r>
        </a:p>
      </dgm:t>
      <dgm:extLst>
        <a:ext uri="{E40237B7-FDA0-4F09-8148-C483321AD2D9}">
          <dgm14:cNvPr xmlns:dgm14="http://schemas.microsoft.com/office/drawing/2010/diagram" id="0" name="" descr="At the start of the investigation&#10;During the investigation&#10;After sending the investigation report&#10;After the investigation"/>
        </a:ext>
      </dgm:extLst>
    </dgm:pt>
    <dgm:pt modelId="{FE95AD8B-8F88-4186-8E2E-B267E003C9F4}" type="parTrans" cxnId="{4DC41706-DFBC-4958-8318-59AED25CFD53}">
      <dgm:prSet/>
      <dgm:spPr/>
      <dgm:t>
        <a:bodyPr/>
        <a:lstStyle/>
        <a:p>
          <a:endParaRPr lang="fr-CA" sz="2400">
            <a:latin typeface="Aptos" panose="020B0004020202020204" pitchFamily="34" charset="0"/>
          </a:endParaRPr>
        </a:p>
      </dgm:t>
    </dgm:pt>
    <dgm:pt modelId="{48C11F40-9DB0-4859-B9A4-93ED0A84EFAD}" type="sibTrans" cxnId="{4DC41706-DFBC-4958-8318-59AED25CFD53}">
      <dgm:prSet custT="1"/>
      <dgm:spPr>
        <a:solidFill>
          <a:srgbClr val="E96C56"/>
        </a:solidFill>
      </dgm:spPr>
      <dgm:t>
        <a:bodyPr/>
        <a:lstStyle/>
        <a:p>
          <a:endParaRPr lang="en-CA" sz="2400" noProof="0" dirty="0">
            <a:latin typeface="Aptos" panose="020B0004020202020204" pitchFamily="34" charset="0"/>
          </a:endParaRPr>
        </a:p>
      </dgm:t>
    </dgm:pt>
    <dgm:pt modelId="{9FD64870-63AB-49BE-85AC-9CA03C10EE4B}">
      <dgm:prSet phldrT="[Texte]" phldr="0" custT="1"/>
      <dgm:spPr>
        <a:solidFill>
          <a:srgbClr val="E96C56"/>
        </a:solidFill>
      </dgm:spPr>
      <dgm:t>
        <a:bodyPr/>
        <a:lstStyle/>
        <a:p>
          <a:r>
            <a:rPr lang="en-CA" sz="2000" b="1" noProof="0" dirty="0">
              <a:latin typeface="Aptos" panose="020B0004020202020204" pitchFamily="34" charset="0"/>
            </a:rPr>
            <a:t>After sending the investigation report</a:t>
          </a:r>
        </a:p>
      </dgm:t>
      <dgm:extLst>
        <a:ext uri="{E40237B7-FDA0-4F09-8148-C483321AD2D9}">
          <dgm14:cNvPr xmlns:dgm14="http://schemas.microsoft.com/office/drawing/2010/diagram" id="0" name="" descr="At the start of the investigation&#10;During the investigation&#10;After sending the investigation report&#10;After the investigation"/>
        </a:ext>
      </dgm:extLst>
    </dgm:pt>
    <dgm:pt modelId="{66829A05-05B7-43B8-ABD7-3CA2301CAADB}" type="parTrans" cxnId="{D3C9ABF5-5FCB-48C9-9DEA-8368DC5BAD71}">
      <dgm:prSet/>
      <dgm:spPr/>
      <dgm:t>
        <a:bodyPr/>
        <a:lstStyle/>
        <a:p>
          <a:endParaRPr lang="fr-CA" sz="2400">
            <a:latin typeface="Aptos" panose="020B0004020202020204" pitchFamily="34" charset="0"/>
          </a:endParaRPr>
        </a:p>
      </dgm:t>
    </dgm:pt>
    <dgm:pt modelId="{32BA579A-E6A7-4962-B0DF-15F07ACE7777}" type="sibTrans" cxnId="{D3C9ABF5-5FCB-48C9-9DEA-8368DC5BAD71}">
      <dgm:prSet custT="1"/>
      <dgm:spPr>
        <a:solidFill>
          <a:srgbClr val="E96C56"/>
        </a:solidFill>
      </dgm:spPr>
      <dgm:t>
        <a:bodyPr/>
        <a:lstStyle/>
        <a:p>
          <a:endParaRPr lang="en-CA" sz="2400" noProof="0" dirty="0">
            <a:latin typeface="Aptos" panose="020B0004020202020204" pitchFamily="34" charset="0"/>
          </a:endParaRPr>
        </a:p>
      </dgm:t>
    </dgm:pt>
    <dgm:pt modelId="{4C4042B9-019A-495A-B336-C01C932D3C0E}">
      <dgm:prSet phldrT="[Texte]" phldr="0" custT="1"/>
      <dgm:spPr>
        <a:solidFill>
          <a:srgbClr val="E96C56"/>
        </a:solidFill>
      </dgm:spPr>
      <dgm:t>
        <a:bodyPr/>
        <a:lstStyle/>
        <a:p>
          <a:r>
            <a:rPr lang="en-CA" sz="2000" b="1" noProof="0" dirty="0">
              <a:latin typeface="Aptos" panose="020B0004020202020204" pitchFamily="34" charset="0"/>
            </a:rPr>
            <a:t>After the investigation</a:t>
          </a:r>
        </a:p>
      </dgm:t>
      <dgm:extLst>
        <a:ext uri="{E40237B7-FDA0-4F09-8148-C483321AD2D9}">
          <dgm14:cNvPr xmlns:dgm14="http://schemas.microsoft.com/office/drawing/2010/diagram" id="0" name="" descr="At the start of the investigation&#10;During the investigation&#10;After sending the investigation report&#10;After the investigation"/>
        </a:ext>
      </dgm:extLst>
    </dgm:pt>
    <dgm:pt modelId="{8B4C2AF7-4C4F-4CD8-B210-A31D796763B8}" type="parTrans" cxnId="{6EDDAEA2-54E3-458A-85D7-F2C03B85C6CB}">
      <dgm:prSet/>
      <dgm:spPr/>
      <dgm:t>
        <a:bodyPr/>
        <a:lstStyle/>
        <a:p>
          <a:endParaRPr lang="fr-CA" sz="2400">
            <a:latin typeface="Aptos" panose="020B0004020202020204" pitchFamily="34" charset="0"/>
          </a:endParaRPr>
        </a:p>
      </dgm:t>
    </dgm:pt>
    <dgm:pt modelId="{FD655F5F-6F9A-4F33-B9CB-BF259F57CD7E}" type="sibTrans" cxnId="{6EDDAEA2-54E3-458A-85D7-F2C03B85C6CB}">
      <dgm:prSet/>
      <dgm:spPr/>
      <dgm:t>
        <a:bodyPr/>
        <a:lstStyle/>
        <a:p>
          <a:endParaRPr lang="fr-CA" sz="2400">
            <a:latin typeface="Aptos" panose="020B0004020202020204" pitchFamily="34" charset="0"/>
          </a:endParaRPr>
        </a:p>
      </dgm:t>
    </dgm:pt>
    <dgm:pt modelId="{9F5D00C5-0251-454A-904C-687DF38E628E}" type="pres">
      <dgm:prSet presAssocID="{DC4AA5F2-F487-4A3A-B98B-4F4C3AB7DCE7}" presName="Name0" presStyleCnt="0">
        <dgm:presLayoutVars>
          <dgm:dir/>
          <dgm:resizeHandles val="exact"/>
        </dgm:presLayoutVars>
      </dgm:prSet>
      <dgm:spPr/>
    </dgm:pt>
    <dgm:pt modelId="{8CDD60FF-77F1-4300-A05B-1C360B41A6D0}" type="pres">
      <dgm:prSet presAssocID="{59DE7338-9452-4665-BA31-8336966688B2}" presName="node" presStyleLbl="node1" presStyleIdx="0" presStyleCnt="4" custScaleX="116954">
        <dgm:presLayoutVars>
          <dgm:bulletEnabled val="1"/>
        </dgm:presLayoutVars>
      </dgm:prSet>
      <dgm:spPr/>
    </dgm:pt>
    <dgm:pt modelId="{40AE3B71-8AB0-4BA8-909A-59F748356AD1}" type="pres">
      <dgm:prSet presAssocID="{26CC6AAF-DD21-411A-947E-9B8F00168DB8}" presName="sibTrans" presStyleLbl="sibTrans2D1" presStyleIdx="0" presStyleCnt="3"/>
      <dgm:spPr/>
    </dgm:pt>
    <dgm:pt modelId="{F26426B5-A48B-43F0-B866-58D164EB82DA}" type="pres">
      <dgm:prSet presAssocID="{26CC6AAF-DD21-411A-947E-9B8F00168DB8}" presName="connectorText" presStyleLbl="sibTrans2D1" presStyleIdx="0" presStyleCnt="3"/>
      <dgm:spPr/>
    </dgm:pt>
    <dgm:pt modelId="{3313F1CB-4A8E-4B26-9E78-0AC14BE6E0A9}" type="pres">
      <dgm:prSet presAssocID="{1F3E6457-C3C3-4ACC-B4D3-65AC18586A23}" presName="node" presStyleLbl="node1" presStyleIdx="1" presStyleCnt="4" custScaleX="116123">
        <dgm:presLayoutVars>
          <dgm:bulletEnabled val="1"/>
        </dgm:presLayoutVars>
      </dgm:prSet>
      <dgm:spPr/>
    </dgm:pt>
    <dgm:pt modelId="{0F8006D4-279A-41AF-9F68-56F26916C847}" type="pres">
      <dgm:prSet presAssocID="{48C11F40-9DB0-4859-B9A4-93ED0A84EFAD}" presName="sibTrans" presStyleLbl="sibTrans2D1" presStyleIdx="1" presStyleCnt="3"/>
      <dgm:spPr/>
    </dgm:pt>
    <dgm:pt modelId="{C6A4C392-59BF-4FBA-B3B8-9F03DF4DA42A}" type="pres">
      <dgm:prSet presAssocID="{48C11F40-9DB0-4859-B9A4-93ED0A84EFAD}" presName="connectorText" presStyleLbl="sibTrans2D1" presStyleIdx="1" presStyleCnt="3"/>
      <dgm:spPr/>
    </dgm:pt>
    <dgm:pt modelId="{F7A88BA1-AF00-41F5-8171-E0B2D1419CCD}" type="pres">
      <dgm:prSet presAssocID="{9FD64870-63AB-49BE-85AC-9CA03C10EE4B}" presName="node" presStyleLbl="node1" presStyleIdx="2" presStyleCnt="4" custScaleX="145398">
        <dgm:presLayoutVars>
          <dgm:bulletEnabled val="1"/>
        </dgm:presLayoutVars>
      </dgm:prSet>
      <dgm:spPr/>
    </dgm:pt>
    <dgm:pt modelId="{0673597C-C4F9-4668-AAA1-8CC284FA2951}" type="pres">
      <dgm:prSet presAssocID="{32BA579A-E6A7-4962-B0DF-15F07ACE7777}" presName="sibTrans" presStyleLbl="sibTrans2D1" presStyleIdx="2" presStyleCnt="3"/>
      <dgm:spPr/>
    </dgm:pt>
    <dgm:pt modelId="{F3AE5C70-94B7-47D4-8B6B-497411E6441A}" type="pres">
      <dgm:prSet presAssocID="{32BA579A-E6A7-4962-B0DF-15F07ACE7777}" presName="connectorText" presStyleLbl="sibTrans2D1" presStyleIdx="2" presStyleCnt="3"/>
      <dgm:spPr/>
    </dgm:pt>
    <dgm:pt modelId="{FEE0E502-E56F-4D0E-9970-B09029CC4310}" type="pres">
      <dgm:prSet presAssocID="{4C4042B9-019A-495A-B336-C01C932D3C0E}" presName="node" presStyleLbl="node1" presStyleIdx="3" presStyleCnt="4" custScaleX="128875">
        <dgm:presLayoutVars>
          <dgm:bulletEnabled val="1"/>
        </dgm:presLayoutVars>
      </dgm:prSet>
      <dgm:spPr/>
    </dgm:pt>
  </dgm:ptLst>
  <dgm:cxnLst>
    <dgm:cxn modelId="{4DC41706-DFBC-4958-8318-59AED25CFD53}" srcId="{DC4AA5F2-F487-4A3A-B98B-4F4C3AB7DCE7}" destId="{1F3E6457-C3C3-4ACC-B4D3-65AC18586A23}" srcOrd="1" destOrd="0" parTransId="{FE95AD8B-8F88-4186-8E2E-B267E003C9F4}" sibTransId="{48C11F40-9DB0-4859-B9A4-93ED0A84EFAD}"/>
    <dgm:cxn modelId="{DAF4F413-F46B-4FE4-BFD1-35FAC779C479}" srcId="{DC4AA5F2-F487-4A3A-B98B-4F4C3AB7DCE7}" destId="{59DE7338-9452-4665-BA31-8336966688B2}" srcOrd="0" destOrd="0" parTransId="{9CA3A66B-87D3-4C78-AB01-FD02D9191B8F}" sibTransId="{26CC6AAF-DD21-411A-947E-9B8F00168DB8}"/>
    <dgm:cxn modelId="{1DC2B51C-B65E-4D96-A54B-D0F47BA73A37}" type="presOf" srcId="{32BA579A-E6A7-4962-B0DF-15F07ACE7777}" destId="{F3AE5C70-94B7-47D4-8B6B-497411E6441A}" srcOrd="1" destOrd="0" presId="urn:microsoft.com/office/officeart/2005/8/layout/process1"/>
    <dgm:cxn modelId="{C993863F-9A37-4DEA-A895-7026E1D41804}" type="presOf" srcId="{59DE7338-9452-4665-BA31-8336966688B2}" destId="{8CDD60FF-77F1-4300-A05B-1C360B41A6D0}" srcOrd="0" destOrd="0" presId="urn:microsoft.com/office/officeart/2005/8/layout/process1"/>
    <dgm:cxn modelId="{DE4E6765-02FE-4261-901C-4236C77055C2}" type="presOf" srcId="{DC4AA5F2-F487-4A3A-B98B-4F4C3AB7DCE7}" destId="{9F5D00C5-0251-454A-904C-687DF38E628E}" srcOrd="0" destOrd="0" presId="urn:microsoft.com/office/officeart/2005/8/layout/process1"/>
    <dgm:cxn modelId="{1A44D668-D42C-4F4D-8DEA-5F975CE6273D}" type="presOf" srcId="{26CC6AAF-DD21-411A-947E-9B8F00168DB8}" destId="{40AE3B71-8AB0-4BA8-909A-59F748356AD1}" srcOrd="0" destOrd="0" presId="urn:microsoft.com/office/officeart/2005/8/layout/process1"/>
    <dgm:cxn modelId="{910BCD70-5757-404F-B575-EB23BE9DE918}" type="presOf" srcId="{48C11F40-9DB0-4859-B9A4-93ED0A84EFAD}" destId="{C6A4C392-59BF-4FBA-B3B8-9F03DF4DA42A}" srcOrd="1" destOrd="0" presId="urn:microsoft.com/office/officeart/2005/8/layout/process1"/>
    <dgm:cxn modelId="{CA701A52-4CC1-4250-ACC6-94FEAD4F389B}" type="presOf" srcId="{1F3E6457-C3C3-4ACC-B4D3-65AC18586A23}" destId="{3313F1CB-4A8E-4B26-9E78-0AC14BE6E0A9}" srcOrd="0" destOrd="0" presId="urn:microsoft.com/office/officeart/2005/8/layout/process1"/>
    <dgm:cxn modelId="{6C5C418D-79F8-4B23-83A4-1A4FD583B4C3}" type="presOf" srcId="{48C11F40-9DB0-4859-B9A4-93ED0A84EFAD}" destId="{0F8006D4-279A-41AF-9F68-56F26916C847}" srcOrd="0" destOrd="0" presId="urn:microsoft.com/office/officeart/2005/8/layout/process1"/>
    <dgm:cxn modelId="{6EDDAEA2-54E3-458A-85D7-F2C03B85C6CB}" srcId="{DC4AA5F2-F487-4A3A-B98B-4F4C3AB7DCE7}" destId="{4C4042B9-019A-495A-B336-C01C932D3C0E}" srcOrd="3" destOrd="0" parTransId="{8B4C2AF7-4C4F-4CD8-B210-A31D796763B8}" sibTransId="{FD655F5F-6F9A-4F33-B9CB-BF259F57CD7E}"/>
    <dgm:cxn modelId="{E21836AC-65CE-4CA6-8B21-416D172D99FB}" type="presOf" srcId="{4C4042B9-019A-495A-B336-C01C932D3C0E}" destId="{FEE0E502-E56F-4D0E-9970-B09029CC4310}" srcOrd="0" destOrd="0" presId="urn:microsoft.com/office/officeart/2005/8/layout/process1"/>
    <dgm:cxn modelId="{746BC9AF-BBE6-4CBA-8070-35F133556628}" type="presOf" srcId="{32BA579A-E6A7-4962-B0DF-15F07ACE7777}" destId="{0673597C-C4F9-4668-AAA1-8CC284FA2951}" srcOrd="0" destOrd="0" presId="urn:microsoft.com/office/officeart/2005/8/layout/process1"/>
    <dgm:cxn modelId="{FCAF16CE-7C93-419F-A65E-D4A487581617}" type="presOf" srcId="{9FD64870-63AB-49BE-85AC-9CA03C10EE4B}" destId="{F7A88BA1-AF00-41F5-8171-E0B2D1419CCD}" srcOrd="0" destOrd="0" presId="urn:microsoft.com/office/officeart/2005/8/layout/process1"/>
    <dgm:cxn modelId="{D3C9ABF5-5FCB-48C9-9DEA-8368DC5BAD71}" srcId="{DC4AA5F2-F487-4A3A-B98B-4F4C3AB7DCE7}" destId="{9FD64870-63AB-49BE-85AC-9CA03C10EE4B}" srcOrd="2" destOrd="0" parTransId="{66829A05-05B7-43B8-ABD7-3CA2301CAADB}" sibTransId="{32BA579A-E6A7-4962-B0DF-15F07ACE7777}"/>
    <dgm:cxn modelId="{BA1701FB-1837-4A65-83E7-1D761896019F}" type="presOf" srcId="{26CC6AAF-DD21-411A-947E-9B8F00168DB8}" destId="{F26426B5-A48B-43F0-B866-58D164EB82DA}" srcOrd="1" destOrd="0" presId="urn:microsoft.com/office/officeart/2005/8/layout/process1"/>
    <dgm:cxn modelId="{8CD0020E-F656-46C8-A1E9-9BDEAE936588}" type="presParOf" srcId="{9F5D00C5-0251-454A-904C-687DF38E628E}" destId="{8CDD60FF-77F1-4300-A05B-1C360B41A6D0}" srcOrd="0" destOrd="0" presId="urn:microsoft.com/office/officeart/2005/8/layout/process1"/>
    <dgm:cxn modelId="{2B3BDC43-A4D7-4837-8A7B-5D22F95A78D8}" type="presParOf" srcId="{9F5D00C5-0251-454A-904C-687DF38E628E}" destId="{40AE3B71-8AB0-4BA8-909A-59F748356AD1}" srcOrd="1" destOrd="0" presId="urn:microsoft.com/office/officeart/2005/8/layout/process1"/>
    <dgm:cxn modelId="{075EC8A0-1BD5-48C9-A1F5-B25C94648A39}" type="presParOf" srcId="{40AE3B71-8AB0-4BA8-909A-59F748356AD1}" destId="{F26426B5-A48B-43F0-B866-58D164EB82DA}" srcOrd="0" destOrd="0" presId="urn:microsoft.com/office/officeart/2005/8/layout/process1"/>
    <dgm:cxn modelId="{42E160B3-5112-46C8-B740-036B6E623A01}" type="presParOf" srcId="{9F5D00C5-0251-454A-904C-687DF38E628E}" destId="{3313F1CB-4A8E-4B26-9E78-0AC14BE6E0A9}" srcOrd="2" destOrd="0" presId="urn:microsoft.com/office/officeart/2005/8/layout/process1"/>
    <dgm:cxn modelId="{4FA7A18A-FCB6-4BB7-8847-AEBEC52B8A91}" type="presParOf" srcId="{9F5D00C5-0251-454A-904C-687DF38E628E}" destId="{0F8006D4-279A-41AF-9F68-56F26916C847}" srcOrd="3" destOrd="0" presId="urn:microsoft.com/office/officeart/2005/8/layout/process1"/>
    <dgm:cxn modelId="{B6B4BDE9-36D9-4045-87F5-64015C506E2F}" type="presParOf" srcId="{0F8006D4-279A-41AF-9F68-56F26916C847}" destId="{C6A4C392-59BF-4FBA-B3B8-9F03DF4DA42A}" srcOrd="0" destOrd="0" presId="urn:microsoft.com/office/officeart/2005/8/layout/process1"/>
    <dgm:cxn modelId="{67DA04E7-7687-4E25-AB24-99242256BC2E}" type="presParOf" srcId="{9F5D00C5-0251-454A-904C-687DF38E628E}" destId="{F7A88BA1-AF00-41F5-8171-E0B2D1419CCD}" srcOrd="4" destOrd="0" presId="urn:microsoft.com/office/officeart/2005/8/layout/process1"/>
    <dgm:cxn modelId="{3E65E408-33BE-4443-BCAD-E6B10B7F2F8A}" type="presParOf" srcId="{9F5D00C5-0251-454A-904C-687DF38E628E}" destId="{0673597C-C4F9-4668-AAA1-8CC284FA2951}" srcOrd="5" destOrd="0" presId="urn:microsoft.com/office/officeart/2005/8/layout/process1"/>
    <dgm:cxn modelId="{F9F35260-4284-47A4-BA92-51BF4E2251DB}" type="presParOf" srcId="{0673597C-C4F9-4668-AAA1-8CC284FA2951}" destId="{F3AE5C70-94B7-47D4-8B6B-497411E6441A}" srcOrd="0" destOrd="0" presId="urn:microsoft.com/office/officeart/2005/8/layout/process1"/>
    <dgm:cxn modelId="{B36FD3A4-0B44-4C0B-B1ED-49029605FE2C}" type="presParOf" srcId="{9F5D00C5-0251-454A-904C-687DF38E628E}" destId="{FEE0E502-E56F-4D0E-9970-B09029CC431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4AA5F2-F487-4A3A-B98B-4F4C3AB7DCE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59DE7338-9452-4665-BA31-8336966688B2}">
      <dgm:prSet phldrT="[Texte]" phldr="0" custT="1"/>
      <dgm:spPr>
        <a:solidFill>
          <a:srgbClr val="5C344F"/>
        </a:solidFill>
      </dgm:spPr>
      <dgm:t>
        <a:bodyPr/>
        <a:lstStyle/>
        <a:p>
          <a:r>
            <a:rPr lang="fr-CA" sz="2400" b="1" dirty="0">
              <a:latin typeface="Aptos" panose="020B0004020202020204" pitchFamily="34" charset="0"/>
            </a:rPr>
            <a:t>Invitation</a:t>
          </a:r>
        </a:p>
      </dgm:t>
      <dgm:extLst>
        <a:ext uri="{E40237B7-FDA0-4F09-8148-C483321AD2D9}">
          <dgm14:cNvPr xmlns:dgm14="http://schemas.microsoft.com/office/drawing/2010/diagram" id="0" name="" descr="Invitation&#10;Dialogue&#10;Signature&#10;Verification"/>
        </a:ext>
      </dgm:extLst>
    </dgm:pt>
    <dgm:pt modelId="{9CA3A66B-87D3-4C78-AB01-FD02D9191B8F}" type="parTrans" cxnId="{DAF4F413-F46B-4FE4-BFD1-35FAC779C479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26CC6AAF-DD21-411A-947E-9B8F00168DB8}" type="sibTrans" cxnId="{DAF4F413-F46B-4FE4-BFD1-35FAC779C479}">
      <dgm:prSet custT="1"/>
      <dgm:spPr>
        <a:solidFill>
          <a:srgbClr val="5C344F"/>
        </a:solidFill>
      </dgm:spPr>
      <dgm:t>
        <a:bodyPr/>
        <a:lstStyle/>
        <a:p>
          <a:endParaRPr lang="fr-CA" sz="2400" b="1" dirty="0">
            <a:latin typeface="Aptos" panose="020B0004020202020204" pitchFamily="34" charset="0"/>
          </a:endParaRPr>
        </a:p>
      </dgm:t>
    </dgm:pt>
    <dgm:pt modelId="{1F3E6457-C3C3-4ACC-B4D3-65AC18586A23}">
      <dgm:prSet phldrT="[Texte]" phldr="0" custT="1"/>
      <dgm:spPr>
        <a:solidFill>
          <a:srgbClr val="5C344F"/>
        </a:solidFill>
      </dgm:spPr>
      <dgm:t>
        <a:bodyPr/>
        <a:lstStyle/>
        <a:p>
          <a:r>
            <a:rPr lang="fr-CA" sz="2400" b="1" dirty="0">
              <a:latin typeface="Aptos" panose="020B0004020202020204" pitchFamily="34" charset="0"/>
            </a:rPr>
            <a:t>Dialogue</a:t>
          </a:r>
        </a:p>
      </dgm:t>
      <dgm:extLst>
        <a:ext uri="{E40237B7-FDA0-4F09-8148-C483321AD2D9}">
          <dgm14:cNvPr xmlns:dgm14="http://schemas.microsoft.com/office/drawing/2010/diagram" id="0" name="" descr="Invitation&#10;Dialogue&#10;Signature&#10;Verification"/>
        </a:ext>
      </dgm:extLst>
    </dgm:pt>
    <dgm:pt modelId="{FE95AD8B-8F88-4186-8E2E-B267E003C9F4}" type="parTrans" cxnId="{4DC41706-DFBC-4958-8318-59AED25CFD53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48C11F40-9DB0-4859-B9A4-93ED0A84EFAD}" type="sibTrans" cxnId="{4DC41706-DFBC-4958-8318-59AED25CFD53}">
      <dgm:prSet custT="1"/>
      <dgm:spPr>
        <a:solidFill>
          <a:srgbClr val="5C344F"/>
        </a:solidFill>
      </dgm:spPr>
      <dgm:t>
        <a:bodyPr/>
        <a:lstStyle/>
        <a:p>
          <a:endParaRPr lang="fr-CA" sz="2400" b="1" dirty="0">
            <a:latin typeface="Aptos" panose="020B0004020202020204" pitchFamily="34" charset="0"/>
          </a:endParaRPr>
        </a:p>
      </dgm:t>
    </dgm:pt>
    <dgm:pt modelId="{9FD64870-63AB-49BE-85AC-9CA03C10EE4B}">
      <dgm:prSet phldrT="[Texte]" phldr="0" custT="1"/>
      <dgm:spPr>
        <a:solidFill>
          <a:srgbClr val="5C344F"/>
        </a:solidFill>
      </dgm:spPr>
      <dgm:t>
        <a:bodyPr/>
        <a:lstStyle/>
        <a:p>
          <a:r>
            <a:rPr lang="fr-CA" sz="2400" b="1" dirty="0">
              <a:latin typeface="Aptos" panose="020B0004020202020204" pitchFamily="34" charset="0"/>
            </a:rPr>
            <a:t>Signature</a:t>
          </a:r>
        </a:p>
      </dgm:t>
      <dgm:extLst>
        <a:ext uri="{E40237B7-FDA0-4F09-8148-C483321AD2D9}">
          <dgm14:cNvPr xmlns:dgm14="http://schemas.microsoft.com/office/drawing/2010/diagram" id="0" name="" descr="Invitation&#10;Dialogue&#10;Signature&#10;Verification"/>
        </a:ext>
      </dgm:extLst>
    </dgm:pt>
    <dgm:pt modelId="{66829A05-05B7-43B8-ABD7-3CA2301CAADB}" type="parTrans" cxnId="{D3C9ABF5-5FCB-48C9-9DEA-8368DC5BAD71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32BA579A-E6A7-4962-B0DF-15F07ACE7777}" type="sibTrans" cxnId="{D3C9ABF5-5FCB-48C9-9DEA-8368DC5BAD71}">
      <dgm:prSet custT="1"/>
      <dgm:spPr>
        <a:solidFill>
          <a:srgbClr val="5C344F"/>
        </a:solidFill>
      </dgm:spPr>
      <dgm:t>
        <a:bodyPr/>
        <a:lstStyle/>
        <a:p>
          <a:endParaRPr lang="fr-CA" sz="2400" b="1" dirty="0">
            <a:latin typeface="Aptos" panose="020B0004020202020204" pitchFamily="34" charset="0"/>
          </a:endParaRPr>
        </a:p>
      </dgm:t>
    </dgm:pt>
    <dgm:pt modelId="{4C4042B9-019A-495A-B336-C01C932D3C0E}">
      <dgm:prSet phldrT="[Texte]" phldr="0" custT="1"/>
      <dgm:spPr>
        <a:solidFill>
          <a:srgbClr val="5C344F"/>
        </a:solidFill>
      </dgm:spPr>
      <dgm:t>
        <a:bodyPr/>
        <a:lstStyle/>
        <a:p>
          <a:r>
            <a:rPr lang="fr-CA" sz="2400" b="1" dirty="0">
              <a:latin typeface="Aptos" panose="020B0004020202020204" pitchFamily="34" charset="0"/>
            </a:rPr>
            <a:t>Verification</a:t>
          </a:r>
        </a:p>
      </dgm:t>
      <dgm:extLst>
        <a:ext uri="{E40237B7-FDA0-4F09-8148-C483321AD2D9}">
          <dgm14:cNvPr xmlns:dgm14="http://schemas.microsoft.com/office/drawing/2010/diagram" id="0" name="" descr="Invitation&#10;Dialogue&#10;Signature&#10;Verification"/>
        </a:ext>
      </dgm:extLst>
    </dgm:pt>
    <dgm:pt modelId="{8B4C2AF7-4C4F-4CD8-B210-A31D796763B8}" type="parTrans" cxnId="{6EDDAEA2-54E3-458A-85D7-F2C03B85C6CB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FD655F5F-6F9A-4F33-B9CB-BF259F57CD7E}" type="sibTrans" cxnId="{6EDDAEA2-54E3-458A-85D7-F2C03B85C6CB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9F5D00C5-0251-454A-904C-687DF38E628E}" type="pres">
      <dgm:prSet presAssocID="{DC4AA5F2-F487-4A3A-B98B-4F4C3AB7DCE7}" presName="Name0" presStyleCnt="0">
        <dgm:presLayoutVars>
          <dgm:dir/>
          <dgm:resizeHandles val="exact"/>
        </dgm:presLayoutVars>
      </dgm:prSet>
      <dgm:spPr/>
    </dgm:pt>
    <dgm:pt modelId="{8CDD60FF-77F1-4300-A05B-1C360B41A6D0}" type="pres">
      <dgm:prSet presAssocID="{59DE7338-9452-4665-BA31-8336966688B2}" presName="node" presStyleLbl="node1" presStyleIdx="0" presStyleCnt="4" custScaleX="116954">
        <dgm:presLayoutVars>
          <dgm:bulletEnabled val="1"/>
        </dgm:presLayoutVars>
      </dgm:prSet>
      <dgm:spPr/>
    </dgm:pt>
    <dgm:pt modelId="{40AE3B71-8AB0-4BA8-909A-59F748356AD1}" type="pres">
      <dgm:prSet presAssocID="{26CC6AAF-DD21-411A-947E-9B8F00168DB8}" presName="sibTrans" presStyleLbl="sibTrans2D1" presStyleIdx="0" presStyleCnt="3"/>
      <dgm:spPr/>
    </dgm:pt>
    <dgm:pt modelId="{F26426B5-A48B-43F0-B866-58D164EB82DA}" type="pres">
      <dgm:prSet presAssocID="{26CC6AAF-DD21-411A-947E-9B8F00168DB8}" presName="connectorText" presStyleLbl="sibTrans2D1" presStyleIdx="0" presStyleCnt="3"/>
      <dgm:spPr/>
    </dgm:pt>
    <dgm:pt modelId="{3313F1CB-4A8E-4B26-9E78-0AC14BE6E0A9}" type="pres">
      <dgm:prSet presAssocID="{1F3E6457-C3C3-4ACC-B4D3-65AC18586A23}" presName="node" presStyleLbl="node1" presStyleIdx="1" presStyleCnt="4" custScaleX="116123">
        <dgm:presLayoutVars>
          <dgm:bulletEnabled val="1"/>
        </dgm:presLayoutVars>
      </dgm:prSet>
      <dgm:spPr/>
    </dgm:pt>
    <dgm:pt modelId="{0F8006D4-279A-41AF-9F68-56F26916C847}" type="pres">
      <dgm:prSet presAssocID="{48C11F40-9DB0-4859-B9A4-93ED0A84EFAD}" presName="sibTrans" presStyleLbl="sibTrans2D1" presStyleIdx="1" presStyleCnt="3"/>
      <dgm:spPr/>
    </dgm:pt>
    <dgm:pt modelId="{C6A4C392-59BF-4FBA-B3B8-9F03DF4DA42A}" type="pres">
      <dgm:prSet presAssocID="{48C11F40-9DB0-4859-B9A4-93ED0A84EFAD}" presName="connectorText" presStyleLbl="sibTrans2D1" presStyleIdx="1" presStyleCnt="3"/>
      <dgm:spPr/>
    </dgm:pt>
    <dgm:pt modelId="{F7A88BA1-AF00-41F5-8171-E0B2D1419CCD}" type="pres">
      <dgm:prSet presAssocID="{9FD64870-63AB-49BE-85AC-9CA03C10EE4B}" presName="node" presStyleLbl="node1" presStyleIdx="2" presStyleCnt="4" custScaleX="119588">
        <dgm:presLayoutVars>
          <dgm:bulletEnabled val="1"/>
        </dgm:presLayoutVars>
      </dgm:prSet>
      <dgm:spPr/>
    </dgm:pt>
    <dgm:pt modelId="{0673597C-C4F9-4668-AAA1-8CC284FA2951}" type="pres">
      <dgm:prSet presAssocID="{32BA579A-E6A7-4962-B0DF-15F07ACE7777}" presName="sibTrans" presStyleLbl="sibTrans2D1" presStyleIdx="2" presStyleCnt="3"/>
      <dgm:spPr/>
    </dgm:pt>
    <dgm:pt modelId="{F3AE5C70-94B7-47D4-8B6B-497411E6441A}" type="pres">
      <dgm:prSet presAssocID="{32BA579A-E6A7-4962-B0DF-15F07ACE7777}" presName="connectorText" presStyleLbl="sibTrans2D1" presStyleIdx="2" presStyleCnt="3"/>
      <dgm:spPr/>
    </dgm:pt>
    <dgm:pt modelId="{FEE0E502-E56F-4D0E-9970-B09029CC4310}" type="pres">
      <dgm:prSet presAssocID="{4C4042B9-019A-495A-B336-C01C932D3C0E}" presName="node" presStyleLbl="node1" presStyleIdx="3" presStyleCnt="4" custScaleX="106511">
        <dgm:presLayoutVars>
          <dgm:bulletEnabled val="1"/>
        </dgm:presLayoutVars>
      </dgm:prSet>
      <dgm:spPr/>
    </dgm:pt>
  </dgm:ptLst>
  <dgm:cxnLst>
    <dgm:cxn modelId="{4DC41706-DFBC-4958-8318-59AED25CFD53}" srcId="{DC4AA5F2-F487-4A3A-B98B-4F4C3AB7DCE7}" destId="{1F3E6457-C3C3-4ACC-B4D3-65AC18586A23}" srcOrd="1" destOrd="0" parTransId="{FE95AD8B-8F88-4186-8E2E-B267E003C9F4}" sibTransId="{48C11F40-9DB0-4859-B9A4-93ED0A84EFAD}"/>
    <dgm:cxn modelId="{DAF4F413-F46B-4FE4-BFD1-35FAC779C479}" srcId="{DC4AA5F2-F487-4A3A-B98B-4F4C3AB7DCE7}" destId="{59DE7338-9452-4665-BA31-8336966688B2}" srcOrd="0" destOrd="0" parTransId="{9CA3A66B-87D3-4C78-AB01-FD02D9191B8F}" sibTransId="{26CC6AAF-DD21-411A-947E-9B8F00168DB8}"/>
    <dgm:cxn modelId="{1DC2B51C-B65E-4D96-A54B-D0F47BA73A37}" type="presOf" srcId="{32BA579A-E6A7-4962-B0DF-15F07ACE7777}" destId="{F3AE5C70-94B7-47D4-8B6B-497411E6441A}" srcOrd="1" destOrd="0" presId="urn:microsoft.com/office/officeart/2005/8/layout/process1"/>
    <dgm:cxn modelId="{C993863F-9A37-4DEA-A895-7026E1D41804}" type="presOf" srcId="{59DE7338-9452-4665-BA31-8336966688B2}" destId="{8CDD60FF-77F1-4300-A05B-1C360B41A6D0}" srcOrd="0" destOrd="0" presId="urn:microsoft.com/office/officeart/2005/8/layout/process1"/>
    <dgm:cxn modelId="{DE4E6765-02FE-4261-901C-4236C77055C2}" type="presOf" srcId="{DC4AA5F2-F487-4A3A-B98B-4F4C3AB7DCE7}" destId="{9F5D00C5-0251-454A-904C-687DF38E628E}" srcOrd="0" destOrd="0" presId="urn:microsoft.com/office/officeart/2005/8/layout/process1"/>
    <dgm:cxn modelId="{1A44D668-D42C-4F4D-8DEA-5F975CE6273D}" type="presOf" srcId="{26CC6AAF-DD21-411A-947E-9B8F00168DB8}" destId="{40AE3B71-8AB0-4BA8-909A-59F748356AD1}" srcOrd="0" destOrd="0" presId="urn:microsoft.com/office/officeart/2005/8/layout/process1"/>
    <dgm:cxn modelId="{910BCD70-5757-404F-B575-EB23BE9DE918}" type="presOf" srcId="{48C11F40-9DB0-4859-B9A4-93ED0A84EFAD}" destId="{C6A4C392-59BF-4FBA-B3B8-9F03DF4DA42A}" srcOrd="1" destOrd="0" presId="urn:microsoft.com/office/officeart/2005/8/layout/process1"/>
    <dgm:cxn modelId="{CA701A52-4CC1-4250-ACC6-94FEAD4F389B}" type="presOf" srcId="{1F3E6457-C3C3-4ACC-B4D3-65AC18586A23}" destId="{3313F1CB-4A8E-4B26-9E78-0AC14BE6E0A9}" srcOrd="0" destOrd="0" presId="urn:microsoft.com/office/officeart/2005/8/layout/process1"/>
    <dgm:cxn modelId="{6C5C418D-79F8-4B23-83A4-1A4FD583B4C3}" type="presOf" srcId="{48C11F40-9DB0-4859-B9A4-93ED0A84EFAD}" destId="{0F8006D4-279A-41AF-9F68-56F26916C847}" srcOrd="0" destOrd="0" presId="urn:microsoft.com/office/officeart/2005/8/layout/process1"/>
    <dgm:cxn modelId="{6EDDAEA2-54E3-458A-85D7-F2C03B85C6CB}" srcId="{DC4AA5F2-F487-4A3A-B98B-4F4C3AB7DCE7}" destId="{4C4042B9-019A-495A-B336-C01C932D3C0E}" srcOrd="3" destOrd="0" parTransId="{8B4C2AF7-4C4F-4CD8-B210-A31D796763B8}" sibTransId="{FD655F5F-6F9A-4F33-B9CB-BF259F57CD7E}"/>
    <dgm:cxn modelId="{E21836AC-65CE-4CA6-8B21-416D172D99FB}" type="presOf" srcId="{4C4042B9-019A-495A-B336-C01C932D3C0E}" destId="{FEE0E502-E56F-4D0E-9970-B09029CC4310}" srcOrd="0" destOrd="0" presId="urn:microsoft.com/office/officeart/2005/8/layout/process1"/>
    <dgm:cxn modelId="{746BC9AF-BBE6-4CBA-8070-35F133556628}" type="presOf" srcId="{32BA579A-E6A7-4962-B0DF-15F07ACE7777}" destId="{0673597C-C4F9-4668-AAA1-8CC284FA2951}" srcOrd="0" destOrd="0" presId="urn:microsoft.com/office/officeart/2005/8/layout/process1"/>
    <dgm:cxn modelId="{FCAF16CE-7C93-419F-A65E-D4A487581617}" type="presOf" srcId="{9FD64870-63AB-49BE-85AC-9CA03C10EE4B}" destId="{F7A88BA1-AF00-41F5-8171-E0B2D1419CCD}" srcOrd="0" destOrd="0" presId="urn:microsoft.com/office/officeart/2005/8/layout/process1"/>
    <dgm:cxn modelId="{D3C9ABF5-5FCB-48C9-9DEA-8368DC5BAD71}" srcId="{DC4AA5F2-F487-4A3A-B98B-4F4C3AB7DCE7}" destId="{9FD64870-63AB-49BE-85AC-9CA03C10EE4B}" srcOrd="2" destOrd="0" parTransId="{66829A05-05B7-43B8-ABD7-3CA2301CAADB}" sibTransId="{32BA579A-E6A7-4962-B0DF-15F07ACE7777}"/>
    <dgm:cxn modelId="{BA1701FB-1837-4A65-83E7-1D761896019F}" type="presOf" srcId="{26CC6AAF-DD21-411A-947E-9B8F00168DB8}" destId="{F26426B5-A48B-43F0-B866-58D164EB82DA}" srcOrd="1" destOrd="0" presId="urn:microsoft.com/office/officeart/2005/8/layout/process1"/>
    <dgm:cxn modelId="{8CD0020E-F656-46C8-A1E9-9BDEAE936588}" type="presParOf" srcId="{9F5D00C5-0251-454A-904C-687DF38E628E}" destId="{8CDD60FF-77F1-4300-A05B-1C360B41A6D0}" srcOrd="0" destOrd="0" presId="urn:microsoft.com/office/officeart/2005/8/layout/process1"/>
    <dgm:cxn modelId="{2B3BDC43-A4D7-4837-8A7B-5D22F95A78D8}" type="presParOf" srcId="{9F5D00C5-0251-454A-904C-687DF38E628E}" destId="{40AE3B71-8AB0-4BA8-909A-59F748356AD1}" srcOrd="1" destOrd="0" presId="urn:microsoft.com/office/officeart/2005/8/layout/process1"/>
    <dgm:cxn modelId="{075EC8A0-1BD5-48C9-A1F5-B25C94648A39}" type="presParOf" srcId="{40AE3B71-8AB0-4BA8-909A-59F748356AD1}" destId="{F26426B5-A48B-43F0-B866-58D164EB82DA}" srcOrd="0" destOrd="0" presId="urn:microsoft.com/office/officeart/2005/8/layout/process1"/>
    <dgm:cxn modelId="{42E160B3-5112-46C8-B740-036B6E623A01}" type="presParOf" srcId="{9F5D00C5-0251-454A-904C-687DF38E628E}" destId="{3313F1CB-4A8E-4B26-9E78-0AC14BE6E0A9}" srcOrd="2" destOrd="0" presId="urn:microsoft.com/office/officeart/2005/8/layout/process1"/>
    <dgm:cxn modelId="{4FA7A18A-FCB6-4BB7-8847-AEBEC52B8A91}" type="presParOf" srcId="{9F5D00C5-0251-454A-904C-687DF38E628E}" destId="{0F8006D4-279A-41AF-9F68-56F26916C847}" srcOrd="3" destOrd="0" presId="urn:microsoft.com/office/officeart/2005/8/layout/process1"/>
    <dgm:cxn modelId="{B6B4BDE9-36D9-4045-87F5-64015C506E2F}" type="presParOf" srcId="{0F8006D4-279A-41AF-9F68-56F26916C847}" destId="{C6A4C392-59BF-4FBA-B3B8-9F03DF4DA42A}" srcOrd="0" destOrd="0" presId="urn:microsoft.com/office/officeart/2005/8/layout/process1"/>
    <dgm:cxn modelId="{67DA04E7-7687-4E25-AB24-99242256BC2E}" type="presParOf" srcId="{9F5D00C5-0251-454A-904C-687DF38E628E}" destId="{F7A88BA1-AF00-41F5-8171-E0B2D1419CCD}" srcOrd="4" destOrd="0" presId="urn:microsoft.com/office/officeart/2005/8/layout/process1"/>
    <dgm:cxn modelId="{3E65E408-33BE-4443-BCAD-E6B10B7F2F8A}" type="presParOf" srcId="{9F5D00C5-0251-454A-904C-687DF38E628E}" destId="{0673597C-C4F9-4668-AAA1-8CC284FA2951}" srcOrd="5" destOrd="0" presId="urn:microsoft.com/office/officeart/2005/8/layout/process1"/>
    <dgm:cxn modelId="{F9F35260-4284-47A4-BA92-51BF4E2251DB}" type="presParOf" srcId="{0673597C-C4F9-4668-AAA1-8CC284FA2951}" destId="{F3AE5C70-94B7-47D4-8B6B-497411E6441A}" srcOrd="0" destOrd="0" presId="urn:microsoft.com/office/officeart/2005/8/layout/process1"/>
    <dgm:cxn modelId="{B36FD3A4-0B44-4C0B-B1ED-49029605FE2C}" type="presParOf" srcId="{9F5D00C5-0251-454A-904C-687DF38E628E}" destId="{FEE0E502-E56F-4D0E-9970-B09029CC431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4AA5F2-F487-4A3A-B98B-4F4C3AB7DCE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59DE7338-9452-4665-BA31-8336966688B2}">
      <dgm:prSet phldrT="[Texte]" phldr="0" custT="1"/>
      <dgm:spPr>
        <a:solidFill>
          <a:srgbClr val="5C344F"/>
        </a:solidFill>
      </dgm:spPr>
      <dgm:t>
        <a:bodyPr/>
        <a:lstStyle/>
        <a:p>
          <a:r>
            <a:rPr lang="fr-CA" sz="2400" b="1" dirty="0">
              <a:latin typeface="Aptos" panose="020B0004020202020204" pitchFamily="34" charset="0"/>
            </a:rPr>
            <a:t>Dialogue</a:t>
          </a:r>
        </a:p>
      </dgm:t>
      <dgm:extLst>
        <a:ext uri="{E40237B7-FDA0-4F09-8148-C483321AD2D9}">
          <dgm14:cNvPr xmlns:dgm14="http://schemas.microsoft.com/office/drawing/2010/diagram" id="0" name="" descr="Dialogue&#10;Issuance&#10;Verification&#10;"/>
        </a:ext>
      </dgm:extLst>
    </dgm:pt>
    <dgm:pt modelId="{9CA3A66B-87D3-4C78-AB01-FD02D9191B8F}" type="parTrans" cxnId="{DAF4F413-F46B-4FE4-BFD1-35FAC779C479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26CC6AAF-DD21-411A-947E-9B8F00168DB8}" type="sibTrans" cxnId="{DAF4F413-F46B-4FE4-BFD1-35FAC779C479}">
      <dgm:prSet custT="1"/>
      <dgm:spPr>
        <a:solidFill>
          <a:srgbClr val="5C344F"/>
        </a:solidFill>
      </dgm:spPr>
      <dgm:t>
        <a:bodyPr/>
        <a:lstStyle/>
        <a:p>
          <a:endParaRPr lang="fr-CA" sz="2400" b="1" dirty="0">
            <a:latin typeface="Aptos" panose="020B0004020202020204" pitchFamily="34" charset="0"/>
          </a:endParaRPr>
        </a:p>
      </dgm:t>
    </dgm:pt>
    <dgm:pt modelId="{9FD64870-63AB-49BE-85AC-9CA03C10EE4B}">
      <dgm:prSet phldrT="[Texte]" phldr="0" custT="1"/>
      <dgm:spPr>
        <a:solidFill>
          <a:srgbClr val="5C344F"/>
        </a:solidFill>
      </dgm:spPr>
      <dgm:t>
        <a:bodyPr/>
        <a:lstStyle/>
        <a:p>
          <a:r>
            <a:rPr lang="en-CA" sz="2400" b="1" noProof="0" dirty="0">
              <a:latin typeface="Aptos" panose="020B0004020202020204" pitchFamily="34" charset="0"/>
            </a:rPr>
            <a:t>Issuance</a:t>
          </a:r>
        </a:p>
      </dgm:t>
      <dgm:extLst>
        <a:ext uri="{E40237B7-FDA0-4F09-8148-C483321AD2D9}">
          <dgm14:cNvPr xmlns:dgm14="http://schemas.microsoft.com/office/drawing/2010/diagram" id="0" name="" descr="Dialogue&#10;Issuance&#10;Verification&#10;"/>
        </a:ext>
      </dgm:extLst>
    </dgm:pt>
    <dgm:pt modelId="{66829A05-05B7-43B8-ABD7-3CA2301CAADB}" type="parTrans" cxnId="{D3C9ABF5-5FCB-48C9-9DEA-8368DC5BAD71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32BA579A-E6A7-4962-B0DF-15F07ACE7777}" type="sibTrans" cxnId="{D3C9ABF5-5FCB-48C9-9DEA-8368DC5BAD71}">
      <dgm:prSet custT="1"/>
      <dgm:spPr>
        <a:solidFill>
          <a:srgbClr val="5C344F"/>
        </a:solidFill>
      </dgm:spPr>
      <dgm:t>
        <a:bodyPr/>
        <a:lstStyle/>
        <a:p>
          <a:endParaRPr lang="fr-CA" sz="2400" b="1" dirty="0">
            <a:latin typeface="Aptos" panose="020B0004020202020204" pitchFamily="34" charset="0"/>
          </a:endParaRPr>
        </a:p>
      </dgm:t>
    </dgm:pt>
    <dgm:pt modelId="{4C4042B9-019A-495A-B336-C01C932D3C0E}">
      <dgm:prSet phldrT="[Texte]" phldr="0" custT="1"/>
      <dgm:spPr>
        <a:solidFill>
          <a:srgbClr val="5C344F"/>
        </a:solidFill>
      </dgm:spPr>
      <dgm:t>
        <a:bodyPr/>
        <a:lstStyle/>
        <a:p>
          <a:r>
            <a:rPr lang="fr-CA" sz="2400" b="1" dirty="0">
              <a:latin typeface="Aptos" panose="020B0004020202020204" pitchFamily="34" charset="0"/>
            </a:rPr>
            <a:t>Verification</a:t>
          </a:r>
        </a:p>
      </dgm:t>
      <dgm:extLst>
        <a:ext uri="{E40237B7-FDA0-4F09-8148-C483321AD2D9}">
          <dgm14:cNvPr xmlns:dgm14="http://schemas.microsoft.com/office/drawing/2010/diagram" id="0" name="" descr="Dialogue&#10;Issuance&#10;Verification&#10;"/>
        </a:ext>
      </dgm:extLst>
    </dgm:pt>
    <dgm:pt modelId="{8B4C2AF7-4C4F-4CD8-B210-A31D796763B8}" type="parTrans" cxnId="{6EDDAEA2-54E3-458A-85D7-F2C03B85C6CB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FD655F5F-6F9A-4F33-B9CB-BF259F57CD7E}" type="sibTrans" cxnId="{6EDDAEA2-54E3-458A-85D7-F2C03B85C6CB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9F5D00C5-0251-454A-904C-687DF38E628E}" type="pres">
      <dgm:prSet presAssocID="{DC4AA5F2-F487-4A3A-B98B-4F4C3AB7DCE7}" presName="Name0" presStyleCnt="0">
        <dgm:presLayoutVars>
          <dgm:dir/>
          <dgm:resizeHandles val="exact"/>
        </dgm:presLayoutVars>
      </dgm:prSet>
      <dgm:spPr/>
    </dgm:pt>
    <dgm:pt modelId="{8CDD60FF-77F1-4300-A05B-1C360B41A6D0}" type="pres">
      <dgm:prSet presAssocID="{59DE7338-9452-4665-BA31-8336966688B2}" presName="node" presStyleLbl="node1" presStyleIdx="0" presStyleCnt="3" custScaleX="116954">
        <dgm:presLayoutVars>
          <dgm:bulletEnabled val="1"/>
        </dgm:presLayoutVars>
      </dgm:prSet>
      <dgm:spPr/>
    </dgm:pt>
    <dgm:pt modelId="{40AE3B71-8AB0-4BA8-909A-59F748356AD1}" type="pres">
      <dgm:prSet presAssocID="{26CC6AAF-DD21-411A-947E-9B8F00168DB8}" presName="sibTrans" presStyleLbl="sibTrans2D1" presStyleIdx="0" presStyleCnt="2"/>
      <dgm:spPr/>
    </dgm:pt>
    <dgm:pt modelId="{F26426B5-A48B-43F0-B866-58D164EB82DA}" type="pres">
      <dgm:prSet presAssocID="{26CC6AAF-DD21-411A-947E-9B8F00168DB8}" presName="connectorText" presStyleLbl="sibTrans2D1" presStyleIdx="0" presStyleCnt="2"/>
      <dgm:spPr/>
    </dgm:pt>
    <dgm:pt modelId="{F7A88BA1-AF00-41F5-8171-E0B2D1419CCD}" type="pres">
      <dgm:prSet presAssocID="{9FD64870-63AB-49BE-85AC-9CA03C10EE4B}" presName="node" presStyleLbl="node1" presStyleIdx="1" presStyleCnt="3" custScaleX="119588">
        <dgm:presLayoutVars>
          <dgm:bulletEnabled val="1"/>
        </dgm:presLayoutVars>
      </dgm:prSet>
      <dgm:spPr/>
    </dgm:pt>
    <dgm:pt modelId="{0673597C-C4F9-4668-AAA1-8CC284FA2951}" type="pres">
      <dgm:prSet presAssocID="{32BA579A-E6A7-4962-B0DF-15F07ACE7777}" presName="sibTrans" presStyleLbl="sibTrans2D1" presStyleIdx="1" presStyleCnt="2"/>
      <dgm:spPr/>
    </dgm:pt>
    <dgm:pt modelId="{F3AE5C70-94B7-47D4-8B6B-497411E6441A}" type="pres">
      <dgm:prSet presAssocID="{32BA579A-E6A7-4962-B0DF-15F07ACE7777}" presName="connectorText" presStyleLbl="sibTrans2D1" presStyleIdx="1" presStyleCnt="2"/>
      <dgm:spPr/>
    </dgm:pt>
    <dgm:pt modelId="{FEE0E502-E56F-4D0E-9970-B09029CC4310}" type="pres">
      <dgm:prSet presAssocID="{4C4042B9-019A-495A-B336-C01C932D3C0E}" presName="node" presStyleLbl="node1" presStyleIdx="2" presStyleCnt="3" custScaleX="106511">
        <dgm:presLayoutVars>
          <dgm:bulletEnabled val="1"/>
        </dgm:presLayoutVars>
      </dgm:prSet>
      <dgm:spPr/>
    </dgm:pt>
  </dgm:ptLst>
  <dgm:cxnLst>
    <dgm:cxn modelId="{DAF4F413-F46B-4FE4-BFD1-35FAC779C479}" srcId="{DC4AA5F2-F487-4A3A-B98B-4F4C3AB7DCE7}" destId="{59DE7338-9452-4665-BA31-8336966688B2}" srcOrd="0" destOrd="0" parTransId="{9CA3A66B-87D3-4C78-AB01-FD02D9191B8F}" sibTransId="{26CC6AAF-DD21-411A-947E-9B8F00168DB8}"/>
    <dgm:cxn modelId="{1DC2B51C-B65E-4D96-A54B-D0F47BA73A37}" type="presOf" srcId="{32BA579A-E6A7-4962-B0DF-15F07ACE7777}" destId="{F3AE5C70-94B7-47D4-8B6B-497411E6441A}" srcOrd="1" destOrd="0" presId="urn:microsoft.com/office/officeart/2005/8/layout/process1"/>
    <dgm:cxn modelId="{C993863F-9A37-4DEA-A895-7026E1D41804}" type="presOf" srcId="{59DE7338-9452-4665-BA31-8336966688B2}" destId="{8CDD60FF-77F1-4300-A05B-1C360B41A6D0}" srcOrd="0" destOrd="0" presId="urn:microsoft.com/office/officeart/2005/8/layout/process1"/>
    <dgm:cxn modelId="{DE4E6765-02FE-4261-901C-4236C77055C2}" type="presOf" srcId="{DC4AA5F2-F487-4A3A-B98B-4F4C3AB7DCE7}" destId="{9F5D00C5-0251-454A-904C-687DF38E628E}" srcOrd="0" destOrd="0" presId="urn:microsoft.com/office/officeart/2005/8/layout/process1"/>
    <dgm:cxn modelId="{1A44D668-D42C-4F4D-8DEA-5F975CE6273D}" type="presOf" srcId="{26CC6AAF-DD21-411A-947E-9B8F00168DB8}" destId="{40AE3B71-8AB0-4BA8-909A-59F748356AD1}" srcOrd="0" destOrd="0" presId="urn:microsoft.com/office/officeart/2005/8/layout/process1"/>
    <dgm:cxn modelId="{6EDDAEA2-54E3-458A-85D7-F2C03B85C6CB}" srcId="{DC4AA5F2-F487-4A3A-B98B-4F4C3AB7DCE7}" destId="{4C4042B9-019A-495A-B336-C01C932D3C0E}" srcOrd="2" destOrd="0" parTransId="{8B4C2AF7-4C4F-4CD8-B210-A31D796763B8}" sibTransId="{FD655F5F-6F9A-4F33-B9CB-BF259F57CD7E}"/>
    <dgm:cxn modelId="{E21836AC-65CE-4CA6-8B21-416D172D99FB}" type="presOf" srcId="{4C4042B9-019A-495A-B336-C01C932D3C0E}" destId="{FEE0E502-E56F-4D0E-9970-B09029CC4310}" srcOrd="0" destOrd="0" presId="urn:microsoft.com/office/officeart/2005/8/layout/process1"/>
    <dgm:cxn modelId="{746BC9AF-BBE6-4CBA-8070-35F133556628}" type="presOf" srcId="{32BA579A-E6A7-4962-B0DF-15F07ACE7777}" destId="{0673597C-C4F9-4668-AAA1-8CC284FA2951}" srcOrd="0" destOrd="0" presId="urn:microsoft.com/office/officeart/2005/8/layout/process1"/>
    <dgm:cxn modelId="{FCAF16CE-7C93-419F-A65E-D4A487581617}" type="presOf" srcId="{9FD64870-63AB-49BE-85AC-9CA03C10EE4B}" destId="{F7A88BA1-AF00-41F5-8171-E0B2D1419CCD}" srcOrd="0" destOrd="0" presId="urn:microsoft.com/office/officeart/2005/8/layout/process1"/>
    <dgm:cxn modelId="{D3C9ABF5-5FCB-48C9-9DEA-8368DC5BAD71}" srcId="{DC4AA5F2-F487-4A3A-B98B-4F4C3AB7DCE7}" destId="{9FD64870-63AB-49BE-85AC-9CA03C10EE4B}" srcOrd="1" destOrd="0" parTransId="{66829A05-05B7-43B8-ABD7-3CA2301CAADB}" sibTransId="{32BA579A-E6A7-4962-B0DF-15F07ACE7777}"/>
    <dgm:cxn modelId="{BA1701FB-1837-4A65-83E7-1D761896019F}" type="presOf" srcId="{26CC6AAF-DD21-411A-947E-9B8F00168DB8}" destId="{F26426B5-A48B-43F0-B866-58D164EB82DA}" srcOrd="1" destOrd="0" presId="urn:microsoft.com/office/officeart/2005/8/layout/process1"/>
    <dgm:cxn modelId="{8CD0020E-F656-46C8-A1E9-9BDEAE936588}" type="presParOf" srcId="{9F5D00C5-0251-454A-904C-687DF38E628E}" destId="{8CDD60FF-77F1-4300-A05B-1C360B41A6D0}" srcOrd="0" destOrd="0" presId="urn:microsoft.com/office/officeart/2005/8/layout/process1"/>
    <dgm:cxn modelId="{2B3BDC43-A4D7-4837-8A7B-5D22F95A78D8}" type="presParOf" srcId="{9F5D00C5-0251-454A-904C-687DF38E628E}" destId="{40AE3B71-8AB0-4BA8-909A-59F748356AD1}" srcOrd="1" destOrd="0" presId="urn:microsoft.com/office/officeart/2005/8/layout/process1"/>
    <dgm:cxn modelId="{075EC8A0-1BD5-48C9-A1F5-B25C94648A39}" type="presParOf" srcId="{40AE3B71-8AB0-4BA8-909A-59F748356AD1}" destId="{F26426B5-A48B-43F0-B866-58D164EB82DA}" srcOrd="0" destOrd="0" presId="urn:microsoft.com/office/officeart/2005/8/layout/process1"/>
    <dgm:cxn modelId="{67DA04E7-7687-4E25-AB24-99242256BC2E}" type="presParOf" srcId="{9F5D00C5-0251-454A-904C-687DF38E628E}" destId="{F7A88BA1-AF00-41F5-8171-E0B2D1419CCD}" srcOrd="2" destOrd="0" presId="urn:microsoft.com/office/officeart/2005/8/layout/process1"/>
    <dgm:cxn modelId="{3E65E408-33BE-4443-BCAD-E6B10B7F2F8A}" type="presParOf" srcId="{9F5D00C5-0251-454A-904C-687DF38E628E}" destId="{0673597C-C4F9-4668-AAA1-8CC284FA2951}" srcOrd="3" destOrd="0" presId="urn:microsoft.com/office/officeart/2005/8/layout/process1"/>
    <dgm:cxn modelId="{F9F35260-4284-47A4-BA92-51BF4E2251DB}" type="presParOf" srcId="{0673597C-C4F9-4668-AAA1-8CC284FA2951}" destId="{F3AE5C70-94B7-47D4-8B6B-497411E6441A}" srcOrd="0" destOrd="0" presId="urn:microsoft.com/office/officeart/2005/8/layout/process1"/>
    <dgm:cxn modelId="{B36FD3A4-0B44-4C0B-B1ED-49029605FE2C}" type="presParOf" srcId="{9F5D00C5-0251-454A-904C-687DF38E628E}" destId="{FEE0E502-E56F-4D0E-9970-B09029CC431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1928B-2D07-455A-82CE-F2DC1CA3F9D5}">
      <dsp:nvSpPr>
        <dsp:cNvPr id="0" name=""/>
        <dsp:cNvSpPr/>
      </dsp:nvSpPr>
      <dsp:spPr>
        <a:xfrm>
          <a:off x="1228697" y="391142"/>
          <a:ext cx="2196000" cy="2196000"/>
        </a:xfrm>
        <a:prstGeom prst="ellipse">
          <a:avLst/>
        </a:prstGeom>
        <a:solidFill>
          <a:srgbClr val="71C4B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56551-2206-473A-BEAC-C24246D0925F}">
      <dsp:nvSpPr>
        <dsp:cNvPr id="0" name=""/>
        <dsp:cNvSpPr/>
      </dsp:nvSpPr>
      <dsp:spPr>
        <a:xfrm>
          <a:off x="1696697" y="85914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A9F7B-891F-4D30-92B0-A617D62CB5E0}">
      <dsp:nvSpPr>
        <dsp:cNvPr id="0" name=""/>
        <dsp:cNvSpPr/>
      </dsp:nvSpPr>
      <dsp:spPr>
        <a:xfrm>
          <a:off x="921385" y="2998749"/>
          <a:ext cx="2962124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2400" b="1" kern="1200" cap="none" dirty="0">
              <a:latin typeface="Aptos" panose="020B0004020202020204" pitchFamily="34" charset="0"/>
            </a:rPr>
            <a:t>Cessation of the investigation</a:t>
          </a:r>
          <a:endParaRPr lang="en-US" sz="2400" b="1" kern="1200" cap="none" dirty="0">
            <a:latin typeface="Aptos" panose="020B0004020202020204" pitchFamily="34" charset="0"/>
          </a:endParaRPr>
        </a:p>
      </dsp:txBody>
      <dsp:txXfrm>
        <a:off x="921385" y="2998749"/>
        <a:ext cx="2962124" cy="765000"/>
      </dsp:txXfrm>
    </dsp:sp>
    <dsp:sp modelId="{55BC25AF-DCC4-45F3-A6C6-4A67879F9A87}">
      <dsp:nvSpPr>
        <dsp:cNvPr id="0" name=""/>
        <dsp:cNvSpPr/>
      </dsp:nvSpPr>
      <dsp:spPr>
        <a:xfrm>
          <a:off x="5458697" y="391142"/>
          <a:ext cx="2196000" cy="2196000"/>
        </a:xfrm>
        <a:prstGeom prst="ellipse">
          <a:avLst/>
        </a:prstGeom>
        <a:solidFill>
          <a:srgbClr val="5C34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D68F7-7980-4DE7-B345-9B10B197093F}">
      <dsp:nvSpPr>
        <dsp:cNvPr id="0" name=""/>
        <dsp:cNvSpPr/>
      </dsp:nvSpPr>
      <dsp:spPr>
        <a:xfrm>
          <a:off x="5926697" y="85914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EF16B-C2AC-4B83-B8F6-B9BDB02E6E73}">
      <dsp:nvSpPr>
        <dsp:cNvPr id="0" name=""/>
        <dsp:cNvSpPr/>
      </dsp:nvSpPr>
      <dsp:spPr>
        <a:xfrm>
          <a:off x="5223671" y="3034276"/>
          <a:ext cx="2631923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2400" b="1" kern="1200" cap="none" dirty="0">
              <a:latin typeface="Aptos" panose="020B0004020202020204" pitchFamily="34" charset="0"/>
            </a:rPr>
            <a:t>Active participation</a:t>
          </a:r>
        </a:p>
      </dsp:txBody>
      <dsp:txXfrm>
        <a:off x="5223671" y="3034276"/>
        <a:ext cx="2631923" cy="765000"/>
      </dsp:txXfrm>
    </dsp:sp>
    <dsp:sp modelId="{74C99B67-5308-436B-9812-CC75EC5E2DBA}">
      <dsp:nvSpPr>
        <dsp:cNvPr id="0" name=""/>
        <dsp:cNvSpPr/>
      </dsp:nvSpPr>
      <dsp:spPr>
        <a:xfrm>
          <a:off x="9688697" y="391142"/>
          <a:ext cx="2196000" cy="2196000"/>
        </a:xfrm>
        <a:prstGeom prst="ellipse">
          <a:avLst/>
        </a:prstGeom>
        <a:solidFill>
          <a:srgbClr val="E96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E5A22-C580-44EE-9EE1-B2F33E1863CA}">
      <dsp:nvSpPr>
        <dsp:cNvPr id="0" name=""/>
        <dsp:cNvSpPr/>
      </dsp:nvSpPr>
      <dsp:spPr>
        <a:xfrm>
          <a:off x="10156697" y="859142"/>
          <a:ext cx="1260000" cy="126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5F165-A0D8-4C0C-B83A-1967B18C131D}">
      <dsp:nvSpPr>
        <dsp:cNvPr id="0" name=""/>
        <dsp:cNvSpPr/>
      </dsp:nvSpPr>
      <dsp:spPr>
        <a:xfrm>
          <a:off x="9589553" y="3034276"/>
          <a:ext cx="2533248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strike="noStrike" kern="1200" cap="none" dirty="0">
              <a:latin typeface="Aptos" panose="020B0004020202020204" pitchFamily="34" charset="0"/>
            </a:rPr>
            <a:t>Least restrictive power</a:t>
          </a:r>
        </a:p>
      </dsp:txBody>
      <dsp:txXfrm>
        <a:off x="9589553" y="3034276"/>
        <a:ext cx="2533248" cy="76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D60FF-77F1-4300-A05B-1C360B41A6D0}">
      <dsp:nvSpPr>
        <dsp:cNvPr id="0" name=""/>
        <dsp:cNvSpPr/>
      </dsp:nvSpPr>
      <dsp:spPr>
        <a:xfrm>
          <a:off x="14125" y="2679900"/>
          <a:ext cx="2225015" cy="1142598"/>
        </a:xfrm>
        <a:prstGeom prst="roundRect">
          <a:avLst>
            <a:gd name="adj" fmla="val 10000"/>
          </a:avLst>
        </a:prstGeom>
        <a:solidFill>
          <a:srgbClr val="E96C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>
              <a:latin typeface="Aptos" panose="020B0004020202020204" pitchFamily="34" charset="0"/>
            </a:rPr>
            <a:t>At the start of the investigation</a:t>
          </a:r>
        </a:p>
      </dsp:txBody>
      <dsp:txXfrm>
        <a:off x="47591" y="2713366"/>
        <a:ext cx="2158083" cy="1075666"/>
      </dsp:txXfrm>
    </dsp:sp>
    <dsp:sp modelId="{40AE3B71-8AB0-4BA8-909A-59F748356AD1}">
      <dsp:nvSpPr>
        <dsp:cNvPr id="0" name=""/>
        <dsp:cNvSpPr/>
      </dsp:nvSpPr>
      <dsp:spPr>
        <a:xfrm>
          <a:off x="2429387" y="3015293"/>
          <a:ext cx="403323" cy="471812"/>
        </a:xfrm>
        <a:prstGeom prst="rightArrow">
          <a:avLst>
            <a:gd name="adj1" fmla="val 60000"/>
            <a:gd name="adj2" fmla="val 50000"/>
          </a:avLst>
        </a:prstGeom>
        <a:solidFill>
          <a:srgbClr val="E96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kern="1200" noProof="0" dirty="0">
            <a:latin typeface="Aptos" panose="020B0004020202020204" pitchFamily="34" charset="0"/>
          </a:endParaRPr>
        </a:p>
      </dsp:txBody>
      <dsp:txXfrm>
        <a:off x="2429387" y="3109655"/>
        <a:ext cx="282326" cy="283088"/>
      </dsp:txXfrm>
    </dsp:sp>
    <dsp:sp modelId="{3313F1CB-4A8E-4B26-9E78-0AC14BE6E0A9}">
      <dsp:nvSpPr>
        <dsp:cNvPr id="0" name=""/>
        <dsp:cNvSpPr/>
      </dsp:nvSpPr>
      <dsp:spPr>
        <a:xfrm>
          <a:off x="3000129" y="2679900"/>
          <a:ext cx="2209205" cy="1142598"/>
        </a:xfrm>
        <a:prstGeom prst="roundRect">
          <a:avLst>
            <a:gd name="adj" fmla="val 10000"/>
          </a:avLst>
        </a:prstGeom>
        <a:solidFill>
          <a:srgbClr val="E96C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>
              <a:latin typeface="Aptos" panose="020B0004020202020204" pitchFamily="34" charset="0"/>
            </a:rPr>
            <a:t>During the investigation</a:t>
          </a:r>
        </a:p>
      </dsp:txBody>
      <dsp:txXfrm>
        <a:off x="3033595" y="2713366"/>
        <a:ext cx="2142273" cy="1075666"/>
      </dsp:txXfrm>
    </dsp:sp>
    <dsp:sp modelId="{0F8006D4-279A-41AF-9F68-56F26916C847}">
      <dsp:nvSpPr>
        <dsp:cNvPr id="0" name=""/>
        <dsp:cNvSpPr/>
      </dsp:nvSpPr>
      <dsp:spPr>
        <a:xfrm>
          <a:off x="5399582" y="3015293"/>
          <a:ext cx="403323" cy="471812"/>
        </a:xfrm>
        <a:prstGeom prst="rightArrow">
          <a:avLst>
            <a:gd name="adj1" fmla="val 60000"/>
            <a:gd name="adj2" fmla="val 50000"/>
          </a:avLst>
        </a:prstGeom>
        <a:solidFill>
          <a:srgbClr val="E96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kern="1200" noProof="0" dirty="0">
            <a:latin typeface="Aptos" panose="020B0004020202020204" pitchFamily="34" charset="0"/>
          </a:endParaRPr>
        </a:p>
      </dsp:txBody>
      <dsp:txXfrm>
        <a:off x="5399582" y="3109655"/>
        <a:ext cx="282326" cy="283088"/>
      </dsp:txXfrm>
    </dsp:sp>
    <dsp:sp modelId="{F7A88BA1-AF00-41F5-8171-E0B2D1419CCD}">
      <dsp:nvSpPr>
        <dsp:cNvPr id="0" name=""/>
        <dsp:cNvSpPr/>
      </dsp:nvSpPr>
      <dsp:spPr>
        <a:xfrm>
          <a:off x="5970323" y="2679900"/>
          <a:ext cx="2766154" cy="1142598"/>
        </a:xfrm>
        <a:prstGeom prst="roundRect">
          <a:avLst>
            <a:gd name="adj" fmla="val 10000"/>
          </a:avLst>
        </a:prstGeom>
        <a:solidFill>
          <a:srgbClr val="E96C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>
              <a:latin typeface="Aptos" panose="020B0004020202020204" pitchFamily="34" charset="0"/>
            </a:rPr>
            <a:t>After sending the investigation report</a:t>
          </a:r>
        </a:p>
      </dsp:txBody>
      <dsp:txXfrm>
        <a:off x="6003789" y="2713366"/>
        <a:ext cx="2699222" cy="1075666"/>
      </dsp:txXfrm>
    </dsp:sp>
    <dsp:sp modelId="{0673597C-C4F9-4668-AAA1-8CC284FA2951}">
      <dsp:nvSpPr>
        <dsp:cNvPr id="0" name=""/>
        <dsp:cNvSpPr/>
      </dsp:nvSpPr>
      <dsp:spPr>
        <a:xfrm>
          <a:off x="8926724" y="3015293"/>
          <a:ext cx="403323" cy="471812"/>
        </a:xfrm>
        <a:prstGeom prst="rightArrow">
          <a:avLst>
            <a:gd name="adj1" fmla="val 60000"/>
            <a:gd name="adj2" fmla="val 50000"/>
          </a:avLst>
        </a:prstGeom>
        <a:solidFill>
          <a:srgbClr val="E96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kern="1200" noProof="0" dirty="0">
            <a:latin typeface="Aptos" panose="020B0004020202020204" pitchFamily="34" charset="0"/>
          </a:endParaRPr>
        </a:p>
      </dsp:txBody>
      <dsp:txXfrm>
        <a:off x="8926724" y="3109655"/>
        <a:ext cx="282326" cy="283088"/>
      </dsp:txXfrm>
    </dsp:sp>
    <dsp:sp modelId="{FEE0E502-E56F-4D0E-9970-B09029CC4310}">
      <dsp:nvSpPr>
        <dsp:cNvPr id="0" name=""/>
        <dsp:cNvSpPr/>
      </dsp:nvSpPr>
      <dsp:spPr>
        <a:xfrm>
          <a:off x="9497465" y="2679900"/>
          <a:ext cx="2451808" cy="1142598"/>
        </a:xfrm>
        <a:prstGeom prst="roundRect">
          <a:avLst>
            <a:gd name="adj" fmla="val 10000"/>
          </a:avLst>
        </a:prstGeom>
        <a:solidFill>
          <a:srgbClr val="E96C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>
              <a:latin typeface="Aptos" panose="020B0004020202020204" pitchFamily="34" charset="0"/>
            </a:rPr>
            <a:t>After the investigation</a:t>
          </a:r>
        </a:p>
      </dsp:txBody>
      <dsp:txXfrm>
        <a:off x="9530931" y="2713366"/>
        <a:ext cx="2384876" cy="1075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D60FF-77F1-4300-A05B-1C360B41A6D0}">
      <dsp:nvSpPr>
        <dsp:cNvPr id="0" name=""/>
        <dsp:cNvSpPr/>
      </dsp:nvSpPr>
      <dsp:spPr>
        <a:xfrm>
          <a:off x="1735" y="1705124"/>
          <a:ext cx="2341261" cy="1201118"/>
        </a:xfrm>
        <a:prstGeom prst="roundRect">
          <a:avLst>
            <a:gd name="adj" fmla="val 10000"/>
          </a:avLst>
        </a:prstGeom>
        <a:solidFill>
          <a:srgbClr val="5C34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latin typeface="Aptos" panose="020B0004020202020204" pitchFamily="34" charset="0"/>
            </a:rPr>
            <a:t>Invitation</a:t>
          </a:r>
        </a:p>
      </dsp:txBody>
      <dsp:txXfrm>
        <a:off x="36915" y="1740304"/>
        <a:ext cx="2270901" cy="1130758"/>
      </dsp:txXfrm>
    </dsp:sp>
    <dsp:sp modelId="{40AE3B71-8AB0-4BA8-909A-59F748356AD1}">
      <dsp:nvSpPr>
        <dsp:cNvPr id="0" name=""/>
        <dsp:cNvSpPr/>
      </dsp:nvSpPr>
      <dsp:spPr>
        <a:xfrm>
          <a:off x="2543182" y="2057452"/>
          <a:ext cx="424395" cy="496462"/>
        </a:xfrm>
        <a:prstGeom prst="rightArrow">
          <a:avLst>
            <a:gd name="adj1" fmla="val 60000"/>
            <a:gd name="adj2" fmla="val 50000"/>
          </a:avLst>
        </a:prstGeom>
        <a:solidFill>
          <a:srgbClr val="5C34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b="1" kern="1200" dirty="0">
            <a:latin typeface="Aptos" panose="020B0004020202020204" pitchFamily="34" charset="0"/>
          </a:endParaRPr>
        </a:p>
      </dsp:txBody>
      <dsp:txXfrm>
        <a:off x="2543182" y="2156744"/>
        <a:ext cx="297077" cy="297878"/>
      </dsp:txXfrm>
    </dsp:sp>
    <dsp:sp modelId="{3313F1CB-4A8E-4B26-9E78-0AC14BE6E0A9}">
      <dsp:nvSpPr>
        <dsp:cNvPr id="0" name=""/>
        <dsp:cNvSpPr/>
      </dsp:nvSpPr>
      <dsp:spPr>
        <a:xfrm>
          <a:off x="3143742" y="1705124"/>
          <a:ext cx="2324625" cy="1201118"/>
        </a:xfrm>
        <a:prstGeom prst="roundRect">
          <a:avLst>
            <a:gd name="adj" fmla="val 10000"/>
          </a:avLst>
        </a:prstGeom>
        <a:solidFill>
          <a:srgbClr val="5C34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latin typeface="Aptos" panose="020B0004020202020204" pitchFamily="34" charset="0"/>
            </a:rPr>
            <a:t>Dialogue</a:t>
          </a:r>
        </a:p>
      </dsp:txBody>
      <dsp:txXfrm>
        <a:off x="3178922" y="1740304"/>
        <a:ext cx="2254265" cy="1130758"/>
      </dsp:txXfrm>
    </dsp:sp>
    <dsp:sp modelId="{0F8006D4-279A-41AF-9F68-56F26916C847}">
      <dsp:nvSpPr>
        <dsp:cNvPr id="0" name=""/>
        <dsp:cNvSpPr/>
      </dsp:nvSpPr>
      <dsp:spPr>
        <a:xfrm>
          <a:off x="5668554" y="2057452"/>
          <a:ext cx="424395" cy="496462"/>
        </a:xfrm>
        <a:prstGeom prst="rightArrow">
          <a:avLst>
            <a:gd name="adj1" fmla="val 60000"/>
            <a:gd name="adj2" fmla="val 50000"/>
          </a:avLst>
        </a:prstGeom>
        <a:solidFill>
          <a:srgbClr val="5C34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b="1" kern="1200" dirty="0">
            <a:latin typeface="Aptos" panose="020B0004020202020204" pitchFamily="34" charset="0"/>
          </a:endParaRPr>
        </a:p>
      </dsp:txBody>
      <dsp:txXfrm>
        <a:off x="5668554" y="2156744"/>
        <a:ext cx="297077" cy="297878"/>
      </dsp:txXfrm>
    </dsp:sp>
    <dsp:sp modelId="{F7A88BA1-AF00-41F5-8171-E0B2D1419CCD}">
      <dsp:nvSpPr>
        <dsp:cNvPr id="0" name=""/>
        <dsp:cNvSpPr/>
      </dsp:nvSpPr>
      <dsp:spPr>
        <a:xfrm>
          <a:off x="6269114" y="1705124"/>
          <a:ext cx="2393990" cy="1201118"/>
        </a:xfrm>
        <a:prstGeom prst="roundRect">
          <a:avLst>
            <a:gd name="adj" fmla="val 10000"/>
          </a:avLst>
        </a:prstGeom>
        <a:solidFill>
          <a:srgbClr val="5C34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latin typeface="Aptos" panose="020B0004020202020204" pitchFamily="34" charset="0"/>
            </a:rPr>
            <a:t>Signature</a:t>
          </a:r>
        </a:p>
      </dsp:txBody>
      <dsp:txXfrm>
        <a:off x="6304294" y="1740304"/>
        <a:ext cx="2323630" cy="1130758"/>
      </dsp:txXfrm>
    </dsp:sp>
    <dsp:sp modelId="{0673597C-C4F9-4668-AAA1-8CC284FA2951}">
      <dsp:nvSpPr>
        <dsp:cNvPr id="0" name=""/>
        <dsp:cNvSpPr/>
      </dsp:nvSpPr>
      <dsp:spPr>
        <a:xfrm>
          <a:off x="8863290" y="2057452"/>
          <a:ext cx="424395" cy="496462"/>
        </a:xfrm>
        <a:prstGeom prst="rightArrow">
          <a:avLst>
            <a:gd name="adj1" fmla="val 60000"/>
            <a:gd name="adj2" fmla="val 50000"/>
          </a:avLst>
        </a:prstGeom>
        <a:solidFill>
          <a:srgbClr val="5C34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b="1" kern="1200" dirty="0">
            <a:latin typeface="Aptos" panose="020B0004020202020204" pitchFamily="34" charset="0"/>
          </a:endParaRPr>
        </a:p>
      </dsp:txBody>
      <dsp:txXfrm>
        <a:off x="8863290" y="2156744"/>
        <a:ext cx="297077" cy="297878"/>
      </dsp:txXfrm>
    </dsp:sp>
    <dsp:sp modelId="{FEE0E502-E56F-4D0E-9970-B09029CC4310}">
      <dsp:nvSpPr>
        <dsp:cNvPr id="0" name=""/>
        <dsp:cNvSpPr/>
      </dsp:nvSpPr>
      <dsp:spPr>
        <a:xfrm>
          <a:off x="9463850" y="1705124"/>
          <a:ext cx="2132206" cy="1201118"/>
        </a:xfrm>
        <a:prstGeom prst="roundRect">
          <a:avLst>
            <a:gd name="adj" fmla="val 10000"/>
          </a:avLst>
        </a:prstGeom>
        <a:solidFill>
          <a:srgbClr val="5C34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latin typeface="Aptos" panose="020B0004020202020204" pitchFamily="34" charset="0"/>
            </a:rPr>
            <a:t>Verification</a:t>
          </a:r>
        </a:p>
      </dsp:txBody>
      <dsp:txXfrm>
        <a:off x="9499030" y="1740304"/>
        <a:ext cx="2061846" cy="1130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D60FF-77F1-4300-A05B-1C360B41A6D0}">
      <dsp:nvSpPr>
        <dsp:cNvPr id="0" name=""/>
        <dsp:cNvSpPr/>
      </dsp:nvSpPr>
      <dsp:spPr>
        <a:xfrm>
          <a:off x="1199" y="0"/>
          <a:ext cx="3205573" cy="1325039"/>
        </a:xfrm>
        <a:prstGeom prst="roundRect">
          <a:avLst>
            <a:gd name="adj" fmla="val 10000"/>
          </a:avLst>
        </a:prstGeom>
        <a:solidFill>
          <a:srgbClr val="5C34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latin typeface="Aptos" panose="020B0004020202020204" pitchFamily="34" charset="0"/>
            </a:rPr>
            <a:t>Dialogue</a:t>
          </a:r>
        </a:p>
      </dsp:txBody>
      <dsp:txXfrm>
        <a:off x="40008" y="38809"/>
        <a:ext cx="3127955" cy="1247421"/>
      </dsp:txXfrm>
    </dsp:sp>
    <dsp:sp modelId="{40AE3B71-8AB0-4BA8-909A-59F748356AD1}">
      <dsp:nvSpPr>
        <dsp:cNvPr id="0" name=""/>
        <dsp:cNvSpPr/>
      </dsp:nvSpPr>
      <dsp:spPr>
        <a:xfrm>
          <a:off x="3480861" y="322649"/>
          <a:ext cx="581067" cy="679739"/>
        </a:xfrm>
        <a:prstGeom prst="rightArrow">
          <a:avLst>
            <a:gd name="adj1" fmla="val 60000"/>
            <a:gd name="adj2" fmla="val 50000"/>
          </a:avLst>
        </a:prstGeom>
        <a:solidFill>
          <a:srgbClr val="5C34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b="1" kern="1200" dirty="0">
            <a:latin typeface="Aptos" panose="020B0004020202020204" pitchFamily="34" charset="0"/>
          </a:endParaRPr>
        </a:p>
      </dsp:txBody>
      <dsp:txXfrm>
        <a:off x="3480861" y="458597"/>
        <a:ext cx="406747" cy="407843"/>
      </dsp:txXfrm>
    </dsp:sp>
    <dsp:sp modelId="{F7A88BA1-AF00-41F5-8171-E0B2D1419CCD}">
      <dsp:nvSpPr>
        <dsp:cNvPr id="0" name=""/>
        <dsp:cNvSpPr/>
      </dsp:nvSpPr>
      <dsp:spPr>
        <a:xfrm>
          <a:off x="4303126" y="0"/>
          <a:ext cx="3277768" cy="1325039"/>
        </a:xfrm>
        <a:prstGeom prst="roundRect">
          <a:avLst>
            <a:gd name="adj" fmla="val 10000"/>
          </a:avLst>
        </a:prstGeom>
        <a:solidFill>
          <a:srgbClr val="5C34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noProof="0" dirty="0">
              <a:latin typeface="Aptos" panose="020B0004020202020204" pitchFamily="34" charset="0"/>
            </a:rPr>
            <a:t>Issuance</a:t>
          </a:r>
        </a:p>
      </dsp:txBody>
      <dsp:txXfrm>
        <a:off x="4341935" y="38809"/>
        <a:ext cx="3200150" cy="1247421"/>
      </dsp:txXfrm>
    </dsp:sp>
    <dsp:sp modelId="{0673597C-C4F9-4668-AAA1-8CC284FA2951}">
      <dsp:nvSpPr>
        <dsp:cNvPr id="0" name=""/>
        <dsp:cNvSpPr/>
      </dsp:nvSpPr>
      <dsp:spPr>
        <a:xfrm>
          <a:off x="7854984" y="322649"/>
          <a:ext cx="581067" cy="679739"/>
        </a:xfrm>
        <a:prstGeom prst="rightArrow">
          <a:avLst>
            <a:gd name="adj1" fmla="val 60000"/>
            <a:gd name="adj2" fmla="val 50000"/>
          </a:avLst>
        </a:prstGeom>
        <a:solidFill>
          <a:srgbClr val="5C34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b="1" kern="1200" dirty="0">
            <a:latin typeface="Aptos" panose="020B0004020202020204" pitchFamily="34" charset="0"/>
          </a:endParaRPr>
        </a:p>
      </dsp:txBody>
      <dsp:txXfrm>
        <a:off x="7854984" y="458597"/>
        <a:ext cx="406747" cy="407843"/>
      </dsp:txXfrm>
    </dsp:sp>
    <dsp:sp modelId="{FEE0E502-E56F-4D0E-9970-B09029CC4310}">
      <dsp:nvSpPr>
        <dsp:cNvPr id="0" name=""/>
        <dsp:cNvSpPr/>
      </dsp:nvSpPr>
      <dsp:spPr>
        <a:xfrm>
          <a:off x="8677249" y="0"/>
          <a:ext cx="2919343" cy="1325039"/>
        </a:xfrm>
        <a:prstGeom prst="roundRect">
          <a:avLst>
            <a:gd name="adj" fmla="val 10000"/>
          </a:avLst>
        </a:prstGeom>
        <a:solidFill>
          <a:srgbClr val="5C34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latin typeface="Aptos" panose="020B0004020202020204" pitchFamily="34" charset="0"/>
            </a:rPr>
            <a:t>Verification</a:t>
          </a:r>
        </a:p>
      </dsp:txBody>
      <dsp:txXfrm>
        <a:off x="8716058" y="38809"/>
        <a:ext cx="2841725" cy="1247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968C99-9F16-46D5-88F7-F3BF088EEE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63B6C-DA5A-4FBF-B9C5-98BCA3920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B9850-3EC1-42A4-BE68-4F58BAE31EE5}" type="datetimeFigureOut">
              <a:rPr lang="en-CA" smtClean="0"/>
              <a:t>2025-11-12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67AFA-8B50-494F-9550-9B040C6A97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7801E-0DEA-4FEB-B075-84FE403F7C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87AED-039A-4E94-B3C1-DFE51A603C2C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450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20D4D-E067-41BF-9E05-4695BE93FF9A}" type="datetimeFigureOut">
              <a:rPr lang="en-CA" smtClean="0"/>
              <a:t>2025-11-12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C7715-B78E-4E26-9B62-343223E3366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493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3601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trike="noStrik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0592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4185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7840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3942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20DC3-1F09-3250-8F54-EA782AB48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06A196-964C-98DE-A348-8A0309B47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FB30B1F-70CD-9E8A-BD39-87645C661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effectLst/>
              <a:latin typeface="-apple-system"/>
            </a:endParaRPr>
          </a:p>
          <a:p>
            <a:pPr>
              <a:buNone/>
            </a:pPr>
            <a:r>
              <a:rPr lang="fr-CA" dirty="0">
                <a:effectLst/>
                <a:latin typeface="-apple-system"/>
              </a:rPr>
              <a:t> </a:t>
            </a:r>
            <a:endParaRPr lang="fr-CA" sz="1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C2A7BF-5C7D-3267-650A-814460061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5848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12174-D090-2BA0-E616-471D5A812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CF3C754-EF8E-5687-4451-D4D157AE57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12633ED-2BEA-AA72-7046-95B5C8D76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E3B7A3-1D61-3FE9-7914-7B37BF81EA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420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F6CEF-34D5-B55C-C871-83111E4D6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B5B00F-1CB6-A71D-1162-35F7782C8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08A37F-146E-AFF0-2DA7-002CFFFDC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CA" sz="1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EA28DB-D767-B258-8DC5-D7515A9FB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5765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AC2EF-4154-D47A-E236-AEE36AE44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ED5B46-AB8E-B52E-29A8-951B1CEA0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152894D-D0B0-7D47-E160-89052CE16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sz="1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BBB09F-DA02-0B52-BCA0-0E06CA543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7059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AEE34-098D-F3DD-5B36-43825EB78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B87C186-E218-E84A-E55D-1963DE91D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B0D09E1-FFD0-CA19-FF8A-55FF556B0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215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endParaRPr lang="fr-CA" sz="1200" b="0" i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7D94A7-54BA-93D1-3113-6168CE519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5126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3381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E5610-7134-2ABB-0912-C98C5F7AC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6549751-03C4-990E-D9B3-4C24180A7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96F6F97-D882-C5DD-FF5C-84D0AEFC4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dirty="0">
              <a:latin typeface="Aptos" panose="020B00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891805-E352-820C-31AA-5BDD69CFA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87B60-AA69-485A-9109-D80225948A68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0202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48041-469E-3647-94D5-0E14B3BD9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955969-9592-67B4-2717-D3E333B11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9CF047-BD6D-C24C-8C79-8FC7FE47A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47CCFD-C9E7-4A7D-2751-6E78EE0E0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1817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423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857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407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dirty="0">
              <a:latin typeface="Aptos" panose="020B00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87B60-AA69-485A-9109-D80225948A68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999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CA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259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4699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3475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316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44AD92-8AB6-E4FA-6F10-125AF631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87E65B-7C87-7597-292D-82776E3D5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7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91C9BF-44D4-3A53-9919-CD3423318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91077" y="7577937"/>
            <a:ext cx="88762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bg1"/>
                </a:solidFill>
              </a:defRPr>
            </a:lvl1pPr>
          </a:lstStyle>
          <a:p>
            <a:fld id="{D8139B8E-7DE4-48E2-A3F0-F1C398878078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169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1B1B0C-A642-5347-3D86-61DC1BBE4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1" name="Holder 2">
            <a:extLst>
              <a:ext uri="{FF2B5EF4-FFF2-40B4-BE49-F238E27FC236}">
                <a16:creationId xmlns:a16="http://schemas.microsoft.com/office/drawing/2014/main" id="{A60CE4F9-C8B3-473A-812E-7EDCFA9DA19C}"/>
              </a:ext>
            </a:extLst>
          </p:cNvPr>
          <p:cNvSpPr txBox="1">
            <a:spLocks/>
          </p:cNvSpPr>
          <p:nvPr userDrawn="1"/>
        </p:nvSpPr>
        <p:spPr>
          <a:xfrm>
            <a:off x="7467600" y="2278066"/>
            <a:ext cx="5368925" cy="1176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HelveticaNeueLT Std Blk"/>
                <a:ea typeface="+mj-ea"/>
                <a:cs typeface="HelveticaNeueLT Std Blk"/>
              </a:defRPr>
            </a:lvl1pPr>
          </a:lstStyle>
          <a:p>
            <a:endParaRPr lang="en-CA" kern="0" dirty="0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C5F8F601-D345-480C-9388-4C56F7F481FF}"/>
              </a:ext>
            </a:extLst>
          </p:cNvPr>
          <p:cNvSpPr txBox="1">
            <a:spLocks/>
          </p:cNvSpPr>
          <p:nvPr userDrawn="1"/>
        </p:nvSpPr>
        <p:spPr>
          <a:xfrm>
            <a:off x="7613243" y="2278066"/>
            <a:ext cx="5368925" cy="1176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HelveticaNeueLT Std Blk"/>
                <a:ea typeface="+mj-ea"/>
                <a:cs typeface="HelveticaNeueLT Std Blk"/>
              </a:defRPr>
            </a:lvl1pPr>
          </a:lstStyle>
          <a:p>
            <a:endParaRPr lang="en-CA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59DE29-5FE9-48D0-86F8-0C0AFAD65A9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21957" y="2259652"/>
            <a:ext cx="5371042" cy="1176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DDE835-8634-C0D4-A233-3BA754B6BA6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20427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6" r:id="rId3"/>
    <p:sldLayoutId id="2147483665" r:id="rId4"/>
    <p:sldLayoutId id="214748366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sz="2000"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4E0E68-328A-67F2-0E2F-CD30270B8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7CFDA3-169A-45DA-2C4B-60CF00AFD98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20427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94754620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0" Type="http://schemas.openxmlformats.org/officeDocument/2006/relationships/image" Target="../media/image6.jpe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39.xml"/><Relationship Id="rId7" Type="http://schemas.openxmlformats.org/officeDocument/2006/relationships/notesSlide" Target="../notesSlides/notesSlide10.xml"/><Relationship Id="rId12" Type="http://schemas.microsoft.com/office/2007/relationships/diagramDrawing" Target="../diagrams/drawing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1.xml"/><Relationship Id="rId11" Type="http://schemas.openxmlformats.org/officeDocument/2006/relationships/diagramColors" Target="../diagrams/colors1.xml"/><Relationship Id="rId5" Type="http://schemas.openxmlformats.org/officeDocument/2006/relationships/tags" Target="../tags/tag41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40.xml"/><Relationship Id="rId9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tags" Target="../tags/tag44.xml"/><Relationship Id="rId7" Type="http://schemas.openxmlformats.org/officeDocument/2006/relationships/notesSlide" Target="../notesSlides/notesSlide11.xml"/><Relationship Id="rId12" Type="http://schemas.microsoft.com/office/2007/relationships/diagramDrawing" Target="../diagrams/drawing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1.xml"/><Relationship Id="rId11" Type="http://schemas.openxmlformats.org/officeDocument/2006/relationships/diagramColors" Target="../diagrams/colors2.xml"/><Relationship Id="rId5" Type="http://schemas.openxmlformats.org/officeDocument/2006/relationships/tags" Target="../tags/tag46.xml"/><Relationship Id="rId10" Type="http://schemas.openxmlformats.org/officeDocument/2006/relationships/diagramQuickStyle" Target="../diagrams/quickStyle2.xml"/><Relationship Id="rId4" Type="http://schemas.openxmlformats.org/officeDocument/2006/relationships/tags" Target="../tags/tag45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tags" Target="../tags/tag49.xml"/><Relationship Id="rId7" Type="http://schemas.openxmlformats.org/officeDocument/2006/relationships/notesSlide" Target="../notesSlides/notesSlide12.xml"/><Relationship Id="rId12" Type="http://schemas.microsoft.com/office/2007/relationships/diagramDrawing" Target="../diagrams/drawing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1.xml"/><Relationship Id="rId11" Type="http://schemas.openxmlformats.org/officeDocument/2006/relationships/diagramColors" Target="../diagrams/colors3.xml"/><Relationship Id="rId5" Type="http://schemas.openxmlformats.org/officeDocument/2006/relationships/tags" Target="../tags/tag51.xml"/><Relationship Id="rId10" Type="http://schemas.openxmlformats.org/officeDocument/2006/relationships/diagramQuickStyle" Target="../diagrams/quickStyle3.xml"/><Relationship Id="rId4" Type="http://schemas.openxmlformats.org/officeDocument/2006/relationships/tags" Target="../tags/tag50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tags" Target="../tags/tag71.xml"/><Relationship Id="rId7" Type="http://schemas.openxmlformats.org/officeDocument/2006/relationships/notesSlide" Target="../notesSlides/notesSlide18.xml"/><Relationship Id="rId12" Type="http://schemas.microsoft.com/office/2007/relationships/diagramDrawing" Target="../diagrams/drawing4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1.xml"/><Relationship Id="rId11" Type="http://schemas.openxmlformats.org/officeDocument/2006/relationships/diagramColors" Target="../diagrams/colors4.xml"/><Relationship Id="rId5" Type="http://schemas.openxmlformats.org/officeDocument/2006/relationships/tags" Target="../tags/tag73.xml"/><Relationship Id="rId10" Type="http://schemas.openxmlformats.org/officeDocument/2006/relationships/diagramQuickStyle" Target="../diagrams/quickStyle4.xml"/><Relationship Id="rId4" Type="http://schemas.openxmlformats.org/officeDocument/2006/relationships/tags" Target="../tags/tag72.xml"/><Relationship Id="rId9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30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11.png"/><Relationship Id="rId3" Type="http://schemas.openxmlformats.org/officeDocument/2006/relationships/tags" Target="../tags/tag10.xml"/><Relationship Id="rId21" Type="http://schemas.openxmlformats.org/officeDocument/2006/relationships/image" Target="../media/image14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10.svg"/><Relationship Id="rId2" Type="http://schemas.openxmlformats.org/officeDocument/2006/relationships/tags" Target="../tags/tag9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7.xml"/><Relationship Id="rId19" Type="http://schemas.openxmlformats.org/officeDocument/2006/relationships/image" Target="../media/image12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slideLayout" Target="../slideLayouts/slideLayout5.xml"/><Relationship Id="rId22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image" Target="../media/image31.png"/><Relationship Id="rId2" Type="http://schemas.openxmlformats.org/officeDocument/2006/relationships/tags" Target="../tags/tag78.xml"/><Relationship Id="rId16" Type="http://schemas.openxmlformats.org/officeDocument/2006/relationships/notesSlide" Target="../notesSlides/notesSlide20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B1635D-7424-B44E-35AF-25D727F3D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9" name="Picture 8" descr="Office of the Commissioner of Official Languages coat of arms&#10;Armoiries du Commissariat aux langues officielles">
            <a:extLst>
              <a:ext uri="{FF2B5EF4-FFF2-40B4-BE49-F238E27FC236}">
                <a16:creationId xmlns:a16="http://schemas.microsoft.com/office/drawing/2014/main" id="{068D1F3C-C09F-6ADE-9676-FBD0E7A1ED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399"/>
            <a:ext cx="2743200" cy="762000"/>
          </a:xfrm>
          <a:prstGeom prst="rect">
            <a:avLst/>
          </a:prstGeom>
        </p:spPr>
      </p:pic>
      <p:sp>
        <p:nvSpPr>
          <p:cNvPr id="2" name="object 22">
            <a:extLst>
              <a:ext uri="{FF2B5EF4-FFF2-40B4-BE49-F238E27FC236}">
                <a16:creationId xmlns:a16="http://schemas.microsoft.com/office/drawing/2014/main" id="{B71944F8-7435-5519-AA33-4B1C66FCA530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1447800" y="3399165"/>
            <a:ext cx="807720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9144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Blk"/>
              </a:rPr>
              <a:t>Commissioner’s new powers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71C4B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HelveticaNeueLT Std Cn"/>
            </a:endParaRPr>
          </a:p>
        </p:txBody>
      </p:sp>
      <p:sp>
        <p:nvSpPr>
          <p:cNvPr id="3" name="object 21">
            <a:extLst>
              <a:ext uri="{FF2B5EF4-FFF2-40B4-BE49-F238E27FC236}">
                <a16:creationId xmlns:a16="http://schemas.microsoft.com/office/drawing/2014/main" id="{FF2BDBD8-A7E8-4DA1-66F1-DE11EFC5173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47800" y="4928731"/>
            <a:ext cx="3812406" cy="1482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CA" sz="2000" noProof="0" dirty="0">
                <a:solidFill>
                  <a:srgbClr val="FFFFFF"/>
                </a:solidFill>
                <a:latin typeface="Aptos" panose="020B0004020202020204" pitchFamily="34" charset="0"/>
                <a:cs typeface="HelveticaNeueLT Std Cn"/>
              </a:rPr>
              <a:t>Modernized </a:t>
            </a:r>
            <a:r>
              <a:rPr lang="en-CA" sz="2000" i="1" noProof="0" dirty="0">
                <a:solidFill>
                  <a:srgbClr val="FFFFFF"/>
                </a:solidFill>
                <a:latin typeface="Aptos" panose="020B0004020202020204" pitchFamily="34" charset="0"/>
                <a:cs typeface="HelveticaNeueLT Std Cn"/>
              </a:rPr>
              <a:t>Official Languages Act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CA" sz="2000" b="1" dirty="0">
                <a:solidFill>
                  <a:srgbClr val="ADDDD2"/>
                </a:solidFill>
                <a:latin typeface="Aptos" panose="020B0004020202020204" pitchFamily="34" charset="0"/>
              </a:rPr>
              <a:t>November 21</a:t>
            </a:r>
            <a:r>
              <a:rPr lang="en-CA" sz="2000" b="1" noProof="0" dirty="0">
                <a:solidFill>
                  <a:srgbClr val="ADDDD2"/>
                </a:solidFill>
                <a:latin typeface="Aptos" panose="020B0004020202020204" pitchFamily="34" charset="0"/>
              </a:rPr>
              <a:t>, 2025</a:t>
            </a:r>
            <a:endParaRPr lang="en-CA" sz="2000" b="1" noProof="0" dirty="0">
              <a:solidFill>
                <a:srgbClr val="ADDDD2"/>
              </a:solidFill>
              <a:latin typeface="Aptos" panose="020B0004020202020204" pitchFamily="34" charset="0"/>
              <a:cs typeface="HelveticaNeueLT Std Blk Cn"/>
            </a:endParaRPr>
          </a:p>
          <a:p>
            <a:pPr marL="12700" marR="17145">
              <a:spcBef>
                <a:spcPts val="100"/>
              </a:spcBef>
            </a:pPr>
            <a:endParaRPr lang="en-CA" sz="1700" noProof="0" dirty="0">
              <a:solidFill>
                <a:srgbClr val="FFFFFF"/>
              </a:solidFill>
              <a:latin typeface="Aptos" panose="020B0004020202020204" pitchFamily="34" charset="0"/>
              <a:cs typeface="HelveticaNeueLT Std Cn"/>
            </a:endParaRPr>
          </a:p>
          <a:p>
            <a:pPr marL="12700" marR="17145">
              <a:spcBef>
                <a:spcPts val="100"/>
              </a:spcBef>
            </a:pPr>
            <a:endParaRPr lang="en-CA" sz="1600" b="1" noProof="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6B0578CF-906C-CE50-5FFA-8C602A38F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5"/>
            </p:custDataLst>
          </p:nvPr>
        </p:nvSpPr>
        <p:spPr>
          <a:xfrm rot="5400000" flipH="1">
            <a:off x="7230493" y="770507"/>
            <a:ext cx="169414" cy="12953999"/>
          </a:xfrm>
          <a:custGeom>
            <a:avLst/>
            <a:gdLst/>
            <a:ahLst/>
            <a:cxnLst/>
            <a:rect l="l" t="t" r="r" b="b"/>
            <a:pathLst>
              <a:path h="1678939">
                <a:moveTo>
                  <a:pt x="0" y="0"/>
                </a:moveTo>
                <a:lnTo>
                  <a:pt x="0" y="1678647"/>
                </a:lnTo>
              </a:path>
            </a:pathLst>
          </a:custGeom>
          <a:ln w="19050">
            <a:solidFill>
              <a:srgbClr val="71C4B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21">
            <a:extLst>
              <a:ext uri="{FF2B5EF4-FFF2-40B4-BE49-F238E27FC236}">
                <a16:creationId xmlns:a16="http://schemas.microsoft.com/office/drawing/2014/main" id="{F69BFD5A-2F97-6F39-D36A-63F63CB613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6"/>
            </p:custDataLst>
          </p:nvPr>
        </p:nvSpPr>
        <p:spPr>
          <a:xfrm>
            <a:off x="838200" y="7560814"/>
            <a:ext cx="5943600" cy="228268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17145">
              <a:spcBef>
                <a:spcPts val="100"/>
              </a:spcBef>
            </a:pPr>
            <a:r>
              <a:rPr lang="en-CA" sz="1400" b="1" dirty="0">
                <a:solidFill>
                  <a:srgbClr val="FFFFFF"/>
                </a:solidFill>
                <a:cs typeface="HelveticaNeueLT Std Cn"/>
              </a:rPr>
              <a:t>CLO-OCOL.GC.CA</a:t>
            </a:r>
            <a:endParaRPr lang="en-CA" sz="1400" b="1" dirty="0">
              <a:solidFill>
                <a:srgbClr val="FFA451"/>
              </a:solidFill>
            </a:endParaRPr>
          </a:p>
        </p:txBody>
      </p:sp>
      <p:pic>
        <p:nvPicPr>
          <p:cNvPr id="17" name="Picture 16" descr="Social media icons&#10;Icônes des médias sociaux">
            <a:extLst>
              <a:ext uri="{FF2B5EF4-FFF2-40B4-BE49-F238E27FC236}">
                <a16:creationId xmlns:a16="http://schemas.microsoft.com/office/drawing/2014/main" id="{CBB12AAB-0CBE-9A69-BD49-021D8BF365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68200" y="7504508"/>
            <a:ext cx="1615306" cy="3408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7CE18-EC82-68FC-AB5E-E80926FC2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F237DB9-185B-3E09-3AFE-126FE1332469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36956" y="913990"/>
            <a:ext cx="12617450" cy="5338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2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2F4F5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j-cs"/>
              </a:rPr>
              <a:t>Compliance agreement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660EA30-32D8-A6C1-3751-35A083D8FBB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81134" y="1828800"/>
            <a:ext cx="11468066" cy="733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l" rtl="0">
              <a:spcBef>
                <a:spcPts val="100"/>
              </a:spcBef>
              <a:defRPr/>
            </a:pPr>
            <a:r>
              <a:rPr lang="en-CA" sz="2800" b="1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HelveticaNeueLT Std Cn"/>
              </a:rPr>
              <a:t>Benefits of entering into a compliance agreement:</a:t>
            </a:r>
          </a:p>
          <a:p>
            <a:pPr marL="12700" marR="5080" algn="l" rtl="0">
              <a:spcBef>
                <a:spcPts val="100"/>
              </a:spcBef>
              <a:defRPr/>
            </a:pPr>
            <a:r>
              <a:rPr lang="en-CA" b="1" kern="1200" noProof="0" dirty="0">
                <a:solidFill>
                  <a:srgbClr val="2F4F5C"/>
                </a:solidFill>
                <a:latin typeface="+mn-lt"/>
                <a:ea typeface="+mn-ea"/>
                <a:cs typeface="HelveticaNeueLT Std Cn"/>
              </a:rPr>
              <a:t> </a:t>
            </a:r>
            <a:endParaRPr lang="en-CA" sz="20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ZoneTexte 3" descr="Visuel avec les informations suivantes: 1) cessation de l’enquête / pas de rapport*; 2)  Rôle actif dans l’établissement des conditions et des échéances; 3) Collaboration (pas de sommaire d’enquête ni d’ordonnance*); 4) Suspension de la possibilité de déposer un recours (article 77) si la personne qui a deposé la plainte est partie à l’accord et 5) Visibilité positive dans le rapport annuel.">
            <a:extLst>
              <a:ext uri="{FF2B5EF4-FFF2-40B4-BE49-F238E27FC236}">
                <a16:creationId xmlns:a16="http://schemas.microsoft.com/office/drawing/2014/main" id="{CE4D3FBD-B04C-1022-70E7-8C90C17BA849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329933"/>
              </p:ext>
            </p:extLst>
          </p:nvPr>
        </p:nvGraphicFramePr>
        <p:xfrm>
          <a:off x="678805" y="2449125"/>
          <a:ext cx="13113395" cy="442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36CA0880-0DF0-DE54-D84E-70755E9FD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 lang="en-CA" noProof="0" dirty="0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80EA1DBA-4A4F-DF67-C2FC-D709A3DB4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lang="en-CA" sz="2400" noProof="0" smtClean="0">
                <a:solidFill>
                  <a:srgbClr val="2F4F5C"/>
                </a:solidFill>
                <a:latin typeface="Arial Black" panose="020B0A04020102020204" pitchFamily="34" charset="0"/>
              </a:rPr>
              <a:t>10</a:t>
            </a:fld>
            <a:endParaRPr lang="en-CA" sz="2400" noProof="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6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583C9-6588-5E8C-46C8-600A01B36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9">
            <a:extLst>
              <a:ext uri="{FF2B5EF4-FFF2-40B4-BE49-F238E27FC236}">
                <a16:creationId xmlns:a16="http://schemas.microsoft.com/office/drawing/2014/main" id="{7EA20E9E-8E50-77A5-C40E-79B58DD83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lang="en-CA" sz="2400" noProof="0" smtClean="0">
                <a:solidFill>
                  <a:srgbClr val="2F4F5C"/>
                </a:solidFill>
                <a:latin typeface="Arial Black" panose="020B0A04020102020204" pitchFamily="34" charset="0"/>
              </a:rPr>
              <a:t>11</a:t>
            </a:fld>
            <a:endParaRPr lang="en-CA" sz="2400" noProof="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19F73FF2-0C9B-631C-CE0C-244406830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 lang="en-CA" noProof="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FE2CB82-5ABD-950A-9315-7AC120D80B02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1143000" y="1905000"/>
            <a:ext cx="10058366" cy="4437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 compliance agreement may be entered into…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5200DA-396D-5ABA-D2C7-E83BFAF771D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36956" y="913990"/>
            <a:ext cx="12617450" cy="5338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 rtl="0">
              <a:lnSpc>
                <a:spcPts val="2420"/>
              </a:lnSpc>
            </a:pPr>
            <a:r>
              <a:rPr lang="en-CA" sz="3600" b="1" kern="1200" noProof="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Compliance agreement</a:t>
            </a:r>
          </a:p>
        </p:txBody>
      </p:sp>
      <p:graphicFrame>
        <p:nvGraphicFramePr>
          <p:cNvPr id="3" name="Diagramme 2" descr="cAt the start of the investigation&#10;During the investigation&#10;After sending the investigation report&#10;After the investigation">
            <a:extLst>
              <a:ext uri="{FF2B5EF4-FFF2-40B4-BE49-F238E27FC236}">
                <a16:creationId xmlns:a16="http://schemas.microsoft.com/office/drawing/2014/main" id="{97D2F3D1-2830-90B6-9DDC-49D1FECE7F0B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3944108"/>
              </p:ext>
            </p:extLst>
          </p:nvPr>
        </p:nvGraphicFramePr>
        <p:xfrm>
          <a:off x="1295400" y="1180895"/>
          <a:ext cx="119634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82009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A867C-BC3F-BB42-AA93-15B05600D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9">
            <a:extLst>
              <a:ext uri="{FF2B5EF4-FFF2-40B4-BE49-F238E27FC236}">
                <a16:creationId xmlns:a16="http://schemas.microsoft.com/office/drawing/2014/main" id="{9D4DE19B-2B56-A533-FCD4-24EDD0E4E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12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67C22583-F8F3-0D41-F1B0-E98035034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A5B1C84-4C7E-2604-E5EA-2224BD845148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1143000" y="1828800"/>
            <a:ext cx="11125200" cy="4437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</a:rPr>
              <a:t>Steps to conclude a compliance agreement</a:t>
            </a:r>
            <a:r>
              <a:rPr lang="fr-CA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</a:rPr>
              <a:t>:</a:t>
            </a: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2F4F5C"/>
                </a:solidFill>
                <a:effectLst/>
                <a:uLnTx/>
                <a:uFillTx/>
                <a:latin typeface="+mn-lt"/>
                <a:ea typeface="+mn-ea"/>
                <a:cs typeface="HelveticaNeueLT Std Cn"/>
              </a:rPr>
              <a:t> </a:t>
            </a: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5C08FE-164C-B73B-5DF9-984A3F4BE5C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36956" y="913990"/>
            <a:ext cx="12617450" cy="5338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 rtl="0">
              <a:lnSpc>
                <a:spcPts val="2420"/>
              </a:lnSpc>
            </a:pPr>
            <a:r>
              <a:rPr lang="fr-CA" sz="3600" b="1" kern="120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Compliance agreement</a:t>
            </a:r>
            <a:endParaRPr lang="en-CA" sz="3600" b="1" kern="1200" dirty="0">
              <a:solidFill>
                <a:srgbClr val="2F4F5C"/>
              </a:solidFill>
              <a:latin typeface="Aptos" panose="020B0004020202020204" pitchFamily="34" charset="0"/>
              <a:ea typeface="+mn-ea"/>
            </a:endParaRPr>
          </a:p>
        </p:txBody>
      </p:sp>
      <p:graphicFrame>
        <p:nvGraphicFramePr>
          <p:cNvPr id="3" name="Diagramme 2" descr="Invitation&#10;Dialogue&#10;Signature&#10;Verification&#10;">
            <a:extLst>
              <a:ext uri="{FF2B5EF4-FFF2-40B4-BE49-F238E27FC236}">
                <a16:creationId xmlns:a16="http://schemas.microsoft.com/office/drawing/2014/main" id="{32DB4A6D-82FA-F3CE-89F3-DC0E6FE58FCB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8502690"/>
              </p:ext>
            </p:extLst>
          </p:nvPr>
        </p:nvGraphicFramePr>
        <p:xfrm>
          <a:off x="1516304" y="2057400"/>
          <a:ext cx="11597792" cy="461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1446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9E660-48A0-B1BC-599B-BA328454F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3834AFB1-63F9-8BE0-C47F-64C1549072EB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66800" y="3581400"/>
            <a:ext cx="6629400" cy="847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b="1" kern="1200" dirty="0">
                <a:solidFill>
                  <a:srgbClr val="ADDDD2"/>
                </a:solidFill>
                <a:latin typeface="Aptos" panose="020B0004020202020204" pitchFamily="34" charset="0"/>
                <a:cs typeface="HelveticaNeueLT Std Cn"/>
              </a:rPr>
              <a:t>Investigation summary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srgbClr val="ADDDD2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HelveticaNeueLT Std Cn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61C373F6-B6FC-0171-1E6E-04BA43F6F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duotone>
              <a:prstClr val="black"/>
              <a:srgbClr val="ADDD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2942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7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3019D-49B9-4774-9F8D-E5E0A4C2D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AA4AC-7684-3E54-C183-D61F236041B1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990600" y="651919"/>
            <a:ext cx="7816850" cy="110068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CA" sz="3600" b="1" kern="1200" noProof="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Investigation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2BA82-7299-FEBC-4557-77BC6C1048D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76393" y="1752600"/>
            <a:ext cx="115062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kern="100" noProof="0" dirty="0">
                <a:latin typeface="Aptos" panose="020B0004020202020204" pitchFamily="34" charset="0"/>
                <a:cs typeface="Times New Roman" panose="02020603050405020304" pitchFamily="18" charset="0"/>
              </a:rPr>
              <a:t>Published on the Office of the Commissioner’s website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kern="100" noProof="0" dirty="0">
                <a:latin typeface="Aptos" panose="020B0004020202020204" pitchFamily="34" charset="0"/>
                <a:cs typeface="Times New Roman" panose="02020603050405020304" pitchFamily="18" charset="0"/>
              </a:rPr>
              <a:t>Pre-established selection criteria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kern="100" noProof="0" dirty="0">
                <a:latin typeface="Aptos" panose="020B0004020202020204" pitchFamily="34" charset="0"/>
                <a:cs typeface="Times New Roman" panose="02020603050405020304" pitchFamily="18" charset="0"/>
              </a:rPr>
              <a:t>Investigation must be completed before publication of the summary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kern="100" noProof="0" dirty="0">
                <a:latin typeface="Aptos" panose="020B0004020202020204" pitchFamily="34" charset="0"/>
                <a:cs typeface="Times New Roman" panose="02020603050405020304" pitchFamily="18" charset="0"/>
              </a:rPr>
              <a:t>At least 30 days' notice given to the federal institution before publication</a:t>
            </a:r>
          </a:p>
          <a:p>
            <a:endParaRPr lang="fr-CA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BAD25F7-41B6-350C-3BD1-C3CC33871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C010BDAF-4AEC-C89C-D7E3-674A5B980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14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0D7D9-22F3-FB84-3F88-2A0565D6E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AEDF3503-D931-B482-7785-DF7B02EF84AF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66800" y="3800611"/>
            <a:ext cx="7687340" cy="6283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CA" sz="4000" b="1" kern="1200" dirty="0">
                <a:solidFill>
                  <a:srgbClr val="ADDDD2"/>
                </a:solidFill>
                <a:latin typeface="Aptos" panose="020B0004020202020204" pitchFamily="34" charset="0"/>
                <a:cs typeface="HelveticaNeueLT Std Cn"/>
              </a:rPr>
              <a:t>Commissioner’s order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srgbClr val="ADDDD2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HelveticaNeueLT Std Cn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7C1D290-5DEE-C506-A00B-B272880FE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duotone>
              <a:prstClr val="black"/>
              <a:srgbClr val="ADDD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03" y="3200400"/>
            <a:ext cx="1623881" cy="16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55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A460A-BC5E-8FF6-B92B-4B070D237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5F2BE-82BD-5EDF-9BE8-D8A7783E1BEA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914400" y="651919"/>
            <a:ext cx="7816850" cy="79588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CA" sz="3600" b="1" kern="1200" noProof="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Commissioner’s order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F67185E1-E5F5-04F7-0320-D197154A3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29DBF228-15EC-B3D8-88E0-3AF7BD868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16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516C03DD-3393-6AC5-BA3C-3F90047CD9D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14400" y="1930092"/>
            <a:ext cx="12740006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Issued at the end of an investigation that relates exclusively to </a:t>
            </a:r>
            <a:r>
              <a:rPr lang="en-CA" sz="24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communications with and services to the public </a:t>
            </a:r>
            <a:r>
              <a:rPr lang="en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(Part IV) or </a:t>
            </a:r>
            <a:r>
              <a:rPr lang="en-CA" sz="24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language of work </a:t>
            </a:r>
            <a:r>
              <a:rPr lang="en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(Part V)</a:t>
            </a:r>
            <a:endParaRPr lang="fr-CA" sz="24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Formally requires the institution to take certain measures to comply with the Act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Highly </a:t>
            </a:r>
            <a:r>
              <a:rPr lang="en-US" sz="24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coercive </a:t>
            </a:r>
            <a:r>
              <a:rPr lang="en-US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tool, generally used as a last resort</a:t>
            </a:r>
            <a:endParaRPr lang="fr-CA" sz="24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Made unilaterally by the Commissioner</a:t>
            </a:r>
            <a:endParaRPr lang="fr-CA" sz="24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CA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6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59EB1-226A-8ADD-49EF-90EC61433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A2A4F-1FAD-ED18-2080-5FB9792B67F2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914400" y="651919"/>
            <a:ext cx="7816850" cy="79588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CA" sz="3600" b="1" kern="1200" noProof="0" dirty="0">
                <a:solidFill>
                  <a:srgbClr val="2F4F5C"/>
                </a:solidFill>
                <a:latin typeface="Aptos" panose="020B0004020202020204" pitchFamily="34" charset="0"/>
              </a:rPr>
              <a:t>Commissioner’s order</a:t>
            </a:r>
            <a:endParaRPr lang="en-CA" sz="3600" b="1" kern="1200" noProof="0" dirty="0">
              <a:solidFill>
                <a:srgbClr val="2F4F5C"/>
              </a:solidFill>
              <a:latin typeface="Aptos" panose="020B0004020202020204" pitchFamily="34" charset="0"/>
              <a:ea typeface="+mn-ea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400659C-58F6-B3BF-DE91-DED5ABFF4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F829CC1C-CA30-C42D-7B95-CB320DF7B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17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B492335-B23F-5EF4-BBD9-AFE967E26F8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6800" y="2638534"/>
            <a:ext cx="1258760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b="1" noProof="0" dirty="0">
                <a:latin typeface="Aptos" panose="020B0004020202020204" pitchFamily="34" charset="0"/>
              </a:rPr>
              <a:t>Reasonable grounds </a:t>
            </a:r>
            <a:r>
              <a:rPr lang="en-CA" sz="2400" noProof="0" dirty="0">
                <a:latin typeface="Aptos" panose="020B0004020202020204" pitchFamily="34" charset="0"/>
              </a:rPr>
              <a:t>to believe that the federal institution has contravened Part IV or V of the </a:t>
            </a:r>
            <a:r>
              <a:rPr lang="en-CA" sz="2400" i="1" noProof="0" dirty="0">
                <a:latin typeface="Aptos" panose="020B0004020202020204" pitchFamily="34" charset="0"/>
              </a:rPr>
              <a:t>Official Languages Act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noProof="0" dirty="0">
                <a:latin typeface="Aptos" panose="020B0004020202020204" pitchFamily="34" charset="0"/>
              </a:rPr>
              <a:t>Made </a:t>
            </a:r>
            <a:r>
              <a:rPr lang="en-CA" sz="2400" b="1" noProof="0" dirty="0">
                <a:latin typeface="Aptos" panose="020B0004020202020204" pitchFamily="34" charset="0"/>
              </a:rPr>
              <a:t>recommendations</a:t>
            </a:r>
            <a:r>
              <a:rPr lang="en-CA" sz="2400" noProof="0" dirty="0">
                <a:latin typeface="Aptos" panose="020B0004020202020204" pitchFamily="34" charset="0"/>
              </a:rPr>
              <a:t> as part of his final investigation report</a:t>
            </a:r>
          </a:p>
          <a:p>
            <a:pPr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noProof="0" dirty="0">
                <a:latin typeface="Aptos" panose="020B0004020202020204" pitchFamily="34" charset="0"/>
              </a:rPr>
              <a:t>Given the federal institution the opportunity to enter into a </a:t>
            </a:r>
            <a:r>
              <a:rPr lang="en-CA" sz="2400" b="1" noProof="0" dirty="0">
                <a:latin typeface="Aptos" panose="020B0004020202020204" pitchFamily="34" charset="0"/>
              </a:rPr>
              <a:t>compliance agreement</a:t>
            </a:r>
          </a:p>
          <a:p>
            <a:endParaRPr lang="fr-CA" sz="2400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24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CA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27E385E-A678-B542-8D61-962FBB8FBFEA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66800" y="1676400"/>
            <a:ext cx="11125200" cy="733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100"/>
              </a:spcBef>
              <a:defRPr/>
            </a:pPr>
            <a:r>
              <a:rPr lang="en-US" sz="2800" b="1" dirty="0">
                <a:latin typeface="Aptos" panose="020B0004020202020204" pitchFamily="34" charset="0"/>
                <a:ea typeface="+mn-ea"/>
              </a:rPr>
              <a:t>To issue an order, the Commissioner must have</a:t>
            </a:r>
            <a:r>
              <a:rPr lang="fr-CA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</a:rPr>
              <a:t>:</a:t>
            </a:r>
          </a:p>
          <a:p>
            <a:pPr marL="12700" marR="5080" algn="l" rtl="0">
              <a:spcBef>
                <a:spcPts val="100"/>
              </a:spcBef>
              <a:defRPr/>
            </a:pPr>
            <a:r>
              <a:rPr lang="fr-CA" b="1" kern="1200" dirty="0">
                <a:solidFill>
                  <a:srgbClr val="2F4F5C"/>
                </a:solidFill>
                <a:latin typeface="+mn-lt"/>
                <a:ea typeface="+mn-ea"/>
                <a:cs typeface="HelveticaNeueLT Std Cn"/>
              </a:rPr>
              <a:t> </a:t>
            </a:r>
            <a:endParaRPr lang="fr-CA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27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ABE77-A069-82A7-EC5F-FF7BAC625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9">
            <a:extLst>
              <a:ext uri="{FF2B5EF4-FFF2-40B4-BE49-F238E27FC236}">
                <a16:creationId xmlns:a16="http://schemas.microsoft.com/office/drawing/2014/main" id="{A8AFFC32-58A4-80E0-F49B-F97991DFA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18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925E88A-DE82-7C74-C7A8-90F04BFB6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1562373-6CA5-2AE9-E93D-D30198776DC6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1143000" y="1828800"/>
            <a:ext cx="11125200" cy="733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</a:rPr>
              <a:t>Steps for issuing an order: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2F4F5C"/>
                </a:solidFill>
                <a:effectLst/>
                <a:uLnTx/>
                <a:uFillTx/>
                <a:latin typeface="+mn-lt"/>
                <a:ea typeface="+mn-ea"/>
                <a:cs typeface="HelveticaNeueLT Std Cn"/>
              </a:rPr>
              <a:t> 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9B03A0-63D5-8F73-F4D9-A9D3E57E2C0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36956" y="913990"/>
            <a:ext cx="12617450" cy="5338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 rtl="0">
              <a:lnSpc>
                <a:spcPts val="2420"/>
              </a:lnSpc>
            </a:pPr>
            <a:r>
              <a:rPr lang="en-CA" sz="3600" b="1" kern="120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Commissioner’s order</a:t>
            </a:r>
          </a:p>
        </p:txBody>
      </p:sp>
      <p:graphicFrame>
        <p:nvGraphicFramePr>
          <p:cNvPr id="3" name="Diagramme 2" descr="Dialogue&#10;Issuance&#10;Verification&#10;">
            <a:extLst>
              <a:ext uri="{FF2B5EF4-FFF2-40B4-BE49-F238E27FC236}">
                <a16:creationId xmlns:a16="http://schemas.microsoft.com/office/drawing/2014/main" id="{D0FBE32A-5046-E32B-5098-3B0EF60B8A80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6643045"/>
              </p:ext>
            </p:extLst>
          </p:nvPr>
        </p:nvGraphicFramePr>
        <p:xfrm>
          <a:off x="1546785" y="3686164"/>
          <a:ext cx="11597792" cy="132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53897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EBC88-E4AE-6B30-587D-4567B66F8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3AEFEEF5-CF93-8ACF-0AD2-337C3AE43DFE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66800" y="3691094"/>
            <a:ext cx="6629400" cy="847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b="1" kern="1200" dirty="0">
                <a:solidFill>
                  <a:srgbClr val="ADDDD2"/>
                </a:solidFill>
                <a:latin typeface="Aptos" panose="020B0004020202020204" pitchFamily="34" charset="0"/>
                <a:cs typeface="HelveticaNeueLT Std Cn"/>
              </a:rPr>
              <a:t>Powers pending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srgbClr val="ADDDD2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HelveticaNeueLT Std Cn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5AC5594F-E738-1CBF-E093-648404C28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rgbClr val="ADDD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9640"/>
            <a:ext cx="1363360" cy="136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1C05CEE9-6BAB-3341-F161-C8C4C1420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duotone>
              <a:prstClr val="black"/>
              <a:srgbClr val="ADDD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700" y="3570449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7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5DD78-7026-826C-250C-6F3B4B2B8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2D3898-2F66-C0BA-E80F-F3405B3FA3A3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66800" y="914400"/>
            <a:ext cx="12206177" cy="4510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6096" lvl="0" indent="0" algn="l" defTabSz="914400" rtl="0" eaLnBrk="1" fontAlgn="auto" latinLnBrk="0" hangingPunct="1">
              <a:lnSpc>
                <a:spcPts val="242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Overview of the Commissioner's new powers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srgbClr val="2F4F5C"/>
              </a:solidFill>
              <a:effectLst/>
              <a:uLnTx/>
              <a:uFillTx/>
              <a:latin typeface="Aptos" panose="020B0004020202020204" pitchFamily="34" charset="0"/>
              <a:ea typeface="+mn-ea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3386121-95CC-3098-385E-47CC5236987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124200" y="2198856"/>
            <a:ext cx="2412000" cy="2016000"/>
          </a:xfrm>
          <a:prstGeom prst="roundRect">
            <a:avLst/>
          </a:prstGeom>
          <a:solidFill>
            <a:srgbClr val="71C4B0"/>
          </a:solidFill>
          <a:ln w="31750">
            <a:noFill/>
          </a:ln>
        </p:spPr>
        <p:txBody>
          <a:bodyPr vert="horz" lIns="0" tIns="27432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BA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Grounds to refuse or cease investigation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21" name="Graphique 20" descr="Panneau d’interdiction contour">
            <a:extLst>
              <a:ext uri="{FF2B5EF4-FFF2-40B4-BE49-F238E27FC236}">
                <a16:creationId xmlns:a16="http://schemas.microsoft.com/office/drawing/2014/main" id="{9F997EE4-30F8-410E-204E-1A93396A4AF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73000" y="3200400"/>
            <a:ext cx="864000" cy="86400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0076D13-2212-C978-70ED-D44FE102FF8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116054" y="2211556"/>
            <a:ext cx="2412000" cy="2016000"/>
          </a:xfrm>
          <a:prstGeom prst="roundRect">
            <a:avLst/>
          </a:prstGeom>
          <a:solidFill>
            <a:srgbClr val="E96C56"/>
          </a:solidFill>
          <a:ln w="31750">
            <a:noFill/>
          </a:ln>
        </p:spPr>
        <p:txBody>
          <a:bodyPr vert="horz" lIns="0" tIns="27432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BA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Mediation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88257B-F187-10B4-7C97-B65A90A7A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54" y="2895600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C153866-E25A-CF58-3784-97C13ACE4D9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107908" y="2198856"/>
            <a:ext cx="2412000" cy="2016000"/>
          </a:xfrm>
          <a:prstGeom prst="roundRect">
            <a:avLst/>
          </a:prstGeom>
          <a:solidFill>
            <a:srgbClr val="2F4F5C"/>
          </a:solidFill>
          <a:ln w="31750">
            <a:noFill/>
          </a:ln>
        </p:spPr>
        <p:txBody>
          <a:bodyPr vert="horz" lIns="0" tIns="27432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BA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Compliance agreement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1FA3E4-3A8A-FF2A-AD41-B34FE70CF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440" y="2773052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D907A3E-8A62-D883-324F-C20EE27F5164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124200" y="4765800"/>
            <a:ext cx="2412000" cy="2016000"/>
          </a:xfrm>
          <a:prstGeom prst="roundRect">
            <a:avLst/>
          </a:prstGeom>
          <a:solidFill>
            <a:srgbClr val="AE6171"/>
          </a:solidFill>
          <a:ln w="31750">
            <a:noFill/>
          </a:ln>
        </p:spPr>
        <p:txBody>
          <a:bodyPr vert="horz" lIns="0" tIns="27432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BA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Investigation summary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E51F706F-7642-7864-328D-0A73D8A66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00" y="542741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5F81506-BD62-8BB9-6E82-80583CEBD60E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6116054" y="4765800"/>
            <a:ext cx="2412000" cy="2016000"/>
          </a:xfrm>
          <a:prstGeom prst="roundRect">
            <a:avLst/>
          </a:prstGeom>
          <a:solidFill>
            <a:srgbClr val="4A293E"/>
          </a:solidFill>
          <a:ln w="31750">
            <a:noFill/>
          </a:ln>
        </p:spPr>
        <p:txBody>
          <a:bodyPr vert="horz" lIns="0" tIns="27432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BA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Order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BB8058C-B6A2-25CF-9E12-9CC3FC645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54" y="542741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963C62C-EB86-EF07-60CF-C497A1FFBA20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9107908" y="4740609"/>
            <a:ext cx="2412000" cy="2016000"/>
          </a:xfrm>
          <a:prstGeom prst="roundRect">
            <a:avLst/>
          </a:prstGeom>
          <a:solidFill>
            <a:srgbClr val="663855"/>
          </a:solidFill>
          <a:ln w="31750">
            <a:noFill/>
          </a:ln>
        </p:spPr>
        <p:txBody>
          <a:bodyPr vert="horz" lIns="0" tIns="27432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BA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Administrative monetary penalty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91466E9-C3BA-0102-1075-2F081C3AD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36" y="5585609"/>
            <a:ext cx="1101809" cy="11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51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3F0D5-95A7-28F1-58ED-7BA8031F0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 showing how the Commissioner's new powers fit into the complaint process">
            <a:extLst>
              <a:ext uri="{FF2B5EF4-FFF2-40B4-BE49-F238E27FC236}">
                <a16:creationId xmlns:a16="http://schemas.microsoft.com/office/drawing/2014/main" id="{1050D01E-27AA-841F-B3EA-D928151814B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9" b="7436"/>
          <a:stretch>
            <a:fillRect/>
          </a:stretch>
        </p:blipFill>
        <p:spPr bwMode="auto">
          <a:xfrm>
            <a:off x="1036956" y="1949449"/>
            <a:ext cx="1287589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F0FF15A3-95A0-AAF5-58BC-EE886608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lang="en-CA"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20</a:t>
            </a:fld>
            <a:endParaRPr lang="en-CA"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ACE83D8-00DB-2F58-97AB-167E7632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 lang="en-CA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F599855-CA12-6D91-1632-BBAEF1FA567C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1143000" y="1828800"/>
            <a:ext cx="11125200" cy="733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</a:rPr>
              <a:t>In summary…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2F4F5C"/>
                </a:solidFill>
                <a:effectLst/>
                <a:uLnTx/>
                <a:uFillTx/>
                <a:latin typeface="+mn-lt"/>
                <a:ea typeface="+mn-ea"/>
                <a:cs typeface="HelveticaNeueLT Std Cn"/>
              </a:rPr>
              <a:t> 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99355D-1C24-9228-973B-0B20F460BDD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36956" y="913990"/>
            <a:ext cx="12617450" cy="53381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 rtl="0">
              <a:lnSpc>
                <a:spcPts val="2420"/>
              </a:lnSpc>
            </a:pPr>
            <a:r>
              <a:rPr lang="en-CA" sz="3600" b="1" kern="120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Complaint process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5ECB114-108B-C7F3-FA30-D731A70C3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057400" y="3962399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latin typeface="Aptos" panose="020B0004020202020204" pitchFamily="34" charset="0"/>
              </a:rPr>
              <a:t>Reception of the complaint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56433A9-E923-E3AB-6CE7-111577F5F55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93081" y="2195567"/>
            <a:ext cx="175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ptos" panose="020B0004020202020204" pitchFamily="34" charset="0"/>
              </a:rPr>
              <a:t>Compliance agreement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BE99D7-1B45-8140-7997-9A7910F5B9F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267200" y="4070121"/>
            <a:ext cx="167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latin typeface="Aptos" panose="020B0004020202020204" pitchFamily="34" charset="0"/>
              </a:rPr>
              <a:t>Investigation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0EFE4CC-86D7-5D4D-3F23-7470EDD32D8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705600" y="3962399"/>
            <a:ext cx="167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latin typeface="Aptos" panose="020B0004020202020204" pitchFamily="34" charset="0"/>
              </a:rPr>
              <a:t>Final investigation report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77F9771-1A9F-33DD-BBD1-D44BCBABA77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0338162" y="4046221"/>
            <a:ext cx="167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latin typeface="Aptos" panose="020B0004020202020204" pitchFamily="34" charset="0"/>
              </a:rPr>
              <a:t>Follow-up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78069CF-C9EC-0EEB-D356-F1491120AAF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267200" y="5354360"/>
            <a:ext cx="175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ptos" panose="020B0004020202020204" pitchFamily="34" charset="0"/>
              </a:rPr>
              <a:t>Alternative dispute resolution modes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E9D9E0-59DB-3D34-72A7-AC3ADBE8F86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515600" y="4982799"/>
            <a:ext cx="2133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ptos" panose="020B0004020202020204" pitchFamily="34" charset="0"/>
              </a:rPr>
              <a:t>Commissioner’s order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1553742-A737-37B8-F550-687E6CF2DD5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0591800" y="5877580"/>
            <a:ext cx="213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ptos" panose="020B0004020202020204" pitchFamily="34" charset="0"/>
              </a:rPr>
              <a:t>Administrative monetary penalty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94D71FF-E4B9-47C5-DB6C-AC7FC9B8569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0515600" y="6864128"/>
            <a:ext cx="213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ptos" panose="020B0004020202020204" pitchFamily="34" charset="0"/>
              </a:rPr>
              <a:t>Publication of an investigation summary</a:t>
            </a:r>
          </a:p>
        </p:txBody>
      </p:sp>
    </p:spTree>
    <p:extLst>
      <p:ext uri="{BB962C8B-B14F-4D97-AF65-F5344CB8AC3E}">
        <p14:creationId xmlns:p14="http://schemas.microsoft.com/office/powerpoint/2010/main" val="908382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8A52AA9-2897-DA71-34C7-917A793E6205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43000" y="3691094"/>
            <a:ext cx="6629400" cy="847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Questions</a:t>
            </a:r>
          </a:p>
        </p:txBody>
      </p:sp>
      <p:pic>
        <p:nvPicPr>
          <p:cNvPr id="3" name="Graphique 2" descr="Aide contour">
            <a:extLst>
              <a:ext uri="{FF2B5EF4-FFF2-40B4-BE49-F238E27FC236}">
                <a16:creationId xmlns:a16="http://schemas.microsoft.com/office/drawing/2014/main" id="{DB309A48-B84A-62E7-3207-83195FE95F9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8600" y="3590611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7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A6EC5389-F899-D2B5-4AD4-602F87A74717}"/>
              </a:ext>
            </a:extLst>
          </p:cNvPr>
          <p:cNvSpPr txBox="1">
            <a:spLocks/>
          </p:cNvSpPr>
          <p:nvPr/>
        </p:nvSpPr>
        <p:spPr>
          <a:xfrm>
            <a:off x="1066800" y="914400"/>
            <a:ext cx="12206177" cy="4510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6096">
              <a:lnSpc>
                <a:spcPts val="2420"/>
              </a:lnSpc>
              <a:spcBef>
                <a:spcPts val="120"/>
              </a:spcBef>
              <a:defRPr/>
            </a:pPr>
            <a:r>
              <a:rPr lang="fr-CA" sz="3600" b="1" dirty="0">
                <a:solidFill>
                  <a:srgbClr val="2F4F5C"/>
                </a:solidFill>
                <a:latin typeface="Aptos" panose="020B0004020202020204" pitchFamily="34" charset="0"/>
              </a:rPr>
              <a:t>Complaint process</a:t>
            </a:r>
            <a:endParaRPr lang="en-CA" sz="3600" b="1" dirty="0">
              <a:solidFill>
                <a:srgbClr val="2F4F5C"/>
              </a:solidFill>
              <a:latin typeface="Aptos" panose="020B000402020202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F0E678A-C018-D046-7467-343D09087967}"/>
              </a:ext>
            </a:extLst>
          </p:cNvPr>
          <p:cNvSpPr/>
          <p:nvPr/>
        </p:nvSpPr>
        <p:spPr>
          <a:xfrm>
            <a:off x="5486400" y="3201221"/>
            <a:ext cx="3657600" cy="2894779"/>
          </a:xfrm>
          <a:prstGeom prst="roundRect">
            <a:avLst/>
          </a:prstGeom>
          <a:solidFill>
            <a:srgbClr val="2F4F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Graphique 7" descr="Caméra vidéo contour">
            <a:extLst>
              <a:ext uri="{FF2B5EF4-FFF2-40B4-BE49-F238E27FC236}">
                <a16:creationId xmlns:a16="http://schemas.microsoft.com/office/drawing/2014/main" id="{611006DB-6362-EB02-5500-2A07BE73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0300" y="3511762"/>
            <a:ext cx="2272876" cy="227287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9B262B2-91F5-562A-AD0D-9A996BDC58EA}"/>
              </a:ext>
            </a:extLst>
          </p:cNvPr>
          <p:cNvSpPr txBox="1"/>
          <p:nvPr/>
        </p:nvSpPr>
        <p:spPr>
          <a:xfrm>
            <a:off x="1066800" y="1472625"/>
            <a:ext cx="1257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rgbClr val="2F4F5C"/>
                </a:solidFill>
                <a:latin typeface="Aptos" panose="020B0004020202020204" pitchFamily="34" charset="0"/>
              </a:rPr>
              <a:t>On the road to compliance</a:t>
            </a:r>
          </a:p>
        </p:txBody>
      </p:sp>
    </p:spTree>
    <p:extLst>
      <p:ext uri="{BB962C8B-B14F-4D97-AF65-F5344CB8AC3E}">
        <p14:creationId xmlns:p14="http://schemas.microsoft.com/office/powerpoint/2010/main" val="274505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6BCE2946-8A62-A4AE-4E71-F6F03EC9A148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873211" y="3691094"/>
            <a:ext cx="12268200" cy="847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ADDDD2"/>
                </a:solidFill>
                <a:latin typeface="Aptos" panose="020B0004020202020204" pitchFamily="34" charset="0"/>
              </a:rPr>
              <a:t>New grounds to refuse or cease investigation</a:t>
            </a:r>
            <a:endParaRPr lang="en-CA" sz="4000" b="1" kern="1200" dirty="0">
              <a:solidFill>
                <a:srgbClr val="ADDDD2"/>
              </a:solidFill>
              <a:latin typeface="Aptos" panose="020B0004020202020204" pitchFamily="34" charset="0"/>
              <a:ea typeface="+mn-ea"/>
            </a:endParaRPr>
          </a:p>
        </p:txBody>
      </p:sp>
      <p:pic>
        <p:nvPicPr>
          <p:cNvPr id="3" name="Graphique 2" descr="Panneau d’interdiction contour">
            <a:extLst>
              <a:ext uri="{FF2B5EF4-FFF2-40B4-BE49-F238E27FC236}">
                <a16:creationId xmlns:a16="http://schemas.microsoft.com/office/drawing/2014/main" id="{D96C6142-3754-17FE-755A-70AC1598E75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86875" y="3657600"/>
            <a:ext cx="1154536" cy="115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9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6844ECC-A87F-451D-24BE-EE98EB1563F4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66800" y="914400"/>
            <a:ext cx="12206177" cy="4510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6096" lvl="0" indent="0" algn="l" defTabSz="914400" rtl="0" eaLnBrk="1" fontAlgn="auto" latinLnBrk="0" hangingPunct="1">
              <a:lnSpc>
                <a:spcPts val="242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New grounds to refuse or cease investigation</a:t>
            </a:r>
            <a:endParaRPr lang="fr-CA" sz="3600" b="1" kern="1200" dirty="0">
              <a:solidFill>
                <a:srgbClr val="2F4F5C"/>
              </a:solidFill>
              <a:latin typeface="Aptos" panose="020B0004020202020204" pitchFamily="34" charset="0"/>
              <a:ea typeface="+mn-ea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6A3D74-5061-F9FB-BAE6-DF9E7E7F53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6800" y="1844948"/>
            <a:ext cx="11811000" cy="4714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noProof="0" dirty="0">
                <a:solidFill>
                  <a:srgbClr val="231F20"/>
                </a:solidFill>
                <a:latin typeface="Aptos" panose="020B0004020202020204" pitchFamily="34" charset="0"/>
              </a:rPr>
              <a:t>The subject matter of the complaint has already been </a:t>
            </a:r>
            <a:r>
              <a:rPr lang="en-CA" sz="2400" b="1" noProof="0" dirty="0">
                <a:solidFill>
                  <a:srgbClr val="231F20"/>
                </a:solidFill>
                <a:latin typeface="Aptos" panose="020B0004020202020204" pitchFamily="34" charset="0"/>
              </a:rPr>
              <a:t>investigated</a:t>
            </a:r>
            <a:r>
              <a:rPr lang="en-CA" sz="2400" noProof="0" dirty="0">
                <a:solidFill>
                  <a:srgbClr val="231F20"/>
                </a:solidFill>
                <a:latin typeface="Aptos" panose="020B0004020202020204" pitchFamily="34" charset="0"/>
              </a:rPr>
              <a:t>, deemed founded and </a:t>
            </a:r>
            <a:r>
              <a:rPr lang="en-CA" sz="2400" b="1" noProof="0" dirty="0">
                <a:solidFill>
                  <a:srgbClr val="231F20"/>
                </a:solidFill>
                <a:latin typeface="Aptos" panose="020B0004020202020204" pitchFamily="34" charset="0"/>
              </a:rPr>
              <a:t>reported on </a:t>
            </a:r>
            <a:r>
              <a:rPr lang="en-CA" sz="2400" noProof="0" dirty="0">
                <a:solidFill>
                  <a:srgbClr val="231F20"/>
                </a:solidFill>
                <a:latin typeface="Aptos" panose="020B0004020202020204" pitchFamily="34" charset="0"/>
              </a:rPr>
              <a:t>by the Commissioner.</a:t>
            </a:r>
          </a:p>
          <a:p>
            <a:endParaRPr lang="en-CA" sz="2400" b="0" i="0" noProof="0" dirty="0">
              <a:solidFill>
                <a:srgbClr val="231F20"/>
              </a:solidFill>
              <a:effectLst/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noProof="0" dirty="0">
                <a:solidFill>
                  <a:srgbClr val="231F20"/>
                </a:solidFill>
                <a:latin typeface="Aptos" panose="020B0004020202020204" pitchFamily="34" charset="0"/>
              </a:rPr>
              <a:t>The Commissioner has already entered into a </a:t>
            </a:r>
            <a:r>
              <a:rPr lang="en-CA" sz="2400" b="1" noProof="0" dirty="0">
                <a:solidFill>
                  <a:srgbClr val="231F20"/>
                </a:solidFill>
                <a:latin typeface="Aptos" panose="020B0004020202020204" pitchFamily="34" charset="0"/>
              </a:rPr>
              <a:t>compliance agreement </a:t>
            </a:r>
            <a:r>
              <a:rPr lang="en-CA" sz="2400" noProof="0" dirty="0">
                <a:solidFill>
                  <a:srgbClr val="231F20"/>
                </a:solidFill>
                <a:latin typeface="Aptos" panose="020B0004020202020204" pitchFamily="34" charset="0"/>
              </a:rPr>
              <a:t>with the federal institution in respect of the subject matter of the complaint. </a:t>
            </a:r>
          </a:p>
          <a:p>
            <a:endParaRPr lang="en-CA" sz="2400" noProof="0" dirty="0">
              <a:solidFill>
                <a:srgbClr val="231F20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noProof="0" dirty="0">
                <a:solidFill>
                  <a:srgbClr val="231F20"/>
                </a:solidFill>
                <a:latin typeface="Aptos" panose="020B0004020202020204" pitchFamily="34" charset="0"/>
              </a:rPr>
              <a:t>The complaint was not made within a </a:t>
            </a:r>
            <a:r>
              <a:rPr lang="en-CA" sz="2400" b="1" noProof="0" dirty="0">
                <a:solidFill>
                  <a:srgbClr val="231F20"/>
                </a:solidFill>
                <a:latin typeface="Aptos" panose="020B0004020202020204" pitchFamily="34" charset="0"/>
              </a:rPr>
              <a:t>reasonable time frame. </a:t>
            </a:r>
          </a:p>
          <a:p>
            <a:endParaRPr lang="en-CA" sz="2400" b="0" i="0" noProof="0" dirty="0">
              <a:solidFill>
                <a:srgbClr val="231F20"/>
              </a:solidFill>
              <a:effectLst/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noProof="0" dirty="0">
                <a:solidFill>
                  <a:srgbClr val="231F20"/>
                </a:solidFill>
                <a:latin typeface="Aptos" panose="020B0004020202020204" pitchFamily="34" charset="0"/>
              </a:rPr>
              <a:t>The federal institution has taken </a:t>
            </a:r>
            <a:r>
              <a:rPr lang="en-CA" sz="2400" b="1" noProof="0" dirty="0">
                <a:solidFill>
                  <a:srgbClr val="231F20"/>
                </a:solidFill>
                <a:latin typeface="Aptos" panose="020B0004020202020204" pitchFamily="34" charset="0"/>
              </a:rPr>
              <a:t>corrective measures </a:t>
            </a:r>
            <a:r>
              <a:rPr lang="en-CA" sz="2400" noProof="0" dirty="0">
                <a:solidFill>
                  <a:srgbClr val="231F20"/>
                </a:solidFill>
                <a:latin typeface="Aptos" panose="020B0004020202020204" pitchFamily="34" charset="0"/>
              </a:rPr>
              <a:t>to resolve the complaint. </a:t>
            </a:r>
          </a:p>
          <a:p>
            <a:pPr marL="342900" indent="-342900">
              <a:spcAft>
                <a:spcPts val="1050"/>
              </a:spcAft>
              <a:buFont typeface="Arial" panose="020B0604020202020204" pitchFamily="34" charset="0"/>
              <a:buChar char="•"/>
            </a:pPr>
            <a:endParaRPr lang="en-CA" sz="2400" noProof="0" dirty="0">
              <a:solidFill>
                <a:srgbClr val="231F20"/>
              </a:solidFill>
              <a:latin typeface="Aptos" panose="020B0004020202020204" pitchFamily="34" charset="0"/>
            </a:endParaRPr>
          </a:p>
          <a:p>
            <a:pPr marL="342900" indent="-342900" algn="l">
              <a:spcAft>
                <a:spcPts val="1050"/>
              </a:spcAft>
              <a:buFont typeface="Arial" panose="020B0604020202020204" pitchFamily="34" charset="0"/>
              <a:buChar char="•"/>
            </a:pPr>
            <a:endParaRPr lang="en-CA" sz="2400" noProof="0" dirty="0">
              <a:solidFill>
                <a:srgbClr val="231F20"/>
              </a:solidFill>
              <a:latin typeface="Aptos" panose="020B0004020202020204" pitchFamily="34" charset="0"/>
            </a:endParaRPr>
          </a:p>
          <a:p>
            <a:pPr marL="285750" indent="-285750" algn="l">
              <a:spcAft>
                <a:spcPts val="1050"/>
              </a:spcAft>
              <a:buFont typeface="Arial" panose="020B0604020202020204" pitchFamily="34" charset="0"/>
              <a:buChar char="•"/>
            </a:pPr>
            <a:endParaRPr lang="en-CA" noProof="0" dirty="0">
              <a:solidFill>
                <a:srgbClr val="231F2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4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58883-0FB8-20B4-81AC-8DFA769E8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573E7236-9DC2-6C0C-F30E-2A37F7AF87A8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43000" y="3691094"/>
            <a:ext cx="6629400" cy="847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Mediation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30053C2-EA2A-C20C-475C-03299622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duotone>
              <a:prstClr val="black"/>
              <a:srgbClr val="ADDD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64633"/>
            <a:ext cx="1654072" cy="165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9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0E026-A283-F103-3B41-B35681F6CB12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36956" y="913990"/>
            <a:ext cx="12617450" cy="1524410"/>
          </a:xfrm>
          <a:prstGeom prst="rect">
            <a:avLst/>
          </a:prstGeom>
        </p:spPr>
        <p:txBody>
          <a:bodyPr/>
          <a:lstStyle/>
          <a:p>
            <a:pPr marL="12700" algn="l" rtl="0">
              <a:lnSpc>
                <a:spcPts val="2420"/>
              </a:lnSpc>
            </a:pPr>
            <a:r>
              <a:rPr lang="fr-CA" sz="3600" b="1" kern="120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Mediation</a:t>
            </a:r>
            <a:endParaRPr lang="en-CA" sz="3600" b="1" kern="1200" dirty="0">
              <a:solidFill>
                <a:srgbClr val="2F4F5C"/>
              </a:solidFill>
              <a:latin typeface="Aptos" panose="020B0004020202020204" pitchFamily="34" charset="0"/>
              <a:ea typeface="+mn-ea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741064-DAAF-0761-E726-3E13E66398D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36956" y="1676195"/>
            <a:ext cx="11231244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kern="100" noProof="0" dirty="0">
                <a:latin typeface="Aptos" panose="020B0004020202020204" pitchFamily="34" charset="0"/>
                <a:cs typeface="Times New Roman" panose="02020603050405020304" pitchFamily="18" charset="0"/>
              </a:rPr>
              <a:t>Offered by invitation, at the discretion of the Commissioner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kern="100" noProof="0" dirty="0">
                <a:latin typeface="Aptos" panose="020B0004020202020204" pitchFamily="34" charset="0"/>
                <a:cs typeface="Times New Roman" panose="02020603050405020304" pitchFamily="18" charset="0"/>
              </a:rPr>
              <a:t>Aims to resolve a complaint through an </a:t>
            </a:r>
            <a:r>
              <a:rPr lang="en-CA" sz="2400" b="1" kern="100" noProof="0" dirty="0">
                <a:latin typeface="Aptos" panose="020B0004020202020204" pitchFamily="34" charset="0"/>
                <a:cs typeface="Times New Roman" panose="02020603050405020304" pitchFamily="18" charset="0"/>
              </a:rPr>
              <a:t>amicable agreement </a:t>
            </a:r>
            <a:r>
              <a:rPr lang="en-CA" sz="2400" kern="100" noProof="0" dirty="0">
                <a:latin typeface="Aptos" panose="020B0004020202020204" pitchFamily="34" charset="0"/>
                <a:cs typeface="Times New Roman" panose="02020603050405020304" pitchFamily="18" charset="0"/>
              </a:rPr>
              <a:t>rather than a formal investigation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kern="100" noProof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Fast process: a complaint can be resolved in less than three months</a:t>
            </a:r>
            <a:endParaRPr lang="en-CA" sz="24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4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Positive responses to invitations</a:t>
            </a:r>
            <a:r>
              <a:rPr lang="en-CA" sz="2400" kern="100" noProof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CA" sz="2400" b="1" kern="100" noProof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Federal institutions</a:t>
            </a:r>
            <a:r>
              <a:rPr lang="en-CA" sz="2400" b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CA" sz="24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nearly half of all cases (46 %)</a:t>
            </a: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CA" sz="2400" b="1" kern="100" noProof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Complainants: </a:t>
            </a:r>
            <a:r>
              <a:rPr lang="en-CA" sz="2400" kern="100" noProof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much less interest (16 %)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5D0A781-A009-40BE-10A6-3B122ADD6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5685EBD2-E668-3A20-B0F7-4763E3352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7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3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679A2-1828-4DAE-5038-412EF9CA3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19566835-6468-4D10-D421-A9F813BBB686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66800" y="3691094"/>
            <a:ext cx="6629400" cy="847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b="1" kern="1200" dirty="0">
                <a:solidFill>
                  <a:srgbClr val="ADDDD2"/>
                </a:solidFill>
                <a:latin typeface="Aptos" panose="020B0004020202020204" pitchFamily="34" charset="0"/>
                <a:cs typeface="HelveticaNeueLT Std Cn"/>
              </a:rPr>
              <a:t>Compliance agreement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srgbClr val="ADDDD2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HelveticaNeueLT Std Cn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BB072A0-D883-FA2B-F8D8-F36BC5C78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duotone>
              <a:prstClr val="black"/>
              <a:srgbClr val="ADDD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74210"/>
            <a:ext cx="1825960" cy="18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4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A7707-BDC9-2945-BB43-264E9B592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BDFEC-A190-1A3A-78E9-507834D42A0C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36956" y="913990"/>
            <a:ext cx="12617450" cy="5338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2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2F4F5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j-cs"/>
              </a:rPr>
              <a:t>Compliance agreement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2F4F5C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j-cs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FEA1EA6-2265-4430-9740-E1023BDD5B0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86813" y="1973892"/>
            <a:ext cx="12456707" cy="25494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Agreement between the Commissioner and the federal institution subject to the complaint</a:t>
            </a:r>
            <a:endParaRPr lang="fr-C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Sets out the </a:t>
            </a:r>
            <a:r>
              <a:rPr lang="en-US" sz="24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conditions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that the institution is committed to meet within a </a:t>
            </a:r>
            <a:r>
              <a:rPr lang="en-US" sz="24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specified time frame 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order to resolve the violation of the </a:t>
            </a:r>
            <a:r>
              <a:rPr lang="en-US" sz="24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Official Languages Act</a:t>
            </a:r>
            <a:endParaRPr lang="fr-CA" sz="2400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 obligation to comply with the conditions set out in the agreement </a:t>
            </a:r>
            <a:endParaRPr lang="en-C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fr-CA" sz="2000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1AF49CCA-1723-1B6B-C4F1-58573BBA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38E354EB-FC12-B2B9-D67F-AD70ADFE7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9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028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860D1223E984692003B2F8D34E609" ma:contentTypeVersion="26" ma:contentTypeDescription="Create a new document." ma:contentTypeScope="" ma:versionID="7d1c259e8254f6489401590de8bdd3ff">
  <xsd:schema xmlns:xsd="http://www.w3.org/2001/XMLSchema" xmlns:xs="http://www.w3.org/2001/XMLSchema" xmlns:p="http://schemas.microsoft.com/office/2006/metadata/properties" xmlns:ns2="f4760878-658a-4717-bbd4-0fd9c09fbb13" xmlns:ns3="0406129d-7949-4012-aa34-bff85346a4cf" targetNamespace="http://schemas.microsoft.com/office/2006/metadata/properties" ma:root="true" ma:fieldsID="ffe963170e12c2b932b327c6c0e0dbbb" ns2:_="" ns3:_="">
    <xsd:import namespace="f4760878-658a-4717-bbd4-0fd9c09fbb13"/>
    <xsd:import namespace="0406129d-7949-4012-aa34-bff85346a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SharedWithUsers" minOccurs="0"/>
                <xsd:element ref="ns2:SharedWithDetails" minOccurs="0"/>
                <xsd:element ref="ns3:Provisionamended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Sujets" minOccurs="0"/>
                <xsd:element ref="ns3:Status" minOccurs="0"/>
                <xsd:element ref="ns3:InstitutionalCode" minOccurs="0"/>
                <xsd:element ref="ns3:ReviewCompleted" minOccurs="0"/>
                <xsd:element ref="ns3:Plannercardnumber_x002d_num_x00e9_rodefich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60878-658a-4717-bbd4-0fd9c09fbb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1cd2e2e-3050-48af-9cbe-e64569e098d5}" ma:internalName="TaxCatchAll" ma:showField="CatchAllData" ma:web="f4760878-658a-4717-bbd4-0fd9c09fb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6129d-7949-4012-aa34-bff85346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Provisionamended" ma:index="21" nillable="true" ma:displayName="Provision amended" ma:description="indicates what provision of the directive is being amended" ma:format="Dropdown" ma:internalName="Provisionamended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bf3204f-aabd-4e28-9088-5d29a8bce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ujets" ma:index="26" nillable="true" ma:displayName="Sujets" ma:format="Dropdown" ma:internalName="Sujets">
      <xsd:simpleType>
        <xsd:restriction base="dms:Text">
          <xsd:maxLength value="255"/>
        </xsd:restriction>
      </xsd:simpleType>
    </xsd:element>
    <xsd:element name="Status" ma:index="27" nillable="true" ma:displayName="Status" ma:format="Dropdown" ma:internalName="Status">
      <xsd:simpleType>
        <xsd:restriction base="dms:Choice">
          <xsd:enumeration value="Draft"/>
          <xsd:enumeration value="Final"/>
          <xsd:enumeration value="To be approved"/>
          <xsd:enumeration value="Archived"/>
        </xsd:restriction>
      </xsd:simpleType>
    </xsd:element>
    <xsd:element name="InstitutionalCode" ma:index="28" nillable="true" ma:displayName="Institutional Code" ma:format="Dropdown" ma:internalName="InstitutionalCode">
      <xsd:simpleType>
        <xsd:restriction base="dms:Text">
          <xsd:maxLength value="255"/>
        </xsd:restriction>
      </xsd:simpleType>
    </xsd:element>
    <xsd:element name="ReviewCompleted" ma:index="29" nillable="true" ma:displayName="Review Completed" ma:format="Dropdown" ma:internalName="ReviewCompleted">
      <xsd:simpleType>
        <xsd:restriction base="dms:Text">
          <xsd:maxLength value="255"/>
        </xsd:restriction>
      </xsd:simpleType>
    </xsd:element>
    <xsd:element name="Plannercardnumber_x002d_num_x00e9_rodefiche" ma:index="30" nillable="true" ma:displayName="Planner card number -numéro de fiche" ma:format="Dropdown" ma:internalName="Plannercardnumber_x002d_num_x00e9_rodefiche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760878-658a-4717-bbd4-0fd9c09fbb13" xsi:nil="true"/>
    <Sujets xmlns="0406129d-7949-4012-aa34-bff85346a4cf" xsi:nil="true"/>
    <Status xmlns="0406129d-7949-4012-aa34-bff85346a4cf" xsi:nil="true"/>
    <ReviewCompleted xmlns="0406129d-7949-4012-aa34-bff85346a4cf" xsi:nil="true"/>
    <lcf76f155ced4ddcb4097134ff3c332f xmlns="0406129d-7949-4012-aa34-bff85346a4cf">
      <Terms xmlns="http://schemas.microsoft.com/office/infopath/2007/PartnerControls"/>
    </lcf76f155ced4ddcb4097134ff3c332f>
    <InstitutionalCode xmlns="0406129d-7949-4012-aa34-bff85346a4cf" xsi:nil="true"/>
    <Provisionamended xmlns="0406129d-7949-4012-aa34-bff85346a4cf" xsi:nil="true"/>
    <Plannercardnumber_x002d_num_x00e9_rodefiche xmlns="0406129d-7949-4012-aa34-bff85346a4cf" xsi:nil="true"/>
    <_dlc_DocId xmlns="f4760878-658a-4717-bbd4-0fd9c09fbb13">RN4WT4KUCRMT-543564755-25014</_dlc_DocId>
    <_dlc_DocIdUrl xmlns="f4760878-658a-4717-bbd4-0fd9c09fbb13">
      <Url>https://056gc.sharepoint.com/sites/OCHRO-PC-OLCE_BDPRH-PC-CELO/_layouts/15/DocIdRedir.aspx?ID=RN4WT4KUCRMT-543564755-25014</Url>
      <Description>RN4WT4KUCRMT-543564755-25014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511B2DC-4FA5-4314-917C-1DCD6E68B9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60878-658a-4717-bbd4-0fd9c09fbb13"/>
    <ds:schemaRef ds:uri="0406129d-7949-4012-aa34-bff85346a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63C53-D5BA-4F4A-8DDD-FBBC451AE7A1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f4760878-658a-4717-bbd4-0fd9c09fbb13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0406129d-7949-4012-aa34-bff85346a4cf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B512362-2223-46B9-896D-C36FA8ED4C4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D83113A-F48F-416C-A4D7-A33B65AA106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34623</TotalTime>
  <Words>532</Words>
  <Application>Microsoft Office PowerPoint</Application>
  <PresentationFormat>Personnalisé</PresentationFormat>
  <Paragraphs>128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-apple-system</vt:lpstr>
      <vt:lpstr>Aptos</vt:lpstr>
      <vt:lpstr>Arial</vt:lpstr>
      <vt:lpstr>Arial Black</vt:lpstr>
      <vt:lpstr>Calibri</vt:lpstr>
      <vt:lpstr>Courier New</vt:lpstr>
      <vt:lpstr>HelveticaNeueLT Std Blk</vt:lpstr>
      <vt:lpstr>HelveticaNeueLT Std Cn</vt:lpstr>
      <vt:lpstr>Times New Roman</vt:lpstr>
      <vt:lpstr>Office Theme</vt:lpstr>
      <vt:lpstr>Custom Design</vt:lpstr>
      <vt:lpstr>Commissioner’s new powers</vt:lpstr>
      <vt:lpstr>Overview of the Commissioner's new powers</vt:lpstr>
      <vt:lpstr>Présentation PowerPoint</vt:lpstr>
      <vt:lpstr>New grounds to refuse or cease investigation</vt:lpstr>
      <vt:lpstr>New grounds to refuse or cease investigation</vt:lpstr>
      <vt:lpstr>Mediation</vt:lpstr>
      <vt:lpstr>Mediation</vt:lpstr>
      <vt:lpstr>Compliance agreement</vt:lpstr>
      <vt:lpstr>Compliance agreement</vt:lpstr>
      <vt:lpstr>Compliance agreement</vt:lpstr>
      <vt:lpstr>A compliance agreement may be entered into…</vt:lpstr>
      <vt:lpstr>Steps to conclude a compliance agreement: </vt:lpstr>
      <vt:lpstr>Investigation summary</vt:lpstr>
      <vt:lpstr>Investigation summary</vt:lpstr>
      <vt:lpstr>Commissioner’s order</vt:lpstr>
      <vt:lpstr>Commissioner’s order</vt:lpstr>
      <vt:lpstr>Commissioner’s order</vt:lpstr>
      <vt:lpstr>Steps for issuing an order:  </vt:lpstr>
      <vt:lpstr>Powers pending</vt:lpstr>
      <vt:lpstr>In summary… 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Allard, Diane</dc:creator>
  <cp:lastModifiedBy>Gauthier, Jean-Guy</cp:lastModifiedBy>
  <cp:revision>173</cp:revision>
  <dcterms:created xsi:type="dcterms:W3CDTF">2020-10-10T05:18:09Z</dcterms:created>
  <dcterms:modified xsi:type="dcterms:W3CDTF">2025-11-12T14:41:42Z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2020-10-10T00:00:00Z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2020-10-10T00:00:00Z</vt:filetime>
  </property>
  <property fmtid="{D5CDD505-2E9C-101B-9397-08002B2CF9AE}" pid="5" name="MSIP_Label_3d0ca00b-3f0e-465a-aac7-1a6a22fcea40_Enabled">
    <vt:lpwstr>true</vt:lpwstr>
  </property>
  <property fmtid="{D5CDD505-2E9C-101B-9397-08002B2CF9AE}" pid="6" name="MSIP_Label_3d0ca00b-3f0e-465a-aac7-1a6a22fcea40_SetDate">
    <vt:lpwstr>2025-11-12T13:55:15Z</vt:lpwstr>
  </property>
  <property fmtid="{D5CDD505-2E9C-101B-9397-08002B2CF9AE}" pid="7" name="MSIP_Label_3d0ca00b-3f0e-465a-aac7-1a6a22fcea40_Method">
    <vt:lpwstr>Privileged</vt:lpwstr>
  </property>
  <property fmtid="{D5CDD505-2E9C-101B-9397-08002B2CF9AE}" pid="8" name="MSIP_Label_3d0ca00b-3f0e-465a-aac7-1a6a22fcea40_Name">
    <vt:lpwstr>3d0ca00b-3f0e-465a-aac7-1a6a22fcea40</vt:lpwstr>
  </property>
  <property fmtid="{D5CDD505-2E9C-101B-9397-08002B2CF9AE}" pid="9" name="MSIP_Label_3d0ca00b-3f0e-465a-aac7-1a6a22fcea40_SiteId">
    <vt:lpwstr>6397df10-4595-4047-9c4f-03311282152b</vt:lpwstr>
  </property>
  <property fmtid="{D5CDD505-2E9C-101B-9397-08002B2CF9AE}" pid="10" name="MSIP_Label_3d0ca00b-3f0e-465a-aac7-1a6a22fcea40_ActionId">
    <vt:lpwstr>c5eb8d40-c67c-4819-9f2e-53702af333d6</vt:lpwstr>
  </property>
  <property fmtid="{D5CDD505-2E9C-101B-9397-08002B2CF9AE}" pid="11" name="MSIP_Label_3d0ca00b-3f0e-465a-aac7-1a6a22fcea40_ContentBits">
    <vt:lpwstr>1</vt:lpwstr>
  </property>
  <property fmtid="{D5CDD505-2E9C-101B-9397-08002B2CF9AE}" pid="12" name="MSIP_Label_3d0ca00b-3f0e-465a-aac7-1a6a22fcea40_Tag">
    <vt:lpwstr>10, 0, 1, 1</vt:lpwstr>
  </property>
  <property fmtid="{D5CDD505-2E9C-101B-9397-08002B2CF9AE}" pid="13" name="ClassificationContentMarkingHeaderLocations">
    <vt:lpwstr>Office Theme:3\Custom Design:3</vt:lpwstr>
  </property>
  <property fmtid="{D5CDD505-2E9C-101B-9397-08002B2CF9AE}" pid="14" name="ClassificationContentMarkingHeaderText">
    <vt:lpwstr>UNCLASSIFIED / NON CLASSIFIÉ</vt:lpwstr>
  </property>
  <property fmtid="{D5CDD505-2E9C-101B-9397-08002B2CF9AE}" pid="15" name="ContentTypeId">
    <vt:lpwstr>0x010100ADE860D1223E984692003B2F8D34E609</vt:lpwstr>
  </property>
  <property fmtid="{D5CDD505-2E9C-101B-9397-08002B2CF9AE}" pid="16" name="_dlc_DocIdItemGuid">
    <vt:lpwstr>454584ab-6341-465b-9710-6a73bc6c966c</vt:lpwstr>
  </property>
</Properties>
</file>